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ppt/ink/ink1726.xml" ContentType="application/inkml+xml"/>
  <Override PartName="/ppt/ink/ink1727.xml" ContentType="application/inkml+xml"/>
  <Override PartName="/ppt/ink/ink1728.xml" ContentType="application/inkml+xml"/>
  <Override PartName="/ppt/ink/ink1729.xml" ContentType="application/inkml+xml"/>
  <Override PartName="/ppt/ink/ink1730.xml" ContentType="application/inkml+xml"/>
  <Override PartName="/ppt/ink/ink1731.xml" ContentType="application/inkml+xml"/>
  <Override PartName="/ppt/ink/ink1732.xml" ContentType="application/inkml+xml"/>
  <Override PartName="/ppt/ink/ink1733.xml" ContentType="application/inkml+xml"/>
  <Override PartName="/ppt/ink/ink1734.xml" ContentType="application/inkml+xml"/>
  <Override PartName="/ppt/ink/ink1735.xml" ContentType="application/inkml+xml"/>
  <Override PartName="/ppt/ink/ink1736.xml" ContentType="application/inkml+xml"/>
  <Override PartName="/ppt/ink/ink1737.xml" ContentType="application/inkml+xml"/>
  <Override PartName="/ppt/ink/ink1738.xml" ContentType="application/inkml+xml"/>
  <Override PartName="/ppt/ink/ink1739.xml" ContentType="application/inkml+xml"/>
  <Override PartName="/ppt/ink/ink1740.xml" ContentType="application/inkml+xml"/>
  <Override PartName="/ppt/ink/ink1741.xml" ContentType="application/inkml+xml"/>
  <Override PartName="/ppt/ink/ink1742.xml" ContentType="application/inkml+xml"/>
  <Override PartName="/ppt/ink/ink1743.xml" ContentType="application/inkml+xml"/>
  <Override PartName="/ppt/ink/ink1744.xml" ContentType="application/inkml+xml"/>
  <Override PartName="/ppt/ink/ink1745.xml" ContentType="application/inkml+xml"/>
  <Override PartName="/ppt/ink/ink1746.xml" ContentType="application/inkml+xml"/>
  <Override PartName="/ppt/ink/ink1747.xml" ContentType="application/inkml+xml"/>
  <Override PartName="/ppt/ink/ink1748.xml" ContentType="application/inkml+xml"/>
  <Override PartName="/ppt/ink/ink1749.xml" ContentType="application/inkml+xml"/>
  <Override PartName="/ppt/ink/ink1750.xml" ContentType="application/inkml+xml"/>
  <Override PartName="/ppt/ink/ink1751.xml" ContentType="application/inkml+xml"/>
  <Override PartName="/ppt/ink/ink1752.xml" ContentType="application/inkml+xml"/>
  <Override PartName="/ppt/ink/ink1753.xml" ContentType="application/inkml+xml"/>
  <Override PartName="/ppt/ink/ink1754.xml" ContentType="application/inkml+xml"/>
  <Override PartName="/ppt/ink/ink1755.xml" ContentType="application/inkml+xml"/>
  <Override PartName="/ppt/ink/ink1756.xml" ContentType="application/inkml+xml"/>
  <Override PartName="/ppt/ink/ink1757.xml" ContentType="application/inkml+xml"/>
  <Override PartName="/ppt/ink/ink1758.xml" ContentType="application/inkml+xml"/>
  <Override PartName="/ppt/ink/ink1759.xml" ContentType="application/inkml+xml"/>
  <Override PartName="/ppt/ink/ink1760.xml" ContentType="application/inkml+xml"/>
  <Override PartName="/ppt/ink/ink1761.xml" ContentType="application/inkml+xml"/>
  <Override PartName="/ppt/ink/ink1762.xml" ContentType="application/inkml+xml"/>
  <Override PartName="/ppt/ink/ink1763.xml" ContentType="application/inkml+xml"/>
  <Override PartName="/ppt/ink/ink1764.xml" ContentType="application/inkml+xml"/>
  <Override PartName="/ppt/ink/ink1765.xml" ContentType="application/inkml+xml"/>
  <Override PartName="/ppt/ink/ink1766.xml" ContentType="application/inkml+xml"/>
  <Override PartName="/ppt/ink/ink1767.xml" ContentType="application/inkml+xml"/>
  <Override PartName="/ppt/ink/ink1768.xml" ContentType="application/inkml+xml"/>
  <Override PartName="/ppt/ink/ink1769.xml" ContentType="application/inkml+xml"/>
  <Override PartName="/ppt/ink/ink1770.xml" ContentType="application/inkml+xml"/>
  <Override PartName="/ppt/ink/ink1771.xml" ContentType="application/inkml+xml"/>
  <Override PartName="/ppt/ink/ink1772.xml" ContentType="application/inkml+xml"/>
  <Override PartName="/ppt/ink/ink1773.xml" ContentType="application/inkml+xml"/>
  <Override PartName="/ppt/ink/ink1774.xml" ContentType="application/inkml+xml"/>
  <Override PartName="/ppt/ink/ink1775.xml" ContentType="application/inkml+xml"/>
  <Override PartName="/ppt/ink/ink1776.xml" ContentType="application/inkml+xml"/>
  <Override PartName="/ppt/ink/ink1777.xml" ContentType="application/inkml+xml"/>
  <Override PartName="/ppt/ink/ink1778.xml" ContentType="application/inkml+xml"/>
  <Override PartName="/ppt/ink/ink1779.xml" ContentType="application/inkml+xml"/>
  <Override PartName="/ppt/ink/ink1780.xml" ContentType="application/inkml+xml"/>
  <Override PartName="/ppt/ink/ink1781.xml" ContentType="application/inkml+xml"/>
  <Override PartName="/ppt/ink/ink1782.xml" ContentType="application/inkml+xml"/>
  <Override PartName="/ppt/ink/ink1783.xml" ContentType="application/inkml+xml"/>
  <Override PartName="/ppt/ink/ink1784.xml" ContentType="application/inkml+xml"/>
  <Override PartName="/ppt/ink/ink1785.xml" ContentType="application/inkml+xml"/>
  <Override PartName="/ppt/ink/ink1786.xml" ContentType="application/inkml+xml"/>
  <Override PartName="/ppt/ink/ink1787.xml" ContentType="application/inkml+xml"/>
  <Override PartName="/ppt/ink/ink1788.xml" ContentType="application/inkml+xml"/>
  <Override PartName="/ppt/ink/ink1789.xml" ContentType="application/inkml+xml"/>
  <Override PartName="/ppt/ink/ink1790.xml" ContentType="application/inkml+xml"/>
  <Override PartName="/ppt/ink/ink1791.xml" ContentType="application/inkml+xml"/>
  <Override PartName="/ppt/ink/ink1792.xml" ContentType="application/inkml+xml"/>
  <Override PartName="/ppt/ink/ink1793.xml" ContentType="application/inkml+xml"/>
  <Override PartName="/ppt/ink/ink1794.xml" ContentType="application/inkml+xml"/>
  <Override PartName="/ppt/ink/ink1795.xml" ContentType="application/inkml+xml"/>
  <Override PartName="/ppt/ink/ink1796.xml" ContentType="application/inkml+xml"/>
  <Override PartName="/ppt/ink/ink1797.xml" ContentType="application/inkml+xml"/>
  <Override PartName="/ppt/ink/ink1798.xml" ContentType="application/inkml+xml"/>
  <Override PartName="/ppt/ink/ink1799.xml" ContentType="application/inkml+xml"/>
  <Override PartName="/ppt/ink/ink1800.xml" ContentType="application/inkml+xml"/>
  <Override PartName="/ppt/ink/ink1801.xml" ContentType="application/inkml+xml"/>
  <Override PartName="/ppt/ink/ink1802.xml" ContentType="application/inkml+xml"/>
  <Override PartName="/ppt/ink/ink1803.xml" ContentType="application/inkml+xml"/>
  <Override PartName="/ppt/ink/ink1804.xml" ContentType="application/inkml+xml"/>
  <Override PartName="/ppt/ink/ink1805.xml" ContentType="application/inkml+xml"/>
  <Override PartName="/ppt/ink/ink1806.xml" ContentType="application/inkml+xml"/>
  <Override PartName="/ppt/ink/ink1807.xml" ContentType="application/inkml+xml"/>
  <Override PartName="/ppt/ink/ink1808.xml" ContentType="application/inkml+xml"/>
  <Override PartName="/ppt/ink/ink1809.xml" ContentType="application/inkml+xml"/>
  <Override PartName="/ppt/ink/ink1810.xml" ContentType="application/inkml+xml"/>
  <Override PartName="/ppt/ink/ink1811.xml" ContentType="application/inkml+xml"/>
  <Override PartName="/ppt/ink/ink1812.xml" ContentType="application/inkml+xml"/>
  <Override PartName="/ppt/ink/ink1813.xml" ContentType="application/inkml+xml"/>
  <Override PartName="/ppt/ink/ink1814.xml" ContentType="application/inkml+xml"/>
  <Override PartName="/ppt/ink/ink1815.xml" ContentType="application/inkml+xml"/>
  <Override PartName="/ppt/ink/ink1816.xml" ContentType="application/inkml+xml"/>
  <Override PartName="/ppt/ink/ink1817.xml" ContentType="application/inkml+xml"/>
  <Override PartName="/ppt/ink/ink1818.xml" ContentType="application/inkml+xml"/>
  <Override PartName="/ppt/ink/ink1819.xml" ContentType="application/inkml+xml"/>
  <Override PartName="/ppt/ink/ink1820.xml" ContentType="application/inkml+xml"/>
  <Override PartName="/ppt/ink/ink1821.xml" ContentType="application/inkml+xml"/>
  <Override PartName="/ppt/ink/ink1822.xml" ContentType="application/inkml+xml"/>
  <Override PartName="/ppt/ink/ink1823.xml" ContentType="application/inkml+xml"/>
  <Override PartName="/ppt/ink/ink1824.xml" ContentType="application/inkml+xml"/>
  <Override PartName="/ppt/ink/ink1825.xml" ContentType="application/inkml+xml"/>
  <Override PartName="/ppt/ink/ink1826.xml" ContentType="application/inkml+xml"/>
  <Override PartName="/ppt/ink/ink1827.xml" ContentType="application/inkml+xml"/>
  <Override PartName="/ppt/ink/ink1828.xml" ContentType="application/inkml+xml"/>
  <Override PartName="/ppt/ink/ink1829.xml" ContentType="application/inkml+xml"/>
  <Override PartName="/ppt/ink/ink1830.xml" ContentType="application/inkml+xml"/>
  <Override PartName="/ppt/ink/ink1831.xml" ContentType="application/inkml+xml"/>
  <Override PartName="/ppt/ink/ink1832.xml" ContentType="application/inkml+xml"/>
  <Override PartName="/ppt/ink/ink1833.xml" ContentType="application/inkml+xml"/>
  <Override PartName="/ppt/ink/ink1834.xml" ContentType="application/inkml+xml"/>
  <Override PartName="/ppt/ink/ink1835.xml" ContentType="application/inkml+xml"/>
  <Override PartName="/ppt/ink/ink1836.xml" ContentType="application/inkml+xml"/>
  <Override PartName="/ppt/ink/ink1837.xml" ContentType="application/inkml+xml"/>
  <Override PartName="/ppt/ink/ink1838.xml" ContentType="application/inkml+xml"/>
  <Override PartName="/ppt/ink/ink1839.xml" ContentType="application/inkml+xml"/>
  <Override PartName="/ppt/ink/ink1840.xml" ContentType="application/inkml+xml"/>
  <Override PartName="/ppt/ink/ink1841.xml" ContentType="application/inkml+xml"/>
  <Override PartName="/ppt/ink/ink1842.xml" ContentType="application/inkml+xml"/>
  <Override PartName="/ppt/ink/ink1843.xml" ContentType="application/inkml+xml"/>
  <Override PartName="/ppt/ink/ink1844.xml" ContentType="application/inkml+xml"/>
  <Override PartName="/ppt/ink/ink1845.xml" ContentType="application/inkml+xml"/>
  <Override PartName="/ppt/ink/ink1846.xml" ContentType="application/inkml+xml"/>
  <Override PartName="/ppt/ink/ink1847.xml" ContentType="application/inkml+xml"/>
  <Override PartName="/ppt/ink/ink1848.xml" ContentType="application/inkml+xml"/>
  <Override PartName="/ppt/ink/ink1849.xml" ContentType="application/inkml+xml"/>
  <Override PartName="/ppt/ink/ink1850.xml" ContentType="application/inkml+xml"/>
  <Override PartName="/ppt/ink/ink1851.xml" ContentType="application/inkml+xml"/>
  <Override PartName="/ppt/ink/ink1852.xml" ContentType="application/inkml+xml"/>
  <Override PartName="/ppt/ink/ink1853.xml" ContentType="application/inkml+xml"/>
  <Override PartName="/ppt/ink/ink1854.xml" ContentType="application/inkml+xml"/>
  <Override PartName="/ppt/ink/ink1855.xml" ContentType="application/inkml+xml"/>
  <Override PartName="/ppt/ink/ink1856.xml" ContentType="application/inkml+xml"/>
  <Override PartName="/ppt/ink/ink1857.xml" ContentType="application/inkml+xml"/>
  <Override PartName="/ppt/ink/ink1858.xml" ContentType="application/inkml+xml"/>
  <Override PartName="/ppt/ink/ink1859.xml" ContentType="application/inkml+xml"/>
  <Override PartName="/ppt/ink/ink1860.xml" ContentType="application/inkml+xml"/>
  <Override PartName="/ppt/ink/ink1861.xml" ContentType="application/inkml+xml"/>
  <Override PartName="/ppt/ink/ink1862.xml" ContentType="application/inkml+xml"/>
  <Override PartName="/ppt/ink/ink1863.xml" ContentType="application/inkml+xml"/>
  <Override PartName="/ppt/ink/ink1864.xml" ContentType="application/inkml+xml"/>
  <Override PartName="/ppt/ink/ink1865.xml" ContentType="application/inkml+xml"/>
  <Override PartName="/ppt/ink/ink1866.xml" ContentType="application/inkml+xml"/>
  <Override PartName="/ppt/ink/ink1867.xml" ContentType="application/inkml+xml"/>
  <Override PartName="/ppt/ink/ink1868.xml" ContentType="application/inkml+xml"/>
  <Override PartName="/ppt/ink/ink1869.xml" ContentType="application/inkml+xml"/>
  <Override PartName="/ppt/ink/ink1870.xml" ContentType="application/inkml+xml"/>
  <Override PartName="/ppt/ink/ink1871.xml" ContentType="application/inkml+xml"/>
  <Override PartName="/ppt/ink/ink1872.xml" ContentType="application/inkml+xml"/>
  <Override PartName="/ppt/ink/ink1873.xml" ContentType="application/inkml+xml"/>
  <Override PartName="/ppt/ink/ink1874.xml" ContentType="application/inkml+xml"/>
  <Override PartName="/ppt/ink/ink1875.xml" ContentType="application/inkml+xml"/>
  <Override PartName="/ppt/ink/ink1876.xml" ContentType="application/inkml+xml"/>
  <Override PartName="/ppt/ink/ink1877.xml" ContentType="application/inkml+xml"/>
  <Override PartName="/ppt/ink/ink1878.xml" ContentType="application/inkml+xml"/>
  <Override PartName="/ppt/ink/ink1879.xml" ContentType="application/inkml+xml"/>
  <Override PartName="/ppt/ink/ink1880.xml" ContentType="application/inkml+xml"/>
  <Override PartName="/ppt/ink/ink1881.xml" ContentType="application/inkml+xml"/>
  <Override PartName="/ppt/ink/ink1882.xml" ContentType="application/inkml+xml"/>
  <Override PartName="/ppt/ink/ink1883.xml" ContentType="application/inkml+xml"/>
  <Override PartName="/ppt/ink/ink1884.xml" ContentType="application/inkml+xml"/>
  <Override PartName="/ppt/ink/ink1885.xml" ContentType="application/inkml+xml"/>
  <Override PartName="/ppt/ink/ink1886.xml" ContentType="application/inkml+xml"/>
  <Override PartName="/ppt/ink/ink1887.xml" ContentType="application/inkml+xml"/>
  <Override PartName="/ppt/ink/ink1888.xml" ContentType="application/inkml+xml"/>
  <Override PartName="/ppt/ink/ink1889.xml" ContentType="application/inkml+xml"/>
  <Override PartName="/ppt/ink/ink1890.xml" ContentType="application/inkml+xml"/>
  <Override PartName="/ppt/ink/ink1891.xml" ContentType="application/inkml+xml"/>
  <Override PartName="/ppt/ink/ink1892.xml" ContentType="application/inkml+xml"/>
  <Override PartName="/ppt/ink/ink1893.xml" ContentType="application/inkml+xml"/>
  <Override PartName="/ppt/ink/ink1894.xml" ContentType="application/inkml+xml"/>
  <Override PartName="/ppt/ink/ink1895.xml" ContentType="application/inkml+xml"/>
  <Override PartName="/ppt/ink/ink1896.xml" ContentType="application/inkml+xml"/>
  <Override PartName="/ppt/ink/ink1897.xml" ContentType="application/inkml+xml"/>
  <Override PartName="/ppt/ink/ink1898.xml" ContentType="application/inkml+xml"/>
  <Override PartName="/ppt/ink/ink1899.xml" ContentType="application/inkml+xml"/>
  <Override PartName="/ppt/ink/ink1900.xml" ContentType="application/inkml+xml"/>
  <Override PartName="/ppt/ink/ink1901.xml" ContentType="application/inkml+xml"/>
  <Override PartName="/ppt/ink/ink1902.xml" ContentType="application/inkml+xml"/>
  <Override PartName="/ppt/ink/ink1903.xml" ContentType="application/inkml+xml"/>
  <Override PartName="/ppt/ink/ink1904.xml" ContentType="application/inkml+xml"/>
  <Override PartName="/ppt/ink/ink1905.xml" ContentType="application/inkml+xml"/>
  <Override PartName="/ppt/ink/ink1906.xml" ContentType="application/inkml+xml"/>
  <Override PartName="/ppt/ink/ink1907.xml" ContentType="application/inkml+xml"/>
  <Override PartName="/ppt/ink/ink1908.xml" ContentType="application/inkml+xml"/>
  <Override PartName="/ppt/ink/ink1909.xml" ContentType="application/inkml+xml"/>
  <Override PartName="/ppt/ink/ink1910.xml" ContentType="application/inkml+xml"/>
  <Override PartName="/ppt/ink/ink1911.xml" ContentType="application/inkml+xml"/>
  <Override PartName="/ppt/ink/ink1912.xml" ContentType="application/inkml+xml"/>
  <Override PartName="/ppt/ink/ink1913.xml" ContentType="application/inkml+xml"/>
  <Override PartName="/ppt/ink/ink1914.xml" ContentType="application/inkml+xml"/>
  <Override PartName="/ppt/ink/ink1915.xml" ContentType="application/inkml+xml"/>
  <Override PartName="/ppt/ink/ink1916.xml" ContentType="application/inkml+xml"/>
  <Override PartName="/ppt/ink/ink1917.xml" ContentType="application/inkml+xml"/>
  <Override PartName="/ppt/ink/ink1918.xml" ContentType="application/inkml+xml"/>
  <Override PartName="/ppt/ink/ink1919.xml" ContentType="application/inkml+xml"/>
  <Override PartName="/ppt/ink/ink1920.xml" ContentType="application/inkml+xml"/>
  <Override PartName="/ppt/ink/ink1921.xml" ContentType="application/inkml+xml"/>
  <Override PartName="/ppt/ink/ink1922.xml" ContentType="application/inkml+xml"/>
  <Override PartName="/ppt/ink/ink1923.xml" ContentType="application/inkml+xml"/>
  <Override PartName="/ppt/ink/ink1924.xml" ContentType="application/inkml+xml"/>
  <Override PartName="/ppt/ink/ink1925.xml" ContentType="application/inkml+xml"/>
  <Override PartName="/ppt/ink/ink1926.xml" ContentType="application/inkml+xml"/>
  <Override PartName="/ppt/ink/ink1927.xml" ContentType="application/inkml+xml"/>
  <Override PartName="/ppt/ink/ink1928.xml" ContentType="application/inkml+xml"/>
  <Override PartName="/ppt/ink/ink1929.xml" ContentType="application/inkml+xml"/>
  <Override PartName="/ppt/ink/ink1930.xml" ContentType="application/inkml+xml"/>
  <Override PartName="/ppt/ink/ink1931.xml" ContentType="application/inkml+xml"/>
  <Override PartName="/ppt/ink/ink1932.xml" ContentType="application/inkml+xml"/>
  <Override PartName="/ppt/ink/ink1933.xml" ContentType="application/inkml+xml"/>
  <Override PartName="/ppt/ink/ink1934.xml" ContentType="application/inkml+xml"/>
  <Override PartName="/ppt/ink/ink1935.xml" ContentType="application/inkml+xml"/>
  <Override PartName="/ppt/ink/ink1936.xml" ContentType="application/inkml+xml"/>
  <Override PartName="/ppt/ink/ink1937.xml" ContentType="application/inkml+xml"/>
  <Override PartName="/ppt/ink/ink1938.xml" ContentType="application/inkml+xml"/>
  <Override PartName="/ppt/ink/ink1939.xml" ContentType="application/inkml+xml"/>
  <Override PartName="/ppt/ink/ink1940.xml" ContentType="application/inkml+xml"/>
  <Override PartName="/ppt/ink/ink1941.xml" ContentType="application/inkml+xml"/>
  <Override PartName="/ppt/ink/ink1942.xml" ContentType="application/inkml+xml"/>
  <Override PartName="/ppt/ink/ink1943.xml" ContentType="application/inkml+xml"/>
  <Override PartName="/ppt/ink/ink1944.xml" ContentType="application/inkml+xml"/>
  <Override PartName="/ppt/ink/ink1945.xml" ContentType="application/inkml+xml"/>
  <Override PartName="/ppt/ink/ink1946.xml" ContentType="application/inkml+xml"/>
  <Override PartName="/ppt/ink/ink1947.xml" ContentType="application/inkml+xml"/>
  <Override PartName="/ppt/ink/ink1948.xml" ContentType="application/inkml+xml"/>
  <Override PartName="/ppt/ink/ink1949.xml" ContentType="application/inkml+xml"/>
  <Override PartName="/ppt/ink/ink1950.xml" ContentType="application/inkml+xml"/>
  <Override PartName="/ppt/ink/ink1951.xml" ContentType="application/inkml+xml"/>
  <Override PartName="/ppt/ink/ink1952.xml" ContentType="application/inkml+xml"/>
  <Override PartName="/ppt/ink/ink1953.xml" ContentType="application/inkml+xml"/>
  <Override PartName="/ppt/ink/ink1954.xml" ContentType="application/inkml+xml"/>
  <Override PartName="/ppt/ink/ink1955.xml" ContentType="application/inkml+xml"/>
  <Override PartName="/ppt/ink/ink1956.xml" ContentType="application/inkml+xml"/>
  <Override PartName="/ppt/ink/ink1957.xml" ContentType="application/inkml+xml"/>
  <Override PartName="/ppt/ink/ink1958.xml" ContentType="application/inkml+xml"/>
  <Override PartName="/ppt/ink/ink1959.xml" ContentType="application/inkml+xml"/>
  <Override PartName="/ppt/ink/ink1960.xml" ContentType="application/inkml+xml"/>
  <Override PartName="/ppt/ink/ink1961.xml" ContentType="application/inkml+xml"/>
  <Override PartName="/ppt/ink/ink1962.xml" ContentType="application/inkml+xml"/>
  <Override PartName="/ppt/ink/ink1963.xml" ContentType="application/inkml+xml"/>
  <Override PartName="/ppt/ink/ink1964.xml" ContentType="application/inkml+xml"/>
  <Override PartName="/ppt/ink/ink1965.xml" ContentType="application/inkml+xml"/>
  <Override PartName="/ppt/ink/ink1966.xml" ContentType="application/inkml+xml"/>
  <Override PartName="/ppt/ink/ink1967.xml" ContentType="application/inkml+xml"/>
  <Override PartName="/ppt/ink/ink1968.xml" ContentType="application/inkml+xml"/>
  <Override PartName="/ppt/ink/ink1969.xml" ContentType="application/inkml+xml"/>
  <Override PartName="/ppt/ink/ink1970.xml" ContentType="application/inkml+xml"/>
  <Override PartName="/ppt/ink/ink1971.xml" ContentType="application/inkml+xml"/>
  <Override PartName="/ppt/ink/ink1972.xml" ContentType="application/inkml+xml"/>
  <Override PartName="/ppt/ink/ink1973.xml" ContentType="application/inkml+xml"/>
  <Override PartName="/ppt/ink/ink1974.xml" ContentType="application/inkml+xml"/>
  <Override PartName="/ppt/ink/ink1975.xml" ContentType="application/inkml+xml"/>
  <Override PartName="/ppt/ink/ink1976.xml" ContentType="application/inkml+xml"/>
  <Override PartName="/ppt/ink/ink1977.xml" ContentType="application/inkml+xml"/>
  <Override PartName="/ppt/ink/ink1978.xml" ContentType="application/inkml+xml"/>
  <Override PartName="/ppt/ink/ink1979.xml" ContentType="application/inkml+xml"/>
  <Override PartName="/ppt/ink/ink1980.xml" ContentType="application/inkml+xml"/>
  <Override PartName="/ppt/ink/ink1981.xml" ContentType="application/inkml+xml"/>
  <Override PartName="/ppt/ink/ink1982.xml" ContentType="application/inkml+xml"/>
  <Override PartName="/ppt/ink/ink1983.xml" ContentType="application/inkml+xml"/>
  <Override PartName="/ppt/ink/ink1984.xml" ContentType="application/inkml+xml"/>
  <Override PartName="/ppt/ink/ink1985.xml" ContentType="application/inkml+xml"/>
  <Override PartName="/ppt/ink/ink1986.xml" ContentType="application/inkml+xml"/>
  <Override PartName="/ppt/ink/ink1987.xml" ContentType="application/inkml+xml"/>
  <Override PartName="/ppt/ink/ink1988.xml" ContentType="application/inkml+xml"/>
  <Override PartName="/ppt/ink/ink1989.xml" ContentType="application/inkml+xml"/>
  <Override PartName="/ppt/ink/ink1990.xml" ContentType="application/inkml+xml"/>
  <Override PartName="/ppt/ink/ink1991.xml" ContentType="application/inkml+xml"/>
  <Override PartName="/ppt/ink/ink1992.xml" ContentType="application/inkml+xml"/>
  <Override PartName="/ppt/ink/ink1993.xml" ContentType="application/inkml+xml"/>
  <Override PartName="/ppt/ink/ink1994.xml" ContentType="application/inkml+xml"/>
  <Override PartName="/ppt/ink/ink1995.xml" ContentType="application/inkml+xml"/>
  <Override PartName="/ppt/ink/ink1996.xml" ContentType="application/inkml+xml"/>
  <Override PartName="/ppt/ink/ink1997.xml" ContentType="application/inkml+xml"/>
  <Override PartName="/ppt/ink/ink1998.xml" ContentType="application/inkml+xml"/>
  <Override PartName="/ppt/ink/ink1999.xml" ContentType="application/inkml+xml"/>
  <Override PartName="/ppt/ink/ink2000.xml" ContentType="application/inkml+xml"/>
  <Override PartName="/ppt/ink/ink2001.xml" ContentType="application/inkml+xml"/>
  <Override PartName="/ppt/ink/ink2002.xml" ContentType="application/inkml+xml"/>
  <Override PartName="/ppt/ink/ink2003.xml" ContentType="application/inkml+xml"/>
  <Override PartName="/ppt/ink/ink2004.xml" ContentType="application/inkml+xml"/>
  <Override PartName="/ppt/ink/ink2005.xml" ContentType="application/inkml+xml"/>
  <Override PartName="/ppt/ink/ink2006.xml" ContentType="application/inkml+xml"/>
  <Override PartName="/ppt/ink/ink2007.xml" ContentType="application/inkml+xml"/>
  <Override PartName="/ppt/ink/ink2008.xml" ContentType="application/inkml+xml"/>
  <Override PartName="/ppt/ink/ink2009.xml" ContentType="application/inkml+xml"/>
  <Override PartName="/ppt/ink/ink2010.xml" ContentType="application/inkml+xml"/>
  <Override PartName="/ppt/ink/ink2011.xml" ContentType="application/inkml+xml"/>
  <Override PartName="/ppt/ink/ink2012.xml" ContentType="application/inkml+xml"/>
  <Override PartName="/ppt/ink/ink2013.xml" ContentType="application/inkml+xml"/>
  <Override PartName="/ppt/ink/ink2014.xml" ContentType="application/inkml+xml"/>
  <Override PartName="/ppt/ink/ink2015.xml" ContentType="application/inkml+xml"/>
  <Override PartName="/ppt/ink/ink2016.xml" ContentType="application/inkml+xml"/>
  <Override PartName="/ppt/ink/ink2017.xml" ContentType="application/inkml+xml"/>
  <Override PartName="/ppt/ink/ink2018.xml" ContentType="application/inkml+xml"/>
  <Override PartName="/ppt/ink/ink2019.xml" ContentType="application/inkml+xml"/>
  <Override PartName="/ppt/ink/ink2020.xml" ContentType="application/inkml+xml"/>
  <Override PartName="/ppt/ink/ink2021.xml" ContentType="application/inkml+xml"/>
  <Override PartName="/ppt/ink/ink2022.xml" ContentType="application/inkml+xml"/>
  <Override PartName="/ppt/ink/ink2023.xml" ContentType="application/inkml+xml"/>
  <Override PartName="/ppt/ink/ink2024.xml" ContentType="application/inkml+xml"/>
  <Override PartName="/ppt/ink/ink2025.xml" ContentType="application/inkml+xml"/>
  <Override PartName="/ppt/ink/ink2026.xml" ContentType="application/inkml+xml"/>
  <Override PartName="/ppt/ink/ink2027.xml" ContentType="application/inkml+xml"/>
  <Override PartName="/ppt/ink/ink2028.xml" ContentType="application/inkml+xml"/>
  <Override PartName="/ppt/ink/ink2029.xml" ContentType="application/inkml+xml"/>
  <Override PartName="/ppt/ink/ink2030.xml" ContentType="application/inkml+xml"/>
  <Override PartName="/ppt/ink/ink2031.xml" ContentType="application/inkml+xml"/>
  <Override PartName="/ppt/ink/ink2032.xml" ContentType="application/inkml+xml"/>
  <Override PartName="/ppt/ink/ink2033.xml" ContentType="application/inkml+xml"/>
  <Override PartName="/ppt/ink/ink2034.xml" ContentType="application/inkml+xml"/>
  <Override PartName="/ppt/ink/ink2035.xml" ContentType="application/inkml+xml"/>
  <Override PartName="/ppt/ink/ink2036.xml" ContentType="application/inkml+xml"/>
  <Override PartName="/ppt/ink/ink2037.xml" ContentType="application/inkml+xml"/>
  <Override PartName="/ppt/ink/ink2038.xml" ContentType="application/inkml+xml"/>
  <Override PartName="/ppt/ink/ink2039.xml" ContentType="application/inkml+xml"/>
  <Override PartName="/ppt/ink/ink2040.xml" ContentType="application/inkml+xml"/>
  <Override PartName="/ppt/ink/ink2041.xml" ContentType="application/inkml+xml"/>
  <Override PartName="/ppt/ink/ink2042.xml" ContentType="application/inkml+xml"/>
  <Override PartName="/ppt/ink/ink2043.xml" ContentType="application/inkml+xml"/>
  <Override PartName="/ppt/ink/ink2044.xml" ContentType="application/inkml+xml"/>
  <Override PartName="/ppt/ink/ink2045.xml" ContentType="application/inkml+xml"/>
  <Override PartName="/ppt/ink/ink2046.xml" ContentType="application/inkml+xml"/>
  <Override PartName="/ppt/ink/ink2047.xml" ContentType="application/inkml+xml"/>
  <Override PartName="/ppt/ink/ink2048.xml" ContentType="application/inkml+xml"/>
  <Override PartName="/ppt/ink/ink2049.xml" ContentType="application/inkml+xml"/>
  <Override PartName="/ppt/ink/ink2050.xml" ContentType="application/inkml+xml"/>
  <Override PartName="/ppt/ink/ink2051.xml" ContentType="application/inkml+xml"/>
  <Override PartName="/ppt/ink/ink2052.xml" ContentType="application/inkml+xml"/>
  <Override PartName="/ppt/ink/ink2053.xml" ContentType="application/inkml+xml"/>
  <Override PartName="/ppt/ink/ink2054.xml" ContentType="application/inkml+xml"/>
  <Override PartName="/ppt/ink/ink2055.xml" ContentType="application/inkml+xml"/>
  <Override PartName="/ppt/ink/ink2056.xml" ContentType="application/inkml+xml"/>
  <Override PartName="/ppt/ink/ink2057.xml" ContentType="application/inkml+xml"/>
  <Override PartName="/ppt/ink/ink2058.xml" ContentType="application/inkml+xml"/>
  <Override PartName="/ppt/ink/ink2059.xml" ContentType="application/inkml+xml"/>
  <Override PartName="/ppt/ink/ink2060.xml" ContentType="application/inkml+xml"/>
  <Override PartName="/ppt/ink/ink2061.xml" ContentType="application/inkml+xml"/>
  <Override PartName="/ppt/ink/ink2062.xml" ContentType="application/inkml+xml"/>
  <Override PartName="/ppt/ink/ink2063.xml" ContentType="application/inkml+xml"/>
  <Override PartName="/ppt/ink/ink2064.xml" ContentType="application/inkml+xml"/>
  <Override PartName="/ppt/ink/ink2065.xml" ContentType="application/inkml+xml"/>
  <Override PartName="/ppt/ink/ink2066.xml" ContentType="application/inkml+xml"/>
  <Override PartName="/ppt/ink/ink2067.xml" ContentType="application/inkml+xml"/>
  <Override PartName="/ppt/ink/ink2068.xml" ContentType="application/inkml+xml"/>
  <Override PartName="/ppt/ink/ink2069.xml" ContentType="application/inkml+xml"/>
  <Override PartName="/ppt/ink/ink2070.xml" ContentType="application/inkml+xml"/>
  <Override PartName="/ppt/ink/ink2071.xml" ContentType="application/inkml+xml"/>
  <Override PartName="/ppt/ink/ink2072.xml" ContentType="application/inkml+xml"/>
  <Override PartName="/ppt/ink/ink2073.xml" ContentType="application/inkml+xml"/>
  <Override PartName="/ppt/ink/ink2074.xml" ContentType="application/inkml+xml"/>
  <Override PartName="/ppt/ink/ink2075.xml" ContentType="application/inkml+xml"/>
  <Override PartName="/ppt/ink/ink2076.xml" ContentType="application/inkml+xml"/>
  <Override PartName="/ppt/ink/ink2077.xml" ContentType="application/inkml+xml"/>
  <Override PartName="/ppt/ink/ink2078.xml" ContentType="application/inkml+xml"/>
  <Override PartName="/ppt/ink/ink2079.xml" ContentType="application/inkml+xml"/>
  <Override PartName="/ppt/ink/ink2080.xml" ContentType="application/inkml+xml"/>
  <Override PartName="/ppt/ink/ink2081.xml" ContentType="application/inkml+xml"/>
  <Override PartName="/ppt/ink/ink2082.xml" ContentType="application/inkml+xml"/>
  <Override PartName="/ppt/ink/ink2083.xml" ContentType="application/inkml+xml"/>
  <Override PartName="/ppt/ink/ink2084.xml" ContentType="application/inkml+xml"/>
  <Override PartName="/ppt/ink/ink2085.xml" ContentType="application/inkml+xml"/>
  <Override PartName="/ppt/ink/ink2086.xml" ContentType="application/inkml+xml"/>
  <Override PartName="/ppt/ink/ink2087.xml" ContentType="application/inkml+xml"/>
  <Override PartName="/ppt/ink/ink2088.xml" ContentType="application/inkml+xml"/>
  <Override PartName="/ppt/ink/ink2089.xml" ContentType="application/inkml+xml"/>
  <Override PartName="/ppt/ink/ink2090.xml" ContentType="application/inkml+xml"/>
  <Override PartName="/ppt/ink/ink2091.xml" ContentType="application/inkml+xml"/>
  <Override PartName="/ppt/ink/ink2092.xml" ContentType="application/inkml+xml"/>
  <Override PartName="/ppt/ink/ink2093.xml" ContentType="application/inkml+xml"/>
  <Override PartName="/ppt/ink/ink2094.xml" ContentType="application/inkml+xml"/>
  <Override PartName="/ppt/ink/ink2095.xml" ContentType="application/inkml+xml"/>
  <Override PartName="/ppt/ink/ink2096.xml" ContentType="application/inkml+xml"/>
  <Override PartName="/ppt/ink/ink2097.xml" ContentType="application/inkml+xml"/>
  <Override PartName="/ppt/ink/ink2098.xml" ContentType="application/inkml+xml"/>
  <Override PartName="/ppt/ink/ink2099.xml" ContentType="application/inkml+xml"/>
  <Override PartName="/ppt/ink/ink2100.xml" ContentType="application/inkml+xml"/>
  <Override PartName="/ppt/ink/ink2101.xml" ContentType="application/inkml+xml"/>
  <Override PartName="/ppt/ink/ink2102.xml" ContentType="application/inkml+xml"/>
  <Override PartName="/ppt/ink/ink2103.xml" ContentType="application/inkml+xml"/>
  <Override PartName="/ppt/ink/ink2104.xml" ContentType="application/inkml+xml"/>
  <Override PartName="/ppt/ink/ink2105.xml" ContentType="application/inkml+xml"/>
  <Override PartName="/ppt/ink/ink2106.xml" ContentType="application/inkml+xml"/>
  <Override PartName="/ppt/ink/ink2107.xml" ContentType="application/inkml+xml"/>
  <Override PartName="/ppt/ink/ink2108.xml" ContentType="application/inkml+xml"/>
  <Override PartName="/ppt/ink/ink2109.xml" ContentType="application/inkml+xml"/>
  <Override PartName="/ppt/ink/ink2110.xml" ContentType="application/inkml+xml"/>
  <Override PartName="/ppt/ink/ink2111.xml" ContentType="application/inkml+xml"/>
  <Override PartName="/ppt/ink/ink2112.xml" ContentType="application/inkml+xml"/>
  <Override PartName="/ppt/ink/ink2113.xml" ContentType="application/inkml+xml"/>
  <Override PartName="/ppt/ink/ink2114.xml" ContentType="application/inkml+xml"/>
  <Override PartName="/ppt/ink/ink2115.xml" ContentType="application/inkml+xml"/>
  <Override PartName="/ppt/ink/ink2116.xml" ContentType="application/inkml+xml"/>
  <Override PartName="/ppt/ink/ink2117.xml" ContentType="application/inkml+xml"/>
  <Override PartName="/ppt/ink/ink2118.xml" ContentType="application/inkml+xml"/>
  <Override PartName="/ppt/ink/ink2119.xml" ContentType="application/inkml+xml"/>
  <Override PartName="/ppt/ink/ink2120.xml" ContentType="application/inkml+xml"/>
  <Override PartName="/ppt/ink/ink2121.xml" ContentType="application/inkml+xml"/>
  <Override PartName="/ppt/ink/ink2122.xml" ContentType="application/inkml+xml"/>
  <Override PartName="/ppt/ink/ink2123.xml" ContentType="application/inkml+xml"/>
  <Override PartName="/ppt/ink/ink2124.xml" ContentType="application/inkml+xml"/>
  <Override PartName="/ppt/ink/ink2125.xml" ContentType="application/inkml+xml"/>
  <Override PartName="/ppt/ink/ink2126.xml" ContentType="application/inkml+xml"/>
  <Override PartName="/ppt/ink/ink2127.xml" ContentType="application/inkml+xml"/>
  <Override PartName="/ppt/ink/ink2128.xml" ContentType="application/inkml+xml"/>
  <Override PartName="/ppt/ink/ink2129.xml" ContentType="application/inkml+xml"/>
  <Override PartName="/ppt/ink/ink2130.xml" ContentType="application/inkml+xml"/>
  <Override PartName="/ppt/ink/ink2131.xml" ContentType="application/inkml+xml"/>
  <Override PartName="/ppt/ink/ink2132.xml" ContentType="application/inkml+xml"/>
  <Override PartName="/ppt/ink/ink2133.xml" ContentType="application/inkml+xml"/>
  <Override PartName="/ppt/ink/ink2134.xml" ContentType="application/inkml+xml"/>
  <Override PartName="/ppt/ink/ink2135.xml" ContentType="application/inkml+xml"/>
  <Override PartName="/ppt/ink/ink2136.xml" ContentType="application/inkml+xml"/>
  <Override PartName="/ppt/ink/ink2137.xml" ContentType="application/inkml+xml"/>
  <Override PartName="/ppt/ink/ink2138.xml" ContentType="application/inkml+xml"/>
  <Override PartName="/ppt/ink/ink2139.xml" ContentType="application/inkml+xml"/>
  <Override PartName="/ppt/ink/ink2140.xml" ContentType="application/inkml+xml"/>
  <Override PartName="/ppt/ink/ink2141.xml" ContentType="application/inkml+xml"/>
  <Override PartName="/ppt/ink/ink2142.xml" ContentType="application/inkml+xml"/>
  <Override PartName="/ppt/ink/ink2143.xml" ContentType="application/inkml+xml"/>
  <Override PartName="/ppt/ink/ink2144.xml" ContentType="application/inkml+xml"/>
  <Override PartName="/ppt/ink/ink2145.xml" ContentType="application/inkml+xml"/>
  <Override PartName="/ppt/ink/ink2146.xml" ContentType="application/inkml+xml"/>
  <Override PartName="/ppt/ink/ink2147.xml" ContentType="application/inkml+xml"/>
  <Override PartName="/ppt/ink/ink2148.xml" ContentType="application/inkml+xml"/>
  <Override PartName="/ppt/ink/ink2149.xml" ContentType="application/inkml+xml"/>
  <Override PartName="/ppt/ink/ink2150.xml" ContentType="application/inkml+xml"/>
  <Override PartName="/ppt/ink/ink2151.xml" ContentType="application/inkml+xml"/>
  <Override PartName="/ppt/ink/ink2152.xml" ContentType="application/inkml+xml"/>
  <Override PartName="/ppt/ink/ink2153.xml" ContentType="application/inkml+xml"/>
  <Override PartName="/ppt/ink/ink2154.xml" ContentType="application/inkml+xml"/>
  <Override PartName="/ppt/ink/ink2155.xml" ContentType="application/inkml+xml"/>
  <Override PartName="/ppt/ink/ink2156.xml" ContentType="application/inkml+xml"/>
  <Override PartName="/ppt/ink/ink2157.xml" ContentType="application/inkml+xml"/>
  <Override PartName="/ppt/ink/ink2158.xml" ContentType="application/inkml+xml"/>
  <Override PartName="/ppt/ink/ink2159.xml" ContentType="application/inkml+xml"/>
  <Override PartName="/ppt/ink/ink2160.xml" ContentType="application/inkml+xml"/>
  <Override PartName="/ppt/ink/ink2161.xml" ContentType="application/inkml+xml"/>
  <Override PartName="/ppt/ink/ink2162.xml" ContentType="application/inkml+xml"/>
  <Override PartName="/ppt/ink/ink2163.xml" ContentType="application/inkml+xml"/>
  <Override PartName="/ppt/ink/ink2164.xml" ContentType="application/inkml+xml"/>
  <Override PartName="/ppt/ink/ink2165.xml" ContentType="application/inkml+xml"/>
  <Override PartName="/ppt/ink/ink2166.xml" ContentType="application/inkml+xml"/>
  <Override PartName="/ppt/ink/ink2167.xml" ContentType="application/inkml+xml"/>
  <Override PartName="/ppt/ink/ink2168.xml" ContentType="application/inkml+xml"/>
  <Override PartName="/ppt/ink/ink2169.xml" ContentType="application/inkml+xml"/>
  <Override PartName="/ppt/ink/ink2170.xml" ContentType="application/inkml+xml"/>
  <Override PartName="/ppt/ink/ink2171.xml" ContentType="application/inkml+xml"/>
  <Override PartName="/ppt/ink/ink2172.xml" ContentType="application/inkml+xml"/>
  <Override PartName="/ppt/ink/ink2173.xml" ContentType="application/inkml+xml"/>
  <Override PartName="/ppt/ink/ink2174.xml" ContentType="application/inkml+xml"/>
  <Override PartName="/ppt/ink/ink2175.xml" ContentType="application/inkml+xml"/>
  <Override PartName="/ppt/ink/ink2176.xml" ContentType="application/inkml+xml"/>
  <Override PartName="/ppt/ink/ink2177.xml" ContentType="application/inkml+xml"/>
  <Override PartName="/ppt/ink/ink2178.xml" ContentType="application/inkml+xml"/>
  <Override PartName="/ppt/ink/ink2179.xml" ContentType="application/inkml+xml"/>
  <Override PartName="/ppt/ink/ink2180.xml" ContentType="application/inkml+xml"/>
  <Override PartName="/ppt/ink/ink2181.xml" ContentType="application/inkml+xml"/>
  <Override PartName="/ppt/ink/ink2182.xml" ContentType="application/inkml+xml"/>
  <Override PartName="/ppt/ink/ink2183.xml" ContentType="application/inkml+xml"/>
  <Override PartName="/ppt/ink/ink2184.xml" ContentType="application/inkml+xml"/>
  <Override PartName="/ppt/ink/ink2185.xml" ContentType="application/inkml+xml"/>
  <Override PartName="/ppt/ink/ink2186.xml" ContentType="application/inkml+xml"/>
  <Override PartName="/ppt/ink/ink2187.xml" ContentType="application/inkml+xml"/>
  <Override PartName="/ppt/ink/ink2188.xml" ContentType="application/inkml+xml"/>
  <Override PartName="/ppt/ink/ink2189.xml" ContentType="application/inkml+xml"/>
  <Override PartName="/ppt/ink/ink2190.xml" ContentType="application/inkml+xml"/>
  <Override PartName="/ppt/ink/ink2191.xml" ContentType="application/inkml+xml"/>
  <Override PartName="/ppt/ink/ink2192.xml" ContentType="application/inkml+xml"/>
  <Override PartName="/ppt/ink/ink2193.xml" ContentType="application/inkml+xml"/>
  <Override PartName="/ppt/ink/ink2194.xml" ContentType="application/inkml+xml"/>
  <Override PartName="/ppt/ink/ink2195.xml" ContentType="application/inkml+xml"/>
  <Override PartName="/ppt/ink/ink2196.xml" ContentType="application/inkml+xml"/>
  <Override PartName="/ppt/ink/ink2197.xml" ContentType="application/inkml+xml"/>
  <Override PartName="/ppt/ink/ink2198.xml" ContentType="application/inkml+xml"/>
  <Override PartName="/ppt/ink/ink2199.xml" ContentType="application/inkml+xml"/>
  <Override PartName="/ppt/ink/ink2200.xml" ContentType="application/inkml+xml"/>
  <Override PartName="/ppt/ink/ink2201.xml" ContentType="application/inkml+xml"/>
  <Override PartName="/ppt/ink/ink2202.xml" ContentType="application/inkml+xml"/>
  <Override PartName="/ppt/ink/ink2203.xml" ContentType="application/inkml+xml"/>
  <Override PartName="/ppt/ink/ink2204.xml" ContentType="application/inkml+xml"/>
  <Override PartName="/ppt/ink/ink2205.xml" ContentType="application/inkml+xml"/>
  <Override PartName="/ppt/ink/ink2206.xml" ContentType="application/inkml+xml"/>
  <Override PartName="/ppt/ink/ink2207.xml" ContentType="application/inkml+xml"/>
  <Override PartName="/ppt/ink/ink2208.xml" ContentType="application/inkml+xml"/>
  <Override PartName="/ppt/ink/ink2209.xml" ContentType="application/inkml+xml"/>
  <Override PartName="/ppt/ink/ink2210.xml" ContentType="application/inkml+xml"/>
  <Override PartName="/ppt/ink/ink2211.xml" ContentType="application/inkml+xml"/>
  <Override PartName="/ppt/ink/ink2212.xml" ContentType="application/inkml+xml"/>
  <Override PartName="/ppt/ink/ink221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0" r:id="rId5"/>
    <p:sldId id="256" r:id="rId6"/>
    <p:sldId id="271" r:id="rId7"/>
    <p:sldId id="272" r:id="rId8"/>
    <p:sldId id="273" r:id="rId9"/>
    <p:sldId id="299" r:id="rId10"/>
    <p:sldId id="300" r:id="rId11"/>
    <p:sldId id="301" r:id="rId12"/>
    <p:sldId id="302" r:id="rId13"/>
    <p:sldId id="303" r:id="rId14"/>
    <p:sldId id="304" r:id="rId15"/>
    <p:sldId id="305" r:id="rId16"/>
    <p:sldId id="306" r:id="rId17"/>
    <p:sldId id="309" r:id="rId18"/>
    <p:sldId id="310" r:id="rId19"/>
    <p:sldId id="319" r:id="rId20"/>
    <p:sldId id="314" r:id="rId21"/>
    <p:sldId id="315" r:id="rId22"/>
    <p:sldId id="316" r:id="rId23"/>
    <p:sldId id="317" r:id="rId24"/>
    <p:sldId id="307" r:id="rId25"/>
    <p:sldId id="313" r:id="rId26"/>
    <p:sldId id="308" r:id="rId27"/>
    <p:sldId id="318" r:id="rId2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BB6CD-E211-40CF-9395-CCF9B5A26D45}" v="914" dt="2020-08-16T05:02:35.2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0.09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1,'13'172,"0"-13,-15 9,4 100,1-236,1 1,2-1,1-1,2 1,18 45,-7-10,-19-59,0-1,1 1,-1-1,2 0,-1 0,1 0,0 0,1 0,-1-1,1 0,1 1,-1-1,1-1,6 7,2-1,1-1,1 0,-1-1,2-1,-1 0,1-1,0-1,0 0,1-1,0-1,19 2,2-1,1-3,-1-1,75-8,-45-5,-48 7,1 2,32-3,538 7,-497 9,-70-6,45 1,-61-5,1 0,-1-1,0 0,0-1,0 0,-1 0,1 0,0-1,10-6,-2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4.5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458 75,'0'-1,"0"0,-1 0,1 0,-1 0,1 0,-1 0,1 0,-1 0,1 0,-1 0,0 0,1 0,-1 0,0 1,0-1,0 0,1 1,-1-1,0 0,0 1,0-1,0 1,0 0,0-1,0 1,-1 0,1 0,0-1,0 1,0 0,0 0,0 0,0 0,0 0,0 1,0-1,-2 1,-42 8,20 2,1 1,1 2,0 0,0 1,2 2,-35 32,23-15,2 0,1 2,-28 44,53-72,0-1,1 1,0 0,0 0,1 0,-2 10,4-16,1 0,-1 0,1 0,0 1,-1-1,1 0,0 0,1 0,-1 0,0 1,1-1,-1 0,1 0,-1 0,1 0,0 0,0 0,0 0,0 0,0-1,1 1,-1 0,1 0,-1-1,1 1,-1-1,1 0,0 1,2 0,13 7,1 0,0-2,0 0,1-1,-1-1,1-1,35 4,-5-5,95-7,-114-1,0-1,-1-1,58-22,-24 7,-30 11,0 0,-1-3,35-19,-64 31,1 0,-1-1,0 0,-1 1,1-1,0 0,-1 0,0-1,1 1,-1-1,-1 1,1-1,0 1,-1-1,0 0,0 0,0 0,0 0,-1 0,1 1,-1-1,0-6,0 4,-1 1,0-1,1 0,-2 1,1-1,-1 1,0-1,0 1,0-1,-1 1,1 0,-2 0,1 1,0-1,-5-4,-34-29,-2 3,-1 1,-2 2,-59-30,88 55,-1 0,0 1,0 1,0 1,-1 0,-36-1,6 0,28 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18.2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1 117,'0'-3,"1"0,0 0,0 1,0-1,0 0,0 1,0-1,1 1,-1-1,1 1,-1 0,1 0,0 0,0 0,0 0,0 0,4-2,-1 0,1 0,0 0,0 1,0 0,0 0,8-3,3 3,0 0,0 1,32 0,-31 2,0-1,-1 0,31-8,-27 3,0 1,1 0,35-2,-49 7,1 0,-1 1,0 0,0 1,0-1,0 2,0-1,0 1,0 0,-1 1,0 0,14 9,-3-1,1 2,-2 0,0 1,-1 0,23 30,-34-39,-1-1,-1 1,1-1,-1 1,0 0,0 0,-1 1,0-1,0 0,0 1,-1-1,0 1,0 0,-1-1,0 1,0 0,-1-1,1 1,-1 0,-1-1,1 1,-1-1,-3 7,-106 213,27-59,67-134,-1-2,-2 0,0-1,-45 47,55-66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8.5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55 640,'2'-4,"0"-1,0 1,0 0,0-1,1 1,-1 0,1 0,0 1,0-1,7-5,7-11,23-41,-2-1,-3-2,45-119,-76 174,25-78,-28 81,1 0,-1 0,0 1,-1-1,1 0,-1 0,0 0,-1 0,0 0,1 0,-2 1,-1-9,2 13,1 0,-1 0,0-1,1 1,-1 0,0 0,1 0,-1 0,0 0,0 1,0-1,0 0,0 0,0 0,0 1,0-1,0 1,0-1,-1 1,1-1,0 1,0 0,0-1,-1 1,-1 0,-1 0,1 1,0-1,0 1,0 0,0 0,0 0,0 0,0 0,0 1,-3 1,-5 5,1 0,-1 0,-17 20,2 2,2 1,1 1,1 0,-24 52,35-61,0 1,2 1,1 0,1 0,1 0,1 1,-3 45,8-65,0 0,0 1,1-1,0 1,0-1,1 0,-1 1,1-1,1 0,-1 0,1 0,0-1,1 1,-1-1,1 1,0-1,0 0,1-1,-1 1,1-1,0 0,0 0,1 0,-1-1,1 0,-1 0,1 0,7 1,5 2,0-1,1 0,-1-2,1 0,0-1,0-1,0-1,26-3,26-8,0-4,-2-3,0-2,118-53,-169 65,0-1,-1 0,0-2,0 0,23-20,-36 27,1 1,-1-1,0 0,-1 0,1 0,-1-1,0 1,0-1,0 0,-1 1,1-1,-1 0,0-1,-1 1,1 0,-1-1,0 1,0 0,-1-1,0 1,0-1,0 1,-1-1,-1-8,-6-2,-3 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9.4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107 0,'-1'1,"0"-1,-1 1,1-1,0 1,0-1,0 1,0 0,0 0,0-1,0 1,1 0,-1 0,0 0,0 0,1 0,-1 0,0 0,1 0,-1 0,1 0,-1 2,-12 32,9-22,-12 33,2 1,2 0,2 0,2 1,3 0,1 1,3-1,5 57,-4-103,0 1,0 0,0-1,0 1,1 0,0-1,-1 1,1-1,0 1,0-1,0 1,0-1,1 0,-1 0,1 1,-1-1,1 0,0 0,0 0,0-1,0 1,0 0,0-1,0 1,1-1,-1 0,0 0,1 0,-1 0,1 0,0 0,-1-1,1 1,-1-1,1 0,0 0,-1 0,1 0,0 0,-1-1,4 0,6-1,0-1,-1 0,1-1,-1-1,1 0,-2 0,18-11,49-38,-2-3,-3-3,67-73,-116 109,-1-1,25-37,-40 50,0 1,-1-1,0 0,-1 0,0-1,-1 0,0 0,2-21,-4 10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0.7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202 408,'8'-1,"0"-1,0-1,-1 1,1-1,-1 0,0-1,0 1,0-2,0 1,-1-1,1 0,-1 0,6-8,38-24,-25 22,-2 3,-1-2,0 0,34-30,-51 41,-1-2,0 1,0 0,0-1,0 0,-1 0,0 0,0 0,0 0,-1-1,1 1,-1-1,-1 0,1 1,-1-1,0 0,0 0,-1 0,0 0,0 0,0 0,-2-6,1 8,-1 0,1 0,-1 1,0-1,0 1,-1-1,1 1,-1 0,0 0,0 0,0 0,0 0,0 0,0 1,-1 0,1 0,-1 0,0 0,0 0,1 1,-1 0,0-1,-6 0,-14-3,-1 1,-41-3,50 6,-20-1,-1 1,1 2,0 1,0 2,0 1,-41 13,74-18,0 1,0 0,0 0,0 0,1 0,-1 0,1 1,-1-1,1 1,-1 0,1 0,0-1,0 2,0-1,0 0,0 0,0 1,0-1,-2 5,4-4,-1 0,1 0,-1 0,1 0,0 0,0 0,0 0,1-1,-1 1,1 0,-1 0,1 0,0 0,0-1,0 1,3 3,4 8,1-1,1 0,0-1,0 0,23 19,-17-15,-1 1,0 0,22 36,-3-4,-33-46,1-1,0 0,0 1,0-1,0 0,0 0,0 0,1 0,-1-1,1 1,-1-1,1 1,0-1,-1 0,1 0,0 0,0 0,0-1,0 1,0-1,0 0,-1 0,1 0,0 0,0 0,0 0,0-1,0 0,0 1,0-1,0 0,-1 0,1-1,0 1,2-3,8-5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1.82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0 202,'14'0,"40"0,87 11,-126-9,-1 0,1 1,-1 1,0 1,0 0,-1 0,1 2,-1 0,-1 0,1 1,12 11,-23-17,1 0,-1 1,0-1,0 1,0 0,0-1,0 1,0 0,-1 0,1 0,-1 1,0-1,0 0,0 0,-1 1,1-1,-1 0,0 6,0-7,0-1,-1 1,1 0,-1-1,0 1,0-1,1 1,-1-1,0 1,0-1,0 0,0 0,-1 1,1-1,0 0,0 0,-1 0,1 0,-1 0,1-1,-1 1,1 0,-1-1,1 1,-1-1,0 1,1-1,-1 0,0 0,1 1,-1-1,0 0,1-1,-1 1,0 0,1 0,-1-1,-2 0,-6-2,0 0,1 0,0 0,-1-2,1 1,0-1,1 0,0-1,-1 0,2 0,-1-1,1 0,0 0,0 0,1-1,-8-13,10 16,0-1,1 1,0-1,0 1,0-1,1 0,0 0,0 0,0-1,1 1,0 0,0 0,1-1,-1 1,1-1,1 1,-1 0,1-1,1 1,-1 0,1 0,0 0,0 0,0 0,1 0,6-8,-3 5,2 0,0 1,0 0,0 1,1-1,0 2,0-1,1 1,-1 1,1 0,1 0,-1 1,18-5,-23 8,1 0,0 0,-1 1,1-1,0 1,-1 0,1 1,0 0,-1 0,1 0,-1 0,1 1,-1 0,1 0,-1 0,0 1,0 0,0 0,-1 0,1 0,-1 1,0 0,1 0,-2 0,1 0,0 1,-1-1,3 7,12 13,0 0,1-1,27 23,-23-23,-1 1,28 38,-32-22,-14-21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2.5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0,'6'1,"0"-1,0 1,0 1,0-1,-1 1,1 0,0 0,-1 0,0 1,1 0,-1 0,0 1,-1-1,1 1,-1 0,1 0,-1 0,0 1,5 8,7 10,-1 1,22 52,-20-40,15 27,3-1,3-2,2-2,2-1,3-3,2-1,3-3,1-2,3-2,2-2,90 53,-121-81,57 30,-77-44,1 1,0-1,0 0,0 0,0-1,0 1,0-1,1-1,-1 1,0-1,11-1,-14 0,0-1,-1 1,1 0,0-1,-1 0,1 1,-1-1,1 0,-1 0,0 0,0-1,0 1,0-1,0 1,-1-1,1 1,-1-1,0 0,1 0,-1 0,-1 0,1 0,0 0,-1 0,1 0,-1-3,4-18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3.3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693 0,'-19'1,"1"1,0 0,0 2,0 0,0 1,0 0,1 2,0 0,-23 14,-15 12,-69 55,65-44,-9 7,-72 48,100-65,37-34,1-4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4.2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1 551,'12'0,"1"1,-1 0,1 1,-1 1,0 0,0 1,-1 0,1 0,-1 1,1 1,10 7,-16-9,0 0,-1 0,1 1,-1 0,1 0,-2 0,1 1,0 0,-1 0,0 0,-1 0,1 0,-1 1,0-1,-1 1,0 0,0 0,0 0,-1 0,1 9,-2-7,-1-1,0 1,0-1,0 1,-1-1,-1 0,1 0,-1 0,-1 0,1 0,-1 0,-1-1,1 0,-1 0,0 0,-1-1,0 0,0 0,0 0,-1 0,0-1,0 0,0-1,0 0,-1 0,0 0,0-1,0 0,-14 3,20-6,-1 1,1-1,0 1,0-1,0 0,-1 0,1 0,0 0,0-1,-1 1,1 0,0-1,0 0,0 1,0-1,0 0,0 0,0 0,0 0,0-1,0 1,-1-2,0 0,1 0,0 0,0 0,1 0,-1 0,1-1,-1 1,1-1,0 1,0-1,1 1,-1-6,0-8,1 0,0 0,2 0,5-28,24-78,86-214,-87 257,-10 23,-13 31,2 1,1 1,19-36,-15 42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5.0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1,'0'6,"-1"0,2 0,-1 0,0 0,1 0,1 0,-1 0,1 0,-1 0,2-1,-1 1,1-1,0 1,0-1,0 0,1 0,-1 0,1-1,1 1,-1-1,0 0,6 4,24 15,1-1,1-2,1-2,1 0,56 16,-53-19,317 96,-348-109,1 1,0-1,-1-1,1 0,0 0,-1-1,1-1,15-2,-23 2,0 1,0-2,0 1,0 0,0-1,0 1,0-1,0 0,0 0,-1 0,1 0,-1 0,0-1,0 1,1-1,-2 0,1 1,0-1,0 0,-1 0,0 0,1 0,-1-1,0 1,-1 0,1 0,-1-1,1 1,-1 0,0-6,0 3,0-1,0 0,0 0,-1 0,0 1,-1-1,0 0,0 1,0-1,0 1,-1 0,0 0,-1 0,1 0,-1 0,0 1,-1-1,1 1,-11-9,5 7,0 1,0-1,0 1,-1 1,0 0,0 1,0 0,0 0,-1 1,-19-2,-86-14,49 6,-119-5,161 18,0 0,-33 6,47-4,1 1,0 0,0 1,0 0,1 0,-1 2,-14 8,5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5.7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77 0,'-1'58,"-3"1,-21 112,9-96,3 2,4 0,0 94,10-147,-1-2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6.4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0,'0'5,"0"9,0 7,0 4,0 7,0 11,0 6,0 4,0 1,0 1,0-5,0-3,0-5,0-4,4-6,2-3,-1-2,-1-6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19.41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1 201,'-1'7,"1"-1,1 1,-1-1,1 0,0 1,0-1,1 0,-1 0,5 8,-5-11,1-1,0 1,0-1,1 0,-1 1,0-1,1 0,-1-1,1 1,0 0,-1-1,1 1,0-1,0 0,0 0,0 0,0 0,0-1,0 1,1-1,2 0,7 1,0-1,1 0,-1-1,0-1,0 0,19-5,78-31,-45 13,-33 14,347-104,-294 89,-58 16,0 2,33-6,-42 11,-1-2,26-9,23-7,-42 17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7.6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79 616,'-28'8,"26"-7,0 0,0 0,0 0,0 0,0 0,0-1,0 1,0-1,0 1,0-1,0 0,0 0,0 0,0 0,-1 0,1 0,0 0,0-1,0 1,0-1,0 0,-3-1,5 2,0-1,0 0,0 1,0-1,0 0,-1 0,1 1,1-1,-1 0,0 0,0 1,0-1,0 0,0 1,1-1,-1 0,0 1,0-1,1 0,-1 1,1-1,-1 0,1 1,-1-1,1 1,-1-1,1 1,0-1,17-18,-18 18,50-40,2 1,79-46,38-27,-144 95,-2-2,-1-1,0 0,29-40,-45 52,0 0,0 0,-1 0,-1-1,0 0,0 0,4-18,-7 26,-1 0,1-1,-1 1,0 0,1-1,-1 1,0 0,0-1,-1 1,1 0,0-1,-1 1,0 0,1-1,-1 1,0 0,0 0,0 0,0 0,-1 0,1 0,0 0,-1 0,1 0,-1 1,0-1,0 1,0-1,1 1,-1 0,-1-1,1 1,0 0,0 0,0 1,0-1,-1 0,1 1,-4-1,-6 0,0 0,0 1,0 1,1 0,-1 0,0 1,0 1,1 0,0 0,-1 1,1 1,1 0,-1 0,1 1,0 1,0-1,1 2,-1-1,-9 12,-6 6,2 0,1 2,1 0,1 2,-22 43,29-48,1 0,1 1,1 1,2-1,0 2,2-1,0 1,2 0,-1 39,6-63,-1-1,0 1,1 0,-1 0,1-1,0 1,0-1,0 1,0 0,0-1,0 0,1 1,-1-1,1 0,0 0,0 0,0 0,0 0,0 0,0 0,0-1,5 3,3 1,1 0,0-1,0 0,15 2,23 9,-35-9,1 0,0-1,0-1,0 0,0-1,1-1,-1 0,1-1,-1-1,1-1,19-2,-12-2,0 0,0-2,0-1,-1-1,0 0,34-22,-16 6,0-2,-2-1,-1-2,49-52,-58 52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58.6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404 650,'-8'0,"1"0,0 0,0 1,0 0,0 0,-1 0,1 1,1 1,-1-1,0 1,1 0,-1 0,1 1,0 0,0 0,0 0,1 1,-10 10,-25 28,2 2,3 2,1 1,3 1,-36 76,63-117,1 0,0 0,0 0,1 1,0-1,0 1,1 0,0 12,1-19,0 0,0 0,0-1,1 1,-1 0,1-1,-1 1,1 0,-1-1,1 1,0-1,0 1,0-1,0 0,0 1,0-1,0 0,0 1,3 0,-2-1,0 0,1 0,-1 0,1 0,0-1,-1 1,1-1,-1 0,1 0,0 0,-1 0,1 0,-1 0,1-1,0 1,4-3,5 0,1-1,-1 0,-1-1,1 0,-1-1,0 0,0-1,0 0,-1-1,0 0,-1 0,0-1,0 0,9-14,-12 13,0 0,0 0,-2 0,1-1,-1 0,-1 0,0 0,0 0,-1 0,-1-1,0 1,0-1,-1 1,-1 0,0-1,-2-12,-7-12,-1-1,-2 1,-1 1,-1 1,-31-49,-27-62,50 76,3 0,3-2,-15-123,32 193,-1-6,1 1,0-1,0 1,0-1,2-10,-2 16,0 1,0-1,0 0,1 1,-1-1,0 0,0 1,1-1,-1 1,0-1,1 0,-1 1,0-1,1 1,-1-1,1 1,-1-1,1 1,-1 0,1-1,-1 1,1 0,0-1,0 1,0 0,1 0,-1 0,0 1,0-1,1 0,-1 1,0-1,0 1,0 0,0-1,0 1,0 0,0-1,0 1,0 0,0 0,0 0,1 2,8 11,0 1,-1 0,0 0,-2 1,1 0,-2 0,5 20,16 35,-7-28,2-1,3-1,0-2,39 45,135 132,-144-159,-21-22,-1 1,39 60,-54-66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00.5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362 840,'1'2,"-1"1,0-1,0 0,0 0,0 0,-1 0,1 0,-1 1,1-1,-1 0,1 0,-1 0,0 0,0 0,0-1,0 1,-2 2,1-3,1-1,-1 1,0-1,1 1,-1-1,0 0,1 0,-1 0,0 0,1 0,-1 0,0 0,1 0,-1-1,0 1,1-1,-1 1,1-1,-1 0,1 1,-1-1,1 0,-2-2,-16-10,1 0,1-2,0 0,1-2,0 1,2-2,-15-22,18 27,-8-13,0-1,2-1,0 0,2-1,2-1,0 0,2-1,-12-57,20 75,1 0,0 0,1-1,1 1,0 0,1 0,1-1,0 1,0 0,1 0,1 0,0 1,1-1,0 1,1 0,0 1,1-1,1 1,-1 0,2 1,-1 0,2 0,-1 1,12-9,-3 6,1 1,1 1,0 1,0 0,0 1,1 1,0 2,1 0,-1 1,1 1,0 1,0 0,32 4,-49-2,0 1,0 0,0 0,0 0,0 1,0 0,0 0,-1 0,1 0,-1 1,1 0,-1 0,0 0,0 0,0 1,4 4,-3-1,0 0,-1 0,1 1,-1-1,-1 1,1 0,-1 0,-1 0,3 11,-2-5,-1 0,-1 0,0 1,0-1,-2 1,0-1,0 0,-2 0,0 0,0 0,-9 22,3-18,-1 1,0-1,-2-1,0 0,-1-1,-23 23,-1-5,-65 43,-21 0,184-115,-46 27,0 1,0 1,1 0,0 1,0 0,1 2,0 0,0 0,34-5,-35 11,0 1,-1 1,1 0,0 0,-1 2,0 0,0 1,0 0,0 1,-1 1,0 0,0 1,21 16,-8-3,-1 0,-1 2,-2 0,0 2,28 39,-44-55,-1 0,0 0,-1 1,0 0,0 0,-1 0,-1 0,0 1,0-1,1 14,-3-19,-1-1,0 1,-1 0,1 0,-1 0,0 0,0-1,-1 1,1 0,-1-1,0 1,0-1,-1 0,1 0,-1 1,0-2,0 1,0 0,-1-1,1 1,-1-1,0 0,0 0,-7 4,-5 2,-1-1,1 0,-2-2,1 0,-1 0,1-2,-1 0,-1-1,-21 1,29-4,0 1,0-1,0-1,0 0,0 0,0-1,0-1,0 0,1 0,0-1,-1-1,1 1,1-1,-1-1,1 0,-12-10,14 9,1 0,0 0,0 0,1-1,0 0,0 0,1 0,0-1,0 0,1 1,0-1,1-1,-2-8,1-10,1 0,1 0,4-28,-2 15,0 20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02.2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1 764,'24'2,"1"2,-1 1,0 1,-1 1,0 1,28 13,-34-14,12 4,86 31,-103-38,0-2,0 1,0-1,1-1,-1 0,0-1,21-2,-30 1,0 1,0-1,0 0,0 0,0 0,0 0,0 0,0-1,-1 1,1-1,-1 0,1 0,-1 0,1 0,-1 0,0 0,0-1,2-3,-1 2,-1-1,0 0,0 1,-1-1,1 0,-1 0,0 0,-1 0,1-1,-1-5,-1-7,0 0,-2 0,0 0,-1 0,-7-20,-32-63,10 29,28 50,10 15,-3 7,0 1,0 0,-1-1,1 1,0 0,-1 0,1 0,-1 0,1 0,-1 1,1-1,-1 0,0 1,0-1,1 1,-1-1,1 3,28 43,-16-25,0-1,2 0,19 20,-30-36,0 0,1 0,-1 0,1-1,1 0,-1 0,0-1,1 0,0 0,-1 0,1-1,0 0,1 0,-1-1,11 1,-5-1,0-1,-1-1,1 0,0-1,-1-1,0 1,1-2,-1 0,19-9,-25 10,-1 0,0 0,0-1,0 1,0-1,0 0,-1 0,0-1,1 0,-2 1,1-1,-1-1,1 1,-1 0,-1-1,1 0,-1 1,0-1,0 0,-1 0,2-9,0-28,-2 1,-1-1,-11-73,7 90,-1 1,-2 0,0 0,-1 0,-2 1,0 0,-19-29,25 47,-1 0,0 0,0 0,0 1,-1 0,0 0,0 0,0 0,-1 1,1 1,-1-1,0 1,0 0,-1 0,1 1,0 0,-1 0,1 1,-1 0,0 0,1 1,-1 0,0 0,1 1,-10 2,10-2,0 0,0 1,0 0,0 1,1-1,-1 1,1 1,0-1,-1 1,2 0,-1 0,0 1,1 0,0 0,0 0,1 0,-1 1,1 0,0 0,1 0,-1 0,1 1,0-1,1 1,0 0,0 0,-1 7,2-11,1 1,0-1,0 0,0 1,0-1,1 0,-1 1,1-1,0 0,0 0,0 1,0-1,1 0,-1 0,1 0,0-1,0 1,0 0,0-1,0 1,0-1,1 1,-1-1,1 0,0 0,3 1,8 5,1 0,1-1,-1-1,20 5,12 5,4 8,0 2,-2 3,59 44,125 116,-221-179,-1 0,0 0,0 2,-1-1,-1 1,0 1,14 25,-21-34,0 0,-1 0,0 1,0-1,0 0,0 0,-1 0,1 1,-1-1,0 0,0 1,-1-1,0 0,1 0,-1 0,-1 1,1-1,0 0,-1 0,0 0,0-1,0 1,-1 0,1-1,-1 0,0 1,0-1,0 0,0 0,0-1,-1 1,-5 2,-26 18,-2-2,0-2,-49 18,56-25,4-2,0-1,-1-1,-44 6,49-11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15.2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1 697,'10'0,"1"1,-1 1,1-1,-1 2,1-1,-1 2,0-1,11 7,75 46,-45-23,293 209,-168-110,-163-124,32 23,-1 2,-2 2,46 49,-87-82,1 0,-1-1,0 1,0 0,1-1,-1 0,1 1,-1-1,1 0,0 0,-1 0,1 0,0 0,0 0,0 0,0 0,0-1,0 1,0-1,0 0,2 1,-2-2,-1 0,0 1,0-1,0 0,1 0,-1 0,0 0,0 0,0 0,0 0,0 0,-1 0,1-1,0 1,0 0,-1-1,1 1,-1 0,1-1,-1 1,1-3,2-12,-1-1,-1 1,0-29,-1 45,-1-139,-16-333,13 387,13-168,2 48,-10 179,0 18,0 0,0 1,-1-1,0 0,-1 0,0 1,0-1,-1 0,1 1,-2 0,-2-8,0 15,1 10,0 11,2 4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18.6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163 0,'-2'1,"1"-1,-1 1,0-1,1 1,-1 0,1 0,-1 0,1 0,-1 0,1 0,0 0,-1 0,1 1,0-1,0 0,0 1,0-1,-1 2,-20 35,15-24,-7 8,1 0,1 1,1 1,1 0,0 0,2 1,-8 45,10-42,4-23,1 0,0 0,0 1,0-1,1 1,0 9,0-13,0-1,1 1,-1-1,1 0,-1 1,1-1,0 0,0 0,-1 1,1-1,0 0,0 0,0 0,0 0,0 0,1 0,-1-1,0 1,0 0,1 0,-1-1,0 1,1-1,-1 1,0-1,1 0,-1 1,1-1,-1 0,3 0,18 0,1 0,-1-2,0 0,0-1,-1-2,1 0,-1-1,0-1,26-13,-16 8,1 1,61-13,-91 23,0 1,0-1,0 1,0 0,1 0,-1 0,0 0,0 0,0 0,1 0,-1 1,0-1,0 1,0 0,0 0,0-1,0 1,0 1,0-1,0 0,0 0,1 3,-1-2,-1 0,1 1,-1-1,0 1,0-1,0 1,-1 0,1-1,-1 1,1 0,-1-1,0 1,0 0,0-1,-1 5,-2 11,-1 0,0 0,-2-1,-8 21,12-34,-2 6,-1 0,0 0,0 0,-1-1,-1 0,1 0,-1 0,-1-1,0 0,0-1,0 1,-1-2,0 1,0-1,-1 0,0-1,0-1,0 1,-18 4,1-2,21-5,1 0,-1-1,0 1,0-1,1-1,-1 1,-8-1,12-1,0 1,-1-1,1 0,0 0,0 0,0 0,0 0,0 0,0 0,1-1,-1 1,0-1,1 1,-1-1,1 0,-1 1,1-1,0 0,0 0,0 0,0 0,0 0,-1-4,-4-7,1-1,1 0,0 0,0 0,2-1,0 0,0 1,2-1,-1 0,2 1,0-1,1 0,0 1,1-1,1 1,0 0,1 0,12-23,-10 23,0-1,-2 0,0 0,0 0,-1-1,-1 1,1-23,-2 32,0 1,0-1,0 1,1 0,-1 0,1 0,0 1,1-1,-1 1,1-1,7-6,-8 9,-1 0,0 0,0 0,1 1,-1-1,1 1,0 0,-1-1,1 1,0 1,3-2,-5 2,0 0,1 0,-1 0,0 0,0 0,1 0,-1 0,0 1,1-1,-1 0,0 1,0-1,0 1,1 0,-1-1,0 1,0 0,0 0,0-1,0 1,0 0,0 0,-1 0,1 0,1 1,35 71,-9-14,2 12,-28-63,0 0,1 0,0 0,1 0,-1 0,2-1,-1 1,1-1,0 0,0-1,1 1,0-1,0 0,13 10,5-2,-9-6,0 1,0 1,-1 0,-1 1,22 22,-23-18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20.0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0 519,'1'-1,"-1"0,1 0,-1 0,0 0,1 0,0 0,-1 0,1 1,0-1,-1 0,1 0,0 0,0 1,0-1,-1 1,1-1,0 0,0 1,0-1,0 1,0 0,0-1,0 1,0 0,0 0,2-1,34-4,-31 5,6-1,1 1,-1 1,1 0,-1 1,0 0,0 1,0 0,0 1,0 0,0 1,-1 0,0 1,0 0,-1 1,13 10,14 14,0 2,50 61,-26-27,44 27,-78-73,0 2,-2 1,-1 0,-1 2,23 33,-45-57,0-1,0 0,0 1,0-1,-1 0,1 1,0-1,-1 1,1-1,-1 1,0 0,1-1,-1 1,0 1,0-2,0-1,-1 0,1 1,0-1,-1 0,1 0,0 0,-1 1,1-1,0 0,-1 0,1 0,0 0,-1 1,1-1,-1 0,1 0,0 0,-1 0,1 0,0 0,-1 0,1 0,-1 0,1 0,0 0,-1 0,1-1,-1 1,1 0,0 0,-1 0,1-1,-43-24,-3-15,1-1,1-3,3-2,2-1,-56-90,75 104,2-2,1 0,2-1,1 0,3-1,0-1,3 0,1 0,1-1,1-43,4 62,1 1,1-1,1 1,1 0,6-27,-7 40,0 1,0-1,1 1,0-1,0 1,0 0,1 0,-1 0,1 0,0 1,1-1,-1 1,1 0,0 1,0-1,0 1,0 0,0 0,1 1,-1-1,8-1,0 0,0 0,-1 1,1 1,0 0,1 0,-1 2,0-1,0 2,0 0,0 0,0 2,0-1,0 1,0 1,-1 1,0-1,0 2,0 0,0 0,-1 1,0 1,19 16,-14-8,-1 1,-1 0,0 0,-1 2,-1 0,-1 0,-1 1,0 0,-2 1,0 0,7 34,40 141,-14-62,-34-112,1-6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21.3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478 313,'-12'0,"1"2,-1 0,0 0,1 1,-1 0,1 1,0 0,0 1,1 0,-1 1,1 0,0 0,1 1,-1 1,1 0,-9 10,-11 15,0 1,-44 71,60-85,1 1,1 0,-8 24,16-39,1 0,-1 0,2 0,-1 1,1-1,0 1,0-1,1 1,0-1,0 1,0-1,1 1,0-1,0 1,5 11,-5-16,-1-1,1 1,0-1,0 1,0-1,1 1,-1-1,0 0,0 0,1 0,-1 0,1 0,-1 0,1 0,-1 0,1 0,0-1,-1 1,1-1,3 1,-1 0,1-1,-1 0,1 0,-1 0,1-1,-1 1,1-1,4-2,6-2,1-1,-1-1,21-12,-24 12,1-1,-2 0,1-1,-1 0,-1-1,0 0,0-1,-1 0,9-15,-14 20,0 0,-1 0,0-1,0 1,-1-1,0 1,0-1,-1 0,1 0,-1 0,-1 0,1 0,-1 0,-1 0,1 0,-1 0,-1 0,1 0,-1 0,-4-10,-8-9,-1 0,-2 0,0 2,-2 0,-1 1,-42-39,40 43,2-1,0-1,1-1,1-1,2 0,0-1,-21-45,29 54,-1 0,0 0,-17-20,24 32,36 47,125 160,-130-172,2-1,1-2,2-1,0-2,60 35,201 88,-202-105,-16-11,-50-23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23.1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752 25,'0'-1,"-1"0,1 0,0 0,-1 0,0 0,1 0,-1 0,0 0,1 0,-1 0,0 0,0 0,0 0,0 1,0-1,0 0,0 1,0-1,0 1,0-1,0 1,-1-1,1 1,0 0,0-1,0 1,-3 0,-38-5,37 5,-8 0,0 2,0-1,0 1,1 1,-1 0,0 1,1 0,0 1,0 1,0 0,1 0,-14 11,-18 14,-62 57,102-85,-47 45,1 2,3 2,2 3,3 1,-36 63,73-112,-24 45,26-49,0 1,0 0,1 0,-1 0,1 0,0 0,0 0,1 1,-1-1,1 5,1-7,-1-1,1 0,0 1,-1-1,1 0,0 0,0 0,0 0,0 0,0 0,1 0,-1 0,0 0,0 0,1-1,-1 1,0-1,1 1,-1-1,0 1,1-1,-1 0,1 1,-1-1,1 0,-1 0,1 0,-1 0,0 0,1-1,1 1,51-10,-51 10,29-8,38-10,146-18,422 26,-468 12,-159-2,0 0,0 0,-1 2,1-1,0 1,12 5,-20-6,0 0,0 1,0-1,0 1,0 0,0 0,-1 0,1 1,-1-1,1 0,-1 1,0 0,0-1,0 1,0 0,-1 0,1 0,-1 0,0 1,0-1,0 0,0 1,0 3,0 6,0 0,-1 1,-1-1,0 0,-1 1,0-1,-1 0,-1 0,0-1,0 1,-1-1,-1 0,0 0,-1 0,-12 16,0-3,-1 0,-1-1,-1-1,-1-2,-37 29,28-27,-10 9,-72 40,100-64,-1-1,0-1,0 0,-1-1,0 0,0-2,0 0,0 0,-22-1,26-1,0-2,-1 1,1-2,0 1,-1-2,1 0,-13-4,21 5,0 0,0 0,1-1,-1 1,0-1,1 1,0-1,0 0,-1 0,2-1,-1 1,0-1,1 1,0-1,0 0,0 0,0 0,0 0,1 0,0 0,0-1,0 1,-1-7,0-12,1 0,0 0,2 1,0-1,2 0,0 1,2-1,0 1,2 0,0 0,1 1,2 0,0 1,1 0,1 0,0 1,2 1,0 0,31-29,-6 8,47-64,-79 93,1 1,0 0,1 0,0 1,0 0,0 1,1 0,0 0,1 1,0 0,-1 1,2 0,-1 1,1 0,12-2,-3 9,-4 4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25.6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2312,'0'-4,"1"0,0 0,0 1,0-1,0 1,1-1,-1 1,1-1,0 1,0 0,0 0,5-5,37-38,-30 34,56-52,2 3,3 3,97-55,261-122,163-38,-382 179,152-60,165-78,-402 169,-3-7,119-87,-203 124,-2-1,-1-3,-2-1,61-80,-82 100,0 0,1 2,24-18,23-23,-62 55,76-86,-72 80,0 0,-1 0,0 0,0 0,-1-1,0 0,0 0,-1 0,4-18,-7 25,0 1,1 0,-1 0,0 0,0-1,0 1,-1 0,1 0,0 0,0 0,-1-1,1 1,0 0,-1 0,1 0,-1 0,1 0,-1 0,0 0,0 0,1 0,-1 0,0 1,0-1,0 0,0 0,0 1,0-1,0 0,0 1,0-1,0 1,0 0,0-1,0 1,-1 0,1 0,0-1,0 1,0 0,0 0,-1 0,1 0,0 1,0-1,0 0,0 0,-1 1,1-1,0 1,0-1,0 1,0-1,0 1,0 0,0-1,0 1,0 0,1 0,-3 2,-14 13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20.4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1 638,'14'-3,"0"0,0-1,-1 0,1-1,-1 0,0-1,0-1,18-12,-15 10,234-144,-166 100,82-33,-113 62,78-50,-89 46,0 1,1 3,2 1,0 3,2 1,69-18,-91 33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26.9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 0,'-11'57,"2"-20,-2 20,6-37,1-1,0 1,2 0,0 0,1 1,2-1,-1 0,7 32,-5-49,-1 1,1-1,0 0,0 0,0 0,0 0,1 0,-1-1,1 1,0-1,-1 0,1 1,0-1,0 0,1-1,-1 1,0-1,1 1,-1-1,1 0,-1 0,1 0,-1-1,1 0,0 1,4-1,14 1,-1-2,1 0,22-4,-41 5,59-11,-34 6,1 0,0 2,57 0,-79 4,0-1,0 1,0 0,0 1,-1 0,1 0,-1 0,1 1,-1 0,0 0,0 0,0 1,0 0,-1 0,1 1,-1-1,0 1,-1 1,1-1,-1 0,7 12,-9-11,0 0,0 0,0 1,0-1,-1 1,0-1,-1 1,1-1,-1 1,-1 0,1-1,-1 1,0-1,-1 1,1-1,-1 0,0 0,-1 1,0-1,0-1,0 1,-8 10,4-5,-1 0,-1-1,1 0,-2 0,1-1,-1 0,-1-1,0 0,0-1,-18 10,-4-2,17-7,1-1,-1-1,-1 0,1-1,-1 0,-30 3,25-7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37.8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272 517,'9'0,"0"1,0 0,0 0,0 1,0 0,0 1,0 0,-1 0,0 1,1 0,8 7,6 5,-1 1,27 27,29 23,193 169,-224-191,-41-40,33 35,-38-39,1 1,-1-1,1 1,-1 0,0 0,0 0,0-1,0 1,0 0,0 0,0 0,-1 1,1-1,-1 0,1 0,-1 0,0 0,0 0,0 4,-1-5,0 0,0 0,1 0,-1-1,0 1,0 0,0 0,0-1,0 1,0 0,-1-1,1 1,0-1,0 1,0-1,0 0,-1 0,1 1,0-1,0 0,-1 0,1 0,0 0,0 0,0-1,-1 1,1 0,0 0,0-1,-2 0,-44-15,41 13,-26-11,1-1,0-2,1-1,-34-28,-107-99,101 83,18 13,1-1,3-3,3-2,1-2,4-2,1-2,-30-67,64 117,0 0,1 0,0 0,1 0,0-1,0 1,2-1,-1 0,2-20,0 28,0 0,1 0,-1 0,1 0,0 0,0 0,1 1,-1-1,1 0,0 1,0-1,0 1,0 0,0 0,1 0,0 0,-1 0,1 0,0 1,1-1,-1 1,0 0,1 0,-1 0,1 0,-1 1,1-1,0 1,0 0,0 0,7 0,-3 0,0 0,0 1,0 0,0 1,0 0,0 0,-1 1,1 0,0 0,-1 1,1 0,13 7,2 4,0 2,30 25,-25-18,-24-19,1-1,-1 1,0 0,0 0,-1 1,1-1,-1 1,0-1,0 1,0 0,-1 0,0 1,0-1,0 0,-1 1,1-1,-1 1,0-1,-1 1,0 0,0-1,0 1,0 0,-1-1,-2 9,-4 9,0-1,-2 0,-1 0,-23 38,-4 8,-13 36,39-85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38.8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85 454,'1'-4,"-1"-1,1 1,0 0,0-1,1 1,-1 0,1 0,0 0,0 0,0 0,4-6,38-41,-18 21,-9 9,-1-2,-1 0,-1 0,-1-1,-2-1,0 0,-1 0,-2-1,6-29,-13 54,-1 0,1-1,-1 1,1 0,-1-1,0 1,0-1,0 1,0-1,0 1,0-1,0 1,0 0,-1-1,1 1,-1-1,1 1,-1 0,1-1,-1 1,0 0,1 0,-1-1,0 1,0 0,0 0,0 0,0 0,0 0,0 0,-1 0,1 1,0-1,0 0,-1 1,1-1,0 1,-1-1,1 1,-1 0,1-1,0 1,-3 0,0 0,-1 0,0 1,0 0,1 0,-1 0,1 1,-1-1,1 1,-1 0,1 0,0 0,-5 4,-2 3,1 1,-1 0,1 0,1 1,0 0,-10 16,-41 81,36-61,15-29,1-1,0 1,-8 33,14-44,0 0,1 0,0 1,0-1,1 0,0 1,0-1,0 0,1 1,0-1,1 0,4 14,-4-19,-1 0,1 0,0 0,-1 0,1 0,0 0,0-1,0 1,1 0,-1-1,0 0,1 0,-1 1,0-1,1-1,0 1,-1 0,1-1,-1 1,1-1,0 0,-1 1,1-2,0 1,-1 0,1 0,4-2,11-1,1-1,32-11,-31 9,39-13,-1-3,-1-2,56-33,-62 28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39.4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216 1,'-2'0,"-1"1,0-1,0 1,1 0,-1 0,1 0,-1 1,1-1,-1 1,1-1,0 1,-1 0,1 0,-3 3,-26 33,30-37,-20 33,1 0,2 2,2 0,1 1,-18 71,18-59,14-45,0-1,0 1,0-1,0 1,1 0,0-1,-1 1,1 0,1-1,0 8,-1-11,0 1,0 0,1-1,-1 1,0-1,1 1,-1-1,0 1,1-1,-1 1,1-1,-1 1,1-1,-1 1,1-1,-1 0,1 1,0-1,-1 0,1 1,-1-1,1 0,1 1,24-8,19-17,54-39,2-2,-85 57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39.8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1,'4'0,"6"0,1 4,-1 6,2 1,-1 4,2 2,3 0,3 0,7 6,3 4,6 1,5 1,1-1,1-1,-2-4,-7-7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40.8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 1163,'-1'-1,"0"0,1 0,-1 1,1-1,-1 0,0 0,1 0,0 0,-1 0,1 0,-1 0,1 0,0 0,0 0,0-1,0 1,0 0,0 0,0 0,0 0,0 0,0 0,1 0,-1 0,0 0,1 0,-1 0,1 0,-1 0,1 0,-1 0,1 0,0 0,-1 0,1 1,0-1,0 0,0 1,-1-1,1 0,0 1,0-1,0 1,2-1,50-25,-50 25,200-67,-29 10,-140 46,27-9,-1-3,78-44,-122 59,-1-1,0-1,0 0,-1 0,-1-2,0 1,0-2,-2 0,0 0,0-1,-1-1,-1 1,9-23,23-82,33-167,-68 261,-1 6,13-69,-17 83,-1 0,1 1,-1-1,0 0,-1 0,1 0,-1 0,0 0,-1 0,0 1,-4-11,5 14,0 1,0 0,0-1,0 1,0 0,-1 0,1 0,0 0,-1 0,1 0,-1 0,1 0,-1 1,1-1,-1 0,0 1,1-1,-1 1,0 0,1 0,-1 0,0-1,0 2,1-1,-1 0,0 0,1 0,-1 1,0-1,1 1,-1-1,0 1,1 0,-3 1,-6 3,1 0,1 1,-1 0,-12 11,-2 4,1 2,1 1,1 1,1 0,2 2,0 0,-16 37,-6 26,-29 96,66-179,0-1,0 0,0 1,1-1,0 1,1 0,-1-1,1 1,0-1,2 12,0-13,-1-1,1 0,-1 0,1-1,0 1,1 0,-1-1,1 1,0-1,-1 0,2 1,-1-2,0 1,0 0,1-1,0 1,5 2,39 23,-1 3,-2 2,-1 2,40 40,15 20,86 86,-177-170,0 0,0 1,-1 0,-1 0,0 1,0 0,6 23,16 34,-17-48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41.3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1 446,'0'-7,"1"1,0-1,0 1,1 0,-1-1,2 1,-1 0,1 0,-1 1,2-1,-1 0,1 1,-1 0,1 0,1 0,-1 0,1 1,6-5,12-9,0 1,49-24,-23 13,314-188,-341 202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41.7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1,'4'0,"6"0,6 0,4 4,-1 10,0 3,-3 3,1-3,-4 5,1 4,3-4,-3-1,-2 5,-5-2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42.3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43.2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91 367,'10'-9,"0"1,1 0,19-11,-21 14,0 0,-1-1,0 0,0 0,0-1,0 0,9-12,19-26,77-74,-53 59,-59 59,1 0,-1-1,1 1,-1-1,1 0,-1 1,0-1,0 0,0 0,0 0,0 0,0 0,-1 0,2-2,-3 3,1 1,0-1,0 1,0-1,-1 1,1 0,0-1,0 1,-1-1,1 1,0 0,-1-1,1 1,-1-1,1 1,0 0,-1 0,1-1,-1 1,1 0,-1 0,1 0,-1-1,1 1,-1 0,1 0,-1 0,1 0,-1 0,1 0,-1 0,1 0,-2 0,-5 1,0 0,1 0,-1 0,0 1,1 0,-1 1,-7 3,-15 10,1 2,1 0,1 2,1 1,0 1,-26 32,21-20,3 1,0 1,3 2,-22 44,44-79,0 0,1 1,-1-1,1 1,0-1,0 1,0-1,0 1,1 0,0-1,-1 1,1 0,1-1,-1 1,2 6,-1-8,0 0,0-1,0 1,0-1,0 1,1-1,-1 0,1 1,-1-1,1 0,-1 0,1 0,0 0,-1 0,1 0,0-1,0 1,0-1,0 1,0-1,-1 0,1 1,0-1,0 0,0 0,0 0,0-1,0 1,0 0,0-1,3-1,9-1,0-1,0-1,0 0,-1-1,19-10,-16 7,0 1,0 1,22-6,-3 1,0-2,0-1,-2-1,38-26,-54 32,-12 7,0 0,0 0,0-1,-1 0,0 0,6-6,1-5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22.5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0,'2'11,"0"0,1 1,0-2,0 1,1 0,1-1,0 0,0 0,1 0,11 14,13 27,1 10,82 150,-97-187,0-1,1 0,2-1,0-1,1-1,30 23,-36-34,1 0,0 0,25 8,14 9,-50-23,0 0,-1 0,1 0,-1 1,0 0,0-1,-1 1,1 0,-1 0,1 1,-1-1,-1 0,1 1,-1 0,1-1,0 9,0-5,0-1,1 1,0 0,0-1,4 8,7 3,0 0,1-1,0 0,34 27,-32-32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4:44.5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627 262,'-11'1,"0"0,0 1,1 0,-1 1,1 0,0 1,0 0,0 1,0 0,1 0,-16 12,-9 9,-48 47,69-60,-28 29,2 1,2 2,-42 66,30-31,-51 113,98-189,-1 1,1-1,1 1,-1 0,1 0,0 0,0 0,0 0,0 10,1-14,0-1,1 1,-1 0,0 0,0-1,1 1,-1 0,0 0,1-1,-1 1,1 0,-1-1,1 1,-1 0,1-1,-1 1,1-1,0 1,-1-1,1 1,0-1,-1 0,1 1,1-1,0 1,1-1,-1 1,1-1,-1 0,1 0,0 0,-1 0,1-1,-1 1,1-1,3-1,29-9,0-3,-1 0,-1-3,0 0,-2-2,0-2,-1 0,-1-2,-1-2,-1 0,30-38,-48 52,0-1,-1 0,-1-1,0 1,-1-1,0-1,-1 1,0-1,-2 0,1 0,-2-1,2-22,-3-3,-2 0,-2 1,-11-53,9 51,2 0,2 0,2 0,7-55,-7 94,-1-1,1 0,-1 1,0-1,0 1,0-1,0 0,0 1,-1-1,1 1,-1-1,0 1,1-1,-1 1,0-1,-1 1,1 0,0-1,-1 1,1 0,-1 0,0 0,1 0,-1 0,0 1,0-1,0 1,-1-1,1 1,0 0,-1-1,1 1,0 0,-1 1,1-1,-1 0,0 1,1-1,-1 1,1 0,-5 0,-3 0,0 1,0 0,0 0,0 1,0 0,1 1,-1 0,1 1,-16 8,3 0,0 1,1 1,-24 21,45-35,0 0,-1 1,1-1,-1 1,1-1,-1 1,1-1,0 0,-1 1,1-1,0 1,0 0,-1-1,1 1,0-1,0 1,0-1,0 1,0-1,0 1,0 0,0-1,0 1,0-1,0 1,0 0,0-1,0 1,0-1,1 2,16 11,42 6,-40-14,7 5,-1 2,-1 0,0 2,-1 0,36 30,96 101,-143-130,-1 0,0 1,-1 1,-1-1,-1 2,0-1,9 31,-8-21,2-1,18 34,-19-44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15.2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0,'1'9,"1"-1,1 0,0 0,0 0,0 0,1 0,0-1,1 0,8 11,0 2,21 37,5 10,59 73,76 73,142 185,-309-389,-1 0,0 0,-1 1,0-1,0 1,-1 0,0 0,-1 1,3 15,-4-5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16.3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1 384,'1'-3,"0"0,1 0,-1 0,1 0,0 1,0-1,0 0,0 1,0-1,0 1,5-4,6-8,12-17,0 2,2 0,1 2,1 0,35-22,-33 29,1 2,0 1,1 1,1 2,0 1,1 2,0 2,0 1,1 1,0 2,1 2,71 3,-86 2,1 1,-1 1,-1 0,1 2,-1 1,0 1,0 0,-1 2,0 0,0 1,-1 1,-1 1,17 15,-31-25,-1 0,0 0,0 0,0 0,-1 1,1-1,-1 1,0 0,0-1,0 1,0 0,-1 0,0 0,1 1,-1-1,-1 0,1 0,-1 0,1 1,-1-1,-1 0,1 1,-1-1,1 0,-1 0,0 0,0 1,-1-1,0 0,1-1,-4 6,-7 11,-1-1,-1-1,-1 0,-30 29,3-2,-88 124,122-160,0 0,-1-1,0 0,0-1,0 0,-1 0,0-1,0 0,-1-1,0 0,0 0,0-2,0 1,-1-1,1-1,-1 0,0-1,-23 0,29 0,0-1,0 0,-1-1,1 1,0-1,0-1,0 1,0-1,0 0,1 0,-1 0,0-1,1 0,0 0,-8-6,-4-7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17.6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463 0,'-10'1,"1"0,-1 1,1 0,0 0,0 1,0 0,-17 8,-57 37,75-43,-23 15,1 1,1 2,1 0,-44 49,62-61,1-1,1 1,-1 1,2-1,0 2,0-1,1 1,1-1,0 2,1-1,0 0,1 1,1 0,0 0,0 22,1-30,2-1,-1 0,1 0,-1 0,1 0,1 0,-1 0,1 0,0 0,0 0,0-1,0 1,1-1,0 0,0 1,0-1,1-1,-1 1,1 0,0-1,0 0,0 0,0 0,1 0,-1-1,1 1,0-1,0 0,-1-1,9 2,-1-1,-1-1,1 0,0-1,0-1,0 0,0 0,-1-1,1-1,-1 0,1-1,-1 0,13-6,-11 3,0 1,0-2,-1 0,0 0,-1-1,1-1,-2 0,0 0,0-1,0 0,-2-1,1 0,-2 0,1-1,-2 0,0 0,0 0,-1-1,-1 0,0 0,-1 0,-1-1,0 1,-1-1,0 1,-2-1,1 1,-6-29,-7 0,10 34,0 0,0-1,1 1,0-1,1 0,0 1,0-14,1 22,0 1,0-1,0 0,0 0,0 0,0 0,0 0,0 0,1 1,-1-1,0 0,1 0,-1 0,0 1,1-1,-1 0,1 0,-1 1,1-1,0 0,-1 1,1-1,0 1,-1-1,1 1,0-1,-1 1,1-1,0 1,1-1,0 2,-1-1,1 0,0 0,-1 1,1-1,-1 1,1 0,-1-1,1 1,-1 0,1 0,-1 0,1 0,1 2,43 47,-43-47,-1 0,19 21,-2 1,0 1,-2 0,26 55,-35-58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18.8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1 711,'42'1,"0"1,82 16,-104-14,-1 1,0 1,0 1,0 1,-1 0,0 1,-1 1,22 17,-32-21,0 1,-1 0,0 1,0-1,-1 1,0 0,0 0,-1 1,0 0,3 11,-6-17,0 1,0-1,-1 0,1 0,-1 0,0 1,0-1,0 0,0 0,0 0,-1 1,1-1,-1 0,-2 4,2-5,0 0,-1 0,1 0,-1 0,1-1,-1 1,0-1,0 1,1-1,-1 1,0-1,0 0,-1 0,1 0,0 0,0-1,0 1,-1 0,1-1,0 0,0 1,-4-1,3 0,0-1,0 1,0-1,0 1,0-1,0 0,1 0,-1 0,0 0,1-1,-1 1,1-1,-1 0,1 0,0 1,0-1,0-1,0 1,0 0,0 0,0-1,-2-4,-5-9,1 1,-10-28,14 32,-4-8,-7-14,2 0,1-1,2-1,1 0,-8-64,16 77,0 0,1 0,1 0,2 0,0 0,1 1,1-1,1 1,1 0,0 0,2 1,1 0,14-22,-5 12,2 1,0 1,36-36,-43 51,0 1,0 0,1 1,0 0,1 2,0 0,1 0,24-8,-38 16,-1 0,1 0,0 0,-1 0,1 1,0-1,-1 1,1 0,0 0,0 0,-1 0,1 0,0 1,-1-1,1 1,0 0,-1 0,1 0,-1 0,1 0,-1 0,1 1,-1-1,0 1,0-1,4 5,-2-1,-1 0,0 0,0 1,-1-1,1 1,-1 0,0 0,-1 0,1 0,-1 0,0 7,1 17,-3 53,-1-67,0 0,2 0,0-1,0 1,2 0,0 0,1-1,0 1,2-1,9 26,8-8,0 0,2-2,48 48,-8-9,-43-45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0.1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434 284,'-9'2,"-1"0,2 1,-1 0,0 0,1 1,-1 0,1 0,0 1,0 0,-7 7,2-3,-20 13,2 2,0 1,2 1,1 2,-27 33,41-44,1 1,1 0,1 0,1 1,0 0,2 1,0 0,1 1,1-1,-6 43,11-60,1 0,-1 0,1 1,0-1,0 0,0 0,1 0,-1 1,1-1,0 0,0 0,0 0,0 0,0 0,0 0,1 0,0-1,0 1,-1 0,1-1,1 1,-1-1,0 0,1 0,-1 0,1 0,-1 0,1 0,0-1,0 1,3 0,8 2,0 0,1-1,-1-1,1 0,24-1,12 3,7 4,14 4,0-3,0-3,0-3,76-8,-143 5,0-1,0 1,0-1,0-1,0 1,0-1,0 0,0 0,0 0,-1 0,1-1,-1 0,0 0,6-5,-8 5,-1 1,1-1,-1 0,0 0,1 1,-1-1,-1 0,1 0,0 0,-1 0,1 0,-1 0,0 0,0 0,0 0,0 0,-1 0,1 0,-1 0,0 0,0 0,0 0,0 0,0 0,-3-4,-6-9,0-1,-2 1,0 1,0 0,-20-18,-22-27,-326-442,365 482,0 0,-2 2,0 0,-20-16,36 33,0 1,-1-1,1 0,0 0,0 0,0 0,0 0,0 0,0 0,0 0,0 0,0 0,0 0,1-1,-1 1,0 0,0-2,21 7,37 21,-43-16,0 0,0 0,-1 1,0 1,-1 0,-1 1,0 0,17 24,18 19,-30-39,2-1,0-1,1 0,1-2,23 12,35 24,156 130,-228-173,0 1,-1 0,1 0,-1 0,6 10,-1 3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1.6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146 180,'-5'0,"-1"1,1 0,0 0,1 1,-1-1,0 1,0 0,1 0,-1 1,1-1,0 1,-1 0,1 0,-3 4,1-2,1 0,0 1,0 0,0-1,1 1,0 1,0-1,-5 14,4-1,1 1,1-1,1 1,1 0,1 0,4 38,-2 1,-2 65,-2-54,3 1,13 88,-11-138,1-1,1 0,1 0,1 0,0 0,2-1,0-1,1 1,1-2,1 1,0-1,17 17,-11-16,0-1,1-1,0-1,39 24,-44-32,0 0,1-1,-1-1,1 0,1-1,-1-1,0 0,29 1,53-3,187-22,91-45,-355 63,0-2,-1 0,1-1,-1-1,26-15,-39 19,-1 0,1-1,-1 0,0 0,0 0,-1-1,1 1,-1-1,0 0,-1 0,1-1,-1 1,0-1,0 0,-1 0,1 0,-1 0,-1 0,1 0,-1 0,1-8,-1-21,-2-1,-1 1,-1 0,-2 0,-2 1,-1-1,-23-59,-4 8,-80-141,82 170,-3 0,-51-61,70 98,0 0,-2 2,0 0,-1 1,0 1,-1 1,-1 1,-43-20,55 30,-1 1,0 0,0 1,0 0,0 1,-21 0,-71 8,78-4,-18 2,0-1,1-3,-1-1,0-3,-63-10,69 4,0 2,-1 1,0 2,-64 1,99 3,-1 1,1-1,0 1,0 0,-1 0,1 0,0 0,0 0,-3 3,5-4,0 1,1-1,-1 1,0 0,1-1,-1 1,0 0,1-1,-1 1,1 0,-1 0,1-1,-1 1,1 0,0 0,-1 0,1 0,0 0,0-1,0 1,-1 0,1 0,0 0,0 0,0 0,1 0,-1 0,0 0,0 0,0-1,1 1,-1 0,0 0,1 0,0 1,7 11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2.8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0 208,'1'-5,"0"-1,1 0,0 1,0 0,0-1,0 1,1 0,0 0,0 0,0 0,0 0,1 1,0 0,0 0,0 0,9-7,2 0,0 0,1 0,34-15,-21 13,0 2,1 2,31-7,-46 13,1 0,0 1,1 1,-1 1,0 0,0 1,27 5,-36-4,0 0,-1 0,1 1,-1 0,0 1,0-1,0 1,0 0,-1 1,0-1,0 1,0 0,0 0,-1 1,0-1,0 1,0 0,2 7,6 12,-2 1,0 1,7 34,0 0,-1-1,-2 0,7 72,-11-59,21 75,-13-90,2-1,3-1,3-1,1-1,4-2,1 0,2-3,52 58,-76-96,0-1,1 0,0 0,1-1,-1-1,2 0,-1 0,1-1,15 5,-22-9,0-1,0-1,0 1,0-1,0 0,0-1,1 0,-1 0,0 0,0 0,0-1,1 0,-1 0,0-1,0 0,-1 0,1 0,0-1,-1 0,1 0,-1 0,0-1,8-6,2-3,0-1,-1-1,0 0,-2 0,1-2,-2 1,0-2,-1 1,-1-2,-1 1,10-30,-14 25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6.0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127 1,'-1'3,"-22"39,2 1,1 0,3 2,2 0,-12 55,26-96,1-1,-1 1,1 0,0-1,0 1,0 0,0-1,1 1,-1-1,1 1,0-1,0 1,0-1,1 1,-1-1,5 6,-4-7,0 0,0 0,0 0,0 0,0-1,1 1,-1-1,1 0,-1 0,1 0,0 0,-1 0,1 0,0-1,-1 1,1-1,0 0,0 0,0 0,-1 0,1 0,5-1,90-23,-75 18,-1 0,1 1,0 1,25-1,-17 5,0 2,-1 2,1 0,-1 2,0 2,0 0,-1 2,0 1,38 21,-64-31,0 1,0-1,0 1,0 0,0 0,0 0,-1 1,1-1,-1 0,1 1,-1 0,0 0,0-1,0 1,-1 0,1 1,0-1,-1 0,0 0,0 1,1 6,-2-6,-1 0,0 1,0-1,0 0,-1 1,1-1,-1 0,0 0,0 0,0 0,-1-1,0 1,1-1,-1 1,0-1,-6 5,-105 90,41-37,-7-4,64-46,-9 5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7.1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231 408,'-2'0,"1"1,0-1,-1 1,1 0,0 0,0-1,0 1,-1 0,1 0,0 0,0 0,0 0,1 0,-1 1,0-1,0 0,1 0,-1 1,0-1,1 0,-1 1,1-1,0 1,-1-1,1 0,0 1,0-1,0 1,0-1,1 3,1 46,2-37,0-1,1 0,0 0,1 0,0-1,14 20,55 61,-49-64,79 83,-60-66,60 77,-101-116,0 0,0 0,0 0,-1 0,0 1,0 0,-1-1,2 10,-3-14,-1 0,0 0,0 0,0 0,0 0,0 0,0 0,-1 0,1 0,-1 0,1 0,-1 0,0-1,0 1,1 0,-1 0,-1-1,1 1,0-1,0 1,0-1,-1 1,1-1,-1 0,1 1,-1-1,0 0,1 0,-1 0,0 0,0-1,0 1,0 0,1-1,-3 1,-8 1,0 0,0 0,0-1,0-1,0 0,1-1,-1 0,0 0,0-2,0 1,1-1,-1-1,1 0,0-1,0 0,-13-9,0 0,1-2,0-1,1 0,1-2,-36-40,33 28,0-2,2 0,2-2,-29-67,27 48,3-1,-20-97,35 133,1 0,1 0,1 0,1 0,0-1,2 1,0 0,6-25,-5 34,0-1,1 1,0 0,1 0,0 1,0-1,1 1,0 0,1 1,0-1,0 1,1 1,0-1,0 1,1 1,10-7,22-12,-31 16,1 2,0 0,1 0,0 1,0 1,0 0,1 0,-1 1,1 1,0 0,26-2,-30 5,1 1,-1 0,0 1,0 0,0 0,0 1,0 0,0 1,-1 0,0 0,0 1,0 0,0 0,-1 1,1 0,-1 0,-1 1,0 0,11 14,-13-16,-1 1,1-1,-1 1,-1 0,1 0,-1 0,0 0,0 0,-1 0,0 0,0 1,0-1,-1 1,0-1,0 0,0 1,-1-1,0 1,-1-1,1 0,-1 0,0 0,-1 0,1 0,-1 0,0-1,-1 1,1-1,-9 9,-13 11,0-1,-44 30,8-6,23-16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23.4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1 480,'14'-2,"0"0,-1-1,1-1,0-1,-1 0,0 0,0-1,-1-1,22-15,12-4,144-78,141-70,-107 76,-199 88,-4 3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8.0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148 387,'7'-2,"0"0,-1-1,1 1,0-1,-1-1,0 1,1-1,9-9,-5 6,27-17,71-30,14-9,-122 63,26-17,36-27,-57 39,1 0,-1-1,0 0,-1 0,1-1,-1 0,0 0,-1 0,0 0,6-14,-10 20,1-1,-1 1,1-1,-1 1,1-1,-1 1,0-1,0 0,0 1,0-1,0 1,0-1,0 1,-1-1,1 0,0 1,-1-1,1 1,-1-1,0 1,1 0,-1-1,0 1,0 0,0-1,-1 0,-1 0,0 0,0 0,0 1,0-1,0 1,0 0,0 0,0 0,0 0,-1 0,1 1,-4-1,-5 1,0-1,0 2,-1 0,1 0,0 1,-12 4,4 2,1 0,0 1,1 1,0 0,0 2,2 0,-1 1,1 1,-17 18,-15 23,-54 79,33-41,48-68,-25 34,43-54,0 0,0 0,0 0,1 0,-1 0,1 1,1-1,-1 1,-1 8,4-11,-1-1,1 0,-1 1,1-1,0 0,-1 1,1-1,0 0,1 0,-1 0,0 0,1 0,-1 0,1 0,-1 0,1-1,0 1,0 0,0-1,0 0,0 1,0-1,0 0,0 0,1 0,-1 0,0-1,3 1,11 4,0-1,30 5,-40-9,7 2,-1-2,0 0,0 0,0-1,0-1,1 0,-2-1,1 0,0 0,-1-1,14-8,15-8,65-46,-26 15,-31 23,-5 4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8.5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479 0,'-9'2,"0"1,1-1,-1 2,1-1,0 1,0 0,0 1,0 0,1 0,0 1,-7 6,-52 49,2 3,4 2,-76 107,133-169,-4 4,1 1,-1 0,1 1,1 0,-6 14,10-22,0 1,1-1,-1 0,1 0,-1 0,1 1,0-1,0 0,0 1,0-1,0 0,1 0,-1 1,1-1,0 0,-1 0,1 0,0 0,0 0,0 0,1 0,-1 0,0 0,1 0,-1-1,1 1,-1 0,1-1,0 0,0 1,0-1,3 2,20 8,0-1,0-2,1 0,0-1,0-2,42 3,3 3,107 16,0-8,212-5,-318-17,-20-3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8.9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1,'9'0,"11"4,6 6,4 10,5 6,1 7,-2 2,-1 0,-3 2,-6-5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29.3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 30,'0'-4,"-4"-2,-1-4,-1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0.3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 1512,'-3'-3,"0"-1,1-1,-1 1,1 0,0 0,0-1,0 0,1 1,0-1,0 0,0 1,0-1,1-9,4-64,0 53,2 0,1 1,0 0,2 1,1 0,0 0,20-30,110-138,-124 171,326-371,-17 22,-310 351,-7 10,-1 0,0-1,0 0,-1 0,0-1,-1 1,0-1,0 0,-1-1,5-16,-9 26,0 0,0-1,-1 1,1 0,0-1,0 1,-1 0,1-1,-1 1,1 0,-1 0,1-1,-1 1,0 0,1 0,-1 0,0 0,0 0,0 0,0 0,0 0,0 0,0 0,0 1,-1-1,1 0,0 1,0-1,-1 1,1-1,0 1,-1 0,1-1,0 1,-1 0,1 0,0 0,-3 0,-57 3,56-2,-11 2,0 1,0 0,1 2,-1 0,1 0,0 1,1 1,0 1,0 0,1 0,0 2,0 0,1 0,1 1,0 0,-13 19,9-9,0 1,2 0,1 1,0 0,2 1,1 0,1 1,1 0,-5 37,11-51,0-1,1 1,1-1,0 0,1 1,0-1,0 0,1 0,1 0,0 0,7 12,7 12,46 62,-40-63,128 222,-51-79,-58-108,248 366,-275-416,31 43,-44-57,0 0,0 1,0-1,0 1,-1-1,0 1,0 0,-1 0,2 9,-7 3,-5-6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0.8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0 383,'1'-4,"0"0,-1 1,2-1,-1 0,0 0,1 0,0 1,-1-1,1 1,1-1,-1 1,0 0,1 0,0 0,0 0,0 0,0 1,0-1,0 1,1 0,4-2,12-8,1 2,32-11,-37 15,140-50,-91 35,0-2,-2-4,0-2,64-41,-102 52,-6 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1.4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1,'4'0,"7"0,0 4,-1 6,1 2,0 2,-2 3,-4 4,-1 2,-2 1,3 2,0 0,1 0,2 0,0-5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1.8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69,'0'-5,"0"-5,0-5,4-1,6 3,2 4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2.7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1 483,'2'-1,"0"0,1-1,-1 1,0-1,0 1,0-1,0 0,0 0,-1 0,1 0,-1 0,3-5,7-6,39-32,3 2,1 2,3 2,85-44,50-33,-189 115,-1-1,1 0,-1 0,1 0,-1 0,0 0,0 0,0-1,0 1,0-1,0 1,-1-1,1 0,1-3,-3 4,-1 1,1 0,0 0,0-1,0 1,-1 0,1-1,-1 1,1 0,-1 0,1 0,-1 0,0-1,0 1,1 0,-1 0,0 0,0 1,0-1,0 0,0 0,0 0,0 1,-1-1,1 0,0 1,0-1,0 1,-1 0,1-1,0 1,-1 0,1 0,0 0,-2 0,-8-3,0 1,-1 0,1 1,-1 0,1 1,-1 0,1 1,0 0,-1 1,-20 6,16-2,-1 1,0 0,1 1,1 1,-1 0,-17 16,1 2,1 2,2 1,1 1,2 1,-27 43,44-62,-58 98,61-101,1 1,1-1,0 1,0 0,1 0,1 0,0 0,0 1,1 11,1-20,0 0,0 0,1 0,0 0,0 0,-1-1,1 1,1 0,-1 0,0-1,1 1,-1-1,1 1,0-1,0 0,0 1,0-1,0 0,1 0,-1-1,1 1,-1 0,1-1,-1 0,1 1,4 0,9 3,-1-1,1 0,-1-2,17 2,9 1,87 17,0-7,2-5,156-8,-275-2,65-7,-71 6,0 0,1 0,-1-1,0 0,0 0,1 0,-1 0,-1-1,1 0,8-6,0-6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3.7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460 888,'-7'1,"1"0,0 0,0 1,0-1,0 1,0 1,1-1,-1 1,0 0,1 1,0-1,-6 6,-2 2,0 0,1 0,-15 20,19-19,0 0,0 1,1 0,1 0,0 0,-5 20,8-25,1-1,0 1,1 0,0 0,0 0,0 0,1 0,1 0,-1 0,1 0,0 0,1 0,3 9,-4-15,0 1,1-1,-1 0,1 0,-1 1,1-1,0 0,0-1,0 1,0 0,0-1,0 1,0-1,1 1,-1-1,0 0,1 0,-1 0,1 0,-1-1,1 1,0-1,-1 1,1-1,-1 0,1 0,0 0,-1 0,1-1,0 1,-1-1,1 0,-1 1,4-2,1-1,1 0,0 0,0-1,-1 1,0-2,0 1,0-1,0 0,9-10,-1-1,-1-1,-1 0,0-1,18-36,-27 45,-1 0,1 0,-1 0,-1-1,0 1,0-1,-1 0,0 1,-1-1,0 0,0 0,-1 1,-2-12,-16-47,-37-91,32 97,-10-28,-4 3,-4 1,-65-98,88 159,-1 1,-1 0,-1 2,-1 0,-30-21,36 30,13 9,-18-13,17 16,13 14,29 32,2-2,60 52,-18-19,20 21,155 111,-170-145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24.6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0 281,'44'-3,"-1"-2,1-2,-1-1,82-29,-2 1,-81 26,1-2,-2-2,0-2,0-1,-2-2,38-25,-64 36,1 1,0 1,0 0,0 0,1 1,0 1,0 1,0 0,0 1,0 1,19 0,-13 1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5:39.2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2386 411,'-1'-4,"0"1,0-1,0 0,0 1,0-1,-1 0,0 1,0 0,0-1,0 1,0 0,-1 0,1 0,-1 0,0 1,-5-5,-57-38,62 43,-56-33,-1 2,-107-40,126 59,-1 1,-1 3,0 1,0 2,-57-1,47 6,0 3,-58 7,94-5,0 0,0 1,1 0,-1 1,1 1,0 1,1 1,-1 0,2 0,-23 18,-2 4,-2-2,-1-2,-1-1,-1-2,-59 21,63-28,2 2,0 2,1 1,1 2,1 1,2 2,0 1,1 2,2 1,1 1,-33 49,-2 12,-93 187,147-258,-226 466,228-473,1 0,1 0,0 1,1 0,-6 30,10-37,0-1,1 1,0 0,0-1,1 1,0-1,0 1,1-1,0 1,0-1,1 0,0 0,0 0,6 9,14 27,-3 1,-1 1,23 87,-20-58,-7-28,2-1,1-1,3 0,2-1,1-2,2 0,2-2,1-1,2-1,2-1,2-3,0 0,2-2,44 27,14-6,-76-42,1-1,0 0,37 9,-31-11,42 19,-48-17,0 0,1-2,0 0,1-1,0-1,23 1,-33-4,1-2,-1 0,1 0,-1-1,0 0,0-1,1-1,-1 0,-1-1,1 0,0 0,15-10,241-159,-235 148,-1-1,-2-2,-1-1,-1-1,42-59,-10 7,101-106,27-35,415-682,-583 872,-1 0,-2-2,-2 0,-1-1,-1-1,-2 0,8-54,1-25,5-22,-6-2,2-179,-21 316,0 1,0-1,0 0,0 0,-1 0,1 1,-1-1,1 0,-1 1,0-1,0 1,0-1,-1 1,1-1,-1 1,1 0,-1-1,0 1,0 0,1 0,-1 0,-1 1,-2-3,-1 1,1 1,-1 0,0 1,-1-1,1 1,0 0,0 1,0-1,-10 2,-14 1,0 1,-36 9,-16 2,68-11,-1 0,2 1,-1 1,0 0,1 1,-25 15,24-13,-2 0,1 0,-1-2,-30 9,-31-4,59-10,0 1,0 1,0 0,0 1,-17 7,-9 8,14-5,-1-1,-48 12,60-22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52.0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29,'1'-1,"-1"0,1-1,-1 1,1 0,-1 0,1 0,0 0,-1 0,1 0,0 0,0 1,0-1,0 0,0 0,0 1,0-1,0 0,0 1,0-1,0 1,0 0,0-1,1 1,-1 0,0-1,0 1,2 0,40-4,-39 3,69-2,84 6,-154-2,0-1,1 1,-1-1,0 1,0 0,0 1,0-1,0 0,0 1,0 0,0-1,-1 1,1 0,-1 1,1-1,-1 0,0 1,3 2,-2 0,0 1,0-1,0 1,0 0,-1 0,0 0,0 1,-1-1,2 7,-2-4,0 0,0 1,-1-1,-1 0,1 0,-1 1,-1-1,0 0,0 0,0 0,-1 0,-1-1,-5 11,5-13,1 1,0 0,0-1,0 1,0 0,1 1,0-1,1 0,0 1,0-1,0 1,2 14,2 4,0 0,11 36,2 11,17 250,-33-140,2 28,10-136,-7-52,-1 1,1 25,7 114,1 36,-13-191,0 9,0 0,-2 0,-5 32,6-46,0-1,0 1,0 0,0-1,0 1,-1-1,1 1,-1-1,1 1,-1-1,0 0,0 0,-3 3,4-5,-1 1,0 0,1 0,-1-1,0 1,1-1,-1 1,0-1,0 0,0 0,1 0,-1 0,0 0,0 0,0 0,1-1,-1 1,0 0,0-1,1 0,-1 1,0-1,-1-1,-2-1,-1 0,1-1,1 0,-1 0,0 0,1 0,0-1,0 1,0-1,1 0,-6-11,-29-70,23 46,10 26,0 0,1 0,1-1,0 0,1 0,1 0,1 0,0 0,0 0,5-22,5-17,26-80,-20 78,5-13,-9 32,-1 0,10-68,-20 56,-1 0,-14-95,1 26,7 75,-2 0,-2 0,-1 1,-21-50,-6-19,28 76,-2 1,-2 0,-18-34,30 81,3 9,15 127,-6 0,-10 179,-3-123,4-176,11 54,-7-53,3 52,-8-70,0 1,2 0,-1 0,1 0,1-1,8 24,-1-15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55.7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94,'4'-3,"0"0,0 0,1 0,-1 1,1 0,0 0,-1 0,1 1,0-1,0 1,0 1,8-2,70 1,-57 2,-23-2,1 1,-1 0,1 0,-1 1,0-1,1 1,-1 0,0-1,0 1,1 1,-1-1,0 0,0 1,0 0,-1-1,1 1,0 0,0 1,3 3,-5-4,0 1,0 0,0-1,0 1,0 0,0 0,-1 0,0-1,1 1,-1 0,0 0,0 0,-1 0,1 0,0 0,-1 0,0-1,0 1,0 0,0 0,0-1,0 1,-3 2,-48 82,37-64,0 1,-21 49,32-64,2-1,-1 1,1-1,0 1,1 0,0 0,1 0,0 0,0 0,1 0,0-1,0 1,4 12,3 3,1-1,1 0,1-1,22 33,66 79,1 3,-75-96,-2 1,-3 1,25 69,-35-80,-2 1,-1 0,-1 0,-2 1,-1 0,-2-1,-4 41,2-69,0 0,0 0,-1 0,0-1,0 1,0-1,-1 1,1-1,-1 0,0 0,0 0,-1-1,1 1,-1-1,0 1,1-1,-1 0,-1-1,1 1,0-1,-1 0,1 0,-1 0,0 0,0-1,0 0,1 0,-9 1,7-1,0 0,0-1,0 1,0-1,0 0,0-1,0 1,0-1,0 0,1-1,-1 0,0 1,1-2,-1 1,1-1,-1 0,1 0,0 0,0-1,1 1,-1-1,1 0,-6-8,-1-8,1 1,1-2,1 1,1-1,1-1,1 1,0-1,2 0,0 0,2 0,1 0,0 0,1 0,8-35,5-11,2 1,4 1,38-87,-50 133,-1 0,-1 0,-1-1,-1 0,-1 0,0 0,-2 0,-2-38,-3 25,-1 0,-2 0,-2 1,-20-54,-1 13,17 48,2-1,1 0,1 0,1-1,-7-54,15 77,-4-33,4 37,0 0,-1 0,1 0,0 0,0 0,-1 0,1 0,-1 1,1-1,0 0,-1 0,0 0,1 0,-1 0,0 1,1-1,-1 0,0 0,0 1,1-1,-1 1,0-1,0 1,0-1,0 1,0-1,0 1,0 0,-1-1,1 2,0-1,-1 0,2 1,-1-1,0 1,0-1,0 1,0 0,0-1,0 1,0 0,1 0,-1 0,0-1,1 1,-1 0,1 0,-1 0,1 0,-1 0,1 0,-1 0,1 0,0 0,0 0,-1 2,-4 33,5-33,-3 298,6-153,-2-134,0 0,1 0,1 0,0-1,1 0,9 24,-2-6,6 40,-14-54,0-1,1 1,10 23,20 24,2-1,4-2,65 79,-90-121,8 9,-15-19,1 1,-1 1,8 14,-9-10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3.3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5,'-1'82,"3"92,0-162,0 1,1 0,1-1,0 0,0 0,12 21,47 70,-33-57,-29-43,1 0,1 0,-1 0,0 0,1-1,0 1,-1-1,1 1,0-1,0 0,0 0,0 0,1-1,-1 1,1-1,-1 1,1-1,-1 0,1-1,-1 1,1-1,0 1,-1-1,1 0,0-1,0 1,-1 0,1-1,5-2,9-3,0 0,0-2,0 0,26-18,-7 5,-5 4,9-3,0-2,-2-2,0-1,56-50,-88 67,0 0,0 0,-1-1,0-1,-1 1,0-1,0 1,-1-1,0-1,-1 1,0-1,-1 1,0-1,-1 0,0 1,0-1,-1 0,-3-20,1 26,1 1,-2-1,1 0,0 1,-1-1,0 1,0 0,0 0,-1 0,1 1,-1-1,0 1,0-1,0 1,0 1,0-1,-1 0,0 1,1 0,-1 0,0 1,0-1,0 1,-10-1,-12-2,0 2,-1 0,-39 4,39-1,-22 0,5 0,0 1,-68 12,91-9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4.1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 30,'0'-4,"-4"-2,-1-4,-1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5.3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284 1,'-2'1,"0"0,0 0,0 0,0 1,0-1,0 0,1 1,-1 0,0-1,1 1,-1 0,1 0,0 0,0 0,0 0,-2 3,-3 5,-34 54,2 2,3 1,-49 136,71-166,2 1,-10 60,18-81,1 0,1 1,0-1,2 0,0 1,0-1,2 0,5 21,-3-25,1 1,0-1,0-1,2 1,-1-1,1 0,1-1,18 18,-20-21,1-1,0-1,0 1,0-1,1-1,0 0,0 0,0 0,1-1,0-1,0 0,18 4,70 0,151-9,-97-1,-139 3,0-1,0 0,1 0,-1-2,0 1,0-2,-1 0,16-6,-24 8,-1 0,1 0,0 0,-1-1,1 0,-1 1,0-1,0 0,0 0,0-1,-1 1,1-1,-1 1,0-1,0 0,0 0,0 0,-1 0,0 0,0 0,0 0,0-1,-1 1,1 0,-1 0,0-1,0 1,-2-9,1 7,0 0,0 0,-1 0,0 0,0 1,0-1,-1 0,0 1,0-1,0 1,-1 0,0 0,0 1,-6-7,3 5,-1 0,1 1,-1 0,0 1,0 0,-1 0,1 0,-16-3,-6 1,0 1,0 2,0 1,-53 3,73-1,-30 1,-79 13,107-12,0 1,1 1,-1 0,1 0,0 1,0 1,0-1,1 2,0 0,0 0,-9 9,2 1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7.6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1 383,'63'-25,"41"-7,118-45,-190 64,0-3,-1 0,-1-2,48-37,-58 39,-10 8,1 0,-1 0,0-1,-1-1,0 0,0 0,-1 0,8-15,-9 9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8.4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0,'5'1,"0"-1,0 1,0 0,0 1,0-1,-1 1,1 0,0 0,-1 0,0 1,1-1,-1 1,0 0,0 1,-1-1,1 1,-1-1,1 1,2 5,8 11,-1 0,18 40,-13-24,135 214,-144-238,-2-1,1 2,-1-1,-1 1,-1 0,1 0,-2 0,0 1,3 22,-5-17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9.3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0,'3'1,"-1"-1,1 1,0 0,0 0,-1 0,1 0,0 1,-1-1,1 1,-1-1,0 1,0 0,1 0,-1 0,0 0,-1 0,1 0,0 1,-1-1,3 4,27 58,-27-54,28 68,3-1,4-2,88 130,193 156,-131-157,-182-197,0 1,-1 0,0 0,-1 1,0 0,0 0,0 0,-2 0,1 1,-1-1,3 16,-6-19,1 0,-1 0,0-1,-1 1,0 0,1 0,-2-1,1 1,-1-1,0 1,0-1,0 0,-1 0,0 0,0 0,0 0,0 0,-1-1,0 0,0 0,-7 6,3-4,0 0,0-1,-1 0,1 0,-1-1,-1 0,1 0,0-1,-1-1,0 1,1-2,-17 2,-9-2,0-1,-43-6,70 5,0 0,0 0,0-1,0 0,0-1,0 1,1-1,0-1,-1 0,-11-8,3-2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9.8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1,'0'4,"4"2,2 4,0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26.0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98 123,'1'-6,"-1"-1,0 1,1 0,0 0,1 0,-1-1,1 1,1 1,-1-1,1 0,0 0,0 1,0 0,6-7,-7 10,1-1,-1 1,1-1,0 1,-1 0,1 1,0-1,0 0,0 1,1-1,-1 1,0 0,1 0,-1 0,0 1,1-1,-1 1,1 0,-1 0,1 0,-1 0,0 1,1-1,-1 1,0 0,1 0,3 2,1 0,0 1,-1 0,0 1,0 0,0 0,0 0,-1 1,0 0,0 0,-1 0,1 1,-1 0,-1 0,1 0,-1 1,-1-1,1 1,-1 0,-1 0,3 12,-1-5,-2-1,0 1,0 0,-2 0,0 0,0 0,-2 0,1 0,-2-1,-8 28,-23 40,-71 127,85-176,-3 0,-51 59,8-12,56-55,14-18,10-13,9-14,0-1,-2-1,27-35,4-5,-30 38,-12 11,1 1,0 0,1 1,0 0,1 1,0 0,0 1,1 1,25-12,300-122,-173 79,-144 55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0.7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108 1,'-3'0,"0"1,1 0,-1-1,1 1,-1 0,0 0,1 1,0-1,-1 0,1 1,0-1,0 1,0 0,0 0,0 0,0 0,0 0,-2 5,-1-1,1 1,0 0,1 0,0 0,-4 12,-3 21,1 0,3 1,1 0,0 42,5-58,1 0,1 1,1-1,1 0,1-1,2 1,16 41,-21-61,0 0,0-1,1 0,0 1,0-1,0 0,0 0,1 0,-1-1,1 1,0-1,0 0,0 0,1 0,-1-1,1 1,-1-1,6 2,-3-3,1 1,-1-1,0-1,0 1,1-1,-1 0,0-1,0 0,1 0,-1 0,11-5,-2 0,1-1,-2 0,1-1,-1-1,0-1,0 0,-2 0,1-2,22-23,-26 20,-1 0,0 0,-1-1,0 0,-2 0,0 0,0-1,-2 0,0-1,-1 1,-1 0,0-1,-1 0,-3-23,1 33,0-1,-1 1,0 0,-1-1,0 1,0 1,-1-1,0 0,0 1,-1 0,0 0,0 0,-1 0,1 1,-2 0,1 0,0 1,-1 0,0 0,-9-5,2 3,1 0,-1 0,-1 1,1 1,-1 0,0 1,0 1,0 0,-1 1,-19 0,10 3,4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1.4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45,'0'-4,"0"-6,0-5,0-1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2.5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1 316,'148'-66,"-15"-9,-53 29,142-61,-211 103,1 0,0 0,0 2,0-1,0 1,0 1,21 0,-30 1,0 0,1 1,-1-1,0 1,0 0,0 0,1 0,-1 0,0 0,-1 1,1 0,0-1,0 1,-1 0,1 0,-1 0,1 1,-1-1,0 1,0-1,0 1,0 0,0-1,-1 1,1 0,-1 0,0 0,0 0,0 1,0-1,-1 0,1 0,-1 6,1-2,-1 1,-1 0,1-1,-1 1,0-1,-1 0,0 1,0-1,0 0,-1 0,-5 9,-5 7,-33 41,-7 14,-20 60,73-137,-1 0,0 0,1 1,-1-1,0 0,1 0,0 0,-1 1,1-1,0 0,-1 1,1-1,0 0,0 0,0 1,0-1,0 0,0 1,1-1,-1 0,0 1,1-1,-1 0,1 0,-1 0,1 1,0-1,-1 0,1 0,0 0,0 0,0 0,0 0,0 0,0-1,0 1,0 0,0 0,0-1,0 1,0-1,1 1,-1-1,0 1,0-1,1 0,-1 1,0-1,1 0,1 0,14 2,-1-1,0-1,26-2,-18 1,172-4,356 5,-526 1,-1 1,0 1,48 13,-66-14,-1 0,0 0,-1 1,1 0,0 0,-1 1,0 0,1 0,4 5,-7-6,-1 0,0 0,0-1,0 1,0 1,-1-1,1 0,-1 0,0 1,0-1,0 0,0 1,0-1,-1 1,0-1,0 1,0 7,-1-8,0 1,0-1,0 1,-1-1,1 1,-1-1,1 0,-1 0,0 0,-1 0,1 0,0 0,-1 0,0-1,1 1,-1-1,0 0,0 0,-6 3,-9 5,0-1,-28 9,11-5,-63 42,75-40,-2-1,0-1,-31 12,4-5,29-10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3.3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1,'20'0,"278"12,-264-7,0 1,0 1,0 2,-1 2,-1 1,51 26,-34-9,-1 3,-1 2,-2 1,-1 3,-3 1,0 3,44 59,210 347,-245-365,-35-57,45 72,49 112,-106-204,0 1,0-1,-1 1,0 0,-1-1,1 1,-1 0,0 0,-1 0,0 0,-1 11,0-13,-1-1,1 1,-1-1,0 0,0 0,0 1,-1-1,0-1,1 1,-2 0,1-1,0 1,-1-1,1 0,-1 0,0 0,-5 2,-1 2,-1 0,0-1,0 0,-1-1,0 0,-20 5,10-7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4.21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 0,'-2'473,"9"643,13-806,-12-248,3 0,37 117,-45-169,1 1,0-1,1 0,1 0,-1-1,1 0,11 12,-14-17,1-1,0 1,-1-1,2 0,-1 0,0-1,0 1,1-1,0 0,-1 0,1 0,0-1,0 0,0 0,0 0,0 0,10-1,14-2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5.6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423 226,'1'1,"1"-1,0 1,0 0,-1 0,1 0,-1 0,1 0,-1 0,1 1,-1-1,1 0,-1 1,0-1,0 1,0-1,1 3,4 4,158 172,262 224,-376-361,72 65,-108-94,-1 1,0 1,0 0,-2 0,17 33,-27-48,0 0,0 0,0 1,-1-1,1 1,0-1,-1 0,0 1,1-1,-1 1,0 0,1-1,-1 1,0-1,0 1,0-1,0 1,-1-1,1 1,0-1,-1 1,1-1,-1 1,1-1,-1 1,0-1,0 0,1 1,-1-1,0 0,0 0,0 0,0 1,-1-1,1 0,0-1,0 1,-1 0,1 0,0 0,-1-1,1 1,-1-1,1 1,-1-1,1 1,-1-1,1 0,-1 0,-1 0,-13 2,0-2,0 0,0 0,-17-4,9 2,-10-2,0-1,1-1,0-2,0-2,1-1,0-1,1-2,0-1,-29-19,-27-23,-128-111,157 117,3-3,-77-95,-71-139,195 275,0 1,0-2,2 1,-1-1,2 0,-5-17,9 27,0 0,1-1,-1 1,1-1,0 1,0-1,1 1,-1 0,1-1,0 1,0-1,1 1,-1 0,1 0,0 0,0 0,0 0,1 0,-1 1,1-1,0 1,0-1,0 1,7-5,-2 2,1 0,-1 1,1 0,1 1,-1 0,1 0,-1 1,15-3,86-10,-71 12,-28 2,0 1,-1 0,1 1,0 1,-1-1,12 3,-16-1,-1-1,0 1,0 0,0 1,0-1,0 1,-1 0,1 0,-1 0,0 1,0 0,0 0,6 7,3 4,1 0,1-2,0 1,1-2,0 0,1 0,33 15,8-1,71 21,-76-29,95 45,-132-55,0 1,0 1,-1 1,24 20,-37-29,0 0,0 0,0 0,0 0,0 0,-1 0,1 0,-1 0,1 1,-1-1,0 1,0-1,0 1,0-1,-1 1,1 0,-1 0,1-1,-1 1,0 0,0-1,0 1,0 0,-1 0,1-1,-1 1,0 0,1-1,-1 1,0-1,-1 1,1-1,0 1,-1-1,1 0,-1 0,0 0,0 0,0 0,-3 3,-6 3,0 0,-1-1,0 0,0-1,0 0,-21 7,15-7,1 1,-30 17,16-1,23-16,-1-1,0 0,-1 0,1 0,-1-1,-12 4,4-5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6.3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0,'1'3,"0"-1,-1 1,1-1,0 1,0-1,1 0,-1 1,0-1,1 0,-1 0,1 0,0 0,0 0,0 0,2 1,39 30,-29-23,101 79,3-6,4-6,180 86,-274-151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7.2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54 0,'50'45,"22"22,130 123,-132-131,73 83,-138-137,0 0,-1 1,0-1,0 1,0 0,-1 0,1 1,-2-1,1 1,-1-1,0 1,0 0,1 9,-3-12,-1 1,1-1,-1 0,0 0,0 0,0 0,-1 0,1 0,-1 0,0-1,0 1,0 0,-1-1,1 0,-1 1,0-1,0 0,0 0,0-1,0 1,-1-1,1 1,-5 1,-57 40,31-20,-54 28,74-46,0 0,0-1,0 0,0-1,-1-1,1 0,-29 2,-27-5,44-1,-1 1,1 1,-1 2,-34 7,44-5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29.3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2 307,'-1'-2,"1"0,0 0,0 0,0-1,0 1,0 0,1 0,-1 0,1 0,-1 0,1-1,0 1,0 0,0 0,0 0,0 1,0-1,0 0,1 0,-1 1,1-1,3-2,-3 3,0 0,1 1,-1-1,1 1,-1-1,1 1,-1 0,0 0,1 0,-1 0,1 1,-1-1,1 0,-1 1,0 0,5 1,9 6,-1 0,0 0,0 2,18 14,268 234,-94-75,20 2,219 192,-423-355,-12-15,-2 2,1-1,-1 1,-1 1,1 0,-2 0,1 0,8 18,-16-28,1 1,-1 0,0 0,1-1,-1 1,0 0,0 0,1 0,-1-1,0 1,0 0,0 0,0 0,0 0,0-1,-1 1,1 0,0 0,0 0,-1-1,1 1,0 0,-1 0,1 0,0-1,-1 1,1 0,-1-1,0 1,1-1,-1 1,1 0,-1-1,0 1,1-1,-1 0,0 1,0-1,1 0,-1 1,0-1,0 0,0 0,1 1,-1-1,0 0,0 0,0 0,0 0,1 0,-1 0,0-1,0 1,-1 0,-3-1,-1 1,0-1,0-1,0 1,1-1,-9-4,-90-48,3-5,3-5,3-4,2-3,4-5,3-4,-128-153,138 144,-54-70,112 134,1-1,1 0,2-1,-18-45,28 62,1 0,0 0,1 0,0-1,0 1,1 0,1-1,-1 1,2-1,0 1,0 0,4-17,-2 19,0 0,0 1,1-1,0 1,1 0,-1 0,1 0,1 1,-1 0,1 0,0 0,1 1,-1-1,1 2,0-1,8-4,5-1,1-1,-1 2,1 1,1 1,0 0,41-6,-51 12,1 0,0 0,-1 2,1-1,-1 1,1 1,-1 1,1-1,-1 2,0 0,0 0,-1 1,21 12,-18-9,-1 1,0 1,0 0,0 1,-2 0,1 1,11 15,-17-18,-1 0,0 0,-1 0,0 1,0-1,-1 1,0 0,-1 0,0 0,0 0,-1 1,-1 15,0-3,-1 1,-1-1,-2 1,0-1,-1 0,-15 38,14-46,-1 0,-1-1,0 0,-1 0,0-1,-1 0,0-1,-1 0,-1-1,-21 17,-4 3,21-16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38.6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88,'1'-13,"1"0,0 0,1 0,8-23,-4 117,-10 121,6 369,9-412,2 74,-15-46,1-163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28.4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0 788,'8'0,"0"0,0 1,-1 0,1 1,0 0,-1 0,0 1,1-1,-1 2,0-1,0 1,0 0,-1 0,0 1,0 0,0 0,7 8,5 9,-1 0,-1 1,21 40,17 25,-28-55,2-1,1-1,48 39,108 68,24-3,120 91,-326-224,-1-1,0 0,0 1,0-1,-1 1,1 0,0 0,-1 0,1-1,-1 1,1 1,-1-1,0 0,0 0,0 0,0 1,0-1,-1 0,1 1,-1-1,1 1,-1 3,-1-4,0 0,-1 0,1-1,-1 1,1 0,-1-1,1 1,-1-1,0 0,0 1,0-1,0 0,0 0,0 0,0-1,0 1,0 0,0-1,0 1,-1-1,1 0,0 0,0 0,-4 0,-14 1,1-2,-1 0,0 0,1-2,-1-1,1 0,0-2,0 0,-25-12,-18-12,-75-49,127 73,-53-34,2-3,2-3,2-2,2-2,3-3,-65-83,88 96,2-1,2-1,1-2,3 0,1-2,3 0,-17-66,27 78,0 0,3 0,1 0,1 0,2 0,2 0,1-1,1 1,2 1,1-1,17-46,-12 48,2 0,1 1,25-39,-31 56,1 1,0 0,1 1,1 0,-1 1,2 0,0 1,0 0,18-9,-15 10,1 2,0 0,1 1,0 0,0 2,0 0,0 1,0 0,1 2,23 1,180-12,51 1,-265 12,0-1,1 1,-1 0,0 1,0 0,0 0,0 1,0 0,0 0,-1 1,1 0,10 8,-15-9,0-1,0 1,-1 0,1 0,-1 0,0 1,0-1,0 1,0-1,-1 1,1 0,-1-1,0 1,0 0,0 0,-1 0,1 0,-1 0,0 0,0-1,0 1,-1 0,1 0,-1 0,0 0,0 0,-1-1,-2 7,-12 25,-1-1,-2 0,-26 35,-29 53,39-53,-3-2,-84 113,-32 9,134-156,-8 14,26-45,0 1,0-1,0 1,0-1,0 0,0 0,-1 0,1 0,-1-1,1 1,-1-1,0 1,-3 0,6-2,0 0,0 0,-1 0,1 0,0 0,0 1,0-1,-1 0,1 0,0 0,0 0,0 0,-1 0,1 0,0-1,0 1,0 0,-1 0,1 0,0 0,0 0,0 0,-1 0,1 0,0 0,0-1,0 1,0 0,-1 0,1 0,0 0,0 0,0-1,0 1,0 0,0 0,-1 0,1-1,0 1,0 0,0 0,0-1,2-12,8-12,-1 12,1 0,0 0,1 1,0 0,1 1,0 0,1 1,0 1,1 0,-1 0,2 2,-1 0,1 0,23-6,0 2,0 1,1 2,1 2,71-3,122 4,0 11,294 44,-431-29,-63-10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0.4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1406 278,'0'-9,"0"0,-1 0,0 0,0-1,-1 1,0 1,-1-1,0 0,0 0,-1 1,0 0,0 0,-1 0,0 0,-1 1,1 0,-1 0,-1 0,1 1,-1 0,0 0,-1 0,-14-7,8 5,4 1,0 0,-1 1,0 1,0 0,0 0,-1 1,0 1,1 0,-18-2,-332 1,195 7,-184-19,246 9,95 7,1-1,-1 1,1 0,-1 1,1 0,-15 4,20-4,-1 1,1-1,-1 1,1 0,0 0,0 0,0 0,0 1,0-1,1 1,-1 0,1 0,0 0,-1 0,1 0,1 0,-3 5,-5 15,0 0,2 0,1 1,1 0,1 0,2 0,0 0,1 1,1-1,5 30,1-9,2 0,1 0,3-1,26 65,-18-66,25 40,-22-43,23 54,19 82,27 64,-69-189,2 0,48 71,-50-91,2 0,1-1,53 46,-60-60,0-1,0-1,2-1,-1 0,2-2,0 0,32 10,-46-20,0 1,1-1,0 0,-1-1,1 0,-1-1,1 0,0 0,-1 0,0-1,1-1,-1 1,0-1,12-7,13-7,-1-2,34-26,-4 3,-10 13,-26 15,-1-1,27-20,-46 30,0 0,0-1,0 1,-1-1,0-1,0 1,0-1,-1 1,0-1,0-1,-1 1,4-12,18-67,-4-1,-4-1,-4 0,3-136,-15 156,-6-115,3 160,-1 1,-1 0,-1 0,-1 1,-17-42,0 21,18 35,1 0,0-1,0 0,0 1,1-1,0-1,1 1,0 0,0-1,-1-8,-12-67,12 66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1.5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1 880,'1'-10,"0"-1,1 0,1 1,0-1,0 1,1 0,0 0,0 0,2 1,-1-1,1 1,10-12,7-7,1 2,41-37,-36 39,1 0,34-19,-50 35,0 0,1 0,-1 2,2-1,-1 2,1 0,21-3,-6 10,-1-3,-28 0,-1 1,0-1,0 0,0 0,0 0,0 0,0 0,-1 0,1 0,0 0,0 0,-1 0,1 0,0 0,-1-1,1 1,-1 0,0-1,1 1,-1 0,0-1,0 1,0 0,0-2,3-67,-6-82,0 28,2 106,1 8,0-1,0 1,1-1,3-12,2 6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2.8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 1,'0'48,"-1"19,3-1,13 82,-12-129,-1 0,-1 0,0 0,-1 1,-2-1,1 0,-8 28,1 10,3 1,2 0,6 91,-1-110,-2-37,1 43,1 0,3-1,1 1,16 54,-21-96,-1-1,1 1,-1-1,1 1,0-1,0 0,0 1,0-1,0 0,0 0,1 0,-1 0,1 0,0 0,-1 0,1 0,0-1,0 1,4 2,1-6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3.8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1150,'58'-19,"640"-99,-560 88,179-63,125-74,97-31,-341 138,345-126,-58-4,-471 186,-1-1,1 0,-1-1,0 0,-1-1,0-1,0 0,0 0,12-13,-21 11,-16 13,-19 13,-68 45,65-39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4.4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1 441,'0'-5,"0"0,1 0,0 0,0 0,0 0,1 1,-1-1,1 0,0 1,1-1,-1 1,1-1,0 1,0 0,0 0,1 1,-1-1,1 1,0-1,0 1,0 0,5-2,11-6,1 1,-1 1,39-12,-36 14,79-22,210-31,-8 4,-221 31,91-41,-125 46,-17 6,-8 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4.9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1 374,'0'-4,"1"0,0-1,0 1,0 0,0 0,1 0,0 0,0 0,0 0,0 1,0-1,1 1,0-1,-1 1,1 0,5-4,60-44,-49 38,92-65,141-75,-231 143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55.0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26 1906,'-2'-3,"-1"0,1 1,0-1,0 0,0 0,0 0,0-1,1 1,-1 0,1-1,0 1,0-1,0 1,1-1,-1 1,1-1,0 0,0 1,0-1,1 0,-1 1,1-1,-1 1,1-1,1 1,-1-1,2-3,-1 2,1 0,0 0,0-1,1 2,-1-1,1 0,0 1,0-1,1 1,-1 1,1-1,0 0,0 1,0 0,9-4,3 3,1 0,0 1,0 1,0 0,0 2,0 0,0 1,-1 1,1 0,22 6,-23-3,1-2,1 0,-1-1,0-1,0-1,1 0,-1-2,0 0,31-8,113-61,-23 8,9 13,273-53,-12-11,-372 101,-23 8,0 0,1 0,0 2,0 0,19-2,52-8,-34 4,-94 17,19-2,0-2,-30 3,39-7,0 1,0-2,0 0,1 0,-16-5,25 5,1 0,0 0,0 0,0 0,0-1,0 0,0 1,0-1,0 0,1-1,-1 1,1 0,-1-1,1 1,0-1,0 0,0 0,1 1,-1-1,1-1,-1 1,1 0,0 0,0 0,0-1,0-4,0-4,1 0,0 1,0-1,1 0,1 0,0 1,1-1,0 1,0 0,1 0,1 0,0 0,0 0,1 1,1 0,9-11,13-13,1 1,68-57,-72 67,73-63,4 5,210-126,-291 194,2 1,-1 1,1 1,46-12,-65 21,1-1,-1 1,1 1,0-1,-1 1,1 0,0 0,-1 0,1 1,0 0,-1 0,1 1,-1-1,1 1,-1 0,0 1,0-1,0 1,0 0,0 0,-1 1,1-1,-1 1,0 0,0 0,0 1,5 7,17 29,-4-8,28 55,-44-74,0 0,-1 1,-1 0,0 0,-1 1,-1-1,1 21,-2-20,-2 0,0-1,0 1,-2-1,0 1,-1-1,0 0,-1 0,-8 15,2-10,0-1,-1 0,-1-1,0 0,-31 29,42-45,1 0,-1 0,0-1,0 1,0-1,-1 1,1-1,0 0,0 0,-1 0,1 0,-5 1,6-2,0 0,0 0,0 0,0 0,0 0,0 0,0 0,0 0,-1-1,1 1,0 0,0-1,0 1,0-1,1 1,-1-1,0 1,0-1,0 0,0 0,-1-1,1 0,-1-1,1 1,0-1,-1 0,1 0,0 0,1 0,-1 0,1 0,-1 0,1 0,0 0,0 0,0 0,0 0,1 0,-1 0,1 0,0 0,1-3,6-17,2 1,1 0,0 0,2 1,0 1,1 0,2 1,23-24,14-8,87-65,-79 70,3 3,1 3,2 2,1 4,2 3,1 3,2 3,81-17,-101 30,1 4,0 1,1 3,-1 2,1 3,-1 2,1 2,-1 3,-1 2,0 2,0 3,54 23,-86-29,0 0,-1 2,0 0,0 1,19 16,-33-23,0 1,-1 0,1-1,-1 2,0-1,-1 1,1-1,-1 1,-1 0,1 1,-1-1,0 0,-1 1,0 0,0 0,-1 0,1 14,-1-15,-1 1,0-1,-1 1,0-1,0 1,0-1,-1 0,0 1,-1-1,0 0,0 0,0-1,-1 1,0-1,0 1,0-1,-1-1,0 1,0-1,0 1,-1-1,0-1,0 1,-7 3,-28 21,13-9,0-1,-39 19,64-37,0 1,1-1,-1 0,0 0,0 0,0 0,0 0,1-1,-1 1,0-1,0 0,0 0,0 0,0 0,0-1,0 1,0-1,0 1,0-1,0 0,-3-2,3 1,1-1,-1 1,1-1,0 1,0-1,0 0,1 0,-1 0,1 0,-1 0,1 0,0 0,0 0,0 0,1-1,-1 1,1 0,0 0,0-5,0-10,1 0,0 1,1-1,2 0,-1 1,2 0,0 0,2 0,-1 1,2 0,0 0,1 0,1 1,16-19,1 1,2 1,1 2,2 1,64-46,-58 49,0 2,1 1,2 3,50-19,-61 28,2 2,-1 1,1 2,0 1,0 2,53 0,-51 4,1 2,-1 1,0 1,0 2,-1 1,43 18,-63-21,0 1,-1 1,1 0,-2 1,1 0,-1 1,19 19,-24-21,0 1,0-1,-1 1,0 1,0-1,-1 1,0 0,-1-1,0 2,0-1,-1 0,2 17,-4-19,0-1,0 0,-1 0,0 0,0 0,0 0,0 0,-1-1,0 1,-1 0,1-1,-1 1,0-1,0 0,-1 0,0 0,-6 7,3-5,0-1,0 0,-1 0,0 0,0-1,0 0,0 0,-1-1,0 0,-14 3,22-6,0-1,0 1,0-1,0 0,0 1,-1-1,1 0,0 0,0 0,0 0,-1 0,1 0,0-1,0 1,0 0,-1 0,1-1,0 1,0-1,0 1,0-1,0 0,0 1,0-1,0 0,0 0,0 1,-1-3,1 1,0-1,0 1,0-1,0 1,0-1,1 0,-1 0,1 1,0-1,0 0,0 0,0-2,1-6,1 0,0 1,0-1,1 1,7-17,22-31,3 1,2 1,77-88,-100 127,2 1,-1 1,2 0,0 1,26-17,-36 27,0 0,0 1,0 0,1 0,-1 1,1 0,0 0,-1 0,1 1,0 1,0-1,0 1,0 0,0 1,0 0,0 0,-1 1,10 3,56 19,-2 4,67 36,-114-51,0 1,-1 0,-1 2,-1 1,0 0,-1 2,-1 0,-1 1,18 26,-30-37,-1 1,1 0,-2 0,1 1,-2-1,1 1,-1 0,2 18,-3-2,-1 1,-2 29,0 38,9-39,-6-45,0 1,0-1,-1 0,-1 1,0-1,-2 14,-9 16,8-34,1 0,0 0,0 1,1-1,-1 13,2-19,0-1,0 0,0 0,0 1,0-1,0 0,0 1,0-1,0 0,0 1,0-1,0 0,0 0,0 1,1-1,-1 0,0 0,0 1,0-1,0 0,1 0,-1 0,0 1,0-1,0 0,1 0,-1 0,0 1,0-1,1 0,-1 0,0 0,1 0,-1 0,0 0,0 0,1 0,14-5,21-21,-22 15,15-6,1 1,1 1,1 2,0 1,0 1,1 2,0 2,1 0,51-2,31 5,169 16,-175-5,601 2,-531-33,-125 14,0 3,1 2,68 2,-90 6,-12-1,0 0,0-2,0 0,0-2,22-4,32-8,88-22,-159 34,-1 2,0-1,1 0,-1 0,0-1,0 1,0-1,0 0,-1 0,1 0,0 0,-1-1,1 0,-1 1,5-6,-9 7,1 1,-1 0,1 0,-1 0,1-1,-1 1,0 0,1 0,-1 0,1 0,-1 0,1 0,-1 0,1 0,-1 0,1 0,-1 0,1 0,-1 0,0 1,1-1,-1 0,1 0,-1 0,1 1,0-1,-1 0,1 1,-1-1,1 0,-1 2,-21 9,4 1,2 2,0 0,0 1,-16 22,31-37,1 0,0 0,0 0,-1 0,1 1,0-1,0 0,-1 0,1 0,0 1,0-1,0 0,0 0,0 0,-1 1,1-1,0 0,0 0,0 1,0-1,0 0,0 1,0-1,0 0,0 0,0 1,0-1,0 0,0 0,0 1,0-1,0 0,0 1,0-1,0 0,0 0,0 1,1-1,-1 0,0 0,0 0,0 1,1-1,14-1,18-12,-9-2,-10 5,0 0,0 2,1 0,1 1,-1 0,1 1,24-6,62-2,-70 11,0-1,59-16,23-7,-7 2,-83 20,-1 0,1 2,0 1,0 0,25 3,-26 0,1-2,-1 0,0-1,0-1,28-8,-48 10,0 0,0 0,-1-1,1 1,0-1,0 1,-1-1,1 0,-1 0,4-4,4-7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56.0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1,'14'263,"-1"-7,3 174,-4-304,40 174,-44-255,5 90,-10-91,8 14,-11-56,0 0,1 0,0 0,-1 0,1 0,0 0,0-1,0 1,0 0,0-1,1 1,-1-1,0 1,1-1,-1 1,1-1,-1 0,1 0,0 0,0 0,-1 0,1 0,0-1,0 1,3 0,6-2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57.8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0 112,'0'6,"0"0,0 0,1 0,0 0,0 0,0 0,1 0,0 0,0 0,0-1,1 1,0-1,0 0,0 1,1-1,-1-1,1 1,1-1,-1 1,6 3,-2-3,0 0,1 0,-1-1,1-1,0 1,0-1,0-1,0 0,1 0,-1-1,1 0,10 0,60 0,-1-3,0-4,-1-3,0-3,151-46,-134 28,1 3,2 4,0 5,1 4,130-1,-107 15,-14 1,178-22,-158 4,1 5,1 6,217 18,-324-9,193 24,-186-21,-1 2,0 0,0 2,-1 2,31 16,-24-7,-1 0,-1 2,-1 2,-1 1,-2 1,51 59,-61-61,-1 0,-2 0,0 2,-2 0,-1 1,-1 0,-1 1,-2 0,10 51,-16-59,-2 0,-3 42,1-51,0 1,0 0,2 0,-1 0,2 0,-1 0,2-1,0 1,0-1,9 22,102 155,-23-40,100 197,185 304,-342-590,-3 1,44 120,-24-52,17 12,129 197,-170-294,-26-42,-1-1,0-1,0 1,0-1,0 1,1-1,-1 1,0-1,0 1,1-1,-1 0,0 1,0-1,1 1,-1-1,0 0,1 1,-1-1,1 0,-1 1,1-1,-1 0,0 1,1-1,-1 0,1 0,-1 0,1 1,-1-1,1 0,-1 0,1 0,-1 0,1 0,0 0,-1 0,1 0,3-8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59.4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1180 0,'-19'2,"-1"1,0 0,1 2,-1 0,-30 13,-45 11,-573 111,582-129,61-9,0 1,0 2,-43 12,65-15,0 0,0 0,0 0,1 0,-1 1,1-1,0 1,0-1,0 1,0 0,0 0,0 0,1 0,-1 0,1 1,0-1,0 0,0 1,1-1,-1 0,1 1,0-1,0 1,0-1,1 6,-1 3,1 0,1 1,0-1,0 0,1-1,5 15,0-10,1-1,1 0,0 0,21 23,-17-22,-2 0,0 1,16 29,136 324,-54-113,-30-66,-10 4,55 241,-108-363,30 109,-47-181,1 0,-1 1,0-1,0 0,1 1,-1-1,1 0,-1 0,1 0,0 1,0-1,-1 0,1 0,0 0,0 0,0 0,0 0,0 0,0-1,0 1,0 0,3 1,-4-3,1 0,0 1,0-1,0 0,0 0,0 1,0-1,-1 0,1 0,0 0,-1 0,1 0,-1 0,1 0,-1 0,1 0,-1 0,0 0,0-1,1 1,-1 0,0 0,0 0,0 0,0-2,1-17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39.61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1,'1'4,"0"0,1-1,0 1,0-1,0 1,0-1,0 1,1-1,0 0,-1 0,5 3,7 10,134 228,-90-141,-31-49,-2 0,-2 2,-3 1,23 103,-36-133,2-2,1 1,1-1,1-1,1 0,1 0,33 39,-5-2,-29-46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01.0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638 0,'0'73,"-2"-9,2-1,4 1,2-1,17 71,15-6,5-2,79 159,152 225,-246-461,93 180,-109-203,-3 0,0 1,-1 0,-2 0,-1 1,-1 0,1 32,-5-50,1 1,1-1,0 0,0 1,5 9,0 7,-6-25,-1 0,0-1,0 1,0 0,0 0,0-1,0 1,0 0,0 0,-1-1,1 1,-1 0,0-1,1 1,-1 0,0-1,0 1,0-1,0 1,0-1,0 0,0 1,-1-1,1 0,0 0,-1 0,1 0,-1 0,1 0,-1 0,1 0,-1-1,0 1,1-1,-1 1,0-1,0 0,1 1,-5-1,-7 2,-1-1,0 0,-25-2,-28-7,0-2,-98-29,12 2,125 31,-1 2,0 2,1 0,-1 2,0 0,0 3,1 0,-1 2,1 1,0 1,1 1,-35 16,-54 30,60-26,-85 29,141-57,-3 1,-1 1,1-1,0 0,-1 0,1 0,-1 0,1-1,-1 1,0-1,1 0,-1 0,1 0,-1-1,1 1,-1-1,1 0,-1 0,1 0,-5-2,-3-8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02.0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0,'3'47,"1"0,3-1,2 1,2-2,27 73,108 226,-134-318,231 479,-236-489,0 0,-2 1,1 0,-2 0,-1 1,0-1,-1 1,0 20,-2-15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02.9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0 459,'5'-1,"0"0,0-1,-1 1,1-1,-1 0,1-1,5-2,17-9,236-91,-145 55,172-49,-167 69,2 5,1 5,196-4,-237 23,31 1,162-22,-176 5,-31 3,1 4,84-1,-135 11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03.7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0 290,'1'-2,"0"0,0 0,0 0,0 0,1 0,-1 0,0 0,1 1,-1-1,1 0,0 1,-1-1,1 1,0 0,0 0,0-1,3 0,38-19,191-50,-32 13,-77 19,59-22,-163 52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04.4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0 145,'5'0,"5"0,1-4,3-2,4-4,7-4,4-5,1 2,0 2,-1 1,-1 2,-1 4,-1-2,0 1,-5 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33.87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811 345,'0'-45,"-1"1,-3-1,-2 1,-18-74,23 115,0 0,0 0,0 1,0-1,0 0,0 1,-1-1,0 1,1-1,-1 1,0 0,0 0,0 0,0 0,0 0,-1 0,1 0,-1 1,-4-3,6 4,0 0,0 0,0-1,0 1,0 0,0 0,0 0,0 1,0-1,0 0,0 0,0 0,0 1,0-1,0 1,0-1,0 1,0-1,0 1,-1 0,0 1,0 0,0 0,0 1,0-1,1 0,-1 1,1-1,0 1,0 0,-2 4,-27 95,15-47,-26 60,-61 162,57-170,-64 135,79-183,-3-1,-42 55,36-54,-53 105,75-131,12-23,3-5,0 0,0-1,0 1,-1-1,0 1,0-1,0 0,0 0,-1 0,1 0,-1-1,0 0,0 1,-7 2,2-6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34.7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0,'3'3,"0"-1,0 0,0 1,0-1,-1 1,1 0,-1 0,0 0,0 0,0 0,0 1,0-1,2 8,-1-4,106 193,-89-169,0-2,2 0,1-2,2 0,0-1,32 23,5-1,116 68,-158-105,1-2,36 12,-43-17,-1 0,0 1,0 0,-1 1,0 0,0 1,0 0,-1 1,17 15,-16-9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35.4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0 145,'0'2,"0"0,0-1,1 1,-1-1,0 1,0-1,1 1,-1 0,1-1,-1 1,1-1,0 1,-1-1,1 0,0 1,0-1,0 0,0 0,0 1,0-1,1 0,-1 0,0 0,1 0,-1-1,0 1,1 0,-1-1,1 1,-1 0,1-1,-1 0,1 1,0-1,-1 0,1 0,-1 0,4 0,7-1,0 0,0-1,0 0,15-5,-9 2,538-153,-532 149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35.9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0 247,'8'-1,"0"-1,0 0,0-1,-1 0,1 0,-1-1,0 0,0 0,0 0,0-1,8-8,14-8,26-15,-17 9,1 2,2 2,48-20,-52 27,-22 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38.5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0,'4'2,"-1"1,0-1,-1 0,1 1,0 0,-1 0,1-1,-1 1,0 1,0-1,0 0,2 6,-2-5,7 16,-1 1,-1-1,-1 1,-1 1,-1-1,-1 1,1 41,-2-26,11 52,16 19,5-1,60 129,-84-208,0 0,-2 0,-1 1,-1 0,3 48,-7 151,-3-162,1-59,-1 0,1 0,-1-1,0 1,-1 0,1-1,-1 1,-1-1,-4 11,6-16,0 0,0 1,0-1,0 0,0 0,0 1,0-1,-1 0,1 0,0-1,-1 1,1 0,0 0,-1-1,1 1,-1 0,-2 0,1-1,1 0,-1 0,0-1,1 1,-1 0,1-1,-1 0,1 1,0-1,-1 0,1 0,0 0,-1-1,-2-2,-4-2,1-1,0 0,1 0,0 0,0-1,1-1,0 1,0-1,0 0,2 0,-1 0,1-1,-4-14,2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41.0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1 416,'73'3,"-45"-1,-1-1,0-1,0-2,45-7,-45 2,-1-1,0-1,-1-1,0-1,-1-1,0-2,25-17,11-23,-48 42,1 0,1 0,0 1,0 0,1 2,0-1,1 2,23-10,40-4,91-13,-96 21,259-38,-130 23,-167 30,-42 2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39.4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 11,'-5'-4,"0"-2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40.5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211 5,'-8'0,"1"2,0-1,0 1,0 0,0 1,0 0,0 0,0 0,1 1,0 0,-1 0,1 0,1 1,-1 0,-7 9,2-3,2 0,-1 1,1 0,1 1,0 0,-10 24,13-21,0 1,1-1,-4 27,7-35,0 0,1 1,0-1,0 1,1-1,0 0,0 1,1-1,3 9,-3-14,0-1,0 1,0 0,0-1,1 1,-1-1,1 0,0 0,0 0,0 0,0 0,0-1,0 1,0-1,0 0,1 0,-1 0,0 0,1-1,-1 1,1-1,-1 0,1 0,-1 0,5-1,10 0,-1-1,0 0,28-9,-29 7,0 0,-1-2,0 0,0 0,-1-2,0 1,0-2,0 0,-1-1,-1 0,0-1,0 0,14-18,6-5,-23 26,-1 0,0-1,-1 0,0 0,9-16,-14 22,-1-1,0 1,0 0,0-1,0 1,0-1,-1 0,1 1,-1-1,0 1,0-1,-1 0,1 1,-1-1,1 1,-1-1,0 1,-1-1,1 1,-1 0,1-1,-4-3,2 2,-1 1,0-1,1 1,-1 0,-1 1,1-1,0 1,-1-1,0 1,0 1,0-1,0 1,0 0,0 0,-1 0,1 1,-10-2,-8 0,0 2,-45 1,58 0,-13 1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41.13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 1,'-4'0,"-2"0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42.1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1,'1'20,"1"1,9 33,-2-5,-5-22,0 1,1 0,14 48,-13-62,1-1,0 0,18 22,-18-25,1 1,-1 0,-1 0,1 1,5 18,-7-11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43.5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1 299,'0'-3,"0"0,0 0,0 0,0 0,0 0,1 0,-1 1,1-1,0 0,0 0,0 0,0 0,1 1,-1-1,3-3,-2 5,0 0,-1 0,1 1,0-1,-1 0,1 1,0-1,0 1,0-1,-1 1,1 0,0 0,0 0,0 0,0 0,-1 0,1 1,0-1,0 1,0-1,-1 1,1 0,0-1,-1 1,1 0,2 2,22 13,-2 0,0 2,-1 0,0 2,32 37,-3-5,33 36,-5 3,-3 4,-4 3,-5 3,75 149,-14-17,-128-232,0 0,-1 1,1-1,0 1,0-1,-1 1,1-1,-1 1,1-1,-1 1,0-1,0 1,1 0,-1-1,0 1,0 0,-1 1,1-3,-1 1,0-1,1 0,-1 0,0 1,1-1,-1 0,1 0,-1 0,0 0,1 0,-1 0,0 0,1 0,-1 0,0 0,1 0,-1-1,0 1,1 0,-1 0,1-1,-1 1,0 0,1-1,-2 0,-46-33,23 14,2-1,0-2,1 0,2-1,0-1,2-1,0 0,2-2,1 0,-17-45,-143-476,120 361,30 124,16 43,1-1,1 1,-8-38,14 53,1 1,-1-1,1 1,0 0,0-1,1 1,-1-1,1 1,0 0,1-1,-1 1,1 0,0 0,1 0,-1 0,1 1,0-1,0 1,0-1,6-4,-4 4,2 1,-1 0,0 0,1 1,-1 0,1 0,0 0,0 1,1 0,11-2,4 1,1 0,25 1,-30 3,1 1,-1 0,0 2,0 0,-1 1,1 1,27 13,-7 1,-1 0,47 35,-78-48,1 0,-1 0,-1 1,1 0,-1 0,0 0,-1 1,0 0,0 0,-1 0,-1 0,1 1,-1 0,-1 0,0 0,0 0,0 19,-1-13,-1-1,0 1,-1-1,-1 0,0 1,-1-1,0 0,-2 0,0 0,0-1,-10 16,9-20,-1 0,0-1,0 1,-1-2,-1 1,1-1,-19 12,-2-1,-41 19,-13 8,62-34,2-2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44.1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1,'0'40,"-1"-9,6 55,-3-75,0-1,1 1,0-1,0 0,1 0,0 0,1 0,11 17,-4-10,1 0,1 0,0-1,1-1,0 0,2-1,-1-1,2-1,19 11,-22-17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7:45.2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454 0,'11'42,"-2"-10,-4-13,0 0,2 0,0 0,1-1,13 24,-11-24,-1 0,-1 1,0 0,8 34,-16-49,1 1,-1-1,1 0,-1 0,-1 1,1-1,0 0,-1 0,0 0,0 1,0-1,-1 0,0 0,1 0,-5 5,2-3,-1 1,0-1,0-1,-1 1,0-1,0 0,-12 8,-8 2,1-2,-2-1,-42 13,59-22,-56 18,-1-2,-126 17,168-33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7.6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0 230,'71'-4,"0"-3,106-24,-78 11,262-31,-341 46,-1 0,0-2,-1 0,29-14,-28 11,0 1,0 2,41-12,-45 17,32-8,65-4,-88 14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6:49.02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 0,'2'155,"-4"169,-9-226,6-73,2 0,1-1,1 1,1 0,6 45,12 0,3 0,4-1,62 123,14 36,-96-215,-1 1,-1-1,3 22,-4-19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1.2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86,'1'0,"-1"0,0-1,1 1,-1-1,1 1,-1 0,1-1,-1 1,1 0,-1-1,1 1,-1 0,1 0,0 0,-1-1,1 1,-1 0,1 0,0 0,-1 0,1 0,-1 0,1 0,0 0,-1 0,1 1,-1-1,1 0,-1 0,1 0,0 1,-1-1,1 0,0 1,25 8,-26-9,29 15,-1 1,-1 1,-1 2,0 0,-1 2,25 28,-3-7,398 325,-398-330,-42-33,-1-1,1 0,0 0,-1-1,1 1,0-1,1 0,-1 0,0-1,0 0,1 0,-1 0,1 0,-1-1,1 0,-1 0,11-2,-13 1,1 0,-1 0,1 0,-1-1,1 1,-1-1,0 0,0 0,0 0,0 0,0-1,0 1,-1-1,1 1,-1-1,0 0,0 0,0 0,0-1,0 1,-1 0,1-1,-1 1,0-1,0 1,1-7,20-178,-14 97,24-91,-2 20,-30 144,0 18,0 0,0 0,0 0,0-1,0 1,1 0,-1 0,0 0,0-1,0 1,0 0,0 0,0 0,0-1,0 1,0 0,0 0,0-1,0 1,0 0,0 0,0 0,0-1,0 1,0 0,-1 0,1 0,0-1,0 1,0 0,0 0,0 0,0 0,-1-1,1 1,0 0,0 0,0 0,-1 0,1 0,0 0,0-1,0 1,0 0,-1 0,1 0,0 0,0 0,-1 0,1 0,0 0,0 0,0 0,-1 0,1 0,0 0,0 0,-1 0,-3 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5.37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11 16,'0'-4,"-4"-2,-2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42.4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0 381,'16'-13,"0"0,1 0,0 2,1 0,1 1,-1 1,1 1,22-7,27-5,72-11,-46 11,-25 7,108-6,-175 19,21-3,0-1,1-2,25-8,18-5,-57 16,-1 0,-1-1,1 0,0-1,-1 0,0 0,0 0,-1-1,1 0,11-13,-12 11,1 0,1 1,0 0,0 1,0 0,17-9,-7 9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2.4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45,'9'-1,"0"0,0-1,0 0,14-5,21-4,-21 7,10-2,0 1,0 1,1 2,62 4,-88-1,-1 0,0 0,0 0,0 1,0 0,0 1,-1 0,1 0,-1 0,0 1,1-1,-2 2,1-1,0 1,-1-1,0 1,0 1,0-1,-1 1,0 0,0 0,0 0,-1 1,0-1,0 1,-1 0,1-1,1 15,-3-14,0-1,-1 0,0 0,0 1,0-1,-1 0,0 0,0 0,-1 0,1 0,-1 0,-1 0,1 0,-1-1,0 1,0-1,-1 1,1-1,-1-1,0 1,-7 5,-8 8,-2-1,0-1,-40 22,37-23,-8 0,29-14,11-4,1 0,35-12,1 2,0 2,1 2,1 1,-1 3,60 1,-68 2,47-7,-34 2,-21 4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3.7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1113 0,'-5'1,"1"0,-1 0,0 0,1 0,-1 1,1-1,-1 1,1 1,0-1,0 0,0 1,-7 6,-48 47,30-26,-634 524,578-486,-110 115,178-158,16-16,14-11,12-7,0 1,0 2,0 0,1 2,33-2,134 4,-109 4,427 15,-398-8,324 44,-258-18,-149-28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4.9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839 48,'-7'-5,"-1"1,1 0,-1 1,0-1,1 2,-1-1,-1 1,1 0,0 0,-16 0,8 0,-21-4,0 2,0 2,0 1,0 2,0 2,0 1,-66 16,76-12,0 1,1 2,0 0,0 2,1 0,1 2,0 1,1 1,1 1,-36 37,53-50,0 1,0 0,0 1,1-1,-1 1,2 0,-1 0,1 0,0 0,0 1,1-1,-1 9,2-13,1 0,0 1,0-1,1 0,-1 0,1 1,-1-1,1 0,0 0,0 0,1 0,-1 0,1 0,-1 0,1 0,0 0,0-1,0 1,0-1,1 1,-1-1,1 0,-1 0,1 0,0 0,0-1,0 1,0-1,0 1,4 0,5 2,2 1,-1-2,0 0,1-1,-1 0,16 0,87-5,-50-1,-40 4,10-2,0 2,-1 1,60 11,-84-10,-1 1,0 0,0 1,0 0,0 0,-1 1,0 0,0 1,0 0,0 0,-1 1,0 0,-1 1,0 0,0 0,12 17,-8-6,-1 0,0 0,-1 1,-1 0,-1 0,-1 1,-1-1,-1 2,3 37,-6-49,-1-1,-1 1,0 0,0-1,0 0,-2 1,1-1,-1 0,0 0,-1 0,0 0,0-1,-1 0,0 1,-1-2,0 1,0-1,0 0,-1 0,0 0,-1-1,1-1,-1 1,-9 4,-10 5,-1-2,0-1,0-2,-1 0,0-2,-52 7,74-14,1 0,-1-1,1 0,-1 0,1-1,0 0,-1 0,1 0,-1-1,1 0,0 0,0-1,0 0,0 0,1 0,-1 0,1-1,-6-5,6 4,0-1,0 0,1 0,0-1,0 1,1-1,-1 1,1-1,1 0,-1-1,1 1,1 0,-1-1,1 1,0-10,1 5,0 0,0 0,1 1,1-1,0 0,0 1,1-1,1 1,0 0,7-13,0 3,2 1,0 0,1 1,19-20,-8 11,1 1,2 2,59-44,-70 60,-2 3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6.1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72,'0'-3,"0"0,1 0,-1 0,1 0,-1 0,1 0,0 0,0 0,1 0,-1 1,1-1,-1 0,1 1,0-1,0 1,0 0,0-1,0 1,0 0,1 0,-1 0,1 1,-1-1,1 1,0-1,0 1,0 0,-1 0,1 0,0 0,0 1,0-1,0 1,5 0,4-1,0 0,1 1,-1 1,0 0,1 1,-1 0,17 6,-4-1,-1 2,1 1,-1 1,-1 1,0 1,-1 1,0 1,-1 1,-1 1,0 1,-2 0,0 2,-1 0,-1 1,0 0,-2 1,-1 1,-1 0,18 48,-22-50,22 74,-28-86,0-1,0 1,-1 0,0 0,-1 0,0-1,-1 1,-1 14,1-20,0-1,0 1,0-1,0 1,0-1,0 0,-1 1,1-1,-1 0,0 0,1 0,-1 0,0 0,0 0,0-1,0 1,-4 1,-44 14,44-16,1 0,-1 1,0 0,0 0,1 0,-1 1,1-1,-8 6,13-8,1 0,-1 0,0 0,1 0,-1 0,0 0,1 0,-1 1,0-1,1 0,-1 0,0 0,0 0,1 0,-1 1,0-1,1 0,-1 0,0 0,0 1,1-1,-1 0,0 0,0 1,0-1,0 0,1 1,-1-1,0 0,0 1,0-1,0 0,0 0,0 1,0-1,0 0,0 1,0-1,0 0,0 1,0-1,0 0,0 1,0-1,0 0,0 1,0-1,-1 0,1 1,0-1,0 0,0 0,0 1,-1-1,1 0,0 0,0 1,-1-1,1 0,0 0,0 0,-1 1,1-1,28-2,-7-4,25-6,81-12,-88 19,1-2,-1-1,-1-2,0-2,0-2,-1-1,-1-1,36-23,-51 26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8.7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773 0,'-25'2,"-1"1,0 2,1 0,0 2,-45 17,-3 1,14-6,0 3,-61 31,93-39,0 2,1 0,1 2,0 1,1 1,-26 28,43-39,0 1,1 0,0 1,0 0,1 0,0 0,1 0,1 1,0-1,0 1,1 0,0 0,1 0,1 0,0 0,0 0,1 0,1 0,0 0,5 14,-6-23,0 0,1 0,0 0,0 0,-1 0,1 0,1-1,-1 1,0-1,1 1,-1-1,1 0,0 0,0 0,0 0,0-1,0 1,0-1,0 0,0 0,1 0,-1 0,0 0,1-1,-1 0,1 1,-1-1,0-1,1 1,6-1,11-3,0 0,-1-1,37-13,-43 13,49-14,2 2,0 3,107-8,-71 16,173 12,-268-5,60 4,89 18,-138-19,0 0,0 1,-1 0,0 2,0 0,0 1,-1 0,0 1,-1 1,22 18,-31-23,-1 0,1 0,-1 1,-1-1,1 1,-1 0,0 0,0 0,0 1,-1-1,0 1,-1-1,1 1,-1 0,0-1,-1 1,0 0,0 0,0 0,-1-1,0 1,0 0,-1-1,0 1,0-1,0 1,-1-1,-4 8,-3 4,-1 0,0-1,-1 0,-1-1,-1 0,0-1,-33 26,32-28,0-1,-1-1,-1 0,0-2,0 1,-1-2,0-1,-1 0,1-1,-1-1,0 0,-1-2,1 0,-31 0,-517-6,557 3,5 0,0-1,1 1,-1 0,1 1,-1-1,0 1,1 0,-1 0,1 0,0 0,-1 1,1 0,-7 4,0 5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09.6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0 351,'17'-5,"0"-1,28-15,-16 8,99-38,2 5,144-30,275-35,-445 92,-73 16,-51 15,-2-1,-7 5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8:10.3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0 277,'59'-30,"413"-142,-328 103,-129 63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04.96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0 422,'10'2,"-1"1,1 0,-1 1,0 0,0 0,-1 1,1 0,14 13,-7-8,458 328,-142-60,-238-192,-94-85,1 0,0-1,-1 1,1 0,0-1,0 1,-1-1,1 1,0-1,0 0,0 1,0-1,0 0,0 1,0-1,0 0,0 0,0 0,0 0,0 0,-1 0,1 0,0 0,0-1,0 1,0 0,0 0,0-1,1 0,0 0,0-1,0 0,0 0,0 0,0 0,0 0,-1 0,1 0,-1-1,2-3,2-5,0 0,-1-1,4-19,1-35,-4-1,-2 0,-6-75,0 23,2 39,3-1,5 1,2 0,22-85,-1 17,-31 167,1 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05.7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11,'0'-1,"-1"1,1 0,0 0,0-1,0 1,0 0,0 0,0-1,0 1,0 0,0 0,0-1,0 1,0 0,0 0,0-1,0 1,0 0,0 0,0-1,0 1,0 0,0 0,0-1,0 1,0 0,1 0,-1-1,0 1,0 0,0 0,0 0,1-1,-1 1,0 0,0 0,0 0,1 0,-1 0,0 0,0-1,1 1,-1 0,0 0,0 0,1 0,-1 0,0 0,0 0,1 0,-1 0,0 0,0 0,1 0,-1 0,0 0,0 0,1 0,-1 0,0 1,0-1,1 0,-1 0,0 0,11 17,-7 6,-1 1,-1 0,-1 0,-4 40,1-45,1 1,0 0,2 0,0-1,2 1,0-1,1 0,6 21,9 7,-12-26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06.95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804 0,'-45'50,"3"2,-53 85,15-21,-23 21,-94 134,156-207,3 1,-43 101,53-102,12-31,-17 56,32-88,1 1,-1 0,0 0,1 0,-1-1,1 1,0 0,0 0,0 0,0 0,0 0,0-1,0 1,1 0,-1 0,0 0,1 0,0-1,-1 1,1 0,0-1,1 3,0-3,-1 0,1 0,0 0,-1-1,1 1,0 0,-1-1,1 1,0-1,-1 0,1 1,0-1,0 0,0 0,-1 0,1-1,0 1,3-1,11-3,1-1,-1-1,29-14,-29 13,24-9,1 2,0 2,1 2,0 2,0 1,1 2,56 2,6 7,187 31,295 23,-551-57,-1 1,0 2,0 2,0 1,0 1,-1 2,52 23,-78-27,-19-9,0-3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44.25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1 453,'4'-1,"-1"-1,1 1,0-1,-1 1,1-1,-1 0,0-1,1 1,-1 0,4-6,5-2,143-112,46-33,-161 128,1 1,2 2,50-21,-85 42,-1 0,1 0,0 1,0 0,0 0,0 1,0 0,1 0,10 2,-14-1,1 1,-1 1,1-1,-1 1,0 0,0 1,0-1,0 1,0 0,0 0,-1 0,0 1,1-1,4 7,0-1,0 0,-1 0,0 0,0 1,-1 0,-1 1,0 0,0 0,-1 0,0 0,-1 1,0 0,-1 0,-1 0,0 0,0 0,-1 17,-2-14,0-1,-1 0,-1 0,0 0,-1 0,0 0,-2-1,1 1,-2-1,1-1,-2 1,0-1,0 0,-1-1,-10 11,-246 283,196-216,46-56,-54 58,74-88,0 0,1 0,0 0,-1 1,1-1,0 1,0-1,-1 6,3-8,0-1,-1 0,1 1,0-1,0 0,0 0,0 1,0-1,0 0,0 1,0-1,0 0,0 1,0-1,0 0,0 1,0-1,0 0,0 1,0-1,1 0,-1 1,0-1,0 0,0 0,0 1,1-1,-1 0,0 0,0 1,0-1,1 0,-1 0,0 0,1 1,20-9,9-12,40-36,-50 39,0 1,0 0,2 2,41-22,76-14,-104 40,0-2,0-1,-1-1,-1-3,58-37,-51 17,-36 31,1 1,0 0,0 0,1 0,0 0,0 1,0 0,0 0,0 1,1 0,0 0,-1 0,12-2,11 0,1 2,-1 1,1 1,0 2,37 5,-26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08.4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645 44,'-57'-21,"22"14,0 0,0 3,-1 1,1 1,-66 7,83-4,1 2,0 0,0 1,1 0,-1 2,1 0,0 1,1 0,0 1,0 1,0 0,1 2,1-1,-14 14,20-16,0 1,1 0,0 0,1 0,0 1,0-1,1 1,0 0,1 1,0-1,1 0,-2 14,4-19,-1-1,1 1,0-1,0 1,0-1,0 1,1 0,0-1,0 0,0 1,0-1,1 0,0 1,0-1,0 0,0 0,0 0,1-1,0 1,0-1,0 1,0-1,1 0,-1 0,1 0,0-1,-1 1,1-1,0 0,6 2,25 5,0-1,0-1,1-3,0 0,0-3,49-3,-41 0,1 2,-1 3,68 11,-72-4,-1 1,-1 2,53 26,-72-29,0 1,0 0,-1 1,-1 1,0 1,-1 0,0 1,15 19,-28-31,-1 1,1-1,-1 1,1 0,-1-1,0 1,0 0,-1 0,1 0,-1 0,0 1,0-1,0 0,-1 1,0-1,1 0,-1 1,-1-1,1 0,-2 9,-1-8,1 0,-1 0,0 0,0 0,-1 0,1-1,-1 1,0-1,0 0,-1 0,1 0,-1-1,0 0,0 0,-7 4,-222 110,214-105,1-1,-1-1,-1-1,0-1,0-1,-1 0,0-2,-26 4,44-10,0 1,0 0,0-1,0 0,0 0,0 0,0 0,0-1,0 1,1-1,-1 0,1 0,-1-1,1 1,-1-1,1 1,0-1,1 0,-1 0,0-1,1 1,-1 0,1-1,0 1,0-1,1 0,-1 0,1 0,-2-6,-1-5,0 0,1 0,0 0,2 0,-1-1,3-26,0 26,2-1,0 0,1 1,0 0,1 0,1 0,1 1,0 0,15-23,-19 33,0-1,1 1,0 0,0 1,1-1,-1 1,1-1,0 1,0 1,0-1,0 1,1 0,0 0,-1 0,1 1,0 0,0 0,0 0,1 1,-1 0,0 0,0 1,1 0,-1 0,0 0,1 1,-1 0,8 2,-10-2,0 0,0 1,0 0,0-1,-1 1,1 0,5 5,3 4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09.2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0,'0'4,"0"11,4 2,6 2,1 3,4 2,-2 1,2 1,2-5,-1 0,0-1,-1 1,-1-2,-1-2,-4 2,-2-2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0.8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1 147,'-1'-12,"1"-1,0 1,1-1,1 1,0 0,0 0,1 0,1 0,7-17,-11 29,0-1,0 1,0-1,0 1,1 0,-1-1,0 1,0 0,0-1,1 1,-1 0,0-1,0 1,1 0,-1 0,0-1,1 1,-1 0,0 0,1-1,-1 1,0 0,1 0,-1 0,0 0,1 0,-1 0,1 0,-1-1,0 1,1 0,-1 0,1 0,-1 0,0 1,1-1,-1 0,0 0,1 0,-1 0,1 0,-1 0,0 1,1-1,-1 0,0 0,1 0,-1 1,0-1,0 0,1 1,-1-1,0 0,0 0,1 1,-1-1,0 1,0-1,0 0,0 1,0-1,1 0,-1 1,0-1,0 1,0-1,0 1,7 32,-6-29,2 12,44 314,-45-302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2.3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1428 105,'-8'-6,"0"0,0 0,-1 1,0 0,0 0,-1 1,-10-3,-23-12,27 11,0 1,0 1,-1 1,1 0,-1 2,0-1,-24 0,-125 4,81 3,-28-2,-126 18,196-13,1 3,0 1,0 1,1 3,1 1,-44 24,69-31,1 1,0 0,0 0,1 2,0-1,1 2,0 0,1 0,1 1,-1 0,2 1,0 0,1 0,0 1,1 0,1 1,0 0,2 0,-1 0,2 0,0 0,1 1,1 0,0 18,21 133,64 253,-77-389,12 46,4-1,57 135,-63-175,2-2,1 0,2-1,1-1,2-1,1-1,45 42,-45-53,1-1,1-1,0-2,1-1,0-1,2-1,-1-1,2-2,57 10,22-2,167 4,-246-21,668 6,-697-7,-1 0,1 0,-1 0,1 0,0-1,-1 1,1-1,-1 1,1-1,-1 0,1 0,-1-1,0 1,0 0,1-1,-1 1,0-1,0 0,0 0,2-3,-2 1,0 1,0-1,0 0,-1 1,0-1,0 0,0 0,0 0,-1 0,0 0,1 0,-2-6,-1-12,-2 0,0 0,-2 0,-8-22,8 26,-79-334,30 108,19 98,-83-270,105 382,-1 1,-2 1,-1 0,-2 2,-1 0,-1 1,-34-33,14 20,28 30,0-1,1-1,1 0,0-1,-17-29,28 42,0 0,1 0,-1 0,1 0,-1 0,1 0,0 0,0 0,0 0,0 0,1-4,-1 6,0-1,0 1,0-1,0 1,0 0,0-1,1 1,-1-1,0 1,0-1,0 1,1 0,-1-1,0 1,1 0,-1-1,0 1,1 0,-1-1,0 1,1 0,-1-1,0 1,1 0,-1 0,1 0,-1-1,1 1,-1 0,1 0,-1 0,0 0,1 0,-1 0,1 0,-1 0,1 0,-1 0,1 0,-1 0,1 0,-1 1,1-1,-1 0,0 0,1 0,-1 1,1-1,-1 0,0 0,1 1,0 0,7 5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4.3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21 1,'-2'0,"1"1,0-1,0 1,0-1,0 1,0-1,0 1,0 0,0 0,0 0,0 0,0-1,0 1,1 0,-1 0,0 0,1 1,-1-1,1 0,-1 0,1 0,-1 0,1 1,0-1,-1 0,1 0,0 0,0 1,0-1,0 2,1 40,4-14,1 0,1-1,2 0,1 0,19 37,81 127,-71-131,54 116,-65-89,-21-62,1-1,19 40,-27-65,0 1,0-1,1 1,-1-1,0 1,0-1,0 0,1 1,-1-1,0 1,0-1,1 1,-1-1,0 0,1 1,-1-1,0 1,1-1,-1 0,1 0,-1 1,1-1,-1 0,1 0,-1 0,1 1,-1-1,1 0,-1 0,1 0,-1 0,1 0,-1 0,1 0,-1 0,1 0,0 0,4-6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5.0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0 557,'13'-2,"0"0,-1-1,1 0,-1-1,0 0,0-1,-1-1,22-12,-8 4,717-361,-723 365,-1-1,1 0,-2-2,0 0,29-29,-28 21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5.8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894 0,'-8'1,"1"0,0 0,-1 1,1 0,0 0,0 1,1-1,-1 2,-6 3,-61 41,58-37,-507 407,424-345,29-22,51-38,3-2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6.5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464 70,'0'-4,"0"0,0 0,-1 0,1 0,-1 0,0 0,0 0,0 0,0 0,-1 1,-2-6,3 8,-1-1,1 1,0-1,-1 1,1 0,-1-1,0 1,1 0,-1 0,0 0,0 1,0-1,1 0,-1 1,0-1,0 1,0-1,0 1,0 0,0 0,0 0,0 0,0 0,0 1,-3 0,-9 2,0 1,1 1,0 0,0 0,0 2,1-1,0 2,0-1,1 2,-21 18,6-1,0 1,-42 59,44-52,-39 75,57-96,0 0,1 1,0 0,1 0,1 0,0 0,1 1,1-1,0 22,2-28,1 0,-1 1,1-1,1 0,0 0,0 0,1 0,0-1,7 11,51 64,-33-47,4 7,39 48,105 175,-159-234,-3 0,0 2,-2-1,-1 2,-2 0,-1 0,-2 1,-2 0,0 0,-2 42,-2-73,-1-1,0 1,0-1,-1 0,1 1,-1-1,0 1,0-1,0 0,0 0,0 1,-1-1,1 0,-1 0,0 0,0-1,0 1,0 0,-1-1,1 1,-1-1,1 0,-1 0,0 0,-3 2,0-2,1-1,-1 1,0-1,1-1,-1 1,0-1,0 0,0 0,1 0,-1-1,0 0,0 0,1-1,-8-2,-13-6,0-1,1-1,1-2,-24-16,17 10,-49-22,10 6,39 15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6.96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0 104,'0'-4,"0"-7,9 0,7 1,9-2,9 2,8 1,1-1,5 1,0 1,0 3,5 2,-3 2,-4 0,-12 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7.84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0 147,'0'0,"0"0,0 0,0 0,0 0,1 0,-1 0,0 0,0 0,0 0,0 0,0 0,0 1,0-1,0 0,0 0,0 0,1 0,-1 0,0 0,0 0,0 0,0 0,0 0,0 0,0 0,0 0,0 0,1 0,-1 0,0 0,0 0,0 0,0 0,0 0,0 0,0 0,0-1,0 1,1 0,-1 0,0 0,0 0,0 0,0 0,0 0,0 0,0 0,0 0,0 0,0 0,0-1,0 1,0 0,0 0,0 0,0 0,0 0,0 0,0 0,0 0,0 0,0-1,0 1,0 0,0 0,0 0,0 0,0 0,0 0,9 10,7 15,18 24,1-1,2-2,2-2,2-1,82 65,254 159,-348-248,73 46,59 40,-159-103,0 0,1 0,-1-1,0 1,0-1,1 0,-1 1,1-1,-1 0,1-1,0 1,-1 0,1-1,0 1,-1-1,1 0,3 0,-4-1,0 0,0-1,-1 1,1 0,0-1,-1 1,1-1,-1 0,1 0,-1 1,0-1,1 0,-1 0,0 0,-1 0,1 0,0-1,0 1,-1 0,0 0,1-4,6-38,-1-1,-3 0,-1 0,-6-59,1 2,2-18,6 0,28-168,-26 252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45.50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1416 1,'-2'9,"-1"0,1 0,-2 0,1 0,-2 0,1 0,-1-1,0 0,-9 11,6-8,-276 435,-6 56,40 22,75-151,63-124,-54 104,90-197,69-142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19.0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552 2,'10'-1,"-5"1,-12 12,-1-2,-1-1,0 0,-1 0,1-1,-2 0,1-1,-15 8,-85 38,86-42,-6 3,0-1,-1-1,-1-2,0-1,0-1,0-2,-37 3,67-9,-1 0,1 0,0 0,0 0,0 0,-1 0,1 0,0-1,0 1,0-1,0 0,0 0,0 1,0-1,0-1,0 1,0 0,0 0,-1-2,2 2,1-1,-1 1,1 0,0 0,-1-1,1 1,0 0,0 0,0-1,0 1,0 0,0-1,0 1,0 0,0-1,1 1,-1 0,0 0,1 0,-1-1,1 1,0 0,0-1,4-6,0 1,1 0,-1 0,1 1,1-1,-1 1,1 1,7-6,5 0,1 1,0 1,0 0,1 1,0 2,0 0,44-6,-21 8,1 1,0 2,44 6,-74-3,0 1,-1 0,1 1,-1 1,1 0,-2 1,1 1,-1 0,13 9,19 15,46 43,-40-32,26 22,132 139,-174-162,-2 1,-1 1,-2 2,-3 1,30 64,-52-99,-1 1,0-1,0 1,-1 0,-1 0,0 0,0 0,-1 24,-2-30,0-1,0 1,0 0,-1-1,1 1,-1-1,-1 0,1 0,-1 0,0 0,0 0,0 0,-1-1,0 1,0-1,0 0,0 0,0-1,-1 1,-10 5,-1-1,-1-1,-1-1,1 0,-1-1,0-1,-1-1,-28 1,20-1,0 1,-42 12,60-13,0 0,0 0,-1-1,1 0,-1-1,0 0,1 0,-14-2,19 1,1-1,0 0,0 0,0-1,-1 1,1 0,0-1,0 0,1 0,-1 0,0 0,1 0,-1 0,1-1,0 1,0-1,0 0,0 0,0 1,0-1,1 0,-1-1,1 1,0 0,0 0,0 0,0-5,-3-9,1-1,1 0,0 0,1 0,1 0,1 0,1 0,0 0,1 0,1 0,1 1,11-29,-12 36,1 1,0-1,0 1,1-1,0 2,0-1,1 1,1 0,-1 0,1 1,0 0,1 0,0 1,0 0,0 1,0 0,1 0,0 1,0 0,1 1,-1 0,17-2,35 1,115 7,-58 2,-95-5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1.5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1334 0,'-2'7,"0"-1,0 0,-1 0,0 0,0-1,0 1,0-1,-1 1,0-1,-8 8,-2 5,-90 124,-160 293,-374 982,405-836,233-580,-5 12,-1 1,-1-1,-14 23,28-56,13-15,23-11,2 1,2 3,55-38,-92 72,312-211,-301 208,1 0,-1 2,2 0,-1 2,42-9,120-7,-140 20,1-1,-1-3,0-1,70-23,-80 15,39-23,28-13,-91 49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2.6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558 1,'-18'1,"1"1,-1 1,1 0,0 2,0 0,0 0,1 2,-1 0,2 1,-1 1,1 0,0 1,1 0,-19 19,-5 8,1 1,2 2,-46 68,59-76,-27 53,43-75,1 1,1-1,0 1,0 0,1 1,1-1,0 0,0 1,0 19,3-29,-1 1,0-1,1 1,0-1,0 0,-1 1,2-1,-1 0,0 1,0-1,1 0,-1 0,1 0,-1 0,1-1,0 1,0 0,0-1,0 1,0-1,0 1,0-1,0 0,1 0,3 1,7 2,0 0,1-2,24 3,-7-1,265 56,-257-48,-1 1,0 2,0 1,-2 2,49 32,-78-45,0-1,-1 1,1 1,-1-1,-1 1,1 0,-1 1,9 13,-13-18,0 0,0 1,0-1,0 1,-1-1,1 1,-1-1,1 1,-1-1,0 1,0 0,0-1,0 1,-1-1,1 1,-1-1,1 1,-1-1,0 1,0-1,0 0,0 1,-1-1,1 0,-1 0,1 0,-1 0,1 0,-1 0,0 0,-3 1,-34 29,-76 44,33-22,61-40,0-1,-1 0,-1-2,-41 16,57-25,-1 1,1-1,-1 0,1-1,-1 0,0 0,0-1,1 0,-1 0,0-1,0 0,1 0,-1-1,1 1,-1-2,1 1,0-1,0 0,-13-9,16 10,1-1,0 0,0 0,0-1,0 1,1-1,-1 1,1-1,0 0,0 0,0 0,1 0,-1 0,1 0,0 0,0-1,1 1,-1 0,1-1,0 1,0-1,0 1,1 0,-1-1,1 1,0 0,3-8,2-3,-1 1,2 0,0 1,0-1,1 1,17-20,11-10,62-56,-81 83,1 2,1 0,0 1,1 1,0 0,30-11,-49 22,1 0,0 0,0 0,0 0,0 0,0 1,0-1,0 1,0-1,0 1,0 0,1 0,-1 0,0 0,0 0,0 0,0 1,0-1,0 1,0-1,0 1,0 0,0 0,0 0,0 0,-1 0,1 0,0 0,-1 1,1-1,-1 1,3 2,2 12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3.7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335 0,'-1'6,"0"-1,0 1,0-1,-1 0,0 0,0 0,0 0,-1 0,1 0,-1 0,0-1,0 0,-1 1,-3 3,-61 54,61-56,-13 12,0-2,-1 0,-1-1,0-1,-1-2,-34 15,55-26,1-1,0 1,-1 0,0-1,1 1,-1-1,1 0,-1 0,1 1,-1-1,0 0,1 0,-1 0,1-1,-1 1,0 0,1-1,-1 1,1-1,-1 1,-1-2,3 1,-1 0,1 0,0 0,0 0,-1 0,1 0,0 0,0 0,0 0,0 0,1 0,-1 0,0 0,0 0,0 0,1 0,-1 0,1 0,-1 0,1 0,-1 0,2-1,5-9,1 1,-1-1,17-15,11-5,52-38,-72 59,1 0,0 0,1 2,0 0,0 0,25-6,-37 14,-1-1,1 0,0 1,0 0,0 0,0 1,0-1,0 1,-1 0,1 1,0-1,-1 1,1-1,-1 2,1-1,-1 0,0 1,0 0,0 0,0 0,0 0,-1 0,6 8,5 8,0 0,-1 0,18 39,-16-29,18 34,-2 2,-4 1,-2 1,-3 1,-3 1,15 110,-31-151,-2 0,-1 0,-1 1,-2-1,-1 0,-1 0,-1-1,-1 0,-19 46,16-51,0 0,-2-1,0 0,-2-1,0 0,-1-1,-1-1,0 0,-2-2,0 1,-33 21,48-36,-1 1,1-1,-1 0,1 0,-1 0,0 0,0-1,0 0,0 1,0-1,0-1,-1 1,1-1,0 0,0 1,-1-2,1 1,0 0,0-1,0 0,0 0,0 0,0-1,0 1,0-1,-7-4,7 2,-1-1,0 1,1-1,0 0,0 0,1 0,-1-1,1 1,0-1,1 0,-1 1,1-2,0 1,1 0,-1 0,1 0,0-7,0-6,1-1,0 1,2-1,0 1,1 0,1 0,1 0,0 1,13-27,1 3,2 1,49-70,-59 96,0 0,1 1,0 0,1 1,1 1,0 0,0 1,1 0,1 1,0 1,0 0,1 1,0 1,0 1,1 0,-1 1,1 1,1 1,-1 1,0 0,22 1,-13 0,1 2,-1 1,34 6,-50-5,-1 0,0 0,0 1,0 0,0 0,-1 1,0 1,0 0,0 0,-1 0,11 11,13 16,-19-21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4.43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1 236,'90'-4,"0"-5,96-22,-7 1,74 1,112-18,-346 44,55-12,-70 14,1 0,-1-1,1 0,-1 1,0-2,0 1,0 0,0-1,0 0,0 0,-1 0,5-5,-8 7,1 1,0-1,-1 1,1-1,-1 0,0 1,1-1,-1 0,1 1,-1-1,0 0,0 0,1 1,-1-1,0 0,0 0,0 1,0-1,0 0,0 0,0 0,0 1,0-1,0 0,-1 0,1 0,0 1,0-1,-1 0,1 1,-1-1,1 0,0 0,-1 1,1-1,-1 1,1-1,-1 1,0-1,1 1,-1-1,0 1,1-1,-1 1,0 0,1-1,-1 1,0 0,0 0,0-1,1 1,-1 0,0 0,-1 0,-15-2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5.0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1 205,'1'-2,"1"-1,0 1,0 0,0 0,0-1,1 1,-1 1,0-1,1 0,-1 1,1-1,0 1,-1 0,1-1,0 1,6-1,-3 0,88-35,175-43,-195 63,1 3,1 3,131-1,-187 12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7.2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0,'3'41,"1"0,16 70,3 22,-11-66,3 0,3-1,33 81,-48-140,17 35,-16-36,0 0,0 1,-1-1,0 1,-1 0,1 0,-1 0,-1 0,1 0,-1 0,0 12,-4-6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9.1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29.8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279 1,'-11'1,"0"0,0 1,0 1,1-1,-1 2,1 0,-1 0,1 0,1 2,-1-1,1 1,0 0,-14 13,4-2,1 1,1 0,1 1,-27 39,42-56,0-1,0 1,0 0,0-1,0 1,1 0,-1 0,0-1,1 1,-1 0,1 0,0 0,0 0,-1 0,1 0,0-1,1 1,-1 0,0 0,1 0,-1 0,1 0,-1-1,2 4,0-2,0-1,1 1,-1-1,1 1,-1-1,1 0,0 0,0 0,0 0,0 0,0-1,5 2,11 4,0-2,0-1,34 4,-51-7,29 4,0-2,0-1,0-1,1-1,60-10,-85 8,-1-1,0 1,1-1,-1 0,0 0,-1-1,1 0,-1 0,0 0,1-1,-2 0,1 0,-1 0,7-10,-9 12,0 0,0 0,-1 0,1 0,-1 0,0-1,0 1,0 0,0-1,-1 1,0-1,1 1,-1-1,0 1,0-1,-1 1,1-1,-1 1,0-1,0 1,0 0,0-1,-1 1,1 0,-1 0,0 0,0 0,0 0,-4-4,-4-3,0 1,-1 0,0 1,-1 0,0 1,0 0,0 1,-1 0,-20-6,9 5,0 1,0 1,0 1,-39 0,35 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0.9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835 0,'-22'26,"-39"58,1 0,-151 148,116-133,-122 165,201-241,-4 6,-27 48,13-22,27-46,0 0,1 1,0 0,1 0,0 1,1-1,-6 20,10-29,-1 0,1 0,0 0,0 0,0 0,0-1,0 1,0 0,0 0,0 0,0 0,0 0,0 0,1-1,-1 1,0 0,1 0,-1 0,0-1,1 1,-1 0,1 0,-1-1,1 1,0 0,-1-1,1 1,0-1,-1 1,1-1,1 1,0 0,1 0,-1-1,1 0,-1 1,1-1,0 0,-1 0,1-1,-1 1,1 0,2-2,13-3,-1-1,24-12,-33 15,135-53,2 7,172-35,18-5,-317 83,0-1,-1-1,0 0,0-1,0-1,29-24,-35 26,1 1,0 1,0 0,1 0,-1 1,1 1,0 0,18-3,15 0,48-2,-66 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46.7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0,'18'1,"0"1,0 0,0 2,0 0,-1 1,0 1,18 8,117 64,-98-48,-3 1,-2 3,-1 2,-1 2,62 68,39 31,-112-108,2-2,1-2,72 35,139 45,-116-52,-125-49,695 317,-642-289,-36-20,0 1,-1 1,33 26,-50-34,0 0,1 0,0 0,0-1,1-1,0 1,-1-2,1 1,18 3,0-4,-1 0,37-2,-11 0,-45-1,-1 1,1-1,0 1,-1 1,0-1,1 1,-1 1,12 5,-4 1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1.8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251 34,'-4'1,"0"0,0 0,0 0,0 1,0-1,0 1,0 0,0 0,1 0,-1 1,1-1,-4 4,-38 37,31-29,0 1,1 0,1 1,0 1,1 0,1 0,0 1,2 0,0 1,-5 19,12-36,0 0,1 0,-1 1,1-1,0 0,0 0,0 0,0 0,0 0,0 1,1-1,-1 0,1 0,-1 0,1 0,0 0,0 0,0 0,0 0,0-1,0 1,1 0,2 3,-1-4,-1 1,1 0,0-1,0 0,0 0,0 0,0 0,1 0,-1-1,0 1,0-1,0 0,1 0,3 0,6-2,0 1,0-2,-1 0,1 0,0-1,20-10,19-11,-35 19,-1-2,0 0,0 0,-1-2,25-19,-34 22,0 0,-1 0,0 0,0-1,0 1,-1-2,0 1,-1 0,1-1,-2 1,1-1,1-11,-4 16,1 0,-1 0,1-1,-1 1,0 0,-1 0,1 0,-1 0,0 0,0 0,0 0,0 0,-1 0,1 1,-1-1,0 0,0 1,-1 0,1-1,-1 1,1 0,-1 0,0 0,0 1,-1-1,1 1,0-1,-8-2,-3-1,0 1,0 1,-1 0,0 1,1 1,-29-1,-98 6,61 1,55-4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2.7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153 104,'-5'0,"0"1,0 0,0 1,0-1,1 1,-1 0,0 0,1 1,0-1,-1 1,1 0,-4 4,-44 42,48-44,0 0,0 0,1 0,0 1,0-1,0 1,1-1,0 1,0 0,0 0,0 0,0 12,2-15,0 0,0-1,0 1,0 0,0-1,1 1,0-1,-1 1,1-1,0 1,0-1,0 1,0-1,1 0,-1 0,1 0,-1 0,1 0,0 0,0 0,0 0,0 0,0-1,0 1,0-1,1 0,-1 0,1 1,-1-1,0-1,1 1,3 0,6 2,0-1,0 0,0-1,0-1,0 0,0-1,0 0,15-3,-23 3,0 0,0 0,1 0,-2 0,1-1,0 1,0-1,0 0,-1 0,1-1,-1 1,0-1,0 1,0-1,0 0,0 0,0-1,-1 1,1 0,-1-1,0 0,0 1,-1-1,1 0,-1 0,2-7,-1-1,-1-1,0 0,-1 1,-1-1,0 1,0-1,-2 1,1-1,-1 1,-1 0,-8-17,9 23,0 0,0 0,-1 0,0 1,0 0,-1 0,1 0,-1 0,0 1,0 0,0 0,-1 0,0 1,0 0,1 0,-2 0,1 0,0 1,0 0,-1 1,1-1,-1 1,-7 0,-35 0,27 2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6.03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1 130,'1'5,"0"-1,0 0,1 1,-1-1,1 0,0 0,0 0,1 0,-1-1,1 1,0-1,0 1,0-1,0 0,1 0,-1 0,5 2,22 25,120 195,-57-78,419 562,-500-692,13 14,-2 1,-1 1,18 38,-39-70,0 0,0 1,-1-1,1 1,-1-1,1 1,-1-1,1 1,-1-1,0 1,0-1,0 1,0-1,0 1,0-1,-1 3,1-3,0-1,-1 0,1 1,-1-1,1 1,0-1,-1 0,1 0,-1 1,1-1,-1 0,1 0,-1 0,1 1,-1-1,0 0,1 0,-1 0,1 0,-1 0,1 0,-1 0,1 0,-1-1,0 1,1 0,-1 0,0-1,-4-1,-1 0,1 0,0-1,1 1,-1-1,0-1,-4-3,-34-32,-132-128,149 138,1-1,1-2,2 0,-23-43,10 1,3-1,-24-88,-30-164,69 258,9 40,1 4,1-1,1 0,-2-48,7 67,0-1,1 0,0 0,0 1,1-1,0 0,0 1,1 0,0 0,0-1,1 2,0-1,0 0,0 1,1 0,0 0,7-7,-2 5,0 0,0 1,1 0,0 0,0 2,1-1,0 1,-1 1,2 0,-1 1,0 0,1 1,-1 0,25 0,-17 2,-1 1,1 1,0 0,-1 2,1 0,-1 1,0 1,33 15,-43-16,-1 0,0 0,0 1,0 0,-1 0,0 1,0 0,0 0,-1 0,0 1,-1 0,0 0,0 1,-1-1,0 1,0 0,-1 0,0 1,0-1,-1 1,-1-1,0 1,0-1,-1 19,-1-11,0 1,-2 0,0-1,-1 0,0 0,-2 0,0 0,0-1,-2 0,0 0,-1-1,-19 26,-176 202,183-217,-36 35,49-53,0-1,0 0,-1-1,0 0,0 0,0-1,-1 0,-17 6,9-7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6.6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0,'0'20,"1"0,1 0,0-1,2 1,0-1,2 0,0 0,1 0,0-1,2 0,0-1,22 32,9 11,89 102,-94-117,-25-27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7.3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152 1,'1'9,"1"-1,0 1,0 0,1-1,0 0,7 12,-5-7,30 55,2-1,4-3,49 62,19 30,-102-145,0 0,-2 0,1 0,-1 1,-1 0,0 0,2 14,-5-22,0 0,-1 0,1 0,-1 0,0 0,0 0,0 0,-1 1,1-1,-1 0,0-1,0 1,-1 0,1 0,-1 0,0-1,0 1,0-1,0 1,-1-1,1 0,-1 0,0 0,0 0,-4 3,-26 14,0-2,-49 20,0 0,60-27,-1 0,1-2,-34 10,49-17,-1 0,0-1,1 0,-1-1,0 1,0-1,1-1,-1 0,0 0,0 0,1-1,-1 0,1 0,-12-6,-3-4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8.4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114 616,'-113'0,"189"-35,-14 8,0-2,-2-4,61-43,-87 51,-1-1,-2-1,0-2,-2-1,-1-2,30-43,-52 67,-1 0,0-1,0 1,-1-1,0 0,-1 0,1-1,2-14,-6 21,0 1,0-1,0 0,-1 1,1-1,0 0,-1 1,0-1,0 1,1-1,-2 1,1-1,0 1,0 0,-1-1,1 1,-1 0,0 0,0 0,1 0,-1 0,-1 1,1-1,0 0,0 1,-1 0,1-1,0 1,-1 0,1 0,-1 1,0-1,1 0,-6 0,-12-2,0 0,0 1,0 0,0 2,0 1,0 0,-21 5,11-1,1 2,0 1,0 1,-28 14,43-17,0 2,1-1,0 2,0 0,1 0,0 1,1 1,0 0,0 0,1 1,1 0,-16 27,20-28,0-1,1 1,0 0,1 0,0 1,0-1,1 1,1 0,0-1,1 1,0 0,1-1,0 1,0 0,2-1,-1 1,8 17,-1-8,1 0,0-1,2 0,27 35,69 68,-14-19,414 590,-493-671,-4-10,-2 0,0 1,-1 1,0-1,-1 1,0 0,-2 1,6 19,-11-33,0-1,0 1,0 0,0-1,0 1,0-1,0 1,-1-1,1 1,-1-1,1 1,-1-1,1 1,-1-1,0 1,0-1,1 0,-1 1,0-1,-2 1,-8 7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8.9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1 391,'0'-5,"1"-1,1 1,-1 0,1-1,0 1,0 0,0 0,1 0,-1 1,1-1,1 1,-1-1,1 1,-1 0,1 0,0 1,0-1,7-3,12-10,1 2,31-16,-42 25,107-51,137-44,-43 39,-189 52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9.3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0,'5'0,"5"0,5 5,1 5,1 6,3 4,-3 3,1 2,1 5,-3 7,1-4,-3-7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39.8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0,'4'0,"6"0,6 0,0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9:40.8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0 228,'12'1,"0"0,-1 0,1 1,-1 1,0 0,0 0,18 9,72 44,-65-34,132 84,-141-87,-2 2,0 0,-1 1,22 28,-44-48,0 0,0 1,0-1,-1 1,1-1,-1 1,0 0,0 0,0-1,1 6,-2-7,0 0,1 0,-1 0,0-1,-1 1,1 0,0 0,0 0,0 0,0-1,-1 1,1 0,0 0,-1-1,1 1,0 0,-1 0,1-1,-1 1,1 0,-1-1,0 1,1-1,-2 2,-1-1,1-1,-1 1,1 0,-1-1,0 0,1 1,-1-1,0 0,1-1,-1 1,0 0,1-1,-1 1,0-1,1 0,-1 0,1 0,0 0,-1 0,1-1,-4-2,-8-6,0 0,1-1,0-1,1 0,0 0,1-1,1-1,-17-28,12 15,2 0,1-1,1 0,-10-38,19 55,0 0,1 0,0 0,0 0,2-1,-1 1,1 0,1 0,0 0,0 0,1 0,1 0,0 1,0 0,1-1,0 1,1 1,7-10,-8 11,0 1,1 1,0-1,1 1,-1 0,1 1,0-1,1 1,-1 1,1-1,0 1,0 1,0-1,1 1,-1 1,1 0,-1 0,1 0,0 1,0 1,0 0,0 0,11 1,-14 1,0 0,0-1,0 2,0-1,0 1,0 0,-1 0,1 1,-1-1,0 1,5 5,51 56,-33-33,114 96,-138-124,0 0,0 1,0 0,-1 0,0 0,4 10,0 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52.3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1244 0,'-17'0,"0"1,1 0,-1 1,1 1,-1 1,1 0,1 1,-1 1,0 0,1 1,1 0,-1 2,-20 15,-607 458,462-331,145-118,1 2,-53 71,85-103,-1 1,1-1,-1 1,1 0,0 0,0 0,1 1,-1-1,1 0,0 0,0 1,1-1,-1 1,1-1,0 1,0-1,1 7,0-8,1 0,-1 0,0-1,1 1,0 0,-1-1,1 1,0-1,0 0,1 1,-1-1,0 0,1 0,-1 0,1-1,0 1,0-1,-1 1,1-1,0 0,0 0,0 0,0-1,7 1,163 18,-159-17,1 0,-1-1,1-1,-1 0,0-1,1 0,-1-1,0-1,0 0,0-1,21-8,30-11,0 3,1 3,1 3,0 3,1 3,100 0,-137 11,-1 0,1 2,-1 1,0 1,54 22,142 77,-127-57,128 64,379 256,-601-366,-1-1,-1 1,1 0,0 1,-1-1,1 1,-1 0,0-1,0 1,-1 1,1-1,-1 0,0 1,0-1,0 1,-1-1,1 1,-1 0,0 0,0 8,-2-7,1 0,-1 0,-1-1,1 1,-1 0,0-1,0 0,-1 1,1-1,-1 0,0 0,-1 0,1-1,-1 1,0-1,-9 8,-21 15,-56 35,18-13,-179 116,-23 16,226-145,-2-2,-1-2,-1-3,-2-2,-1-3,-1-2,0-2,-2-3,-89 15,52-19,-176 1,219-15,0-3,0-2,0-2,-99-29,144 35,0 0,1-1,-1 0,1 0,-1-1,1 1,0-2,0 1,1 0,-1-1,1 0,-8-10,11 12,1 0,-1-1,1 1,-1-1,1 1,0-1,0 1,1-1,-1 0,1 0,0 1,0-1,0 0,0 0,1 1,-1-1,1 0,0 1,0-1,0 1,1-1,-1 1,1-1,0 1,3-5,21-24,-12 20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29.66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1,'5'1,"0"1,1-1,-1 1,-1 0,1 1,0-1,0 1,-1 0,8 6,6 3,14 11,0 1,-1 1,41 46,-48-46,1-1,2-1,0 0,1-3,40 24,-55-37,1-1,0 0,0-1,0-1,1 0,-1-1,1-1,16 2,-9-4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31.0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470 1,'-8'12,"0"1,0-1,-1-1,-14 14,2 0,-15 19,3-7,3 1,1 2,1 1,3 1,-24 51,40-70,-6 16,-22 41,18-47,9-16,0 0,1 1,1 0,0 0,-9 37,3 26,7-63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32.1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1,'13'29,"14"44,4 10,161 409,-82-196,-102-273,-1 1,-1 1,3 29,8 34,-12-72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32.9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0 136,'537'0,"-527"-1,1 0,-1-1,0 0,1-1,-1 0,-1-1,1 0,0-1,11-7,-8 5,-1 1,1 0,-1 1,26-6,0 4,-3 1,0-1,0-2,42-17,-58 17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34.2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0 332,'5'0,"-1"-1,1 0,-1-1,0 1,1-1,-1 0,0 0,6-3,9-5,41-13,0 3,94-19,-67 28,-56 9,45-10,-69 10,1-1,0 0,-1 0,0-1,0 1,0-2,0 1,-1-1,1 0,-1 0,8-9,3-6,-1-1,15-26,-7 11,-12 18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35.3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0,'2'2,"0"-1,0 1,0 0,-1 0,1 0,-1 0,0 0,1 0,-1 0,0 0,0 0,0 1,0-1,-1 0,1 1,0 2,1 3,19 45,2-1,2 0,2-2,45 61,-52-86,-2 0,-1 1,-1 0,18 42,-26-44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0:36.5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1 129,'66'-37,"-38"20,0 1,1 2,61-21,-81 32,-1 1,0 1,1-1,-1 1,1 1,-1 0,1 0,-1 0,1 1,-1 1,0-1,1 1,-1 1,0-1,0 1,0 1,-1 0,1 0,-1 0,8 6,-11-7,-1 0,1 1,-1-1,0 1,0 0,0-1,0 1,-1 0,1 1,-1-1,0 0,0 1,-1-1,1 1,0 5,-1-2,0 0,-1 1,1-1,-2 1,1-1,-1 1,-5 15,-3 4,-1 1,-2-2,-24 45,34-68,-16 26,0-1,-2-1,-1-1,-2-1,0 0,-1-2,-49 37,63-51,24-16,25-16,52-51,-60 46,1 1,39-23,-58 43,0 0,1 1,-1 1,1 0,0 1,0 0,0 1,28-1,0 4,72 8,61 13,-152-20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38.4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1,'35'34,"-22"-23,0 1,-1 0,0 1,-1 0,-1 1,0 1,8 15,56 123,6-5,149 209,336 320,-445-563,-106-101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39.11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0 893,'1'-3,"-1"-1,1 0,0 1,0-1,1 1,-1-1,1 1,-1-1,1 1,0 0,0 0,5-5,34-35,-30 32,31-28,2 2,2 2,1 2,1 2,2 2,0 2,105-38,-60 38,122-21,-63 17,82-21,563-147,-787 195,79-30,-85 32,-1-1,1 0,-1 0,0-1,1 1,-2-1,1 0,0-1,-1 1,0-1,0 0,5-7,-9 11,1 0,-1 1,0-1,1 0,-1 0,0 0,1 0,-1 0,0 0,0 0,0 0,0 0,0 0,0 0,0 0,0 0,0 1,-1-1,1 0,0 0,-1 0,1 0,0 0,-1 0,1 1,-1-1,0 0,1 0,-1 1,1-1,-1 0,0 1,0-1,1 0,-1 1,0-1,0 1,0 0,0-1,0 1,1-1,-1 1,0 0,-2 0,-42-7,45 7,-22-1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39.90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0 725,'2'-2,"-1"1,1-1,-1 0,1 1,-1-1,1 1,0 0,0 0,0-1,0 1,0 0,0 0,0 1,0-1,0 0,0 1,3-1,6-3,33-16,67-29,129-77,-221 113,63-36,-2-3,141-124,-190 144,2 2,1 1,1 2,2 1,70-37,-106 62,0 1,0-1,0 0,1 0,-1 1,0-1,1 0,-1 1,0 0,1-1,-1 1,1 0,-1-1,1 1,-1 0,1 0,-1 0,0 1,1-1,-1 0,1 0,-1 1,1-1,-1 1,0-1,1 1,-1 0,0-1,0 1,1 0,-1 0,0 0,0 0,0 0,0 0,1 2,3 11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53.5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0 265,'5'-3,"-1"0,1 0,0 1,0 0,0 0,0 0,1 0,-1 1,0 0,1 0,7 0,17-4,203-52,237-71,-438 118,0 1,1 2,63-6,101 10,-146-1,-34-1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0.61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1,'0'4,"0"6,0 6,0 4,0 3,0 2,4 1,6 0,5 1,1-1,1-4,-1-2,-5 0,1-3,-1-1,-4 2,-2-2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1.7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75,'0'-3,"1"1,-1-1,1 0,0 1,0-1,0 0,1 1,-1-1,1 1,-1 0,1 0,0-1,-1 1,1 0,0 0,1 1,-1-1,4-2,-1 0,1 0,0 1,-1 0,2 0,-1 0,10-2,-9 4,-1 0,0 0,1 1,-1 0,0 0,1 1,-1-1,1 2,-1-1,0 1,0-1,0 2,0-1,0 1,-1 0,1 0,-1 0,1 1,-1 0,0 0,-1 0,1 0,-1 1,1 0,-2 0,1 0,3 7,7 10,-2 1,-1 0,-1 0,0 1,8 38,-14-47,0 1,-1 0,0 0,-2 0,0 0,0 0,-2 0,0 0,-1 0,0 0,-1 0,-1-1,-1 1,0-1,-1 0,0-1,-14 22,15-28,-22 34,-43 50,61-80,-2-1,1-1,-2 0,1-1,-1 0,-1 0,1-1,-28 11,56-26,141-63,443-147,-583 211,-2-1,1-1,-1 0,0-1,24-19,-29 21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2.3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0 367,'0'-4,"9"-2,6-3,11-6,8 1,16-2,13-3,8-2,10-7,8-2,6-5,5 0,-3 0,-12 7,-18 4,-10 6,-11 1,-14 4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3.15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1 383,'15'-17,"27"-37,-10 12,-22 29,0 1,1 0,0 1,1 0,0 1,1 0,24-14,38-10,-55 27,-1-1,0-2,-1 1,29-21,-34 21,1 0,0 1,1 1,0 0,0 2,0-1,1 2,0 0,-1 0,21 0,-16 2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8.4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0 438,'0'0,"0"-1,1 1,-1-1,0 0,0 1,0-1,1 1,-1-1,0 1,1-1,-1 0,0 1,1 0,-1-1,1 1,-1-1,1 1,-1-1,1 1,-1 0,1-1,-1 1,1 0,-1 0,1-1,-1 1,1 0,0 0,-1 0,1 0,0 0,-1 0,1 0,-1 0,1 0,0 0,-1 0,1 0,-1 0,1 1,0-1,-1 0,1 0,-1 1,1-1,-1 0,1 1,0 0,31 15,244 196,-189-142,88 67,80 64,-242-190,50 39,-59-47,0 0,1-1,-1 1,1-1,0 0,-1 0,1-1,0 0,0 1,0-1,0-1,7 1,-10-2,-1 1,1-1,0 0,0 1,0-1,0 0,-1 0,1 0,-1-1,1 1,-1 0,1-1,-1 1,1-1,-1 1,0-1,0 1,0-1,0 0,0 0,0 0,-1 1,1-1,0-4,10-51,-10 55,3-68,-2-1,-16-137,-1-37,16-201,-1 433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9.0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1,'5'0,"1"4,3 2,2 4,2 4,3 5,-1 3,2 2,2-3,-3 4,1 1,-2 2,0-5,-3-2,-3 0,-2-3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49.6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86,'5'0,"9"0,8 0,3 0,7 0,2 0,4 0,-5-4,-3-2,-3 0,-1 2,-1-4,-5-4,-6-4,0 0,-4 3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50.7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0 382,'3'1,"0"0,1-1,-1 2,0-1,0 0,0 1,-1-1,1 1,0 0,0 0,-1 0,1 0,-1 0,0 0,0 1,0 0,0-1,2 4,33 57,-33-55,21 38,3 0,1-2,41 47,-47-65,0-2,2 0,0-1,2-2,0-1,32 18,-4-11,-50-25,-1 0,1-1,0 1,0-1,0 0,0 0,0 0,0-1,9 0,-12-1,0 0,0 0,0-1,0 1,0-1,0 1,0-1,-1 0,1 0,-1 1,1-1,-1 0,0 0,0-1,0 1,0 0,0 0,0-1,0 1,-1 0,1-4,9-54,-10 57,22-272,-16 193,-5 39,3 0,11-51,56-169,-65 240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51.8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25,'3'-3,"0"1,0-1,0 1,1 0,-1 0,1 0,-1 1,1-1,0 1,0 0,0 0,-1 0,1 0,0 1,0 0,0 0,0 0,0 0,0 0,0 1,0 0,0 0,-1 0,1 0,0 1,-1-1,1 1,0 0,-1 0,0 0,0 0,0 1,0-1,0 1,0 0,0 0,-1 0,0 0,1 0,-1 1,0-1,-1 1,1-1,-1 1,1 0,0 4,3 25,-2 0,-1 0,-2 0,-3 36,0 9,4 22,-3 90,0-170,0 0,-1 0,-2 0,0-1,-1 0,-1 0,-10 20,14-33,-1-1,0 1,-1-1,1-1,-1 1,-10 7,-11-1,25-11,0 0,0 0,0 0,1 0,-1-1,0 1,0 0,0 0,1-1,-1 1,0 0,0-1,1 1,-1-1,0 1,0-1,1 1,-1-1,1 0,-1 1,1-1,-1 0,1 1,-1-1,1 0,-1 0,1-1,-1 1,1 0,0 0,0 0,0 0,0 0,0 0,0 0,0 0,0 0,0 0,1 0,-1 0,0 0,1 0,-1 0,1 0,-1 0,1 0,-1 0,1 0,0 1,-1-1,1 0,0 0,1 0,24-19,-20 16,21-12,0 2,2 0,0 2,56-15,-55 18,-1 0,0-2,-1-1,0-1,36-24,-27 9,45-46,-59 52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53.3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4398 0,'-6'6,"-1"0,-1-1,1 0,-1-1,0 1,0-1,0-1,-17 5,-78 15,58-14,-51 16,2 5,-123 57,-108 36,-176 6,60-16,-362 72,601-143,73-8,-218 88,119-36,45-19,85-28,-2-5,-192 40,280-72,0-1,0 0,0-1,-12-1,22 2,1-1,0 0,-1 0,1 0,-1-1,1 1,0 0,-1 0,1-1,0 1,-1-1,1 1,0-1,0 1,0-1,-1 0,1 0,0 1,0-1,0 0,0 0,0 0,0 0,0 0,1-1,-1 1,0 0,1 0,-1 0,0-1,1 1,0 0,-1-1,1 1,0 0,0-1,-1 1,1 0,0-1,0 1,1-1,-1 1,0 0,0-1,1 1,-1 0,1-2,0 1,0 0,0 0,0 1,0-1,1 0,-1 1,0-1,1 1,-1 0,1-1,0 1,-1 0,1 0,0 0,2-1,13-5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54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0 451,'11'-2,"-1"0,0 0,0-1,-1 0,11-5,-7 3,59-26,85-48,33-16,-166 86,1 1,30-5,-34 9,1-1,-1-1,39-18,-36 14,1 1,-1 0,28-4,15-5,-37 10,1 1,48-4,-72 11,-3-1,1 0,-1 0,0 0,0-1,0 1,0-1,0 0,-1 0,1 0,0-1,-1 1,0-1,1 0,-1 0,0 0,-1 0,1-1,3-5,7-10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55.8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1134 35,'1'-1,"-1"0,0 0,0-1,1 1,-1 0,0 0,0 0,0 0,0 0,-1 0,1-1,0 1,0 0,-1 0,1 0,-1 0,1 0,-1 0,1 0,-1 0,1 0,-1 0,0 0,0 0,1 1,-1-1,0 0,0 0,0 1,0-1,0 1,0-1,0 1,0-1,0 1,0-1,0 1,0 0,0 0,-1-1,1 1,0 0,0 0,0 0,0 0,0 1,-1-1,1 0,0 0,0 1,0-1,0 1,0-1,0 1,-1 0,-4 2,0 0,0 0,1 1,0 0,0 0,0 0,0 1,-7 8,-124 182,-114 145,166-241,-127 115,117-126,-140 170,218-242,16-15,0-1,0 1,-1-1,1 0,0 1,-1-1,1 1,0-1,-1 0,1 1,0-1,-1 0,1 1,0-1,-1 0,1 0,-1 1,1-1,-1 0,1 0,-1 0,1 0,-1 1,1-1,0 0,-1 0,1 0,-1 0,1 0,-1 0,1 0,-1 0,1-1,-2 1,3-7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1:56.9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1,'9'2,"1"0,-1 0,0 1,0 1,-1 0,1 0,-1 0,0 1,0 0,0 1,0 0,6 7,31 20,22 4,2-3,113 38,-58-25,39 23,-3 7,285 185,-409-241,0-1,2-2,45 16,-72-30,9 2,-4-4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00.6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0,'1'5,"1"0,-1 0,1-1,0 1,0-1,1 1,-1-1,5 7,5 7,305 716,-236-526,353 971,-391-1045,273 748,-260-757,103 271,-141-358,-11-30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03.3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2800,'1'2,"-1"-1,1 1,0 0,-1 0,1-1,0 1,0 0,0-1,0 1,1-1,-1 1,0-1,1 0,-1 0,1 1,-1-1,1 0,-1 0,1 0,0-1,0 1,-1 0,1-1,0 1,2 0,48 10,49-3,-1-4,170-16,-258 11,359-28,668-140,13-100,-377 93,359-118,-108 28,837-251,-1528 442,869-263,-400 172,-4 2,118-74,-408 133,-328 90,0 5,1 2,89 5,-165 3,0 0,-1 1,1 0,0 0,-1 0,1 1,0 0,-1 0,0 1,12 6,-16-7,0 0,0-1,0 1,0 0,-1 0,1 1,-1-1,1 0,-1 0,0 1,0-1,0 1,0-1,0 1,-1-1,1 1,-1 0,1-1,-1 1,0 0,0-1,0 1,-1 0,1-1,-1 1,1-1,-1 1,0 0,0-1,-1 3,-6 16,2 0,0 1,2 0,-4 37,7-46,2-1,-1 0,2 1,0-1,0 0,1 0,0 0,1 0,1-1,7 15,148 241,-72-128,503 758,463 512,-413-667,-500-588,-122-134,-13-15,0 0,0 0,-1 1,0 0,0 0,-1 1,1-1,-1 1,-1 0,0 0,4 10,-7-16,0 0,0 0,0 0,0 0,-1 0,1 0,0 0,-1 0,1 0,0 0,-1-1,1 1,-1 0,0 0,1 0,-1-1,0 1,1 0,-1-1,0 1,0 0,1-1,-1 1,0-1,0 1,0-1,0 0,0 1,0-1,0 0,0 0,-1 1,-40 5,24-4,-268 47,-355 70,-1765 505,530-48,-318 223,926-306,-40-117,806-269,-402 92,758-163,-290 31,426-66,1-1,-1 0,0 0,0-1,1 0,-20-5,26 5,1 0,-1 0,1 0,-1-1,1 1,0-1,0 0,-1 1,1-1,0 0,1 0,-1 0,0-1,1 1,-1 0,1-1,-1 1,1-1,0 1,0-1,0 1,1-1,-1 0,1 0,-1 1,1-1,0 0,0-3,4-39,-2-12,-2 53,-1 1,1 0,-1 0,0-1,0 1,-1 0,1 0,0 0,-1 0,0 0,0 1,0-1,0 0,0 1,-4-4,-18-11,-1 1,-1 1,0 1,0 1,-29-9,-36-18,-447-243,523 274,-166-98,157 91,-1-2,2-1,1-1,-39-43,53 52,0 0,1 0,0-1,-6-14,11 22,1 0,-1-1,0 1,1-1,0 0,0 1,1-1,-1 0,1 0,0 0,0 1,1-1,-1 0,3-7,4 1,0 6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26.5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1 226,'0'-6,"1"0,1 0,-1 0,1 0,0 0,0 1,1-1,0 1,0-1,0 1,0 0,1 0,0 1,0-1,0 1,1 0,-1 0,11-7,4-2,0 1,1 1,35-15,-43 21,10-5,0 1,1 1,0 1,0 0,0 2,28-2,-48 7,-1 0,1 0,0 1,-1-1,1 1,-1 0,1 0,0 0,-1 0,0 0,1 0,-1 1,0-1,0 1,0 0,0 0,0-1,0 1,0 0,0 1,-1-1,1 0,-1 0,0 1,0-1,1 1,-2-1,1 1,0-1,0 1,-1 0,1-1,-1 1,0 4,1 12,0-1,-2 1,-4 33,3-42,1-1,-51 507,46-420,-32 164,33-244,-1-2,0 1,-1-1,0 1,-1-2,-1 1,-10 12,-3 6,1-10,18-20,15-15,50-48,129-122,-149 146,3 3,81-50,-38 31,58-31,-117 72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27.6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972 36,'-6'-4,"1"0,0 1,-1-1,1 1,-1 0,0 1,0-1,0 1,0 0,-1 1,1-1,-1 1,1 0,0 1,-1 0,1 0,-1 0,1 1,-1 0,1 0,-1 1,-8 3,-16 5,0 2,2 1,-36 22,40-22,-72 40,-102 75,154-95,2 2,1 3,2 0,-42 53,70-76,2 0,0 0,0 1,2 0,0 1,1-1,0 2,2-1,-5 24,7-28,2 0,0 0,0-1,1 1,1 0,0 0,1 0,0-1,1 1,1-1,-1 1,2-1,0-1,7 14,8 15,-3 0,-1 1,19 81,15 42,-37-129,2 0,1-2,36 57,-43-78,0-1,1 0,0 0,0-1,1-1,0 0,1 0,0-1,0 0,1-1,0-1,27 10,0-4,2-2,-1-2,2-1,-1-3,0-1,1-2,-1-2,1-2,-1-2,0-1,66-20,-86 18,-1-1,0-1,0-1,-1-1,0-1,-1 0,-1-2,0 0,-1-1,-1-1,19-24,-4-1,-3-1,-1-1,-2-1,20-52,-33 68,-1 0,-1-1,-2-1,0 1,-3-1,0 0,-2-1,-1 1,-2-1,-1 1,-1-1,-2 1,-1 0,-2 0,-1 1,-1-1,-1 2,-2-1,-1 2,-20-34,20 40,-5-8,0 1,-2 1,-31-35,44 56,0 0,-1 0,1 1,-1 0,-1 0,1 1,-1 0,0 1,0 0,0 0,-1 1,1 0,-1 1,1 0,-1 0,-13 0,12 2,0 0,-1 1,1 0,-21 5,11 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28.4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57,'0'-3,"-1"1,2 0,-1 0,0 0,0-1,1 1,-1 0,1 0,-1 0,1 0,0 0,0 0,0 0,0 0,1 0,-1 0,0 0,1 1,-1-1,1 1,0-1,-1 1,1-1,0 1,0 0,0 0,0 0,0 0,0 0,0 0,0 1,0-1,0 1,4-1,-2 1,0 0,0 0,0 0,0 0,0 1,0 0,0 0,0 0,-1 0,1 0,0 1,-1 0,1 0,-1 0,1 0,-1 0,0 1,5 4,7 13,0 2,-2-1,0 2,16 40,-4-10,32 48,139 187,-41-69,-129-183,50 52,-47-56,44 62,-62-74,-4-3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29.0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1 435,'5'-1,"-1"0,1 0,0-1,-1 1,1-1,-1 0,0 0,7-4,7-3,174-81,106-43,4 50,-74 25,-221 56,0 0,0 0,-1-1,1 0,-1 0,1-1,-1 0,0 0,7-7,-8 5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0.1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1101 0,'-22'1,"0"1,1 1,-1 1,1 0,0 2,0 1,0 0,1 2,-24 13,-72 33,-384 186,404-195,-50 26,139-66,8-3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1.0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351 0,'-12'1,"1"0,0 1,-1 0,1 1,0 0,1 1,-1 0,1 1,-1 0,1 1,1 0,-1 0,1 1,0 0,1 1,-12 12,-10 13,2 2,-42 69,65-96,0-1,1 1,0 0,0 0,1 0,0 1,1-1,-1 1,2 0,-2 17,3-20,0-1,1 1,0 0,1 0,-1 0,1-1,0 1,1-1,-1 1,1-1,0 0,0 0,1 0,-1-1,1 1,0-1,7 6,280 272,-40-37,-206-204,178 182,-195-191,-1 1,-2 1,-2 1,-1 1,24 53,-40-75,0 0,0 0,-2 1,0-1,-1 1,0 0,-1 0,0 0,-2 0,0 0,-2 18,1-30,-1 1,1-1,-1 1,0-1,-1 0,1 0,0 0,-1 0,0 0,0-1,0 1,0-1,0 1,0-1,0 0,-1 0,1-1,-1 1,1-1,-5 2,-14 3,1 0,-28 4,34-7,3 0,0-1,0 0,-1-1,1 0,0-1,-1-1,1 1,0-2,-1 0,1 0,0-1,-12-5,3-3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00.1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 4,'-7'-4,"12"16,14 20,123 159,39 61,-139-184,3-2,72 81,-63-81,82 132,-41-53,-23-59,-62-70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1.8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0 405,'42'-10,"-11"0,-7 5,0-1,-1-1,0-1,-1-1,24-13,104-66,-116 67,4-3,134-78,-111 59,-1 1,-45 35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6.3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65 364,'-23'-18,"21"17,-1-1,0 1,0-1,1 0,-1 0,1 0,0 0,0 0,0 0,0 0,0-1,0 1,0-1,1 0,-1 1,1-1,0 0,0 0,0 0,0 0,-1-5,2 7,0 0,0 0,1 1,-1-1,0 0,0 0,1 1,-1-1,0 0,1 0,-1 1,1-1,-1 1,1-1,-1 0,1 1,-1-1,1 1,-1-1,1 1,0-1,-1 1,1-1,0 1,0 0,-1 0,1-1,0 1,0 0,-1 0,1 0,0-1,0 1,-1 0,1 0,0 1,0-1,0 0,-1 0,1 0,0 0,0 1,-1-1,1 0,0 1,0-1,-1 0,1 1,0-1,-1 1,2 0,37 25,22 34,63 77,-51-53,-7-12,330 340,-394-409,1 0,0 0,0-1,1 1,-1-1,0 0,1 0,0 0,-1 0,1-1,0 0,0 1,0-2,-1 1,1 0,0-1,0 1,0-1,0 0,8-1,-9-1,1 1,-1-1,0 0,0 1,0-1,-1-1,1 1,0 0,-1-1,0 1,1-1,-1 0,0 1,0-1,-1 0,1 0,-1-1,1 1,-1 0,0 0,0-1,0 1,-1-1,1-3,7-57,-3 0,-3 0,-7-69,1-32,25-246,-20 404,0-9,0 0,1 0,1 0,0 0,9-25,-11 41,-1 0,0 0,0 0,0 0,1 0,-1 0,0 0,0 0,0 0,1 0,-1 0,0 0,0 0,0 0,1 0,-1 0,0 1,0-1,0 0,0 0,1 0,-1 0,0 0,0 0,0 0,0 1,0-1,1 0,-1 0,0 0,0 0,0 1,0-1,0 0,0 0,0 0,0 1,0-1,0 0,0 0,1 0,-1 1,0-1,0 0,0 0,-1 0,1 0,0 1,0-1,0 0,0 0,0 0,0 1,0-1,0 0,0 0,0 0,-1 1,2 12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7.0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0,'2'16,"16"130,-3-88,2-1,3 0,34 66,-32-67,-17-34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7.96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687 0,'-4'5,"1"0,-1 0,1 0,0 0,-4 10,-9 17,-345 542,300-464,6 3,4 2,-49 170,97-275,-1 1,1 1,0 0,1 0,-2 25,4-35,0-1,0 1,0 0,1-1,-1 1,0 0,1-1,-1 1,1 0,-1-1,1 1,0-1,0 1,0-1,-1 1,1-1,1 0,-1 1,0-1,0 0,0 0,1 0,-1 0,0 0,1 0,-1 0,1-1,-1 1,1 0,0-1,-1 1,1-1,0 0,-1 1,1-1,0 0,-1 0,1 0,0 0,-1 0,1-1,0 1,2-1,96-22,-69 14,56-7,214-3,18-2,257-66,-547 83,-28 4,-1 0,1 0,0-1,-1 1,1 0,0 0,0 0,-1 0,1 0,0 0,-1 0,1 0,0 0,0 0,-1 0,1 0,0 0,-1 1,1-1,0 0,-1 1,1-1,-1 0,1 1,0-1,0 1,-6 5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8.9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733 0,'-1'0,"-165"6,142-3,0 0,1 2,-1 1,-41 17,34-10,0 1,2 2,0 1,0 1,2 2,0 0,2 2,0 1,1 1,2 1,0 1,2 0,-23 40,40-60,0-1,0 1,1 0,0 0,0 0,0 1,0-1,1 0,0 1,1-1,-1 8,2-11,-1 0,1 0,0-1,0 1,0 0,0 0,1-1,-1 1,1 0,-1-1,1 0,0 1,0-1,0 0,0 0,1 0,-1 0,1 0,-1-1,1 1,-1-1,1 0,0 1,-1-1,7 1,100 34,121 46,359 203,-580-280,1 0,-2 0,1 1,0 1,-1-1,8 10,-14-15,-1 1,0-1,0 1,0 0,0 0,0 0,0 0,-1-1,1 1,-1 0,1 0,-1 0,0 0,1 0,-1 0,0 1,-1-1,1 0,0 0,0 0,-1 0,1 0,-1 0,0-1,1 1,-1 0,0 0,0 0,0-1,-1 1,1 0,0-1,-1 1,1-1,-1 1,1-1,-3 2,-6 4,0-1,-1 0,0 0,1-1,-2-1,1 1,0-2,-23 5,-12 4,1 4,-140 40,155-49,0-1,0-1,-1-2,-36 0,63-3,1 0,0-1,0 1,0-1,0 1,-1-1,1 0,0 0,0 0,0-1,1 1,-1-1,0 0,0 1,1-1,-1 0,1 0,0-1,-4-4,3 3,0-1,1 0,0 0,-1 0,2-1,-1 1,1 0,0-1,0 1,0-10,0-5,2-1,1 1,1 0,0-1,8-22,-3 15,1 0,20-41,-25 62,-1 0,1 0,0 0,1 1,-1-1,1 1,0 0,1 1,0-1,-1 1,2 0,-1 1,1-1,11-5,3 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39.6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0,'4'5,"2"5,4 1,4 3,1 4,1-2,-2 6,1 3,7 6,4 2,1-1,1 4,0-1,-5-1,3 1,-4 0,-5-2,-6-6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0.1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6 205,'-4'0,"3"0,1-4,10-2,16 1,16-4,14-4,15-5,9-7,11 0,4 5,-5 1,-11 3,-13 2,-9 1,-11 4,-8 4,-11 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0.7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0 276,'20'-3,"0"0,0-2,0 0,-1-1,0 0,26-15,-28 14,100-46,64-26,-152 69,1 1,-1 2,2 0,45-3,-11 6,303-31,-338 30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1.6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11,'0'0,"0"0,0-1,0 1,-1 0,1-1,0 1,0-1,0 1,0 0,1-1,-1 1,0 0,0-1,0 1,0-1,0 1,0 0,1-1,-1 1,0 0,0-1,0 1,1 0,-1 0,0-1,0 1,1 0,-1 0,0-1,1 1,-1 0,0 0,1 0,-1-1,0 1,1 0,14 7,12 19,10 23,-3 3,-2 0,45 101,150 389,-191-416,-28-99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2.0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10,'0'-4,"0"-2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01.3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0 704,'246'-107,"-78"36,-68 27,2 4,208-50,-296 85,0 0,-1-1,1 0,-1-1,0-1,-1 0,0 0,0-1,-1-1,13-14,-10 11,0 1,1 0,0 0,1 2,32-17,18 0,-6 4,-1-3,84-50,-127 66,-2 2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2.8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 0,'-2'1,"1"-1,0 1,0-1,0 1,0-1,-1 1,1 0,0 0,0 0,0 0,0-1,1 1,-1 1,0-1,0 0,1 0,-1 0,0 0,1 0,-1 1,0 0,-10 30,10-30,-10 34,2 0,1 1,2 0,-2 57,10-81,-1-1,2 0,-1 0,2 0,0 0,0-1,1 1,0-1,1 0,0-1,1 1,13 15,9 9,2-2,36 31,-19-23,2-2,1-2,73 39,-28-26,111 40,-189-83,74 26,-85-31,1 0,-1-1,1 1,0-1,-1-1,1 0,0 0,0 0,11-3,-17 3,-1-1,1 1,0-1,-1 0,1 0,-1 0,1 1,-1-2,1 1,-1 0,0 0,1 0,-1 0,0-1,0 1,0-1,0 1,0-1,0 1,0-1,0-2,0 0,0 0,0 0,0 0,-1-1,0 1,0 0,0-1,-1-6,-2-2,0 0,0 0,-1 0,-10-21,-6-1,-1 0,-2 2,-1 0,-2 2,-45-44,-161-123,192 168,-2 1,-1 3,-2 1,0 2,-1 3,-1 1,-92-23,135 41,1 0,-1 1,0-1,1 1,-1 0,0 0,0 0,-5 1,-4 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3.7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555 1,'0'13,"-2"1,1-1,-2 1,0-1,0 0,-1 0,-11 22,-52 85,14-30,-70 167,-143 441,263-690,0 1,1-1,0 1,0 0,1 0,0 0,1 0,0 0,0 0,2 10,-1-16,0 1,0 0,1-1,0 1,-1 0,1-1,1 0,-1 0,0 1,1-1,-1 0,1-1,0 1,0-1,0 1,1-1,-1 0,0 0,1 0,-1 0,1-1,0 1,0-1,-1 0,6 0,46 10,64 4,-12-2,-46-4,212 27,-228-33,1-2,0-2,89-13,-115 10,0-1,32-12,-45 14,-1 0,0 0,1 0,-1-1,-1 1,1-1,0-1,-1 1,0-1,0 0,6-8,-4-1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4.4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157 2,'-1'0,"-1"0,0 1,1-1,-1 1,1-1,-1 1,0 0,1 0,0 0,-1 0,1 0,-1 0,1 0,0 0,0 0,0 1,-2 1,-19 32,11-18,-5 5,2 1,0 1,-18 41,28-55,0 0,1 0,1 0,-1 1,1-1,1 0,0 1,1-1,0 1,0-1,1 1,4 17,-4-25,0 0,0 0,0-1,1 1,0 0,-1 0,1-1,0 1,0-1,0 1,1-1,-1 0,0 0,1 0,0 0,-1-1,1 1,0 0,6 1,4 2,1-2,0 1,19 1,8 2,216 43,-213-45,1-1,0-3,82-7,-123 5,1 1,-1-1,0 0,1 0,-1 0,0 0,0-1,0 0,0 0,0 0,0 0,-1 0,1-1,-1 0,5-4,-5 3,-1 0,0 1,0-1,-1 0,1 0,-1 0,0 0,0 0,0 0,0 0,-1-1,0 1,0 0,0 0,-1-9,-1-1,-1 0,0 0,-1 0,-1 0,0 0,0 1,-2 0,1 0,-2 0,0 1,0 0,-14-13,-4-3,-1 1,-1 2,-49-33,67 51,-1 0,-1 0,1 1,-1 1,0 0,0 1,-1 0,0 1,1 0,-1 1,0 1,0 0,0 0,0 1,0 1,0 0,0 1,0 0,1 1,-1 1,1 0,0 1,-13 6,-4 4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5.2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154 6,'-4'0,"0"0,1 0,-1 1,0-1,0 1,0 0,1 0,-1 0,0 1,1-1,0 1,-1 0,1 0,0 0,0 0,0 1,0-1,0 1,0 0,1 0,-1 0,1 0,0 0,0 0,0 0,0 1,1-1,-1 1,1 0,0-1,0 1,0 0,1 0,-1 0,1-1,0 9,0-2,1 1,-1-1,2 1,-1-1,1 1,1-1,0 0,0 0,1 0,1 0,-1-1,11 15,-6-13,1 0,0-1,0 0,1 0,1-2,0 1,0-1,0-1,1 0,17 6,-20-9,-1 0,1-1,0-1,0 0,0 0,0-1,0 0,0-1,0 0,0-1,0 1,0-2,0 0,0 0,16-6,-23 6,0 0,0 1,0-1,0 0,0-1,-1 1,1 0,-1-1,1 0,-1 1,0-1,0 0,0 0,-1 0,1 0,-1 0,0-1,1 1,-2 0,1-1,0 1,-1-1,1 1,-1-1,0 1,0-1,0 1,-1-1,1 1,-2-5,0-1,0 0,0 1,-1-1,0 1,-1 0,0-1,0 2,0-1,-1 0,-11-12,2 5,0 1,0 0,-1 2,-1-1,0 2,-1 0,0 1,-1 1,0 0,0 1,-1 1,0 1,0 1,-1 1,1 0,-40-1,0 6,36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9.2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32 1659,'-5'0,"4"1,-1-1,1 0,-1 0,1 0,-1 0,1 0,-1 0,0 0,1 0,-1-1,1 1,-1-1,1 1,-1-1,1 0,-2 0,3-1,1 0,-1 0,0 0,1 0,-1 0,1 0,0 0,-1 1,1-1,0 0,0 0,0 1,0-1,1 1,-1-1,2-1,19-25,0 2,2 0,39-32,92-63,-86 69,431-352,-370 286,190-221,-205 185,-99 130,-2-1,-1-1,0 0,12-40,-24 62,0 0,0 0,0 0,0 0,0 0,-1 0,0 0,0 0,0 0,0 0,0 0,-1 0,0 0,0 0,0 0,0 0,-1 1,0-1,1 0,-6-6,4 6,-1 1,0-1,-1 1,1 0,0 0,-1 0,0 1,0 0,1 0,-1 0,-1 0,1 1,0 0,0 0,-9-1,-6 1,-1 0,1 1,0 1,0 1,0 0,0 2,0 0,-23 9,-11 8,-80 44,132-64,-4 1,1 0,0 1,1 0,-1 0,0 0,1 1,0-1,0 1,0 0,0 0,0 0,1 1,0-1,0 1,0 0,1 0,-1 0,1 0,0 1,1-1,-1 0,1 1,0-1,0 1,1-1,0 1,0 0,0-1,1 1,-1-1,1 1,1-1,-1 1,1-1,4 10,27 53,49 77,-12-25,169 349,149 261,-111-292,-272-429,26 45,-29-51,-1 0,0 0,0 0,0 0,0 1,0-1,0 0,-1 0,0 1,0-1,0 0,0 1,0-1,-2 7,2-9,-1 0,1 0,-1 0,1-1,-1 1,1 0,-1 0,0 0,0 0,1-1,-1 1,0 0,0-1,0 1,0 0,0-1,0 1,0-1,0 0,0 1,0-1,0 0,0 0,0 1,0-1,0 0,0 0,-2 0,-14-2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49.8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1 408,'6'-5,"1"0,1 0,-1 1,1 1,-1-1,1 1,8-2,16-7,36-18,542-253,-524 240,-75 37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0.2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1,'0'4,"0"6,0 6,0 4,5 3,1 2,-1 5,0 7,2-4,5-2,1 1,-3 0,-2 4,1 3,4 0,-1-6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0.7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1.6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1 134,'8'0,"0"1,0-1,1 2,-1-1,0 1,0 1,0-1,-1 1,1 0,-1 1,1 0,-1 0,0 1,-1 0,1 0,-1 1,0-1,0 1,9 12,110 139,-107-131,-1 1,-1 1,-2 0,14 39,-17-14,-11-52,1 0,-1 0,0 1,0-1,0 0,0 0,0 0,0 1,0-1,0 0,0 0,0 0,-1 0,1 1,0-1,-1 0,1 0,-1 0,1 0,-1 0,0 0,1 0,-1 0,0 0,0 0,0 0,0-1,0 1,1 0,-1-1,-1 1,1 0,0-1,0 1,0-1,0 0,0 1,0-1,0 0,-3 1,3-2,0 1,0-1,0 1,-1 0,1-1,0 0,0 1,0-1,0 0,0 0,0 1,0-1,0 0,1 0,-1 0,0 0,0 0,1 0,-1 0,1 0,-1 0,1-1,-1 1,1 0,0 0,-1-2,-5-39,4 31,-19-107,13 87,1 0,2 0,1-1,2 0,1 1,3-35,0 57,-1 0,1 0,1 0,-1 1,1-1,1 1,0-1,0 1,1 1,-1-1,2 0,-1 1,1 0,0 1,1-1,-1 1,1 0,0 1,1 0,0 0,-1 0,1 1,1 0,-1 1,1 0,-1 0,1 1,0 0,0 0,0 1,0 0,0 1,13 0,-5 0,0 1,1 0,-1 1,0 0,0 2,23 7,-35-8,1-1,-1 1,0 0,0 0,0 1,-1-1,1 1,-1 0,0 1,0-1,0 1,0 0,-1-1,0 2,0-1,0 0,-1 0,0 1,0 0,0-1,-1 1,2 7,0 10,-2-1,0 1,-2 26,0-35,0 8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2.6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848 1044,'-65'-21,"42"19,0 1,-1 1,1 2,0 0,0 1,0 1,0 1,-41 15,4 4,-111 62,138-68,0 3,1 0,2 2,-39 37,58-50,2 0,-1 1,2 0,-1 0,1 1,1 0,0 1,1-1,0 1,1 1,1-1,0 1,0-1,2 1,-2 16,3-26,1 0,0 0,0 0,0 0,0 0,1 0,0-1,-1 1,2 0,-1 0,0 0,1-1,-1 1,1 0,0-1,0 0,1 1,-1-1,1 0,-1 0,1 0,0-1,0 1,0-1,1 1,-1-1,5 2,3 0,1 0,-1-1,1-1,0 0,0 0,0-2,0 1,13-2,25 1,1-3,-1-2,66-14,-100 15,-1-1,1 0,-1-1,0-1,0 0,-1-1,0 0,-1-1,1-1,-2 0,1-1,-2-1,1 0,13-19,-13 14,-1-2,0 0,-2 0,0-1,-1 0,-1 0,-1-1,-1 0,-1 0,0-1,0-30,-4 23,-1-1,-2 1,0 0,-2 0,-1 0,-2 0,-21-52,-32-61,-6 4,-7 3,-137-193,198 309,-2 0,0 1,-1 0,-1 1,-1 1,0 0,-26-16,42 31,0 0,0 0,0 0,0 0,0 0,0 0,0 1,0-1,0 1,0 0,0 0,0-1,0 1,-3 1,4-1,0 0,0 0,0 1,0-1,0 1,1-1,-1 1,0-1,0 1,0-1,1 1,-1 0,0 0,0-1,1 1,-1 0,1 0,-1 0,1-1,-1 1,0 2,0 0,1 1,-1-1,1 1,-1-1,1 1,0-1,0 1,1-1,-1 1,1-1,0 1,0-1,0 1,0-1,3 5,7 13,2-1,0 0,1-1,1 0,1-1,1-1,32 27,146 93,-167-120,2 3,291 198,-290-198,-27-18,1 0,0 1,-1-1,1 1,-1 1,0-1,0 0,-1 1,1 0,-1 0,1 0,-1 0,0 1,-1-1,4 7,24 72,4-1,85 148,-73-156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02.8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0 212,'53'1,"1"-3,-1-2,0-2,60-15,21-9,-98 24,0-1,0-2,0-1,-2-2,1-1,53-30,-77 36,0 0,1 1,0 0,0 1,14-4,-19 7,0 0,0 1,1 1,-1-1,0 1,0 0,0 1,0 0,1 0,-1 0,7 3,-3 0,1 0,-1 0,1-2,-1 1,1-2,0 1,0-2,-1 0,1 0,0-1,0 0,0-1,-1 0,1-1,-1 0,13-6,-4-2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4.9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0 127,'3'1,"1"-1,-1 1,0 0,1 1,-1-1,0 1,0-1,0 1,0 0,0 0,-1 0,1 0,0 1,3 4,32 40,-37-46,147 199,209 217,-277-331,90 87,-166-169,0-1,0 0,0 1,1-1,-1-1,1 1,0-1,0 0,0 0,0 0,9 1,-12-3,0 0,0 0,0 0,0 0,0 0,0-1,1 1,-1-1,-1 0,1 0,0 1,0-1,0 0,0-1,0 1,-1 0,1 0,-1-1,1 1,-1-1,1 1,-1-1,0 0,0 0,0 1,0-1,0 0,0 0,0 0,-1 0,1 0,0-3,4-21,0-1,-2 0,-1 0,-1 0,-2 0,-3-31,1 19,-35-253,0 8,15 73,20 185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6.1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404 32,'0'-12,"1"-7,-7 29,-2 11,0-1,-1 0,-1-1,-1 0,-1-1,-1 0,-22 25,-1-4,-81 66,108-98,-1 0,0 0,-1-1,1 0,-1-1,-18 6,27-10,0-1,1 1,-1-1,0 1,1-1,-1 0,0 0,0 0,0 0,1 0,-1 0,0-1,0 1,1-1,-1 1,0-1,1 1,-1-1,1 0,-3-1,2 0,1 0,0 0,0-1,0 1,0 0,0 0,0 0,0-1,1 1,-1 0,1-1,0 1,0-1,0 1,0 0,0-1,0 1,1-1,-1 1,2-3,0-2,0 0,1-1,0 2,1-1,-1 0,1 1,0-1,1 1,0 0,0 0,0 1,1 0,8-7,11-8,49-28,-49 32,2 1,-1 1,2 1,0 2,0 0,1 2,55-9,-78 17,0 1,0 1,0-1,0 1,-1 0,1 0,0 0,0 1,-1 0,1 0,-1 1,0-1,0 1,0 1,0-1,0 0,-1 1,1 0,-1 0,0 1,0-1,0 1,3 6,7 12,-1 0,0 1,15 46,-20-50,4 12,0 2,-2 0,-2 0,-1 0,-2 1,2 44,-7-62,0-1,-1 0,-1 0,-1 1,0-1,-1-1,-1 1,0-1,-1 1,0-2,-2 1,0-1,0 0,-1 0,-18 20,3-10,-2-1,0-1,-1-2,-1 0,-40 20,66-38,-1 0,1-1,-1 0,0 0,0 0,1 0,-1 0,0 0,0-1,0 1,0-1,0 0,0 0,0 0,0 0,0 0,0-1,0 1,0-1,1 0,-1 0,0 0,0 0,1-1,-1 1,-3-3,3 1,0 0,0 0,1 0,-1-1,1 0,-1 1,1-1,0 0,1 0,-1 0,1 0,-1 0,1 0,1-1,-1 1,0 0,1-8,0 8,1 0,-1-1,1 1,0 0,0 0,0 0,0 0,1 0,0 0,0 1,0-1,0 0,0 1,1 0,-1-1,1 1,0 0,0 0,0 1,1-1,-1 1,1-1,-1 1,1 0,0 0,0 1,5-2,13-5,1 1,0 2,41-6,-27 6,-4-1,1-1,-1-1,0-2,-1-2,0-1,38-21,-59 28,1-1,-1 2,2-1,-1 2,0-1,1 2,0 0,21-3,-12 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7.0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837 0,'-2'6,"1"0,-1 0,-1 0,1 0,-1 0,0-1,0 1,0-1,-1 0,0 0,0 0,-7 6,-5 9,-49 70,-90 169,-26 110,165-336,-186 436,145-316,-40 177,94-299,3-30,0-1,1 0,-1 1,0-1,0 0,0 1,0-1,0 1,0-1,1 0,-1 0,0 1,0-1,0 0,1 1,-1-1,0 0,0 0,1 1,-1-1,0 0,1 0,-1 0,0 1,1-1,-1 0,0 0,1 0,-1 0,0 0,1 0,-1 0,0 0,1 0,-1 0,1 0,3-1,0-1,0 0,0 0,0 0,0-1,0 1,-1-1,7-6,57-43,2 4,86-47,-119 76,0 1,2 1,0 3,0 1,2 1,-1 3,1 1,44-3,-11 4,0-3,-1-4,94-30,-143 34,-9 2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8.0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404 0,'-8'2,"-1"0,0 0,1 1,-1 0,1 0,0 1,0 0,-14 11,7-7,-11 8,1 1,0 1,1 1,1 1,1 1,-31 39,40-44,2 0,0 1,1 0,0 1,2 0,0 1,1-1,1 2,0-1,2 0,-3 25,7-38,-1 0,2 0,-1 0,1 0,0 0,0 0,0 0,1 0,0 0,0-1,0 1,1-1,0 1,0-1,1 0,-1 0,1-1,0 1,0-1,1 1,-1-1,1-1,6 5,11 6,2-1,0-1,0-1,28 9,-8-3,245 111,-7 13,278 186,-551-321,2 0,0 1,0 1,-1 0,0 0,11 13,-20-19,1-1,-1 1,0-1,0 1,0 0,0 0,0-1,0 1,-1 0,1 0,-1 0,1 0,-1 0,0 0,0 0,0 0,0 0,0 0,0 0,0 0,0 0,-1 0,1 0,-1 0,0-1,0 1,1 0,-1 0,0 0,0-1,-1 1,1-1,0 1,-1-1,1 1,0-1,-1 0,0 1,1-1,-4 2,-42 27,-1-2,-1-2,-1-2,-76 25,19-7,91-35,-1-1,0-1,0 0,0-1,0-1,-1 0,0-1,-23-1,31-2,0 0,1-1,-1 0,0 0,0-1,1 0,0-1,-1 0,1 0,1-1,-1-1,1 1,0-1,0 0,0-1,-8-10,4 5,2-1,-1 0,2 0,0-1,-11-23,17 31,1 0,0 0,0 0,0 0,1 0,0 0,1 0,-1 0,1-1,0 1,1 0,-1 0,1-1,0 1,1 0,0 0,0 0,3-7,9-13,1 0,2 1,0 0,32-33,93-83,-83 85,-15 21,-26 25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6:59.5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388 53,'-3'0,"0"1,1-1,-1 1,0 0,0 0,0 0,1 0,-1 1,1-1,-1 1,1-1,-1 1,-1 3,-33 31,20-18,-14 13,14-13,0-1,-1-1,0-1,-35 22,52-36,-1 0,1 0,0-1,0 1,0 0,-1-1,1 1,0 0,-1-1,1 0,-1 1,1-1,0 0,-1 0,1 1,-1-1,1 0,-1-1,1 1,-1 0,1 0,0-1,-1 1,1 0,-1-1,1 0,0 1,-1-1,1 0,0 1,-2-3,2 1,1 0,-1 0,1 0,-1 0,1 0,0 0,-1 0,1 0,0 0,0 0,1 0,-1 0,0 0,1 0,-1 0,1 1,0-1,-1 0,1 0,0 0,0 0,3-2,6-11,0 1,1 0,1 1,1 0,0 1,0 1,1 0,0 0,24-11,-14 8,1 2,0 1,1 1,0 1,39-8,-60 16,1 0,0 0,0 0,0 1,0 0,0 0,0 1,-1-1,1 1,0 1,0-1,0 1,-1 0,1 0,-1 0,0 1,1 0,-1 0,-1 0,1 1,0 0,6 7,-6-4,1 0,-1 0,-1 1,0 0,0 0,0 0,-1 0,-1 1,1-1,-1 1,-1 0,1-1,-1 1,-1 14,-3 52,-2 0,-5 0,-2 0,-4-1,-3-1,-52 130,60-175,-11 28,-42 79,54-117,-1-1,-1-1,-1 0,0 0,-1-1,0-1,-1 0,-22 15,32-26,-13 10,-1-1,0-1,-32 14,47-23,0 0,0-1,0 1,0-1,0 0,-1 0,1-1,0 1,0-1,-1 0,1 0,0 0,-1 0,1-1,0 0,0 0,0 0,0-1,0 1,0-1,0 0,0 0,0 0,1 0,-7-6,7 5,1-1,-1 0,1 0,-1-1,1 1,0 0,1-1,-1 1,1-1,0 0,0 1,0-1,0 0,1 0,0 1,0-1,1 0,-1 0,1 1,0-1,0 0,3-6,0-3,2-1,0 1,0 0,1 1,16-23,-1 7,0 2,2 0,1 1,0 1,51-36,-59 50,0 0,0 1,1 1,0 1,0 1,1 0,0 1,0 1,1 1,0 1,35-2,7 5,-24 2,-1-3,64-9,-52 3,-28 5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47.37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1 153,'0'-2,"0"0,0-1,0 1,0-1,0 1,0 0,1-1,-1 1,1 0,0 0,0-1,0 1,0 0,0 0,2-2,-2 3,0 1,0-1,0 1,1-1,-1 1,0 0,1 0,-1 0,0 0,1 0,-1 0,0 0,0 0,1 0,-1 1,0-1,0 1,1-1,-1 1,0-1,0 1,0 0,0-1,0 1,0 0,0 0,0 0,0 0,1 1,34 30,-1 1,-2 2,53 73,-50-62,392 531,102 53,-296-359,-229-264,0-1,1 0,0-1,0 0,0 1,9 4,-14-10,-1 1,1-1,0 1,0-1,0 0,0 0,0 1,0-1,0 0,0 0,0 0,0 0,0 0,0 0,0 0,0 0,0 0,0-1,0 1,0 0,2-1,-2-1,1 1,-1 0,0-1,0 1,1-1,-1 1,0-1,-1 0,1 1,0-1,0 0,-1 0,1 0,-1 1,0-1,1-3,3-31,-1-1,-2 1,-5-39,2-22,38-375,-16 281,12-106,72-297,-101 580,3-7,-5 40,-3 23,-14 66,12-81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47.8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1,'4'0,"1"4,1 6,-2 10,-1 6,-1 6,4 8,4 5,6 7,-1 5,-2 0,-3-5,0-2,3-6,0-6,-3-9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48.4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0,'0'1,"1"1,-1-1,1 1,-1-1,1 0,0 0,0 0,-1 1,1-1,0 0,0 0,0 0,0 0,0 0,0 0,1-1,-1 1,0 0,0 0,3 0,32 14,-31-13,49 15,0-2,1-3,84 8,173-2,-284-17,794 4,-626-6,-158 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49.3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1 406,'-1'14,"2"1,-1-1,2 1,0-1,1 0,0 0,1 0,1 0,0 0,1-1,0 0,1 0,0-1,1 1,16 17,36 37,128 108,-83-82,-67-57,254 219,-290-253,-1-1,0 0,0 0,1 0,-1 0,1 0,-1 0,1 0,-1-1,1 1,0 0,-1-1,1 1,0-1,-1 0,1 1,0-1,0 0,-1 0,1 0,0 0,-1-1,4 1,-3-2,0 0,0 0,0 0,0 0,0 0,0 0,0-1,-1 1,1 0,-1-1,1 0,-1 1,0-1,1-2,10-28,-2 0,-1 0,-1-1,5-58,-4-144,-8 150,14-116,-10 171,1 0,1 0,2 0,1 1,1 0,1 1,2 1,1 0,27-37,60-95,-99 159,-1 9,-2 9,0 6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50.8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665 32,'-8'1,"0"1,0 1,0 0,1 0,-1 0,1 1,0 0,-10 7,1-1,-33 16,-1-3,-1-1,0-3,-2-2,-107 20,148-36,1 0,-1 0,1-1,-1 0,1-1,-1-1,-12-2,21 3,1 1,-1-1,1 1,-1-1,1 0,0 0,-1 0,1 0,0 0,0-1,0 1,0-1,0 0,0 1,0-1,0 0,1 0,-1 0,1 0,-1 0,1 0,0-1,0 1,0 0,0-1,0 1,1-1,-1 1,1-1,-1 1,1-1,0 1,0-1,0 1,1-1,-1 1,0-1,2-2,0-1,1 0,-1 0,2 1,-1 0,0 0,1 0,0 0,0 0,1 1,-1-1,1 1,0 1,0-1,0 1,0-1,1 1,0 1,6-3,13-5,0 1,49-11,-47 14,0 2,-1 0,1 2,53 2,-68 1,0 1,0 0,0 0,0 1,-1 1,0 0,1 0,-2 1,1 1,0 0,-1 0,0 1,13 12,36 43,-3 2,51 77,-31-41,-37-50,72 99,-101-132,0 0,-1 0,0 1,-2 0,0 1,-1-1,4 24,-9-36,0-1,-1 1,1-1,-1 1,0 0,0-1,-1 1,1-1,-1 1,-1-1,1 1,-1-1,0 0,0 1,0-1,-1 0,-3 4,1-3,0-1,-1 0,1 0,-1-1,0 1,0-1,-1-1,1 1,-1-1,1 0,-1-1,-11 3,-48 14,-89 29,122-36,-1-2,0-2,0-1,-1-1,0-2,0-2,0-1,-62-6,95 5,0 0,0 0,0 0,0 0,0-1,0 1,0 0,0-1,0 1,0-1,1 0,-1 0,0 0,0 0,0 0,1 0,-1 0,1-1,-1 1,1 0,-1-1,1 1,0-1,0 0,0 1,0-1,0 0,0 0,0 0,0 0,1 0,-1 0,1 0,0 0,-1 0,1 0,0 0,0 0,0 0,0 0,1 0,-1 0,0 0,1 0,0 1,-1-1,2-2,2-6,1 0,-1 0,1 1,1 0,0 0,0 0,14-13,10-6,1 2,1 0,44-25,112-55,-187 106,7-5,0 1,0 1,1 0,-1 0,1 0,-1 1,1 0,0 1,0 0,0 1,0-1,-1 2,1-1,11 3,-2 2,0 0,0 2,0 0,0 1,23 15,31 11,-56-25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6.0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11,'0'-5,"0"0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04.6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76,'11'-2,"0"0,0 0,0-1,0 0,-1-1,1 0,-1-1,11-7,48-17,-62 27,-1 0,0 0,0 1,1 0,-1 0,0 1,1 0,-1 0,0 0,1 1,-1 0,0 0,1 0,-1 1,0 0,0 0,0 1,0 0,-1 0,1 0,-1 1,0-1,0 1,0 0,0 1,-1-1,1 1,-1 0,-1 0,1 1,-1-1,1 1,-2-1,1 1,-1 0,1 0,-2 0,1 1,-1-1,0 0,1 8,0 18,0 0,-2 1,-2-1,-8 53,1-12,6-35,3-21,-2 0,-6 31,6-42,0-1,0 1,0-1,0 0,-1 0,0 0,0 0,-1-1,1 1,-1-1,0 0,-7 6,-5 3,0-1,-1-1,0-1,-1 0,0-2,-29 11,46-19,1 1,-1-1,1 0,-1 1,1-1,-1 0,1 0,-1 1,0-1,1 0,-1 0,1 0,-1 0,0 0,1 0,-1 0,1 0,-1 0,0 0,1 0,-1 0,1-1,-1 1,0 0,1 0,-1-1,1 1,-1 0,1-1,-1 1,1 0,-1-1,11-16,28-17,0 7,-17 12,1 0,0 2,43-19,-42 23,-4 1,0 0,32-5,28-10,-58 16,0 1,41-7,-47 11,51-7,-62 8,0 0,0 0,0-1,0 1,0-1,0 0,-1 0,1 0,0-1,-1 1,0-1,5-5,1-4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51.6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28,'79'-10,"-15"0,455 2,-326 10,-51 6,0 6,197 45,-65-8,846 62,9-75,-653-26,-19 5,583 2,-971-24,0-4,106-27,-101 18,130-13,-66 29,-82 3,80-9,-118 3,-23 1,-29 1,5 6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52.3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1744 0,'-2'11,"0"0,-1 0,-1 0,0 0,0-1,-1 1,0-1,-1-1,-7 11,7-11,-344 482,127-193,-78 111,-380 396,662-784,10-10,-1 0,1-1,-2-1,0 1,0-2,-13 9,23-17,1 1,-1-1,0 1,1-1,-1 1,1-1,-1 1,0-1,0 0,1 0,-1 1,0-1,0 0,1 0,-1 0,0 0,0 0,1 0,-1 0,0 0,0 0,1 0,-1 0,0 0,0 0,1-1,-1 1,0 0,0-1,1 1,-1 0,0-1,1 1,-1-1,1 1,-1-1,1 1,-1-1,0-1,0 0,1-1,-1 1,1-1,-1 1,1-1,0 1,0-1,0 1,0-1,1-3,3-13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53.04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0,'3'0,"0"1,0 0,0-1,0 1,0 0,0 1,-1-1,1 0,0 1,-1 0,1-1,-1 1,4 3,32 34,-20-20,82 70,4-4,3-5,157 88,161 100,276 156,-414-250,17 8,-107-74,-179-102,-11-13,-13-25,1 15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53.80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52,'584'-32,"-17"13,-543 19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2:54.5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0,'0'1,"1"0,-1 0,1 1,-1-1,1 0,0 0,-1 0,1 0,0 0,0 0,0 0,0-1,0 1,0 0,0 0,0-1,0 1,0-1,2 2,26 10,-25-10,22 5,1-2,0 0,0-2,1-1,-1-1,41-3,-8 1,653-1,-680 0,57-10,-56 7,52-3,-61 8,-3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17.4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839 15,'0'-1,"-1"0,1 1,0-1,0 0,0 1,-1-1,1 0,0 1,-1-1,1 0,-1 1,1-1,-1 1,1-1,-1 1,1-1,-1 1,1-1,-1 1,0-1,1 1,-1 0,0 0,1-1,-1 1,0 0,0 0,1 0,-1-1,0 1,1 0,-3 0,-25 1,7 2,0 1,0 2,0 0,0 1,1 1,0 1,-21 13,-132 92,102-63,-7-1,43-29,1 1,0 1,2 2,1 2,-47 51,75-75,0 0,1 1,-1-1,1 1,0 0,0-1,0 1,0 0,1 0,-1 0,1 0,0 1,1-1,-1 0,1 0,-1 1,1-1,1 5,0-5,1 0,-1-1,1 1,0-1,0 1,1-1,-1 0,1 0,-1 0,1 0,0-1,0 1,0-1,1 1,-1-1,0 0,1 0,0-1,6 3,229 119,32 14,-95-71,92 39,-210-78,-1 1,77 53,-120-71,-1 0,0 0,0 1,-1 1,-1 0,0 1,-1 0,0 1,-1 0,13 25,-19-30,0-1,0 0,-1 1,0 0,-1-1,0 1,0 0,-1 0,0 0,0-1,-1 1,0 0,-1 0,0-1,0 1,-1-1,0 0,0 1,-1-1,0-1,-9 13,2-3,0-1,-1-1,-1 0,-1 0,0-1,0-1,-2 0,-19 12,24-19,0 0,0-1,0-1,-1 0,0 0,0-1,0 0,0-1,0-1,0 0,-1 0,1-1,0-1,-16-2,-49-14,1-3,1-4,-86-39,85 33,43 17,-98-37,-189-102,306 143,0 0,1 0,-1-2,2 1,-22-24,25 25,11 14,12 17,-2-11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18.4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41,'881'-25,"-509"10,1811 79,-1646-37,-425-23,-60 0,-37-3,-43-5,8 2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19.5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0 365,'42'38,"2"-2,52 33,24 18,328 311,-437-387,16 15,33 27,-54-48,1 0,0 0,0 0,1-1,-1 0,1-1,0 0,-1 0,2 0,-1-1,11 1,-17-3,0 0,-1 0,1 0,0 0,0-1,0 1,0-1,-1 1,1-1,0 0,-1 1,1-1,0 0,-1 0,1 0,-1 0,1-1,-1 1,3-3,-2 0,1 0,0 0,-1 0,0-1,0 1,0-1,2-7,0-6,-1-1,2-35,-5 53,0-250,-1 3,7 190,14-65,-10 73,6-99,-17 139,2 0,-1 1,1-1,1 0,-1 0,2 0,4-13,-2 16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1.0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577 156,'0'-1,"-1"0,1-1,-1 1,1 0,-1 0,1 0,-1 0,0 0,0 0,1 1,-1-1,0 0,0 0,0 0,0 1,0-1,0 0,0 1,0-1,0 1,-1 0,1-1,0 1,0 0,0-1,0 1,-3 0,-37-4,36 3,-14 2,-1 0,1 2,0 0,0 1,0 1,0 0,1 2,-29 14,21-10,0-1,0-1,-40 8,51-15,-1-1,1 0,0-1,-18-2,28 1,0 0,0 0,0 0,0-1,0 1,0-1,-6-4,10 5,-1 0,0 0,1 0,0 0,-1-1,1 1,0 0,0-1,0 1,0-1,0 1,0-1,0 0,0 1,1-1,-1 0,0 0,1 1,0-1,-1-3,1 2,1 1,-1-1,1 0,-1 0,1 1,0-1,0 0,0 1,0-1,1 1,-1-1,1 1,0 0,-1-1,1 1,0 0,0 0,0 1,1-1,-1 0,5-2,60-30,-55 29,33-13,0 2,1 2,1 2,0 2,1 2,0 2,0 3,61 2,-93 3,1 0,-1 1,0 0,0 2,-1 0,1 1,-1 0,0 1,0 1,-1 0,0 1,-1 1,18 15,5 9,-2 1,-2 2,34 48,-42-53,-3 1,0 1,23 55,-38-75,0 1,-1 0,0 1,-2-1,1 1,-2 0,0 0,-1 0,-1 0,0 0,-5 24,3-31,-2 1,0 0,0-1,0 0,-1 0,-1 0,1-1,-2 0,1 0,-1 0,0-1,0 0,-1 0,0-1,0 0,-1-1,-11 7,-18 8,-1-2,-68 22,105-40,-26 9,0-1,-1-2,0-1,-1-2,1 0,0-2,-1-1,1-2,-35-6,60 8,0-1,1 1,-1-1,1 0,-1-1,1 1,0 0,-1-1,1 0,0 0,0 0,0 0,0 0,0-1,1 1,-1-1,1 0,0 0,0 0,0 0,0 0,0 0,0 0,1-1,0 1,-1-1,1 1,1-1,-1 1,0-1,1 1,0-1,0 0,0-5,2-1,-1 1,1 0,0 0,1 0,0 0,1 0,0 0,0 1,1 0,0 0,0 0,11-12,-4 8,0 0,1 1,0 1,0 0,1 0,1 2,0 0,0 0,0 1,1 1,20-5,-1 4,0 0,0 3,1 1,45 2,-17 5,-1 2,-1 4,1 2,105 35,-80-23,1-3,109 10,-133-20,-42-5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1.9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419 0,'-1'4,"-1"0,0 0,-1-1,1 1,-1-1,1 0,-1 1,0-1,-1 0,-5 4,1 0,-60 50,49-43,0 2,1 0,-20 23,-105 148,141-183,-1-1,1 1,-1-1,0 1,0-1,-1 0,1 0,-1 0,1 0,-1-1,0 0,0 0,0 0,-8 3,-2-4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18.3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1184,'4'-3,"4"11,7 14,7 20,1 2,30 76,-44-98,1-1,14 23,-4-7,-16-30,1 0,0-1,0 0,0 0,1 0,0 0,0-1,0 0,0 0,1-1,0 0,10 4,13 6,54 16,-43-17,-29-9,-1 0,1-1,0 0,0-1,0 0,20 0,-26-3,0 1,0-1,0 0,0-1,0 1,0-1,-1-1,1 1,0-1,-1 0,0 0,0 0,0-1,8-7,64-52,116-74,-107 78,52-37,273-180,857-428,-760 474,-353 144,-153 84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2.4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0,'1'4,"1"0,0 0,-1 0,1 0,1 0,-1 0,0 0,1-1,0 0,0 1,0-1,6 5,4 5,24 24,1-1,56 40,-31-27,7 8,-53-42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3.0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0 137,'0'1,"1"1,-1-1,1 0,0 0,-1 0,1 0,0 0,0 0,-1 0,1 0,0 0,0 0,0 0,0 0,0-1,0 1,1 0,-1-1,0 1,0-1,0 1,1-1,-1 0,0 1,1-1,-1 0,0 0,2 0,45 4,-42-4,19 1,0-2,-1-1,1-1,39-10,93-36,-98 28,70-15,-106 32,-3 0,0 0,37-14,-41 10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3.7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241 1,'-1'18,"-1"1,0-1,-1 0,-2 0,0 0,0-1,-2 1,-9 17,6-19,-1 0,-25 27,-14 20,26-25,-30 66,45-83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4.5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1,'3'1,"0"0,0 0,0 0,0 0,0 1,-1 0,1-1,-1 1,4 3,13 8,139 51,-105-46,-1 3,-1 2,61 38,-107-57,0-1,1 1,-1 0,-1 0,1 0,0 1,-1-1,7 12,-3-1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25.2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0 215,'1'-2,"0"1,0-1,0 0,0 1,0-1,0 1,0-1,0 1,1 0,-1 0,0-1,1 1,-1 0,1 0,0 0,1 0,31-18,-31 18,58-26,2 4,0 2,1 3,1 2,1 4,104-7,-156 19,0-2,1 1,-1-2,0 0,0 0,25-11,-17 4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30.4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36 552,'-1'-4,"0"-1,0 1,-1-1,0 1,1-1,-1 1,-5-7,-5-15,10 23,1-1,0 0,0 0,0 0,1 0,0 0,-1-1,1 1,1 0,-1 0,1 0,-1 0,1 0,0 0,1 0,-1 0,1 1,0-1,-1 0,2 1,-1-1,0 1,1 0,-1 0,1 0,0 0,0 0,0 0,1 1,-1 0,0-1,1 1,0 1,7-4,7-2,2 0,-1 2,1 0,0 1,37-3,1063-22,-865 29,121 0,485-4,-1-37,-402 1,502-38,-863 71,410-43,-504 50,43-11,-45 11,1 0,-1 0,0-1,1 1,-1 0,0-1,0 0,1 1,-1-1,0 0,0 1,0-1,0 0,0 0,0 0,0 0,0 0,0 0,0 0,-1-1,1 1,0 0,-1 0,1 0,-1-1,1-1,-1 1,-1 1,1 0,-1 0,0 0,1 0,-1 0,0 0,0 0,0 0,0 0,1 0,-1 1,0-1,-1 0,1 1,0-1,0 0,0 1,0-1,0 1,-1 0,-1-1,-37-8,26 7,-14-5,3 2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31.1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43,'9'-1,"0"0,-1 0,1-1,0 0,-1-1,1 0,10-5,-11 4,1 0,0 1,0 0,0 1,0 0,17-2,14 6,-1 2,1 2,-1 2,43 13,-42-10,312 95,-210-58,276 53,-341-94,-55-6,0 1,0 1,35 8,-57-11,1 0,0 1,-1-1,1 0,0 0,0 1,-1-1,1 0,-1 1,1-1,0 1,-1-1,1 1,-1-1,1 1,-1-1,1 1,-1-1,1 1,-1 0,0-1,1 1,-1 0,0-1,1 1,-1 0,0 0,0-1,0 1,0 0,0-1,0 1,0 0,0 0,0-1,0 1,0 0,0 0,-1-1,1 1,0 0,0-1,-1 1,1 0,0-1,-1 1,1 0,-1-1,1 1,-1-1,1 1,-2 0,-33 32,32-31,-44 36,1 1,3 2,1 3,2 0,2 3,3 1,-54 96,34-40,34-67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31.6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1289 1,'-3'0,"1"1,-1-1,1 1,0 0,-1 0,1 0,0 0,-1 1,1-1,0 1,0-1,0 1,0 0,1-1,-1 1,0 0,1 0,-1 1,0 1,-28 50,23-40,-47 86,-3-3,-84 106,-12-6,-372 527,474-641,16-21,-4-2,-83 101,89-129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32.1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11,'2'-1,"-1"0,1 0,-1 0,1 0,-1 0,1 0,0 0,-1 1,1-1,0 1,0-1,0 1,-1 0,1-1,0 1,0 0,0 0,0 0,-1 1,1-1,0 0,0 1,0-1,-1 1,1-1,0 1,0 0,-1 0,1 0,-1 0,1 0,-1 0,1 0,-1 1,0-1,0 0,2 3,8 7,-1 1,0 0,11 19,-12-18,23 30,2-1,2-2,50 43,133 96,-200-164,485 319,-210-150,-68-45,-202-124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32.68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1 772,'39'-2,"0"-1,0-2,0-1,54-18,151-62,-150 50,37-12,706-273,-452 125,-343 172,-4 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19.6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0 870,'0'4,"1"0,0 1,0-1,0 1,0-1,1 0,-1 0,1 0,0 0,0 0,5 6,35 40,-16-21,-4 3,-1 1,27 58,12 19,-13-33,113 172,-116-188,99 107,-141-166,1 1,-1-1,0 1,1-1,-1 0,1 0,-1 0,1-1,0 1,0 0,0-1,0 0,0 0,0 0,1 0,-1 0,0-1,0 1,1-1,-1 0,0 0,0 0,1-1,-1 1,5-2,-2-1,1 0,-1-1,0 0,0 0,-1-1,1 0,-1 1,0-2,0 1,7-12,59-74,4 3,94-88,-15 45,6 6,215-128,375-168,-168 127,-316 163,-235 117,-22 10,-1 1,1-1,0-1,-1 0,0 0,0 0,-1-1,13-12,-12 5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3:33.7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1474 383,'-110'-42,"-26"-8,-213-38,294 78,-1 2,-1 3,1 3,-79 6,115-2,0 1,1 1,-1 0,1 2,0 0,0 2,-33 17,42-19,1 0,-1 1,1 0,0 1,1 0,-1 0,2 1,-1 0,1 0,1 1,-1 0,2 0,-1 1,2-1,-5 13,0 12,0 1,3 0,-4 62,9 114,-1 19,-79 341,-5 64,82-562,3 0,3 1,4-1,3-1,3 1,33 107,-38-159,1-1,1-1,1 1,1-2,0 1,2-1,0-1,1 0,1-1,28 24,-17-20,0-2,2 0,0-2,1-1,1-2,49 17,38 8,125 22,128 9,-312-60,18 3,10 4,168 9,-237-26,0-1,0-1,0 0,0-1,-1-1,1 0,-1-1,0-1,0-1,18-10,-15 5,-1-1,0 0,-1-2,0 0,-1 0,26-35,-2-8,-3-2,-3-1,48-122,-81 181,46-112,-6-3,-4-1,-5-2,18-147,-39 172,-4-1,-4 1,-4-1,-5 0,-4 1,-23-99,-3 36,-89-237,82 303,-3 1,-75-108,13 22,74 117,16 24,-1 1,-2 2,-2 0,-50-57,70 88,1-1,-1 0,0 1,0-1,0 1,0 0,-1 0,1 0,-1 0,1 1,-1-1,0 1,1 0,-1 0,0 0,0 1,0-1,0 1,0 0,0 0,1 0,-1 1,0-1,0 1,-5 2,-2 2,-1 1,1 1,0 0,1 0,0 1,-12 12,16-15,-26 25,-48 60,77-86,-20 23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47.7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1,'0'1119,"0"-1097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48.4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1,'6'0,"0"1,-1 0,1 0,-1 1,0-1,7 4,14 4,298 40,-181-32,410 27,-467-35,-59-4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49.4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28 745,'-21'-21,"14"14,20 22,412 450,-368-405,68 93,-123-150,-1 0,2 0,-1 0,0 0,1 0,-1-1,1 1,0-1,0 0,0 0,0 0,0 0,0 0,1-1,6 3,-8-4,0 0,0-1,0 1,0-1,0 1,0-1,-1 0,1 1,0-1,0 0,0 0,-1 0,1-1,0 1,-1 0,1-1,-1 1,0-1,1 1,-1-1,0 0,0 1,0-1,0 0,0 0,-1 0,1 0,0 0,0-2,63-196,-27 73,336-854,-363 960,-5 7,2 1,0-1,15-21,-15 29,-2 8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0.7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99,'1'-3,"-1"1,1-1,0 1,0-1,0 1,1 0,-1-1,0 1,1 0,-1 0,1 0,0 0,0 0,0 0,0 1,4-3,37-24,-41 26,6-2,-1 0,1 0,0 1,0 0,0 0,1 1,-1 0,0 0,1 1,0 0,16 1,-21 0,0 1,0 0,0 0,0 0,0 0,0 0,0 1,-1 0,1 0,-1 0,1 0,-1 1,0-1,0 1,0 0,0 0,0 0,0 0,-1 0,0 1,0-1,0 1,0 0,0-1,-1 1,3 8,-2-5,0 1,0-1,0 1,-1 0,0 0,-1 0,0 0,0 0,0 0,-1 0,-1 0,1-1,-5 13,3-13,-1 1,-1 0,0-1,0 0,0 0,-1 0,0 0,0-1,-1 0,1-1,-1 1,-8 4,-48 44,49-41,-1 1,-21 14,35-28,1 0,-1 1,0-1,0 1,0-1,1 1,-1-1,0 1,1-1,-1 1,0 0,1-1,-1 1,1 0,-1 0,1-1,-1 1,1 0,0 0,-1 0,1 0,0-1,0 1,0 0,0 0,-1 0,1 1,1-1,0 0,0 0,-1 0,1 0,0 0,0 0,0 0,0 0,0 0,0 0,0-1,0 1,0 0,1-1,-1 1,2 0,70 17,-54-15,103 24,213 18,-325-45,0 1,0-1,0-1,0 0,0-1,0 1,-1-2,17-5,-8-1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1.8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1 101,'1109'-26,"-878"13,1289-49,689 73,-550 4,-1500-14,156 22,-282-18,0-2,-1-2,1-1,0-1,-1-2,1-1,34-10,-37 8,-21 5,0-1,0 0,-1-1,16-6,-14 3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4.3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0,'3'3,"0"-1,0 1,0 0,0-1,-1 1,1 0,-1 1,0-1,0 0,0 1,2 6,-1-5,125 269,-50-99,133 236,48 102,-212-404,-4 3,51 211,-90-303,0 0,-1 0,-1 0,-1 0,-1 0,-3 30,3-45,-1 0,0 0,-1 0,1 0,-1 0,0 0,0 0,-1-1,1 1,-1-1,0 0,0 1,0-1,-1-1,0 1,1-1,-1 1,-1-1,1 0,0 0,-1-1,1 1,-1-1,0 0,0 0,0-1,0 1,0-1,-10 1,3-1,-1 0,1-1,0-1,-1 0,1 0,0-1,0-1,0 0,0 0,0-1,1-1,0 0,0-1,0 0,0 0,1-1,0-1,1 1,-16-17,15 13,0-1,0-1,1 0,1 0,0 0,1-1,0 0,1-1,1 0,0 0,1 0,1 0,0 0,1-1,0-18,2 0,1 3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5.31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10,'0'-4,"0"-2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6.15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174 13,'0'-1,"0"1,0-1,0 1,0-1,0 1,-1-1,1 1,0-1,0 1,0-1,-1 1,1-1,0 1,-1-1,1 1,0 0,-1-1,1 1,0-1,-1 1,1 0,-1 0,1-1,0 1,-1 0,1 0,-1-1,1 1,-1 0,1 0,-1 0,1 0,-1 0,0 0,1 0,-1 0,1 0,-1 0,1 0,-1 0,1 0,-1 0,1 0,-1 0,1 1,-1-1,1 0,-1 0,1 1,0-1,-1 0,1 1,-1-1,0 1,-26 17,11 1,1 1,1 1,1 0,0 1,2 0,1 1,-14 41,22-54,0 0,0 0,1 0,0 0,1 0,0 0,0 0,1 0,1 0,0 0,0 0,1-1,0 1,0-1,1 1,0-1,1 0,0-1,1 1,0-1,7 9,12 11,0-1,2-1,1-1,41 28,-44-36,0-1,1-1,39 16,-52-25,0-1,1-1,0 0,0 0,0-2,0 0,0 0,0-1,20-2,-30 1,1-1,0 0,0 0,0 0,-1 0,1-1,-1 0,1 0,-1 0,0-1,0 1,0-1,0 0,0 0,0 0,-1-1,5-5,-5 4,0 0,0-1,0 0,-1 1,0-1,0 0,0 0,-1 0,0 0,0 0,-1-1,0-5,-1-8,-1 0,0 1,-2 0,0-1,-2 1,0 1,-14-30,10 27,-1-1,-1 2,-1-1,-24-27,32 41,-1 1,1 1,-1-1,-1 1,1 0,-1 0,0 1,0 0,0 0,0 0,-1 1,0 0,1 1,-1 0,0 0,-16-1,-26 4,28 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6.7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21.1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2006,'13'1,"0"1,0 0,-1 1,1 0,-1 1,1 1,-1 0,-1 0,1 2,-1-1,18 14,13 12,54 54,247 276,-148-149,-188-206,0 0,0 0,0-1,1 0,13 8,-20-13,1 0,0 0,0-1,0 1,0 0,0-1,0 1,0-1,0 1,0-1,0 0,0 0,0 0,0 0,0-1,0 1,0 0,0-1,0 1,0-1,0 0,-1 1,1-1,0 0,0 0,-1-1,1 1,0 0,-1 0,1-1,-1 1,3-4,116-171,-86 137,2 1,68-55,91-54,-161 122,908-603,-579 395,1242-754,-914 582,-664 387,-22 12,-12 6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7.4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0,'5'0,"0"4,1 6,2 6,6 8,-1 9,2 3,-1 5,1 7,2 5,-1-3,0 0,2-1,-1-5,-5-4,1-6,-3-3,-2-8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8.2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71,'555'-24,"-148"2,226 16,-619 7,-10-1,0 1,0-1,1 1,-1-1,0-1,0 1,0 0,1-1,-1 0,0 0,0 0,0-1,7-3,-13 0,-6 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7:59.05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84,'348'-22,"-101"3,298 10,-187 6,-137-17,-142 10,-70 10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2.8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304 1,'-27'0,"7"-1,1 2,-34 4,45-3,1-1,-1 2,1-1,0 1,0 0,0 1,1 0,-1 0,1 0,-9 7,6-2,0 1,0 0,0 0,2 0,-1 1,1 1,1-1,0 1,0 0,1 0,1 1,0-1,1 1,0 0,1 0,1 0,0 0,1 22,0-26,1 0,0-1,1 1,0-1,0 0,1 0,0 0,0 0,1 0,0 0,0-1,1 0,0 0,0 0,1-1,0 1,0-1,0-1,1 1,0-1,0 0,0-1,0 1,1-1,0-1,0 0,0 0,0 0,10 1,33 4,93 3,-60-7,-60-2,-1 0,1-2,0-1,-1 0,1-2,-1-1,26-8,-39 9,7-2,-1 0,26-14,-37 16,1-1,0 0,-1 0,0 0,0-1,0 0,0 0,-1 0,7-11,-1 1,-1 1,-1-1,0-1,-1 0,7-24,-13 35,0 0,0 1,-1-1,1 0,-1 1,0-1,0 0,-1 0,0 1,1-1,-2 1,1-1,0 0,-1 1,0 0,0-1,0 1,-1 0,1 0,-1 0,0 1,0-1,0 1,-1-1,-4-3,-6-3,0 1,0 1,0 0,-1 1,-21-8,-82-22,113 36,-14-5,0 1,0 1,0 1,-1 1,1 1,-1 0,0 1,-31 5,28 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4.6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 0,'-4'0,"-2"0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5.3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311 1,'-21'21,"2"2,0 0,2 1,-18 30,-50 110,77-147,-11 26,2 1,1 0,3 1,2 1,-8 62,12-37,3 0,9 131,-2-171,1-1,1 1,2-1,1-1,1 0,2 0,0-1,2 0,29 45,-34-61,1 0,0 0,1-1,1 0,-1-1,2 0,-1-1,1 0,1 0,-1-2,1 1,1-2,-1 0,1 0,0-2,1 1,-1-2,1 0,0-1,0 0,26-1,11-5,-1-3,-1-1,1-3,74-26,-119 34,1 1,0-1,0 0,-1 0,1-1,-1 0,0 0,0-1,-1 0,1 0,-1 0,0 0,-1-1,1 0,-1 0,0 0,0 0,-1-1,0 0,0 1,-1-1,1 0,-2 0,1-1,-1 1,0 0,0 0,-1-1,0 1,-1-11,-1 7,0 1,0-1,-1 1,0-1,0 1,-1 0,-1 0,0 1,0-1,-1 1,0 0,-1 1,0 0,0 0,0 0,-1 1,-1 0,1 0,-1 1,-12-7,2 5,0 0,-1 1,0 1,0 1,-1 1,1 0,-27 0,-151 5,133 2,31-2,0 1,0 3,-52 11,52-5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5.88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54,'4'0,"7"0,4 0,14 0,14 0,17-5,25 0,19-5,9 0,3 1,-5 3,-9 1,-9 3,-20 1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6.4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1,'2'1,"-1"0,1 0,-1 1,1-1,-1 1,0-1,0 1,0 0,0-1,0 1,0 0,0 0,0 0,-1 0,1 0,-1 0,1 0,-1 0,0 0,0 3,2 3,10 35,2-1,2 0,2 0,42 72,117 144,-83-127,-17-20,86 127,-123-172,55 119,-91-175,0 0,0 1,-1-1,0 1,-1 0,0 0,-1 0,0 0,-1 0,-1 15,0-19,-1 0,0 0,0 0,0 0,-1 0,0 0,0-1,-1 0,0 1,0-1,0 0,-1-1,0 1,0-1,0 0,-8 5,-13 8,-1-1,-1-2,-46 20,44-22,0 1,2 1,-33 23,45-26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6.9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0,'0'5,"0"0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7.6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476 0,'-2'1,"-1"0,1 0,0 0,-1 0,1 1,0-1,0 1,0-1,0 1,0 0,0 0,-2 2,-5 6,-192 170,107-92,79-75,0 2,1 0,0 1,2 0,0 1,0 0,2 1,0 0,1 0,-7 24,15-37,0 1,1-1,0 0,0 1,0-1,1 0,0 0,0 1,0-1,1 0,-1 0,1 0,0-1,1 1,-1 0,7 8,6 7,0-1,23 22,-31-33,10 8,0-1,1 0,1-2,0 0,1-1,0-1,1-1,0-1,24 8,-8-6,1-1,0-2,1-2,64 3,-94-9,1-1,0 0,-1 0,1-1,-1-1,0 1,1-1,-1-1,0 0,-1 0,1-1,-1 0,0 0,0-1,0 0,-1 0,0-1,0 0,-1 0,0-1,0 1,-1-1,9-18,-4 7,-1 0,-1-1,-1 0,-1-1,0 0,-2 0,0 0,-2 0,0-1,-1-21,-2 35,-1-1,1 1,-2-1,1 1,-1 0,0 0,-1 0,0 0,0 0,0 1,-1 0,0 0,-1 0,0 0,0 1,-8-7,-14-10,-2 0,-47-27,46 31,10 5,-1 0,-1 2,0 0,0 2,-27-8,21 11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28.7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1237,'5'2,"-1"-1,0 1,1 0,-1 0,0 0,0 1,0-1,-1 1,1 0,-1 0,4 5,22 14,198 84,-184-90,0-2,2-1,64 9,-100-22,0 1,-1-2,1 1,0-1,0 0,-1-1,1 0,-1 0,0-1,1 0,-1 0,-1-1,1 0,0-1,-1 0,0 0,0 0,0-1,-1 0,7-8,12-15,-3 0,0-2,25-46,-38 61,214-314,-17 30,-6-6,-165 261,0 2,3 2,2 1,67-52,-90 79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8.3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10,'0'-4,"0"-2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09.33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1,'13'1,"0"0,-1 1,1 1,0 0,-1 1,15 6,-12-4,-1-1,1-1,0 0,20 2,-5-3,110 12,-121-12,1 1,-1 1,0 0,34 17,-49-21,0 1,-1-1,0 1,1 0,-1 0,0 0,0 1,0-1,-1 1,1-1,0 1,-1 0,0 0,0 0,0 1,0-1,0 0,-1 1,1-1,-1 1,0 0,0-1,0 1,-1 0,1 0,-1 5,-1-3,0 1,-1 0,0-1,0 1,-1-1,0 0,0 0,-1 0,1 0,-1 0,0-1,-1 1,-8 8,-16 12,-60 42,60-47,1 1,-39 37,66-58,0-1,0 1,1 0,-1-1,0 1,0 0,1 0,-1 0,1 0,-1-1,0 1,1 0,0 0,-1 0,1 0,-1 0,1 0,0 0,0 0,0 0,0 0,0 1,0 0,0-2,1 1,0-1,-1 1,1-1,0 1,0-1,0 0,-1 1,1-1,0 0,0 0,0 0,0 1,-1-1,1 0,0 0,0 0,0-1,0 1,0 0,0 0,51-15,-41 9,14-8,0 1,1 1,0 2,40-11,-58 19,0 0,1 1,-1 1,0-1,0 1,1 1,-1-1,0 2,0-1,0 1,0 0,0 0,0 1,0 0,-1 1,0 0,1 0,-1 0,-1 1,8 6,16 20,-1 1,-2 2,-1 0,38 68,-42-65,-18-31,7 10,-1 0,-1 0,-1 1,12 35,-19-48,0 0,0 1,0-1,-1 0,1 1,-1-1,0 0,-1 1,1-1,-1 1,0-1,0 0,0 0,0 1,-1-1,0 0,1 0,-2 0,1-1,0 1,-1 0,0-1,1 0,-2 1,1-1,-6 4,-56 41,-98 54,8-30,4-2,137-62,0-1,-1 0,-27 8,36-13,-1-1,1 0,-1 0,1 0,-1-1,1 0,-1-1,1 1,0-1,-1 0,1-1,-7-1,-3-4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10.35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10623 1,'0'2,"-1"-1,0 1,1 0,-1 0,0 0,0-1,0 1,0 0,-1-1,1 1,0-1,-1 0,1 1,-1-1,1 0,-4 2,-29 17,6-10,-1-1,0-2,0-1,-51 5,24-4,-1237 218,14-3,-902 46,35-9,718-99,672-85,699-66,-429 54,413-59,0-2,1-4,-1-3,-120-23,170 22,1 0,0-1,-31-14,47 18,0 0,0 0,1-1,-1 0,1 0,0 0,0-1,0 1,0-1,1 0,0-1,0 1,0-1,1 1,0-1,-3-8,5 13,1-1,-1 1,1-1,-1 1,1-1,0 0,0 1,0-1,0 0,0 1,0-1,0 0,1 1,-1-1,0 1,1-1,0 1,-1-1,1 1,0-1,0 1,-1-1,3-1,-2 2,0 1,0-1,0 1,0-1,0 1,1-1,-1 1,0 0,0-1,0 1,0 0,1 0,-1 0,0 0,0 0,1 0,-1 0,0 0,0 1,0-1,0 0,1 1,-1-1,0 1,0-1,0 1,0 0,0-1,0 1,0 0,0 0,1 1,15 15,-1 2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12.33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1 487,'4'1,"0"-1,1 1,-1 0,0 0,1 0,-1 0,0 1,0 0,0 0,0 0,-1 0,1 1,0-1,4 6,44 50,-33-35,68 73,100 85,111 72,-294-249,65 52,2-2,138 78,-192-123,0-1,1 0,0-1,1-1,-1-1,25 4,-41-10,0 1,0-1,0 1,0-1,-1 1,1-1,0 0,0 0,-1 0,1 0,0 0,-1 0,1-1,-1 1,1 0,-1-1,0 1,0-1,1 0,-1 1,0-1,0 0,-1 0,2-3,19-55,-18 47,7-29,-2 0,-2 0,0-70,-3 57,11-75,12 24,4 2,5 1,69-142,-93 217,-2 0,11-54,-14 55,0-1,2 1,14-32,-4 18,-12 24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13.8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412 0,'-9'1,"0"-1,1 1,-1 1,0 0,0 0,0 1,1 0,0 0,-1 1,1 0,1 1,-1 0,1 0,-1 0,-7 9,0-3,-9 8,-1-1,0-2,-1 0,0-2,-1-1,-48 16,74-28,0-1,0 1,-1-1,1 0,0 1,0-1,-1 0,1 0,0 0,0 0,0 0,-1 0,1 0,0 0,0-1,-1 1,1 0,0-1,0 1,0-1,-2 0,3 0,0 0,0 0,0 1,0-1,0 0,0 0,0 0,0 1,0-1,0 0,0 0,0 0,0 1,1-1,-1 0,0 0,1 1,-1-1,0 0,1 1,-1-1,1 0,0 0,5-6,0 0,0 0,0 0,11-7,3 0,1 1,0 0,1 2,0 0,1 2,0 1,1 0,0 2,0 1,29-3,-39 6,0 1,-1 0,1 1,0 1,0 0,0 1,0 1,-1 0,1 0,-1 2,0-1,0 2,-1 0,0 0,0 1,0 1,0 0,-1 0,14 15,-6 0,-1 1,-1 1,-1 0,-1 2,-2-1,0 2,-2-1,-1 2,-1-1,-2 1,7 44,-10-35,0-1,-3 1,-1 0,-2 0,-1-1,-2 1,-2-1,-19 61,19-80,-1 0,0 0,-2-1,0 0,-1-1,0-1,-1 1,-1-2,-1 0,0 0,-1-1,-18 12,24-18,-1-1,0 0,0 0,-1-1,1 0,-1-1,0 0,-1-1,1 0,0-1,-1 0,0-1,1 0,-1-1,0 0,0-1,1 0,-1-1,1 0,-1-1,-15-6,17 5,0-1,0-1,0 1,1-2,0 1,0-1,0-1,1 1,1-1,-1-1,1 0,-9-13,13 17,1-1,-1 1,1 0,0-1,0 0,0 1,1-1,0 0,0 0,0 0,1 0,0 0,0 0,1 0,-1 0,1 1,1-1,-1 0,1 0,0 1,0-1,1 1,-1 0,7-9,5-6,2 2,0 0,1 0,1 2,0 0,1 1,37-21,-16 13,0 2,2 2,51-16,-46 22,1 3,0 2,0 1,1 3,0 2,53 5,-75-2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14.4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767 1,'-27'23,"-53"39,50-41,-44 39,0 20,-105 146,88-106,45-68,-93 85,139-137,0 1,-1 0,1-1,-1 1,1-1,0 0,-1 1,1-1,-1 1,1-1,-1 0,1 1,-1-1,0 0,1 1,-1-1,1 0,-1 0,0 0,1 0,-1 0,1 1,-1-1,0 0,1 0,-1 0,0-1,1 1,-1 0,1 0,-1 0,0 0,1-1,-2 1,-4-22,6 4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14.9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0,'141'133,"238"214,-63-61,-163-136,-122-120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8:15.5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35,'7'2,"0"-1,1 1,-1 1,0-1,0 1,0 0,6 5,12 4,7-1,2-1,-1-1,1-2,1-2,-1-1,1-1,59-4,247-42,-231 26,114-6,-163 19,-45 2,-1-1,1-1,0 0,15-7,-12 3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46.2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104 36,'0'-19,"0"3,-5 34,-13 99,-4 208,20-279,-54 2812,57-1414,-2-1413,1-1,2 1,1-1,2 0,11 45,-13-68,-1-8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0.5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104 2710,'3'-3,"1"0,-1 1,1-1,0 1,0 0,0 1,0-1,1 0,-1 1,0 0,1 0,-1 1,1-1,-1 1,0 0,1 0,8 1,6 2,1 1,32 10,-33-9,17 4,1-2,0-1,70 0,116-13,-197 5,894-92,-620 58,2258-184,-1140 186,0 64,-359-3,-877-24,1776 5,1059-156,-1896 56,5-40,47-62,1457-438,-1937 411,-75-3,-99 7,-109 16,-112 38,-216 117,162-81,-237 124,0 0,0 0,0 1,0 0,0 0,1 1,-1-1,1 2,-1-1,1 1,-1 0,9 2,-12-1,0 1,0-1,0 1,0 0,-1 0,1 1,-1-1,1 1,-1-1,0 1,0 0,0 1,0-1,0 0,-1 1,0-1,1 1,-2 0,1 0,1 4,12 29,-9-22,0-1,0 1,2-1,15 24,-21-35,1-1,-1 1,1 0,0-1,-1 1,1-1,0 0,0 0,1 0,-1 0,0-1,1 1,-1-1,1 0,-1 0,1 0,0 0,-1-1,1 0,0 1,-1-1,1-1,0 1,0 0,4-2,16-3,19-5,0 2,51-3,-78 11,0 0,0 1,-1 1,1 0,-1 1,1 1,-1 0,0 1,26 13,378 194,-380-190,-2 2,0 1,-1 2,62 61,-40-27,83 115,-72-74,82 160,32 122,45 87,18-51,77 148,63 232,-55 25,-316-774,-2 0,8 64,-16-79,61 263,-39-130,2 24,66 227,-85-393,1 0,2-1,0 0,22 30,20 37,-47-77,-5-11,0 1,0 0,0 0,-1 0,0 0,0 0,1 7,-3-12,0 1,0-1,0 1,-1-1,1 1,0-1,-1 1,1-1,-1 0,0 1,1-1,-1 0,0 0,0 1,0-1,0 0,0 0,0 0,0 0,0 0,0 0,0 0,-1-1,1 1,0 0,0-1,-1 1,1-1,-1 1,1-1,-1 0,1 1,0-1,-1 0,1 0,-4 0,-39 8,1 2,-1 2,2 2,-66 31,-155 97,209-111,-1686 899,998-615,-25-60,606-204,-697 180,-13-46,618-134,-886 175,60-57,30-6,-510 63,-1152-89,688-139,833 91,179-4,-672-134,44-1,1455 65,-355 78,454-76,-1449 307,1130-238,-332 65,-6-56,677-92,0-2,-1-4,-65-10,92 6,0-1,0-2,1-2,1-1,0-2,-42-23,72 34,1 0,-1 0,1-1,0 0,0-1,1 1,0-1,0 0,0 0,1-1,0 1,0-1,0 0,1 0,0 0,0-1,1 1,0-1,-1-7,0-13,1 0,1 0,7-56,-2 23,-2 16,-1-1,-3 1,-2-1,-1 1,-3 0,-1 1,-25-69,13 50,2-1,4-1,-12-92,1-200,21 234,-4-1,-43-197,6 181,31 100,1-1,-15-79,1-180,22 215,3 20,1 32,2 28,0 12,0 11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32.9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1141 253,'0'-12,"-1"-1,-1 0,0 0,0 0,-1 1,-1-1,0 1,-1 0,0 0,-1 1,0 0,-1 0,0 0,-1 0,0 1,0 1,-1-1,-19-14,24 21,0 1,-1-1,1 1,0 0,-1 1,0-1,1 1,-1 0,0 0,1 0,-1 1,0 0,0 0,0 0,-4 1,0 1,0 0,0 0,1 1,-1 0,1 1,0-1,-12 9,-6 6,1 2,0 1,-31 34,50-48,-306 352,275-313,-96 140,75-103,-83 159,129-220,6-12,1 1,0 0,1 1,0-1,1 1,0-1,1 1,0 0,0 16,2-19,1 0,0 0,0 0,1 0,0 0,1-1,-1 1,2-1,-1 1,1-1,1 0,0 0,6 7,12 15,2-2,2-1,38 32,98 64,-62-49,42 43,94 66,-225-176,0 0,0-2,0 1,1-1,0-1,0-1,0 0,0 0,15 0,14-1,66-5,-32 0,-68 2,0 1,0-1,0-1,0 0,0 0,-1 0,1-1,0 0,-1 0,0-1,0 0,12-9,-9 4,0 1,-1-2,0 1,-1-1,0-1,0 1,8-18,-5 6,-2 0,0-1,-1 0,-1 0,-1-1,-1 0,-1 0,0-29,-4-352,-2 177,2 217,-1 0,-1 0,0 0,-1 1,0-1,0 1,-1 0,0 0,-1 0,-6-10,-10-13,-38-44,42 56,12 16,0 0,-1 0,0 0,0 1,0 0,-1 0,1 1,-10-4,-29-18,32 14,0 0,0-1,1 0,1-1,0-1,1 0,-9-16,-50-110,58 115,-25-34,30 52,1 0,0 0,0 0,1-1,0 1,1-1,-1 0,2 0,-1-1,-2-13,7 16,2 6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2.6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1586,'6'-1,"1"0,0-1,-1 0,1 0,-1 0,0-1,0 1,0-2,9-5,25-12,146-40,-45 17,213-84,-6-15,589-335,-443 185,-459 272,-2-2,0-1,35-34,-57 48,-1-1,0-1,0 0,-1 0,0-1,-1 0,-1 0,0-1,-1 0,0 0,5-23,-10 34,0 1,0-1,-1 0,1 0,-1 1,0-1,0 0,0 0,0 0,0 0,-1 1,1-1,-1 0,1 0,-1 1,0-1,0 0,-1 1,1-1,0 1,-1 0,0-1,1 1,-1 0,0 0,0 0,0 0,0 0,-1 0,1 1,0-1,-1 1,1 0,-1 0,1-1,-1 2,0-1,0 0,1 0,-1 1,0 0,0-1,-5 1,-11 0,0 0,0 2,0 0,0 1,-22 6,-23 10,-112 49,62-21,89-38,0 2,1 1,0 1,1 1,0 1,1 0,1 2,0 1,2 0,-30 36,-691 901,594-732,113-168,4 2,-26 67,50-112,-17 46,-18 79,36-123,1 2,0-1,2 0,-1 0,2 1,0-1,1 1,1-1,0 0,8 29,-6-34,1 0,0-1,1 1,0-1,0 0,1-1,0 1,1-1,-1-1,2 0,-1 0,1 0,0-1,0 0,11 4,1 0,0-1,1-1,0-1,0-1,0-1,25 2,79 11,139 11,-231-27,-1-3,1 0,-1-3,1 0,61-18,-42 4,-1-2,-1-2,88-53,-107 55,-2-1,0-2,-2-1,-1-2,0 0,38-52,-23 19,-2-2,-3-2,-3-1,33-86,-63 140,-1-1,0-1,0 1,-1 0,-1-1,0 1,0-14,-8 189,9-128,1 1,2 0,1-1,2 0,2 0,18 45,103 197,-30-97,210 277,-265-385,-34-49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303 1866,'-7'1,"1"0,0 0,-1 0,1 1,0 0,0 0,0 0,0 1,-8 5,-51 36,52-34,2-3,-1 2,1-1,1 2,-1-1,2 1,-1 1,1 0,1 0,0 1,1 0,0 0,1 1,0 0,1 0,0 0,-5 27,6-11,1 0,1 0,2 0,1 1,1-1,1 0,2-1,1 1,1-1,1 0,2 0,1-1,1-1,25 43,-32-62,0 0,0-1,1 0,0 0,0 0,0-1,1 1,0-1,0-1,0 0,0 0,1 0,-1-1,1 0,0 0,0-1,0 0,0-1,11 2,-7-2,0-1,0 0,0-1,0 0,-1 0,1-1,0-1,-1 0,0-1,1 0,-1 0,-1-1,12-7,-17 7,0 1,0-1,0 0,-1 0,0 0,0-1,0 1,-1-1,0 0,0 0,0 0,-1 0,0-1,0 1,-1-1,1 1,-1-13,1-7,-1 1,-1 0,-4-34,0 36,0-1,-2 1,0 0,-1 0,-2 1,0 0,-1 1,-1 0,-2 0,0 1,0 1,-2 0,-24-23,35 38,1 0,0 1,-1 0,1-1,1 0,-1 1,0-1,1 0,0 0,0-1,0 1,-2-9,4 13,0-1,-1 1,1 0,0 0,0 0,0 0,0-1,0 1,0 0,0 0,0 0,0-1,0 1,0 0,0 0,0 0,1-1,-1 1,0 0,0 0,0 0,0 0,0-1,0 1,0 0,0 0,1 0,-1 0,0 0,0-1,0 1,0 0,0 0,1 0,-1 0,0 0,0 0,0 0,1 0,-1 0,0 0,0 0,0 0,1-1,-1 1,12 5,10 12,-6 0,-1 0,-1 2,-1 0,-1 0,12 26,35 51,9-14,5-2,86 73,-110-107,2-2,2-2,2-3,82 45,-132-81,1 0,0-1,0 1,0-1,0 0,1-1,-1 0,0 0,1 0,-1 0,0-1,1 0,-1-1,1 0,7-1,-10 0,0 0,0 1,-1-1,1-1,0 1,-1-1,0 1,0-1,0 0,0 0,0 0,0-1,-1 1,1-1,-1 1,0-1,0 0,-1 0,1 0,-1 0,0 0,0 0,1-7,4-25,-2 1,-1-1,-2 0,-7-64,-5 20,-22-80,20 96,2 0,-2-84,13-127,0 274,-1 1,1-1,0 1,0 0,0-1,0 1,0-1,0 1,0-1,0 1,0-1,0 1,1-1,-1 1,0 0,0-1,0 1,0-1,1 1,-1 0,0-1,0 1,1-1,-1 1,0 0,1-1,-1 1,0 0,1 0,-1-1,1 1,-1 0,0 0,1 0,-1-1,1 1,-1 0,1 0,-1 0,1 0,20 12,16 26,11 16,1-2,64 51,-79-75,1-2,1-2,61 32,-75-46,0 0,0-2,1 0,0-2,1 0,-1-2,1 0,27 0,-48-4,0 0,0 0,0 0,1-1,-1 1,0-1,0 0,0 0,0 0,0 0,0 0,0-1,0 1,-1-1,1 0,-1 0,1 0,-1 0,1 0,-1-1,0 1,0-1,0 1,-1-1,1 0,0 1,-1-1,0 0,0 0,0 0,0 0,1-7,0-8,0 1,-1-1,-1 0,-4-33,1 26,-55-340,43 292,7 43,8 29,0 0,0 0,-1 0,1 0,0 0,0 0,0 0,-1 0,1 1,-1-1,1 0,0 0,-1 0,0 1,1-1,-1 0,1 0,-1 1,0-1,0 0,1 1,-1-1,0 1,-1-1,1 2,1-1,0 1,0 0,0 0,-1 0,1 0,0 0,0 0,0 0,0 0,1 0,-1 0,0 0,0 0,1 0,-1 0,0-1,1 1,-1 0,1 0,-1 0,1 0,14 25,-13-22,26 39,2-2,1 0,2-2,2-2,1-1,44 33,-47-43,1-3,1 0,0-3,2-1,0-1,2-2,-1-2,42 9,-66-19,0-1,0-1,1-1,27 0,-39-1,0 0,0 0,0-1,0 1,0-1,0 1,0-1,0 0,0 0,0-1,-1 1,1-1,0 1,-1-1,1 0,-1 0,0 0,1 0,-1 0,0 0,0-1,-1 1,1-1,0 1,-1-1,0 0,1 0,-1 1,1-7,2-19,-2-2,-1 1,-5-51,1 6,4-119,-3-100,-2 226,-2-1,-20-82,22 134,-1-1,-1 1,0 0,-1 0,-1 1,0 0,-11-15,15 26,1 0,-1 0,1 0,-1 0,0 0,-1 1,1 0,0 0,-1 0,0 1,-8-4,10 5,-1 0,1 1,-1-1,0 1,0 0,1 0,-1 0,0 0,1 1,-1-1,0 1,1 0,-1 0,1 0,-1 1,1-1,0 1,-6 3,3-1,1 0,-1 1,1-1,0 1,0 0,0 0,1 1,0 0,0-1,0 1,1 1,0-1,0 0,0 1,1-1,0 1,0 0,1 0,0 0,0 0,0 0,1 0,0 0,1 0,0 0,0 0,0 0,3 8,-1-5,0 0,1 0,0-1,0 1,1-1,0 0,1-1,-1 1,2-1,-1 0,1-1,1 1,-1-1,1-1,1 1,-1-2,1 1,0-1,10 4,56 15,1-4,1-2,98 8,-50-8,-52-7,231 44,-239-40,-1 3,99 41,-143-50,-1 0,0 1,-1 2,0-1,-1 2,-1 0,23 23,-35-32,0 1,0 0,0 0,-1 0,1 0,-1 1,-1-1,1 1,-1 0,0 0,0 0,0 0,-1 0,0 0,0 0,-1 0,0 1,0-1,0 0,-1 0,0 1,0-1,0 0,-1 0,0 0,0-1,-1 1,1 0,-6 7,-2 1,-1-1,-1 0,0-1,0 0,-1-1,-1-1,0 0,0 0,-1-2,0 0,-1 0,0-1,0-1,0-1,-1-1,-19 4,34-8,-1 1,1-1,-1 0,1 0,-1 0,1 0,-1-1,1 1,-1-1,1 0,0 1,-1-1,1 0,0 0,-1 0,1-1,0 1,0 0,0-1,0 0,0 1,1-1,-4-3,3 0,-1 0,1 0,-1 0,1 0,1 0,-1-1,1 1,0 0,0-1,0-7,1-14,0 1,2-1,8-37,-9 62,15-72,3 1,3 0,3 2,37-70,157-267,-47 96,4-43,-171 344,0 0,-1 0,0 0,-1-1,2-14,-4 25,-1-1,1 1,-1-1,0 1,0-1,0 1,0-1,0 0,0 1,0-1,-1 1,1-1,-1 1,1 0,-1-1,1 1,-1-1,0 1,1 0,-1-1,0 1,0 0,0 0,0 0,0 0,0 0,-1 0,1 0,0 0,0 0,-1 0,1 1,-1-1,1 1,0-1,-1 1,1-1,-1 1,1 0,-1 0,1 0,-1-1,1 2,-1-1,0 0,1 0,-1 0,1 1,0-1,-1 1,-1 0,-11 3,-1 0,1 1,0 1,1 0,-1 1,1 1,1 0,-1 0,1 1,1 1,0 0,0 1,-17 21,19-21,0 1,1 1,0-1,1 1,1 0,-1 1,2-1,0 1,1 0,0 1,1-1,1 1,0-1,1 18,2-26,0 0,0 0,1 0,0 0,0-1,0 1,1 0,0-1,0 0,0 0,1 0,-1 0,1 0,0-1,1 1,-1-1,1 0,0-1,0 1,0-1,9 4,9 5,0-1,1-2,44 12,3-2,46 12,167 67,128 110,-409-206,5 2,0 0,-1 0,0 1,13 11,-19-15,0 0,0 1,0-1,0 0,0 0,0 0,-1 1,1-1,0 0,-1 1,1-1,-1 0,1 1,-1-1,0 1,1-1,-1 1,0-1,0 1,0-1,0 1,-1-1,1 1,0-1,-1 0,1 1,-1-1,1 1,-1-1,1 0,-1 1,0-1,0 0,0 0,-1 2,-12 14,-1-1,0-1,-1 0,-1-1,0 0,-1-2,-1 0,-34 17,38-23,1 0,0 1,1 0,0 1,0 1,1 0,0 0,0 2,1-1,-14 18,14-10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7.3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1166 119,'1'-7,"-1"1,-1 0,1 0,-1 0,0 0,-1 0,1 0,-1 0,0 0,-1 1,-4-9,5 11,-1 0,1 0,-1 0,0 0,0 0,-1 1,1 0,0-1,-1 1,0 0,1 1,-1-1,0 1,0-1,0 1,0 0,0 1,-7-2,-2 2,1 0,-1 1,0 0,1 1,-1 1,1 0,0 0,0 1,0 1,0 0,1 0,-1 1,1 1,1 0,-11 9,-8 7,2 1,1 1,1 1,-23 32,22-24,2 2,2 1,1 1,-27 66,37-76,2 0,1 1,1-1,1 2,2-1,1 0,1 50,2-77,0 1,1 0,-1 0,1-1,0 1,-1-1,1 1,0-1,1 1,-1-1,0 1,1-1,-1 0,1 0,0 0,0 0,-1 0,2 0,-1 0,0-1,0 1,0-1,1 1,-1-1,1 0,-1 0,1 0,-1 0,1-1,0 1,4 0,9 1,0-1,0-1,0 0,22-4,-5 1,-10 1,-12 1,0 0,0 0,0 1,0 1,13 2,-22-3,0 0,0 1,0-1,-1 1,1 0,0 0,0 0,0 0,-1 0,1 0,-1 0,1 0,-1 1,1-1,-1 1,0-1,1 1,-1-1,0 1,0 0,0 0,0-1,-1 1,1 0,0 0,-1 0,1 0,-1 0,0 0,0 0,1 0,-1 0,-1 0,1 2,-4 23,-2 0,0-1,-2 1,-1-2,-1 1,-13 23,0 4,-26 61,-5-2,-4-3,-100 139,143-227,-1-1,-1-1,-1 0,-27 22,36-35,0 1,0-2,0 1,-1-1,0-1,0 1,0-2,0 1,0-2,-1 1,0-1,-21 1,-137-9,146 6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8.2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9 745,'0'0,"-1"0,1 0,0 0,-1 0,1 0,0 0,-1 0,1 0,-1 0,1 0,0-1,0 1,-1 0,1 0,0 0,-1 0,1-1,0 1,0 0,-1 0,1-1,0 1,0 0,-1 0,1-1,0 1,0 0,0-1,0 1,-1 0,1-1,0 1,0 0,0-1,0 1,0 0,0-1,0 1,0 0,0-1,0 1,0 0,0-1,0 1,0 0,1-1,-1 1,0 0,0-1,0 1,0 0,1-1,-1 1,0 0,0 0,1-1,-1 1,0 0,0 0,1-1,16-19,27-17,2 3,95-55,-127 80,266-153,162-99,-421 248,-14 10,1-1,-1-1,1 1,-1-1,-1-1,1 1,-1-1,0 0,0 0,0-1,7-12,-13 19,0-1,0 1,0-1,1 1,-1-1,0 0,0 1,0-1,0 1,0-1,0 0,0 1,0-1,0 1,-1-1,1 1,0-1,0 0,0 1,-1-1,1 1,0-1,-1 1,1-1,0 1,-1-1,1 1,-1 0,1-1,-1 0,-22-7,-30 5,49 3,-38 1,-1 2,1 2,0 2,1 1,0 2,0 3,1 0,1 3,0 1,2 2,-49 32,59-33,1 2,0 0,1 2,2 1,0 1,2 1,0 0,2 2,0 0,3 1,0 1,1 1,2 0,1 1,-9 37,-10 68,6 1,-9 148,33-265,0-1,1 0,1 0,1 0,7 29,-8-43,0-1,1 0,-1 0,1 0,0 0,0 0,0 0,1 0,-1-1,1 1,0-1,0 0,0 0,0 0,1 0,-1 0,1-1,0 1,0-1,-1 0,2 0,-1-1,0 1,0-1,0 0,1 0,-1 0,0-1,1 0,4 1,11-2,0-1,1-1,-1-1,-1 0,35-13,-7-1,52-29,-47 16,-2-3,-1-2,-1-2,59-62,-101 94,11-10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8.8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0,'0'4,"0"6,0 6,0 4,5 3,1 2,4 1,0 1,-2 3,-1 2,1 0,0-2,-1-1,-2-2,-2 0,-2-6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59:59.4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0,'0'4,"0"2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0.8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309 948,'-83'72,"-24"23,96-84,1 0,0 2,1-1,1 1,0 0,0 1,-5 14,4-6,2 1,0 0,1 1,2-1,0 1,1 0,2 0,2 43,-1-65,1 0,-1 1,0-1,1 0,-1 0,1 0,0 0,0 0,0 0,0 0,0 0,0 0,0 0,1 0,-1-1,1 1,-1 0,1-1,0 1,0-1,-1 0,3 1,0 0,0-1,-1 0,1 0,0 0,0-1,0 1,-1-1,1 0,0 0,0 0,7-2,2-1,0 0,0-2,0 1,-1-1,0-1,16-10,158-112,-182 124,0 0,-1 0,1 0,-1 0,0-1,0 1,0-1,0 0,-1 0,0 0,0 0,0 0,-1 0,1-1,-1 1,0-11,1-11,-1 0,-4-31,1 30,-16-173,-58-259,48 310,19 102,4 13,-1 1,-2-1,-1 1,-2 1,-18-40,28 70,0 1,0 0,0 0,0 1,-1-1,1 0,-1 0,1 1,-1-1,0 1,1-1,-1 1,0-1,-3 0,4 2,1-1,-1 1,0 0,0 0,1 0,-1 0,0 0,1 0,-1 0,0 1,0-1,1 0,-1 0,0 1,1-1,-1 0,0 1,1-1,-1 0,1 1,-1-1,1 1,-1-1,1 1,-1-1,1 1,-1 0,0 0,-1 3,0 0,1 0,-1 0,1 0,0 0,0 0,0 0,0 0,1 1,-1-1,1 0,0 1,1 4,7 35,18 54,-7-27,-1-12,2-2,3 0,2-1,3-1,2-2,2-1,44 53,-30-40,-29-39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2.3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404 1899,'0'-1,"-1"0,1 1,0-1,-1 0,0 0,1 0,-1 0,1 0,-1 0,0 1,0-1,0 0,1 1,-1-1,0 0,0 1,0-1,0 1,0 0,0-1,0 1,0 0,0-1,0 1,0 0,0 0,0 0,0 0,0 0,0 0,0 0,-1 0,0 1,-38 3,28 0,0 1,0 0,1 0,0 1,0 1,1 0,-1 0,2 1,-1 0,1 1,0 0,-9 12,-11 16,-44 75,59-90,1 1,1 0,1 1,1 1,-13 46,22-69,1 0,-1 0,1-1,-1 1,1 0,0 0,0 0,0 0,0 0,0 0,0 0,1 0,-1 0,0 0,1 0,0-1,-1 1,1 0,0 0,0-1,0 1,0 0,0-1,1 1,-1-1,0 1,1-1,-1 0,1 0,-1 1,1-1,0 0,-1 0,1-1,0 1,0 0,0-1,-1 1,1-1,0 1,0-1,0 0,0 0,0 0,0 0,0 0,0 0,0 0,0-1,2 0,9-1,-1-1,1 0,0-1,-1 0,0-1,14-8,-3 1,-1 2,-1-2,0 0,-1-1,0-1,-1-1,24-24,-38 32,-1 0,1 0,-1-1,-1 0,0 0,0 0,0 0,-1 0,0-1,-1 1,0-1,0 1,-1-1,0-13,-1 8,-1-1,0 1,-1 0,-1 0,0 0,-1 0,-11-22,6 6,10 30,0 0,1-1,-1 1,0-1,0 1,0 0,0-1,0 1,0 0,0-1,1 1,-1 0,0-1,0 1,1 0,-1-1,0 1,0 0,1 0,-1-1,0 1,1 0,-1 0,0 0,1-1,-1 1,0 0,1 0,-1 0,0 0,1 0,-1 0,1 0,-1 0,0 0,1 0,3 1,1 0,-1 0,0 0,0 1,-1-1,1 1,0 0,0 0,-1 1,5 3,64 44,1-2,144 67,175 42,-384-154,4 2,-1-1,1-1,0 0,17 2,-27-5,0 0,0 0,1 1,-1-1,0-1,0 1,0 0,0 0,0-1,0 0,0 1,0-1,0 0,0 0,0 0,0 0,-1 0,1 0,0 0,-1-1,1 1,-1-1,1 1,-1-1,0 0,1 1,-1-1,0 0,0 0,0 0,-1 0,2-3,2-17,-1 0,-1 0,-1 0,-1 0,-3-28,0-9,2-17,-23-582,11 508,-7 0,-54-198,-29 40,83 261,-2 1,-2 2,-2 0,-43-56,60 89,-1 0,0 1,-1 0,0 0,-1 1,0 1,-24-14,32 20,-1 0,1 0,-1 0,1 0,-1 1,0 0,1 0,-1 0,0 1,0-1,0 1,1 0,-1 1,0-1,0 1,0 0,1 0,-1 0,0 1,1 0,0-1,-1 2,1-1,0 0,0 1,0 0,-4 4,4-3,1 0,0 1,0 0,0 0,1 0,-1 0,1 0,0 0,1 0,-1 1,1-1,0 1,1-1,-1 1,1-1,0 1,0-1,1 1,1 9,2 5,0-1,2 1,0-1,9 19,3-1,3 0,36 50,0-2,199 366,6 10,-183-335,152 181,-227-301,0-1,0 1,0 1,-1-1,0 0,0 1,-1 0,0-1,0 1,0 0,-1 0,0 0,-1 0,1 1,-1-1,0 0,-2 7,1 7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4.4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1 724,'2'7,"0"1,0 0,1-1,0 1,1-1,-1 0,8 9,1 6,287 471,-196-334,-44-68,-9-16,-2 2,73 166,-106-185,-17-31,2-26,-1-1,1 1,0-1,-1 1,1-1,-1 1,1-1,-1 1,1-1,-1 0,1 1,-1-1,1 0,-1 1,1-1,-1 0,0 0,1 0,-1 0,0 1,1-1,-1 0,0 0,1 0,-1 0,1 0,-1 0,0-1,1 1,-1 0,0 0,1 0,-1-1,0 1,-4-3,1 1,-1-1,1 0,-1 0,1 0,0 0,1-1,-1 0,1 0,-1 0,1 0,0 0,-4-9,-33-72,29 59,-60-158,-73-289,8 19,117 404,11 33,1-1,1 0,0 0,2 0,-5-36,8 53,1 0,0-1,0 1,0 0,0 0,1-1,-1 1,0 0,0 0,1 0,-1-1,1 1,-1 0,1 0,-1 0,1 0,0 0,-1 0,1 0,0 0,0 0,0 0,0 1,0-1,0 0,0 0,2 0,-1 0,1 1,0-1,-1 1,1 0,-1 0,1 0,0 0,-1 0,1 1,0-1,-1 1,4 1,5 1,-1 2,0-1,0 1,-1 1,11 7,91 79,-63-49,2-3,83 51,-69-57,2-3,1-2,1-4,109 25,295 30,-461-78,1-1,-1-1,1 0,0 0,-1-1,1 0,-1-1,0-1,1 0,15-6,-22 6,1 1,0-2,-1 1,0-1,0 0,0 0,0 0,0 0,-1-1,0 0,0 0,0 0,-1-1,0 1,0-1,0 1,-1-1,1 0,-1 0,1-8,2-21,-1-1,-3 1,0 0,-6-45,1-11,2-15,1-144,4 199,1 0,21-90,-23 136,-1 0,0 0,1 0,0 1,0-1,1 0,-1 1,1 0,6-8,-8 11,-1 1,1-1,0 0,-1 1,1 0,0-1,0 1,-1-1,1 1,0 0,0 0,-1-1,1 1,0 0,0 0,0 0,0 0,-1 0,1 0,0 0,0 0,0 0,0 0,0 1,1 0,0 0,0 0,0 1,0-1,0 1,-1-1,1 1,-1-1,1 1,-1 0,0 0,1 0,0 3,6 12,-2 1,1 0,-2 0,-1 0,0 1,1 21,6 26,-2-30,1-1,2 0,1-1,2 0,1-1,1-1,2-1,2 0,0-1,2-2,29 29,263 254,28 31,-292-289,111 89,-138-125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5.3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176 438,'6'-1,"0"0,0 0,0-1,-1 0,1 0,0-1,0 1,-1-1,0 0,6-5,23-10,4-2,-1-2,-2-1,0-1,42-39,-59 49,-9 5,0 1,-1-1,0 0,0-1,-1 0,0 0,-1 0,0-1,-1 0,5-13,-9 21,0-1,0 1,0 0,-1-1,1 1,-1-1,0 1,0-1,0 1,-1-1,1 1,-1-1,0 1,0 0,0-1,-2-3,1 4,0 0,-1 0,1 0,-1 1,0-1,1 1,-1 0,0 0,-1 0,1 0,0 0,0 1,-1 0,1-1,-1 1,1 0,-1 1,0-1,-3 0,-10-1,0 0,-1 1,1 1,0 0,-1 1,1 1,0 1,0 0,0 1,0 1,1 1,0 0,0 1,1 1,-1 0,2 1,-1 1,1 0,1 1,0 1,0 0,1 0,1 1,0 1,-17 28,3 3,2 0,2 2,-24 76,44-119,0 0,-1-1,2 1,-1 0,0 0,1 0,0-1,0 1,0 0,0 0,1 0,-1 0,3 7,-2-9,1 0,0 0,-1 1,1-1,0 0,0 0,0-1,0 1,1 0,-1-1,0 1,1-1,-1 0,1 1,-1-1,1-1,0 1,-1 0,6 0,166 40,173 38,3-31,-329-46,-1-1,0-2,0 0,30-5,-42 4,0 0,0-1,0 0,0 0,0-1,-1 0,1 0,-1 0,0-1,-1 0,1-1,-1 0,6-6,46-60,-46 54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34.6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76,'6'0,"0"-1,-1 0,1-1,-1 1,1-1,-1 0,0-1,0 1,6-4,29-12,25 5,0 3,109-3,-138 12,1 2,-1 1,0 2,0 1,0 2,0 1,-1 3,-1 0,0 2,0 2,-2 1,38 24,93 55,-160-93,0 0,0 0,-1 0,1 0,-1 0,0 0,1 1,-1-1,0 1,0 0,-1 0,1 0,0-1,-1 2,0-1,0 0,0 0,0 0,0 0,-1 1,1-1,-1 0,0 1,0-1,0 0,-1 0,1 1,-1-1,1 0,-3 5,-3 8,-1-1,0-1,-1 1,-1-1,-10 13,-4 8,-33 44,37-54,-26 47,39-62,2 1,-1-1,1 1,1 0,0 0,1 0,0 0,-1 17,3-17,-2 7,1 1,1 0,1 0,0 0,1-1,2 1,0-1,9 28,-12-43,0-1,1 1,-1-1,1 0,-1 1,1-1,0 0,0 0,0 0,0 0,0 0,1-1,-1 1,0-1,1 1,-1-1,1 0,-1 0,1 0,5 1,-4-2,1 1,0-1,0-1,-1 1,1-1,0 1,-1-1,1-1,-1 1,1-1,5-3,3-1,0-2,-1 0,0 0,-1-1,0 0,0-1,11-13,-11 8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5.9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1,'4'0,"0"1,0 0,0 0,0 1,-1-1,1 1,0 0,-1 0,0 0,1 0,-1 0,0 1,0 0,5 5,42 51,-37-41,23 32,43 77,-20-29,138 182,-148-220,2-2,83 71,-42-64,-70-48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7.1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1,'3'0,"-1"1,0-1,0 1,0 0,1 0,-1 0,0 0,0 1,0-1,-1 0,1 1,0-1,0 1,1 2,26 31,-21-25,43 60,77 141,-74-117,41 50,16 31,-107-167,13 23,-16-30,0 0,-1 1,1-1,0 0,0 0,0 0,0 0,0 0,0 0,0 0,0 0,0-1,0 1,1 0,-1-1,0 1,1 0,1 0,-2-2,0 0,0 1,0-1,0 0,-1 0,1 0,0 0,-1 0,1 0,0 0,-1 0,1 0,-1 0,0 0,1 0,-1 0,0 0,1 0,-1 0,0 0,0-1,0 1,0 0,-1-2,2-37,-1 33,-1-18,0-9,0 0,3 0,1 0,1 1,14-54,-17 84,0-1,1 1,0-1,0 1,0-1,0 1,0 0,0 0,1 0,0 1,-1-1,1 0,0 1,0 0,1 0,-1 0,0 0,1 0,-1 1,1-1,-1 1,1 0,0 0,0 0,-1 1,1-1,0 1,0 0,0 0,0 1,6 0,-5 0,0 0,0 0,0 0,-1 1,1 0,0 0,-1 0,1 1,-1-1,0 1,0 0,0 0,0 1,0-1,-1 1,0-1,1 1,-1 0,-1 1,1-1,-1 0,1 1,2 8,3 19,-7-23,1 1,1-1,0 0,0 0,1 0,0 0,8 14,2-7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7.77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0 218,'5'0,"1"-4,3-2,6-4,4 0,11 1,6-1,5-5,4 2,3 2,6-6,-1-3,-6 0,-2 5,-5 0,-4-2,-4 3,-8 3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08.6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104 109,'-4'1,"1"0,-1 0,0 0,1 1,-1-1,1 1,0 0,0 0,-1 0,1 0,1 1,-1-1,0 1,-3 4,0-1,0 1,1 0,0 0,0 0,-5 11,8-12,-1 1,1 0,0 0,0 0,1 0,-1 0,2 0,-1 0,1 0,0 1,1-1,0 0,0 0,0 0,1 0,0 0,0 0,1-1,0 1,0-1,4 7,0-3,0-2,0 1,1-1,0 0,0-1,1 0,0 0,0-1,1 0,0-1,0 0,0 0,12 3,52 12,-1-3,137 13,-150-23,-22-1,0-2,0-1,0-2,0-2,63-9,-97 10,0-1,0-1,0 1,0-1,0 1,0-1,-1 0,1 0,-1-1,1 1,-1-1,0 0,0 1,0-2,0 1,-1 0,4-5,-3 2,0 0,-1 0,0 0,0 0,0-1,0 1,-1-1,0 1,-1-1,1-7,-2-2,0 0,-1-1,-1 1,-1 0,0 0,-1 0,-13-30,10 30,-1 1,-1 0,0 0,-1 0,0 2,-1-1,-1 1,0 1,-1 0,0 1,-1 1,-21-12,15 12,-1 0,-1 2,1 0,-1 1,0 2,-1 0,1 2,-43-2,41 4,-18 0,1 1,-82 10,98-4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0:10.4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729 1034,'-123'-2,"-127"4,217 0,-1 2,1 2,0 0,1 3,-40 14,64-19,1-1,0 1,-1 1,2-1,-1 1,0 0,1 1,0-1,0 1,1 0,0 1,0 0,0-1,1 1,0 1,0-1,1 1,0-1,0 1,1 0,0 0,0 0,1 1,0-1,0 0,1 0,0 1,0-1,1 0,1 0,-1 0,1 0,0 0,5 10,-6-14,1-1,0 1,1 0,-1-1,1 0,-1 1,1-1,0 0,0 0,1-1,-1 1,0 0,1-1,0 0,-1 0,1 0,0-1,0 1,0-1,0 0,0 0,0 0,1 0,-1-1,0 0,0 0,1 0,5-1,14-2,0-1,-1-1,45-16,-35 10,492-117,-488 121,201-49,-214 48,0-1,-1-1,0-1,-1 0,0-2,0-1,29-26,-47 37,-1 0,0 0,1 0,-1-1,-1 1,1-1,0 0,-1 0,0 0,0 0,0-1,0 1,-1-1,0 1,1-1,-2 1,1-1,0 1,-1-1,0 0,0 1,-1-1,1 0,-1 1,0-1,-2-6,-5-7,0 0,-1 1,-1 0,0 1,-16-19,-15-23,-45-96,40 67,-99-136,119 190,-1 0,-2 2,0 2,-3 1,-41-30,62 50,-1 0,0 1,0 0,0 1,-1 0,0 1,0 1,-1 0,1 1,-1 0,1 1,-1 1,0 0,0 0,0 2,0 0,0 0,1 1,-22 7,31-8,0 1,0 0,1 0,-1 0,1 1,-1-1,1 1,0 0,0 0,0 0,0 0,1 0,-1 1,1-1,0 1,0 0,0 0,1 0,-1-1,1 1,0 1,0-1,0 0,0 7,0 4,0 0,1 0,1 0,1-1,5 27,-6-37,0 0,0 0,0 0,1 0,-1 0,1-1,0 1,0 0,0-1,1 0,-1 1,1-1,0 0,0 0,0-1,0 1,0 0,6 2,1 0,0-1,1-1,-1 0,0 0,17 1,-19-3,1 1,0-1,0 1,-1 1,1 0,-1 0,0 0,0 1,0 0,15 11,5 14,-2 2,0 0,26 45,-1-4,17 15,109 108,-171-187,0 0,0 0,-1 0,0 1,-1 0,0 0,3 11,20 38,-15-40,-1-1,-1 1,-1 1,0 0,-1 0,-2 1,0-1,0 1,1 23,-5-23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3.9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409 1,'-3'2,"0"0,1 0,-1 1,1-1,0 1,-1 0,1 0,0-1,1 1,-1 0,0 1,1-1,0 0,0 0,-1 5,-3 3,-13 31,2 1,2 0,1 1,3 0,1 0,-3 68,4-57,-2 0,-3 0,-30 80,-4 19,0 17,-27 108,61-215,3 0,-3 97,11-123,2 0,2 1,1-1,2 0,2-1,16 53,14 17,40 105,-68-186,-7-20,-1 0,2 0,-1 0,1 0,0 0,0-1,0 1,1-1,5 7,4-2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4.6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225 1,'-2'14,"0"0,-1 0,-1-1,0 1,-1-1,0 0,-1 0,-14 22,9-15,-17 43,0 34,-12 37,32-107,1-1,2 1,-5 49,7-40,-12 50,1-33,10-30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5.3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0,'70'4,"1"3,89 20,-8 0,-94-19,35 6,148 3,-218-17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6.3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90,'0'0,"0"0,0 0,0 0,0-1,0 1,0 0,0 0,0 0,0 0,0 0,0-1,0 1,0 0,0 0,0 0,0 0,0 0,0-1,0 1,0 0,0 0,0 0,1 0,-1 0,0 0,0-1,0 1,0 0,0 0,0 0,1 0,-1 0,0 0,0 0,0 0,0 0,0 0,1 0,-1 0,0 0,0 0,0 0,0 0,0 0,1 0,-1 0,0 0,0 0,0 0,0 0,0 0,1 0,-1 0,0 0,0 0,0 0,0 0,0 0,1 1,11 9,10 16,91 143,154 177,-237-304,-23-31,0-1,0 1,1-2,0 1,1-1,14 12,-22-21,0 1,0-1,0 1,0 0,0-1,0 0,0 1,0-1,0 0,0 1,1-1,-1 0,0 0,0 0,0 0,0 0,0 0,0 0,1 0,-1-1,0 1,0 0,0-1,0 1,2-2,-1 1,0-1,0 0,0 0,0 0,0 0,0-1,0 1,-1-1,1 1,1-4,2-7,1-1,-2 0,4-16,-7 27,28-172,2-7,22-87,-46 249,0 5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7.7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301 74,'0'8,"-2"0,1-1,-1 1,0 0,0-1,-1 0,0 1,0-1,-1 0,0-1,0 1,0-1,-1 0,0 0,-1 0,1 0,-1-1,-10 7,-4 3,-1-1,-1 0,0-2,-35 14,54-25,0 0,0 1,0-1,-1 0,1-1,0 1,0-1,-1 1,1-1,0 0,-1 0,1 0,0-1,-1 1,1-1,0 0,-1 0,-2-1,4 0,1 1,-1 0,1-1,0 1,0-1,0 1,-1-1,2 0,-1 1,0-1,0 0,0 0,1 1,-1-1,1 0,0 0,-1 0,1 0,0 0,0 0,0 0,0 0,0 0,1 1,-1-1,1 0,-1 0,1 0,0 0,0 1,-1-1,1 0,2-1,4-10,0 0,1 0,0 1,1 0,1 1,0 0,0 0,1 1,1 1,23-16,-13 11,1 1,1 0,0 2,0 1,34-9,-45 16,0 0,0 1,1 1,-1 0,0 0,0 1,1 1,-1 1,0 0,24 6,-18-1,0 0,-1 1,0 1,0 1,-1 1,24 18,2 9,-1 2,-2 2,67 92,-93-116,0 1,-2 1,0 0,-1 1,-1 0,13 38,-21-51,0 1,-1-1,0 1,0-1,0 1,-1-1,-1 1,1-1,-1 1,-1-1,0 1,0-1,0 0,-1 0,-1 0,1 0,-1 0,0-1,-1 0,0 0,-7 9,-13 9,-1-1,-1-1,-1-1,-61 36,83-54,-1 0,0-1,0 0,0 0,0-1,-1 0,1 0,0-1,-1 0,0 0,1-1,-1 0,1 0,-1 0,0-1,1-1,-1 1,1-1,0 0,0-1,-1 0,1 0,1 0,-1-1,1 0,-1 0,1-1,0 0,1 0,-1 0,1-1,0 0,0 0,1 0,0 0,0-1,0 1,1-1,0 0,0-1,1 1,0 0,0-1,0-8,0 10,1 0,0-1,1 1,0-1,0 0,0 1,1-1,0 1,0-1,1 1,0 0,0-1,0 1,1 0,-1 0,7-8,-3 6,1 1,0 0,0 1,0-1,1 1,0 1,0 0,0 0,1 0,15-5,-6 2,0 1,1 1,-1 1,1 0,0 2,0 0,1 1,-1 1,1 0,-1 2,1 0,-1 1,22 6,10 5,-36-8,1 0,-1-1,1-1,0 0,0-2,0 1,1-2,26-2,-27-4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35.55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0 135,'43'11,"-8"-2,11-4,0-3,1-1,-1-3,59-9,179-49,-151 32,-74 17,72-23,-117 29,-10 3,0 0,0 0,0 1,0 0,1-1,-1 2,1-1,-1 0,1 1,-1 0,1 0,-1 0,8 2,0 5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8.5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0,'8'0,"-1"1,1 0,-1 0,1 1,-1 0,0 0,1 1,-1-1,0 2,12 7,2 3,-1 1,18 18,-7-5,519 476,-457-405,142 198,41 141,-246-386,-2 1,-2 1,-3 2,-2 0,15 66,-31-92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39.15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0 244,'84'-4,"-1"-3,0-4,106-29,-60 15,63-17,-159 33,-1-1,-1-3,56-28,-34 11,-32 18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40.0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69,'298'-16,"131"-20,-331 28,-50 3,-1 2,1 2,71 8,-106-5,-5 0,1-1,0 0,0 0,0-1,14-1,-7-3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44.1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38,'0'-1,"0"-1,0 1,0 0,0-1,0 1,0 0,0-1,0 1,1 0,-1-1,0 1,1 0,-1 0,1-1,-1 1,1 0,0 0,0 0,-1 0,1-1,0 1,0 1,0-1,0 0,0 0,0 0,1 0,-1 1,0-1,0 0,0 1,1-1,-1 1,0 0,1-1,-1 1,0 0,1 0,-1 0,0 0,1 0,-1 0,0 0,1 0,-1 1,3 0,2 0,-1 1,1 0,0 0,-1 1,1 0,-1 0,0 0,0 1,9 7,7 11,-2 1,0 0,-1 2,-1 0,15 33,60 146,-51-108,266 631,-53 19,-249-730,4 14,0 0,-2 1,-2 0,0 1,-2-1,-2 42,-1-71,0 0,-1 0,1 0,-1 0,1 0,-1 0,0-1,0 1,0 0,0 0,0 0,0-1,0 1,0-1,-1 1,1-1,-1 1,1-1,-1 0,0 0,1 1,-4 0,1 0,0-1,-1 0,1 1,-1-2,0 1,1 0,-1-1,0 0,-7 0,-3-2,-1-1,0 0,1-1,-29-11,-27-19,-114-74,177 103,-29-20,1-1,1-1,1-2,2-1,1-2,-32-42,46 46,1 0,1-1,1-1,2 0,-10-37,-15-37,8 23,18 49,-27-58,30 79,3 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44.69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0,'0'5,"0"5,0 5,4 1,2 2,-1-3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45.57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167 1,'-3'1,"1"1,-1 0,0 0,1 1,-1-1,1 1,0-1,0 1,-3 4,-2 2,4-6,-19 22,1 1,-34 56,50-73,0 0,1 0,1 1,-1-1,1 1,1 0,0 0,0 0,1 0,0 0,1 0,0 0,1 0,2 14,1-7,1-1,1 0,0-1,1 1,0-1,1 0,1-1,1 0,0 0,0-1,1-1,21 19,-15-17,0 0,1-2,0 0,1-1,1 0,-1-2,1 0,1-2,29 8,-46-14,0-1,0 1,0-1,0 0,0 0,0 0,0-1,0 1,0-1,0 0,0 0,-1 0,1-1,0 1,-1-1,1 0,-1 0,1 0,-1-1,0 1,0-1,0 0,0 0,0 0,-1 0,0 0,1 0,-1-1,0 1,0-1,1-5,4-8,0 0,-2 0,0 0,-1-1,3-33,-7 45,1 0,-1-1,-1 1,1 0,-1 0,0 0,0 1,-1-1,0 0,0 0,0 1,-1-1,1 1,-1-1,-1 1,1 0,-1 1,0-1,0 1,0-1,-8-5,-7-4,-1 1,-1 1,0 0,-27-10,-17-9,-10-14,60 33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46.2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0,'4'0,"2"0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46.8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0,'0'9,"0"7,0 4,0 5,0 1,0 1,0 0,0 4,0 6,4 5,2 3,4 4,4-3,1 0,-4-4,-2-5,-4-8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0.42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524 0,'-8'2,"0"-1,1 1,-1 0,0 0,-11 6,-2 0,19-7,-180 69,155-58,1 2,0 0,1 2,-37 30,53-38,0 0,0 1,1 0,0 1,1 0,0 0,1 1,0 0,1 0,-5 12,7-15,1-1,0 1,1 0,0 0,0 0,1 1,-1-1,2 0,-1 0,1 0,1 0,-1 0,1 0,1 0,6 13,198 444,-27-57,52 191,-151-370,-57-149,-20-61,1 0,1 0,1 0,1-1,15 28,-15-37,0 0,0-1,1 0,0 0,1-1,-1-1,15 8,24 18,90 98,-91-82,60 46,-90-81,0 0,1-2,1 0,0-1,0-1,1-1,35 10,-34-12,1 2,-1 1,0 0,-1 2,0 0,35 27,-34-24,-17-10,0-1,0-1,1 1,0 0,-1-1,1 0,0 0,0-1,0 1,0-1,1 0,-1-1,0 1,8-1,-6-1,-1-1,0 0,0 0,0 0,0 0,-1-1,1 0,-1 0,1-1,-1 0,8-7,0 0,1 0,1 1,0 1,0 0,1 1,0 0,0 2,1 0,0 0,0 2,0 0,30-2,5-4,-30 6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1.5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255 0,'-10'1,"1"1,-1-1,1 1,-1 1,1 0,0 0,0 1,0 0,1 1,-1-1,1 2,0-1,0 1,1 1,0-1,-8 9,4-2,1-1,-1 1,2 1,0 0,1 0,0 0,1 1,-9 28,13-34,0 1,1 0,1-1,-1 1,2 0,-1 11,1-19,1 0,-1 1,0-1,1 0,-1 1,1-1,0 0,0 0,0 0,0 0,0 0,0 0,1 0,-1 0,1 0,-1 0,1-1,0 1,-1-1,1 1,0-1,0 0,0 0,0 0,0 0,1 0,-1 0,0 0,0-1,1 1,1 0,17 1,0-1,0 0,0-2,0 0,0-2,0 0,0-1,-1-1,0-1,31-13,-44 15,0 0,0 0,-1-1,0 0,0 0,0 0,0-1,-1 0,1 0,-2 0,1-1,-1 1,0-1,0 0,-1 0,0-1,0 1,-1-1,3-10,-4 12,0 1,0-1,-1 1,1-1,-1 1,-1-1,1 0,-1 1,0-1,0 1,0 0,-1-1,0 1,0 0,0 0,-1 0,1 0,-1 0,0 1,-1-1,1 1,-1 0,0 0,0 0,0 0,-1 1,-8-6,2 4,-1 0,1 1,-1 1,0 0,0 0,0 1,-1 1,1 0,-21 1,10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36.4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1 614,'4'-1,"1"-1,-1 0,0 0,0 0,0 0,0-1,0 0,0 1,-1-1,5-5,4-2,62-39,136-68,-127 75,106-72,-143 83,1 2,1 2,2 3,0 1,2 3,88-23,-57 25,1 4,0 3,138 1,-210 10,-6-1,0 1,0 0,0 0,0 0,0 1,0 0,-1 0,1 1,0-1,9 5,-15-5,0-1,1 0,-1 0,0 0,0 1,0-1,0 0,1 0,-1 1,0-1,0 0,0 0,0 1,0-1,0 0,0 0,0 1,0-1,0 0,0 1,0-1,0 0,0 0,0 1,0-1,0 0,0 0,0 1,0-1,-1 0,1 0,0 1,0-1,0 0,0 0,-1 1,1-1,0 0,0 0,0 0,-1 0,1 1,0-1,0 0,-1 0,1 0,0 0,0 0,-1 0,1 0,0 0,0 0,-1 0,1 0,0 0,-1 0,1 0,0 0,0 0,-1 0,-12 4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2.0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 20,'-4'-4,"-6"-2,-5 1,-1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2.8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234 0,'-4'2,"1"0,-1 0,0 1,1 0,-1-1,1 1,0 0,0 0,0 1,0-1,1 1,-1-1,-1 5,-3 2,-19 24,1 1,2 1,2 1,-27 63,40-79,1 1,0 1,2-1,1 1,1 0,1 0,0 0,2 0,1 1,5 27,-2-23,2-1,1 1,1-1,1 0,2-1,0 0,2-1,1-1,1 1,0-2,2 0,1-2,1 1,1-2,0-1,2 0,0-2,28 18,-39-30,0 0,0 0,0-1,1 0,-1-1,1-1,0 0,0 0,0-1,0-1,0 0,0 0,0-1,13-3,-19 3,0 0,0-1,0 0,0 0,0-1,-1 1,1-1,-1 0,0-1,1 1,-2-1,1 0,0 0,-1-1,0 1,0-1,0 0,0 0,-1-1,0 1,0 0,0-1,-1 0,0 0,0 0,-1 0,1 0,0-10,-2 16,3-23,-1 1,-2 0,0-1,-4-30,3 48,0 0,0 0,0 0,-1 0,1 0,-1 0,0 1,-1-1,1 1,-1-1,0 1,0 0,0 0,-1 0,1 1,-1-1,0 1,0 0,0 0,-1 0,1 1,-1-1,1 1,-1 0,-6-2,-6 0,0 1,0 0,-1 1,1 1,-1 1,1 0,0 2,-30 4,35-3,-1 0,1 0,-1 2,1-1,0 1,1 1,-1 0,1 1,0 0,1 1,0 0,-13 13,9-2,4-1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4.93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1 179,'63'0,"0"-4,93-17,244-59,-384 76,0 1,0-2,-1 0,1-1,-1 0,-1-1,27-18,-26 12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5.6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0,'1'22,"1"0,1 0,2-1,0 1,0-1,2 0,17 35,84 136,-75-138,25 42,8 10,96 210,-157-303,0 0,-1 0,0 0,-1 0,-1 1,0-1,-1 1,0 18,-2-27,1 0,-1 0,0-1,0 1,-1 0,1 0,-1-1,0 1,0-1,-1 1,0-1,1 0,-1 0,0 0,-1-1,1 1,-1-1,0 1,0-1,0 0,0-1,0 1,0-1,-1 0,1 0,-6 2,-7 2,1-1,-1 0,0-1,0-1,0 0,-1-2,1 0,0-1,-1 0,-23-5,24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6.4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7.3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205 5,'-2'5,"0"0,0 0,0 0,0 0,-1 0,1 0,-1-1,-1 1,1-1,-1 0,-4 4,-2 5,-24 29,8-10,-29 45,49-67,0 0,1 0,0 0,1 0,0 1,1 0,0 0,1 0,-2 18,4-27,0 1,0-1,0 1,0-1,0 1,0-1,1 0,-1 1,1-1,0 1,0-1,0 0,0 0,0 1,0-1,0 0,1 0,-1 0,1 0,0 0,-1-1,4 3,-1-2,-1 0,1-1,0 1,-1-1,1 0,0 0,0 0,0 0,0-1,0 0,0 0,7 0,6-2,0-1,-1-1,1 0,-1-1,22-10,-18 7,-1-1,0-1,-1-1,34-25,-45 29,0 0,0 0,-1 0,0-1,-1 0,1 0,-2 0,1 0,-1-1,0 0,-1 0,0 0,2-13,-2 10,-1-1,0 1,-1 0,0-1,-1 1,-3-25,2 33,0 1,1-1,-1 1,-1-1,1 1,0 0,-1 0,0 0,0-1,0 2,0-1,0 0,0 0,-1 1,0-1,1 1,-1 0,0 0,0 0,0 0,0 0,0 1,-1-1,1 1,0 0,-1 0,1 0,-5 0,-69-2,54 4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7.8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3:59.0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2,'162'-1,"170"3,-329-2,0 0,0 0,0 1,0-1,0 1,0-1,0 1,0 0,-1 0,1 0,0 0,-1 1,1-1,0 1,-1 0,0 0,1-1,-1 2,0-1,0 0,0 0,0 1,2 3,-3-2,0-1,0 0,-1 1,0-1,1 0,-1 1,0-1,0 1,-1-1,1 0,-1 1,0-1,1 0,-1 0,-1 1,1-1,0 0,-1 0,0 0,-3 4,-6 7,0 0,-20 19,20-22,1-1,0 1,1 1,-9 13,18-24,0-1,-1 1,1-1,0 1,0-1,0 1,0-1,0 1,-1-1,1 1,0-1,0 1,0-1,0 1,1-1,-1 1,0-1,0 1,0-1,0 1,0-1,1 1,-1-1,0 1,0-1,1 0,-1 1,0-1,1 1,-1-1,0 0,1 1,-1-1,1 0,-1 1,1-1,-1 0,1 0,-1 1,0-1,1 0,-1 0,1 0,-1 0,1 0,0 0,-1 0,1 0,-1 0,1 0,34 2,-29-2,51-1,237 8,-240-3,0 3,0 3,72 21,-106-24,0 0,26 14,-42-19,0 0,0 0,0 1,0-1,-1 1,1 0,-1 0,0 0,1 0,-1 0,-1 1,1-1,0 1,-1 0,0 0,0 0,3 8,-5-8,0-1,-1 0,1 0,-1 0,1 1,-1-1,0 0,0 0,-1 0,1 0,-1 0,1-1,-1 1,0 0,0-1,0 1,0-1,0 0,-1 1,-2 1,-6 4,1 0,-1 0,-19 9,-108 58,-159 74,240-132,33-13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0.7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391 1,'14'-1,"-1"2,1 0,-1 0,0 1,1 0,-1 2,0-1,-1 2,1-1,-1 2,1 0,-2 0,1 1,-1 1,0-1,0 2,-1 0,10 11,160 194,-119-138,80 95,233 309,-230-262,-134-200,0 0,-1 1,-2 0,0 1,0 0,-2 0,3 20,-3-15,-4-22,-1 0,0 0,1 0,-1 0,-1 0,1 0,0 0,-1 0,1-1,-1 1,0 0,0 0,0 0,0-1,-1 1,1 0,-1-1,0 0,1 1,-1-1,0 0,0 0,-1 0,1 0,-3 2,-8 5,-1 0,-1 0,-23 9,-1 1,11-5,-2-1,0-2,0-1,-1-2,-42 7,-27 7,-206 68,242-68,1 4,-100 55,104-50,-1-3,-2-2,0-4,-1-1,-128 21,153-35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2.3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1712,'1'-5,"0"1,0 0,0-1,0 1,0 0,1-1,0 1,0 0,0 0,0 1,1-1,0 0,-1 1,1-1,0 1,1 0,-1 0,1 0,-1 1,1-1,6-3,11-5,0 1,42-15,-50 20,214-70,2 11,243-37,485-30,468 23,-933 79,258-5,430-35,-469 28,-568 35,-50-3,0-5,-1-3,110-37,42-8,111-23,-282 63,-1-4,121-61,-132 56,1 2,2 3,0 3,95-21,197-58,-213 57,159-29,-267 70,47-1,-53 5,0-2,49-9,-2-3,0 3,101-1,-153 11,2-2,-1-1,0-1,37-13,-7 2,-49 14,0 0,0-1,-1 0,1 1,-1-2,0 1,0-1,0 0,0 0,-1 0,8-9,-11 12,12-12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30.0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1 949,'6'0,"1"0,-1 1,1 0,0 1,-1-1,0 1,1 0,-1 1,0-1,0 1,0 1,-1-1,9 7,3 5,-1 0,25 31,-29-30,2-2,-1 1,2-2,16 13,-23-20,0-1,0-1,1 1,0-1,0-1,0 0,0 0,0-1,1 0,-1 0,1-1,-1 0,1-1,-1 0,1-1,-1 0,1 0,-1-1,1 0,10-4,3-4,0-1,-1 0,0-2,-1 0,0-1,26-25,279-274,-242 227,138-152,-154 158,240-263,-319 354,1 0,0 1,-13 19,14-13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5.0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0 252,'5'0,"0"1,0 0,-1 0,1 0,0 1,-1 0,1-1,-1 2,1-1,-1 0,5 5,46 38,-34-27,107 87,127 110,206 143,-450-350,0-1,0 0,1-1,0 0,0-1,14 4,-24-8,0-1,0 1,1 0,-1-1,0 0,0 1,0-1,1 0,-1 0,0 0,0 0,1-1,-1 1,0-1,0 1,0-1,0 0,0 0,0 0,0 0,0 0,0 0,0 0,0-1,-1 1,1-1,0 1,-1-1,0 0,1 1,-1-1,0 0,0 0,0 0,0 0,0 0,0 0,0 0,-1-1,1 1,-1 0,0-5,4-34,-2 0,-6-68,0 18,-10-88,7 125,3-1,4-93,12 66,-7 51,4-57,-5 12,1 54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6.4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322 74,'-65'73,"-23"24,76-86,0 0,-1-1,0-1,-1 0,1-1,-17 7,28-13,0-1,0 0,0 0,0 0,0-1,0 1,-1 0,1-1,0 1,0-1,-1 0,1 0,0 0,0 0,-1 0,1 0,0-1,0 1,-1-1,1 0,-2 0,3-1,0 1,0 0,0-1,0 1,0 0,0-1,0 1,1-1,-1 0,0 1,1-1,0 1,-1-1,1 0,0 1,0-1,0 0,0 0,0 1,0-1,1-1,1-9,0 1,1 1,1-1,-1 0,2 1,10-20,-4 13,1 1,0 0,2 1,-1 1,2 0,0 0,0 2,1 0,1 0,30-14,-39 22,-1 1,0 0,1 0,0 1,-1 0,1 0,0 1,0 0,0 0,0 1,0 0,1 0,-1 1,-1 0,1 1,0 0,0 0,0 0,-1 1,1 0,-1 1,0-1,0 2,0-1,-1 1,1 0,-1 0,0 0,5 8,15 17,-3 2,0 0,33 66,35 115,-81-183,-2 0,-1 0,-1 0,-1 1,-2-1,-2 1,0 0,-2 0,-1 0,-12 57,10-77,0-1,-1 1,0-1,-1 0,0-1,0 1,-1-1,0-1,-1 1,0-1,0 0,-1-1,1 0,-2-1,1 1,-1-2,0 1,0-1,0-1,-1 0,0-1,-18 4,24-6,0-1,0 0,0 0,0 0,0-1,0 1,0-1,1 0,-1-1,0 1,0-1,1 0,-1 0,1-1,0 1,-1-1,1 0,0 0,1 0,-1-1,1 1,-1-1,1 0,0 0,0 0,1 0,-1-1,-1-5,-1 0,1 0,0 0,1 0,0-1,0 1,1-1,1 0,0 0,0 0,1 1,3-23,-1 21,1-1,1 1,0 0,1 1,0-1,1 1,0 0,1 0,0 0,0 1,1 0,1 1,-1 0,2 0,-1 1,1 0,0 1,1 0,0 0,0 1,0 1,1 0,0 0,0 1,0 1,0 0,1 0,-1 1,1 1,0 0,-1 1,1 1,0 0,-1 0,1 1,-1 1,18 5,12 3,0-2,1-2,-1-2,1-1,83-5,-81 0,-23 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7.3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290 1,'-2'7,"0"0,0 0,-1 0,0-1,0 1,-1-1,0 0,0 0,0 0,-7 7,2-2,-56 68,43-54,0 1,2 1,-19 34,-22 22,51-66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8.0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1,'14'-1,"1"1,-1 1,0 1,1 0,-1 0,0 2,0-1,-1 2,1 0,-1 0,25 16,10 6,254 138,-166-105,-122-55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8.7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0 232,'67'-4,"0"-4,0-2,-1-3,88-30,4 0,-136 38,0-2,-1 0,0-2,0 0,-1-1,0-2,35-25,-39 23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09.7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0,'5'1,"-1"0,1 0,-1 0,0 1,0 0,1-1,-1 2,-1-1,1 0,0 1,0-1,-1 1,0 0,1 1,-1-1,0 0,0 1,-1 0,1-1,-1 1,3 7,5 8,-2 0,0 0,7 27,-1 2,0-4,-3 2,9 58,-17-84,3-4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21.6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0,'13'14,"0"1,-1 1,-1 0,-1 0,12 25,36 96,-32-69,406 868,-318-700,357 683,-327-673,282 367,-289-451,7-6,250 210,378 213,-392-327,11-17,676 298,101-87,29-46,-808-273,606 203,1014 329,-9-85,-1346-425,741 72,-1045-189,2-15,565-44,-699 3,-2-9,-1-10,-2-9,-3-10,280-121,-242 65,409-265,173-237,-758 561,682-557,30 48,-173 195,46-31,-559 334,-4-4,-2-4,-5-4,-3-4,-4-3,127-185,369-671,-565 925,4-6,-1 1,13-38,-25 55,1 0,-1 0,0 0,-1-1,0 1,0 0,-1-1,0 1,0-1,-1 1,0 0,-4-15,-13-19,-1 1,-2 1,-1 1,-2 1,-37-45,-7-11,63 86,-1 1,-1 0,1 1,-1 0,0 0,-1 0,1 1,-1 0,0 0,0 1,-1 0,1 1,-10-3,-4 0,1 0,-1 2,0 1,-29-2,44 6,-1-1,0 1,0 0,0 1,1-1,-1 2,1-1,-1 1,1 0,0 0,-8 6,-11 8,-37 32,6-5,57-44,0 0,-1 0,1 0,-1 0,1 0,0 0,-1 0,1 0,0 0,-1 1,1-1,0 0,-1 0,1 0,0 1,0-1,-1 0,1 0,0 1,0-1,-1 0,1 1,0-1,0 0,0 1,-1-1,1 0,0 1,0-1,0 1,0-1,0 0,0 1,0-1,0 0,0 1,0-1,0 1,0-1,0 0,0 1,0-1,0 0,1 1,-1-1,0 1,22 3,33-8,78-11,1 6,182 11,-284-1,0 2,-1 2,1 1,-2 1,1 1,36 16,-64-23,0 0,-1 0,1 0,-1 1,1-1,-1 1,0 0,1-1,-1 1,0 0,0 0,0 1,0-1,-1 0,1 0,-1 1,1-1,1 6,-3-6,0 1,0-1,0 1,0-1,0 1,-1-1,1 1,-1-1,0 1,1-1,-1 0,0 0,0 1,-1-1,1 0,0 0,-1 0,0 0,1 0,-1-1,-2 3,-25 24,2 1,-44 62,64-79,0 0,1 0,0 0,1 1,0 0,1 0,1 1,0-1,1 1,0 0,1-1,1 16,1 0,2-1,7 36,-7-52,-1-1,2 1,0-1,0 0,1 0,0-1,1 0,9 13,0-7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23.0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0 501,'29'0,"0"0,0 3,33 6,-49-6,0 1,0 1,0 0,-1 0,1 1,-1 1,-1 0,1 1,10 9,44 41,-3 3,74 93,97 154,-116-148,295 360,-405-510,-2-2,-1-1,1 0,1 0,-1-1,1 0,0 0,1 0,-1-1,1 0,17 8,-24-13,0 0,1 0,-1 0,0 0,0 0,1 0,-1-1,0 1,1 0,-1-1,0 1,0 0,0-1,1 0,-1 1,0-1,0 0,0 1,0-1,0 0,0 0,0 0,0 0,-1 0,1 0,0 0,0 0,-1 0,1-1,-1 1,1 0,-1 0,0-1,1 1,-1 0,0 0,0-1,0-1,4-59,-4 54,11-798,3 500,9-333,-23 625,-1 10,0 0,1 0,0 0,0 0,0 0,1 0,-1 0,1 0,0 0,0 0,0 0,1 0,2-5,-3 9,-1 0,1 0,-1 1,0-1,1 0,-1 0,1 0,-1 1,0-1,1 0,-1 1,0-1,1 0,-1 1,0-1,1 0,-1 1,0-1,0 1,1-1,-1 0,0 1,0-1,0 1,0-1,1 1,-1-1,0 1,0-1,0 1,0-1,0 0,0 1,-1 0,5 20,0 86,-5-83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24.4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259 188,'-15'14,"-1"0,0-1,-27 16,36-24,-1-1,0 0,0-1,0 0,0 0,-1-1,1 0,-1 0,0-1,-16 0,23-1,-1 0,1 0,-1 0,1 0,-1-1,1 1,0-1,-1 0,1 0,-1 0,1 0,0 0,0 0,0-1,0 1,0-1,0 1,0-1,0 0,-2-4,2 3,0 0,1-1,-1 1,1-1,0 0,0 1,0-1,1 0,-1 0,1 0,0 1,0-7,2-1,-1 0,1 0,1 0,0 0,1 0,0 1,0 0,9-14,-8 16,1 1,0-1,1 1,0 1,0-1,1 1,-1 0,1 1,0 0,1 0,-1 1,1 0,0 0,0 1,0 0,14-2,-5 2,-1 1,1 0,0 2,0 0,-1 0,1 2,0 0,19 6,-26-5,0 1,-1 1,0 0,0 0,0 1,-1 0,0 1,0 0,0 0,13 16,4 7,38 57,4 22,-4 2,-5 3,-5 2,-5 3,55 202,-97-293,-1 0,-1 0,-1 0,-1 0,-2 39,-2-59,0 1,0-1,0 1,-1-1,-1 0,1 1,-1-1,-1 0,1-1,-1 1,-1-1,1 0,-1 0,-1 0,1 0,-1-1,0 0,-1 0,1-1,-1 1,-14 7,8-7,0 0,-1 0,0-1,0-1,0 0,0-1,-1-1,1 0,-1-1,-27-1,30-1,0 0,0-1,0-1,0 0,1 0,0-1,-1 0,1-1,1-1,-1 0,1 0,0-1,-15-13,21 16,1 0,0 0,0 0,0-1,0 1,1-1,0 1,0-1,0 0,0 0,1 0,0 0,0 0,0-9,0-9,1 0,3-25,0 4,-3 31,1 0,0 0,1 0,0 0,1 1,1-1,-1 1,2 0,0 0,1 0,0 1,0-1,1 2,1-1,0 1,0 0,1 0,0 1,1 1,0-1,0 1,1 1,0 0,0 1,1 0,-1 0,1 2,1-1,-1 1,0 1,1 0,0 1,14 0,-6 2,1 2,0 0,-1 1,0 2,0 0,0 1,20 9,15 4,-40-14,0-1,1-1,-1-1,1 0,0-1,0-1,0 0,-1-1,1-1,0-1,-1 0,0-1,1-1,27-12,23-6,-37 15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25.3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1848 0,'-35'3,"1"2,0 1,0 2,0 1,1 2,-52 23,-39 12,-153 31,-357 51,560-116,-23 5,-195 9,256-29,12-3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7.9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17,'0'0,"0"-1,0 0,1 0,-1 1,0-1,0 0,0 1,0-1,1 0,-1 1,0-1,1 0,-1 1,0-1,1 1,-1-1,1 0,-1 1,1-1,-1 1,1 0,0-1,-1 1,1-1,-1 1,1 0,0-1,-1 1,1 0,0 0,-1 0,1 0,0-1,0 1,-1 0,1 0,0 0,-1 0,1 0,0 1,0-1,-1 0,1 0,0 0,-1 1,1-1,0 0,-1 1,1-1,0 1,34 18,142 130,-151-128,-1 1,31 35,-49-49,0 0,-1 1,0 0,-1 1,0-1,0 1,-1 0,-1 0,0 1,0-1,2 17,-2-10,0 0,1-1,0 1,2-1,0 1,1-2,14 26,3-5,53 63,-49-59,-23-31,0-1,1 0,0 0,0-1,1 1,0-2,11 10,-18-15,0-1,0 0,1 0,-1 0,0 0,0 0,0 1,0-1,0 0,0 0,1 0,-1 0,0 0,0 0,0 0,0 1,1-1,-1 0,0 0,0 0,0 0,0 0,1 0,-1 0,0 0,0 0,0 0,1 0,-1 0,0 0,0 0,0 0,0 0,1 0,-1 0,0 0,0-1,0 1,0 0,1 0,-1 0,0 0,0 0,0 0,0-1,0 1,1 0,-1 0,0 0,0 0,0 0,0-1,0 1,0 0,0 0,0 0,0 0,0-1,0 1,0 0,0 0,0 0,0-1,0 1,-2-6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32.67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 1498,'-4'-24,"4"21,-1 1,0-1,1 1,-1-1,1 0,0 1,0-1,0 0,1-4,0 5,-1 1,1 0,0 0,0 1,-1-1,1 0,0 0,0 0,0 0,0 1,0-1,0 0,0 1,0-1,0 1,1-1,-1 1,0 0,0-1,0 1,1 0,-1 0,0 0,0 0,0 0,1 0,-1 0,2 1,3-1,0 1,1 0,-1 0,0 1,0 0,1 0,-1 0,-1 1,1 0,6 4,56 43,-1-1,-62-46,0-1,0 1,0-1,0 0,1 0,-1 0,1-1,-1 0,1 0,-1 0,1-1,0 0,-1 0,1 0,0-1,-1 1,1-1,-1-1,1 1,9-5,-8 2,0-1,0 0,0 0,0-1,-1 0,0 0,0-1,-1 1,0-1,0 0,0-1,-1 1,4-10,116-292,-71 167,-26 78,2 2,4 1,51-73,139-159,-8 11,-141 187,-74 94,1 1,-1-1,0 1,1-1,-1 1,0 0,0-1,1 1,-1-1,0 1,0-1,0 1,0-1,0 1,0-1,0 1,0-1,0 1,0-1,0 0,0 1,0-1,0 1,0-1,0 1,-1 0,1-1,0 1,0-1,-1 1,1-1,0 1,-1-1,1 1,-1-1,-7-4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26.11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2288 0,'-8'1,"0"1,0 0,-1 1,1 0,1 0,-1 0,-10 7,-10 4,-62 18,-2-4,-158 28,55-15,-197 58,-190 43,443-108,76-16,0-4,-2-1,1-4,-71 1,101-15,33 5,0 0,-1 0,1-1,0 1,0-1,0 1,0-1,0 0,0 1,0-1,0 0,0 0,1 0,-1 1,0-1,0 0,1 0,-1 0,0 0,1 0,-1 0,1-1,-1 1,1-1,0-10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29.9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0,'2'16,"1"0,1-1,0 0,1 0,1 0,12 22,-11-21,6 14,51 124,-57-131,-1 0,-1 0,-1 0,-1 0,0 28,22 442,1 43,-22-483,1-36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4.22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1 103,'31'0,"0"1,0 1,0 2,0 1,57 17,-61-12,1-2,0-1,1-1,0-1,-1-2,1 0,1-2,-1-2,0 0,0-2,0-1,-1-2,46-14,-14-1,-38 15,0-2,0 0,0-1,-1-1,-1-2,0 0,21-16,-28 13,-3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5.82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0,'4'0,"2"5,4 5,0 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5.3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211 318,'-20'-54,"-9"-147,30 161,-1 39,0 0,0 1,0-1,0 0,0 0,0 0,0 1,0-1,0 0,0 0,0 1,1-1,-1 0,0 0,0 1,1-1,-1 0,1 1,-1-1,1 0,-1 1,1-1,-1 1,1-1,-1 0,1 1,0 0,-1-1,1 1,0-1,-1 1,1 0,0-1,0 1,-1 0,1 0,0 0,0 0,0 0,-1-1,1 1,0 1,1-1,0 1,0 1,-1-1,1 1,0 0,-1-1,1 1,-1 0,0 0,0 0,0 0,0 0,0 0,0 0,0 0,-1 1,1-1,-1 0,1 4,3 52,-3-46,4 117,-2-14,6 0,27 139,-5-141,4-1,5-2,5-2,111 193,-153-296,4 7,1 1,-2 0,0 0,-1 1,5 19,-9-31,0 1,-1 0,0 0,1 0,-1 0,-1 0,1 0,0 0,-1 0,1-1,-1 1,0 0,0 0,0 0,0-1,0 1,-1-1,1 1,-1-1,0 1,1-1,-1 0,0 0,-1 0,1 0,0 0,0 0,-1-1,1 1,-1-1,0 0,1 1,-4 0,-9 3,1-1,-1 0,0-1,-1-1,1-1,-24 1,-93-11,14-9,104 14,0 1,0-2,1 0,-1 0,1-2,-13-7,19 8,1 1,-1-1,1 1,1-2,-1 1,1-1,0 1,1-1,-1-1,1 1,1-1,0 1,0-1,0 0,1 0,0-1,-1-7,1-9,0 0,1 0,2 0,5-36,-6 56,1 0,0 0,0 0,0 0,1 0,0 1,0-1,0 0,0 1,4-6,5-1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6.6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358 1,'-7'2,"0"0,0 0,1 1,-1 0,1 1,0-1,0 1,0 1,0-1,1 1,-1 0,-5 8,-10 5,20-17,-35 28,0 1,2 2,-40 50,65-72,2 1,-1 0,2 0,-1 1,2 0,-1 0,2 0,0 0,0 1,1 0,0 0,1 0,1 0,0 0,1 0,3 25,-2-28,0 1,2 0,-1-1,1 0,1 1,0-1,0-1,9 15,-9-19,0 1,1-1,0-1,0 1,0-1,0 1,1-2,0 1,-1-1,1 1,1-2,-1 1,0-1,13 3,29 4,0-2,0-2,1-3,-1-1,1-3,50-8,-67 6,0-1,0-2,-1-1,58-23,-78 27,-1-1,0 0,0-1,0 0,-1-1,0 0,0 0,-1-1,0 0,0 0,-1-1,0 0,0 0,-1-1,0 0,-1 0,6-17,-9 21,0 0,-1 0,1 0,-1 0,-1 0,1-1,-1 1,-1 0,1 0,-1 0,0-1,0 1,0 0,-1 0,0 1,-1-1,-2-6,0 4,-1 0,0 0,0 0,0 1,-1 0,0 0,-1 1,0-1,-16-9,2 4,0 2,-1 0,0 1,0 1,-1 1,0 1,-46-5,13 4,34 2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7.1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7.8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1,'1'0,"0"0,0 1,0-1,0 1,0 0,0-1,0 1,0 0,0-1,0 1,0 0,0 0,-1 0,1 0,0 0,-1 0,1 0,0 0,-1 0,1 0,-1 0,0 0,1 1,-1-1,0 0,0 0,0 2,5 39,-5-37,2 40,-2-26,1 0,0 1,2-1,0 0,1 0,1-1,8 20,115 211,-34-73,-73-123,-15-32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39.7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788 28,'-11'-5,"-1"1,1 0,-1 0,0 1,0 1,-22-2,-77 3,65 1,12 1,0 0,1 2,-1 2,1 1,-54 17,73-18,-1 1,1 0,0 1,0 0,1 2,0-1,0 2,1-1,0 2,1 0,0 0,1 1,0 0,-10 17,7-7,0 1,2 0,0 1,-9 31,18-49,0 0,1 1,0-1,0 0,0 1,1-1,0 1,0-1,1 0,0 1,0-1,0 0,1 1,0-1,0 0,0 0,1 0,0-1,0 1,1-1,-1 1,8 7,1 0,-2 0,1 1,-2 0,0 0,-1 1,0 0,-1 1,5 18,4 20,10 63,1 2,-18-87,184 788,-173-694,88 467,-72-437,-30-135,1 0,1 0,1-1,23 37,-15-25,-2-4,1-1,2 0,0-2,27 29,-34-42,1-1,0 0,0-1,1-1,1 0,-1-1,2 0,-1-1,1 0,17 4,5 2,-1 2,53 30,-46-22,53 20,-83-38,1 0,0-2,0 0,0 0,1-1,-1-1,1 0,18-2,-10-3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1.0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566 1,'-21'1,"0"1,0 1,0 1,0 1,1 1,-1 1,1 0,1 2,0 0,0 1,1 1,-18 13,3 2,1 0,1 2,1 1,2 2,-28 39,43-53,2 0,0 1,1 0,-11 25,19-37,0 0,-1 0,2 1,-1-1,1 0,0 1,0-1,1 1,0-1,0 1,1-1,-1 0,2 1,-1-1,0 0,1 1,5 9,-4-11,1 0,0-1,0 1,0-1,0-1,1 1,-1 0,1-1,0 0,0 0,0 0,1-1,-1 0,1 0,-1 0,9 1,1 0,0 0,0-1,0-1,0 0,20-2,-15-2,1 0,-1-1,0-2,0 0,0-1,-1 0,22-13,14-12,51-40,-1 1,-101 69,5-4,0 1,0-1,0-1,-1 1,12-14,-18 17,0 1,-1-1,1 1,-1-1,0 1,0-1,0 0,0 0,0 0,0 1,-1-1,1 0,-1 0,0 0,0 0,0 0,0 0,-1 0,1 0,-1 0,0 0,0 1,0-1,-2-5,-3-3,0-1,-1 2,0-1,-1 0,0 1,-13-12,-66-54,23 21,47 39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44.4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31 461,'-1'0,"0"0,-1 0,1 0,0 0,0 0,-1-1,1 1,0 0,0-1,0 1,0-1,-1 1,1-1,0 0,0 1,0-1,0 0,0 0,0 0,1 0,-1 0,0 0,0 0,1 0,-1 0,0 0,1 0,-1 0,1-1,0 1,-1 0,1 0,0 0,0-1,0-1,-1 1,1-1,0 0,1 1,-1-1,0 1,1-1,0 1,-1-1,1 1,0-1,0 1,0-1,1 1,-1 0,1 0,2-4,7-4,1 0,1 1,-1 1,2 0,-1 0,1 1,0 1,19-6,6 0,78-13,-61 19,1 3,111 8,-110-1,-1-2,109-12,-56-6,-1-6,-1-4,-1-5,164-72,-255 95,9-4,0 1,0 1,42-10,-41 15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1.48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26 17,'-4'-5,"-6"0,-1-1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2.6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516 27,'0'-1,"0"-1,0 1,0-1,0 0,0 1,0-1,-1 1,1-1,-1 1,1-1,-1 1,1 0,-1-1,-1-2,1 4,1 0,0 0,-1-1,1 1,-1 0,1 0,-1 0,1 0,0 0,-1-1,1 1,-1 0,1 0,-1 0,1 0,-1 0,1 1,-1-1,1 0,-1 0,1 0,0 0,-1 0,1 1,-1-1,1 0,-1 0,1 1,0-1,-1 1,-3 2,0 1,1-1,-1 1,1 0,0 0,0 0,-3 8,-252 546,250-538,-154 397,152-383,2-1,1 1,1 0,3 0,0 1,2-1,4 36,-3-67,1 0,-1-1,1 1,-1 0,1-1,0 1,0-1,0 1,0-1,0 1,1-1,-1 0,1 1,-1-1,1 0,0 0,0 0,0-1,0 1,0 0,4 1,-2-1,1 0,-1-1,1 1,-1-1,1-1,0 1,-1 0,1-1,0 0,-1 0,8-2,7-1,-1-1,1-1,-1-1,34-16,-19 7,-2-2,0-2,-1-1,-1-1,30-28,-50 41,0 0,0-1,-1 0,0-1,-1 0,0 0,0-1,-1 1,-1-2,0 1,0 0,-1-1,0 0,-1 0,-1 0,0 0,0 0,-1-20,-3 24,1 0,-1 0,0 0,-1 0,0 0,-1 0,1 1,-1 0,-1 0,1 0,-1 0,0 0,-1 1,0 0,0 0,0 1,-1 0,1 0,-1 0,0 1,-1 0,-10-5,-17-6,-1 2,0 1,-57-11,87 22,-69-13,42 10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3.2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1,'4'0,"6"0,10 0,9 0,10 0,10 0,6 4,7 2,1-1,-2 0,-2-2,-2-6,-8-1,-6-1,-8 0,-4 2,-4 1,-6 1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4.0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310 0,'-1'120,"3"141,0-230,2 0,2 0,1-1,1 1,18 44,77 144,-28-65,-51-101,44 108,-60-137,0 1,-2 0,-1 0,3 44,-7-64,-1 0,0-1,0 1,-1 0,0 0,0 0,0-1,0 1,-1 0,1-1,-1 0,0 1,-1-1,1 0,-1 0,0 0,-5 6,3-5,-1-1,1 0,-1 0,0 0,0-1,0 0,0 0,-1-1,1 1,-1-1,-8 1,-3 0,0-1,-1-1,1-1,0 0,-1-1,1-1,0-1,-29-8,27 4,0 0,1-2,0 0,0-1,1-1,0-1,1 0,0-1,1-1,1 0,0-2,1 0,1 0,-12-19,11 12,1 0,1-1,1-1,1 1,1-2,1 0,2 0,0 0,2 0,-2-44,6 20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4.7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6.2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122 0,'-1'69,"-1"-33,2 0,7 59,-6-85,1 1,1 0,0-1,1 1,0-1,0 0,1 0,0-1,1 1,0-1,1 0,0-1,8 9,9 4,2-1,0-1,1-2,1 0,1-2,0-1,1-1,0-2,1 0,54 9,-12-7,0-4,1-2,118-6,-186-1,0 0,1 0,-1-1,0 0,0 0,0-1,0 1,0-1,0-1,-1 1,1-1,7-5,-10 5,0 0,0 0,0 0,-1-1,1 0,-1 1,0-1,0 0,0 0,-1 0,1 0,-1 0,0-1,0 1,-1 0,1-1,-1 1,0-7,0 3,0-1,0 1,-1 0,0-1,0 1,-1 0,0 0,0 0,-1 0,0 0,-1 1,0-1,0 1,0 0,-1 0,-10-11,3 7,0 1,-1 0,0 1,0 0,-1 1,0 0,-29-10,13 7,0 1,-1 2,0 1,-55-5,-125 7,151 6,1-2,-1-3,-96-18,129 16,15 4,-1 0,1-2,0 1,0-1,0-1,0 0,-16-11,15 5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6.7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26 20,'0'-4,"-4"-2,-6 1,-2 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7.75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30,'54'-20,"-11"14,0 3,86 3,-53 2,-49-2,16 0,55 6,-88-4,0-1,0 1,0 1,0-1,0 2,-1-1,1 2,-1-1,0 1,0 0,8 8,-15-12,0 1,0 0,0 0,0 0,-1 0,1 0,-1 0,1 0,-1 1,0-1,0 1,0-1,0 1,0-1,-1 1,1-1,-1 1,1 0,-1-1,0 1,0 0,-1-1,1 1,0-1,-1 1,1 0,-1-1,0 1,0-1,0 1,0-1,-1 0,1 1,0-1,-1 0,0 0,-3 3,-7 8,-1 0,0-1,-1 0,-21 13,23-17,-33 20,35-23,0 0,0 1,1 0,0 1,0 0,1 0,-9 11,16-18,1 1,-1 0,1 0,0 0,-1 0,1 0,0-1,0 1,0 0,0 0,0 0,0 0,0 0,0 0,0 0,0 0,0 0,0 0,1-1,-1 1,0 0,1 0,-1 0,0 0,1-1,-1 1,1 0,0 0,-1-1,1 1,-1 0,1-1,0 1,0-1,-1 1,1-1,0 1,0-1,0 1,0-1,-1 0,1 1,2-1,44 15,-44-14,116 19,-90-17,-1 1,1 2,-1 0,-1 2,1 1,50 25,-75-33,-1 0,0 0,0 0,1 1,-1-1,0 0,0 1,-1 0,1-1,0 1,0 0,-1 0,1 0,-1 0,0 0,1 1,-1-1,0 0,0 1,-1-1,1 0,0 1,-1-1,0 1,1-1,-1 1,0-1,0 4,-2-2,1-1,-1 1,0-1,0 0,0 0,0 1,0-1,-1 0,0-1,1 1,-1 0,0-1,0 0,0 0,-1 0,1 0,-7 3,-282 122,134-56,131-60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48.8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0 311,'4'-5,"-1"0,1 0,0 0,1 0,-1 1,1 0,0 0,8-5,6-6,24-22,110-87,-135 111,2 1,-1 0,1 2,1 0,0 1,33-8,-50 15,-1 1,0 1,1-1,-1 0,1 1,0 0,-1 0,1 0,-1 0,1 0,-1 1,1 0,-1 0,1 0,-1 0,0 0,1 0,-1 1,0 0,0 0,0 0,0 0,0 0,-1 0,1 1,-1-1,1 1,-1 0,0 0,0 0,0 0,0 0,-1 0,1 0,1 7,3 11,-2 0,0 0,-1 0,-1 0,-1 23,2 7,8 24,2-1,37 113,68 141,-37-112,190 728,-221-751,-29-121,3-2,48 99,84 123,-131-247,222 361,1 3,-229-377,-1 1,-2 0,-1 2,-1 0,10 46,-23-79,0 0,-1 0,0 1,0-1,1 0,-1 0,0 0,-1 1,1-1,0 0,-1 0,1 0,-1 1,0-1,1 0,-1 0,0 0,0 0,-1-1,1 1,0 0,-1 0,1-1,-1 1,1 0,-1-1,0 0,1 1,-1-1,0 0,0 0,0 0,0 0,-4 1,-7 1,1-1,-1 0,0 0,0-2,-14 0,-9 1,-13 3,0-2,-1-2,1-2,0-2,0-3,-56-14,44 3,0-2,2-3,-75-40,115 52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3.54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1 716,'12'-1,"1"-2,-1 1,0-2,0 1,0-2,-1 0,1 0,15-10,26-11,39-8,2 5,1 4,1 4,1 5,177-8,495 43,-758-18,956 68,631 32,-65-135,-3-107,-659 28,219 25,-838 77,1313-34,-713-43,-402 27,4 33,-347 28,780-31,-739 27,-110 6,1-3,0-1,50-10,-83 11,-1 0,1-1,-1 1,0-1,0-1,0 1,7-5,1-4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45.3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1 423,'0'-3,"1"1,1 0,-1 0,0 0,0-1,1 1,-1 0,1 0,0 1,0-1,-1 0,1 1,4-3,-1-1,15-10,0 0,0 1,2 1,0 1,0 1,30-11,148-38,-153 48,178-31,-25 6,-81 10,1 4,1 6,1 5,178 6,-194 12,147 2,-213-10,0-1,1-1,-1-3,45-13,-82 20,0-1,-1 0,1 0,0 0,0-1,0 1,-1-1,1 1,-1-1,1 0,2-3,-1-3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4.7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22,'1'4,"1"0,0 0,0-1,1 1,-1-1,1 1,-1-1,1 0,0 0,0 0,5 3,5 6,730 672,-531-502,83 44,-267-206,39 39,-54-46,0-1,1 0,1 0,0-2,25 15,-38-25,0 1,1 0,-1-1,1 1,-1-1,0 0,1 0,-1 0,1 0,-1 0,1 0,-1-1,1 1,-1-1,0 0,1 0,-1 0,0 0,0 0,0 0,0 0,0-1,0 1,0-1,0 1,0-1,-1 0,1 0,0 0,-1 0,0 0,1 0,-1 0,1-4,5-6,-1-1,-1 0,0-1,5-22,-4 7,-1 0,-2-1,-1 0,-2 0,-2-32,-28-152,5 41,18 101,3 0,3 0,4 0,21-130,-19 169,12-39,-10 54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6.2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332 0,'0'19,"1"0,-2 0,-1 0,0-1,-1 1,-1 0,-1-1,-1 0,0 0,-1-1,-1 1,-17 26,3-13,-1-1,0-2,-3 0,0-2,-32 24,57-48,-1-1,0 1,1-1,-1 0,0 0,0 0,0 0,0 0,0 0,0-1,0 1,0 0,0-1,0 0,-5 1,6-2,0 1,0 0,0 0,0-1,0 1,1-1,-1 1,0-1,0 1,0-1,0 0,0 1,1-1,-1 0,0 0,1 1,-1-1,0 0,1 0,-1 0,1 0,0 0,-1-1,0-2,0 0,0 0,0 0,1 0,0 0,0 0,0-1,0 1,1 0,0 0,-1 0,1 0,1 0,-1 0,2-4,5-5,1 0,-1 0,2 1,0 0,0 0,1 1,1 1,-1-1,2 2,-1 0,1 1,16-8,-18 10,1 0,1 1,-1 0,1 1,0 0,0 1,0 0,0 1,0 1,0 0,1 1,-1 0,0 1,19 4,-29-4,1 0,-1 1,0-1,0 1,0 0,1 0,-2 0,1 1,0-1,0 0,-1 1,1 0,-1 0,0 0,0 0,0 0,0 0,-1 0,1 1,-1-1,0 1,0-1,0 1,0-1,0 8,1 11,-1 0,-1 0,-3 29,1-14,2-5,-1 0,-2-1,-1 1,-1 0,-2-1,-1 0,-1-1,-21 45,20-55,0 0,-22 30,27-43,-1-1,-1 1,0-1,0 0,0 0,0-1,-1 0,0 0,-10 4,-1 0,-1 0,1-2,-2 0,1-1,-1-1,1-1,-1-1,-29 0,48-2,0-1,1 0,-1 0,0 0,0 0,0-1,0 1,0 0,0-1,0 1,0-1,1 0,-1 0,0 0,0 0,1 0,-1 0,1 0,-1 0,1 0,-1-1,1 1,0-1,0 1,0-1,0 0,0 1,0-1,0 0,0 1,0-1,1 0,-1 0,1 0,0 0,-1 0,1 0,0 0,0 0,0 0,0 1,1-1,-1 0,0 0,1 0,0-2,1-2,0 0,1 0,-1 0,1 0,0 0,1 1,-1 0,1-1,0 1,0 1,1-1,0 1,5-5,5 0,-1 2,1-1,1 2,-1 0,1 1,0 0,27-3,123-5,-37 5,-83 3,-24 3,-1 0,0-1,0-1,-1-1,1-1,27-12,-31 9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6.97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444 0,'-1'12,"-1"0,0-1,-1 1,-1-1,-8 19,-32 69,37-86,-55 101,-150 204,153-235,39-56,4-9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7.5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1,'8'10,"-1"0,0 0,-1 1,0 0,-1 0,5 14,9 18,112 224,-119-247,1 0,0-2,2 0,0 0,1-1,1-1,22 16,-19-16,0 2,-1 0,-1 2,30 40,-37-40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8.1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1 409,'3'-1,"0"-1,1 1,-1-1,0 1,0-1,0 0,0 0,0-1,0 1,3-4,8-6,57-32,1 2,2 4,83-29,-34 14,113-41,-231 93,-1-1,1 0,-1 0,0 0,0 0,0-1,8-5,-1-5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4:59.0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0,'1'16,"1"0,0 0,6 17,4 38,-11 121,-2-102,1-69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17.0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0 361,'7'2,"-1"0,1 0,-1 1,1 0,-1 0,0 1,0 0,-1 0,1 0,-1 0,0 1,0 0,5 7,8 5,289 301,-89-85,214 179,-181-175,-34 0,-203-216,3 1,-10-26,-1-17,10-106,-5-1,-8-150,-4 143,28-236,5 187,28-214,-31 144,-27 240,0 21,-2 24,0-28,-1 26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18.6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192 3,'-3'2,"1"0,-1 0,1 0,-1 0,1 0,0 1,0-1,0 1,0-1,0 1,1 0,-1 0,1 0,-2 3,-2 5,-18 27,13-19,0-1,-1 0,-2-1,1 0,-2-1,-18 17,32-32,-1 0,0-1,0 1,0 0,1 0,-1-1,0 1,0 0,0-1,0 1,0-1,0 0,0 1,-1-1,1 0,0 1,0-1,0 0,0 0,0 0,0 0,-2 0,3-1,-1 0,0 1,1-1,0 0,-1 1,1-1,-1 0,1 0,0 1,0-1,-1 0,1 0,0 0,0 1,0-1,0 0,0 0,0 0,0 1,0-1,0 0,1-1,0-5,0-1,1 1,0 0,1 0,3-10,3 3,-1 1,1 0,1 0,0 0,1 2,1-1,-1 1,2 1,-1 0,23-13,-29 20,0 0,0 0,0 0,1 0,-1 1,1 0,-1 1,1-1,0 1,-1 1,1-1,0 1,0 0,0 1,-1-1,1 1,0 1,-1-1,1 1,-1 0,0 1,1-1,-1 1,0 1,0-1,-1 1,8 6,16 19,-2 2,-2 0,0 2,-3 0,33 64,-26-43,-3 2,-1 1,-4 1,-2 1,-2 1,-3 0,-3 1,-2 0,-4 1,-3 121,-2-175,-1 0,-1 0,1 0,-1 0,0-1,-1 1,0-1,0 0,0 1,-1-1,0-1,-1 1,-6 7,8-11,0 0,0 0,-1-1,1 1,-1-1,0 0,0 0,0 0,0 0,0-1,0 0,0 0,0 0,0 0,-1 0,1-1,0 0,-1 0,1 0,0-1,-1 1,1-1,0 0,0 0,-7-3,7 2,-1 1,1-1,-1-1,1 1,0-1,0 0,0 1,1-2,-1 1,1 0,-1-1,1 0,0 1,1-1,-1 0,1-1,-1 1,1 0,1-1,-1 1,-1-6,-1-10,0-1,1 1,0-38,-3-19,-7 20,8 40,1 1,1 0,1-1,0 1,0-29,3 39,0 1,0 0,0 0,1-1,0 1,0 0,0 0,0 1,1-1,0 0,0 1,0 0,0 0,1 0,0 0,-1 0,2 1,-1-1,0 1,1 0,-1 1,8-4,5-1,0 0,1 1,0 1,32-4,-11 1,-35 7,1 1,0-1,-1 1,1 0,-1 0,1 0,0 1,-1-1,1 1,-1 0,1 0,7 4,9 5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19.23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1 130,'9'-4,"6"-2,6 1,4 0,1 2,1-3,4-1,2 1,8 2,5 1,0-3,0-1,1-3,-3-4,-5 0,-4-2,-9 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19.9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90,'28'-1,"1"-2,-1-1,47-14,-46 11,0 0,0 2,40-2,-9 6,-4 2,0-3,1-2,84-18,-106 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46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13,'0'0,"0"0,0-1,0 1,0-1,0 1,0 0,0-1,0 1,0-1,0 1,0 0,0-1,0 1,0-1,0 1,1 0,-1-1,0 1,0-1,0 1,1 0,-1-1,0 1,0 0,1 0,-1-1,0 1,1 0,-1-1,0 1,1 0,-1 0,1 0,-1 0,0-1,1 1,-1 0,1 0,-1 0,0 0,1 0,-1 0,1 0,-1 0,0 0,1 0,-1 0,1 0,-1 0,1 1,-1-1,0 0,1 0,-1 0,0 0,1 1,-1-1,0 0,1 0,-1 1,0-1,1 0,-1 1,0-1,21 23,-15 2,-1 0,-1 1,-2-1,0 1,-1 0,-5 42,1 0,7 105,-1-145,1 0,1-1,1 1,12 29,18 31,57 96,-27-56,-27-56,-26-51,-1 1,-1 0,-1 1,-1 1,10 39,-6 68,-8-109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1.2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310 82,'-1'-2,"1"-1,-1 1,0 0,0-1,0 1,0 0,0 0,-1 0,1 0,-1 0,1 0,-1 0,0 1,0-1,0 1,1-1,-2 1,1-1,0 1,0 0,0 0,0 0,-1 0,1 1,0-1,-1 1,-3-1,-3-1,0 0,0 0,0 1,-1 1,-17 0,21 1,0 1,0 0,0 1,0-1,0 1,1 0,0 1,-1-1,1 1,1 0,-1 0,0 0,1 1,0 0,0 0,0 0,1 0,0 0,-4 8,-6 14,1 1,-14 45,25-68,-8 21,2 1,1 0,1 0,2 0,0 1,2 33,2-48,0 1,1-1,0 0,1 0,0 0,1 0,1-1,0 0,1 0,0 0,1 0,0-1,0 0,17 17,12 9,2-2,63 45,-83-67,1-1,1-1,0-1,0 0,1-2,0 0,0-2,29 6,-43-11,0 0,0-1,0 0,0 0,0-1,0 1,0-2,0 1,0-1,0 0,-1 0,1-1,-1 0,1 0,-1-1,0 1,0-1,-1-1,1 1,-1-1,0 0,0 0,7-10,-7 7,0 0,0 0,-1-1,0 1,0-1,-1 0,0 0,-1-1,0 1,0 0,-1-1,-1 1,1-1,-1 1,-1-1,0 1,-3-14,-1 7,-2 0,0 1,-1 0,0 0,-1 0,-15-16,-2-7,-38-65,-74-105,74 134,47 56,0-1,1 0,-19-31,26 32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1.7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11,'0'-5,"0"0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3.23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530 896,'1'-55,"-2"-1,-3 0,-2 0,-3 1,-29-99,10 68,-34-91,53 155,-2 0,-1 0,0 1,-2 1,-24-30,35 47,-1-1,1 0,0 1,-1 0,0 0,0 0,0 0,0 1,0-1,-1 1,1 0,-1 0,1 1,-1-1,0 1,0 0,1 0,-1 1,0-1,0 1,0 0,0 1,0-1,0 1,1 0,-1 0,0 0,1 1,-1 0,1 0,-1 0,1 0,0 1,0-1,-5 5,-2 2,0 0,0 1,1 1,1 0,0 0,0 1,1 0,0 0,1 1,-9 21,13-26,0 0,1 0,0 0,0 1,1-1,0 0,0 1,1-1,0 1,0-1,1 0,0 1,1-1,0 0,0 0,1 0,0 0,0 0,1 0,0-1,0 0,1 0,0 0,0 0,0-1,1 0,0 0,0 0,11 7,109 72,212 151,-325-227,-6-5,-1 1,0 0,0 0,0 0,0 0,-1 1,0 0,0 0,0 1,-1-1,0 1,0 0,3 9,32 90,40 98,-17-54,-53-132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4.1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231 0,'-3'1,"0"-1,0 1,0 0,0 0,0 0,0 0,0 1,1-1,-1 1,0 0,1 0,-1 0,1 0,0 0,0 0,0 0,0 1,0-1,-2 5,-29 54,31-56,-32 79,4 1,-34 158,58-210,2 1,1-1,2 1,1-1,2 1,1-1,1 1,2-1,2 0,1-1,1 0,2-1,1 0,1 0,2-1,1-1,1-1,23 28,-38-53,0 1,0-1,0 1,0-1,0 0,0 0,1 0,-1-1,1 1,0-1,0 0,0 0,0 0,0-1,1 1,-1-1,0 0,1 0,-1 0,1-1,-1 0,1 0,-1 0,0 0,1-1,-1 1,1-1,-1-1,0 1,1 0,-1-1,0 0,6-3,9-7,0-1,-1-1,0-1,-2 0,20-22,-27 28,-6 6,0 0,0 0,0 0,-1-1,1 1,-1-1,0 0,0 1,0-1,0 0,-1 0,0-1,1 1,-1 0,-1 0,1 0,-1-1,0-5,0 4,-2 1,1 0,0 0,-1 0,0 1,0-1,-1 0,1 1,-1-1,0 1,0 0,-1 0,-4-4,-11-9,-1 1,0 0,-1 2,-44-22,59 33,-23-12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5.1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0 408,'1'-3,"-1"0,1 1,0-1,-1 0,1 1,1-1,-1 1,0 0,0-1,1 1,0 0,-1 0,1 0,0 0,0 0,0 0,4-2,45-29,-39 26,94-57,3 6,2 4,2 6,147-43,-254 89,1 0,-1 1,1-1,-1 2,1-1,0 1,-1-1,12 3,-16-2,0 1,0 0,0 0,0 0,-1 0,1 0,0 0,0 0,-1 1,1-1,-1 1,1-1,-1 1,0 0,1-1,-1 1,0 0,0 0,0 0,0 0,-1 0,1 0,-1 0,1 0,-1 0,1 0,-1 0,0 0,0 5,4 38,3 0,24 85,44 84,-24-72,-18-37,-13-36,36 79,3-48,-50-81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6.1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52 33,'-3'0,"1"1,0 0,0-1,0 1,-1 0,1 0,0 1,0-1,1 0,-1 1,0-1,0 1,1-1,-1 1,1 0,-1 0,1-1,0 1,-1 0,1 0,0 0,0 1,1-1,-1 0,0 0,1 0,-1 1,1 1,-3 8,1 0,1 0,-1 22,2-28,1 0,0 0,0 0,0 0,1 0,0 0,0-1,1 1,-1-1,1 0,0 1,1-1,-1 0,1-1,0 1,0-1,1 0,-1 0,1 0,5 3,12 7,0-2,0 0,37 13,-42-19,97 40,3-6,1-5,167 26,-282-60,0 0,1-1,-1 1,0-1,0 0,0 0,1 0,-1 0,0-1,0 1,0-1,0 0,0 0,0 0,0 0,0 0,0-1,0 1,-1-1,1 0,4-4,-6 4,1-1,0 0,-1 0,0-1,0 1,0 0,0 0,0-1,-1 1,0 0,1-1,-1 1,0 0,-1-1,1 1,0 0,-1-1,0 1,0 0,-2-6,-2-8,-1 1,0-1,-1 1,0 0,-2 1,0 0,-1 0,0 1,-1 0,-22-21,14 17,-18-19,-2 2,-52-35,76 60,0 1,0 1,-1 1,0 0,0 0,-1 2,0 0,0 1,0 1,-29-2,10 3,-1 1,1 2,-66 10,81-5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7.6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501 2,'-79'0,"-4"-2,-161 19,225-14,12-3,-1 1,1 0,0 1,-1 0,-12 5,19-7,0 1,-1 0,1 0,0-1,0 1,0 0,0 0,0 0,0 0,0 1,0-1,0 0,1 0,-1 0,0 1,1-1,-1 0,1 1,-1-1,1 1,0-1,-1 0,1 1,0-1,0 1,0-1,0 1,0-1,1 1,-1-1,0 0,1 1,-1-1,1 1,0 1,8 15,0-1,1 0,1 0,1-1,0-1,18 18,-5-4,0 7,-20-28,1 1,-1-1,2 0,-1-1,9 9,-13-15,0 1,0-1,1 0,-1 1,0-1,0 0,1 0,-1 0,1-1,-1 1,1 0,-1-1,1 0,-1 1,1-1,0 0,-1-1,1 1,-1 0,1-1,-1 1,1-1,-1 0,4-1,62-35,-60 32,0-1,1 1,-1 0,1 1,0 0,0 1,0-1,1 2,-1-1,1 1,-1 1,1 0,0 0,18 2,-16 1,0 1,0 1,0 0,-1 1,1 0,-1 1,0 0,-1 1,0 0,0 0,0 1,-1 0,9 11,15 17,52 77,-81-108,2 4,4 4,-1 0,-1 1,0 0,-1 0,7 17,-13-28,0-1,-1 1,1 0,0 0,-1 0,0-1,0 1,0 0,0 0,0 0,0 0,-1-1,1 1,-1 0,0 0,0-1,0 1,0 0,0-1,0 1,-1-1,0 0,1 1,-1-1,0 0,0 0,0 0,0 0,0 0,-1-1,1 1,0-1,-1 1,0-1,-3 2,-28 10,-1-1,0-2,0-1,-1-2,0-1,-37 1,40-5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29.2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828 0,'0'6,"-1"0,0-1,0 0,-1 1,0-1,1 0,-2 0,1 1,-1-2,-3 7,-38 48,32-44,-104 141,52-67,-79 84,98-119,3 1,3 3,-52 98,-30 44,45-96,74-103,1 1,0-1,0 1,0 0,0-1,0 1,0 0,0 0,1-1,-1 1,1 0,-1 0,1 0,-1 0,1 0,0 0,0 0,0 0,0 0,1 0,0 2,-1-3,1 1,0-1,0 0,0 0,1 0,-1 0,0 0,0 0,1 0,-1-1,0 1,1 0,-1-1,0 1,1-1,-1 1,1-1,-1 0,1 0,2 1,5-1,1 0,-1 0,0-1,1 0,-1-1,0 0,13-5,72-23,1 4,163-22,-89 18,-90 18,0 3,140 1,-205 7,0 0,0-1,-1-1,1-1,0 0,-1 0,0-1,13-8,-11 6,0 1,1 0,0 1,0 0,22-2,80 5,-107 2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30.8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0 210,'22'-2,"1"-2,-1 0,0-1,0-1,-1-1,24-11,5-1,52-16,81-29,-176 61,0 0,0-1,0 1,0-2,-1 1,10-8,-5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32.0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1 101,'0'-2,"1"0,-1 0,1 0,0 0,0-1,0 1,0 0,0 1,1-1,-1 0,0 0,1 0,-1 1,1-1,0 1,0-1,-1 1,1 0,0 0,2-1,49-24,-37 19,-4 1,1 1,-1 1,1 0,-1 0,1 1,0 1,0 1,0-1,21 2,-30 0,0 1,-1-1,1 1,0-1,0 1,-1 0,1 1,-1-1,1 1,-1-1,1 1,-1 0,0 0,0 1,0-1,0 1,0-1,0 1,-1 0,0 0,1 0,-1 0,0 1,0-1,-1 0,1 1,-1-1,0 1,0 0,0-1,0 1,0 0,-1 0,0 0,0 0,0 4,-3 22,0-1,-2-1,-1 1,-17 46,-1 10,9-21,2-4,-40 109,52-168,0 0,0 0,1 0,-1 1,1-1,-1 0,1 0,-1 1,1-1,0 1,-1-1,1 0,0 1,0-1,0 0,0 1,0-1,1 1,-1-1,0 0,1 1,-1-1,1 0,-1 1,1-1,-1 0,1 0,0 0,0 1,0-1,-1 0,1 0,0 0,0 0,1-1,-1 1,0 0,0 0,0-1,0 1,1 0,-1-1,0 1,1-1,-1 0,0 1,1-1,-1 0,1 0,-1 0,0 0,3 0,11 0,0-1,1 0,27-7,-29 5,9-2,44-6,-63 11,0-1,0 1,-1 0,1 0,0 1,0-1,-1 1,1 0,0 0,-1 0,1 0,-1 1,7 3,-9-4,0 0,0 0,-1 0,1 1,0-1,0 1,-1-1,1 0,-1 1,1-1,-1 1,0-1,1 1,-1-1,0 1,0-1,0 1,0-1,0 1,-1-1,1 1,0-1,-1 1,1-1,-1 1,0-1,1 1,-1-1,0 0,0 0,0 1,0-1,0 0,0 0,-2 2,-42 43,42-43,-209 178,193-164,2 0,-17 20,21-22,-6 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47.2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1 206,'110'2,"123"-4,-213-1,0 0,0-1,0-1,-1 0,23-11,94-49,-27 12,-89 44,-1 1,1 0,1 2,-1 0,1 1,0 1,0 2,26-2,251 7,-272-3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32.5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 1,'-4'0,"-2"0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33.9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443 1,'-19'1,"0"0,0 2,0 0,1 1,-35 12,-86 46,35-15,100-45,0-1,-1 1,1 1,0-1,0 0,1 1,-1 0,0 0,1 0,-4 5,6-7,0 0,0 1,0-1,1 1,-1-1,1 1,-1 0,1-1,0 1,-1-1,1 1,0 0,0-1,0 1,0 0,0-1,1 1,-1 0,0-1,1 1,-1-1,1 1,0-1,0 1,-1-1,1 1,0-1,0 0,0 1,0-1,0 0,2 1,12 16,1 0,1-2,0 0,35 24,-47-36,0-1,1 0,-1 0,1-1,0 1,0-1,0-1,0 1,0-1,0 0,0 0,1-1,-1 1,0-2,0 1,1-1,-1 0,0 0,0 0,0-1,0 0,0 0,6-4,7-4,-2 0,1 1,35-12,-46 19,1 0,-1 1,1 0,-1 0,1 1,-1 0,1 0,0 0,-1 1,1 1,7 1,7 5,-1 1,0 1,0 1,-1 1,-1 0,0 1,-1 1,0 1,-1 1,-1 0,-1 1,0 1,23 37,-31-43,0 1,-2-1,1 1,-2 0,4 16,-7-26,0 0,0 1,-1-1,1 1,-1-1,0 0,0 1,0-1,-1 0,1 1,-1-1,0 0,1 1,-2-1,1 0,0 0,-1 0,1 0,-1 0,0 0,0 0,0-1,0 1,-1-1,1 1,-4 2,-118 66,34-21,72-40,0-1,-34 11,31-13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35.9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502 1,'-15'2,"-1"1,0 0,1 1,0 1,0 1,0 0,1 1,0 0,-26 19,-19 8,-10-1,34-17,1 1,0 2,-32 23,64-40,0-1,0 1,0 0,0-1,0 1,0 0,0 0,1 0,-1 1,1-1,-1 0,1 1,0-1,0 0,0 1,0 0,0-1,1 1,-1-1,1 1,0 0,-1-1,1 1,1 0,-1-1,0 1,1 0,-1-1,1 1,0 0,0-1,0 1,0-1,0 0,0 1,1-1,-1 0,1 0,0 0,3 4,-1-2,0 0,0 0,1-1,-1 1,1-1,0 0,0 0,0-1,0 1,1-1,-1 0,1 0,-1-1,1 0,0 0,-1 0,1-1,9 0,9-5,0-1,-1-1,42-19,-35 13,54-15,-75 26,1 0,-1 0,1 1,0 1,-1-1,1 2,0-1,-1 1,1 1,10 3,19 8,-1 2,-1 1,0 2,-2 2,0 1,-1 2,-1 1,-1 2,-2 1,0 1,31 41,-54-61,-2 0,1 1,-1-1,0 2,-1-1,0 0,0 1,-1-1,0 1,2 15,-5-21,0-1,0 0,0 0,0 1,0-1,-1 0,1 0,-1 1,0-1,0 0,0 0,-1 0,1 0,-1 0,1-1,-1 1,0 0,0-1,0 1,-1-1,1 0,0 1,-1-1,1 0,-1-1,0 1,0 0,0-1,0 0,0 1,0-1,0 0,0-1,0 1,-6 0,-43 8,20-4,-47 14,49-12,1-2,-2 0,1-3,0 0,-55-5,18 2,65 1,-36-3,36 2,1 1,0 0,-1-1,1 1,0-1,-1 1,1-1,0 1,0-1,-1 0,1 0,0 0,0 0,0 0,0 0,0 0,0 0,1 0,-1 0,0 0,0 0,1-1,-2-2,2-6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8:44.9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36 1,'-4'0,"-6"0,-1 4,1 2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29.1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0 606,'21'1,"0"1,37 10,-7-2,5 1,-35-6,0-1,28 2,-40-6,-1 0,0-1,0 0,0 0,1-1,-1 1,0-2,-1 1,13-7,0 1,0 2,1 0,-1 1,1 1,0 1,0 1,0 0,33 3,35-3,243-13,-143 8,-161 4,0-1,0-1,29-9,14-3,-38 12,0 2,1 1,40 4,58-4,-74-3,38-3,0-4,125-33,-185 35,68-8,-105 18,1 0,0 0,0 0,0 0,0 0,0 0,0 0,0 0,0 0,0 0,-1 0,1 0,0 1,0-1,0 0,0 0,0 0,0 0,0 0,0 0,0 0,0 1,0-1,0 0,0 0,0 0,0 0,0 0,0 0,0 0,0 1,0-1,0 0,0 0,0 0,0 0,0 0,0 0,0 0,0 1,0-1,0 0,0 0,0 0,1 0,-1 0,0 0,0 0,0 0,0 0,0 0,0 0,0 1,0-1,1 0,-1 0,0 0,0 0,0 0,-16 14,-26 12,26-19,-2 0,1-2,-32 7,40-10,-1 0,1-1,-1-1,1 1,-1-2,0 1,1-1,-18-4,25 4,0 0,0 0,0 0,0 0,0 0,0 0,0-1,0 1,0-1,1 1,-1-1,0 0,1 1,0-1,-1 0,1 0,0 0,0 0,-1-3,0 0,1 0,0 1,0-1,1 0,-1 0,1 0,0 0,1-9,1 4,0 0,0 0,1 0,0 1,1-1,0 1,0 0,9-13,-4 10,1 0,0 1,0 0,1 1,0 0,1 1,13-9,-19 15,-1 0,1 0,0 1,-1-1,1 1,0 0,0 1,0-1,1 1,-1 0,0 1,0 0,1 0,-1 0,0 1,0-1,1 2,-1-1,8 3,68 24,140 28,-133-36,-23-4,-1 4,107 46,-140-52,-1 3,0 0,-2 2,0 1,-1 2,-1 0,26 29,-50-48,0 0,-1 0,1 0,-1 0,0 1,1-1,-2 1,1-1,0 1,-1-1,0 1,1 0,-2 0,1 0,0 0,-1 0,0 0,0 0,0 0,0 0,0 0,-2 4,-1 0,0 0,-1 0,0 0,0-1,-1 1,0-1,0 0,-1-1,-7 8,-4 5,7-7,-1 0,1-1,-15 10,23-19,-1 0,0 0,0 0,1 0,-1-1,0 1,0-1,0 0,-1 0,1 0,0-1,0 1,-1-1,1 1,0-1,0 0,-1 0,1-1,0 1,-4-2,4 1,1 0,0 0,0-1,0 1,1-1,-1 1,0-1,0 0,1 0,-1 0,1 0,0 0,-1 0,1 0,0 0,0 0,1-1,-1 1,0 0,1-1,-1 1,1-5,-4-61,5 55,-2-20,3 0,7-49,-6 69,0 0,1 0,0 0,1 0,1 1,0 0,1 0,15-20,-17 23,1 2,1-1,0 1,0 0,0 0,1 0,0 1,0 1,1-1,-1 1,1 1,0 0,0 0,1 1,-1 0,1 0,0 1,0 0,0 1,0 0,0 1,18 1,-5 0,-1 1,0 0,0 2,0 0,-1 2,1 1,-1 0,24 13,-38-17,1 1,-2 0,1 1,0-1,-1 2,0-1,0 0,0 1,-1 0,0 1,0-1,-1 1,1 0,-2 0,1 0,-1 0,0 1,0 0,-1-1,0 1,0 0,-1 0,0 0,-1 0,0 15,-1-13,0-1,0 1,-2 0,1 0,-1-1,0 1,-1-1,0 0,-1 0,1-1,-2 1,-11 14,5-10,0-1,-1-1,0 0,0 0,-1-1,-24 12,37-22,0 1,1-1,-1 1,0-1,0 1,1-1,-1 0,0 1,0-1,0 0,0 0,1 1,-1-1,0 0,0 0,0 0,0 0,0 0,1 0,-1-1,0 1,0 0,0 0,0 0,1-1,-1 1,0-1,0 1,0 0,1-1,-1 1,0-1,1 0,-2-1,1 0,-1-1,1 0,0 0,0 0,0 0,0 0,1 0,-1 0,1 0,0-4,0-12,1 0,5-27,2 6,2-1,1 1,21-47,-21 63,0 0,2 0,1 2,0-1,2 2,20-23,-28 36,1 1,-1 0,1 0,0 1,1 1,-1-1,1 2,0-1,0 1,1 1,-1 0,1 0,16-1,10 0,1 3,60 4,-22 0,132 9,-186-9,0 1,-1 1,0 1,0 1,0 0,-1 2,27 15,-41-20,0 0,-1 0,1 1,-1 0,0 0,0 0,0 0,-1 1,0 0,4 7,-6-10,-1 0,1 0,-1 0,0 0,0 1,0-1,-1 0,1 0,-1 1,0-1,0 0,0 1,0-1,0 0,-1 0,0 1,1-1,-1 0,0 0,-1 0,1 0,0 0,-1 0,-2 3,-5 6,0 0,-2-1,1 0,-16 12,20-18,1-1,-1 1,-1-2,1 1,0-1,-1 0,1 0,-1 0,0-1,0 0,-9 1,15-3,-1 0,0 0,1 0,-1 0,1 0,-1-1,0 1,1 0,-1-1,1 1,-1-1,1 0,-1 1,1-1,0 0,-1 0,1 0,0 0,-1 0,1 0,-2-2,1 0,0 0,1-1,-1 1,0 0,1-1,0 1,0-1,0 1,-1-6,1-8,0 0,0-1,4-20,-3 29,2-22,2 0,1 0,12-39,-13 56,1 1,0 0,1 0,0 0,1 1,1 0,0 0,0 1,17-17,-20 24,0 1,1-1,0 1,-1 0,1 0,0 1,1 0,-1 0,0 0,1 1,-1 0,1 0,9 1,15-1,46 6,-64-4,13 2,0 1,-1 1,46 15,-61-16,1 0,-1 0,0 1,0 1,0-1,-1 1,0 1,0 0,0 0,-1 1,10 12,-14-14,-1 0,0 0,0 1,-1-1,0 1,0 0,-1 0,1 0,-1 0,-1-1,1 9,-1-10,0 0,0 1,-1-1,0 1,1-1,-2 0,1 0,-1 1,0-1,0 0,0 0,0 0,-1-1,-5 8,7-11,1 0,-1 0,0-1,1 1,-1 0,0 0,0-1,0 1,1-1,-1 1,0-1,0 1,0-1,0 1,0-1,0 0,0 1,0-1,0 0,0 0,0 0,0 0,0 0,0 0,0 0,0 0,-2-1,2 1,-1-2,1 1,-1 0,1 0,0 0,0 0,-1-1,1 1,0-1,0 1,0-1,1 1,-1-1,-1-2,-1-5,1 1,0-1,0 1,0-1,0-14,2 4,1 0,1-1,1 1,0 0,1 0,10-26,-11 37,0 0,1 1,0-1,0 1,0 0,1 1,0-1,1 1,-1 0,1 0,0 1,1-1,-1 1,1 1,0-1,0 1,14-5,-15 7,0 1,-1 0,1 1,0-1,0 1,0 1,0-1,0 1,-1 0,1 0,0 0,0 1,-1 0,1 0,-1 1,0-1,6 5,13 8,0 0,24 23,-44-35,31 24,-15-13,0 2,-1 0,-1 1,0 1,19 25,-34-37,1-1,-1 1,0 0,0 0,-1 0,0 0,0 1,0-1,-1 1,0-1,0 1,0-1,-1 1,0-1,-1 1,1 0,-1-1,0 1,-1-1,0 0,0 1,0-1,-1 0,1 0,-5 6,4-7,0 0,0 0,-1 0,1-1,-1 1,0-1,-1 0,1 0,-1 0,0-1,-5 4,27-15,0 2,0 0,1 1,-1 0,1 2,25-3,-19 3,103-13,143 2,129 22,-69 15,202 3,-513-28,0 0,-1-1,1-1,30-11,-30 8,1 1,0 2,36-5,-23 7,-3 1,-1-1,58-13,-76 12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33.2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0,'2'1,"-1"-1,0 1,0-1,0 1,0-1,0 1,0 0,0-1,0 1,0 0,0 0,-1 0,1 0,0 0,-1 0,1 0,0 0,-1 0,1 0,-1 0,1 0,-1 0,0 1,1-1,-1 0,0 0,0 2,5 39,-5-37,26 191,-6-63,27 119,-12-86,53 355,-66-395,-5-38,9 162,-26-240,1 0,0 0,0 0,6 17,-2-11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2.2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0,'2'1,"-1"-1,0 1,0-1,0 1,1 0,-1-1,0 1,0 0,0 0,0 0,0 0,-1 0,1 0,0 0,0 0,-1 0,1 0,0 0,-1 0,1 1,-1-1,0 0,1 0,-1 1,0-1,0 0,0 0,0 2,5 45,-5-41,3 622,-6-321,16 53,0 15,-13-323,1-17,-1 0,-3 1,-11 63,10-80,1 1,-1 42,4-52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3.6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1399 158,'-3'-5,"1"0,0 0,-1 0,0 1,0-1,-1 1,1-1,-1 1,0 0,0 0,0 1,-9-6,-6-8,10 9,0 0,-1 0,0 1,0 1,0 0,-1 0,0 1,-1 0,1 1,-1 0,1 1,-1 0,0 1,0 1,-16-1,-21 1,-1 3,-71 10,64-5,-535 30,566-37,-5 0,-56 6,79-5,-1 1,1 0,0 0,0 0,1 1,-1 1,0-1,1 1,0 0,0 1,-11 9,15-11,1 0,0 0,0 0,0 1,0-1,0 0,1 1,0-1,-1 1,1 0,1 0,-1-1,1 1,-1 0,1 0,0 0,1 5,12 75,-4-40,1 169,-9-138,13 94,-7-123,3 1,2-1,31 79,-31-97,2 0,2 0,0-2,2 0,0-1,39 40,-21-30,1-1,2-2,1-2,2-2,0-1,2-3,1-1,88 31,-108-47,0-2,-1-1,2-1,-1-1,29-2,126-14,-171 13,58-7,0-3,-1-3,90-31,-130 36,0-2,0 0,-1-2,0-1,-1-1,-1-1,-1 0,0-2,-1-1,-1-1,18-22,-29 30,16-20,37-64,-55 84,-1-1,-1 0,0 0,-1 0,0-1,-1 1,-1-1,0 0,0-16,-5-19,-2 0,-3 1,-2-1,-31-92,13 46,20 66,-1 1,-2 0,0 0,-2 1,-1 1,-1 0,-1 1,-1 1,-2 0,0 1,-1 1,-2 2,0-1,-1 2,-46-29,66 46,-8-4,1-1,-1 2,0-1,0 1,0 1,-1 0,-22-4,14 6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4.8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26 556,'-2'0,"1"-1,0 1,0-1,0 1,0-1,0 1,0-1,0 0,0 0,0 1,0-1,0 0,1 0,-1 0,0 0,0 0,1 0,-1 0,1 0,-1-1,1 1,0 0,-1 0,1 0,0 0,0-1,-1-1,-4-39,5 38,0-6,1 1,0-1,0 1,1 0,0-1,1 1,0 0,0 0,1 1,0-1,1 1,0 0,0 0,1 0,0 1,0-1,9-7,-3 3,1 1,0 1,0 0,1 1,0 0,1 1,0 1,0 0,18-5,-14 6,2 1,-1 1,0 1,1 0,0 2,-1 0,1 2,0 0,-1 1,30 7,-47-8,-1-1,1 1,-1-1,1 1,-1-1,1 0,-1 0,1 0,-1-1,1 1,-1 0,1-1,-1 0,1 1,-1-1,0 0,1 0,-1-1,0 1,0 0,0-1,0 1,0-1,0 0,0 0,0 0,-1 0,1 0,-1 0,0 0,1 0,-1 0,0-1,0 1,0 0,-1-1,1 1,0-6,2-9,-1-1,-1 0,-1 1,-3-30,2 22,0 2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5.8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0,'0'1245,"0"-1222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48.2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78,'11'1,"-1"0,1 1,-1 0,13 5,38 5,-27-12,-1-1,58-10,26-1,-6 10,-54 3,0-2,0-4,80-15,-41 1,1 4,0 4,1 5,106 6,-188 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6.9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1 169,'77'0,"1"-3,112-20,131-15,-126 18,760-64,-846 84,0 6,122 21,-230-26,27 4,-29-5,1 1,0-1,-1 0,1 0,0 0,0 0,-1 0,1 0,0 1,0-1,0 0,-1 0,1 0,0 1,0-1,0 0,-1 0,1 1,0-1,0 0,0 0,0 1,0-1,0 0,0 1,0-1,0 0,0 0,0 1,0-1,0 0,0 1,0-1,0 0,0 0,0 1,0-1,0 0,0 0,0 1,0-1,1 0,-1 0,0 1,0-1,0 0,0 0,1 1,-1-1,0 0,0 0,1 0,-1 0,0 1,0-1,1 0,-1 0,0 0,0 0,1 0,-1 0,0 0,0 0,1 0,-1 0,0 0,1 0,-14 6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7.5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89,'191'-3,"336"-49,-434 41,30-5,-102 10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18.1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1 230,'0'-6,"0"1,0-1,1 0,0 0,0 0,1 1,-1-1,1 1,0-1,1 1,-1 0,1 0,0 0,1 0,-1 0,1 1,0-1,0 1,0 0,0 0,1 1,0-1,-1 1,1 0,1 0,-1 1,7-3,15-4,-1 1,2 2,-1 1,47-3,16-4,-57 6,-24 6,-1-1,1-1,0 1,0-2,-1 1,0-1,1 0,-1-1,0 0,9-6,-6-2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21.2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1 125,'0'1,"0"0,1 0,-1 0,1 0,0 0,-1 0,1 0,0 0,-1 0,1-1,0 1,0 0,0 0,0-1,0 1,0-1,0 1,0 0,0-1,0 0,0 1,0-1,0 0,0 1,0-1,3 0,36 5,-35-5,38 2,0-2,0-1,-1-3,1-1,-1-2,0-2,56-21,-51 17,1 2,0 2,0 2,95-1,-114 7,-5-1,0-2,0-1,25-8,12-2,-34 10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23.6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 0,'1'116,"-17"377,11-432,1 0,4 0,2 1,3-1,3-1,2 1,24 77,134 388,-167-619,-9 41,-3 1,-1 0,-39-94,51 142,-1-1,1 1,0 0,0 0,0 0,0-1,0 1,1 0,0 0,-1 0,1 0,0 0,0 0,1 0,2-5,31-49,-18 31,-8 8,-1 0,-1-1,-1 0,0 0,-2 0,0-1,-1 1,-1-1,0 0,-2 0,0 1,-6-34,3 38,0 0,-1 1,-1-1,-10-22,-7-21,8 1,2-1,-7-106,-3-17,9 135,11 40,-1-1,1 1,0-1,1 1,0-1,0 0,0 1,1-1,0 0,0 0,0 0,3-7,3 6,-1 21,-1 21,-5 62,-5 0,-25 138,-6 74,37-298,0 0,0 0,1 1,1-1,0 0,0-1,1 1,0 0,6 11,3 3,32 46,9 15,-51-81,0 1,-1-1,0 1,1-1,-1 0,-1 1,1 0,-1 6,0-10,0 0,0 0,0 0,0 0,0 0,0 0,0 0,0 0,-1 0,1 0,0 0,-1 0,1 0,-1-1,1 1,-1 0,1 0,-1 0,0-1,1 1,-1 0,0-1,0 1,1 0,-1-1,0 1,0-1,0 1,0-1,0 0,0 1,1-1,-1 0,0 0,0 0,0 1,0-1,0 0,0 0,0 0,0-1,0 1,0 0,0 0,0 0,-1-1,-11-6,2-3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27.5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1 213,'29'-9,"-27"7,0 1,0 0,0 0,0 0,0 0,1 1,-1-1,0 0,1 1,-1 0,0-1,1 1,-1 0,0 0,1 0,3 1,0 2,0-1,0 1,0 0,0 1,0 0,-1 0,0 0,0 0,0 1,0 0,-1 0,1 0,-1 0,4 7,4 9,0 0,14 35,-10-9,-13-35,0 0,1-1,1 0,0 0,12 19,-17-29,1 0,0 0,0 0,0 0,0 0,0 0,0 0,0 0,0 0,0 0,0-1,0 1,1 0,-1-1,0 1,0-1,1 1,-1-1,0 0,1 1,-1-1,1 0,-1 0,0 0,1 0,1-1,0 1,-1-2,1 1,-1 0,1 0,-1-1,0 0,0 1,1-1,-1 0,0 0,0 0,2-3,3-5,0-1,-1 0,0 0,9-21,-8 4,0 0,-1 0,2-51,-4 40,9-42,-7 54,1 0,13-30,-12 40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28.7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173 1,'0'4,"0"6,-4 6,-6 4,-2 3,-2 6,-3 3,0 0,4 3,0 0,2-1,2-3,4-2,-3-5,-3-8,-1-2,3 1,2-1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0.1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415 1,'1'0,"0"1,0-1,0 1,0-1,0 1,0 0,0-1,-1 1,1 0,0-1,0 1,-1 0,1 0,0 0,-1 0,1 0,-1 0,1 0,-1 0,0 0,1 0,-1 0,0 0,0 0,0 0,0 0,0 0,0 0,0 0,0 1,0-1,0 0,0 0,-1 1,-7 42,-5-5,-2-1,-1 0,-24 38,-73 105,68-112,-66 122,97-160,1 0,1 1,2 1,-9 47,18-79,1 0,0 0,0 0,0 0,0 0,0 0,0 0,1 0,-1 0,0 0,0 0,1 0,-1 0,1 0,-1 0,1 0,-1 0,1 0,-1 0,1-1,0 1,-1 0,1 0,0-1,0 1,-1-1,1 1,0-1,0 1,0-1,0 1,0-1,0 0,0 1,0-1,0 0,0 0,0 0,0 0,0 0,0 0,0 0,0 0,2 0,61-9,-42 4,39 1,0 3,-1 3,1 2,115 24,168 8,-333-36,42 9,-35-4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2.2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563 49,'-23'-9,"-1"0,-1 1,1 2,-1 0,0 2,-1 1,-26 0,38 3,-1 0,1 1,0 1,0 1,-1 0,2 1,-1 0,0 1,1 0,0 1,0 1,1 0,0 1,0 0,0 1,1 0,1 1,-1 0,2 1,-1 0,2 0,-1 1,2 0,-1 1,2-1,0 1,0 1,1-1,1 1,-4 21,6-27,0 1,1-1,0 1,0 0,1 0,0-1,1 1,0 0,3 11,-3-16,0-1,1 1,-1-1,1 0,0 0,0 0,0 0,1 0,-1 0,1 0,-1-1,1 0,0 1,0-1,0 0,0 0,0 0,1-1,-1 1,0-1,1 0,-1 0,1 0,5 1,116 14,-84-12,76 17,-102-17,-1 1,1 1,-1 0,0 0,-1 2,0 0,0 0,21 18,-26-18,0-1,-1 1,1 1,-2-1,1 1,-1 0,0 1,-1-1,0 1,-1 0,0 1,-1-1,0 1,3 19,-5-22,-1 0,0 0,0 0,-1 0,0 0,-1 0,1 0,-2 0,1-1,-1 1,0-1,0 0,-1 1,0-2,-1 1,1 0,-1-1,0 0,-1 0,-12 10,4-5,-2 0,1-1,-1-1,-1-1,0 0,0-1,0 0,-1-2,0 0,0-1,0-1,0-1,-28 1,43-3,-1-1,1 1,0 0,0-1,0 1,0-1,0 0,0 0,1 0,-1 0,0-1,0 1,1-1,-1 0,1 0,-1 0,1 0,0 0,-3-3,2 1,1-1,-1 1,0-1,1 0,0 0,0 0,1 0,-1 0,1-1,-1-7,1 0,1 0,0 0,1 0,0 0,1 0,0 0,1 0,8-20,1 8,1 2,1 0,1 0,1 1,1 1,1 1,29-26,-42 42,-1 0,1 1,0 0,0 0,0 0,10-4,4 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3.31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0,'0'4,"0"7,0 4,0 5,0 3,0 2,0 1,0 1,0-1,0 1,0-1,0 4,0 1,0 0,0-5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49.5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41 79,'18'-1,"-1"-2,0 0,0 0,26-11,9-1,-13 6,0-1,72-9,-100 18,-1 0,1 1,-1 0,0 1,1 0,-1 1,1 0,-1 1,0 0,0 0,-1 1,11 5,-17-8,0 1,0 0,0 0,0 1,-1-1,1 0,-1 1,1 0,-1-1,0 1,0 0,0 0,0 0,0 1,-1-1,0 0,1 1,-1-1,0 1,-1-1,1 1,-1-1,1 1,-1-1,0 1,0 0,-1-1,1 1,-1-1,0 1,0-1,0 1,0-1,-3 6,-6 9,1 0,-2-1,0 0,-25 28,29-36,-10 11,-28 37,-3-1,-2-3,-92 76,90-98,40-25,0 0,1 1,-18 14,-3 2,31-22,-1 0,1 0,-1 0,1 0,-1 0,1-1,-1 1,0 0,0-1,1 0,-1 1,0-1,0 0,1 0,-1 0,0 0,0 0,-2-1,4 1,-1 0,1 0,0 0,0 0,0 0,-1-1,1 1,0 0,0 0,0 0,0-1,-1 1,1 0,0 0,0 0,0-1,0 1,0 0,0 0,0-1,0 1,0 0,0 0,0-1,0 1,0 0,0 0,0-1,0 1,0 0,0 0,0-1,0 1,0 0,0 0,0-1,0 1,1 0,-1 0,0-1,12-12,16-7,-27 19,40-22,2 1,72-26,-7 4,-87 36,0 0,1 1,0 1,0 1,0 1,23 0,137 2,-36 3,-138-1,0-1,-1 0,1 0,0-1,-1 0,11-4,4-5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5.3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1 131,'0'-2,"-1"-7,1-1,0 1,1 0,0 0,1-1,4-15,-4 22,-1 0,1 0,0 0,0 1,0-1,0 1,1-1,-1 1,1 0,-1 0,1 0,0 0,0 0,0 1,0-1,0 1,0 0,0 0,0 0,0 0,1 1,5-1,8-1,1 0,0 2,0 0,-1 1,1 0,29 7,100 37,-104-29,86 18,-39-16,-67-14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5.8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1 163,'18'-14,"0"0,1 2,1 0,0 1,0 1,1 1,33-9,-22 10,-1 1,1 1,0 2,0 2,0 0,46 5,76-5,-151 2,1-1,-1 0,1 0,-1 0,1 0,-1-1,0 0,1 1,-1-1,0 0,0 0,0-1,3-2,5-6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6.4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42 0,'-16'355,"10"-179,1-16,-4-121,4-24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7.3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354 1,'0'12,"-1"0,-1 0,0 0,-1-1,0 1,0-1,-8 15,-42 75,17-36,-5 16,4 3,3 0,5 2,3 2,-28 167,46-213,5-33,1 0,0-1,1 1,-1 0,2 0,-1 0,1 0,1 0,2 13,-3-20,1 0,0-1,0 1,0-1,0 1,0-1,1 1,-1-1,0 0,1 0,-1 0,1 0,-1 0,1 0,-1 0,1 0,0 0,0-1,-1 1,1-1,0 1,0-1,-1 0,1 0,0 0,2 0,54-6,-44 3,581-39,-415 36,-148 4,46-9,-56 7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8.17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104 26,'-4'0,"0"1,1 0,-1 0,1 1,-1-1,1 1,0-1,0 1,0 0,0 0,0 1,0-1,0 1,1-1,-1 1,1 0,0 0,-1 0,2 0,-1 0,0 0,1 1,-1-1,1 1,-1 3,-5 12,1 0,1 1,-3 23,7-30,-2 0,1-1,1 1,0 0,1 0,2 20,-2-30,1 0,0 0,0 0,0 0,0-1,0 1,0 0,1-1,0 1,-1-1,1 1,0-1,0 0,0 1,0-1,1 0,-1-1,0 1,1 0,0-1,-1 1,1-1,0 0,-1 0,1 0,0 0,0 0,0-1,4 1,8 1,0 0,-1-1,1-1,0 0,0-1,0 0,21-6,-29 5,1-1,-1 1,1-1,-1-1,0 0,0 0,-1 0,1-1,-1 0,0 0,0 0,0-1,-1 0,0 0,6-9,-7 9,4-7,1 0,-1 0,-1-1,-1 0,9-25,-14 35,-1 1,1-1,-1 0,0 0,1 0,-2 1,1-1,0 0,-1 0,0 0,0 1,0-1,0 0,0 1,-1-1,0 1,0 0,0-1,0 1,0 0,0 0,-1 0,0 0,1 1,-1-1,0 1,-1 0,-3-3,-3-1,0 0,0 1,-1 0,0 1,0 0,-1 1,-11-2,-87-9,48 7,32 4,5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38.9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 1,'-1'42,"0"-10,5 54,-4-79,2 1,-1-1,1 0,0 1,0-1,1 0,0 0,0-1,1 1,-1 0,2-1,7 9,-11-13,1 0,0 0,-1 0,1 0,0-1,0 1,0-1,0 1,1-1,-1 0,0 0,1 0,-1 0,0 0,1 0,-1-1,1 1,-1-1,1 0,-1 0,1 0,0 0,-1 0,1 0,-1-1,1 1,-1-1,0 0,1 0,3-1,-3-1,0 1,0 0,-1-1,1 0,0 1,-1-1,0 0,0-1,0 1,0 0,0 0,0-1,-1 1,0-1,0 0,0 1,0-1,0 0,0-5,0-3,-1 1,0-1,0 0,-1 1,0-1,-1 1,-1 0,-5-16,7 22,-1 1,0 0,-1 0,1 1,-1-1,1 0,-1 1,0-1,0 1,-1 0,1 0,-1 0,1 1,-1-1,0 1,0 0,0 0,0 0,0 1,-1-1,1 1,0 0,-1 0,-6 0,-13 0,3 1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48.1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145 0,'2'37,"2"-1,1 0,1-1,2 1,14 34,77 187,-39-110,-52-126,22 54,-3 2,31 152,-57-222,0-1,0 0,-1 1,0-1,0 1,0-1,-1 1,0-1,0 0,-4 11,3-14,1-1,-1 1,1-1,-1 1,0-1,0 1,0-1,-1 0,1 0,0 0,-1-1,0 1,1-1,-1 1,0-1,1 0,-1 0,0 0,0 0,0 0,0-1,0 1,0-1,-4 0,-7 0,0 0,0-1,0 0,0-1,0-1,0-1,0 0,1 0,0-1,0-1,0 0,0-1,1 0,0-1,-11-11,-9-8,1-1,1-2,-46-62,66 78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48.9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50.1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24 123,'-11'53,"0"-8,10-35,0-1,1 0,0 0,1 0,0 1,1-1,0 0,0 0,0 0,2-1,-1 1,6 11,-1-8,1 0,0 0,0-1,1 0,1 0,0-1,12 8,-18-14,142 104,-130-98,-1 0,1-2,0 0,1 0,0-2,0 0,28 5,-42-11,-1 0,0 0,0 0,1 0,-1-1,0 1,1-1,-1 0,0 0,0 0,0 0,0 0,0-1,0 1,0-1,4-3,-1 0,-1 0,1-1,-1 0,0 0,-1 0,9-13,-6 3,1 1,-2-1,0 0,0-1,5-32,-8 28,-1 1,-1-1,-1 1,-2-22,1 33,-1 0,0 0,0 1,-1-1,0 1,0-1,-1 1,0 0,0 0,-1 1,-9-12,-9-8,0 2,-2 0,-49-38,65 56,0 1,-1 1,0-1,1 2,-2-1,1 1,0 1,-1 0,0 0,1 1,-1 0,0 1,0 1,0-1,-22 4,20-2,0 1,0 0,0 1,1 0,-1 1,1 1,0 0,0 0,1 1,-1 1,-15 12,15-6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50.9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11,'0'-4,"0"-2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50.8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407 0,'-29'28,"2"2,1 1,1 1,-34 59,30-32,2 2,-24 82,-24 134,46-158,19-74,2 1,2 1,2-1,2 1,2 0,3 0,1-1,20 89,3-33,5-1,81 176,-93-234,1-1,2 0,2-2,2-1,2-1,1-2,1-1,2-1,2-2,1-1,1-2,2-1,1-2,60 29,-58-36,-11-3,1-1,0-2,0-1,1-2,61 11,-51-15,-1 1,0 3,0 2,-1 1,73 35,-71-28,1-2,1-2,73 16,-114-31,-6-1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51.9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1,'1'0,"0"0,0 1,0-1,0 0,0 1,0-1,-1 1,1-1,0 1,0 0,-1-1,1 1,0 0,-1-1,1 1,0 0,-1 0,1 0,-1 0,0-1,1 1,-1 0,0 0,1 2,8 31,-6-17,9 17,-2 0,-2 0,-1 1,-2 1,-1-1,-1 43,-3-29,14 98,-7-90,-4-33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38.3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0 764,'1'1,"-1"0,1 0,-1 0,1 1,0-1,-1 0,1 0,0 0,0 0,0 0,0 0,-1 0,1-1,1 1,-1 0,0 0,0-1,0 1,0-1,0 1,1-1,-1 1,0-1,0 0,1 0,-1 0,0 1,2-1,44 4,-40-4,402 0,-377-4,0-2,-1-1,1-1,-1-2,51-23,-39 15,78-21,-17 18,1 5,124-3,-16 7,387-72,-566 76,-18 3,1 1,-1 1,1 0,0 1,-1 1,1 1,22 2,-38-2,1 0,-1 0,1 0,-1 1,0-1,1 1,-1-1,0 1,1-1,-1 1,0 0,0-1,0 1,1 0,-1 0,0 0,0 0,0 0,-1 0,1 1,0-1,0 0,-1 0,1 1,0-1,-1 0,1 1,-1-1,0 0,1 1,-1-1,0 0,0 1,0-1,0 1,0-1,0 1,0-1,-1 0,1 1,0-1,-1 0,1 1,-1-1,0 0,1 1,-1-1,0 0,0 0,0 0,0 0,0 0,-1 2,0-1,1 0,-1 0,0 0,1 0,-1 0,0 0,0 0,-1-1,1 1,0-1,0 1,-1-1,1 0,-1 0,1 0,-1 0,0-1,1 1,-1-1,0 1,1-1,-1 0,0 0,1 0,-1-1,0 1,1 0,-6-3,7 2,0-1,0 0,0 0,1 0,-1 0,1 0,-1 0,1 0,0-1,-1 1,1 0,0 0,1 0,-1 0,0 0,0 0,1 0,0-3,11-42,-5 30,1 0,0 1,2 0,0 0,0 1,2 0,-1 1,2 0,0 1,1 0,0 2,1-1,29-16,10-2,2 1,103-35,-67 31,1 4,2 4,0 5,154-14,-232 33,1 0,-1 1,1 1,-1 1,32 7,-45-8,1 0,-1 1,1 0,-1 0,0 0,0 1,0-1,0 1,0 0,0 0,-1 0,0 0,1 1,-1 0,0-1,-1 1,1 0,-1 0,0 1,0-1,0 0,0 1,-1-1,0 1,2 8,-3-7,1 0,-1 1,0-1,-1 0,1 0,-1 0,0 1,-1-1,0 0,0 0,0-1,0 1,-1 0,0-1,0 1,-1-1,-5 7,-8 7,0-1,-2-1,-23 18,-18 16,21-15,-68 47,106-83,0 1,1 0,-1-1,0 1,0 0,1-1,-1 1,0-1,0 1,0-1,0 1,0-1,0 0,0 0,0 1,0-1,1 0,-1 0,0 0,0 0,0 0,-2 0,2-1,1 0,0 0,-1 1,1-1,0 0,0 0,0 1,0-1,0 0,0 0,0 0,0 0,0 1,0-1,0 0,0 0,0 0,1 1,-1-1,1-1,21-45,-3 22,1 0,1 1,1 1,1 1,0 1,2 1,1 2,0 0,31-15,-18 15,0 1,0 2,2 2,-1 1,2 3,48-6,-10 9,0 3,0 4,0 3,-1 4,0 3,140 39,-154-31,-1 3,93 44,-130-52,0 1,0 1,-2 2,0 0,-1 1,-1 2,36 41,-53-54,0 0,0 0,-1 1,0 0,-1 0,0 1,0-1,-1 1,0-1,-1 1,2 19,-3-22,-1 0,0 1,-1-1,0 0,0 0,-1 0,1 0,-2 0,1 0,-1 0,0-1,0 1,-1-1,1 0,-2 0,-8 10,3-3,-2-1,1 0,-2-1,1 0,-2-1,1 0,-1-1,-19 9,31-18,1 1,0-1,0 0,0 1,0-1,0 0,-1 0,1 0,0 0,0 0,0 0,-1 0,1 0,0-1,0 1,0 0,0-1,0 1,-1-1,1 1,0-1,0 1,0-1,0 0,1 1,-2-2,0 0,1-1,-1 1,1 0,0-1,-1 1,1-1,1 1,-1-1,0 1,1-1,-1-3,0-4,0 1,1-1,1 1,-1 0,1-1,3-9,4-5,1 1,1-1,1 2,1 0,21-30,82-97,-107 141,0-1,0 1,0 0,1 1,0 0,1 0,-1 1,1 0,1 1,-1 0,1 1,0 0,0 0,0 1,0 1,0 0,1 0,-1 1,1 1,-1 0,1 0,-1 1,1 1,-1 0,0 0,0 1,0 0,0 1,0 1,-1 0,1 0,-1 1,10 8,2 1,-1 1,-1 1,-1 1,0 1,27 36,-36-42,-1 1,0 0,-1 0,-1 1,0 0,-1 1,0 0,-2 0,1 0,1 18,-8 11,1-44,1 1,0-1,0 1,-1-1,1 1,-1-1,1 1,-1-1,1 0,-1 1,0-1,0 0,0 1,0-1,0 0,0 0,0 0,0 0,0 0,-1 0,1 0,0 0,-1-1,-2 2,4-2,0 0,-1 1,1-1,-1 0,1 0,-1 0,1 0,0 0,-1 0,1 0,-1 0,1 0,0 0,-1 0,1 0,-1 0,1-1,0 1,-1 0,1 0,-1 0,1-1,0 1,-1 0,1 0,0-1,0 1,-1 0,1-1,0 1,-1 0,1-1,0 1,0 0,-1-1,4-16,16-15,19-12,59-61,-85 93,1 0,0 2,1-1,0 2,1 0,15-7,-25 14,0 0,1 1,-1 0,0 0,1 0,-1 0,1 1,-1 0,1 0,-1 1,1-1,-1 1,0 0,1 1,-1-1,0 1,7 3,8 5,-1 1,0 1,18 15,9 5,157 120,-201-150,1-1,-1 1,0 0,1 0,-1 0,0 0,-1 1,1-1,0 1,0-1,-1 1,0-1,1 1,-1 0,0-1,0 1,-1 0,1 0,-1 0,1 4,-2-3,0 0,0 0,0 0,0-1,-1 1,0-1,0 1,0-1,0 0,0 0,-1 0,1 0,-1 0,-5 4,-6 7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39.6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1 104,'17'-1,"0"-1,0-1,0-1,27-9,15-4,70-7,1 6,200-4,265 37,-80 0,-251-18,344 5,-588 0,0 0,0 1,-1 0,20 8,-38-11,-1 0,0 0,1 0,-1 0,0 0,1 0,-1 0,0 0,1 0,-1 0,0 0,1 0,-1 0,0 1,0-1,1 0,-1 0,0 0,0 1,1-1,-1 0,0 0,0 1,1-1,-1 0,0 0,0 1,0-1,0 0,0 1,1-1,-1 0,0 0,0 1,0-1,0 0,0 1,0-1,0 0,0 1,0-1,0 0,0 1,0-1,0 0,0 1,-1-1,1 0,0 1,0-1,0 1,-21 15,-31 5,32-17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43.7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204 1,'1'17,"-2"0,0 1,-2-1,1 0,-2-1,-11 33,-21 56,5 1,5 1,4 2,5 0,5 2,3 164,8-227,-10 65,-2 41,43 455,-28-590,0 0,2 1,0-1,1-1,1 1,11 23,-17-41,1 0,-1 0,1 0,-1 0,1 0,0 0,-1 0,1 0,0 0,0 0,0-1,-1 1,1 0,0-1,0 1,0 0,2 0,-3-1,1 0,-1 0,1-1,-1 1,1 0,-1 0,1 0,-1 0,0-1,1 1,-1 0,1 0,-1-1,0 1,1 0,-1-1,0 1,1 0,-1-1,0 1,0-1,1 1,-1 0,0-1,0 1,0-1,1 0,0-3,0 1,0-1,-1 0,1 0,-1 1,0-1,0 0,0 0,-1-4,-9-33,-18-42,15 46,-14-62,20 53,1 1,3-1,1 1,3-1,1 0,2 1,3-1,1 1,3 1,1 0,2 0,2 1,2 1,31-53,-39 74,0-2,-1 1,-1-1,-2 0,0 0,-1-1,2-40,-6-177,-4 123,3 64,-2 20,2 0,2 0,0 0,3 1,9-37,-11 59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46.4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0,'2'4,"1"1,0-1,0-1,1 1,-1 0,1-1,0 0,0 0,0 0,6 3,3 4,3 4,-2 2,21 25,4 6,-31-38,-1 0,-1 1,0 0,0 0,-1 0,0 1,4 11,22 86,-20-65,41 154,-46-165,0 1,1 44,4 29,9-36,-14-55,-1 1,-1-1,3 22,22 124,-16-100,14 142,-28-153,2-48,-1-1,0 1,0-1,0 1,0-1,-1 1,1 0,0-1,-1 1,1-1,-1 1,1-1,-1 1,0-1,1 0,-1 1,0-1,0 0,0 0,0 1,0-1,-1 0,1 0,0 0,0 0,-3 1,2-3,1 1,-1-1,1 0,0 0,-1 1,1-1,-1 0,1 0,0-1,0 1,0 0,0 0,0 0,0-1,0 1,0-1,0 1,1-1,-1 1,0-1,1 1,-1-1,1-2,-12-41,12 45,-8-54,3 0,2 0,2 0,3 0,2 0,2 0,16-63,-3 42,12-67,-30 141,-1-1,0 0,0 0,1 0,-1 1,1-1,-1 0,1 0,0 1,0-1,0 1,0-1,0 0,2-1,-3 3,1-1,0 1,-1 0,1-1,-1 1,1 0,0 0,-1 0,1-1,0 1,0 0,-1 0,1 0,0 0,-1 0,1 0,0 0,-1 1,1-1,0 0,-1 0,1 0,0 1,-1-1,2 1,2 2,1 0,-1 1,1 0,-1 0,0 0,0 0,3 6,6 7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1:58.9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1,'116'0,"0"5,194 32,-298-35,0 1,0 0,0 0,0 1,-1 1,16 8,-22-9,0-1,-1 1,1 1,-1-1,0 1,0-1,-1 1,1 0,-1 0,0 1,-1-1,1 1,-1-1,0 1,2 8,24 106,-16-65,25 74,8-11,122 362,-159-455,-2 1,0-1,-1 1,-2 1,0 27,0-5,2 0,2 0,22 77,-3-9,15 29,-15-62,0 23,-20-90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00.4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1607 0,'-1'4,"1"0,-1 0,0-1,-1 1,1-1,0 1,-1-1,0 1,0-1,0 0,0 0,-1 0,1 0,-1 0,1-1,-1 1,0-1,0 1,0-1,-1 0,1-1,0 1,-7 2,-11 5,-2 0,-36 8,41-12,-177 41,-233 24,366-61,-560 58,603-66,10-1,0 0,0 1,0 0,0 0,0 1,-10 3,17-4,1 0,-1 0,0 0,1 0,-1 0,1 0,-1 0,1 1,0-1,-1 0,1 1,0-1,0 1,0 0,0-1,0 1,0 0,1-1,-1 1,1 0,-1 0,1 0,-1 0,1-1,0 1,0 0,0 0,0 0,0 0,1 0,-1 0,0 0,1-1,0 1,0 2,2 4,1 0,0 0,1 0,-1 0,1-1,1 0,-1 0,1 0,1-1,8 8,34 40,-33-27,0 2,-2 0,-1 0,-2 1,11 44,25 160,2 216,-21-157,-23-192,-5-82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02.3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1355 0,'1'1,"0"-1,0 0,0 1,0 0,0-1,0 1,0 0,0-1,0 1,0 0,0 0,0 0,-1 0,1 0,0 0,-1 0,1 0,-1 0,1 0,-1 0,1 0,-1 0,0 1,1-1,-1 0,0 0,0 2,5 39,-5-37,0 22,-2 0,-1 1,-1-1,-1-1,-16 49,10-36,-11 66,17-55,2-1,3 1,2 0,2-1,17 86,-3-64,3-1,3 0,42 82,1-16,-18-39,-4 2,44 139,23 213,-111-446,1 1,-1 0,0 0,0 0,-1 0,0-1,0 1,0 0,-1 0,-1 6,1-9,0-1,0 0,-1-1,1 1,-1 0,1 0,-1 0,0-1,1 1,-1-1,0 0,0 1,0-1,0 0,0 0,0 0,-1 0,1-1,0 1,0 0,-1-1,1 0,0 0,0 1,-1-1,1 0,0-1,-4 1,-99-2,-149 5,116 14,-148 38,227-42,-90 15,-105 26,115-9,-161 75,294-117,1 0,0-1,1 0,-1 0,0-1,0 1,0-1,-10 1,14-2,0-1,-1 1,1 0,0-1,-1 0,1 1,0-1,0 0,0 1,-1-1,1 0,0 0,0 0,0 0,1 0,-1 0,0 0,0-1,0 1,1 0,-1 0,1-1,-1 1,1 0,-1 0,1-1,0 1,0-1,0 1,-1 0,1-1,1 1,-1-1,0-1,0-48,1 1,13-77,1-16,-11-342,-5 276,1 197,0 1,0-1,-1 1,0-1,-1 1,0-1,-1 1,0 0,-6-11,-1 7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04.3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1,'0'32,"0"109,20 161,-7-230,2 0,4-2,3 0,56 122,-53-132,32 115,-43-124,-6-23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05.2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1 531,'54'-21,"1094"-156,-912 158,621-83,-845 99,184-42,-165 36,0-1,0-2,-1-1,30-18,-55 29,0-1,-1-1,1 1,0-1,-1 0,0 0,0 0,0 0,0-1,-1 1,0-1,0 0,0 0,3-7,-1-9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0.9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0 278,'26'22,"0"0,2-2,36 21,33 23,-8 6,-23-17,127 78,-92-77,-34-20,118 82,-62 0,-122-115,0 0,0 0,1 0,-1 0,0 0,1 0,-1 0,0-1,1 1,-1-1,1 1,0-1,-1 1,1-1,-1 0,1 0,-1 0,1 0,0 0,-1 0,1 0,-1 0,1-1,-1 1,1 0,2-2,-1 0,-1 0,1 0,-1 0,1-1,-1 1,0-1,0 1,0-1,-1 0,1 0,0 0,1-4,3-10,-1-1,0 1,4-31,-2-22,-3-1,-7-91,3-68,4 206,1 0,1 0,1 1,0-1,2 2,20-38,-14 30,-1-1,11-41,-19 47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06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179 240,'-5'2,"0"0,0 0,0 0,0 0,0 1,1 0,-1 0,1 0,0 0,-5 6,-11 6,-82 61,101-74,7-3,18-7,31-14,78-37,169-68,-237 104,2 2,115-19,-48 18,99-13,-213 31,-5-1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06.8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0 338,'7'-9,"-1"1,1-1,1 1,-1 1,1-1,1 1,16-11,0 0,10-9,2 1,0 2,2 2,0 1,78-28,55-16,-147 54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14.1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1,'2'0,"0"1,0-1,0 1,1 0,-1 0,0-1,0 2,0-1,0 0,-1 0,1 0,0 1,0-1,-1 1,3 2,24 32,-18-22,37 50,-2 2,35 73,-55-97,1 0,2-2,2-1,1-2,69 63,204 186,-280-259,-20-22,0 0,0 0,0-1,0 1,1-1,0 0,0 0,0-1,0 0,8 4,-12-7,0 0,-1 0,1 0,0 0,0 0,0 0,0-1,0 1,-1 0,1-1,0 1,0-1,-1 1,1-1,0 1,-1-1,1 1,0-1,-1 0,1 1,-1-1,1 0,-1 1,1-1,-1 0,1 0,-1 1,0-1,0 0,1 0,-1 0,0 0,0 0,0 1,0-1,0 0,0-1,3-40,-3 38,-17-383,8 263,9 120,-4-40,1 0,3-1,1 1,13-70,-9 92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16.7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63,'8'-8,"1"0,-1 1,1 0,1 0,-1 1,12-6,-18 11,0-1,0 1,1 0,-1 1,1-1,-1 0,0 1,1 0,-1 0,1 0,-1 0,1 1,-1-1,0 1,1 0,-1 0,0 0,1 0,-1 1,0-1,0 1,0 0,0 0,3 3,12 10,0 2,-2 0,0 1,0 1,-2 0,19 32,-17-21,-1 0,-1 0,-2 1,10 39,-16-49,-2 0,0 1,-1 0,-2-1,0 1,-1 0,-1 0,-2 0,-4 21,39-74,-20 20,-1 3,1 0,0 1,0 0,1 1,-1 0,2 1,-1 1,26-6,13-5,60-20,-95 30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18.1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637 1,'-9'0,"1"0,-1 1,0 0,1 1,-1-1,1 2,-1-1,1 1,0 1,0-1,-7 6,4-2,0 2,0 0,1 0,0 0,1 2,-12 14,-223 342,239-360,0 0,-1 0,0 0,0-1,0 0,-1 0,0-1,-13 8,13-9,0 1,0-1,1 1,-1 1,1-1,0 1,1 0,0 0,0 1,-6 10,-47 84,57-100,1-1,0 1,-1 0,1-1,0 1,0-1,-1 1,1 0,0-1,0 1,0 0,0-1,0 1,0 0,0-1,0 1,0 0,0-1,1 1,-1 0,0-1,0 1,1 0,-1-1,0 1,1-1,-1 1,0-1,1 1,-1 0,1-1,0 1,25 5,28-14,-4-5,0 2,0 2,70-2,153 9,-149 3,-44 4,-50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19.7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856 24,'-33'-2,"-51"-8,60 5,0 2,-1 1,1 1,-39 2,50 1,-1 0,1 1,0 1,0 0,0 0,0 1,1 1,0 0,-22 15,27-15,0 0,1 0,-1 1,1-1,1 1,-1 0,1 1,0 0,1-1,0 1,0 1,1-1,0 1,0-1,1 1,-1 10,-6 73,9-85,0 0,0 0,0 1,1-1,0 0,1 0,-1 0,1 0,1 0,4 9,-5-13,1 0,0 0,1 0,-1 0,0-1,1 1,-1-1,1 0,0 0,0 0,0-1,0 1,0-1,0 0,0 0,0 0,0-1,5 1,13 0,1-1,26-3,-24 2,-18 0,7 0,0 1,0 0,0 1,20 4,-33-5,1 0,0 0,-1 0,1 1,-1-1,1 1,-1-1,1 1,-1 0,1 0,-1 0,1-1,-1 1,0 0,0 1,1-1,-1 0,0 0,0 0,0 1,0-1,-1 1,1-1,0 0,0 1,-1-1,1 1,-1 0,1-1,-1 1,0-1,0 1,0 0,0-1,0 1,0 0,0-1,0 1,-1-1,1 1,0 0,-1-1,0 1,1-1,-1 1,0-1,0 0,0 1,-1 0,-3 7,-1 0,-1-1,0 1,0-2,0 1,-1-1,0 0,-1-1,1 1,-10 4,-13 6,-55 22,-134 53,220-92,-100 39,92-36,-1-1,0 0,1 0,-1-1,0 0,0-1,0 0,0 0,-16-3,23 3,-1-1,1 1,0-1,0 0,0 0,0 0,0 0,0 0,1 0,-1 0,0 0,0-1,1 1,-1-1,1 1,-1-1,1 0,0 1,0-1,0 0,0 0,0 0,-1-2,1 0,1 0,-1 1,1-1,0 0,0 0,1 1,-1-1,1 0,0 0,-1 1,2-1,1-4,3-7,2 1,0 0,0 0,1 0,11-12,-8 12,-1 0,1 0,1 1,1 1,0 0,0 1,1 0,0 1,1 1,34-15,25 2,-56 19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21.2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 1,'11'0,"0"1,1 0,-1 0,0 1,0 0,0 1,0 1,0 0,-1 0,11 6,-17-8,-1 1,1-1,-1 1,0 0,0-1,0 1,0 1,0-1,0 0,-1 1,0-1,1 1,-1 0,-1 0,1-1,-1 1,1 1,-1-1,0 0,0 0,-1 0,0 0,1 1,-1-1,-1 0,1 0,0 1,-1-1,-2 6,1-2,-1-1,-1 0,1-1,-1 1,0 0,0-1,-1 0,0 0,0 0,-1-1,1 0,-11 8,-12 6,-43 25,58-36,-8 7,18-11,16-10,7-4,0 0,1 0,1 2,-1 1,1 1,0 0,1 2,41-3,64 8,27-1,-131-4,-6-1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33.8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464 30,'0'-1,"0"-1,0 1,0 0,0-1,0 1,1 0,-1-1,0 1,1 0,-1 0,0-1,1 1,0 0,-1 0,1 0,0 0,-1 0,1 0,0 0,0 0,0 0,0 0,0 0,1-1,-1 2,0 0,0 0,0 0,0 0,0 0,0 0,0 1,0-1,0 0,0 0,0 1,0-1,0 1,0-1,-1 0,1 1,0 0,0-1,-1 1,1-1,0 1,0 0,-1 0,1-1,-1 1,1 0,-1 0,1 0,-1 0,0 0,1 0,-1-1,1 3,19 54,-2 0,-2 1,8 66,-9-47,-2-18,59 340,-63-324,-3 0,-3 1,-10 101,7-173,0-1,0 0,-1 0,0 1,0-1,1 0,-2 0,1 0,0 0,-1 0,1 0,-1 0,0 0,0-1,0 1,0-1,-1 1,1-1,-1 0,1 0,-1 0,0 0,0-1,0 1,0-1,0 1,0-1,-4 1,-7 0,0 0,0-1,0 0,-1-1,-20-3,-5 0,20 2,0-2,0 0,0-2,0 0,1-1,-1-1,2-1,-1 0,1-2,-31-21,23 13,2-1,0-2,1 0,1-1,1-1,-26-38,39 48,0 0,1 0,1-1,0 0,1 0,1 0,0-1,0 0,2 1,0-1,0-17,2 7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34.4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12,'0'-5,"5"-1,0 5,1 7,-2 2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36.4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337 1,'-9'2,"1"0,-1 1,1 0,-1 0,1 1,0 0,0 0,1 1,-1 0,-6 6,3-2,-12 7,2 1,0 1,1 1,1 1,0 1,-20 31,30-40,1 1,0 0,1 1,1-1,0 1,1 0,0 1,2-1,-1 1,2 0,0 0,0 0,2 18,0-30,0-1,0 1,1-1,-1 0,1 0,-1 1,1-1,0 0,0 0,0 1,0-1,1 0,-1 0,0-1,1 1,0 0,-1 0,1-1,0 1,0-1,2 2,0-1,0 0,0-1,0 1,0-1,1 0,-1 0,0 0,1-1,-1 0,8 0,6-2,0-1,0 0,0-1,23-9,48-14,-55 18,-1-1,53-24,-82 32,0 0,0-1,-1 1,1-1,-1 1,0-1,1 0,-1 0,0-1,-1 1,1-1,-1 1,1-1,-1 0,0 0,-1 0,4-8,-4 6,0-1,0 0,-1 1,0-1,0 0,0 0,-1 1,0-1,-1 1,-3-12,0 3,-1 0,-1 1,0 0,-1 0,-1 1,0-1,0 2,-2 0,-13-13,-43-38,50 49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2.3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0 221,'47'-3,"-1"-1,65-15,-59 9,80-5,561-49,176-2,-854 66,47-1,-60 1,1 0,-1-1,1 1,-1-1,1 1,-1-1,1 0,-1 0,1 0,-1 0,0 0,0-1,1 1,-1-1,0 1,0-1,-1 0,3-2,-4 4,0-1,1 1,-1 0,0-1,0 1,0 0,0 0,1-1,-1 1,0 0,0-1,0 1,0-1,0 1,0 0,0-1,0 1,0 0,0-1,0 1,0 0,0-1,0 1,-1 0,1-1,0 1,0 0,0 0,0-1,-1 1,1 0,0-1,0 1,0 0,-1 0,1-1,0 1,-1 0,-16-4,-18 5,12 3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36.9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11,'0'-4,"0"-2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38.3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54,'27'-2,"1"-1,-1-1,47-14,-45 11,0 0,0 2,35-2,-38 6,0 1,0 2,-1 0,35 8,-49-7,0 1,0 0,0 1,0 0,-1 0,0 1,0 0,0 1,-1 0,0 1,14 15,-10-8,0 1,-2 0,0 1,0 0,-2 1,0 0,12 38,-17-43,-1 0,0 1,-1-1,0 1,-1-1,-1 1,0 0,0-1,-2 1,0-1,0 1,-7 20,2-22,1-1,-1 0,-1 0,0-1,-1 0,1 0,-2-1,0 0,-12 8,-17 19,-1 5,25-24,0-1,0 0,-2-1,0-1,0-1,-37 21,37-29,21-12,28-13,19 0,-30 10,0 2,1 0,0 2,0 0,1 1,23-1,128-5,86-3,-169 16,79-4,-167 2,0 0,0 0,0-1,0 1,0-1,-1 0,1 0,0 0,0 0,-1-1,1 1,3-3,5-7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42.4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780 1,'-16'3,"0"2,0 0,0 1,0 0,1 1,0 1,-17 11,-12 5,1-2,-216 116,193-99,-110 86,172-122,0 1,0 0,0-1,0 1,0 0,1 1,0-1,0 1,0-1,1 1,-1 0,1 0,0 0,0 0,-1 7,3-8,0-1,1 1,-1 0,1-1,-1 1,1-1,0 0,0 1,0-1,1 0,-1 0,1 1,0-1,0 0,0-1,0 1,1 0,-1-1,1 1,-1-1,1 0,0 1,0-1,4 2,4 2,1 0,-1 0,1-1,0-1,1 0,17 3,85 10,-56-9,150 19,119 20,-245-31,151 50,-218-60,0 0,-1 1,0 1,0 1,-1 0,0 1,0 0,-1 1,12 14,-21-21,0 0,0 0,-1 1,0 0,0 0,0-1,-1 2,0-1,1 0,-2 0,1 1,-1-1,0 1,0 0,0-1,-1 1,0-1,0 1,0 0,-1-1,0 1,0 0,0-1,-1 0,0 1,0-1,0 0,0 0,-1 0,-5 7,2-4,0-1,-1 0,0 0,0-1,0 1,-1-2,-13 8,-65 33,68-36,4-4,-1 0,0-1,0-1,0 0,-1-1,1-1,-18 1,-113-5,64-1,28 4,36 1,-1-1,0-1,0-1,1 0,-1-2,1 0,-1-1,-23-8,21-2,8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43.7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491 179,'-7'1,"1"1,-1 0,1 0,0 1,0-1,0 1,0 1,-10 7,-11 5,1-3,-128 55,137-62,0-1,-1 0,0-1,0-1,0-1,0-1,-20 0,36-1,0 0,0 0,-1-1,1 1,0-1,0 1,0-1,0 0,0 0,-1 0,1 0,1 0,-1 0,0-1,0 1,0-1,1 1,-1-1,1 0,-1 1,1-1,-2-3,1 0,0 0,0 1,1-1,0 0,0 0,0 0,0 0,1 0,0 0,1-5,0-5,1 1,0-1,1 1,1 0,1 0,7-18,-7 23,0 0,0 1,0 0,1 0,0 1,1-1,0 1,0 1,0-1,1 1,0 0,0 1,0 0,1 0,0 1,0 0,0 1,0 0,1 0,-1 1,1 0,-1 1,1 0,0 0,0 1,-1 0,1 1,0 0,-1 1,1 0,-1 0,1 1,-1 0,0 1,0 0,17 10,35 27,-2 2,-1 3,101 105,-92-80,-4 3,77 115,-110-142,-2 1,-2 1,-3 1,-1 1,25 95,-40-120,-2 1,-1-1,-1 1,-1 0,-1 0,-3 35,1-55,0 0,0 1,-1-1,0 0,0 0,-1 0,1 0,-2 0,1-1,-1 0,0 1,0-1,0 0,-1-1,0 1,0-1,-1 0,1 0,-1-1,0 0,-1 0,1 0,0-1,-1 1,0-2,0 1,-12 2,3-1,-1-1,1-1,-1 0,0-1,0-1,0-1,0 0,-32-8,38 6,-1 0,1-1,0-1,1 0,-1 0,1-1,0 0,0-1,1 0,-1 0,2-1,-1-1,-10-13,6 5,1-1,1-1,1 0,1 0,0-1,2 0,-9-34,12 39,1-1,1 1,1-1,0 1,1-1,0 0,1 1,1-1,1 1,0-1,6-16,8-12,2 0,43-71,-53 99,2 1,0 0,0 0,2 1,-1 1,2 0,0 0,0 2,32-20,-37 27,0 0,1 0,-1 1,0 1,1 0,0 0,-1 1,1 0,0 0,0 1,-1 1,1-1,0 2,-1-1,1 1,-1 1,1 0,-1 0,0 1,0 0,0 0,-1 1,1 0,10 10,-7-2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49.4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1 362,'0'-2,"1"1,-1-1,1 0,0 1,0-1,0 0,0 1,0-1,0 1,0-1,0 1,1 0,-1-1,0 1,1 0,-1 0,1 0,-1 0,1 0,0 0,-1 1,1-1,2 0,44-13,12 9,0 1,1 4,114 13,-5 0,-96-10,-1-4,1-2,126-23,204-75,98-20,-391 98,144-25,-205 41,0 3,1 2,53 4,-93-1,0 1,0-1,-1 2,1-1,-1 2,12 4,-19-6,1-1,-1 1,1 0,-1 0,0 0,0 1,0-1,0 1,-1 0,1 0,-1 0,1 0,-1 0,0 0,0 1,-1-1,1 1,-1-1,1 1,0 4,3 16,1 1,1-1,1 0,2 0,0-1,15 24,185 290,175 233,-310-448,-5 3,64 161,-109-229,-15-35,74 184,-76-179,-1-1,-1 1,-1 0,-1 1,-2-1,-1 30,-3-35,1-17,0 0,1 1,-1-1,1 0,0 0,1 0,-1 1,1-1,0 0,0 0,0 0,1 0,0 0,0 0,3 4,5 2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50.7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1353 0,'-17'2,"0"1,1 0,-1 1,1 1,0 0,0 2,0 0,-20 11,-54 22,52-27,-100 29,-72 28,74-20,51-20,2 4,1 4,-140 88,195-110,19-12,1 0,0 1,0 0,0 0,-7 8,11-10,1 0,-1 0,1 1,0-1,0 1,1 0,-1 0,1-1,0 1,0 0,0 0,0 0,1 0,-1 6,0-5,1 0,-1-1,1 1,0-1,0 1,1 0,-1-1,1 1,0-1,0 1,1-1,-1 0,1 1,0-1,0 0,1 0,-1 0,1-1,0 1,0 0,0-1,0 0,0 0,1 0,0 0,-1 0,7 2,2 4,0 1,0 0,-1 1,0 0,-1 1,0 0,-1 0,0 1,-1 0,0 1,5 14,8 24,25 92,-37-112,43 177,45 383,-76-424,-2-26,0 149,-18-284,0-15,1-2,3-7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52.1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756 1,'1'7,"0"1,0-1,0 1,1-1,4 9,6 34,-10 18,-2 0,-13 89,0 41,14-140,4-1,1-1,3 1,3-1,2-1,36 93,166 304,-194-410,-11-24,1 0,22 26,-22-30,-1 0,0 1,-1 0,11 22,-10-11,54 136,-58-141,-1 0,-1 1,-1 0,-1 0,1 37,-4-55,0 0,-1-1,1 1,-1-1,0 1,0-1,-1 1,1-1,-1 1,1-1,-1 0,0 0,0 0,-1 0,1 0,-1-1,1 1,-1-1,0 1,0-1,0 0,0 0,0 0,-4 1,-10 4,-1 0,0-1,-32 6,-7 3,36-7,-1 2,1 0,1 2,-31 21,-73 68,49-38,-43 29,-252 147,349-228,-1-1,0 0,-40 11,54-19,1 0,-1 0,0-1,1 0,-1-1,0 0,0 0,0 0,0-1,1 0,-1-1,0 1,1-2,-1 1,-9-5,16 6,-1 0,0-1,0 1,1 0,-1-1,1 0,-1 1,1-1,-1 0,1 1,0-1,0 0,0 0,0 0,0 0,1 0,-1 0,1 0,-1 0,1-1,-1 1,1 0,0 0,0 0,0 0,1-1,-1 1,0 0,1 0,0 0,-1 0,1 0,2-4,7-14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53.3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1,'2'31,"1"1,1-1,2 0,1-1,14 37,69 159,-48-128,0 4,96 248,-130-321,0 0,-2 0,-1 0,2 49,-11 122,0-62,4-47,0-66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54.6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15 216,'-1'0,"0"0,1 0,-1 1,0-1,0 0,1 1,-1-1,0 1,1-1,-1 0,0 1,1 0,-1-1,1 1,-1-1,1 1,-1 0,1-1,0 1,-1 0,1-1,0 1,-1 0,1 0,0-1,0 1,0 0,-1 0,1 0,0-1,0 1,0 0,1 0,-1 0,0-1,0 1,0 0,0 0,1-1,-1 1,0 0,1 0,-1-1,1 1,-1 0,1-1,-1 1,1-1,-1 1,1 0,-1-1,1 1,0-1,-1 0,1 1,1 0,10 3,0 0,0 0,0-1,0-1,0 0,1-1,-1 0,1-1,22-2,3 1,64-4,152-27,-124 13,209-29,159-21,3 34,-433 33,-1-2,0-3,94-24,-135 19,-20 8,-15 8,-6 4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55.5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0 108,'547'-15,"-363"10,92-7,-262 10,86-14,-93 14,-1 1,1-1,-1-1,1 1,-1-1,0 0,0-1,0 1,-1-1,1 0,7-8,-4-3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9.76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1 128,'0'-4,"0"-1,0 0,1 1,-1-1,1 0,1 1,-1-1,0 1,1-1,0 1,0 0,0 0,1 0,-1 0,1 0,0 0,0 1,6-6,-3 5,1-1,0 1,0 0,0 1,0-1,0 1,1 1,-1-1,1 1,10-1,2 1,1 0,-1 2,1 0,-1 1,1 1,-1 1,37 10,20 13,119 56,-187-77,0 1,-1 0,0 0,0 1,-1-1,0 2,0-1,-1 1,0 0,0 1,-1-1,0 1,0 0,-1 1,0-1,-1 1,0-1,-1 1,1 0,-2 0,0 0,0 0,-1 1,0-1,0 0,-1 0,-1 0,0 0,0 0,-1 0,0-1,-1 1,0-1,0 0,-11 16,-3-1,-1-1,-1 0,-1-2,-26 20,-101 69,120-93,-1-1,-52 21,26-13,13-10,31-12,29-8,119-48,-97 36,1 2,0 2,1 1,1 2,45-5,388 10,-286 9,-111 2,-73-4,-1 0,1 0,-1 1,0-1,1 1,-1 0,0 1,0-1,0 1,-1 0,8 6,-12-9,0 1,1-1,-1 0,0 0,0 0,1 1,-1-1,0 0,0 0,0 1,0-1,1 0,-1 0,0 1,0-1,0 0,0 1,0-1,0 0,0 0,0 1,0-1,0 0,0 1,0-1,0 0,0 1,0-1,0 0,0 0,0 1,0-1,-1 0,1 1,0-1,0 0,0 0,0 0,-1 1,1-1,0 0,0 0,-1 1,1-1,0 0,0 0,-1 0,1 0,0 0,0 1,-1-1,1 0,0 0,-1 0,1 0,0 0,-1 0,-10 3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3.5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1,'18'20,"-2"1,-1 0,0 1,-2 1,-1 0,0 1,13 40,9 18,-10-33,2-1,3-1,60 78,-34-51,71 133,-105-171,38 73,-48-90,-2 0,0 1,-2-1,10 37,-13-37,2-1,0 1,1-1,1-1,1 1,15 22,-7-20,-19-30,-23-36,13 28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0:56.1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1 196,'4'0,"6"0,2-5,10 0,7-1,12-3,6-4,1-4,0 0,0-1,2-1,-5 2,-4-1,-6 4,-4-1,-3 2,-7 4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23.8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82,'10'0,"0"1,-1 0,1 1,0 0,-1 0,1 1,-1 0,0 0,0 1,0 1,0 0,-1 0,1 0,-2 1,12 10,4 7,-1 2,-1 1,23 36,-26-35,1 0,2-2,23 24,-7-20,1-2,1-2,1-1,66 27,-102-48,1-1,0 0,0 0,0-1,0 1,0-1,0 0,0-1,1 1,-1-1,8-1,-11 1,0-1,1 0,-1 1,0-1,0 0,0-1,0 1,0 0,-1 0,1-1,0 1,0-1,-1 0,1 1,-1-1,0 0,1 0,-1 0,0 0,0 0,0 0,0 0,-1 0,1-1,0 1,-1 0,0 0,1-3,2-24,-1 0,-1 0,-4-35,1 29,4-55,-1 78,1 1,0-1,1 1,0-1,1 1,0 0,1 1,10-19,54-90,-61 103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25.2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28,'1'-1,"-1"0,1 0,0 0,0 0,-1 0,1 0,0 0,0 0,0 0,0 0,0 1,0-1,0 0,0 1,1-1,-1 1,0-1,0 1,0-1,1 1,-1 0,0 0,3 0,36-6,-37 6,48-4,-1 2,53 5,-99-2,0-1,0 1,-1 0,1 0,0 0,-1 0,1 0,-1 1,1 0,-1 0,0 0,0 0,0 0,0 1,0-1,0 1,-1 0,1-1,-1 1,0 1,0-1,0 0,0 0,-1 1,1-1,-1 1,0-1,2 7,-2-4,0 1,0-1,-1 1,0 0,0-1,0 1,-1-1,0 1,-1-1,1 1,-1-1,0 0,-1 0,1 0,-7 11,-3 0,5-5,0 0,-1-1,0 0,-1-1,0 0,-1 0,-12 9,21-18,0-1,0 1,0-1,0 1,0-1,0 1,0 0,1 0,-1-1,0 1,0 0,1 0,-1 0,1 0,-1 0,1 0,-1 0,1 0,0 0,-1 0,1 0,0 0,0 0,-1 0,1 2,1-2,0 1,-1-1,1 0,0 1,0-1,0 0,0 1,0-1,0 0,0 0,0 0,0 0,1 0,-1 0,3 1,10 5,0-1,1 0,16 4,-14-5,22 7,49 18,-83-28,0 1,0-1,0 1,0 0,0 0,-1 1,0-1,1 1,-1 0,-1 0,1 0,5 9,-8-9,0-1,0 1,0 0,0-1,-1 1,0 0,0 0,0 0,0 0,0-1,-1 1,0 0,1 0,-2-1,1 1,0 0,-1-1,1 1,-1-1,0 0,0 0,-1 1,1-1,0-1,-1 1,0 0,-3 2,-3 4,0-1,0 0,-1-1,0 0,0-1,-1 0,-16 7,11-7,0 0,-1-2,0 0,1 0,-26 1,21-5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26.4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463 1,'0'6,"-1"-1,0 1,-1 0,1 0,-1 0,0-1,0 1,-1-1,-4 7,-33 49,27-44,-75 105,-110 173,172-251,16-30,1 0,0 1,1 1,1-1,1 1,0 0,1 1,0 0,2-1,-2 20,3-11,1-12,1 1,0 0,0-1,4 19,-3-29,-1 0,1 0,0 0,0 0,0 0,1-1,-1 1,0 0,1-1,0 1,0-1,0 1,0-1,0 0,0 0,1 0,-1 0,1 0,-1-1,1 1,0-1,-1 1,1-1,5 1,337 59,-148-32,-100-12,0-3,1-5,188-8,-283-1,0 0,0 0,0 0,1 0,-1-1,0 1,0-1,0 0,0 0,0 0,-1 0,1 0,0-1,0 1,-1-1,1 0,-1 0,1 0,-1 0,0 0,0-1,0 1,0 0,0-1,-1 0,1 1,-1-1,0 0,1 0,0-5,1-10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27.6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509 0,'-49'0,"1"3,-78 12,102-9,-1 0,1 2,0 0,1 2,0 1,-38 23,53-29,-1 1,1 0,0 0,1 1,0 0,0 0,-10 15,15-20,1 0,0 1,0-1,0 0,0 1,0-1,0 0,1 1,-1-1,1 1,0-1,0 1,0-1,0 1,0-1,0 1,1-1,-1 1,1-1,0 1,0-1,0 0,0 1,0-1,0 0,0 0,1 0,-1 0,1 0,0 0,0 0,-1-1,1 1,0-1,0 1,3 1,1 1,0 0,0 0,1-1,-1 0,1 0,0-1,0 1,0-1,0-1,13 2,4-2,48-3,-57 0,0 1,-1 0,1 1,0 1,0 0,-1 2,29 6,-35-5,-1 1,0-1,0 1,0 0,-1 1,0 0,0 0,0 0,-1 0,1 1,-2 0,1 0,-1 1,5 11,6 16,20 66,-34-96,7 18,-2 1,0 0,-2 0,0 0,-1 40,-3-57,0-1,0 0,-1 0,0 0,-1-1,1 1,-1 0,0 0,-1-1,1 1,-1-1,0 0,0 0,-1 0,1 0,-1 0,0-1,-1 0,1 0,-1 0,0 0,0-1,0 1,0-1,0-1,-1 1,1-1,-7 2,-7 1,1 0,-1-2,0 0,0-1,0-1,0-1,0-1,0 0,0-2,0 0,0-1,-20-7,33 8,1 0,-1 0,1 0,0-1,0 0,1 0,-1 0,1 0,0-1,0 0,0 0,1 0,0 0,0 0,0-1,0 0,1 1,-3-11,4 11,-1-1,1 1,0-1,1 1,-1-1,1 1,0-1,0 1,1-1,0 1,0-1,0 1,0-1,1 1,0 0,0 0,1 0,-1 0,1 0,4-5,14-13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29.0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1 176,'51'-65,"-38"47,0 0,18-17,-27 31,0 0,1 0,-1 1,1-1,0 1,0 0,0 1,0-1,0 1,0 0,1 0,10-1,-13 3,-1 0,1 0,0 0,-1 1,1-1,-1 1,1 0,-1-1,0 1,1 0,-1 1,0-1,1 0,-1 1,0-1,0 1,0 0,-1-1,1 1,0 0,0 0,2 5,28 53,-29-52,6 13,-2 0,0 1,-2 0,0 0,-2 1,0-1,-2 46,-2-31,-3-1,0 1,-3-1,-12 40,19-75,-1 0,1 1,-1-1,1 1,0-1,-1 0,1 1,0-1,0 1,0-1,0 1,1-1,-1 1,0-1,1 0,-1 1,0-1,1 0,0 1,-1-1,1 0,0 1,0-1,-1 0,1 0,0 0,0 0,0 0,2 1,2 1,1 0,-1 0,1-1,0 0,12 3,-13-4,1 0,-1 1,0 0,0 0,1 0,-1 1,-1-1,1 1,4 4,-2-2,-2 2,1-1,0 1,-1-1,-1 1,1 1,-1-1,0 1,-1-1,1 1,2 14,-4-13,-1 1,-1 0,0 0,0-1,-1 1,0 0,0 0,-1-1,-1 1,-3 8,-34 132,30-102,-3-1,-2 0,-1 0,-25 46,37-88,1 1,-1-1,0 0,0-1,-1 1,1-1,-1 0,0 0,0 0,-1-1,1 0,-1 0,1 0,-1-1,-10 4,0-1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45.6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576 22,'-1'-2,"1"1,-1 0,0-1,1 1,-1 0,0 0,0 0,0 0,1 0,-1 0,-1 0,1 0,0 0,0 0,0 1,0-1,0 0,-1 1,1-1,0 1,-1-1,1 1,0 0,-1-1,1 1,-1 0,1 0,0 0,-1 0,-1 1,-44 1,35 2,1 0,1 0,-1 2,1-1,0 1,0 0,-10 9,-62 59,61-53,-41 36,24-23,0 1,3 2,-57 77,87-107,1 0,-1 0,2 1,-1 0,1 0,-2 10,4-17,1 1,0-1,-1 1,1-1,0 1,0 0,0-1,0 1,0-1,1 1,-1 0,0-1,1 1,-1-1,1 1,0-1,-1 1,1-1,0 0,0 1,0-1,0 0,0 0,0 1,0-1,0 0,1 0,-1 0,0 0,1-1,-1 1,0 0,1 0,-1-1,1 1,0-1,-1 0,1 1,2-1,10 2,1 0,0-1,1-1,-1-1,0 0,0-1,17-4,104-33,-122 35,55-21,-36 13,0 0,0 2,2 2,46-6,-79 14,1 1,0-1,-1 1,1-1,-1 1,1 0,-1 0,1 0,-1 0,0 0,0 1,1-1,-1 1,0-1,0 1,0 0,0 0,-1 0,1 0,-1 0,1 0,-1 1,0-1,1 0,-1 1,0-1,1 5,3 10,0 0,6 36,-8-36,6 36,-2 1,-3-1,-4 88,-2-109,-1 1,-2-1,-2-1,0 1,-2-1,-2-1,-17 39,20-55,1 0,-2 0,0 0,0-1,-22 22,26-30,-1-1,1 1,-1-1,0-1,0 1,0-1,-1 0,1 0,-1 0,0-1,1 0,-1-1,0 1,0-1,-11 0,-4-2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46.7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1 108,'0'-1,"0"-1,1 0,-1 0,1 1,0-1,0 0,-1 1,1-1,0 1,0-1,0 1,1 0,-1-1,0 1,0 0,1 0,-1 0,1 0,1-1,35-19,-31 18,16-7,-1 1,2 1,-1 1,1 2,0 0,28-2,-8 4,1 2,66 7,-108-6,-1 0,1 0,0 1,-1-1,1 1,-1 0,1 0,-1 0,1 0,-1 0,1 0,-1 1,4 3,-5-4,0 0,0 0,-1 0,1 0,0 0,-1 1,1-1,-1 0,1 0,-1 1,1-1,-1 0,0 1,0-1,0 0,0 1,0-1,0 1,0 1,-2 3,0-1,0 1,0-1,0 0,-1 0,0 0,0 0,0 0,-1-1,-7 8,-64 71,-106 150,179-230,-3 2,1 1,1 0,-1 0,1 1,-3 8,6-14,-1 0,1 0,0 1,0-1,-1 0,1 1,0-1,0 0,0 0,0 1,1-1,-1 0,0 0,0 1,1-1,-1 0,1 0,-1 1,1-1,0 0,-1 0,1 0,0 0,0 0,0 0,0 0,0 0,0-1,0 1,0 0,0 0,0-1,0 1,0-1,3 2,223 74,-224-75,263 115,-222-94,-1 2,-1 2,71 59,-109-82,0 0,0 1,-1 0,1-1,-1 1,0 1,0-1,-1 0,1 1,-1-1,0 1,2 6,-3-8,-1-1,0 1,0-1,0 1,0-1,-1 0,1 1,-1-1,0 1,1-1,-1 0,0 1,0-1,0 0,-1 0,1 0,0 0,-1 0,0 0,1 0,-1-1,0 1,0 0,0-1,0 0,-4 3,-10 5,0 0,-1-2,0 0,-34 10,-29 11,62-20,-1-1,0-1,0-1,-1 0,-33 2,-100-4,131-3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48.2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82,'0'-3,"1"-1,-1 1,1 0,0 0,-1-1,1 1,1 0,-1 0,0 0,1 0,0 0,-1 0,1 1,0-1,1 0,-1 1,0 0,1-1,-1 1,1 0,0 0,-1 1,1-1,0 0,0 1,0 0,1 0,-1 0,0 0,0 0,1 0,2 1,17-3,-1 0,1 2,39 3,-32-1,34-1,33 0,1 4,108 18,-116-8,0-5,120-3,-203-6,1 1,-1-1,1-1,-1 1,1-1,-1-1,1 1,-1-1,0-1,0 1,0-1,7-4,0-5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49.1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0 287,'29'-1,"0"-1,-1-2,1-1,-1-1,28-10,133-58,-58 20,106-45,-225 94,0 0,0 2,1-1,0 1,0 1,0 0,0 1,0 1,17 1,18 3,52 11,-90-13,17 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4.4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1 330,'42'1,"0"-2,0-2,0-2,-1-2,51-14,-6-8,-1-3,-2-4,135-80,-116 58,-60 40,-23 13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0.8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231 1,'-1'6,"-1"1,0 0,0-1,0 0,-1 1,0-1,0 0,0 0,-1-1,-6 9,-8 13,-69 159,48-97,29-62,0 1,2-1,1 1,1 1,1-1,-1 34,7 175,1-195,3 43,3 0,4-1,4 0,4-2,33 92,-51-171,1 7,0-1,1 0,1 1,-1-2,12 17,-15-24,1 1,-1-1,1 0,-1 1,1-1,-1 0,1 0,0 0,-1 0,1 0,0-1,0 1,0 0,0-1,0 1,0-1,0 0,0 0,0 0,0 0,-1 0,1 0,0 0,0 0,0-1,0 1,0-1,0 0,0 1,0-1,-1 0,1 0,0 0,-1 0,4-3,10-7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1.7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270 84,'-2'8,"0"0,0-1,0 1,-1-1,-4 10,-1 2,-3 10,-48 148,49-144,3 1,0 0,-2 47,9-78,0 1,1 0,-1 0,1-1,-1 1,1 0,0-1,1 1,-1-1,1 1,-1-1,1 0,0 0,0 1,0-1,1-1,-1 1,1 0,0 0,0-1,0 0,0 0,0 1,0-2,0 1,1 0,-1-1,1 1,-1-1,1 0,6 1,12 2,0 0,1-1,0-2,24-1,-32 0,2 1,133-6,-135 3,0 0,-1-1,1 0,0-1,-1-1,0 0,23-13,-32 15,-1 0,1 0,-1 0,0-1,-1 1,1-1,0 0,-1 0,0-1,0 1,0-1,-1 1,0-1,1 0,1-7,-2 3,0 0,-1 0,0 0,-1 0,1 0,-2 0,1 0,-4-13,0 3,-1 0,-1 1,0 0,-2 0,0 1,-1 0,-21-31,22 38,0 0,-1 0,0 1,-1 0,0 0,0 1,-1 1,0 0,-21-11,0 6,-1 1,-50-11,83 22,-120-39,81 25,-47-12,-27-3,82 19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2.4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11,'0'-5,"0"0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3.3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286 0,'-39'47,"3"1,1 2,-52 99,72-121,1 1,2 0,0 1,2 1,-8 37,15-52,1 1,0 0,1-1,1 1,1 0,0-1,1 1,0-1,2 1,0-1,11 29,-3-20,0-1,1 0,2-1,0 0,2-1,0-1,1 0,1-2,27 23,-36-35,0 1,1-1,0-1,0 0,0 0,0-1,1 0,0-1,0-1,0 0,1 0,-1-1,1-1,-1 0,1-1,-1 0,1-1,-1 0,1-1,-1-1,0 0,17-6,-1-4,-2-1,0-1,0-1,23-20,-45 32,0 0,0-1,0 1,-1-1,0 0,0 0,0 0,-1 0,0 0,0 0,0-1,0 1,-1-1,0 0,1-9,-1 5,-1-1,1 1,-2 0,1 0,-2 0,1 0,-1 0,-4-12,3 17,0 0,-1-1,1 1,-1 0,0 1,0-1,-1 1,1 0,-1 0,0 0,0 1,0-1,-1 1,1 0,-1 1,0 0,1-1,-1 2,0-1,0 1,-8-1,-3-1,-1 1,0 1,0 0,1 1,-1 1,-20 4,26-2,0 0,0 1,1 0,-1 0,1 2,0-1,0 2,1-1,-15 13,4-1,1 2,1 0,-18 24,23-26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5.3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1 187,'-1'2,"1"0,0 0,0-1,1 1,-1 0,0 0,1 0,-1-1,1 1,-1 0,1 0,0-1,0 1,0-1,0 1,0-1,0 1,0-1,0 1,1-1,-1 0,3 2,-1-1,0-1,0 0,1 0,-1 0,0 0,0 0,1-1,-1 0,0 1,1-1,5-1,8-1,-1-1,1-1,29-11,-44 15,37-16,59-33,-61 29,63-24,-94 42,46-21,-50 22,1-1,-1 1,0-1,0 1,0-1,0 0,0 0,0 0,0 0,-1 0,1-1,-1 1,0 0,1-1,-1 1,0-1,-1 1,2-4,-2-8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6.1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1,'9'11,"-1"0,0 1,-1 0,-1 1,1-1,-2 1,6 19,3 4,55 114,117 186,-157-281,-2 1,-3 1,-2 2,-3 0,-3 1,11 74,-18-77,-3 1,-2 0,-7 98,3-152,-1 0,1 0,-1 0,0 0,0-1,0 1,-1-1,1 1,-1-1,0 1,0-1,0 0,0 1,-1-1,1-1,-1 1,0 0,1-1,-1 1,-1-1,1 0,0 0,-4 2,-7 1,1 0,-1-1,0-1,0 0,-15 1,13-2,0 1,0 0,-18 7,14-2,-1-1,-42 10,42-14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6.7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1,'4'4,"2"6,0 2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7.6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82 1,'-1'3,"0"0,-1 0,0 0,1 0,-1-1,0 1,0 0,0-1,-1 1,1-1,-1 0,-2 2,-12 14,12-9,0 0,1 0,0 1,0-1,1 1,0 0,1 1,0-1,-1 21,2 11,4 44,-3-74,2 13,0 0,1 0,2 0,12 38,-16-57,2 0,-1 1,1-1,0 0,0 0,1-1,-1 1,1-1,1 1,-1-1,1 0,0-1,0 1,0-1,0 0,1 0,0-1,0 0,0 0,0 0,0-1,8 3,15-2,0-1,1-1,-1-2,0-1,55-10,25-1,-82 12,1-1,-1-2,-1-1,50-14,-69 16,0 0,1 0,-1-1,-1 0,1 0,0 0,-1-1,0 0,0 0,-1-1,1 0,-1 0,0 0,-1 0,0-1,0 0,0 0,-1 0,0 0,0 0,3-14,-5 14,1-1,-2 1,1 0,-1 0,0-1,-1 1,0 0,0-1,0 1,-1 0,0 0,0 0,-1 0,0 1,0-1,-1 1,0 0,0 0,0 0,-1 0,1 1,-2-1,1 1,0 0,-1 1,0 0,0 0,0 0,-1 0,1 1,-1 0,-9-3,-33-5,-49-5,48 9,-47-13,7 2,67 15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8.3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2:59.9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4,'54'-2,"-26"1,0 1,51 6,-71-5,0 1,0 0,0 0,0 1,0 0,-1 0,0 1,0 0,0 0,0 1,0 0,-1 0,0 1,6 6,78 79,-53-56,37 45,-65-68,0 0,-1 1,0 0,0 0,-2 1,0 0,0 0,4 18,-9-27,0 0,0-1,0 1,-1 0,1 0,-1-1,-1 1,1 0,-1 0,1-1,-1 1,-1 0,1-1,-1 1,1-1,-1 1,-1-1,1 0,-1 0,1 0,-1 0,0-1,-1 1,-5 5,-5 1,0 0,-1-1,0-1,0 0,-24 7,5 0,28-11,15-4,19-7,51-35,-49 25,0 1,0 2,62-20,-15 17,102-9,-171 25,-1 0,1 0,-1 0,1-1,-1 0,0-1,0 1,0-1,0-1,0 1,-1-1,0 0,10-8,-16 11,1 1,-1-1,1 1,-1-1,0 1,1-1,-1 1,0-1,0 1,1-1,-1 1,0-1,0 0,0 1,1-1,-1 0,0 1,0-1,0 1,0-1,0 0,-1 1,1-1,0 1,0-1,0 0,0 1,-1-1,1 1,0-1,0 1,-1-2,-7-5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5.8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0 290,'8'-1,"0"-1,-1 0,1-1,-1 0,0 0,0 0,0-1,0 0,-1-1,1 1,6-8,24-13,-4 7,0 2,1 2,0 1,1 1,1 2,-1 2,1 1,1 2,-1 2,60 1,-31 4,-31 0,0-1,48-6,-65 2,0-2,0 0,17-8,34-10,-55 20,1 0,-2-2,1 1,-1-2,1 0,-1 0,16-12,-13 7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1.1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1,'7'2,"0"0,0 0,0 1,0 0,-1 0,0 1,0-1,0 2,0-1,7 7,-2-3,23 19,-2 2,-1 0,33 41,73 107,-115-146,9 5,2-1,1-1,2-2,47 34,54 48,64 100,-171-176,-1 1,-3 2,-1 0,21 49,-40-74,0 0,-1 1,0 0,-1 0,-2 1,1-1,-2 1,0-1,-2 1,-3 27,3-34,-1 0,0-1,-1 1,0-1,-1 1,0-1,-1 0,0-1,-1 1,0-1,0 0,-1 0,0-1,0 0,-1 0,0-1,-17 12,7-7,3-1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3.8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0 138,'5'-2,"1"0,-1 0,0 0,0 0,-1-1,1 0,-1 0,6-5,10-5,-1 5,0 1,0 1,0 0,0 2,1 0,0 1,37-1,-31 3,-1-2,1 0,-1-2,25-7,20-12,-55 16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4.4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1 145,'4'0,"6"0,2-5,2-1,3-4,4 0,2 2,1-3,2 1,0-2,0 1,0 2,-5-2,-1 2,0 1,-3-1,0 0,-4 2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6.6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 1,'-2'361,"5"386,-2-713,1 0,2-1,13 54,-13-73,0-1,1 0,1 0,0 0,1 0,0-1,1 0,0-1,1 0,0 0,14 12,-10-13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7.3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194 29,'-1'3,"0"1,0-1,0 0,-1 0,0 1,1-1,-1 0,0-1,0 1,-1 0,-2 2,-6 10,-20 42,2 0,3 2,-21 71,29-80,17-47,-1 0,1 1,0-1,0 0,0 0,1 1,-1-1,1 0,0 1,0-1,0 1,0-1,0 0,1 1,-1-1,1 0,0 0,0 1,0-1,1 0,-1 0,3 3,-1-3,0-1,0 1,1-1,-1 1,1-1,-1 0,1-1,0 1,0 0,0-1,0 0,0 0,0 0,0-1,0 1,0-1,7-1,-2 1,0-1,0 0,-1 0,1-1,-1 0,1-1,-1 0,0 0,9-5,71-46,-58 33,-24 17,0-1,1-1,-2 1,1-1,-1 0,0-1,0 1,0-1,-1 0,0 0,-1 0,1 0,-1-1,-1 0,1 1,-2-1,1 0,-1 0,0 0,0-10,-1 0,-1 0,0 0,-1 0,-1 0,-1 1,-1-1,0 1,-9-19,11 29,-1 1,0 0,-1 0,1 0,-1 0,0 1,0-1,-1 1,0 1,-10-8,-18-15,21 13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7.91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09.3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1,'2'0,"-1"1,0-1,0 1,0-1,0 1,0 0,0-1,0 1,0 0,0 0,0 0,-1-1,1 1,0 0,0 0,-1 0,1 0,-1 1,1-1,-1 0,1 0,-1 0,0 0,1 0,-1 1,0-1,0 2,5 39,-5-38,0 135,1 18,1-137,0 0,2 0,0 0,1-1,11 30,-13-43,0 0,1 0,0 0,0 0,0 0,0-1,1 0,0 0,0 0,1-1,-1 1,1-1,0-1,0 1,0-1,0 0,1 0,-1-1,1 0,0 0,10 1,13 1,0-2,0-1,55-5,-15 0,-36 5,-12-1,0 0,0-1,-1-1,31-6,-47 7,-1-1,1 1,-1-1,0 1,1-1,-1 0,0-1,0 1,-1-1,1 0,0 0,-1 0,1 0,-1-1,0 1,0-1,-1 0,1 0,-1 0,0 0,0 0,0 0,0-1,-1 1,0-1,1-5,1-4,-2-1,1 0,-2 0,0 1,-1-1,0 0,-2 0,1 1,-8-23,3 31,2 16,1 18,2 14,1 0,2-1,1 1,3-1,1 0,16 52,-8-45,11 60,-25-89,0 1,-1-1,0 1,-2-1,-1 0,0 0,-1 0,-10 23,-7 33,14-39,2 0,-3 46,8-62,1-1,1 1,0-1,2 1,9 36,-2-34,-10-21,0 0,0-1,1 1,-1 0,0-1,1 1,-1-1,1 1,-1-1,0 1,1-1,-1 1,1-1,0 0,-1 1,1-1,-1 0,1 1,-1-1,1 0,0 0,-1 1,1-1,0 0,-1 0,1 0,0 0,-1 0,1 0,0 0,-1 0,2 0,5-6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0.4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57 548,'-43'49,"29"-31,24-25,28-25,1 1,2 3,1 1,51-24,14-10,-92 52,419-241,-239 136,-183 109,-6 5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1.1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1,'3'0,"0"1,0 0,0 0,0 0,0 0,-1 0,1 1,-1-1,1 1,-1-1,1 1,-1 0,0 0,0 0,0 1,3 3,29 44,-30-44,44 82,-4 2,35 104,-40-95,-32-85,0 0,1-1,9 14,-8-16,-1 2,-1-1,7 17,-7-10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2.8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0,'4'1,"1"0,0 0,-1 0,0 0,1 1,-1 0,0 0,0 0,0 0,0 0,0 1,0 0,-1 0,1 0,-1 0,0 1,0-1,3 5,7 10,-1 0,14 27,-26-43,194 407,-84-169,102 261,-205-486,-2 1,0-1,-1 1,-1 1,2 24,-4-37,-1 0,0 0,-1-1,1 1,-1 0,0 0,1-1,-2 1,1 0,0-1,-1 1,1-1,-1 0,0 1,0-1,-1 0,1 0,-1 0,1-1,-1 1,0-1,0 1,0-1,0 0,0 0,-1 0,1 0,-1-1,-6 3,0-2,0 1,0-2,0 1,0-1,0-1,0 0,0 0,0-1,0-1,0 1,1-1,-1-1,0 0,1-1,-1 1,-11-8,-9-5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6.8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1,'4'0,"0"1,0 0,0 0,0 0,0 0,-1 1,1-1,0 1,-1 0,1 0,-1 0,0 1,1-1,-1 1,2 3,44 51,-35-39,314 369,273 320,-425-471,169 300,94 322,-372-699,124 348,-187-495,0 0,-1 1,-1-1,0 1,0-1,-1 1,-1-1,0 1,-3 18,-3-10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3.3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4.1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182 1,'-54'101,"34"-67,1 1,2 1,2 1,1 0,-15 61,28-92,-4 18,1 0,2 0,0 0,2 32,0-51,1 0,-1 0,1 0,0-1,0 1,0 0,1 0,0-1,0 1,0-1,0 1,1-1,0 0,0 0,0 0,0 0,0-1,1 1,0-1,0 0,0 0,0 0,0 0,0-1,1 0,-1 0,9 3,24 2,1-1,1-2,-1-2,57-3,-35 0,-58 1,174-5,-146 2,1-1,-1-1,51-15,-75 17,1 1,0-1,-1 0,0 0,0 0,0-1,0 0,-1-1,1 1,-1-1,0 0,0 0,-1 0,0-1,5-8,-7 10,0-1,0 0,0 1,-1-1,0 0,0 0,-1 0,1 0,-1 0,0 0,0 0,-1 0,1 1,-1-1,0 0,-1 0,1 0,-1 1,0-1,0 1,0-1,-4-4,-6-11,-2 1,-1 0,0 1,-1 0,-1 1,-1 1,-20-14,25 20,-2 1,1 0,-1 0,0 2,-1 0,0 0,0 2,0 0,-1 1,-24-3,19 6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4.8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 1,'-4'0,"-2"0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5.8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0 362,'1'-3,"-1"1,1-1,0 1,0-1,0 1,0 0,0-1,1 1,-1 0,1 0,-1 0,1 0,0 0,0 0,3-2,37-28,-30 23,85-68,39-30,-112 91,0 1,1 0,49-19,-65 30,1 1,0 0,0 1,0-1,0 2,20-1,-27 2,0 0,-1 0,1 1,0-1,-1 1,1-1,0 1,-1 0,1 0,-1 1,0-1,1 0,-1 1,0-1,0 1,0 0,0 0,0 0,0 0,0 0,0 0,-1 0,1 0,-1 1,0-1,0 1,0-1,0 1,0 0,0 2,1 6,0 0,-1 0,0 0,-1 0,0 0,0 0,-2 0,1 0,-1 0,-1-1,0 1,0-1,-6 12,-8 12,-1-1,-33 45,40-62,-11 8,-10 11,31-34,0 0,0 1,0-1,1 0,-1 1,0-1,0 1,1-1,-1 1,1-1,-1 1,1-1,0 1,0 0,-1-1,1 1,0-1,0 1,1 0,-1 2,1-2,0-1,1 0,-1 1,0-1,0 0,1 1,-1-1,1 0,-1 0,1 0,-1 0,1-1,0 1,-1 0,1-1,0 1,0-1,-1 1,1-1,2 0,43 3,-37-3,103-1,51 2,-143 1,-1 1,1 0,-1 2,0 0,35 14,-44-14,5 1,-1 1,-1 1,1 0,-2 0,20 16,-31-22,1 0,-1 0,0 0,0 1,-1-1,1 0,0 1,-1 0,1-1,-1 1,0 0,0-1,0 1,0 0,-1 0,1 0,-1 0,1 0,-1 0,0 0,0 0,-1 0,1 0,0 0,-1 0,0 0,0-1,0 1,0 0,0 0,-1-1,1 1,-1 0,1-1,-1 0,0 1,-3 2,-67 74,45-52,-37 51,36-37,-61 79,64-92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16.70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1,'31'-1,"0"2,48 8,-68-7,1 1,-1 1,-1-1,1 2,-1 0,1 0,-1 0,-1 2,1-1,12 12,10 15,-1 2,-1 0,-2 3,43 75,-35-54,54 68,29 15,204 270,-308-388,0 1,-2 0,-1 1,13 41,-20-52,-1-1,-1 1,-1-1,0 1,-1 0,0 0,-1 0,-1 0,0 0,-5 19,5-29,-1-1,0 1,0-1,0 1,-1-1,1 0,-1 0,0 0,0 0,0-1,-1 1,1-1,-1 1,0-1,0-1,0 1,0 0,0-1,-1 0,1 0,-1 0,-8 2,-4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27.8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1,'27'401,"33"-2,-21-153,7-1,-14-88,-26-129,1-8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28.4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0 274,'9'0,"15"0,13-5,8-5,15-5,13-5,21-3,12-2,8-1,4-1,-2 5,-8 2,-13-1,-19 4,-17 5,-16-1,-9 3,-12 2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28.9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319 166,'-10'0,"-1"1,1 1,-1 0,1 1,0 0,0 0,0 1,1 0,-1 1,1 0,0 0,0 1,1 0,-1 1,1 0,1 0,0 1,-12 15,-7 13,2 0,1 2,-20 46,38-73,3-8,1-1,-1 1,1 1,0-1,0 0,0 0,0 0,1 1,-1-1,1 0,0 1,0-1,0 0,0 1,0-1,1 0,0 1,-1-1,1 0,1 0,-1 0,0 0,3 4,-2-5,0 0,0 0,0 0,1 0,-1-1,0 1,1-1,0 0,-1 0,1 0,0 0,-1 0,1 0,0-1,0 1,0-1,-1 0,1 0,0 0,0 0,0 0,0-1,-1 1,1-1,0 0,0 0,4-2,5-2,0-1,-1 0,1 0,-1-1,-1 0,13-13,58-59,-50 47,-19 19,0 0,-1-1,0 0,-1-1,-1 0,0-1,11-29,-17 37,-1 0,1 0,-1 0,-1 0,1 0,-1 0,-1-1,0 1,0 0,0-1,-1 1,-1 0,1 0,-1 0,-1 0,1 0,-1 0,-7-12,-30-39,22 32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29.5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 10,'0'0,"0"0,-1 0,1-1,0 1,0 0,0 0,0-1,0 1,0 0,0 0,0-1,0 1,0 0,0 0,0-1,0 1,0 0,0 0,0-1,0 1,0 0,0 0,0-1,0 1,1 0,-1 0,0-1,0 1,0 0,0 0,1 0,-1-1,0 1,0 0,0 0,1 0,-1 0,0-1,0 1,1 0,-1 0,0 0,0 0,1 0,-1 0,0 0,0 0,1 0,-1 0,0 0,0 0,1 0,-1 0,0 0,0 0,1 0,-1 0,0 0,0 0,1 0,-1 1,0-1,0 0,1 0,10 16,-7 4,-2 1,0-1,-1 36,2 31,11 14,44 167,-45-225,2 0,2 0,1-2,2 0,2-1,36 47,-47-72,1-1,1-1,0 0,1 0,0-1,1-1,24 14,-32-21,1 0,1 0,-1-1,0 0,1 0,0-1,-1 0,1 0,0-1,0 0,0-1,0 0,0 0,0-1,0 0,0-1,10-3,21-11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0.0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0 183,'5'-5,"9"-5,7-5,14-5,12-3,17-2,5-1,9-5,-9 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8.2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1692 1,'-181'175,"49"-39,-254 201,-381 291,728-594,2 1,2 2,-49 65,68-85,15-17,0-1,0 1,1-1,-1 1,1-1,-1 0,0 1,1-1,-1 1,1-1,-1 0,1 0,0 1,-1-1,1 0,0 0,-1 1,1-1,0 0,0 0,-1-1,-3-11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1.2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327 1432,'-8'0,"0"0,0 1,0 0,0 0,0 0,0 1,0 0,0 1,1 0,-1 0,1 0,0 1,0 0,0 1,1 0,-1 0,1 0,0 0,-9 13,-9 8,3 2,0 0,1 1,2 1,1 1,-24 62,39-87,0 0,0 1,1-1,0 0,0 0,1 1,-1-1,1 1,1-1,-1 0,3 8,-3-12,1 0,0 0,0 1,0-1,0 0,0 0,0 0,1 0,-1-1,1 1,-1 0,1 0,0-1,-1 1,1-1,0 0,0 1,0-1,0 0,0 0,1 0,-1-1,0 1,0 0,1-1,-1 0,0 1,1-1,-1 0,0 0,1 0,3-1,2-1,-1 1,0-1,1-1,-1 0,0 0,-1 0,1-1,-1 1,1-2,-1 1,0-1,0 0,-1 0,0 0,0-1,0 0,0 0,-1 0,6-12,-1 1,0 0,-1-1,-1 0,0 0,-2-1,6-31,-7 8,-2 1,-5-52,2-41,6 109,-5 25,0 0,0-1,0 1,0 0,0 0,0 0,0-1,0 1,1 0,-1 0,0 0,0 0,0 0,0-1,0 1,0 0,1 0,-1 0,0 0,0 0,0 0,0 0,1 0,-1-1,0 1,0 0,0 0,1 0,-1 0,0 0,0 0,0 0,1 0,-1 0,0 0,0 0,0 0,0 0,1 1,-1-1,0 0,0 0,0 0,1 0,-1 0,0 0,0 0,0 0,0 1,21 34,-3-2,-3-17,1 0,1-1,0-1,1 0,1-2,27 15,129 54,-137-65,-30-12,40 16,85 25,-120-41,0-1,0-1,1 0,-1-1,0 0,1-1,-1 0,0-1,1-1,-1 0,0-1,14-5,-23 7,-1-1,0 1,1-1,-1 0,0 0,0 0,0-1,0 1,0-1,0 0,-1 0,0 0,1 0,-1 0,0 0,0-1,-1 1,1-1,-1 1,0-1,0 1,0-1,0 0,0 0,-1 1,0-1,0 0,0-5,-2-11,-1 1,-1 0,0 0,-11-28,3 7,-122-573,118 530,-7-35,-4 0,-83-220,107 330,-31-59,32 64,0-1,-1 1,1-1,-1 1,0 0,0 0,0 0,-1 1,1-1,-1 1,1-1,-1 1,0 0,-5-1,8 2,0 1,-1 0,1-1,0 1,-1 0,1 0,0 0,-1 0,1 0,0 0,-1 0,1 1,0-1,0 0,-1 1,1-1,0 1,0-1,0 1,0 0,-1 0,1-1,-1 3,0-1,0 1,0-1,0 1,1 0,-1 0,1 0,0 0,0 0,-2 5,0 8,1 0,1 0,0 18,1-25,-1 35,2 0,14 84,-10-103,2 1,1-2,0 1,2-1,1-1,18 30,19 16,2-2,3-3,3-2,101 87,-141-135,-5-1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2.8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10,'24'-5,"-22"4,0 0,0 1,1-1,-1 1,0-1,0 1,0 0,0 0,0 0,1 0,-1 0,0 0,0 0,0 1,0-1,0 1,0 0,0 0,3 1,1 2,0 0,0 1,0 0,0 0,-1 0,0 1,0-1,0 1,-1 1,0-1,4 9,6 14,14 41,-15-34,46 134,-50-141,-3 1,0-1,3 59,-9-86,0 1,0-1,0 0,0 0,0 1,-1-1,1 0,-1 0,0 1,1-1,-1 0,0 0,0 0,0 0,-1 0,1 0,0 0,-1 0,1-1,-4 4,4-5,1 0,-1 0,1 1,-1-1,1 0,-1 0,1 0,-1 0,1 0,-1 0,1 0,-1 0,0 0,1 0,-1 0,1 0,-1 0,1-1,-1 1,1 0,-1 0,1 0,-1-1,1 1,-1 0,1-1,-1 1,0-1,0-1,-1 0,1 0,0 0,0 0,0-1,0 1,0 0,0 0,0-1,0-4,-5-35,3 0,1 0,5-65,1 14,-4 80,-1-6,1-1,2 1,0-1,0 1,9-26,-10 41,0 0,0 1,1-1,0 1,-1-1,1 1,0 0,1 0,-1 0,1 0,-1 0,1 1,0-1,0 1,0-1,0 1,0 0,1 0,-1 1,1-1,-1 1,1 0,0-1,-1 2,1-1,0 0,0 1,-1-1,1 1,0 0,0 1,0-1,-1 1,7 1,1 0,0 1,0 1,0 0,0 0,0 1,-1 1,0 0,0 0,0 1,12 11,6 9,45 53,-45-47,-17-21,-1 1,0-1,-1 2,0-1,-1 1,-1 1,0 0,-1-1,0 2,-1-1,-1 1,-1 0,0 0,-1 0,0 0,-2 0,-2 30,-3-18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3.1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207 1,'-5'2,"1"0,-1 1,1 0,-1 0,1 0,0 0,0 1,0-1,1 1,-1 0,-3 6,-5 3,7-8,-16 15,0 2,2 0,-23 33,37-49,1 1,0 0,1-1,0 1,0 1,0-1,1 0,0 1,1-1,-1 1,1 0,1-1,0 1,0 0,0-1,1 1,0 0,3 9,-2-13,0 0,0-1,0 1,1-1,-1 0,1 0,0 0,0 0,0 0,0 0,0-1,1 0,-1 1,1-1,0-1,0 1,0 0,-1-1,1 0,8 1,12 4,0-2,32 1,-39-3,0-1,22 3,78-2,-108-2,1-1,0 0,-1-1,1 0,-1 0,0-1,0-1,0 1,0-1,0-1,-1 1,0-2,12-9,-15 11,-2-1,1 0,0 0,-1 0,0 0,0 0,-1-1,0 1,0-1,0 0,0 0,-1 0,0 0,0 0,-1 0,1 0,-1 0,-1 0,1 0,-3-11,0 2,-1 1,0 0,-1 0,-1 0,0 0,-1 1,-10-16,-4-1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3.4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 1,'-4'0,"-6"0,-2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3.8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10,'0'-4,"0"-2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5.3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497 540,'-16'1,"-1"1,1 0,0 2,1 0,-1 0,1 2,-1 0,1 0,1 1,0 1,-24 17,-9 11,-76 75,114-102,-14 12,1 1,2 2,-19 25,38-48,1-1,-1 1,1-1,-1 1,1-1,0 1,-1-1,1 1,0-1,-1 1,1-1,0 1,0 0,0-1,-1 1,1-1,0 1,0 0,0-1,0 1,0 0,0-1,0 1,1 0,-1-1,0 1,0-1,0 1,0 0,1-1,0 2,20-1,42-19,-51 14,63-24,-1-3,104-61,-178 92,32-18,56-41,-80 53,-2 1,1-1,0 0,-1-1,0 0,-1 0,0 0,0 0,0-1,-1 0,0 0,-1 0,5-16,-7 21,0-1,-1 0,0 1,0-1,0 0,0 0,0 1,-1-1,0 0,1 0,-1 1,-1-1,1 1,0-1,-1 1,0 0,-3-5,1 3,0 0,-1 0,0 1,0-1,0 1,-1 0,1 0,-1 1,-6-4,-13-3,0 1,-1 1,-47-9,64 15,-50-8,0 2,-1 4,-87 3,195 0,146-10,-102-2,177-46,-222 44,-1-1,-1-3,-1-1,-1-2,63-43,-101 62,-1-1,0 1,0-1,0 0,0 0,-1 0,1 0,-1-1,0 0,0 1,3-11,-5 14,-1-1,1 1,-1-1,0 1,0-1,0 1,0-1,0 1,0-1,0 1,0 0,-1-1,1 1,0-1,-1 1,0-1,1 1,-2-2,0 1,0 0,1 0,-1 0,0 0,0 1,-1-1,1 1,0 0,0 0,-1-1,1 1,-1 1,1-1,-4-1,-12-1,-1 1,1 0,-1 1,1 1,-1 0,1 2,-1 0,1 1,0 1,0 1,0 0,1 1,-1 1,1 1,1 0,0 1,0 1,1 1,0 0,1 1,0 0,1 1,0 1,1 0,-13 20,18-23,1-1,0 2,0-1,2 1,-1 0,1 0,-3 20,6-25,1-1,0 0,0 1,0-1,1 0,0 1,0-1,1 0,0 0,0 0,0 0,1 0,0 0,0-1,0 1,8 8,20 26,9 8,-2 1,-3 2,-2 1,38 82,-69-130,0 0,-1 0,1 0,-1 0,0 0,0 0,0 0,-1 0,1 0,-1 0,0 1,0-1,-1 0,1 0,-1 0,0 0,0 0,0 0,-1 0,1 0,-1 0,0 0,0 0,0-1,-1 1,1-1,-1 0,-5 6,3-3,0 2,1-1,0 0,0 1,1 0,0 0,0 0,1 0,0 0,0 1,1-1,0 0,0 1,1-1,0 1,1-1,0 1,3 11,4 19,2 0,21 55,-8-25,-17-44,2-1,0 1,2-2,1 0,0 0,25 34,-33-53,9 6,-9-12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5.8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79,'4'0,"6"0,10 0,10 0,8-4,7-2,13 1,9-4,11-4,5-1,2 3,-2 3,-5 3,-4 2,-13 2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7.1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18 0,'-1'0,"0"1,1-1,-1 0,0 1,0-1,0 1,0-1,0 1,0 0,0-1,1 1,-1 0,0-1,0 1,1 0,-1 0,1 0,-1 0,1 0,-1 0,1-1,-1 1,1 0,0 0,0 0,-1 0,1 1,0-1,0 0,0 0,0 1,0 39,0-38,7 56,1 0,4-1,2 0,2-2,40 92,3-20,92 147,-127-236,-11-22,-2 1,0 1,-1 0,-1 0,-1 1,-1 0,9 38,-17-79,0 1,2-1,0 0,1 1,1-1,1 1,1 0,1 0,1 1,10-22,-13 30,1 1,0 0,1 0,0 1,0-1,1 1,0 0,1 1,0 0,0 0,1 1,0 0,0 0,1 1,0 1,0-1,0 1,1 1,-1 0,22-4,-22 6,0 0,0 2,1-1,-1 1,1 1,-1 0,0 0,0 1,15 4,-22-4,1-1,-1 1,0 0,1 0,-1 0,0 0,0 0,-1 1,1 0,0-1,-1 1,0 0,1 0,-1 0,-1 0,1 1,0-1,-1 0,1 1,-1-1,0 1,0 0,-1-1,1 1,-1 0,1-1,-1 1,0 0,-1 4,-1 0,1 0,-1 0,0 0,-1-1,0 1,0-1,-1 0,0 0,0 0,0 0,-1-1,0 1,0-1,-1-1,0 1,-8 6,-15 10,0 0,-40 20,54-33,-308 160,319-167,1 0,0 0,-1-1,0 1,0-1,1 0,-1 0,0 0,0 0,0-1,0 1,0-1,0 0,0-1,0 1,0-1,1 1,-1-1,0 0,0 0,-4-3,-3-5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8.5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0 565,'6'8,"-1"-1,0 1,-1 1,0-1,0 0,0 1,-1 0,-1 0,0 0,2 14,8 24,-7-35,0 1,1-2,0 1,1-1,0 0,0 0,2-1,-1 0,1 0,1-1,-1 0,2-1,21 15,-15-13,1-1,0-1,1 0,-1-2,1 0,1-1,-1-1,32 3,-44-6,0 0,0-1,0 0,0 0,0-1,-1 0,1 0,0-1,0 0,-1 0,1 0,-1-1,0 0,0 0,0-1,0 0,9-7,-9 5,-1 0,0 0,-1-1,0 1,0-1,0 0,-1 0,1-1,-2 1,1-1,-1 1,0-1,-1 0,0 0,0-9,2-101,-4 79,2 0,2 0,7-39,-2 32,-6 28,1 2,1-1,0 0,9-20,-13 36,1 0,-1 0,0 0,1 0,-1 0,0 1,1-1,-1 0,1 0,-1 1,1-1,0 0,-1 0,1 1,0-1,0 1,-1-1,1 1,0-1,0 1,0-1,0 1,-1 0,1-1,0 1,0 0,0 0,2-1,-2 2,1 0,-1-1,0 1,1 0,-1 0,0 0,1 0,-1 0,0 0,0 0,0 1,0-1,0 0,0 0,0 3,24 55,-17-39,0 0,1-1,1 0,1 0,1-1,0-1,1 0,1-1,1 0,24 20,15 8,110 69,-147-103,98 57,-100-59,1 0,0-2,0 0,0-1,27 5,-41-10,0 1,0-1,0 0,-1 0,1 0,0 0,0 0,0 0,0-1,-1 1,1-1,0 1,0-1,-1 1,1-1,0 0,-1 0,1 0,-1 0,1 0,-1 0,1-1,-1 1,3-3,-3 1,1-1,0 1,-1-1,0 1,0-1,0 0,0 1,-1-1,1 0,-1 0,0-6,-2-10,0 0,-2 0,-8-29,11 46,-10-42,2-1,-6-86,12-93,0 8,-4 191,7 26,0 0,-1-1,1 1,0 0,0 0,-1 0,1-1,0 1,-1 0,1 0,0 0,-1 0,1 0,0-1,-1 1,1 0,0 0,-1 0,1 0,0 0,-1 0,1 0,-1 0,1 0,0 0,-1 0,1 1,0-1,-1 0,1 0,0 0,-1 0,1 1,0-1,-1 0,-1 2,0 1,-1-1,1 1,1-1,-1 1,0 0,1-1,-1 1,1 0,0 0,0 0,-1 5,0 3,1 0,0 0,1 0,0 0,1 0,0 0,1-1,0 1,1 0,0-1,1 1,0-1,0 0,1 0,1-1,9 14,12 16,2-2,48 48,-69-77,309 277,-121-118,-184-156,-1 0,0 1,0 0,-1 1,14 23,-22-34,-1 0,1 1,-1 0,0-1,0 1,0 0,0-1,0 1,0 0,-1 0,1 0,-1 0,0 0,0 0,0 0,0 0,-1-1,1 1,-1 0,0 0,0 0,0 0,0-1,0 1,0 0,-1-1,1 1,-1-1,0 0,0 0,0 1,0-1,0 0,0 0,-1-1,1 1,0 0,-4 1,-10 5,0-1,-1 0,0-1,0 0,0-2,0 0,-1-1,0 0,-34-1,30-2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39.7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149 447,'1'1,"-1"0,1 0,-1 0,1 0,-1 0,1 0,0 0,-1 0,1 0,0 0,0 0,0 0,0 0,0-1,0 1,0 0,0-1,0 1,0 0,0-1,1 0,-1 1,0-1,0 0,0 1,1-1,-1 0,0 0,0 0,2 0,39 0,-29-3,-1-1,0 0,0 0,-1-1,1 0,-1-1,0-1,-1 0,0 0,0-1,13-12,-15 12,0 0,0 0,-1 0,0-1,-1 0,0-1,0 0,-1 0,0 0,-1 0,0 0,-1-1,3-12,-6 21,1-1,-1 1,0-1,0 1,0-1,-1 1,1 0,-1-1,1 1,-1-1,0 1,1 0,-1-1,-1 1,1 0,0 0,0 0,-1 0,1 0,-4-3,2 2,-1 1,0-1,0 1,0-1,0 1,0 1,-1-1,1 0,0 1,-7-1,-6-1,1 2,-1 0,0 1,1 0,-19 4,22-3,1 1,-1 1,1 0,-1 0,1 2,0-1,0 2,1-1,0 1,0 1,0 0,1 1,0 0,0 1,1 0,0 0,0 1,1 0,1 0,0 1,0 0,1 0,0 1,1-1,0 1,1 1,1-1,-4 21,7-28,0 0,0 1,0-1,1 0,0 0,0 0,0 0,1 0,-1 0,1 0,1-1,-1 1,1 0,-1-1,1 0,0 0,1 0,-1 0,1 0,5 4,11 8,1 0,0-2,23 12,-4-2,-5-1,182 109,-190-118,1-1,1-1,0-2,1 0,0-2,32 4,-57-11,0 0,0-1,0 0,0 0,0 0,0-1,0 1,0-1,0 0,0-1,-1 1,1-1,0 0,-1 0,1 0,-1-1,0 1,1-1,-1 0,-1-1,1 1,6-8,-4 3,-1-1,0 0,-1 0,1-1,-2 1,1-1,-2 0,1 0,-1 0,1-14,2-45,-2-1,-13-137,7 183,-1 1,-1-1,-1 1,-1 0,-1 0,-13-26,13 34,0 1,-1 0,0 0,-1 1,-1 0,0 1,0 0,-1 1,-25-18,37 28,-1 0,0 1,0-1,1 0,-1 1,0-1,0 0,0 1,0-1,0 1,0-1,0 1,0-1,0 1,0 0,0 0,0 0,-1-1,1 1,0 0,0 0,0 0,0 1,0-1,0 0,0 0,0 1,0-1,0 0,0 1,0-1,0 1,0-1,0 1,-1 1,1-1,1 1,-1 0,1-1,0 1,-1 0,1-1,0 1,0 0,0 0,0-1,1 1,-1 0,0-1,1 1,-1 0,1-1,0 1,-1-1,1 1,0-1,0 1,2 1,31 43,2-2,2-2,71 63,-52-55,78 76,-116-106,-1 1,-1 0,-1 2,22 41,-11-10,-2 2,-3 0,-2 1,-3 1,-2 1,-3 0,6 80,-17-132,-1 0,0 0,0 0,-1 0,0-1,0 1,-1 0,0 0,0-1,-3 7,3-9,-1 0,1 0,-1 0,0-1,0 1,0-1,0 0,-1 0,0 0,1 0,-1-1,0 0,0 0,0 0,-8 3,-10 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09.7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0,'0'2,"1"-1,-1 0,1 0,-1 0,1 0,0 1,0-1,-1 0,1 0,0 0,0-1,0 1,0 0,0 0,0 0,0-1,0 1,0 0,1-1,-1 1,2 0,29 10,-30-10,27 5,1 0,-1-2,1-1,50-2,-55-2,-1 1,1 1,0 1,0 1,-1 1,0 2,0 0,24 10,483 251,50 22,-499-251,246 104,-243-111,171 41,-238-68,-1 1,0 1,0 1,-1 1,0 0,0 1,-1 0,0 1,-1 1,15 14,-12-10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0.7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60,'224'1,"405"-12,-611 10,7 0,0-1,1-1,-1-1,-1-2,1 0,27-11,-35 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1.1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0 138,'4'0,"7"0,8 0,7-5,7-1,6 1,10-4,18 0,15-2,15-5,22-3,16 1,11 4,19 0,-18 3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2.21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0 258,'0'-4,"1"-1,-1 0,1 1,0-1,0 0,1 1,0 0,-1-1,1 1,1 0,-1 0,0 0,1 0,0 0,0 0,0 1,1 0,-1-1,1 1,-1 0,5-2,11-6,-1 1,1 1,31-12,-8 5,134-53,-151 61,1 1,-1 2,1 0,0 2,33 0,-54 3,1 0,-1 1,1 0,-1 0,1 0,-1 0,0 1,0 0,1 0,-1 1,-1-1,1 1,0 0,-1 0,1 1,4 5,-3-3,-1 0,0 1,0 0,-1 0,0 0,0 1,-1-1,0 1,0 0,2 9,-2-3,-1 0,0 0,-1 0,0 0,-1 0,-1 0,0 0,-1 0,0-1,-1 1,-1 0,-9 23,5-23,0 1,-1-2,-1 1,0-1,-1-1,-1 0,-13 12,-6 1,-58 36,88-61,1 0,0 0,0 0,0 0,0 0,0 0,-1 0,1 0,0 0,0 0,0 0,0 0,0 0,-1 0,1 0,0 0,0 1,0-1,0 0,0 0,0 0,0 0,-1 0,1 0,0 1,0-1,0 0,0 0,0 0,0 0,0 0,0 0,0 1,0-1,0 0,0 0,0 0,0 0,0 1,0-1,0 0,0 0,0 0,0 0,0 0,0 1,0-1,0 0,0 0,0 0,0 0,0 0,1 0,-1 1,0-1,0 0,0 0,0 0,15 3,31-3,-31 0,15 2,0 1,0 2,0 0,-1 3,49 17,-38-8,0 1,-1 2,49 33,-71-41,0 1,-1 1,-1 0,0 1,15 20,-23-26,-1 0,0 0,0 1,-1 0,0 0,-1 0,0 0,-1 1,0 0,0 0,1 15,-4-21,0 1,-1-1,0 0,0 1,0-1,-1 0,1 0,-1 1,-1-1,1-1,-1 1,1 0,-1-1,-1 1,1-1,-1 0,1 0,-1 0,-1 0,1-1,0 0,-6 3,-13 9,0-2,-1-1,-33 11,27-11,-23 11,-128 50,155-65,-2 0,1-1,-1-2,-50 3,55-8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6.7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436 1,'-8'0,"0"0,0 1,0 0,0 0,0 0,1 1,-1 0,1 1,-1 0,1 0,0 0,0 1,0 0,1 1,-1-1,1 1,0 1,-8 8,-24 25,2 1,2 2,2 1,2 1,1 2,-23 53,42-78,2 0,-7 25,14-41,-1 1,1-1,0 1,0-1,1 1,0-1,0 1,0-1,0 1,1-1,0 1,0-1,1 1,2 6,-2-10,-1 1,1-1,0 0,0-1,0 1,0 0,0 0,0-1,0 1,0-1,0 0,1 0,-1 0,1 0,-1 0,1 0,-1-1,1 1,-1-1,1 1,0-1,-1 0,1 0,-1 0,4-1,10-1,0-1,0 0,16-7,-1 2,56-12,0 4,2 4,168-1,-254 13,0 0,0 0,0 0,0 0,0 1,0-1,-1 1,1 0,0-1,0 1,-1 1,1-1,0 0,-1 1,0-1,1 1,-1 0,0 0,0 0,4 3,-6-2,1-1,0 1,-1 0,1-1,-1 1,0 0,0-1,0 1,0 0,0 0,0-1,-1 1,0-1,1 1,-1 0,0-1,0 1,0-1,-1 0,1 1,-4 3,-180 278,143-214,-3-2,-3-2,-3-2,-93 91,114-128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7.3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 1,'-2'259,"4"282,4-478,3 0,2 0,26 80,-7-31,-24-84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7.7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0 119,'5'0,"5"0,6 0,4 0,3 0,2 0,9 0,9 0,13 0,15 0,25-9,27-7,18-9,16-10,-20 2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8.7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135 1567,'-4'1,"-1"-1,0 1,1 0,-1 0,1 1,0 0,0-1,-1 1,1 0,0 1,0-1,1 1,-1 0,0 0,1 0,0 0,0 1,0-1,0 1,0 0,1 0,0 0,0 0,-3 7,-2 6,1 0,0 0,1 1,-4 35,8-47,-2 12,0 0,1 1,1 0,1-1,1 1,0 0,7 30,-7-47,0 0,0 0,1 0,-1 0,0 0,1 0,-1 0,1-1,0 1,-1-1,1 1,0-1,0 0,0 1,0-1,0 0,0 0,0-1,1 1,-1 0,0-1,0 1,1-1,-1 0,0 0,1 0,-1 0,0 0,1 0,-1-1,0 1,0-1,1 1,2-2,9-3,1 0,-1-1,25-13,-14 5,0-1,-1-2,-1 0,0-1,-1-1,-2-1,32-38,-40 41,-1 1,-1-1,0-1,-1 0,-1 0,-1-1,-1 0,0 0,-2-1,0 1,-1-1,0-21,-1 16,-2 0,-1 0,-1 0,-1 0,-11-45,14 70,0 0,0 0,0-1,0 1,0 0,0 0,0 0,0 0,0 0,0-1,0 1,0 0,0 0,0 0,0 0,0-1,0 1,0 0,0 0,0 0,0 0,0 0,0-1,0 1,0 0,0 0,0 0,0 0,-1 0,1 0,0-1,0 1,0 0,0 0,0 0,0 0,0 0,-1 0,1 0,0 0,0 0,0-1,0 1,-1 0,1 0,0 0,0 0,0 0,0 0,0 0,-1 0,1 0,0 0,0 0,0 0,0 0,-1 0,1 1,0-1,0 0,0 0,0 0,0 0,0 0,-1 0,1 0,0 0,-4 17,1 26,2-22,-1 47,12 108,-7-153,1-1,1-1,1 1,1-1,0 0,2 0,1-1,23 38,-15-35,1-1,0 0,2-1,0-1,1-1,2-1,-1-1,2-1,0-2,1 0,1-1,-1-2,2-1,0-1,0-1,0-2,1 0,0-2,0-2,1 0,-1-2,49-6,-64 5,0-1,0-1,0 0,-1-1,0-1,0 0,0 0,0-2,-1 1,19-14,-23 13,-1 1,0-1,0 0,0 0,-1-1,0 0,-1 0,0-1,0 1,-1-1,0 0,0 0,-1-1,0 1,-1-1,1-9,1-17,-2 0,-1 0,-2-1,-2 1,-8-42,-51-181,33 148,-89-437,-5-16,116 531,5 21,-1 1,1-1,-2 0,0 1,0-1,-1 1,0 0,-1 1,-13-19,19 28,-1 1,1-1,0 1,-1-1,1 1,0 0,-1-1,1 1,-1-1,1 1,-1 0,1-1,-1 1,1 0,-1-1,1 1,-1 0,0 0,1 0,-1-1,1 1,-1 0,0 0,1 0,-1 0,1 0,-1 0,0 0,1 0,-1 0,1 1,-1-1,0 0,1 0,-1 0,1 1,-1-1,1 0,-1 1,1-1,-1 0,1 1,-1-1,1 1,0-1,-1 1,1-1,0 1,-1-1,1 1,0-1,-1 1,1 0,-9 35,5-2,1 1,1 0,3 0,1-1,6 38,-4-50,1 0,1-1,1 0,1 0,1 0,0-1,2-1,0 0,19 24,20 16,2-2,3-3,101 76,203 114,22-25,-294-172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49.2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1 416,'0'-4,"8"-7,12-8,7-3,12-5,12-3,18-9,12-2,4-3,-4 6,3 5,-6 9,-2 3,-6 2,-10 3,-7 1,-12 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0.1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1 500,'39'-16,"2"2,-1 2,2 2,59-8,-11 1,59-12,209-49,-290 59,0-3,-2-3,70-37,-133 61,62-40,-62 39,-1 1,0-1,1 0,-1 0,0 0,0 0,0 0,-1-1,1 1,0-1,-1 1,0-1,1 0,-1 1,0-1,0 0,-1 0,1 0,-1 0,1 0,-1 1,0-5,-1 5,0-1,0 0,-1 1,1-1,-1 1,0-1,1 1,-1 0,0 0,0 0,-1 0,1 0,0 0,-1 1,1-1,-1 1,1 0,-6-2,-53-18,38 16,0 1,0 1,-1 2,0 0,1 1,-1 1,1 2,-1 0,1 1,-29 10,14-2,1 2,0 1,1 1,1 3,-45 30,59-33,1 1,1 1,0 1,2 0,0 1,1 1,1 0,1 2,1-1,1 1,1 1,1 0,1 1,1 0,1 0,2 1,0 0,2 0,1 0,1 41,1-64,0 0,1 1,-1-1,1 0,0 0,-1 0,1 0,1 0,-1 0,0 0,1 0,-1 0,1 0,0-1,0 1,0-1,0 1,1-1,-1 0,1 0,-1 0,1 0,-1 0,1-1,0 1,0-1,0 0,0 0,0 0,0 0,1 0,-1-1,0 0,0 1,0-1,5 0,8-1,-1 0,1 0,-1-2,1 1,-1-2,20-7,23-12,96-51,-79 32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0.8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1 991,'19'0,"1"1,-1 1,0 0,1 2,-1 0,-1 1,1 1,-1 1,0 0,0 2,19 12,219 146,-253-165,0 0,0 0,0-1,0 1,0 0,0-1,1 0,-1 0,0 0,1 0,-1-1,1 1,-1-1,0 0,1 0,-1 0,1 0,-1-1,1 1,-1-1,5-2,-4 1,-1 0,0-1,1 0,-1 0,0 0,-1 0,1 0,0-1,-1 1,0-1,0 0,0 0,0 0,-1 1,1-2,-1 1,1-5,6-32,-1-1,-3 0,-1 0,-4-60,2-41,9 2,7 1,5 1,47-155,-56 249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11.0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1 141,'9'0,"11"0,11 0,9-4,10-2,10-4,8 0,5-3,3-4,-3 2,0-2,-5 3,-9 3,-10 4,-10 3,-6-3,-10 1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1.7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567 137,'-4'-4,"-1"0,0 0,-1 1,1 0,-1 0,1 1,-1 0,0 0,-12-3,-58-7,66 11,-8-1,0 0,0 1,0 1,0 1,0 1,0 0,-21 6,28-4,0 0,-1 1,2 0,-1 0,1 2,-1-1,2 1,-1 1,1 0,0 0,-13 17,8-9,2 1,0 0,1 1,1 1,0-1,2 2,0-1,1 1,1 0,1 1,1-1,1 1,0 0,2 33,1-46,1-1,0 0,0 0,1 0,0 0,0 0,1 0,0 0,0-1,0 1,1-1,0 0,0 0,1 0,7 7,-4-6,0 0,1-1,0 0,0 0,0-1,0 0,1-1,0 0,0-1,11 3,-9-3,0 0,1-1,-1 0,1-1,0-1,-1 0,1-1,0 0,-1-1,1 0,-1-1,0 0,0-1,0-1,0 0,-1 0,0-1,14-10,-13 6,0-1,-1 0,0 0,-1-2,0 1,-1-1,0 0,-1-1,-1 0,0-1,-1 1,0-1,-1 0,-1 0,-1-1,0 0,-1 1,1-24,-2-59,-1 40,12-95,-11 149,-1 1,1-1,0 1,0-1,0 1,1 0,-1 0,1-1,0 1,-1 0,2 0,-1 1,3-5,-4 7,-1 0,1-1,-1 1,1-1,0 1,-1 0,1-1,0 1,0 0,-1 0,1 0,0-1,0 1,-1 0,1 0,0 0,0 0,-1 0,1 0,0 1,0-1,-1 0,1 0,1 1,-1 0,1 0,0 0,0 1,-1-1,1 1,-1 0,1-1,-1 1,0 0,1 0,-1-1,1 5,4 8,-1 0,0 1,-1 0,-1 0,3 27,6 31,-4-47,2-1,0 0,1 0,2-1,30 45,-6-20,65 68,-52-67,1-3,113 79,-157-121,0-1,1 0,-1 0,15 4,-2-2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2.4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703 1,'-30'61,"1"2,4 1,-28 109,46-143,1-1,2 1,1 0,1 0,2 1,0-1,3 0,0 0,2 0,15 52,-13-67,-1 1,2-1,11 18,-17-28,1-1,0 0,0 1,0-1,1 0,0-1,-1 1,1-1,0 1,1-1,-1-1,0 1,1 0,8 2,-12-5,0 1,-1-1,1 0,0 0,0 0,0 0,0 0,-1 0,1-1,0 1,0 0,0 0,-1-1,1 1,0 0,0-1,-1 1,1-1,0 1,-1-1,1 1,0-1,-1 1,1-1,-1 0,1 1,-1-1,1 0,-1 1,1-1,-1 0,0 0,0 1,1-1,-1 0,0 0,0 0,0 0,0 1,0-1,0-1,1-1,-1-1,0 1,0-1,-1 1,1-1,-1 1,1-1,-4-5,-4-7,-1 0,-1 0,0 1,-2 0,1 1,-25-21,6 7,-66-44,63 51,-1 2,0 2,-1 1,-1 1,-1 2,0 2,0 1,-56-7,89 16,0 1,1-1,-1 1,1-1,-1 1,1 0,-1 0,0 1,1-1,-1 1,1 0,-1 0,1 0,-1 0,1 0,0 1,0 0,-1 0,1-1,0 2,1-1,-1 0,0 1,-4 4,-3 10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2.9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0,'0'4,"5"6,1 6,-1 4,0 3,-2 2,-1 1,-1 5,-1 1,0 0,0-2,0-1,0-5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3.3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0,'4'0,"2"5,4 1,0 4,7 0,6 7,6 5,8 12,19 9,-1-4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4.5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357 0,'-18'0,"1"1,-1 0,0 1,1 1,-1 1,-28 9,34-7,0-1,0 2,1 0,0 0,0 1,0 1,1-1,0 2,-12 14,12-12,1 1,0-1,0 1,2 1,0-1,0 1,1 1,-6 20,10-28,1 0,0 0,0 0,0 0,1 1,0-1,0 0,1 0,0 0,0 1,0-1,1 0,0 0,1-1,0 1,0 0,0-1,1 0,-1 0,6 7,-5-10,0 1,0-1,0 0,0 0,1 0,-1-1,1 0,-1 0,1 0,0 0,0 0,0-1,0 0,0 0,0-1,9 1,10-1,-1-1,30-5,-46 5,-3 1,0-1,0 0,0 0,0 0,0 0,0-1,0 1,-1-1,1 0,-1 0,1 0,-1-1,0 1,0-1,0 0,0 0,0 0,-1 0,5-6,-2-2,0 0,-1-1,0 1,0-1,1-14,-3 17,-1 0,1 0,1 0,0 1,0-1,0 1,1-1,0 1,1 0,0 1,6-8,-10 14,0 0,0 0,0 0,0 0,0 0,1 0,-1 0,0 1,0-1,0 0,1 1,-1-1,0 1,1 0,-1-1,0 1,1 0,-1 0,0 0,1 0,-1 0,1 0,2 1,-2 0,0 0,0 0,0 0,0 0,0 1,0-1,0 1,0 0,-1-1,1 1,-1 0,3 4,4 7,-1 1,-1 0,8 23,-9-25,18 33,-10-28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5.4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0,'7'9,"0"1,0-1,-1 1,0 0,5 13,4 5,35 81,-4-8,81 128,182 248,-240-374,-69-103,0 1,0-1,0 0,0 0,0 0,0 0,0 0,1 0,-1 1,0-1,0 0,0 0,0 0,0 0,0 0,0 0,0 0,0 0,1 0,-1 0,0 0,0 1,0-1,0 0,0 0,0 0,1 0,-1 0,0 0,0 0,0 0,0 0,0 0,0 0,1 0,-1 0,0 0,0 0,0 0,0 0,0-1,0 1,1 0,-1 0,0 0,0 0,0 0,0 0,0 0,0 0,0 0,0 0,0-1,1 1,-1 0,0 0,0 0,0 0,0 0,0 0,0 0,0-1,0 1,0 0,0 0,0 0,0 0,0 0,0-1,2-17,-3-22,0 20,1-1,1 1,1-1,1 1,0-1,2 1,0 0,15-34,-18 47,1 1,0 0,1 0,-1 0,1 1,0-1,0 1,1 0,-1 0,1 1,0-1,1 1,-1 0,1 0,0 1,0 0,0 0,0 0,0 1,1-1,-1 2,1-1,-1 1,1 0,0 0,-1 1,1 0,0 0,0 0,8 3,7 1,0 2,0 0,-1 1,0 2,0 0,-1 1,37 25,-46-28,0 1,-1 0,0 1,-1 0,0 1,0 0,-1 0,0 1,-1 0,0 0,-1 1,0 0,-1 0,7 24,-11-32,-1 0,0-1,0 1,0 0,0 0,0 0,-1 0,1 0,-1 0,0-1,-1 1,1 0,-1-1,1 1,-1-1,0 1,0-1,0 0,-1 0,1 0,-1 0,0 0,0 0,0-1,0 0,0 1,-1-1,1 0,-6 2,-10 5,-1-1,-1 0,1-1,-23 3,37-8,-41 7,-1-2,0-2,0-2,-1-2,-51-7,67 2,7-2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7.3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0,'1'9,"1"-1,0 0,0 1,1-1,0 0,1 0,5 10,0 0,228 598,-211-549,-21-50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8.6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207 515,'-34'1,"-49"-3,79 2,-1-1,0 0,1 0,-1 0,1 0,-1-1,1 0,-1 0,1 0,0 0,0-1,0 0,-6-5,9 7,0 0,0 0,1-1,-1 1,0 0,1 0,-1 0,1-1,-1 1,1 0,0-1,-1 1,1 0,0-1,0 1,0 0,0-1,0 1,0 0,0-1,1 1,-1 0,0-1,1 1,-1 0,1 0,-1-1,1 1,0 0,0 0,-1 0,1 0,0 0,0 0,0 0,0 0,2-1,6-6,0 1,0 0,17-9,-12 7,238-145,-24 15,-219 133,0 0,-1 0,0-1,11-12,-18 18,0 0,0 0,0 0,0 0,-1-1,1 1,0 0,-1 0,1 0,-1-1,1 1,-1 0,0-1,0 1,0 0,1-1,-1 1,-1-3,1 3,-1 0,0 0,1 0,-1-1,0 1,0 0,0 0,0 0,0 0,0 0,-1 1,1-1,0 0,0 0,0 1,-1-1,1 1,0-1,-1 1,1 0,-1-1,-1 1,-12-3,0 0,0 1,0 1,0 1,0 0,0 0,-1 2,1 0,0 1,1 0,-18 7,11-2,0 1,1 1,0 0,1 2,0 1,1 0,-17 16,9-4,2 0,0 2,1 1,2 1,1 0,1 2,2 0,1 1,-16 46,28-67,0 0,1 0,1 1,0-1,0 1,1-1,1 23,0-30,1-1,-1 0,1 1,0-1,0 0,1 0,-1 0,1 0,-1 0,1 0,0 0,0-1,0 1,0-1,1 1,-1-1,1 0,0 0,-1 0,1 0,0 0,0-1,0 1,0-1,0 0,1 0,-1 0,0 0,0 0,1-1,4 1,20 0,0-1,0-2,0 0,-1-2,1-1,41-13,23-3,23 1,89-19,-175 31,1-1,-2-1,0-1,47-27,-67 32,1 0,-1 0,0-1,0 0,-1 0,0-1,0 0,-1 0,0-1,0 0,6-12,-9 15,-1-1,1 1,-1-1,0 1,-1-1,0 0,0 1,0-1,-1 0,0 0,0 0,-1 1,1-1,-2 0,1 0,-1 1,-4-13,3 15,0-1,0 1,0 0,-1 0,1 0,-1 0,0 1,0 0,0 0,-1 0,1 0,-1 0,1 1,-1 0,0 0,0 0,0 1,0 0,0 0,-6-1,-16-2,0 2,-44 1,48 2,12-1,-1 0,0 1,0 1,0 0,-20 6,30-7,0-1,1 1,-1 0,0-1,0 1,1 0,-1 0,0 0,1 0,-1 0,1 1,-1-1,1 0,0 1,0-1,0 1,-1-1,1 1,0-1,1 1,-1 0,0 0,0-1,1 1,-1 0,1 0,0 0,0 0,-1 0,1 0,0 0,0-1,1 1,-1 0,0 0,1 0,-1 0,1 0,-1-1,1 1,0 0,0 0,0-1,0 1,2 1,2 6,1-1,0 0,1 0,0-1,0 0,0 0,1 0,10 6,76 41,-55-33,78 41,-43-24,-1 3,76 57,-140-90,0-1,-1 1,0 0,0 0,-1 1,0 0,-1 1,1-1,-2 1,0 1,0-1,6 21,-10-26,0 1,0-1,0 1,-1-1,0 0,0 1,0-1,-1 1,0-1,0 1,0-1,-1 0,0 0,0 1,0-1,-1-1,1 1,-1 0,0-1,0 1,-1-1,0 0,1 0,-1 0,-1-1,1 1,0-1,-8 4,2-1,-1 0,0-1,-21 7,4-4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9.1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 0,'-4'0,"3"0,5 0,12 0,11 0,9 0,13 0,-3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3:59.9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125 380,'-23'0,"15"-1,1 0,-1 1,0 0,0 1,0 0,0 0,0 0,0 1,1 0,-1 1,-8 3,18-2,11-2,14-2,20-11,-1-3,-1-1,-1-3,51-27,-76 34,0-1,-1-1,26-24,-29 24,0 0,1 1,1 0,34-17,-1 9,1 2,1 3,68-12,164-11,-160 24,-90 9,-23 2,0 1,1 0,0 1,-1 0,1 1,0 1,-1-1,1 2,14 3,-26-5,1 0,-1 0,0 0,0 0,0 0,0 0,0 0,0 0,0 1,0-1,1 0,-1 0,0 0,0 0,0 0,0 0,0 0,0 1,0-1,0 0,0 0,0 0,0 0,0 0,0 0,0 1,0-1,0 0,0 0,0 0,0 0,0 0,0 0,0 1,0-1,0 0,0 0,0 0,0 0,0 0,0 0,-1 0,1 1,0-1,0 0,0 0,0 0,0 0,0 0,0 0,0 0,-1 0,1 0,0 0,0 0,0 0,0 0,0 0,-1 1,-13 6,-17 5,-81 16,88-22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11.9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0 361,'27'-1,"0"-1,0-2,-1-1,1 0,-1-2,25-11,150-72,-76 31,-59 32,1 4,1 2,1 3,83-10,-29 15,191 2,-285 12,-19 0,0 0,1 0,-1-1,0-1,1 0,-1 0,0-1,0 0,0-1,0 0,12-6,-9-1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0.6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0 189,'29'1,"44"0,-1-2,0-4,140-27,-42-18,63-15,-220 62,-1-1,0-1,-1 1,16-10,-21 11,5-1,-2 4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1.8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220 237,'-97'10,"23"-1,72-9,0 1,0-1,0 0,0 0,0 0,1 0,-1 0,0 0,0-1,0 1,0-1,0 1,0-1,1 0,-1 0,0 1,1-1,-1-1,0 1,1 0,-1 0,1 0,-3-3,4 1,-1 1,0 0,1 0,-1 0,1-1,0 1,0 0,-1 0,2-1,-1 1,0 0,0 0,1 0,-1-1,1 1,0 0,0-2,4-6,-1 0,1 0,1 1,0 0,0 0,1 0,9-9,-1 5,1 2,0-1,0 2,1 0,0 1,1 1,0 0,0 2,1 0,-1 1,1 0,26-1,-14 3,0 1,0 2,-1 1,1 1,0 2,-1 1,33 9,-48-8,0 0,0 0,0 2,-1-1,-1 2,1 0,-1 1,-1 0,0 1,0 0,-1 1,-1 0,0 0,0 1,9 18,9 21,-3 0,35 101,-25-54,-5 2,-5 1,16 126,-35-181,-2 1,-3 0,-1 0,-3-1,-1 1,-3-1,-2 0,-2 0,-23 63,22-83,-1-1,-1-1,-1 0,-1-1,-2 0,0-2,-1 0,-42 36,48-47,-2 0,0-1,0-1,-1 0,0-1,-30 11,34-16,1 0,-1-1,1 0,-1 0,0-2,0 1,0-1,1-1,-1 0,0-1,-12-3,13 1,0-1,1 1,0-2,-1 1,2-2,-1 1,1-1,0-1,0 0,-13-15,4 1,0 0,2-2,-17-30,26 42,1-1,1 0,0 0,1-1,0 1,1-1,0 0,1 0,1 0,0-16,2 21,-1-1,2 1,-1 0,1 0,0 0,1 0,0 0,1 1,-1-1,2 1,-1 0,1 0,0 0,1 1,0 0,8-8,13-9,1 1,1 2,1 0,0 3,2 0,0 2,1 1,0 2,1 1,0 2,1 1,53-6,-73 14,1 1,-1 0,1 1,-1 1,0 1,0 0,0 0,0 2,0 0,-1 1,0 0,0 1,-1 0,0 2,20 15,-15-11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2.4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620 0,'0'4,"-1"-1,1 1,-1-1,0 1,0-1,-1 1,1-1,-1 0,0 0,1 0,-1 0,-5 5,-34 36,22-26,-52 56,-182 197,166-180,-24 30,94-100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2.9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0,'28'2,"0"1,0 1,-1 2,1 0,-2 2,49 21,-69-27,253 90,-174-59,-56-21,0-1,40 10,113 28,-50-12,-74-23,-6-2,58 23,-80-23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3.91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0,'8'8,"-2"-3,0-1,-1 1,1 0,-1 1,-1-1,1 1,-1 0,0 0,0 1,-1-1,1 1,-2-1,1 1,-1 0,0 0,0 0,1 13,-2 8,2 0,1 0,1 0,1-1,2 0,1 0,19 41,-9-31,32 45,-34-60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4.8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1,'3'0,"0"1,-1-1,1 1,0-1,-1 1,1 0,-1 0,1 1,-1-1,1 0,-1 1,0-1,0 1,0 0,0 0,0 0,0 0,0 0,0 0,-1 0,1 1,1 2,4 9,-1-1,9 29,-7-20,20 63,18 92,7 28,60 100,-94-262,2-1,2 0,2-2,56 69,-77-103,-4-5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5.21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1 138,'127'-1,"164"-24,-215 15,407-77,-429 73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5.6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0,'0'4,"0"6,0 6,0 8,0 9,4 8,6 5,1 3,8 7,4 7,-1-4,-1-6,1-5,-3-10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6.0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57,'0'-9,"0"-7,4 0,6 6,1 5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7.5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1 157,'0'-5,"1"0,1-1,-1 1,1 0,-1 0,2 0,-1 0,0 0,1 1,0-1,0 1,6-7,-2 3,1-1,0 1,0 1,18-13,-15 14,1 1,-1 0,1 1,0 0,0 1,0 1,0 0,1 0,-1 1,0 1,19 1,8 2,0 2,49 12,13 11,-1 5,168 81,-260-111,-1 1,0 0,1 0,-1 1,0 0,-1 0,0 1,1 0,8 12,-13-16,0 1,-1 0,1 0,-1 0,0 0,0 0,0 0,-1 0,1 0,0 0,-1 1,0-1,0 0,0 0,0 0,-1 1,1-1,-1 0,0 0,0 0,0 0,0 0,0 0,-1 0,1 0,-1-1,0 1,-2 2,0 1,0-1,0 0,0-1,-1 1,0-1,0 0,0 0,0 0,-1-1,-9 5,13-7,-1 0,1 0,0 0,0-1,-1 0,1 1,0-1,-1 0,1 0,0 0,-1 0,1 0,0-1,-1 1,1-1,0 1,0-1,0 0,-1 0,1 0,0 0,0-1,0 1,0 0,1-1,-1 1,0-1,1 0,-1 1,1-1,-1 0,-1-3,-4-7,1 0,0-1,1 0,0 1,1-2,1 1,0 0,-2-20,4 25,0 0,1-1,0 1,0-1,1 1,0 0,0-1,1 1,0 0,0 0,1 0,0 0,1 0,7-12,-9 17,1 0,-1 0,1 0,0 1,0-1,0 1,0 0,0-1,0 2,0-1,1 0,-1 1,1-1,-1 1,1 0,0 0,-1 0,1 1,0-1,0 1,0 0,-1 0,1 1,0-1,0 1,-1-1,1 1,0 0,3 2,2 1,-1 0,1 0,-1 1,0 1,0-1,0 1,-1 0,0 1,0 0,6 8,3 6,21 41,-9-14,-18-113,-8 60,0 0,0 0,0 0,0 1,1-1,0 1,0 0,0-1,0 1,1 1,-1-1,1 0,0 1,0 0,1 0,-1 0,1 0,-1 1,1 0,0 0,0 0,8-2,-3 2,0 0,0 0,0 1,0 1,0-1,0 2,0-1,0 1,0 1,0 0,12 4,-19-4,1-1,-1 2,1-1,-1 0,0 1,0-1,0 1,0 0,0 0,0 0,-1 0,0 1,0-1,0 1,0-1,0 1,0 0,-1 0,0-1,0 1,0 0,0 0,0 5,-1-3,1-1,-1 1,1 0,-1 0,-1-1,1 1,-1 0,0-1,-1 1,1-1,-1 1,0-1,-1 1,1-1,-6 8,8-12,-1-1,1 1,0-1,-1 0,1 1,0-1,-1 1,1-1,0 0,-1 0,1 1,0-1,-1 0,1 0,-1 1,1-1,-1 0,1 0,-1 0,1 0,0 0,-1 0,1 0,-1 0,1 0,-1 0,1 0,-1 0,1 0,-1 0,1 0,-1 0,1 0,-1-1,-12-16,-3-32,15 45,-3-11,1 1,1 0,0-1,1 0,0 1,1-1,1 0,4-21,-5 32,1 1,0 0,0-1,0 1,0-1,1 1,-1 0,1 0,0 0,0 0,0 0,0 0,1 1,-1-1,1 1,-1-1,1 1,0 0,0 0,0 0,0 1,0-1,0 1,1-1,-1 1,1 0,-1 0,0 1,1-1,-1 1,1-1,0 1,-1 0,1 1,-1-1,1 1,-1-1,1 1,-1 0,4 2,-3-2,0 0,0 0,0 1,0 0,0 0,-1 0,1 0,0 0,-1 1,0 0,0-1,0 1,0 1,0-1,0 0,2 6,-1-2,0 0,-1 0,0 1,-1 0,0-1,0 1,2 13,-2 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14.8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0 308,'11'0,"0"1,0 0,0 1,-1 0,1 1,0 0,-1 0,0 1,0 1,0-1,-1 2,16 10,-2 2,-2 1,-1 1,31 37,-31-32,2-2,35 31,-44-44,1 0,0-1,1 0,0-1,0-1,25 9,91 32,-2 7,182 106,-265-132,62 52,-31-22,-75-57,0-1,-1 0,1 1,0-1,0 0,0 0,0 0,0 0,0 0,0 0,0-1,0 1,0-1,0 0,0 1,1-1,-1 0,0 0,0 0,0 0,0-1,1 1,-1-1,0 1,0-1,0 0,0 0,0 0,0 0,0 0,0 0,-1 0,1-1,0 1,-1-1,1 1,-1-1,1 1,-1-1,0 0,0 0,0 0,0 0,0 0,1-4,5-11,0 0,-2 0,0-1,3-25,-6 33,16-120,-4 1,-6-180,-7 277,2 1,1 0,1 0,11-32,-4 12,-8 31,-1 0,-1-1,-1-33,-1 44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8.8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715 412,'3'34,"2"-28,2-23,-3 4,-1 0,-1 0,0 0,-1-1,0 1,-2-17,1 26,0 0,0 0,-1 1,1-1,-1 0,0 1,0-1,-1 0,1 1,-1-1,0 1,0 0,0 0,0 0,0 0,-1 0,1 0,-1 0,0 1,0-1,0 1,0 0,0 0,0 0,-1 0,-5-2,-12-1,0 1,0 1,-1 1,1 0,-1 2,-33 3,20 1,-1 2,1 1,-40 15,39-10,0 3,-58 33,78-39,1 0,0 2,1 0,1 0,-1 2,2-1,0 2,-12 15,22-26,0-1,0 1,0-1,1 1,-1 0,1 0,0 0,0 0,0 0,0 0,0 0,0 0,1 0,0 0,-1 1,1-1,0 0,1 0,-1 0,1 0,-1 1,1-1,1 3,1-2,0 0,0 0,1-1,-1 1,1-1,0 0,0 0,0 0,0-1,0 1,0-1,1 0,-1 0,8 2,563 213,-448-173,1-6,3-5,136 16,-246-46,0-1,0 0,1-2,23-2,-40 1,1 0,-1 0,0 0,0 0,1-1,-1 0,0 0,-1 0,1-1,0 1,-1-1,1 0,-1-1,0 1,0-1,0 0,0 0,-1 0,0 0,0 0,5-9,-2-2,-1 1,-1 0,0-1,-1 0,0 0,0-20,-3-97,-1 78,1-70,-9-165,7 275,-1 0,0 0,0 0,-2 1,0 0,0-1,-9-14,12 24,0 1,0-1,-1 1,1 0,-1-1,1 1,-1 0,0 0,0 1,0-1,-1 1,1-1,0 1,-1 0,0 1,1-1,-1 0,0 1,0 0,0 0,0 0,0 0,0 1,0 0,0 0,0 0,-1 0,-6 2,8-2,1 1,-1 0,0 0,0 0,1 0,-1 1,1-1,-1 1,1 0,0-1,0 1,-1 0,1 0,1 1,-1-1,0 0,0 1,1-1,-1 1,1-1,0 1,0 0,0-1,0 1,0 0,1 0,-1 0,1 0,0-1,0 1,0 0,0 0,0 0,1 0,-1 0,2 3,0 6,1-1,1 1,0-1,0 0,1 0,0 0,11 15,1-3,1-2,1 0,0-1,2-1,28 21,123 74,-128-86,-35-22,214 140,-177-111,-1 1,64 68,-106-102,4 6,0 1,0-1,0 1,8 15,-14-22,0-1,0 1,0 0,-1 0,1 0,0 0,-1 0,0 0,1 0,-1 0,0 0,0 0,0 0,0 0,0 0,-1 0,1 0,-1 0,1 0,-1 0,0 0,0 0,1-1,-1 1,0 0,-1 0,1-1,0 1,0-1,-1 1,-2 1,-6 5,-1 0,-1-1,0 0,0-1,0-1,-18 7,-84 18,52-16,-83 24,109-31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09.8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6,'3'2,"0"0,-1-1,1 1,0 0,0 1,-1-1,0 0,1 1,-1-1,0 1,0 0,0 0,-1 0,1 0,-1 0,2 4,6 9,138 214,62 90,-189-300,-19-20,-1 1,1-1,-1 0,1 1,0-1,-1 0,1 0,-1 0,1 0,0 1,-1-1,1 0,0 0,-1 0,1 0,-1 0,1-1,0 1,-1 0,1 0,-1 0,1 0,0-1,0 1,0-2,1 0,0 0,-1-1,1 1,-1 0,0-1,0 1,0 0,0-1,0 1,-1-1,1 0,-1 1,1-1,-1 0,0-2,4-36,3 0,1 1,1 0,3 1,1 0,2 0,1 2,2 0,2 1,2 1,47-61,-62 89,0-1,0 1,0 1,1-1,0 2,1-1,-1 1,1 0,18-7,-21 10,-1 1,1 0,-1 0,1 0,-1 1,1 0,-1 0,1 0,-1 0,1 1,-1 0,1 0,-1 1,0 0,0-1,1 2,-1-1,0 1,5 3,18 14,0 2,-1 0,-2 2,0 1,-2 1,0 1,29 47,-47-66,0 0,-1 1,0-1,0 1,-1 0,0 0,-1 0,0 1,0-1,0 19,-2-23,-1 0,1 0,-1 0,0 0,-1 0,1 0,-1-1,0 1,0 0,-1-1,1 0,-1 1,0-1,0 0,0 0,-1-1,1 1,-1-1,0 0,0 0,-8 5,-23 11,-1-3,-1 0,0-2,-1-2,0-2,-1-1,-45 4,34-9,-54-3,63-1,-1 1,-58 8,76-4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11.3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0 578,'6'7,"-1"1,-1 0,1 0,-1 1,0-1,-1 1,0 0,3 15,5 11,-5-16,-2-7,0 0,1 0,0 0,1-1,9 14,-13-23,0 1,0-1,0 0,0 0,0 0,0 0,0 0,1 0,-1-1,1 1,0-1,-1 0,1 0,0 0,0 0,-1 0,1-1,0 1,0-1,0 0,0 1,0-1,0-1,0 1,0 0,0-1,-1 1,7-3,0-1,-1 0,1 0,-1-1,1 0,-1-1,-1 1,1-2,-1 1,10-12,55-75,-48 61,113-168,-116 163,-1-1,-2-1,23-68,-34 64,-6 37,-1-1,1 0,0 1,1-1,0 1,0 0,0-1,6-10,-7 18,0 0,0 1,0-1,0 1,0-1,0 1,-1-1,1 1,-1-1,1 1,-1 0,0-1,1 1,-1 0,0 3,0-4,4 22,1-1,0 0,2 0,0-1,2 0,0 0,2-1,0 0,1-1,1 0,0-1,2-1,0 0,23 20,-21-21,72 61,-80-70,1 0,0-1,0 0,0-1,1 0,0 0,19 4,-28-8,0-1,0 1,1-1,-1 1,1-1,-1 0,0 0,1 0,-1 0,1 0,-1-1,0 1,1-1,-1 1,0-1,0 0,1 0,-1 0,0 0,0-1,0 1,0 0,0-1,-1 0,1 1,0-1,-1 0,1 0,-1 0,1 0,-1 0,0 0,0 0,0 0,1-3,1-8,0 0,-1 0,0 0,-1-1,0-17,1-7,1 7,13-171,-16 173,-1 0,-1 0,-1 0,-13-51,12 102,5 21,2-32,1-1,-1 0,2 0,0-1,0 1,0-1,1 0,1-1,-1 1,13 10,13 13,39 29,-62-54,4 4,0 1,-1 1,0-1,-1 2,0 0,-1 0,15 30,-22-39,0 1,-1-1,0 1,0 0,0 0,-1 0,1 0,-2 0,1 0,-1 0,1 1,-2-1,1 0,-1 0,0 0,0 0,0 0,-1 0,0 0,0 0,-1-1,0 1,0-1,0 1,-7 7,7-10,-1 1,1-1,-1 0,0 0,0-1,0 1,-1-1,1 0,-1 0,1 0,-1-1,0 1,1-1,-6 0,-13 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13.75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193 759,'26'-2,"-1"-1,1 0,47-15,-43 10,0 1,38-3,-59 9,-1 0,1-1,0 1,0-2,-1 1,1-2,-1 1,0-1,0 0,0 0,-1-1,1 0,8-9,-13 11,0 0,0 0,0 0,0-1,-1 1,0-1,0 0,0 0,0 0,0 0,-1 0,0 0,0 0,0 0,0-1,-1 1,1 0,-1-1,0 1,-1 0,1 0,-1-1,0 1,0 0,0 0,0 0,-1 0,1 0,-5-7,2 4,0 0,0 0,-1 0,0 0,0 1,-1-1,0 2,0-1,0 0,-1 1,1 0,-1 1,-1 0,1 0,0 0,-1 1,0 0,0 0,0 1,0 0,0 1,0 0,-1 0,1 0,0 1,-1 1,1-1,-15 4,4 0,0 1,1 0,0 2,0 0,0 1,1 1,0 0,1 2,0 0,1 0,-22 21,16-11,1 1,0 1,2 0,1 1,1 1,0 1,-20 50,35-74,0 0,0 0,0 0,1 0,-1 1,0-1,1 0,0 0,-1 0,1 1,0-1,0 0,1 0,-1 1,0-1,1 0,-1 0,1 0,0 0,0 1,-1-1,1 0,1 0,-1-1,0 1,0 0,1 0,-1 0,1-1,0 1,-1-1,1 0,0 1,0-1,0 0,0 0,0 0,0 0,0 0,0 0,0-1,0 1,1-1,3 1,11 1,0 0,0-2,0 0,28-3,-44 3,114-15,222-58,-317 68,-1-1,0-2,0 1,-1-2,0 0,29-21,-40 25,0-1,0 0,-1 0,0-1,0 1,-1-1,0 0,0-1,0 1,-1-1,0 0,-1 0,0-1,0 1,0-1,-1 1,1-16,18-153,-10 107,-3 1,-3-122,-6 188,1-1,-1 1,0-1,0 1,0-1,0 1,-1-1,0 1,1 0,-4-4,5 6,-1 1,1-1,0 1,-1-1,1 1,-1 0,1-1,-1 1,1 0,-1-1,1 1,-1 0,1-1,-1 1,1 0,-1 0,1 0,-1 0,0-1,1 1,-1 0,1 0,-1 0,0 0,0 0,0 1,0 0,0-1,0 1,0 0,1 0,-1 0,0-1,0 1,0 0,1 0,-1 0,0 0,1 0,-1 0,1 1,-1-1,1 0,-1 1,0 3,0 1,1-1,-1 1,1-1,0 0,0 1,1-1,-1 1,1-1,0 0,1 1,0-1,-1 0,1 0,1 0,-1 0,1-1,0 1,0-1,5 6,9 12,1-1,33 29,-48-47,131 108,-82-72,84 86,-132-121,-1 0,1 0,-1 0,0 0,0 1,0-1,-1 1,0 0,0 0,0 0,0 0,1 7,-3-10,0 1,-1-1,1 0,0 0,-1 0,0 1,1-1,-1 0,0 0,0 0,0 0,0 0,0 0,-1-1,1 1,-1 0,1-1,-1 1,1 0,-1-1,0 0,0 1,0-1,0 0,0 0,0 0,0 0,0-1,0 1,-4 0,-148 43,117-29,5-2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14.7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67,'9'-1,"0"0,0 0,-1-1,14-4,28-6,419 7,-261 8,-169-2,42-1,-76 0,0-1,0 1,0-1,0-1,0 1,0-1,-1 0,1 0,-1 0,1 0,-1-1,7-5,4-8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15.2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43,'5'0,"9"0,16 0,11 0,7 0,13 0,9 0,6 0,7-5,2-1,-4 1,-4 0,-5 2,-12 1,-10-3,-11-1,-11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17.0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976 0,'-14'1,"0"1,-1 0,1 1,0 0,0 1,1 1,-19 8,-92 53,88-45,-23 14,1 3,3 1,1 4,1 1,3 3,2 2,-48 63,71-78,1 2,2 0,2 1,1 1,-19 56,29-64,1-1,1 2,2-1,1 0,1 1,2 0,1 0,4 34,-2-53,0 0,1 0,0 0,1 0,0-1,1 0,1 0,-1 0,2 0,-1-1,1 0,1-1,0 1,0-1,1-1,0 0,1 0,0-1,0 0,20 10,-16-10,0-1,1 0,0-1,-1-1,2-1,-1 0,0-1,1 0,-1-1,1-1,-1 0,0-2,1 1,-1-2,0 0,16-6,26-10,0-4,-2-1,99-61,-143 76,-2 1,1-1,-1 0,0-1,-1 0,0-1,-1 0,0 0,-1 0,0-1,-1 0,0 0,-1 0,0-1,-1 1,0-1,-1 0,0 0,-1 0,-1 0,0 0,-3-16,1 22,-1 1,0 0,0 0,0 0,-1 0,0 1,0-1,-1 1,1 0,-1 0,0 0,0 1,-1 0,1 0,-1 0,0 1,-11-5,-7-3,-1 0,-1 2,-27-6,31 9,-1 2,1 0,-1 1,1 2,-1 0,-34 4,44-1,0 0,1 1,0 0,-1 1,1 0,0 1,1 0,-1 1,1 0,0 1,1 0,-20 18,-24 33,2 4,-51 78,40-52,31-44,20-26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24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1,'1'0,"0"0,0 1,0-1,0 1,0-1,0 1,0 0,0-1,0 1,-1 0,1 0,0-1,-1 1,1 0,0 0,-1 0,1 0,-1 0,1 0,-1 0,0 0,1 0,-1 0,0 0,0 0,1 2,4 35,-5-33,3 389,-2-29,3-313,2 0,2 0,3-1,33 95,-37-127,1-1,1-1,1 0,0 0,1-1,1 0,0-1,1 0,26 22,-12-17,0-1,2-1,0-1,58 24,66 38,-76-37,-72-39,0 0,1-1,-1 1,1-1,0 0,0-1,0 1,0-1,0 0,0-1,8 0,-12 0,1-1,-1 1,1-1,-1 0,0 0,1 0,-1 0,0-1,0 1,1-1,-1 1,0-1,-1 0,1 1,0-1,0 0,-1 0,1-1,-1 1,0 0,0 0,1-1,-2 1,1 0,0-1,0 1,0-6,4-17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26.1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0 101,'6'-25,"-6"24,0 1,1 0,-1-1,0 1,1 0,-1-1,0 1,1 0,-1 0,1 0,-1-1,0 1,1 0,-1 0,1 0,-1 0,1 0,-1-1,1 1,-1 0,1 0,-1 0,1 0,-1 1,1-1,-1 0,1 0,0 0,1 2,1-1,0 1,0 0,-1 0,1 0,-1 0,0 0,0 1,0-1,0 1,3 4,29 45,395 563,-387-560,29 35,-62-80,0-1,0 0,1 0,1-1,-1 0,14 7,-23-15,0 1,0-1,0 1,0-1,0 0,0 0,0 1,0-1,0 0,0 0,0 0,0 0,0 0,0 0,0 0,0-1,0 1,0 0,0-1,0 1,0 0,0-1,0 1,2-2,17-24,4-43,-22 62,8-33,-2-1,-2 0,1-46,-6-126,4-67,-4 266,1-1,1 1,0-1,9-22,-9 31,-1 1,1-1,1 0,-1 1,1 0,0 0,0 0,0 0,1 0,0 1,0 0,0 0,6-3,5-2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26.8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1,'4'0,"6"0,1 4,-1 6,-2 6,-3 4,-2 3,-2 2,4-4,1 0,-1 0,-1 5,-1 3,-2-4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16.3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0,'1'23,"2"-1,1 0,0 0,2 0,12 31,6 27,31 223,-27-121,-18-138,2-1,23 58,-25-76,25 56,-25-60,0 1,-1 0,-1 0,-1 1,-2 0,7 42,-12-43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27.3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380 0,'-20'17,"0"0,-1-2,-30 17,23-15,-34 28,40-27,-4 5,-1-2,-57 36,65-48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28.9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715 23,'9'0,"-7"0,0 1,1-1,-1 0,0 0,1 0,-1 0,0 0,1-1,-1 1,0-1,0 0,1 1,-1-1,0 0,0 0,0 0,0-1,2 0,-4 1,0 1,-1-1,1 1,0-1,0 1,0-1,-1 1,1-1,0 1,0-1,-1 1,1 0,-1-1,1 1,0-1,-1 1,1 0,-1-1,1 1,-1 0,1 0,0-1,-1 1,1 0,-1 0,0 0,1 0,-1 0,1 0,-1 0,1 0,-1 0,1 0,-1 0,1 0,-2 0,-24-3,-4 4,0 2,0 0,0 2,-46 14,-118 49,135-46,48-18,-129 53,123-49,1 1,-1 0,1 1,1 1,-26 23,41-34,0 0,0 0,-1 0,1 1,0-1,0 0,-1 0,1 1,0-1,0 0,0 0,0 1,-1-1,1 0,0 0,0 1,0-1,0 0,0 1,0-1,0 0,0 0,0 1,-1-1,1 0,0 1,1-1,-1 0,0 1,0-1,0 0,0 0,0 1,0-1,0 0,0 1,0-1,1 0,-1 0,0 1,0-1,0 0,1 1,18 4,27-4,-43-1,40-3,0 2,0 2,1 2,-1 2,-1 1,80 24,-88-18,-1 2,0 1,-1 2,-1 1,-1 1,30 25,-48-34,-1 0,1 0,-2 1,0 1,0-1,-1 2,0-1,-1 1,-1 1,0-1,-1 1,0 1,-1-1,0 1,-2-1,0 1,2 17,-6-19,1 0,-2 0,0 0,-1 0,0 0,-1 0,0-1,-10 21,-5 4,-33 51,43-74,0-1,-1 0,-1 0,0-1,-1 0,0-1,-1-1,0 1,0-2,-1 0,0-1,-1 0,0-1,0-1,-1 0,1-1,-19 3,16-5,4 0,-1 0,1-1,0-1,-1 0,-21-2,31 0,0 0,1-1,-1 1,0-1,1 0,-1 0,1 0,0-1,-1 1,1-1,0 0,1 0,-1-1,1 1,-1-1,1 0,0 0,0 0,1 0,-4-6,2 3,0-1,1 0,0 0,0 0,0 0,1 0,0-1,1 1,0-1,0 1,1-1,0 0,1-10,2 7,-1 1,1 0,1 0,0 0,1 0,0 1,0 0,13-18,10-5,1 1,1 1,1 2,46-33,-29 23,29-24,143-90,-191 135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29.5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1,'0'4,"0"6,0 6,0 8,4 9,2 7,3 7,6 6,-1 5,2 4,3 5,2 4,-2-1,-1-5,-2-8,-1-10,-2-8,-3-11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0.1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252 0,'0'5,"0"5,0 5,0 5,-4-1,-11 0,-6-3,0 1,-5 1,-3-3,0 2,0-4,1-3,1 1,5-1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2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70,'0'-2,"0"1,0-1,0 0,0 1,0-1,0 0,1 1,-1-1,0 1,1-1,-1 0,1 1,0-1,-1 1,1-1,0 1,0 0,0-1,0 1,0 0,0 0,1 0,-1-1,0 1,1 0,-1 1,0-1,1 0,-1 0,1 1,-1-1,1 0,0 1,-1 0,1-1,0 1,-1 0,1 0,-1 0,1 0,0 0,-1 0,1 1,0-1,-1 0,3 2,4 0,0 0,-1 0,1 1,0 1,-1-1,0 1,0 1,9 6,31 34,-3 2,-1 2,-3 2,41 67,5 4,4 16,-51-75,-39-61,1 0,0-1,0 1,0 0,1-1,-1 1,0-1,1 1,-1-1,1 1,-1-1,1 0,-1 0,1 0,0 0,0 0,-1 0,1-1,0 1,0 0,0-1,0 0,2 1,-1-2,-1 1,0-1,0 0,0 0,0 0,0 0,0 0,0 0,0 0,0-1,0 1,0-1,-1 0,1 1,-1-1,3-3,6-11,-1 0,0 0,11-34,-16 41,8-26,-1 1,-2-1,-1-1,3-40,2-145,-10 116,-3 102,0 0,0 0,0 0,0 0,1 0,0 0,-1 1,1-1,0 0,0 0,0 1,1-1,-1 0,3-2,7-2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3.27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385 26,'0'-2,"0"0,0 1,0-1,1 0,-1 1,1-1,-1 1,1-1,-1 1,1-1,0 1,0-1,0 1,1-2,2 2,-6 14,-4 0,0 0,0-1,-1 0,-1-1,0 1,-1-1,0-1,0 0,-21 17,0-3,-1-1,-47 26,65-42,0 0,0-2,0 1,-28 6,38-11,0 0,0-1,0 0,0 0,0 0,0 0,0 0,0 0,0-1,0 1,0-1,0 0,-2-1,3 1,0 0,1-1,-1 1,1 0,0-1,-1 1,1 0,0-1,0 0,0 1,0-1,0 0,0 1,0-1,1 0,-1 0,1 0,-1 0,1 0,0 1,-1-1,1-3,0 1,1 0,-1 0,1 0,0 1,0-1,0 0,0 1,0-1,1 0,0 1,-1 0,2-1,-1 1,0 0,0 0,1 0,0 1,-1-1,1 0,0 1,0 0,1 0,-1 0,4-2,11-5,1 0,-1 2,27-8,-31 11,16-6,0 2,0 1,51-5,-72 11,0 1,1 0,-1 0,0 1,0 0,0 0,1 1,-2 1,1-1,0 1,0 1,-1 0,0 0,0 1,0-1,12 11,-2 4,0 0,-1 1,-1 1,-2 1,0 0,22 46,-16-20,-2-1,19 82,-32-108,-1 1,-1-1,0 1,-2 24,-1-40,0-1,0 1,-1-1,0 1,0-1,0 1,-1-1,0 0,0 0,0 0,0 0,-1 0,0 0,0-1,0 1,-1-1,0 0,0 0,0 0,0 0,-6 3,-19 11,-1-2,-46 18,63-29,0-1,-1 0,0-1,0-1,0 0,0-1,0 0,-23-3,35 2,0 0,0 0,0 0,0 0,1-1,-1 1,0 0,0-1,0 0,0 0,1 1,-1-1,0 0,1 0,-1 0,1-1,-1 1,1 0,-1-1,1 1,0-1,0 1,0-1,0 1,0-1,0 0,0 1,0-1,1 0,-1 0,0 0,1 0,0 0,0 0,-1 1,1-1,0 0,1-4,0 1,0 0,0-1,1 1,0 0,0 0,0 1,0-1,1 0,0 1,0-1,0 1,1 0,4-5,2 1,1-1,0 1,1 1,0 0,0 0,0 1,1 1,0 0,0 1,0 0,16-2,15 1,0 1,50 2,53-5,-111 2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4.2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121 1,'0'4,"0"6,0 6,-5 0,-5 1,-5-2,-5 5,-3 0,-2 0,3-3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5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353 0,'-12'1,"0"-1,0 1,-1 1,1 0,0 1,1 0,-1 1,1 0,-1 1,-13 8,11-4,0 1,0 0,1 1,0 1,1 0,-18 25,-33 52,57-80,1 0,1 1,0-1,0 1,0 0,1 0,1 0,-2 13,4-20,0 1,1 0,-1 0,1-1,0 1,0 0,0-1,1 1,-1-1,1 1,0-1,0 0,0 0,0 0,1 0,-1 0,1 0,-1-1,1 1,0-1,0 0,7 4,7 5,1-2,1 0,20 6,-18-7,131 49,78 33,-193-73,0 2,-2 1,63 48,-91-62,-1 0,0 0,0 0,0 0,-1 1,0 0,-1 0,1 1,-2-1,6 14,-8-18,0 0,0 0,0 0,-1 0,1 0,-1 0,0 0,0 0,0 1,-1-1,1 0,-1 0,1 0,-1 0,0 0,0 0,0 0,-1 0,1-1,-1 1,1 0,-1-1,0 1,0-1,0 0,-1 1,1-1,0 0,-1 0,1-1,-5 3,-12 7,-1-1,1-1,-2-1,-30 8,39-12,0-1,-1-1,1 0,-1-1,1-1,-1 0,0 0,1-1,-15-3,23 2,-1 0,1 0,-1 0,1 0,0-1,-1 0,1 0,1 0,-1 0,0 0,1-1,0 0,-1 1,2-1,-1-1,0 1,1 0,0-1,0 1,0-1,0 1,1-1,0 0,-1-9,-2-8,2-1,1 1,1 0,2-25,0 35,0-1,0 1,1 0,1 0,0 0,7-13,0 1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6.2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26,'16'-1,"-1"0,0-2,17-4,30-4,-45 10,-1 0,1 1,-1 1,1 0,-1 1,32 9,-44-10,0 0,1 1,-1-1,0 1,0 1,0-1,0 0,0 1,0 0,-1 0,1 0,-1 0,0 1,0-1,0 1,0 0,-1-1,0 1,0 0,0 1,0-1,0 0,-1 1,0-1,0 1,0-1,0 1,-1-1,0 7,0-5,-1 0,0 0,-1-1,1 1,-1-1,0 1,-1-1,1 0,-1 0,0 0,0 0,-1 0,1-1,-1 0,0 1,0-1,-7 4,-10 9,-2-1,-33 19,27-18,-27 24,57-39,8-3,13-5,78-28,1 5,134-22,-81 30,-120 19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6.63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184 0,'0'5,"-4"5,-2 5,-3 1,-6 1,1 2,-2 3,-3-3,2 0,0 1,-2-4,3 2,-1-4,3-4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31.54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15686 27,'-27'-1,"1"-2,-30-6,28 4,-49-3,-259 20,102 0,-1524 101,492 53,910-114,-1387 269,1464-244,168-43,-2-4,-169 21,-122-3,-114-6,0-37,13 0,305 11,-278 57,32-2,-1030 23,463-30,894-53,-348 65,8 35,170-38,189-52,-127 9,-104-8,92-9,106-4,0-7,-198-20,302 15,-1 1,1 1,0 2,-1 1,1 1,0 2,-33 9,27-7,0-2,0-1,-60-1,-8 1,82 0,5 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17.3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0 595,'75'2,"-43"0,0-2,0 0,58-10,-74 6,-1-1,1-1,-1-1,0 0,0 0,-1-2,22-17,91-85,-47 37,-5 9,-36 29,1 2,1 1,2 3,77-42,-70 42,-42 24,0 1,0 0,1 0,16-6,-31 12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8.2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49,'5'0,"-1"0,1 1,-1 0,0 0,0 0,1 0,-1 1,0 0,0 0,0 0,-1 0,7 5,40 40,-26-22,242 213,319 220,-576-452,0 0,0 0,1-1,0 0,0-1,0 0,0-1,1 0,12 2,-19-5,-1 1,1-1,-1 0,0 0,1 0,-1-1,1 1,-1-1,1 0,-1 0,0 0,0 0,1-1,-1 1,0-1,0 0,0 0,-1 0,1 0,0-1,-1 1,1-1,-1 1,0-1,0 0,0 0,0 0,-1 0,1 0,-1 0,0 0,2-5,2-17,0 0,-2-1,0 0,-2 0,-1 1,-5-39,2-7,1 8,-1 33,3 0,0 0,8-51,-6 74,0 0,1-1,0 1,0 0,5-7,-4 8,0 0,-1-1,0 1,-1-1,1 0,1-12,4-29,20-76,-20 101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39.5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28,'3'-3,"1"0,-1 1,1 0,0-1,0 1,0 1,0-1,0 0,0 1,0 0,1 0,7 0,60-2,-53 3,-16 0,0-1,0 1,0 1,0-1,0 0,0 1,0-1,0 1,0 0,0 0,0 0,0 0,-1 1,1-1,0 1,-1-1,1 1,-1 0,0 0,1 0,-1 1,3 3,-2 0,-1 0,1 0,-1 1,0-1,-1 0,1 1,-1 0,-1-1,1 12,-1-3,-1-1,0 1,0 0,-2-1,0 0,0 1,-1-1,-1 0,0-1,-12 21,0-6,0-1,-3-1,-35 39,53-64,0 1,1 0,-1 0,1 0,0 0,-1 0,1 0,0 0,0 0,0 0,1 0,-1 1,0 3,1-5,0 0,0 0,0 0,0 0,1 0,-1 0,0 0,1 0,-1 0,0 0,1 0,-1 0,1 0,0-1,-1 1,1 0,0 0,-1 0,1-1,0 1,1 0,5 3,1 0,-1-1,1 0,-1 0,1-1,11 2,8 2,28 11,0 2,54 27,-92-38,0 1,-1 1,0 1,0 0,-1 1,-1 0,0 1,-1 1,0 0,14 21,-25-33,-1 1,1 0,0 0,-1 0,1 0,-1 0,0 0,0 1,-1-1,1 0,0 1,-1-1,0 0,0 1,0-1,0 0,-1 1,1-1,-2 4,1-3,-1 0,0 0,-1 0,1 0,-1-1,0 1,1-1,-1 0,-1 1,1-1,0-1,-8 5,-9 5,-2-1,0-1,0-1,-34 8,30-9,0 1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40.1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227 0,'0'5,"0"9,0 8,0 3,0 3,0 0,0 0,-9-5,-2-2,-9 0,-5 0,-2 2,-1-4,-1 0,1 0,1 2,5-3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41.4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763 1,'-72'0,"0"4,0 2,-85 20,126-19,0 2,1 0,1 2,-1 2,2 0,0 2,1 1,0 1,-42 36,64-48,-1 0,1 0,0 1,0-1,1 1,0 0,0 0,0 1,1-1,0 1,-3 9,5-13,1 0,0 0,-1 0,2-1,-1 1,0 0,0 0,1 0,-1 0,1 0,0-1,0 1,0 0,0 0,1-1,-1 1,1-1,-1 0,1 1,0-1,0 0,0 0,0 0,1 0,-1 0,0-1,1 1,-1-1,1 1,3 1,13 4,0 0,0-1,1-1,-1-1,1-1,0 0,0-2,20 0,26 3,-6-1,-44-3,-1 0,1 1,0 0,0 2,-1 0,1 0,-1 1,22 10,-34-13,-1 1,1-1,-1 1,0-1,0 1,0 0,1 0,-2 0,1 0,0 0,0 0,-1 0,1 1,-1-1,0 1,1-1,-1 1,0-1,-1 1,1 0,0 2,-1-1,0 0,-1 0,1 0,-1 0,0 0,0 0,0-1,0 1,-1 0,1-1,-1 1,0-1,-3 4,-5 6,0-1,0-1,-1 1,-1-2,0 1,-14 8,7-8,0-1,-1 0,0-2,-30 9,25-9,0 2,-31 16,48-22,-8 6,-1-1,0 0,0-2,-1 0,-22 6,38-13,-1 1,0 0,-1-1,1 0,0 1,0-1,0 0,0-1,0 1,0-1,0 1,0-1,0 0,0 0,0 0,1 0,-1-1,0 1,1-1,-1 1,1-1,-1 0,1 0,0 0,0-1,0 1,0 0,0-1,0 0,1 1,-1-1,1 0,0 1,0-1,0 0,0 0,0 0,1 0,-1-5,0 3,0 0,1 1,-1-1,1 0,1 0,-1 1,1-1,-1 0,1 1,1-1,-1 0,0 1,1 0,0-1,0 1,1 0,-1 0,1 0,0 0,0 0,0 1,0-1,1 1,0 0,-1 0,1 0,0 1,7-4,20-11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42.4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28,'0'-1,"0"-1,1 1,-1 0,1 0,-1 0,1 0,0 0,-1 0,1 0,0 0,0 0,0 1,0-1,0 0,0 0,0 1,0-1,0 0,0 1,0-1,0 1,0 0,0-1,1 1,-1 0,0 0,2-1,39-3,-37 3,0 1,0-1,1 1,-1 0,0 0,1 1,-1-1,0 1,0 1,0-1,0 1,0-1,0 1,8 5,-10-5,-1 1,0-1,0 1,1 0,-2 0,1-1,0 1,-1 0,1 1,-1-1,0 0,0 0,0 1,0-1,-1 0,1 1,-1-1,0 0,0 1,0-1,0 1,-2 6,0 0,0 0,0-1,-1 1,-1 0,1-1,-1 0,-1 0,0 0,-6 9,-5 3,-1 0,-24 22,41-42,-1 0,0 0,1-1,-1 1,1 0,-1 0,1-1,-1 1,1 0,-1 0,1 0,0 0,-1 0,1 0,0 0,0 0,0 0,0 0,0 0,0-1,0 1,0 0,0 0,0 0,1 0,-1 0,0 0,1 0,-1 0,0 0,1-1,-1 1,1 0,0 0,-1 0,1-1,0 1,-1 0,1-1,0 1,0-1,-1 1,1-1,0 1,0-1,0 1,0-1,0 0,0 1,1-1,57 21,-49-18,12 3,-1 1,0 1,-1 1,0 1,-1 1,0 0,0 2,-1 0,-1 1,0 0,-1 2,-1 0,0 0,-1 2,-1 0,-1 0,11 23,-21-37,0-1,0 1,-1 0,1 0,-1 0,0 0,-1 0,1 0,0 0,-1 1,0-1,0 0,-1 0,1 0,-1 0,0 0,0 0,0 0,0 0,-1 0,1 0,-1 0,0-1,0 1,-1-1,1 1,-4 3,-6 4,-1-1,0 1,0-2,-1 0,-24 11,-5 5,25-14,1-1,-25 10,20-13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43.4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1,'1'4,"1"0,-1-1,1 1,-1 0,1 0,0-1,1 1,-1-1,5 5,4 9,36 64,-6-13,-3 2,56 147,-80-170,-3 0,-1 1,2 53,-1 147,-6-81,9 430,-14-586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1.6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0,'2'43,"1"-1,2 1,1-1,3-1,1 1,21 51,-20-64,2-1,1 0,0 0,3-2,0 0,1-1,2 0,0-2,31 27,-42-43,0 0,1-1,-1 0,2-1,-1 0,0-1,1 0,0 0,0-1,0-1,0 1,1-2,-1 0,0 0,1-1,-1-1,1 1,-1-2,0 0,0 0,1-1,-2 0,1-1,0 0,-1-1,0 0,0-1,0 0,-1-1,0 1,0-2,13-12,-7 1,-9 14,-1 0,-1-1,1 0,-1 0,0 0,0 0,-1 0,0-1,0 0,0 1,-1-1,0 0,0 0,1-11,-4-88,-1 82,2 0,0 0,7-45,1 52,-2 29,0 29,21 149,-4-42,-21-126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2.7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0 158,'4'0,"-1"1,0-1,1 1,-1 0,0 0,0 1,0-1,0 1,0-1,0 1,0 0,0 0,-1 0,1 0,-1 1,4 3,38 53,-15-19,32 25,-24-26,-1 1,-3 1,31 49,-39-31,-24-57,0 0,0-1,-1 1,1 0,-1-1,1 1,-1 0,1 0,-1 0,0-1,0 1,0 0,0 0,0 0,-1-1,1 1,0 0,-1 0,1-1,-1 1,0 0,0-1,1 1,-1 0,0-1,0 1,-1-1,1 0,0 1,0-1,-2 1,2-2,0 0,0 0,0 0,-1 0,1 0,0 0,0 0,0-1,0 1,0 0,0-1,0 1,0-1,0 1,0-1,0 0,1 1,-1-1,0 0,0 0,0 1,1-1,-1 0,0 0,1 0,-1 0,1 0,-1 0,1 0,0 0,-1 0,1 0,0 0,-1-2,-9-41,3-26,4 0,8-114,-4 169,1 0,0 1,1-1,1 1,0 0,0 0,2 0,0 1,0 0,1 0,1 0,13-15,-15 20,1 0,0 1,1 0,-1 1,1-1,1 2,-1-1,1 1,0 0,0 1,1 0,-1 1,1 0,0 0,0 1,0 0,0 1,16-1,-6 3,0 1,0 1,-1 1,1 0,-1 2,0 0,-1 1,33 17,9 10,64 48,-105-69,-5-4,-1 1,0 1,0 0,-1 0,0 1,14 19,-23-27,-1 0,0-1,0 1,0 0,0 0,-1 0,1 0,-1 0,0 0,-1 0,1 1,-1-1,1 0,-1 1,-1-1,1 0,0 0,-1 1,0-1,0 0,0 0,-1 0,1 0,-1 0,0 0,0-1,0 1,-1 0,-4 5,-9 10,1-2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3.3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0,'2'29,"1"-1,11 48,1-1,67 291,-32-176,-37-115,-10-48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4.20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436 1,'-1'7,"-1"0,0 0,0 0,-1 0,0 0,0-1,-1 1,0-1,0 0,-7 8,-3 8,-60 93,-5-3,-113 124,191-235,0 0,0 1,0-1,0 0,0 0,0 0,0 0,0 0,-1 0,1 0,0-1,-1 1,1 0,0-1,-1 1,1-1,-1 1,1-1,-4 1,5-2,-1 1,0-1,1 1,-1-1,0 1,1-1,-1 1,1-1,-1 0,1 1,-1-1,1 0,0 0,-1 1,1-1,0 0,-1 0,1 0,0 1,0-1,0 0,0 0,0 0,0-1,0-5,0-1,1 1,-1 0,2 0,-1 0,1 0,3-9,5 0,0 0,1 0,0 1,2 0,0 1,0 1,1 0,1 1,0 0,0 1,2 1,-1 0,1 1,0 1,32-10,-44 17,-1 0,0 0,0 1,0-1,1 1,-1 0,0 0,1 1,-1-1,0 1,0 0,0 0,1 1,-1-1,0 1,-1-1,5 4,2 2,0 0,-1 1,0 1,12 13,29 26,-5-16,2-2,1-3,2-1,0-3,1-2,62 17,-83-30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19.6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1 256,'28'0,"134"-5,-138 2,0-1,0 0,0-2,38-15,141-72,-184 85,0 1,1 1,39-7,5-1,-56 12,0-1,0 0,-1 0,1-1,-1 0,0 0,0 0,0-1,-1 0,0-1,9-8,-7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5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0 236,'12'0,"-1"-1,1 1,-1 1,1 0,-1 1,1 0,-1 1,0 0,0 1,0 0,-1 1,1 0,-1 0,0 1,12 10,16 14,39 42,-62-57,-1 1,0 0,-1 2,-1-1,11 24,-15-18,0-2,-7-37,-14-89,7 71,1 1,1-64,4 86,1 0,1 0,0 0,0 1,1-1,1 1,-1 0,2 0,-1 0,1 0,1 1,0 0,8-10,-3 7,1 1,0 1,0 0,1 1,1 0,-1 0,1 2,1 0,-1 0,1 2,0 0,1 0,-1 2,1-1,17 0,17 0,-1 2,1 2,76 9,-90-4,-1 1,0 2,0 1,0 2,-1 1,-1 2,0 1,-1 1,42 30,-69-42,0 0,1 0,-2 1,1-1,0 1,-1 1,0-1,0 0,0 1,-1 0,0 0,3 7,-5-9,0-1,0 1,-1-1,1 1,-1-1,0 1,0 0,0-1,-1 1,1-1,-1 1,0-1,0 1,0-1,0 1,-1-1,1 0,-1 0,0 0,0 0,0 0,0 0,-5 4,-10 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5.7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172 0,'-3'1,"0"-1,-1 1,1 0,0 0,0 1,0-1,0 1,0-1,0 1,0 0,0 0,1 1,-1-1,1 0,-4 5,-31 42,25-30,1 0,1 2,0-1,2 1,0 0,2 1,0 0,1 0,1 0,2 0,-1 34,3-44,1 0,1 1,0-1,0 0,1 0,1-1,0 1,0-1,1 1,1-1,0-1,0 1,1-1,0 0,1-1,0 0,1 0,0 0,0-1,1-1,-1 0,21 11,-3-5,1-1,0-2,0 0,1-2,0-1,60 5,183-3,-262-10,0 1,15 1,1-2,-1-1,1 0,39-11,-60 12,1-1,-1 0,0 0,0 0,0-1,0 1,0-1,-1 0,1-1,-1 1,0-1,0 0,0 0,0 0,-1 0,1-1,-1 1,0-1,-1 0,1 0,-1 0,0 0,0-1,-1 1,1 0,-1-1,0-6,0-3,-2-1,0 1,0-1,-2 1,0-1,0 1,-2 0,1 1,-2-1,0 1,-1 0,-1 0,0 1,0 0,-20-22,3 7,0 1,-2 1,-1 2,-2 0,-49-29,57 40,-2 1,1 1,-28-8,-1 3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6.65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101 1,'-3'-1,"-1"1,0 0,0 0,0 0,0 1,1-1,-1 1,0 0,0 0,1 0,-1 1,1-1,-1 1,1 0,-1 0,1 0,0 0,0 1,0-1,0 1,1 0,-1 0,1 0,0 0,-1 0,1 0,1 1,-1-1,0 1,1-1,0 1,0 0,0-1,0 1,0 0,1 0,0 0,0 5,-1 3,1 0,0 0,1 0,0 0,1-1,0 1,1 0,0-1,6 14,-6-18,0-1,0 0,1-1,0 1,0 0,0-1,0 0,1 0,0-1,0 1,0-1,1 0,0 0,-1-1,1 1,0-1,13 4,17 1,0-1,0-2,1-1,0-2,0-2,0-1,55-9,-82 8,0 0,1-1,-1 0,0 0,0-1,-1 0,1-1,-1 0,0 0,0-1,-1-1,0 1,0-1,0 0,12-16,-15 16,-1 1,0-1,-1 0,1-1,-1 1,-1 0,1-1,-1 1,-1-1,1 0,-1 0,-1 0,1 1,-1-1,-1 0,0 0,0 0,0 0,-1 1,0-1,-4-11,0 0,8 15,20 22,-3 0,59 39,3-4,119 59,-176-99,-1 0,-1-1,2-2,0 0,0-1,1-1,35 6,-58-14,0 0,0 1,0-1,0 0,1 0,-1 0,0 0,0 0,0-1,1 1,-1-1,0 1,0-1,0 0,0 0,0 0,0 0,0 0,0 0,-1-1,1 1,0-1,-1 1,1-1,1-1,-2-1,1 1,-1-1,0 1,0-1,0 0,-1 1,1-1,-1 0,0 0,0 1,0-1,0 0,-2-5,-2-12,-2 0,0 0,-17-36,23 57,-19-37,9 24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7.7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1,'2'12,"1"0,0 0,0 0,1-1,1 1,0-1,1 0,0 0,9 13,1 2,7 14,47 93,-63-119,-1 1,-1 0,0 1,-1 0,-1-1,3 32,-9-28,-5-16,7-4,-1-1,1 1,-1 0,1-1,-1 1,1-1,0 0,0 1,0-1,0 0,0 0,0 1,0-5,-2-5,0 0,1 0,1 0,0-1,0 1,1-1,1 1,-1-1,2 1,0 0,0 0,6-14,-7 20,0 1,1 0,0 0,0 0,0 0,0 0,1 1,-1-1,1 1,0-1,0 1,0 0,1 0,-1 0,1 1,0-1,-1 1,1 0,0 0,0 0,0 0,1 1,-1 0,0 0,1 0,-1 0,0 1,1-1,-1 1,1 0,-1 1,1-1,-1 1,7 1,62 21,-2 2,-1 3,98 55,-115-56,-24-14,-1 2,0 1,-1 1,-1 2,-1 0,0 1,-2 2,22 26,-27-23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8.8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0 393,'6'1,"-1"0,1 1,0-1,-1 1,0 0,1 0,8 6,22 8,18 3,-1 2,100 55,-108-51,1-1,1-3,1-2,57 15,-94-31,0-1,1 0,-1-1,1 0,-1 0,20-3,-27 1,0 0,0 1,0-2,0 1,-1 0,1-1,0 0,-1 0,1 0,-1 0,0 0,1-1,-1 1,0-1,-1 0,1 0,0 0,-1 0,0-1,0 1,0-1,2-4,7-20,-2 0,-1-1,-1 1,-2-1,3-40,-4-152,-4 178,-1 18,0 4,2 1,3-32,2 28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4:59.8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484 76,'-22'-19,"9"6,4 7,-1 1,0-1,0 2,0-1,-1 1,1 1,-1 0,0 1,0 0,0 0,0 1,0 1,-1-1,1 2,0 0,0 0,0 1,0 0,-12 5,11-3,1 0,-1 0,1 2,-1-1,1 1,1 1,-1 0,1 1,1 0,-1 0,1 1,1 0,0 0,0 1,1 0,-12 22,11-14,0 1,2 0,0 1,1 0,1 0,1 0,-1 32,4-45,0 1,1-1,0 0,0 0,1 0,-1 0,2-1,-1 1,1 0,0-1,4 7,-4-9,0 0,0-1,0 1,1-1,-1 0,1 0,0 0,0 0,0-1,0 1,1-1,-1 0,0-1,1 1,0-1,-1 0,10 2,2-2,0 1,0-2,0 0,0-1,0-1,0 0,0-1,0 0,25-11,-30 10,0-1,-1 0,1-1,-1 0,0-1,-1 0,0 0,0-1,-1-1,0 1,0-1,0 0,10-20,-2-2,14-42,-18 41,21-41,-32 71,-1 2,0-1,1 0,-1 0,0 0,1 0,-1 0,1 0,0 0,-1 0,1 1,0-1,-1 0,1 0,0 1,0-1,0 1,0-1,-1 1,1-1,0 1,0-1,0 1,0 0,0-1,0 1,0 0,0 0,0 0,0 0,0 0,0 0,1 0,-1 0,0 0,0 1,0-1,0 0,0 1,-1-1,1 0,0 1,0-1,0 1,0 0,0-1,-1 1,1 0,0-1,1 3,4 4,0 1,0 1,-1-1,7 13,-6-9,28 45,1-2,3-1,3-3,62 63,-84-94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0.7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716 0,'-1'10,"-1"0,-1 0,0 0,0 0,0 0,-2-1,1 0,-1 0,-9 13,-6 14,-6 15,11-27,2 1,1 1,1 0,1 0,1 1,2 0,-5 29,12-55,0 1,-1-1,1 1,0-1,0 1,0-1,0 1,0-1,1 1,-1-1,0 1,1-1,-1 0,1 1,-1-1,1 1,0-1,0 0,-1 1,2 0,-1-2,0-1,0 1,0-1,-1 1,1-1,0 1,0-1,-1 1,1-1,0 0,-1 1,1-1,-1 0,1 1,-1-1,1 0,-1 0,1 0,-1 0,0 0,1 1,-1-1,0 0,0 0,0 0,0 0,0 0,0 0,0 0,0 0,0-1,0-4,1 1,-1-1,-1 0,1 1,-1-1,0 0,0 1,-1-1,0 1,0-1,0 1,0 0,-1 0,0 0,0 0,0 0,-1 1,1-1,-1 1,0 0,-9-6,-9-7,0 0,-2 2,-30-15,35 20,-40-24,-2 3,0 3,-106-33,151 57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1.1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0,'0'5,"0"5,0 5,4 5,6-2,2 6,-3 2,3 2,4 0,-2-5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1.6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1,'4'0,"6"4,6 2,8 4,1 4,-5 1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2.40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300 1,'-41'16,"24"-7,-8 2,0 2,1 1,1 0,-23 19,37-25,0-1,0 1,1 0,0 1,1-1,-1 2,2-1,0 1,0 0,0 0,1 1,-4 13,8-21,1-1,-1 1,1-1,0 1,0-1,0 1,0-1,0 1,0-1,1 1,-1-1,1 1,0-1,0 0,0 1,0-1,0 0,0 1,0-1,1 0,2 2,-1 0,1-1,-1 0,1 0,0 0,0 0,0-1,1 0,-1 0,1 0,8 3,-7-4,-1 1,1-1,-1 0,1 0,0 0,0-1,-1 0,1 0,0 0,0-1,-1 0,1 0,0-1,-1 1,0-1,1 0,-1-1,0 1,9-7,-7 1,-1-1,0 0,0 0,-1 0,0-1,-1 1,0-1,0 0,-1 0,-1-1,3-20,-2 17,0-1,1 1,0 0,1 0,8-16,-12 28,-1 1,1 0,-1 0,1 0,0 0,0 0,-1 0,1 0,0 0,0 0,0 0,0 0,0 0,0 1,0-1,0 0,1 1,-1-1,2 0,-2 1,0 0,-1 0,1 1,0-1,0 0,-1 0,1 1,0-1,-1 0,1 1,0-1,-1 1,1-1,-1 1,1-1,0 1,-1 0,1-1,-1 1,0 0,1-1,-1 1,1 0,1 5,1 0,-1-1,0 1,-1 0,1 0,0 10,-1 64,-1-56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41.5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0 205,'0'1,"1"0,-1 0,0 0,1 0,-1 0,1 0,-1-1,1 1,-1 0,1 0,0 0,-1-1,1 1,0 0,0-1,-1 1,1-1,0 1,0-1,0 1,0-1,0 0,-1 1,1-1,0 0,0 0,2 1,32 3,-30-3,31 1,0-2,0-2,61-10,108-33,-109 22,158-28,-201 38,14-3,75-8,576-20,-718 44,11 1,-14 3,-8 2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3.4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0,'1'1,"0"-1,0 1,0-1,0 1,0 0,0 0,0-1,0 1,0 0,0 0,0 0,0 0,-1 0,1 0,0 0,-1 1,1-1,0 2,14 33,-9-20,40 73,101 144,-81-135,53 64,-19-30,-98-128,24 26,-25-29,-1-1,0 0,0 0,1 0,-1 0,0 0,0 0,1 0,-1 0,0 0,1 0,-1 1,0-1,0 0,1-1,-1 1,0 0,1 0,-1 0,0 0,0 0,1 0,-1 0,0 0,0 0,1-1,-1 1,0 0,0 0,1 0,-1-1,0 1,0 0,0 0,1 0,-1-1,0 1,6-26,-5 7,2-1,0 1,1-1,1 1,1 0,1 1,16-33,-20 44,1 0,0 1,1-1,-1 1,1 0,0 0,1 0,0 1,0-1,0 2,0-1,1 1,0-1,0 2,0-1,0 1,0 0,1 1,-1 0,1 0,0 0,8 0,3 2,1 1,-1 1,0 1,0 0,0 2,0 0,-1 1,33 15,-20-6,0 3,-1 0,54 44,-73-52,1 1,-1 0,-1 1,0 0,-1 1,0 0,-1 1,-1-1,7 17,-12-25,0-1,0 0,-1 0,1 1,-1-1,0 1,-1 0,1-1,-1 1,0-1,0 1,0 0,-1-1,0 1,0-1,0 1,0-1,0 1,-1-1,0 0,0 0,0 0,-1 0,1 0,-1 0,0-1,0 1,0-1,-1 0,1 0,-1 0,1 0,-1-1,-7 4,-18 10,-45 23,-100 39,117-63,34-13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4.0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0,'1'21,"1"-1,1 1,1-1,0 0,2 0,0-1,1 1,1-1,1-1,15 24,16 18,76 89,-48-65,109 119,-161-187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5.3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431 209,'9'-59,"-7"52,0-1,-1 1,0-1,0 0,-1 1,0-11,-1 14,1 1,-1 0,0 0,-1-1,1 1,-1 0,1 0,-1 1,0-1,0 0,0 0,0 1,0-1,-1 1,1 0,-1 0,0 0,-5-3,-2-1,0 2,0 0,-1 0,1 0,-1 2,0-1,1 1,-1 1,-14-1,-101 6,118-4,-3 1,1 1,0 1,0-1,0 1,0 1,1 0,-1 0,1 1,-16 11,22-14,0-1,1 1,-1 0,0 0,1 0,0 1,-1-1,1 0,0 1,0 0,0-1,1 1,-1 0,1 0,0 0,-1 0,1 0,0 0,1 1,-1-1,1 0,-1 0,1 0,0 1,0-1,0 0,1 1,-1-1,1 0,0 0,0 0,0 0,0 0,3 5,0-2,0 0,1-1,0 1,0-1,0-1,1 1,-1-1,1 0,7 4,63 30,-62-32,35 14,1-2,0-2,99 16,164 5,-209-28,-86-7,-5 0,1-1,0 0,0-1,0 0,18-3,-29 2,0 0,0 1,0-1,0 0,-1-1,1 1,0 0,-1-1,1 0,-1 1,0-1,0 0,1 0,-1 0,0 0,0-1,-1 1,1-1,-1 1,1-1,-1 1,0-1,1 0,-1 0,-1 1,1-1,0 0,-1 0,0 0,1-5,-2-1,0 0,0 0,-1 0,0 0,0 0,-1 0,0 0,-1 1,0 0,0-1,-1 1,0 1,0-1,-7-6,8 8,-1 1,0 0,0 0,-1 1,1 0,-1-1,0 2,-11-6,14 8,-1-1,0 1,1 0,-1 0,0 0,1 1,-1 0,0-1,0 1,0 1,1-1,-1 0,0 1,0 0,1 0,-6 2,7-3,1 1,-1-1,0 1,1 0,0 0,-1 0,1-1,-1 1,1 0,0 1,0-1,-1 0,1 0,0 1,0-1,0 0,0 1,1-1,-1 1,0-1,1 1,-1-1,1 1,-1 0,1-1,0 1,-1-1,1 1,0 0,0-1,0 1,1 0,-1-1,0 1,1 0,-1-1,1 1,-1-1,1 1,0-1,1 3,3 5,0-1,0 0,1-1,0 0,0 0,9 7,221 188,54 50,-282-244,4 2,-1 2,-1-1,11 17,-19-27,-1 0,0 1,0-1,0 1,0-1,0 1,0-1,0 1,0 0,-1-1,1 1,-1 0,1 0,-1-1,0 1,0 0,0 0,0 0,0-1,0 1,0 0,0 0,-1 0,1-1,-1 1,1 0,-1-1,0 1,0 0,0-1,0 1,0-1,0 1,0-1,0 0,-3 3,-13 5,0 0,0-1,-1-1,-1-1,1-1,-1 0,0-1,-27 2,5 0,7 1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5.9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1 283,'0'-4,"1"0,-1 0,1 0,0 0,0 0,0 0,1 1,-1-1,1 0,0 1,0-1,0 1,1 0,-1-1,1 1,4-4,6-4,1 0,25-16,4-3,-19 10,0 1,2 2,47-26,-58 36,0 1,1 0,0 1,0 1,1 1,-1 0,1 1,26 0,-21 2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07.2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46,'145'2,"159"-4,-275-2,1-1,-1-1,53-19,-80 24,15-4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10.2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0,'1'16,"0"-1,1 1,1-1,1 0,0 0,0 0,10 18,-2-2,3 19,15 80,-1-5,-25-111,-1 2,2-1,0 0,1 0,0 0,9 14,-12-25,-1 0,1-1,0 1,0-1,0 0,0 0,0 0,1-1,0 1,-1-1,1 0,0 0,0 0,0 0,0-1,0 1,1-1,-1 0,0-1,1 1,-1-1,1 1,5-2,13-1,0 0,-1-2,1-1,-1-1,0-1,0 0,-1-2,0 0,-1-2,0 0,0-1,-2-1,1-1,29-30,-43 38,0-1,-1 0,0 0,0-1,0 1,-1-1,-1 0,1 1,-1-1,0 0,-1-1,0 1,0 0,-1 0,0-1,-1 1,-1-9,13 98,10 0,4-1,3-2,4-1,70 125,-68-145,27 52,-52-90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10.9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 78,'-4'0,"2"0,7 0,11 0,11-4,9-2,4-4,-1 0,1 2,-2-3,-2 1,-4 2,-3 3,-1 1,-2 3,-5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5:12.0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0 171,'39'-3,"1"-2,-2-1,1-2,-1-1,38-16,163-62,-235 85,0 1,0-1,-1 1,1-1,-1 0,1-1,-1 1,3-3,0-3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09.6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2340 409,'0'1,"1"-1,-1 0,1 0,-1 0,1 0,0 0,-1 0,1 0,-1 0,1 0,0 0,-1 0,1 0,-1 0,1 0,-1-1,1 1,-1 0,1 0,-1-1,1 1,-1 0,1 0,-1-1,1 1,-1-1,1 1,-1-1,0 1,1 0,-1-1,0 1,0-1,1 1,-1-1,0 0,0 1,1-2,-2 1,1 1,-1-1,1 0,-1 0,0 0,1 1,-1-1,0 0,0 1,1-1,-1 1,0-1,0 1,0-1,0 1,0-1,0 1,0 0,0-1,0 1,0 0,0 0,-2 0,-314-29,116 12,-402-22,337-7,105 15,77 12,2-4,-139-56,50 15,159 60,-83-25,87 27,-1 0,1 1,-1 0,1 0,-1 1,1 0,-1 1,0 0,-8 2,0 6,6 2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11.6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1 755,'0'-5,"0"-1,0 1,0-1,1 1,0-1,0 1,0-1,1 1,0 0,0 0,0 0,0 0,1 0,0 0,0 0,0 1,1 0,0 0,-1 0,1 0,1 0,-1 1,1-1,-1 1,1 0,6-2,418-224,-132 74,-158 63,-109 69,1 1,2 2,0 1,46-19,-69 34,5-2,1 0,-1 1,26-4,-38 9,-1-1,1 1,-1 0,1 0,-1 0,1 1,-1-1,1 0,-1 1,1 0,-1 0,1-1,2 3,-4-2,0 0,0 0,0 0,0 0,0 0,0 0,-1 0,1 0,0 1,-1-1,1 0,0 1,-1-1,0 0,1 1,-1-1,0 1,0-1,0 0,1 1,-2-1,1 1,0-1,-1 3,0 3,-1-1,1 0,-2 1,1-1,-1-1,0 1,0 0,0 0,-7 7,-46 51,24-30,-33 48,4 4,-64 118,112-180,-1 1,-1 0,-1-1,-24 29,29-39,1 0,0 1,1 0,1 1,1 0,0 0,-6 23,4-13,-21 42,-2-14,-18 38,1-6,35-65,1 1,-12 29,24-50,1-1,-1 1,1 0,0-1,-1 1,1 0,-1 0,1-1,0 1,0 0,-1 0,1-1,0 1,0 0,0 0,0-1,0 1,0 0,0 0,0 0,0-1,0 1,1 0,-1 0,0-1,0 1,1 0,-1 0,1-1,-1 1,0 0,1-1,-1 1,1-1,1 2,0-2,0 0,0 0,0 0,0 0,0 0,0 0,0-1,0 1,0-1,0 0,0 1,4-3,56-34,150-144,-58 46,-122 113,1 1,1 1,1 2,1 2,56-19,-19 7,131-43,-203 71,2-1,1 0,0 0,-1 0,1-1,-1 1,1-1,6-4,-6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42.63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1,'2'12,"0"0,0 0,1 0,1 0,0 0,1-1,0 0,1 0,0 0,0-1,11 13,-4-4,20 41,-2 11,32 80,-56-128,-1 0,-1 0,-1 1,-1-1,0 27,-4 82,-1-51,3 0,15 104,-2-111,-7-59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14.03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1384,'0'-4,"1"0,0 0,1 0,-1 0,1 0,0 0,0 0,0 0,0 0,1 1,-1-1,4-2,36-39,188-142,-161 136,-3-3,92-95,-121 107,2 1,1 1,2 3,72-50,-102 81,0 0,0 1,1 0,23-5,-27 8,0 0,0 0,0-1,-1 0,1-1,-1 0,0 0,0-1,0 0,-1 0,11-10,11-16,-5 3,49-40,-18 21,-2-2,-2-2,85-113,-132 159,18-28,-21 32,-1 0,1 0,0 0,-1 0,1 0,-1 0,0 0,1 0,-1-1,0 1,1 0,-1 0,0 0,0-1,0 1,0 0,0 0,0 0,-1 0,1-1,0 1,-1 0,1 0,0 0,-2-2,-6-1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16.3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0 466,'8'-1,"0"-1,-1 0,1 0,-1 0,0-1,0 0,10-5,8-4,112-49,-80 33,1 3,72-20,-72 29,-2-2,0-3,-2-2,54-31,-48 25,1 2,1 4,2 1,72-13,-135 34,0 1,0 0,0-1,0 1,0 0,-1-1,1 1,0 0,0 0,0 0,0 0,0 0,0 0,0 0,0 0,0 0,0 1,0-1,0 0,0 0,0 1,0-1,-1 1,1-1,0 1,0-1,0 1,-1-1,1 1,0 0,-1 0,1-1,0 1,-1 0,1 0,-1 0,1-1,-1 1,0 0,1 0,-1 0,0 0,0 0,1 0,-1 0,0 0,0 0,0 0,0 0,0 0,0 0,-1 0,1 0,0-1,0 1,-1 0,1 0,-1 1,-2 7,1 0,-2 0,1 0,-7 11,-4 5,-97 189,99-184,1 0,2 1,0 0,2 0,-4 50,10 179,0-253,-1-1,0 0,0 0,0 0,0 0,-1 0,-6 8,7-10,0-1,-1 1,1-1,0 1,1 0,-1 0,1 0,0 0,0 0,0 0,0 0,1 1,-1-1,2 8,-1-11,0 0,1 0,-1 0,0 1,1-1,0 0,-1 0,1 0,-1 0,1 0,0 0,0 0,0-1,0 1,0 0,-1 0,1-1,1 1,-1 0,0-1,0 1,0-1,0 1,0-1,2 1,0-1,0 0,1 0,-1 0,1 0,-1 0,0-1,1 1,-1-1,4-1,6-3,0-1,-1 1,18-12,-1 0,1 2,1 1,1 1,-1 1,2 3,0 0,0 2,41-4,32 4,135 7,-110 3,-127-3,1 1,-1-1,0 0,1 0,-1-1,1 1,-1-1,0 0,0 0,1-1,-1 1,0-1,0 0,0 0,-1 0,1 0,0-1,-1 1,6-7,2-6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25.1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0,'0'20,"1"-1,1 1,1 0,0-1,12 34,-11-42,0 0,1-1,0 1,1-1,0 0,1-1,0 1,0-2,1 1,0-1,13 10,-11-11,0 0,1-1,-1 0,1 0,0-2,1 1,0-1,-1-1,1 0,15 1,-21-3,0 0,-1-1,1 0,0 0,0-1,0 1,0-1,0-1,-1 1,1-1,0 0,-1 0,0-1,1 1,-1-1,0 0,0-1,-1 1,1-1,-1 0,0 0,6-7,-2-1,-1 1,0-1,-1 0,0-1,-1 1,0-1,-1 0,4-24,-6 28,-1-1,0 1,-1-1,0 1,-1-1,0 1,0-1,-1 1,0 0,0-1,-1 1,-1 0,-5-11,14 33,-1 0,0 1,0 0,-2-1,0 1,0 1,-1-1,-1 0,-2 23,0-18,2 1,1 0,0-1,1 1,9 34,49 85,-4-12,-46-101,40 125,-45-132,-2 1,0 0,0 0,-2-1,-2 41,-1-54,1 0,-1-1,0 1,0-1,-1 1,0-1,0 0,0 0,0 0,-1 0,0 0,0-1,0 0,0 0,-1 0,0 0,1-1,-1 0,-1 0,-8 4,-11 5,-1-1,-51 13,27-8,22-7,0 0,-1-2,-50 6,73-13,-1 1,1-1,-1 0,0-1,1 1,-1-1,1-1,0 1,-1-1,1 0,0 0,0-1,0 0,0 0,1-1,-1 1,1-1,0 0,0-1,0 1,0-1,-3-5,3 3,2-1,-1 0,1 1,0-1,0 0,1-1,0 1,0 0,1-1,0 1,1 0,0-1,0 1,1-1,0 1,0-1,1 1,0 0,5-10,5-18,2 2,35-62,-49 96,14-29,2 2,1 0,0 1,2 0,1 2,1 0,46-38,-66 60,1 1,-1 0,1 0,0 0,0 0,-1 0,1 0,0 0,0 1,0-1,0 1,0-1,0 1,0 0,0 0,0 0,0 0,0 0,0 0,0 1,0-1,0 1,0-1,0 1,-1 0,1-1,0 1,0 0,-1 0,1 0,0 1,-1-1,1 0,-1 1,0-1,3 3,5 11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26.06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0,'2'1,"-1"-1,0 1,0-1,0 1,0-1,0 1,0 0,0 0,0-1,0 1,0 0,-1 0,1 0,0 0,0 0,-1 0,1 0,-1 0,1 0,-1 0,1 0,-1 1,0-1,1 0,-1 0,0 0,0 3,5 38,-5-38,2 48,-3-30,2-1,1 1,0-1,2 0,12 41,84 171,-96-227,-2-7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28.0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1 156,'7'-9,"2"1,-1 1,1-1,0 2,0-1,1 1,0 0,0 1,12-4,55-26,-58 25,0 1,0 1,34-10,-47 17,0 0,0 0,1 0,-1 1,0 0,1 0,-1 1,1-1,-1 2,0-1,0 1,0-1,0 2,0-1,0 1,7 4,29 19,42 33,-74-51,1 1,-1 1,-1 0,0 0,0 1,-1 0,0 0,12 23,-18-28,0-1,-1 0,1 0,-1 1,0-1,0 1,0-1,-1 1,0-1,0 1,0-1,-1 1,0-1,0 1,0-1,-1 1,0-1,0 0,0 0,-1 0,1 0,-1 0,0-1,-1 1,1-1,-1 0,0 0,0 0,-8 6,-12 7,0 0,-1-2,-1-2,-41 18,29-14,-4 5,-72 50,68-40,22-18,12-6,38-15,59-26,-45 17,83-22,-108 35,-1 1,1 0,-1 1,1 1,0 0,0 1,-1 0,1 2,25 6,-36-8,40 13,73 13,-105-25,0 0,0-1,-1-1,1 0,0 0,0-1,0-1,-1 0,1-1,0 0,18-8,-20 6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6.45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1 306,'0'-2,"1"0,-1 0,1 0,-1 0,1 0,0 0,0 0,0 0,0 1,0-1,0 0,1 1,-1-1,0 1,1-1,0 1,1-2,36-23,-25 17,55-34,-33 21,64-50,-87 61,0 0,1 1,1 1,0 0,0 1,0 1,1 0,0 1,1 0,-1 2,1 0,0 1,18-1,-16 3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7.2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0 229,'6'-1,"-1"-1,1 0,-1 0,0 0,0-1,0 1,0-1,8-7,3 0,31-14,1 2,93-29,-79 30,72-34,-93 40,-23 11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8.3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0,'5'6,"0"0,0 1,0-1,-1 1,0 0,-1 0,0 0,0 1,0-1,1 10,2 10,2 46,-7-55,0-1,1 0,1 0,0-1,2 1,10 28,2-14,-8-15,0 1,-2 0,12 34,-15-32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9.4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0 631,'3'-4,"-1"0,1 0,-1 0,1 0,0 1,1-1,-1 1,1 0,-1 0,1 0,0 0,0 1,4-2,217-108,-159 83,-1-3,64-42,79-50,-46 29,-63 40,-66 26,-9 5,-12 16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0.6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0,'6'1,"-1"-1,1 1,-1 1,0-1,0 1,0 0,0 0,0 0,0 1,0 0,-1 0,1 0,7 7,8 9,27 33,-18-19,56 62,105 155,46 122,-224-351,-1-1,15 40,-24-56,0 1,-1 0,1 0,-1 0,0 0,0 0,-1 0,0 0,1 1,-2-1,1 0,-1 0,1 0,-2 0,1 0,0 0,-1 0,0 0,-3 5,2-7,0 0,0 0,0 0,-1 0,0-1,1 1,-1-1,0 0,0 0,0 0,0-1,0 1,0-1,-1 0,1 0,0-1,-6 1,-14 0,-47-3,43 1,19 0,0 1,0-2,0 1,0-1,1-1,-1 1,0-1,1-1,0 0,0 0,0 0,0-1,1 0,0-1,0 0,0 0,1 0,0-1,0 0,0 0,1-1,0 1,1-1,-6-11,1-3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34.3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1164 1,'-26'3,"1"0,-1 2,1 1,0 1,-39 17,37-14,-40 19,1 2,2 4,1 2,2 3,1 2,-61 59,65-53,2 4,-48 58,98-105,1 0,-1 0,1 0,0 0,0 1,0-1,1 1,0 0,-3 10,5-14,0-1,0 1,0 0,0-1,0 1,1 0,-1-1,1 1,-1 0,1-1,-1 1,1-1,0 1,0-1,0 1,-1-1,2 0,-1 0,0 1,0-1,0 0,0 0,1 0,-1 0,1 0,-1 0,1 0,-1-1,1 1,-1-1,1 1,-1-1,1 1,0-1,-1 0,1 0,0 0,-1 0,3 0,94 6,-64-6,49 8,-1 7,0 3,-2 4,-1 4,-1 3,-1 3,76 45,-125-59,-1 2,0 0,-2 2,0 1,-2 1,0 1,-2 1,-1 1,20 34,16 37,57 141,-82-168,-3-13,-13-29,-1 2,-2-1,17 64,-28-91,0 0,-1 0,1 0,-1 0,0 0,1 0,-1 0,-1 0,1 1,0-1,-1 0,0 0,1 0,-1 0,0 0,-1-1,1 1,0 0,-1 0,0-1,1 1,-1-1,0 1,-1-1,1 0,0 0,0 0,-1 0,1 0,-1 0,0-1,0 1,1-1,-1 0,0 0,0 0,-4 1,-12 1,0-1,0 0,-1-1,1-1,-22-3,-11 1,-313 31,31 0,271-27,0-4,0-2,-84-16,78 7,0-4,-117-43,161 46,8 1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1.5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1,'4'0,"2"0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2.7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244 1,'-9'14,"-1"0,0 0,-1 0,0-2,-19 17,-9 11,22-23,1 2,1 0,1 1,1 0,0 1,2 0,-10 27,20-47,1 1,-1-1,1 1,-1 0,1-1,0 1,0 0,0 0,0-1,0 1,0 0,1-1,-1 1,0 0,1-1,-1 1,1 0,0-1,0 1,-1-1,1 1,2 1,-1 0,1-1,0 1,0-1,0 0,0 0,0 0,1 0,-1 0,7 2,7 1,1-1,-1-1,25 2,-36-4,70 2,1-2,146-20,-147 10,-71 8,-1 0,1-1,-1 0,1 0,-1 0,0 0,0-1,0 1,0-1,0 0,-1-1,1 1,-1 0,0-1,0 0,0 0,-1 0,1 0,-1 0,0-1,0 1,0 0,1-7,2-3,-1-1,0 1,-1-1,-1 0,0 0,-1-20,-2 32,1-1,-1 0,0 1,-1-1,1 1,-1-1,0 1,1-1,-2 1,1 0,0 0,0 0,-1 0,0 1,0-1,1 1,-1-1,-1 1,1 0,0 0,0 0,-5-1,-12-6,0 1,-34-10,42 15,-96-22,72 19,-56-18,76 18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3.5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4.1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0,'2'18,"0"0,1-1,1 0,7 22,2 7,-5-21,2 0,0 0,1-1,1-1,29 41,-34-52,8 23,-11-18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5.3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0 955,'3'-3,"-1"-1,1 1,-1-1,1 1,0 0,0 0,0 0,1 1,-1-1,1 1,-1 0,6-3,-1 0,96-60,-13 8,103-83,124-164,-233 220,187-141,-265 220,-4 2,1 0,-1 0,0 0,1 1,0 0,0-1,-1 1,1 1,0-1,0 0,1 1,-1 0,5-1,-9 4,0 0,0 0,0 0,0 0,0-1,0 1,0 0,-1 0,1 0,-1 0,1-1,-1 1,0 0,0-1,0 1,0 0,-1 2,0-2,-7 17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6.03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1 827,'26'-15,"-1"-1,-1-2,-1 0,26-26,16-12,648-468,-660 492,-40 25,-1 0,1 0,-1-1,-1-1,0 0,0 0,-1-1,12-14,-15 11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8.9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21 416,'-1'0,"0"0,0-1,0 1,0 0,0-1,0 1,0-1,1 1,-1-1,0 1,0-1,0 0,0 1,1-1,-1 0,0 0,1 1,-1-1,0 0,1 0,-1 0,1 0,0 0,-1 0,1 0,0 0,-1 0,1 0,0 0,0 0,0 0,0 0,0 0,0 0,0 0,0 0,1-2,8-38,-5 35,0-1,1 1,-1 1,1-1,0 0,0 1,1 0,0 1,7-6,64-33,-20 12,6-7,-2-4,77-68,-116 90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49.8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0,'15'18,"0"0,-1 0,14 27,-16-26,1 1,0-1,22 21,21 19,85 112,-125-149,-1 1,0 0,13 31,-25-46,0 0,0 1,-1-1,0 0,0 1,-1-1,0 1,-1 0,0-1,0 1,0-1,-1 1,-1 0,-3 13,-4 4,-1 0,-1 0,-22 37,25-50,-1-1,0 1,-1-2,0 0,-1 0,0 0,-1-2,-15 11,3-5,-1-1,-44 17,54-25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0.5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26,'0'-5,"0"-5,0-1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1.3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0,'4'3,"0"0,0 1,-1-1,1 1,-1-1,1 1,-1 0,0 1,-1-1,1 0,1 6,4 2,111 145,-56-76,-36-47,-8-10,-1 0,30 53,-38-54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35.5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1 204,'0'1,"1"0,-1 1,1-1,-1 0,1 0,0 0,0 0,0 0,-1 0,1 0,0 0,0 0,0 0,1 0,-1 0,0-1,0 1,0-1,1 1,-1-1,0 1,0-1,1 1,-1-1,0 0,1 0,1 0,40 4,-14-7,-1-1,0-1,0-1,38-15,-37 12,-1 1,1 1,0 1,33-2,-38 6,0-1,0-1,-1-1,1-1,-2-1,27-12,26-7,-44 17,48-22,-77 29,1 1,-1 0,1-1,-1 0,0 0,0 0,1 0,-2 0,1 0,0 0,2-3,3-9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2.7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69 177,'-2'27,"0"0,-8 32,5-37,2-1,0 1,1 0,2 32,0-52,1 1,-1-1,1 0,-1 1,1-1,0 1,-1-1,1 0,0 0,1 0,-1 0,0 1,1-2,-1 1,1 0,-1 0,1 0,0-1,0 1,0-1,3 2,-1-1,0 0,1 0,-1-1,1 0,0 0,-1 0,1 0,0-1,-1 0,8 0,3-2,1 0,-1-1,0 0,0-1,27-12,11-8,57-36,-91 48,-2 0,1-1,-2-1,0 0,0-2,19-24,-32 36,1-1,-1 1,-1-1,1 0,-1 0,1 0,-1-1,-1 1,1 0,-1-1,0 1,0-1,-1 1,1-1,-1 0,-1 1,0-7,0 8,0-1,-1 1,1 0,-1 0,0 0,0 0,-1 0,1 0,-1 1,0-1,0 1,0 0,0 0,-1 0,1 0,-1 0,0 1,1-1,-1 1,0 0,-7-2,7 2,-135-48,118 44,0 0,-1 2,0 0,-35-1,47 6,0 0,0 0,1 2,-1-1,1 1,-1 0,1 1,0 0,0 1,-11 7,5-2,0 1,0 0,2 1,-22 24,24-23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2.1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6,'0'-1,"0"1,0 0,0 0,0-1,0 1,0 0,0 0,0-1,0 1,0 0,1 0,-1-1,0 1,0 0,0 0,0 0,1 0,-1-1,0 1,0 0,1 0,-1 0,0 0,0 0,0 0,1 0,-1-1,0 1,0 0,1 0,-1 0,0 0,0 0,1 0,-1 0,0 0,0 0,1 0,-1 1,0-1,0 0,1 0,-1 0,0 0,0 0,1 0,-1 0,0 1,0-1,0 0,1 0,-1 0,0 0,0 1,0-1,0 0,0 0,1 1,-1-1,0 0,0 0,0 0,0 1,0-1,0 1,15 15,34 87,-37-75,0-1,2 0,0-1,36 46,-46-66,2-1,-1 1,1-1,-1 0,1-1,1 1,-1-1,1-1,-1 1,1-1,0 0,0-1,1 1,-1-1,0-1,1 0,-1 0,1 0,-1-1,1 0,0 0,-1-1,1 0,9-3,-8 3,0-2,0 1,0-1,0-1,-1 1,1-1,-1-1,0 0,0 0,-1 0,1-1,-1 0,-1-1,1 0,-1 0,0 0,-1 0,1-1,-1 0,-1 0,0-1,0 1,-1-1,1 0,-2 0,0 0,0 0,0 0,0-18,-2-21,0 45,0 0,0 1,0-1,-1 1,1-1,-1 0,1 1,-1-1,0 1,0 0,0-1,0 1,-1 0,1-1,-4-2,5 5,0 0,0 0,-1 0,1 0,0 0,0 0,0 0,-1 1,1-1,0 0,0 0,-1 0,1 0,0 0,0 1,0-1,0 0,-1 0,1 0,0 1,0-1,0 0,0 0,0 1,0-1,0 0,-1 0,1 1,0-1,0 0,0 0,0 1,0-1,0 0,0 0,0 1,0-1,0 0,1 0,-1 1,0-1,0 0,0 0,0 0,0 1,0-1,0 0,1 1,1 18,-2-18,12 51,1-1,3-1,1 0,3-1,2-1,3-1,49 72,-21-37,-3 3,-3 1,-5 3,39 116,-72-175,-2 0,-2 1,0 0,-3 0,0 0,-4 49,2-77,0 0,-1 0,1-1,-1 1,0 0,0 0,0 0,0-1,0 1,-1 0,1-1,-1 1,1-1,-1 0,0 1,0-1,0 0,-4 3,2-3,0 0,-1 1,1-1,0-1,-1 1,1-1,-1 0,0 0,1 0,-9 0,-9-1,1-2,-1 0,1-1,-24-7,34 8,-5-2,0 0,0-1,1 0,-1-1,1-1,-28-17,37 20,0-1,1 1,0-1,-1 0,2 0,-1-1,1 1,-1-1,2 0,-1 0,1-1,-1 1,2-1,-1 1,1-1,0 0,1 0,-2-9,1-5,2 0,0 1,1-1,1 1,1-1,11-36,4 2,28-57,13-37,-46 91,-10 35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3.3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98,'10'-10,"2"0,-1 1,1 0,1 0,-1 1,1 1,1 0,0 1,-1 1,2 0,14-3,-22 6,-1 1,1 0,-1 0,1 1,0 0,-1 0,1 1,-1 0,1 0,-1 0,1 1,-1 0,0 0,1 1,-1-1,-1 1,1 1,0-1,-1 1,0 0,1 0,-2 1,1-1,0 1,-1 0,0 0,4 7,2 4,-1 0,0 1,-1 0,-1 0,0 1,-2 0,6 30,-9-39,-1-1,0 1,-1 0,0 0,-1 0,0 0,0 0,-1 0,0-1,0 1,-1-1,0 1,-1-1,0 0,0 0,0 0,-1-1,-6 8,-11 6,0 0,-2-1,0-2,-1 0,-1-1,-48 22,17-8,45-21,23-9,26-10,56-31,-27 10,0 3,2 4,94-22,-52 25,-84 16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34.5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27,'23'-1,"0"-2,27-6,-28 5,0 0,1 1,24 1,-41 2,1 0,-1 1,0 0,0 0,0 0,0 1,-1 0,1 0,0 0,-1 1,1 0,-1 0,0 0,0 1,9 8,-10-7,-1 0,1 0,-1 1,0-1,-1 1,1 0,-1 0,0 0,-1 0,1 0,-1 1,0-1,-1 0,0 0,0 1,0-1,-2 10,1-5,-1 0,0 1,-1-1,0 0,0 0,-2-1,1 1,-11 17,3-13,-1 0,0-1,-23 19,20-20,2 1,-26 29,40-42,-1 0,1 0,-1 0,1-1,-1 1,1 0,0 0,-1 0,1 0,0 0,-1 0,1 0,0 0,0 0,0 0,0-1,0 1,0 0,0 0,0 0,1 0,-1 0,0 0,1 0,-1 0,0 0,1 0,-1-1,1 1,-1 0,1 0,0-1,-1 1,1 0,0 0,-1-1,1 1,0-1,0 1,0-1,-1 1,1-1,0 0,0 1,0-1,0 0,0 1,0-1,1 0,60 13,-49-12,28 6,-1 0,1 3,-2 1,65 28,-93-34,0 1,0 0,0 1,-1 0,0 0,0 1,-1 1,0-1,0 2,-1-1,0 1,-1 0,0 1,-1-1,0 1,-1 1,0-1,0 1,4 23,-6-23,-1 0,0 0,-1 0,-1 0,0 0,-1 14,0-22,0 0,0 1,-1-1,1 0,-1 0,0 1,0-1,0 0,0-1,-1 1,1 0,-1-1,0 1,0-1,-1 0,1 0,-1 0,1-1,-6 4,-27 11,-1-1,-1-2,0-1,-45 8,-1 1,56-14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4.7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14 222,'-13'13,"12"-8,32-14,248-109,-236 99,-11 4,48-34,-53 31,-24 17,-1-1,1 1,-1-1,1 1,-1 0,1 0,-1 0,1 1,0-1,5 0,4 2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5.3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0 216,'9'-1,"-1"0,1-1,-1 0,0-1,0 0,0 0,0 0,14-9,25-10,64-10,-83 26,0-1,-1-1,0-1,-1-2,0 0,47-30,-44 14,-18 15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6.36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1,'0'9,"0"1,0-1,1 1,1 0,0-1,0 0,0 0,1 1,1-1,0-1,5 11,88 194,-43-107,5-2,91 120,-132-198,-4-5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7.12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0 777,'24'-1,"0"-1,0-1,0-1,0-2,37-12,110-55,-87 35,58-24,22-6,305-178,-153 44,-302 195,0 0,0 1,1 0,0 1,0 1,0 0,0 2,21-3,-5-3,-37 11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8.2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38,'2'-2,"2"-2,0-1,0 2,0-1,1 0,-1 1,1 0,10-5,-14 7,1 1,0 0,0 0,0-1,0 1,-1 1,1-1,0 0,0 0,0 1,-1-1,1 1,0-1,0 1,-1 0,1 0,0-1,-1 1,1 0,-1 1,1-1,-1 0,0 0,0 1,1-1,-1 1,0-1,0 1,0-1,0 2,24 37,-2 0,-2 2,30 86,-37-87,2 0,2-1,2-1,48 72,-28-60,-3 2,48 89,-73-117,-1 0,0 1,-2 0,-1 1,-2-1,0 2,-1-1,0 46,-5-69,0-1,0 1,-1-1,1 1,-1-1,0 0,0 1,0-1,0 0,-1 1,0-1,1 0,-1 0,0 0,0-1,-1 1,1 0,-1-1,1 1,-1-1,0 0,0 0,0 0,0 0,0-1,0 1,0-1,-1 0,1 0,0 0,-1 0,1 0,-1-1,-4 0,0 1,-1 0,1-1,-1 0,1-1,-1 0,1 0,-1-1,1 0,0-1,0 0,0 0,0 0,-9-7,-41-34,1-4,-78-84,48 44,65 66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6:59.02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36.5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0 157,'1'-1,"-1"-1,1 1,-1 0,1 0,-1 0,1 0,0 0,-1 0,1 0,0 0,0 0,0 0,0 1,0-1,0 0,0 1,0-1,0 0,0 1,0-1,0 1,0 0,0-1,1 1,-1 0,0 0,2-1,39-3,-37 3,395-9,527-77,-908 85,83-13,159-1,-249 16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0.38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149 1,'-6'2,"1"0,-1 1,1 0,0 0,0 0,0 0,0 1,0 0,1 0,0 0,0 1,-7 8,-3 3,6-8,0 1,0-1,1 2,1-1,0 1,-6 12,10-20,1 1,0 0,0 0,0-1,0 1,0 0,1 0,-1 0,1 0,0 0,0 0,0 0,0 0,0 0,1 0,-1 0,1 0,0 0,0-1,0 1,0 0,0 0,1-1,-1 1,1-1,0 1,0-1,4 4,9 6,0 0,1-1,1-1,0 0,23 8,99 32,-51-20,-51-15,79 26,-102-37,0-1,0 0,0-1,0 0,1-2,16 0,-29 0,0 1,0-1,0 0,0-1,-1 1,1 0,0 0,0-1,0 1,0-1,0 0,0 0,-1 0,1 1,0-1,-1-1,1 1,-1 0,1 0,-1-1,1 1,-1-1,0 1,0-1,0 1,0-1,0 0,0 1,0-1,0 0,-1 0,1 0,-1 0,1 0,-1 0,0 1,0-1,0 0,0 0,0 0,0 0,0 0,-1 0,1 0,-2-2,0-4,-1 0,0 1,0 0,-1 0,0 0,-1 0,1 1,-1-1,-11-9,4 5,-1 1,0 1,0 0,-1 1,-1 0,1 1,-1 1,-17-6,-4 2,-1 2,-50-5,78 11,0 0,0-1,0 1,1-2,-1 1,1-1,0-1,0 1,0-1,0-1,1 1,0-2,0 1,-6-8,-16-13,24 23,0 1,-1 0,1 0,0 0,-1 1,1 0,-1 0,0 0,0 1,0 0,0 0,-9 0,-6-1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1.18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 10,'-4'-4,"-2"-2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2.5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1 102,'4'-4,"2"0,-1 1,0-1,1 1,11-5,18-10,-22 10,0 0,1 1,0 1,0 0,0 1,1 0,0 2,0-1,0 2,0 0,29 0,-41 3,1 0,-1-1,0 1,1 1,-1-1,0 0,0 1,0 0,0-1,0 1,0 0,0 1,0-1,-1 0,1 1,-1 0,0-1,0 1,0 0,0 0,0 0,-1 0,1 0,-1 1,0-1,0 0,0 1,0-1,0 6,2 13,0 0,-2-1,0 33,-2-44,1 6,0 1,-2-1,-5 27,5-36,0 1,-1-1,-1 1,1-1,-1 0,0-1,-1 1,1-1,-10 10,-49 45,40-40,1 0,-21 27,42-47,0 0,0 0,0 0,0 0,0 0,0 0,1 0,-1 1,0-1,1 0,-1 1,1-1,-1 0,1 1,-1-1,1 1,0-1,0 1,0-1,0 1,0-1,0 0,0 1,1-1,-1 1,0-1,1 1,-1-1,2 2,-1-2,1 0,-1 0,1 0,-1-1,1 1,0-1,-1 1,1-1,0 1,-1-1,1 0,0 0,0 0,-1 0,1 0,0 0,-1-1,1 1,0 0,-1-1,1 1,0-1,-1 0,4-1,17-9,0-1,40-30,-43 29,-1 0,1 2,1 0,21-9,28-15,-60 29,1 0,0 1,0 0,0 1,1-1,0 2,0 0,17-3,33 3,-35 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3.4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0 337,'1'-2,"-1"0,1 1,-1-1,1 0,0 1,0-1,0 1,0-1,0 1,0 0,0-1,0 1,0 0,1 0,-1 0,1 0,-1 0,0 0,1 0,2-1,38-16,-35 15,151-43,80-27,57-21,-287 91,0 0,-1 0,1-1,-1 0,0-1,0 1,-1-1,1 0,-1-1,10-11,-7 3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4.2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1 313,'63'-20,"148"-46,-105 29,130-58,-169 65,2 10,-58 17,1 1,-1-1,0-1,0 0,0 0,18-11,-18 5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8.5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0 236,'11'-1,"0"-1,0 0,0-1,0 0,-1-1,0 0,15-9,23-8,72-9,-84 23,63-22,-87 24,0 0,-1-1,1 0,-1-1,-1 0,1-1,-1 0,17-18,1 0,-14 14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09.5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1,'4'0,"1"1,-1-1,0 1,1 1,-1-1,0 0,0 1,0 0,0 0,0 0,0 0,0 1,-1-1,0 1,1 0,-1 0,0 1,0-1,0 0,-1 1,3 4,7 12,-1 1,16 43,-1-4,-5-24,2-1,1 0,49 52,99 82,-70-73,-64-60,-9-9,44 51,-67-71,-1 1,1-1,-1 1,-1 1,1-1,-1 0,-1 1,1 0,-2 0,1 0,-1 0,1 15,-3-19,-1-1,0 1,1 0,-2-1,1 1,0-1,-1 1,0-1,0 0,0 1,-1-1,1 0,-1-1,0 1,0 0,-1-1,1 0,-1 1,1-1,-1-1,0 1,-8 4,-10 4,0 0,0-2,-30 9,31-11,-10 5,0-2,-1-1,0-2,0-1,-1-1,0-2,-51-1,79-3,1 1,-1-1,1 0,0 0,-1-1,1 0,0 1,-7-5,-6-5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10.2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 1,'0'4,"-4"2,-2-1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12.1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487 1,'-18'23,"-36"37,17-31,-1-1,-1-2,-1-1,-1-2,-1-2,-84 28,123-48,-3 1,1-1,0 1,0 0,0 1,0-1,-6 5,11-6,-1 0,0-1,1 1,-1 0,1 0,-1 0,1-1,-1 1,1 0,-1 0,1 0,0 0,0 0,-1 0,1 0,0 0,0 0,0 0,0 0,0 0,0 0,0 0,1 0,-1 0,0 0,0 0,1-1,-1 1,1 0,-1 0,1 0,-1 0,1 0,-1-1,1 1,0 0,-1-1,1 1,0 0,0-1,1 2,2 2,25 24,-1 3,-2 0,29 44,-33-32,9 16,-29-56,0 1,1 0,-1-1,1 1,0-1,0 0,1 0,-1 0,0 0,8 3,-9-5,0-1,0 1,0-1,0 1,0-1,0 0,0 0,0 0,0 0,0 0,0-1,1 1,-1-1,0 1,0-1,0 0,-1 0,1 0,0 0,0 0,0 0,-1 0,1 0,0-1,-1 1,2-3,40-49,-30 34,2-1,1 0,0 1,2 1,0 1,1 0,1 1,0 1,1 2,36-19,-39 24,-8 3,0 0,1 1,-1 0,1 1,-1 0,1 0,0 1,0 1,0 0,0 0,1 1,20 2,3 7,0 1,0 2,-2 1,1 1,-2 3,0 0,-1 2,-1 1,0 1,-2 2,43 44,-57-52,0 1,-1 0,-1 1,0 1,-1 0,-1 0,-1 1,9 25,-18-40,1 0,-1 1,0-1,0 0,0 0,0 0,-1 0,1 0,-1 0,0 0,0 0,-1 0,1 0,-1-1,0 1,0 0,0-1,-1 1,1-1,-1 0,-5 5,-7 7,-1-1,-1-1,-21 13,-7 6,7-3,-2-1,-1-2,-78 36,102-56,0-1,-1 0,0-2,1 0,-1-1,0-1,0 0,-28-4,29 3,-5-1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2:40.6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1470 180,'-3'0,"1"1,0 0,-1 0,1-1,0 1,0 1,-1-1,1 0,0 0,0 1,1-1,-1 1,0 0,0-1,1 1,-1 0,-1 2,-27 42,23-33,-118 208,112-187,1 1,1 1,-6 44,-1 2,14-61,3-16,0 0,0 0,-1 1,1-1,-1 0,-4 8,5-11,0-1,0 0,0 0,0 0,-1 0,1 0,0 0,-1 0,1 0,0 0,-1 0,1-1,-1 1,1-1,-1 1,1-1,-1 0,1 1,-1-1,0 0,1 0,-1 0,1 0,-1 0,0 0,1-1,-3 0,-19-6,0-1,1-2,0 0,1-1,0-1,1-1,0 0,-21-21,8 8,-52-29,39 33,-1 2,-1 2,-1 3,0 1,-1 3,-1 2,-69-4,61 11,-1 2,0 3,-87 16,146-19,0 0,1 1,-1-1,0 0,1 1,-1-1,0 0,0 0,1 0,-1 0,0 0,1 0,-1 0,0 0,0 0,1 0,-1 0,0 0,0 0,1-1,-1 1,0 0,1-1,-1 1,0 0,1-1,-1 1,0-2,14-13,33-15,-20 18,1 2,1 1,-1 0,2 2,32-3,39-11,17-8,-33 10,153-56,-176 45,-42 19,1 2,1 0,22-6,68-32,-57 32,-1-3,0-1,-1-3,62-38,-106 56,0 0,1 1,-1 0,0 0,1 1,0 0,0 0,17-1,-27 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37.3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0 279,'7'-1,"0"-1,0 0,0 0,-1 0,1-1,-1 0,0 0,7-4,24-12,75-15,137-24,-170 41,77-14,239-18,-381 47,1 0,-1-1,0-1,21-8,25-6,-39 14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2:44.2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1527 51,'0'636,"0"-634,1 1,-1-1,0 1,-1-1,1 1,0-1,-1 0,0 1,1-1,-1 1,0-1,0 0,0 0,0 0,-1 1,1-1,-1 0,1-1,-1 1,0 0,1 0,-1-1,-2 2,1-2,0 0,0 0,1 0,-1 0,0-1,0 0,0 1,0-1,0 0,0-1,0 1,1 0,-1-1,0 0,0 1,0-1,1 0,-1-1,-5-1,-10-6,-32-16,0 2,-59-16,-8 4,-287-74,329 94,-1 3,0 4,-117 1,146 8,27-2,0 1,0 0,0 2,0 0,0 2,0 0,1 1,-35 14,41-11,25-10,25-10,458-155,-266 91,-55 17,354-72,-524 130,0 1,1-1,-1 0,0 0,0 0,0 0,0-1,0 0,0 1,0-1,0-1,-1 1,1-1,-1 1,0-1,0 0,4-5,0-6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4.9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435 1,'-4'1,"1"1,-1 0,1 0,-1 0,1 1,0-1,0 1,0 0,0 0,0 0,1 0,-4 5,-5 5,-100 82,68-61,-57 60,94-86,0 0,1 0,-1 0,2 1,-1 0,1 0,0 0,1 0,0 1,1 0,0-1,0 1,1 0,0 0,1 0,0 0,1 0,0-1,0 1,1 0,1 0,4 13,2 17,-1 0,-2 1,1 65,-2-22,50 1234,-123 877,37-1887,-22 408,41 69,6-662,-1 24,14 178,15-192,-13-85,5 58,14 719,-28-819,-1 1,1 1,1-1,-1 1,1-1,4 14,-5-20,1 1,-1-1,1 1,0-1,0 0,-1 1,1-1,0 0,0 0,0 1,1-1,-1 0,0 0,0 0,1 0,-1-1,0 1,1 0,-1 0,1-1,-1 1,1-1,-1 1,1-1,0 0,-1 0,1 0,-1 0,1 0,-1 0,1 0,0 0,1-1,14-2,-1-1,0-1,0 0,-1-1,1-1,26-16,87-67,-71 48,127-87,-157 107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5.9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1,'-1'192,"6"332,4-354,33 179,-40-336,18 99,8 170,-28-249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6.5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0 431,'17'-1,"0"-2,0 0,0-1,-1 0,0-1,1-1,23-13,53-16,65-10,150-36,-105 32,160-33,-278 66,96-14,-175 30,0 0,0-1,0 0,0 0,0 0,0-1,-1 0,1 0,-1 0,1-1,-1 0,0 0,0 0,7-6,-2-5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7.2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0 248,'1'1,"-1"0,1 0,0 0,-1 0,1 0,0 0,-1 0,1 0,0 0,0 0,0 0,0 0,0-1,0 1,0 0,0-1,0 1,0-1,0 1,0-1,1 0,-1 1,0-1,0 0,0 0,3 0,37 4,8-5,0-3,-1-1,79-20,139-57,-50-8,-94 37,-99 44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8.0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52 1,'0'56,"-3"0,-18 100,8-69,4 1,3 159,7-215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8.99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0,'2'25,"2"0,0 0,2 0,1-1,1 0,19 41,-1-2,-5 2,-2 0,-3 1,-3 1,5 94,-10 273,-9-270,1-142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29.76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1 495,'6'-4,"1"0,0 0,0 0,0 1,0 0,1 1,-1 0,12-3,5-1,214-54,7-2,122-39,-339 92,1-1,-2-2,0-1,0 0,33-25,-35 21,-1 2,2 1,0 2,0 0,49-14,-65 24,-7 2,0 0,-1 0,1-1,0 1,-1-1,1 1,-1-1,1 0,-1 0,1 0,-1 0,0-1,1 1,-1-1,0 1,0-1,0 0,0 0,0 0,-1 0,1 0,0 0,0-3,-1-4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0.5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1 318,'49'0,"0"-2,0-2,58-13,-81 10,-1 0,0-1,0-2,-1-1,0 0,-1-2,37-26,-6-4,-37 28,2 0,0 1,1 0,0 2,0 0,2 2,-1 0,36-10,23 3,-63 11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1.5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4,'96'-1,"-28"-2,1 4,76 11,-126-10,0 2,0 0,-1 1,0 1,1 1,-2 1,1 0,-1 1,-1 1,0 0,0 1,17 17,-26-22,-2 0,1 0,-1 1,0-1,0 1,-1 0,0 1,0-1,0 1,-1 0,0 0,-1 0,0 0,0 0,-1 0,0 1,0-1,-1 1,-1 12,-2-4,-1 0,0-1,-1 1,0-1,-2-1,0 1,-1-1,-16 25,-21 25,-72 81,115-144,-1 1,1-1,0 1,0 0,1 0,-1 0,0 0,1 0,-2 5,3-7,0-1,0 0,0 1,0-1,0 1,0-1,0 1,0-1,0 1,0-1,0 0,1 1,-1-1,0 1,0-1,0 0,1 1,-1-1,0 1,0-1,1 0,-1 1,0-1,1 0,-1 0,0 1,1-1,21 2,19-10,0-2,46-18,19-5,-25 17,115-10,-73 13,-89 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54.7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6,'90'-2,"-50"-1,1 3,-1 1,56 9,-90-9,-1 0,1 1,0 0,-1 0,1 0,-1 1,0 0,0 0,0 0,0 1,0-1,-1 1,0 1,0-1,0 0,0 1,4 6,-6-7,0 0,0 1,0-1,-1 1,0-1,1 1,-2-1,1 1,0 0,-1 0,0-1,0 1,0 0,-1 0,0-1,0 1,0 0,0-1,-1 1,1-1,-1 0,-3 5,-12 19,-1-1,-1-1,-24 23,-34 49,7-6,-8 11,71-91,0 1,0-1,2 1,-1 0,2 0,-1 1,-1 14,5-26,0 1,1-1,0 0,-1 0,1 0,0 1,0-1,0 0,0 0,1 1,-1-1,1 0,-1 0,1 0,0 0,-1 1,1-1,0 0,1 0,-1-1,0 1,0 0,1 0,2 2,13 6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2.3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1,'5'0,"-1"1,0-1,0 1,0 0,0 1,-1-1,1 1,0 0,0-1,-1 2,0-1,1 0,-1 1,0-1,0 1,0 0,0 0,-1 0,1 1,-1-1,0 1,0-1,0 1,2 5,3 9,0 0,-1 0,7 36,88 715,-61 7,-39-746,13 150,-9-145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3.1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1 177,'2'8,"1"0,-1 0,2-1,-1 0,1 0,0 0,0 0,1 0,0-1,0 0,10 9,-5-4,-7-7,0-1,0 1,0-1,1 0,-1 0,1 0,0 0,0 0,0-1,0 0,0 0,1 0,-1 0,1-1,-1 0,1 0,0 0,-1 0,1-1,0 0,-1 0,1 0,0 0,8-2,3-4,0 1,-1-2,0 0,0-1,23-16,21-12,88-53,-118 67,1 3,1 0,1 2,0 1,1 2,41-12,-39 18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4.1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0,'4'1,"-1"0,0 0,0 0,0 0,0 1,0-1,0 1,0 0,-1-1,1 1,-1 1,1-1,-1 0,0 1,3 3,29 41,-27-32,-1-4,-1-1,1 1,1-1,0 0,15 16,-19-24,0 1,0-1,0 0,1 0,-1 0,1 0,0 0,0-1,-1 0,1 0,0 0,0 0,0 0,0-1,0 0,0 0,0 0,0 0,0 0,0-1,6-1,16-6,0 0,26-13,-29 11,1 1,50-12,193-4,-178 20,409-3,-491 8,6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5.0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0 215,'69'-63,"91"-63,-155 122,0 1,0 0,0 0,1 0,0 1,10-4,-15 6,0 0,0-1,0 1,0 0,0 0,0 0,0 0,0 0,0 0,0 0,0 0,0 1,0-1,0 0,0 0,0 1,0-1,0 1,0-1,0 1,0-1,-1 1,1 0,0-1,0 1,-1 0,1 0,0-1,-1 1,1 0,-1 0,1 0,-1 0,1 0,-1 0,0 0,1 0,-1 0,0 0,0 0,0 0,0 0,0 0,0 0,0 0,0 0,0 0,0 0,-1 1,1 2,-1 0,0 0,0-1,0 1,0 0,-1 0,1-1,-1 1,0-1,0 0,0 0,-1 1,1-1,-1 0,-5 4,-56 40,15-11,48-35,0-1,0 1,0 0,1 0,-1 0,0 0,0 0,1 0,-1 0,1 0,-1 0,1 0,-1 0,1 0,0 0,-1 1,1-1,0 0,0 0,0 0,0 1,0-1,0 0,0 0,1 2,0 0,0-1,0 0,0 0,1 0,-1 0,1-1,0 1,-1 0,1 0,0-1,0 1,2 0,9 6,1-1,-1-1,20 7,-28-12,113 41,173 69,-255-94,-1 1,-1 2,-1 1,0 2,52 48,-80-67,-1 1,0-1,0 1,0 0,0 0,-1 0,1 1,-2-1,1 1,0-1,-1 1,0 0,-1 0,1 0,-1 1,1 9,-3-11,0 0,1 0,-2-1,1 1,0 0,-1-1,0 1,0-1,0 1,-1-1,0 0,0 0,0 0,0 0,0 0,-1-1,1 0,-1 0,0 0,0 0,-6 3,-38 19,36-21,1 2,0-1,-17 14,14-7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6.3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1 202,'0'-8,"2"0,-1 0,1 0,0 0,0 1,1-1,0 1,1-1,0 1,0 0,0 0,1 1,0-1,8-8,-5 7,0 0,0 0,1 1,0 0,0 1,1 0,-1 0,2 1,18-7,-16 9,1 1,-1 0,0 1,1 0,-1 1,1 0,-1 2,1-1,-1 2,0-1,0 2,0 0,0 0,22 13,-9-4,-1 2,-1 1,0 0,-2 2,42 41,-51-43,0 0,0 1,-2 1,0 0,-1 1,-1 0,-1 0,-1 1,0 0,5 30,1 24,6 117,-17-162,93 671,64-8,248 1246,-198-816,-116-778,-13-56,-73-258,-1 0,-2 0,-1 0,-1 1,-1-1,-5 33,2-45,-1-1,-1 1,0-1,-1 0,-1 0,-1-1,0 1,-1-1,-1-1,-1 0,-17 23,10-19,0-1,-1-1,-1-1,0 0,-1-1,-1-1,0-1,-1-1,0-1,-1-1,0-1,-1-1,0-1,0-1,0-1,-1-1,0-1,-26-1,-7 1,36 2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6.9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0 717,'1'-3,"-1"0,1 0,0 0,0 0,0 0,1 1,-1-1,0 0,1 1,0-1,0 1,0-1,0 1,0 0,0 0,0 0,1 0,3-2,51-29,1050-530,-1076 546,47-21,-71 35,0 0,1 1,-1 0,0 0,1 1,-1 0,1 0,10 1,-1 4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7.4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1 218,'65'-2,"0"-3,77-16,126-40,-17 4,-187 45,174-37,-194 38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39.3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367 1,'-6'1,"0"0,0 1,0 0,0 0,0 1,1 0,-8 4,-16 7,12-7,-100 39,103-39,0 1,0 0,1 0,0 1,-21 19,29-22,0 1,0-1,1 1,0 0,0 0,0 0,1 1,0-1,1 1,-1 0,2-1,-1 1,1 0,0 0,1 0,-1 0,3 12,1 15,3-1,16 61,-7-40,-1 18,10 149,-20 77,-4-204,12 1001,-1 100,-35-27,-2-781,-1 47,24-336,-1-26,4 1,13 105,-12-170,1 0,0-1,0 1,1-1,1 1,-1-1,1 0,0 0,1-1,5 8,-7-12,0 0,-1 0,1-1,0 1,0-1,1 0,-1 0,0 0,1 0,-1 0,1-1,-1 1,1-1,0 0,0 0,0 0,-1-1,1 0,0 1,0-1,0-1,0 1,0 0,0-1,4-1,9-4,0 0,0-1,0-1,-1-1,0 0,0-1,22-19,94-93,-124 114,36-37,54-71,-80 91,-1 0,-2-1,0-1,22-56,-26 47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0.0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713 1,'-2'13,"0"-1,-1 1,-1 0,0-1,-1 0,0 0,-12 19,5-6,-99 201,-77 167,143-284,-54 194,-15 252,39-172,50-236,23-135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0.71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1,'16'-1,"0"2,0 0,0 0,-1 2,1 0,-1 1,1 0,-1 1,0 1,-1 0,0 1,0 1,25 18,10 14,-3 1,-1 3,75 95,-37-40,-80-95,1 0,-1 1,0-1,0 1,-1 0,1 0,-1 0,0 0,1 6,1 6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55.3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2.1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0 159,'2'8,"-1"0,1-1,1 1,-1-1,1 1,0-1,1 0,8 12,8 17,350 817,-363-838,47 118,-54-133,0 0,-1 0,1 0,0 0,0 0,0 0,0 0,0 0,0 1,0-1,0 0,-1 0,1 0,0 0,0 0,0 0,0 0,0 0,0 0,0 0,0 0,0 0,0 0,0 0,0 1,0-1,0 0,-1 0,1 0,0 0,0 0,0 0,0 0,0 0,0 0,0 1,0-1,0 0,0 0,0 0,0 0,0 0,0 0,0 0,1 1,-13-16,-14-23,-75-137,-147-357,239 512,2 0,0-1,2 0,0 0,-2-25,6 37,1 1,0-1,1 0,0 0,0 1,1-1,0 1,0-1,1 1,0 0,0 0,1 0,0 0,1 1,8-12,5-2,1 1,1 1,0 1,1 1,1 1,1 0,0 2,43-19,-45 23,1 2,1 0,-1 1,1 2,0 0,1 1,-1 2,1 0,-1 2,33 2,-51-1,0 0,0 0,0 1,0-1,-1 1,1 0,0 0,-1 0,0 1,1 0,-1-1,0 2,0-1,-1 0,6 7,-4-3,0 0,0 1,-1-1,0 1,0 1,0-1,-1 0,2 11,0 6,-1 1,-1-1,-2 1,0 0,-3 27,0-42,0-1,0 1,0-1,-2 0,1 0,-1 0,-1 0,1-1,-2 0,1 0,-1 0,-1-1,1 0,-9 8,-14 11,0-2,-49 33,43-33,19-13,-229 178,262-200,1 1,0 1,0 0,25-5,112-28,-124 35,-1 2,1 1,-1 1,34 3,-52 0,0 1,0 0,-1 1,1 0,0 1,-1 0,0 0,0 2,0-1,-1 1,1 1,-2 0,13 10,5 10,-2 1,0 1,-2 1,-2 1,30 56,-28-41,-2 1,-1 1,20 82,-36-113,0 0,-1 0,-1 0,-1 0,0 1,-2 19,0-33,1 1,-1 0,0-1,0 1,-1 0,1-1,-1 0,0 1,-1-1,1 0,-1 0,1 0,-1 0,0-1,0 1,-1-1,1 0,-1 0,0 0,0 0,0-1,0 1,0-1,0 0,-1 0,-8 2,-19 5,-1-1,0-2,-1-1,0-2,1-1,-1-2,0-1,-48-7,70 5,0-1,0 0,1-1,-1 0,1-1,0 0,-19-14,23 15,1 0,0-1,1 1,-1-1,1 0,0-1,1 1,-1-1,1 0,1 0,-1 0,1-1,-3-10,2-1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3.6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1 589,'0'31,"2"0,1 0,1 0,2-1,1 0,2 0,17 41,-18-51,2-1,1 0,0-1,1 0,1-1,0 0,2-1,0-1,0 0,1-1,29 19,-40-30,0 0,0 0,0 0,1 0,-1-1,1 0,0 0,-1-1,1 1,0-1,0-1,0 1,9-1,-11-1,-1 0,1 0,0 0,-1 0,1-1,-1 1,1-1,-1 0,0 0,0 0,0 0,0-1,0 1,0-1,-1 0,1 0,-1 0,0 0,0 0,0 0,2-7,7-14,-1 0,-2 0,0-1,-2 0,0 0,2-32,-2-155,-6 205,0 1,1-1,-1 1,2-1,2-9,-4 16,0-1,0 1,0-1,0 1,1-1,-1 1,0-1,0 1,1 0,-1-1,0 1,0-1,1 1,-1 0,0-1,1 1,-1 0,0-1,1 1,-1 0,1 0,-1 0,1-1,-1 1,0 0,1 0,-1 0,1 0,-1 0,2 0,-1 0,0 1,1 0,-1 0,0 0,0 0,0 0,0 1,0-1,0 0,0 0,0 1,0-1,-1 1,1-1,0 3,16 30,54 105,-59-119,2 0,0-2,1 1,29 27,-25-29,0-2,0 0,1-1,39 20,-53-31,0-1,0 0,0 0,0 0,1-1,-1 0,0 0,1 0,-1-1,10 0,-12-1,-1 0,0 0,1 0,-1 0,0 0,0-1,1 1,-1-1,0 0,-1 0,1 0,0 0,0-1,-1 1,0-1,1 1,-1-1,0 0,0 0,2-4,0-3,-1 1,0-1,0 0,-1 0,-1 0,1 0,-2 0,1 0,-2-11,4-36,23-102,9-80,-31 195,-2-1,-2 0,-9-63,7 94,-1 1,-1 0,0 0,0 0,-1 1,-12-22,15 30,0 1,0-1,-1 1,1-1,-1 1,1 0,-1 0,0 0,0 0,0 1,-1-1,1 1,-1 0,1 0,-1 0,0 0,1 1,-1-1,0 1,0 0,0 0,0 1,-1-1,1 1,0 0,-5 0,8 0,-1 1,1-1,0 0,0 1,-1-1,1 0,0 1,0-1,-1 1,1 0,0-1,0 1,0 0,0 0,0 0,0 0,0 0,0 0,1 0,-1 0,0 0,1 0,-1 0,0 0,1 1,-1 0,0 1,1 1,0-1,0 0,0 0,0 1,0-1,1 0,-1 0,1 0,1 5,4 6,0 0,0 0,13 19,-7-15,1-1,1 0,1 0,0-2,32 26,99 59,-55-40,12 10,168 131,-241-175,-2 1,0 2,-2 1,-2 1,0 1,29 54,-45-72,-1 0,0 1,-1 0,0 1,-1 0,2 16,-6-27,-1-1,0 0,0 0,0 1,0-1,-1 0,0 1,1-1,-2 0,1 0,0 0,-1 0,0 0,0 0,0-1,0 1,-1 0,1-1,-1 0,0 0,0 1,0-2,-1 1,1 0,-1-1,1 1,-1-1,-4 2,-23 10,1-2,-46 12,39-12,0-1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5.57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0 109,'8'-1,"-1"0,1-1,0 0,-1-1,0 1,0-1,0-1,10-5,17-8,9 2,1 2,1 2,0 2,1 2,0 2,0 2,0 2,49 5,-89-4,0 0,0 0,0 1,-1 0,1 1,0-1,0 1,-1 0,1 0,-1 1,0-1,0 1,0 1,0-1,0 1,-1-1,1 1,-1 1,0-1,0 0,-1 1,1 0,-1 0,0 0,0 0,-1 1,0-1,0 1,0-1,0 1,0 7,154 465,-12-97,90 222,-169-444,307 775,-232-564,246 716,-298-809,75 267,-161-534,1 0,-1 1,0-1,-1 1,-1 0,1-1,-2 12,0-20,1 1,-1-1,0 1,0-1,0 1,0-1,0 0,0 1,-1-1,1 0,-1 0,1 0,-1 0,0 0,0 0,0-1,0 1,0 0,0-1,-1 0,1 0,0 1,-1-1,1 0,-1-1,1 1,-1 0,1-1,-1 0,0 1,1-1,-1 0,-3-1,-36 0,-1-2,-73-16,13 2,-445-70,443 64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6.7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583 1,'-25'1,"0"1,0 2,0 1,1 0,0 2,0 1,0 1,-30 16,10-2,2 3,0 1,-47 41,84-64,-10 8,0 0,1 2,0 0,-18 25,29-36,1 0,0 1,0 0,0-1,0 1,1 0,-1 0,1 0,0 0,0 0,1 0,-1 0,1 0,0 0,0 1,0-1,0 0,1 0,0 0,0 0,0 0,0 0,1 0,-1 0,1-1,0 1,4 5,40 58,58 108,215 574,-311-729,131 360,99 439,6 417,-151-706,40-13,-125-492,15 43,-21-63,0-1,0 1,1-1,-1 0,1 0,0 0,0 0,0 0,1-1,6 6,-9-8,1 0,0-1,-1 1,1 0,-1-1,1 0,0 1,0-1,-1 0,1 0,0 0,-1 0,1 0,0 0,0 0,-1 0,1-1,0 1,-1-1,1 1,-1-1,1 0,-1 0,1 0,-1 0,1 0,-1 0,0 0,1 0,0-2,36-44,-33 39,59-81,4 4,3 2,104-94,-139 145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7.95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1 207,'-1'-3,"1"1,0-1,0 1,0-1,1 1,-1-1,0 1,1-1,0 1,0-1,0 1,0 0,0-1,0 1,0 0,1 0,-1 0,1 0,0 0,2-2,-2 3,0 0,0 1,0-1,0 1,0-1,0 1,0 0,1 0,-1 0,0 0,0 0,0 0,0 1,1-1,-1 1,0 0,0-1,0 1,0 0,0 0,0 0,-1 0,1 1,3 2,10 8,-1 1,-1 1,0 0,-1 1,0 0,15 27,13 16,469 637,-401-544,-87-121,4 5,30 34,-48-60,1-2,0 1,0-1,0 0,1-1,0 0,1 0,-1-1,16 6,-23-10,0 0,0-1,1 0,-1 1,0-1,1 0,-1 0,1 0,-1 0,0 0,1-1,-1 1,0-1,0 0,1 1,-1-1,0 0,0 0,0 0,0-1,0 1,0-1,0 1,0-1,-1 1,1-1,-1 0,1 0,-1 0,0 0,1 0,-1 0,0 0,0 0,-1 0,1 0,0-4,5-11,-2 0,0 0,3-35,-5 35,6-91,-4-2,-17-166,0 12,12 207,2-145,1 166,2 1,2 0,15-56,-19 85,-2 5,0 0,0 0,1-1,-1 1,0 0,1 0,-1 0,1 0,-1 0,1-1,0 1,0 0,-1 0,1 1,0-1,0 0,1-1,2 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8.4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7,'0'-5,"0"4,0 5,0 8,0 4,0 6,4 6,2 8,4 6,8 9,7 9,2 7,1 0,1-1,3-5,-3-3,-7-12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49.4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0,'2'5,"0"1,0-1,0 0,1 0,-1 0,1 0,0 0,1-1,-1 1,1-1,0 0,6 5,1 2,39 42,3-2,2-3,66 45,143 128,-198-158,3-4,3-2,108 64,-152-105,-21-10,1-1,0-1,1 1,-1-1,1-1,16 5,-23-8,1 0,-1 1,0-2,1 1,-1 0,0 0,1-1,-1 1,0-1,0 0,1 0,-1 0,0 0,0 0,0 0,0-1,0 1,0-1,-1 1,1-1,0 0,-1 1,1-1,-1 0,0 0,1 0,-1 0,0 0,0-1,0 1,-1 0,1-3,12-34,-3 0,-2-1,-1 0,-2-1,0-63,1 8,15-307,-17 377,1 7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50.3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67,'0'-2,"0"-1,0 0,0 0,0 1,1-1,-1 1,1-1,0 0,-1 1,1-1,0 1,1-1,-1 1,0 0,1-1,-1 1,1 0,0 0,0 0,-1 0,1 1,1-1,-1 0,0 1,0-1,1 1,-1 0,5-2,-3 2,-1 1,1-1,-1 1,1 0,-1 0,1 0,-1 0,1 1,-1-1,1 1,-1 0,1 0,-1 0,0 0,0 1,1 0,-1-1,0 1,0 0,-1 0,5 5,14 16,0 0,-2 2,-1 1,-2 0,0 1,-1 0,-2 2,-1 0,12 42,-21-61,-1-1,1 1,-2 0,1-1,-1 1,-1 0,0 0,0 0,-1-1,0 1,-1 0,0-1,0 1,-1-1,0 1,-1-1,0 0,0-1,-1 1,-8 10,12-18,0 0,1-1,-1 1,0 0,1 0,-1 0,0 0,1 0,-1 0,1 0,-1 0,1 0,0 0,-1 0,1 0,0 0,0 0,0 0,0 1,0-1,0 0,0 0,0 0,1 2,0-2,0-1,0 0,0 1,0-1,0 0,0 0,1 0,-1 0,0 0,0 0,0 0,0 0,1-1,-1 1,0 0,0-1,0 1,2-2,55-28,-41 18,0 0,1 1,0 1,1 1,0 1,0 0,24-5,-18 8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51.4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1,'13'0,"0"2,1 0,-1 0,0 1,0 1,0 0,-1 0,1 2,-1-1,0 2,-1-1,0 2,17 13,19 14,-2 3,-2 1,54 62,100 147,-97-116,-45-61,-25-28,3-2,1-1,76 67,-110-106,1 0,0 0,0-1,0 1,0 0,0-1,0 1,0 0,0-1,0 1,0-1,0 0,1 1,-1-1,0 0,0 0,0 0,0 0,1 0,-1 0,0 0,0 0,0 0,0 0,1-1,-1 1,0 0,1-2,0 1,0-1,0 0,-1 0,1 1,-1-1,0 0,1 0,-1-1,0 1,0 0,-1 0,1 0,0-4,3-10,-1 0,-2-1,1-18,-2 32,2-110,-5 0,-4 0,-28-134,34 243,0 0,0 0,1 0,0 0,-1-1,1 1,1 0,-1 0,0 0,1 0,0 0,0 0,0 0,4-7,5-4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52.6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1 125,'0'-6,"1"0,-1 0,1 0,1 0,-1 0,1 0,0 1,0-1,1 1,-1-1,1 1,1 0,-1 0,1 0,-1 0,1 1,1-1,5-3,-8 5,1 1,0 0,0 1,0-1,1 0,-1 1,0 0,1 0,-1 0,0 0,1 0,-1 1,1-1,0 1,-1 0,1 0,-1 0,1 1,-1-1,1 1,-1 0,1 0,-1 0,0 1,1-1,-1 1,0-1,0 1,0 0,0 0,4 5,2 1,-1 0,-1 0,0 1,0 0,0 0,-1 1,0-1,-1 1,-1 1,1-1,-1 1,-1 0,0-1,-1 1,0 1,1 19,-3-24,0 0,0 1,-1-1,0 0,0 0,-1 1,0-1,0 0,-1-1,0 1,0 0,0-1,-1 1,0-1,0 0,-1-1,0 1,0-1,0 0,0 0,-1 0,0-1,0 0,0 0,-1 0,-9 3,14-6,1-1,-1 1,1 0,-1-1,0 1,1 0,-1 0,1 0,0 0,-1 0,1 0,0 0,0 1,-1-1,1 0,0 1,0-1,1 1,-1-1,0 1,0-1,1 1,-2 2,3-2,-1-1,1 0,-1 0,1 1,0-1,0 0,-1 0,1 0,0 0,0 0,0 0,0 0,0 0,0 0,0 0,0-1,1 1,-1 0,0-1,0 1,1-1,-1 1,0-1,1 0,-1 1,0-1,1 0,-1 0,3 0,7 2,5 0,0 1,0 0,22 9,-33-10,0 0,0 1,0 0,0 0,-1 0,1 1,-1-1,0 1,0 0,0 0,0 1,-1-1,6 10,-3-2,0-1,0 1,-1 0,-1 1,0-1,-1 1,0 0,1 16,-3-23,-1 1,0-1,-1 0,0 1,0-1,0 0,0 1,-1-1,0 0,-1 0,1 0,-1-1,0 1,-1-1,1 1,-1-1,0 0,-7 6,6-5,-1 0,0-1,0 1,-1-1,1-1,-1 1,0-1,-1-1,1 1,-11 3,-1-3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34.3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46,'0'-2,"-1"0,2 0,-1 1,0-1,0 0,0 1,1-1,-1 0,1 1,0-1,-1 0,1 1,0-1,0 1,0 0,0-1,0 1,0 0,0-1,0 1,1 0,1-2,0 2,0-1,0 1,0 0,0 0,0 1,0-1,0 1,1-1,-1 1,0 0,5 1,2 0,0 0,0 1,0 1,0 0,-1 0,1 1,9 5,3 5,0 1,-1 1,-1 1,0 1,23 28,78 109,44 111,-68-103,-94-157,83 130,95 204,-42-27,-138-309,1 0,0-1,0 1,0 0,0-1,1 0,0 1,-1-1,1 0,0 0,0-1,0 1,1-1,-1 1,1-1,-1 0,1-1,0 1,4 1,5 0,-1-1,0-1,1 0,-1 0,13-2,-8 1,566-15,93 0,-584 20,-64 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38.5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1,'5'12,"0"0,-1 1,-1 0,0 0,0 0,0 21,-2 84,-2-70,0-17,2-1,1 1,1 0,2-1,1 0,1 0,2-1,1 0,15 31,156 255,-150-265,-3-6,-9-16,-1 1,25 58,-39-76,-1 0,0 0,0 0,-1 0,0 0,-1 1,-1-1,1 0,-2 1,0-1,0 1,-5 16,5-21,-7 22,8-28,-1 0,1-1,0 1,0 0,0-1,-1 1,1 0,0-1,-1 1,1 0,-1-1,1 1,-1-1,1 1,-1-1,1 1,-1-1,1 0,-1 1,1-1,-1 1,0-1,1 0,-1 0,0 1,1-1,-1 0,0 0,1 0,-1 0,0 0,-1 0,-5-4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53.9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47,'17'-8,"0"1,0 0,1 1,0 1,0 1,0 0,1 2,0 0,-1 1,1 1,0 0,28 5,-35-3,0 1,-1 0,0 0,1 1,-1 1,-1 0,1 0,-1 1,0 1,0-1,-1 1,1 1,-2 0,1 0,-1 1,0 0,-1 1,0-1,-1 1,9 19,138 345,132 376,-46 16,34 103,66-27,126 177,-402-871,35 81,85 303,-173-494,12 41,13 95,-34-167,0 0,-1 0,0 0,0 0,0 0,-1 0,0 0,0 0,-4 10,4-15,-1 1,1-1,0 1,-1-1,0 0,1 0,-1 0,0 0,0 0,0 0,-1 0,1-1,0 1,-1-1,1 0,-1 1,1-1,-1 0,1 0,-1-1,0 1,0-1,1 1,-1-1,-5 0,-42-1,27-1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58.7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79,'0'2,"0"-1,0 1,0-1,0 1,0-1,1 1,-1-1,1 1,-1-1,1 1,-1-1,1 1,0-1,0 0,-1 1,1-1,0 0,0 0,1 0,-1 0,0 0,0 0,0 0,1 0,-1 0,0 0,1-1,-1 1,1 0,-1-1,1 0,-1 1,1-1,1 1,7-1,0 1,0-1,0-1,15-2,1 0,94-4,557-53,-236 15,-432 46,-20 1,1 1,-8 3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7:59.3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0 130,'77'-4,"-1"-4,138-32,-9 1,261 1,0 38,-421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0.7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438 25,'-1'-1,"1"0,-1-1,1 1,-1 0,1 0,-1 0,0 0,0 0,1 0,-1 0,0 0,0 1,0-1,0 0,0 0,0 1,0-1,-1 1,1-1,0 1,0-1,0 1,0 0,-1-1,1 1,0 0,-3 0,-41-4,40 3,-11 1,0 1,-1 0,1 0,0 2,0 0,1 1,-1 1,1 0,0 1,0 0,0 2,1 0,0 0,-15 13,19-13,1 0,0 0,0 1,1 1,0-1,0 1,1 1,1 0,0-1,0 2,1-1,1 1,-1 0,2 0,0 0,0 0,1 0,1 1,0 12,3 1,1 0,2 0,1-1,0 0,2 0,11 24,1 5,210 801,-69 19,79 1149,-140-671,-29-694,-41-492,98 310,-106-411,-4-8,2-2,44 84,-62-134,1 0,0 0,0-1,1 1,-1-1,1 0,0 0,0 0,1 0,-1-1,1 0,-1 1,1-2,0 1,0-1,1 1,-1-1,0-1,1 1,-1-1,1 0,-1 0,1-1,-1 1,1-1,0-1,-1 1,1-1,7-2,9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2.46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307 1,'-2'2,"0"0,0 0,0 0,1 0,-1 1,0-1,1 1,0-1,0 1,0-1,0 1,0 0,0 0,1-1,-1 1,1 3,-4 6,-59 188,-38 109,92-286,-18 45,3 2,-29 139,50-179,1-5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3.2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1,'6'1,"0"1,-1 0,1 0,0 1,-1 0,0 0,1 0,-1 1,-1-1,9 9,4 1,7 4,99 77,-111-83,0 0,-1 1,-1 0,0 1,0 0,-1 1,9 19,6 15,36 55,-50-90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3.8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7,'0'-5,"0"4,0 6,0 6,0 6,0 4,0-2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4.8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 1,'-1'106,"-18"114,17-205,1 1,0-1,1 1,1-1,0 1,1-1,1 1,0-1,1 0,1 0,0-1,1 0,0 1,1-2,13 19,-6-15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5.6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0,'7'0,"0"1,0 0,0 0,0 0,0 1,-1 0,1 0,-1 1,1 0,-1 0,0 0,0 1,-1 0,1 0,-1 1,0-1,0 1,0 0,6 9,-4-5,-1 1,0 0,-1 0,0 0,-1 0,0 1,0 0,-1 0,-1 0,0 0,1 15,3 33,-4-42,0-1,-1 1,0-1,-1 1,-1-1,-1 1,0-1,-7 22,-5 9,9-26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6.43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385 1,'-1'11,"-1"-1,0 1,-1-1,-6 18,1-4,-115 326,-24 86,112-321,19-67,3 1,-13 76,27-136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39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1 492,'1'-12,"0"1,1-1,1 1,0 0,0 0,1 0,0 0,1 1,0-1,1 1,0 1,1-1,8-9,17-18,65-58,-67 68,-4 2,1 2,1 0,2 2,49-27,-70 43,1 0,-1 1,1 0,0 0,1 1,-1 1,0 0,1 0,0 1,-1 0,1 1,0 0,-1 1,1 0,-1 0,1 2,-1-1,1 1,-1 0,10 6,10 7,0 2,-1 1,0 1,-2 1,-1 2,39 41,-53-50,0 0,-1 1,-1 0,0 0,-1 1,-1 1,-1-1,0 1,-1 1,0-1,-2 1,0 0,-1 0,1 24,-4-35,0-1,0 0,-1 0,0 0,0 0,0 0,-1 0,0-1,0 1,0 0,-1-1,0 1,0-1,-5 6,0-2,-1 0,0-1,0-1,-1 1,0-2,-14 8,-51 35,57-36,0 0,-1-2,0 0,-1-1,0-1,0 0,-1-2,-35 8,36-11,1 1,0 1,-35 16,33-13,0-1,-41 10,26-11,15-1,0-2,0 0,0-2,0 0,-1-2,1 0,-23-3,21-3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6.9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0,'18'1,"0"1,0 0,0 1,0 1,0 1,-1 1,0 0,0 1,24 14,12 11,72 57,-28-18,11 5,-92-62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8.1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0 202,'2'-4,"0"0,0 1,0-1,0 1,1-1,-1 1,1 0,0 0,0 0,0 1,0-1,5-2,4-5,5-6,1 0,0 2,1 0,0 1,1 1,1 1,0 1,0 1,1 0,0 2,33-7,-53 14,0-1,0 0,0 1,0 0,0 0,0-1,0 1,0 0,0 1,0-1,0 0,0 1,0-1,0 1,0-1,0 1,0 0,0 0,0 0,-1 0,1 0,0 0,-1 1,1-1,-1 0,1 1,-1 0,1-1,-1 1,0 0,0-1,0 1,0 0,0 0,-1 0,1 0,0 0,-1 0,1 0,-1 0,0 0,0 0,0 0,0 0,0 0,0 0,-1 3,-1 8,0-1,-1 0,0 0,-1 0,0 0,-10 17,-105 175,27-52,83-135,-1-1,-17 21,23-33,1 1,-1-1,0 0,-1 0,1-1,-1 1,0-1,0 0,0 0,0-1,0 1,-6 1,81-55,-59 45,75-42,139-54,-195 91,1 1,0 2,0 1,0 2,1 0,0 3,0 0,59 6,-72-2,62 11,-76-12,-1 0,0 0,0 1,1-1,-1 1,-1 0,1 0,0 1,0-1,-1 1,1-1,-1 1,0 0,0 1,3 3,-2 9,-9-2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09.0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0,'0'5,"0"5,0 5,4 10,7 4,4 10,1 3,1 3,-1-2,-5-4,1-5,-2-2,2-8,-1-4,-3 0,-2 0,-2 1,-3-2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1.0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332 0,'0'92,"-6"229,1-254,-3 1,-28 113,-116 279,141-430,-64 162,74-191,1 0,0 0,0-1,-1 1,1 0,-1 0,1 0,-1 0,1 0,-1 0,1 0,-1-1,0 1,1 0,-1-1,0 1,0 0,1-1,-1 1,0-1,0 1,0-1,0 1,0-1,0 0,0 0,0 1,-1-1,1-1,0 0,-1 0,1 0,1 0,-1 0,0 0,0 0,0 0,0 0,1-1,-1 1,1 0,-1 0,1-1,-1 1,1 0,0-1,0 1,-1-3,-2-21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1.5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1,'5'1,"0"1,0 0,0 0,0 0,-1 1,1 0,-1 0,0 0,0 0,6 7,9 5,277 208,-167-97,-96-92,-30-31,0-1,1 1,-1-1,0 1,1-1,-1 0,1 0,4 1,8 2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2.1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26 1,'-4'0,"-2"4,1 6,1 5,0 5,3 3,-1 2,6 2,2-1,0-4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3.3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 1,'4'0,"6"-1,0 2,1-1,-1 1,1 1,10 2,-18-3,-1 0,1 0,0 0,-1 1,1-1,-1 1,0-1,1 1,-1 0,0 0,0 0,0 0,0 0,0 0,-1 1,1-1,-1 1,0-1,1 1,-1-1,0 1,0 0,0 4,3 13,-2 1,0 0,-2-1,0 1,-1 0,-1-1,-1 1,-1-1,-1 0,-1 0,-10 24,-7 10,-2-1,-54 83,77-135,1 1,0-1,0 1,0 0,0-1,0 1,0 0,1 0,-1 0,0-1,1 1,0 0,-1 0,1 0,0 0,0 0,0 2,1-3,-1 0,1-1,-1 1,1 0,-1-1,1 1,0-1,-1 1,1-1,0 1,0-1,-1 0,1 1,0-1,0 0,-1 0,1 1,0-1,0 0,0 0,0 0,-1 0,1 0,0 0,0 0,1-1,13-1,-1-1,0-1,21-8,-13 5,9-1,1 1,-1 2,1 1,0 1,0 2,62 6,-78-4,0 2,0 0,0 1,-1 0,1 1,-1 1,0 0,-1 1,1 1,-2 0,1 1,-1 0,0 1,-1 1,17 19,-22-23,-1 1,0 1,-1 0,0-1,0 1,-1 1,0-1,-1 1,0-1,0 1,-1 0,0 0,-1 0,0 1,-1-1,0 0,-1 0,0 0,0 0,-1 0,0 0,-1 0,0 0,-1-1,1 1,-2-1,0 0,0 0,0-1,-1 1,-1-1,1-1,-16 15,-11 7,-2-1,-1-2,-2-1,-64 32,75-47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4.5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260 1,'-2'13,"0"0,-1-1,-1 1,0-1,0 0,-1 0,-1 0,-9 15,-8 20,10-18,2 1,1 0,2 0,0 1,-5 55,10-61,-2-1,-1-1,-1 1,-1-1,-1 0,-1-1,-1 0,-1-1,-1 0,-16 21,14-24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5.0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1,'5'1,"1"1,-1-1,1 1,-1 0,0 1,1-1,8 7,18 7,48 17,-57-22,1-1,1-1,0-2,0 0,29 4,11-8,69-3,-86-2,-26 2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6.2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183 247,'-3'4,"0"0,0 0,0-1,0 0,-1 1,0-1,1-1,-1 1,0 0,0-1,-6 3,4-2,-41 18,23-19,23-2,0-1,1 1,-1 0,1-1,-1 1,1 0,-1-1,1 1,-1-1,1 1,-1-1,1 1,-1-1,1 1,0-1,-1 0,1 1,0-1,0 1,-1-1,1 0,0 1,0-1,0 0,0 1,0-1,0 0,0 1,0-1,0 0,0 0,1-3,0 0,1 1,-1-1,1 1,-1 0,1-1,0 1,0 0,0 0,1 0,3-4,40-37,-23 23,12-12,50-40,-68 61,1 0,0 1,1 0,0 2,31-11,-48 19,0 0,0 0,1 1,-1-1,1 1,-1-1,0 1,1 0,-1 0,1 0,-1 1,1-1,-1 1,0-1,1 1,-1 0,0-1,0 1,1 0,-1 1,0-1,0 0,0 1,0-1,0 1,-1-1,1 1,0 0,-1 0,1 0,-1 0,0 0,1 0,-1 0,0 0,-1 1,1-1,0 0,0 4,3 10,-1 0,0 0,-2 1,1 26,-2-35,-1 15,-1 1,-1-1,-1 0,-1-1,-1 1,0-1,-2 0,-18 36,-10 7,-59 85,83-133,0 0,-2 0,-29 29,37-42,0 1,0 0,0-1,-1 0,0-1,0 1,0-1,0-1,0 1,0-1,-1 0,1-1,-1 0,-8 0,9 0,1-1,0 0,0 0,0-1,0 0,0 0,0 0,0-1,0 0,-7-3,10 3,1 0,-1 0,1 0,0 0,0-1,0 1,0-1,0 1,0-1,1 0,-1 1,1-1,0 0,0 0,0 0,0 0,0 0,1-1,-1 1,1 0,0-5,0-1,-1 1,1 0,1-1,0 1,0 0,1 0,-1 0,2 0,-1 0,1 0,1 1,-1-1,1 1,0 0,1 0,0 0,0 1,0-1,1 1,0 0,0 1,1 0,-1 0,1 0,0 1,1 0,-1 0,15-5,5 0,0 1,0 1,1 2,0 0,0 2,0 1,35 3,5 1,-31 1,1-2,0-2,62-9,-76 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57.0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144 27,'4'-4,"1"1,0 1,-1-1,1 0,1 1,-1 0,0 0,0 1,1 0,-1 0,1 0,-1 0,1 1,9 0,-11 0,0 0,1 0,-1 0,0 1,0-1,0 1,0 0,0 0,0 1,0-1,0 1,-1 0,1 0,-1 0,1 0,-1 1,0 0,0-1,0 1,3 4,-4-3,0 0,0 1,-1 0,0-1,0 1,0 0,0 0,-1 0,0-1,0 1,0 0,0 0,-1 0,0 0,0-1,0 1,-1 0,0-1,1 1,-2-1,1 0,-5 7,-7 11,-1-1,-1-1,-20 20,12-13,12-11,1 0,1 1,0 1,1-1,1 1,-7 24,8-21,-1-1,0 0,-2-1,-18 28,16-31,4-7,1 1,0-1,1 2,-9 16,14-25,0 0,1 0,-1 1,0-1,1 0,-1 1,1-1,0 0,0 1,0-1,0 0,0 1,1-1,-1 1,0-1,1 0,0 0,0 1,0-1,0 0,0 0,0 0,0 0,0 0,1 0,-1 0,1 0,3 2,6 5,2-1,-1 0,1-1,0 0,1-1,-1 0,28 7,107 17,-128-26,44 5,0-2,72-3,-114-4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6.8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0,'-11'157,"5"-107,2 91,7-96,-3-7,2-1,2 1,2-1,1 0,18 54,-8-42,-12-29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7.4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614 0,'-1'20,"-1"-1,0 0,-1-1,-1 1,-1 0,-1-1,-12 26,-8 10,-35 53,9-18,-49 90,18-37,-120 290,159-310,41-114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7.9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25,'0'-1,"1"0,-1 0,1 0,-1 0,1 0,-1 0,1 0,0 0,0 0,-1 0,1 0,0 0,0 1,0-1,0 0,0 1,0-1,0 0,0 1,0-1,1 1,-1 0,0-1,0 1,0 0,0 0,3 0,38-5,-37 5,20 0,1 0,0 2,-1 2,1 0,-1 1,0 1,-1 2,1 0,-1 2,29 16,21 17,120 91,-132-88,-40-31,-1 2,-1 0,34 37,-42-38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19.1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356 203,'-1'-8,"1"1,0-1,0 0,1 0,-1 1,2-1,-1 0,1 1,1-1,-1 1,1 0,0 0,1 0,5-8,-17 26,2-1,-2 1,1-1,-15 13,12-15,0-1,-1 0,0-1,0 0,-1-1,1 0,-1-1,0-1,-1 0,1 0,0-1,-1 0,0-1,1-1,-1 0,1-1,-1 0,-23-6,34 6,-1 0,1 1,0-2,-1 1,1 0,0 0,0-1,0 1,0-1,1 0,-1 1,0-1,1 0,-1 0,1 0,-1 0,1 0,0-1,0 1,0 0,0 0,0-1,1 1,-1-1,1 1,-1-1,1 1,0-1,0 1,0-1,0 1,1 0,-1-1,1 1,1-5,0 1,0 1,0-1,1 1,-1 0,1-1,0 1,1 1,-1-1,1 0,0 1,0 0,1 0,-1 0,7-4,4 0,0 1,0 1,1 0,-1 0,1 2,0 0,1 1,-1 1,1 0,-1 1,1 1,22 2,-32-1,0 0,0 0,0 0,0 1,0 0,-1 1,1-1,-1 1,1 0,-1 1,0 0,0 0,-1 0,1 0,-1 1,0 0,0 0,-1 0,1 1,-1 0,0 0,-1 0,0 0,1 0,-2 1,1-1,-1 1,0 0,-1 0,1 0,-1 9,0 4,0 1,-2-1,-1 0,0 1,-2-1,0 0,-1 0,-1-1,-1 1,-1-2,0 1,-1-1,-2 0,-13 20,-55 94,47-75,-66 90,81-124,7-10,0 1,-20 19,28-31,0 0,0 0,0 0,0 0,-1 0,1-1,-1 1,1-1,-1 0,1 0,-1 0,0 0,0 0,0-1,1 1,-1-1,0 1,0-1,0 0,0 0,-5-1,5-1,0 0,1 0,-1 0,0 0,1 0,-1 0,1-1,0 1,-1-1,1 1,1-1,-1 0,0 0,1 0,-1 0,1 0,0 0,-1-4,-14-62,15 64,0 1,1-1,0 0,0 1,0-1,0 0,1 1,0-1,0 0,0 1,1-1,-1 1,1 0,0-1,0 1,0 0,6-6,-3 4,1 1,0 0,0 0,0 1,1-1,0 1,-1 1,2 0,13-6,28-7,-1 2,2 2,-1 2,2 3,82-3,-109 10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2.4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419 27,'0'9,"0"15,0 0,-8 46,6-62,0 1,-1-1,0 0,0 0,-1 0,0 0,-1-1,1 1,-1-1,-1 0,-9 9,-9 8,-2-3,0 0,-1-1,-1-2,-1-1,-51 23,77-39,0 1,-1-1,1 0,0 0,-1-1,1 1,-1-1,1 1,-1-1,1 0,-1 0,1-1,0 1,-1-1,1 0,-5-1,6 1,1 0,-1 0,1 0,-1 0,1-1,0 1,0 0,0-1,0 1,0-1,0 1,0-1,0 1,0-1,1 0,-1 1,1-1,-1 0,1 0,-1 1,1-1,0 0,0 0,0 1,0-1,0 0,1 0,-1 0,1 1,-1-1,1 0,-1 1,1-1,1-2,1-3,1 0,0 0,0 0,0 1,1-1,0 1,0 0,1 1,0-1,0 1,0 0,0 1,11-7,-4 4,0 0,0 1,1 0,0 1,0 1,20-4,-28 6,-1 1,1 0,0 1,0 0,0 0,0 0,0 0,0 1,0 0,0 0,0 1,-1 0,1 0,-1 0,1 0,7 6,-14-14,-1-4,0-1,0 0,1-19,7 41,5 13,-15-22,-14-14,-19-16,25 20,0-1,0 0,1 0,0-1,0-1,1 0,1 0,-10-16,18 26,1-1,0 1,-1-1,1 1,0-1,0 1,0-1,0 1,0-1,0 0,0 1,1-1,-1 1,1-1,-1 1,1-1,-1 1,1 0,0-1,0 1,-1 0,1-1,0 1,0 0,0 0,1 0,-1 0,0 0,0 0,1 0,-1 0,0 1,1-1,-1 0,0 1,1-1,-1 1,1 0,0-1,-1 1,1 0,-1 0,1 0,-1 0,1 0,-1 0,1 0,-1 1,1-1,-1 1,1-1,-1 1,1-1,-1 1,0 0,1 0,-1-1,2 3,-2-2,-1 0,1 0,0 0,-1 0,1 0,-1 0,0 0,1 1,-1-1,0 0,0 0,0 0,0 1,0-1,0 0,0 0,0 1,0-1,0 0,-1 0,1 0,0 0,-1 1,1-1,-1 0,0 0,1 0,-1 0,-1 1,-26 35,24-32,-14 16,6-5,-1-1,-29 27,39-39,0 0,0-1,-1 1,0-1,1 0,-1 0,0 0,0-1,0 1,0-1,0 0,0 0,0 0,0-1,-1 1,1-1,0 0,0 0,-8-2,10 2,1 0,-1-1,0 1,1-1,-1 1,0-1,1 0,-1 0,1 1,-1-1,1 0,-1 0,1-1,0 1,-1 0,1 0,0-1,0 1,0-1,0 1,0-1,0 1,0-1,1 0,-1 1,1-1,-1 0,1 1,0-1,-1 0,1 0,0 1,0-1,0 0,0 0,1 0,-1 1,0-1,1 0,-1 1,1-1,0 0,0-1,3-5,-1 0,1 1,1 0,-1 0,1 0,0 0,10-9,0 4,0 1,0 0,1 1,0 1,1 1,0 0,0 1,1 1,0 1,0 0,0 1,1 1,-1 1,34 0,-47 3,1 0,0 0,0 1,-1-1,1 1,0 1,-1-1,0 1,0 0,0 0,0 0,0 1,0 0,-1 0,0 0,4 5,7 9,-1 2,20 36,1 0,-13-25,-2 0,-2 1,0 1,-2 1,13 39,-25-60,0 0,-1 0,0 1,-1-1,-1 1,0-1,-1 1,0 0,-1-1,-1 1,0-1,0 0,-2 1,1-1,-2 0,0-1,-8 16,6-18,0 0,0-1,-1 0,-1-1,1 1,-1-2,-13 9,-71 43,25-28,63-29,0 0,0-1,0 0,-1 0,1 0,0 0,0-1,-1 0,1 0,0-1,-9-1,13 2,0 0,0-1,0 1,0-1,0 1,0-1,0 1,0-1,0 1,1-1,-1 0,0 0,0 1,1-1,-1 0,1 0,-1 0,0 0,1 0,0 0,-1 1,1-1,-1 0,1 0,0-2,5-30,0 23,0 0,0 0,12-17,-11 21,-1 0,1 1,0-1,0 1,1 0,0 1,0 0,0 0,0 0,1 1,-1 0,1 0,0 1,0 0,0 0,11 0,17-1,0 2,52 4,-26-1,-19 0,48 9,-17-1,-51-8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3.2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496 0,'-40'43,"2"1,-41 64,42-51,3 2,2 1,3 2,3 1,-35 126,-38 340,79-337,19-171,3-6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3.85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0,'16'1,"0"1,0 0,-1 1,1 0,-1 2,0 0,0 0,0 1,21 13,12 10,61 50,-36-25,179 102,39 29,-269-168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4.9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428 56,'-1'5,"1"-1,-1 0,0 0,0 0,0 0,-1 0,0 0,1 0,-1-1,0 1,-1 0,1-1,-1 0,0 1,1-1,-1 0,-1 0,1-1,0 1,-1-1,1 0,-7 3,-9 5,-1 0,-1-2,-23 6,24-7,-4 1,-50 8,65-14,0-1,0 0,-1-1,1 0,0 0,0-1,0 0,-16-5,22 5,0 0,0 0,0-1,0 1,1-1,-1 1,0-1,1 0,0 0,-1 0,1-1,0 1,0 0,0-1,1 0,-1 1,1-1,-1 0,1 0,0 0,0 0,0 0,0 0,1 0,-1 0,1 0,-1 0,1 0,1-5,-1 3,1 0,0 1,0-1,0 0,1 1,0-1,0 1,0-1,0 1,0 0,1 0,0 0,0 0,0 0,1 1,-1-1,1 1,4-4,5 0,-1 1,1 0,0 0,1 1,-1 1,1 1,0-1,0 2,0 0,0 1,0 0,19 2,-24 0,1-1,0 2,-1-1,1 1,-1 0,0 1,0 1,0-1,0 1,0 0,-1 1,0 0,0 1,0 0,0 0,-1 0,0 1,-1 0,7 8,27 49,-2 3,-3 0,41 113,-57-126,-3 2,-2 0,-3 1,-2 0,1 77,-9-122,-1-1,-1 1,0-1,0 0,-1 1,-1-1,0 0,0 0,-1 0,0-1,-1 1,0-1,-1 0,0-1,-1 1,0-1,0 0,-1-1,0 0,-1 0,1-1,-1 0,-1 0,1-1,-20 9,26-14,0 1,-1-1,1 0,-1 0,0 0,1 0,-1-1,0 1,1-1,-1 0,0 0,1 0,-1-1,0 1,0-1,1 0,-1 0,1 0,-1-1,1 1,0-1,-1 1,1-1,0-1,0 1,0 0,0-1,1 1,-1-1,-2-3,2 1,0 1,0-1,1 1,0-1,0 0,0 0,1 0,-1 0,1 0,1 0,-1-1,1 1,-1 0,1 0,1 0,-1-1,1 1,0 0,0 0,1 0,1-6,3-3,1-1,0 1,1 1,1-1,0 1,0 1,1 0,1 0,0 1,1 0,0 1,0 0,1 1,1 1,-1 0,1 1,1 0,-1 1,1 0,0 2,0 0,1 0,-1 1,32-1,28 2,-43 2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5.9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27,'0'-1,"0"0,1 0,-1 0,1 0,0-1,-1 1,1 0,0 0,-1 1,1-1,0 0,0 0,0 0,0 0,0 1,0-1,0 0,0 1,0-1,0 1,0-1,1 1,-1 0,0-1,0 1,0 0,3 0,38-5,-38 5,4-1,-1 1,1-1,-1 2,1-1,-1 1,1 0,-1 1,1 0,12 5,-15-5,-1 1,1 1,0-1,-1 1,0-1,0 1,0 0,0 1,-1-1,0 1,0 0,0-1,0 1,2 6,2 6,-1-1,0 2,-1-1,-1 1,-1 0,-1 0,0 0,-1 0,-1 0,-3 27,2-33,-1-1,0 1,0-1,-2 1,1-1,-1 0,-1 0,0-1,-1 1,0-1,0 0,-1-1,0 1,-1-1,0-1,-18 16,12-10,26-12,42-13,-30 5,-9 4,2-1,1 0,0 2,28 1,-42 0,0 0,1 1,-1 0,0 0,0 0,0 0,0 1,0-1,0 1,0 0,-1 0,1 1,0-1,-1 1,0-1,0 1,0 0,0 0,0 1,3 4,1 5,-1 1,0 0,-1 0,-1 0,0 0,0 1,-2 0,2 25,-3-11,-1 0,-1 0,-8 44,7-65,-1 1,1-1,-1 0,0-1,-1 1,0-1,0 1,-1-1,0 0,0-1,0 1,-1-1,-12 10,-6 3,0-2,-42 23,5-4,43-23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7.0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679 0,'-2'24,"-1"0,-2 0,0-1,-14 38,8-29,-23 61,-4-2,-68 119,-26 56,-88 400,177-476,1 0,32-161,1-17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57.7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7.6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1,'0'2,"1"0,-1 0,1 0,-1 0,1-1,0 1,0 0,0 0,0-1,0 1,0 0,0-1,1 1,-1-1,1 0,-1 1,1-1,-1 0,1 0,0 0,-1 0,5 1,48 19,-38-16,60 21,178 70,102 73,-295-144,-39-19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8.4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0 426,'1'-4,"-1"0,1 1,0-1,0 0,1 0,-1 0,1 1,-1-1,1 0,0 1,1 0,-1-1,5-3,40-40,-36 38,80-75,107-90,-194 170,54-36,-56 39,1-1,-1 1,1-1,0 1,-1 0,1 0,0 0,-1 1,1-1,0 0,0 1,0 0,0 0,-1 0,1 0,0 0,0 1,0-1,0 1,3 1,-5-1,0 0,1 0,-1 1,0-1,0 1,0-1,0 1,0-1,0 1,-1 0,1-1,0 1,-1 0,0 0,1-1,-1 1,0 0,0 0,0 0,0-1,0 1,0 0,0 0,-1 0,1-1,0 1,-1 0,0-1,1 1,-1 0,0-1,-2 3,-33 57,34-57,-86 104,2-2,83-102,0 0,1 0,0 0,0 0,0 0,0 0,0 1,1-1,-1 6,2-9,0 1,0 0,0-1,0 1,0 0,1-1,-1 1,1 0,-1-1,1 1,0-1,-1 1,1-1,0 1,0-1,0 1,0-1,0 0,0 0,1 0,-1 1,0-1,1 0,-1-1,1 1,-1 0,1 0,2 0,53 24,68 19,9 3,-120-41,255 112,-228-97,-2 2,0 1,-2 2,49 43,-78-62,-1 0,0 0,0 1,-1 1,0-1,0 1,-1 0,7 15,-11-20,0 0,0 0,0 0,0 0,-1 0,1 0,-1 0,0 0,0 0,-1 0,1 0,-1 0,0 0,0 0,0 0,-1 0,1 0,-1 0,0-1,0 1,0-1,0 0,-1 1,-3 2,-5 7,-2-1,0-1,0 0,-1-1,0 0,-1-1,0 0,0-2,-1 0,0 0,-1-2,-27 7,22-10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9.0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0,'8'1,"0"0,0 0,0 1,0 0,0 0,0 1,-1-1,1 2,-1-1,0 1,0 1,0-1,-1 1,0 0,0 1,0-1,0 1,-1 0,8 12,7 12,-1 1,-1 1,14 37,-18-37,-7-18,-2 0,0 0,-1 1,0 0,-1 0,-1 0,-1 0,1 22,-3-16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29.7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766 1,'0'12,"-1"0,0 0,-1 0,-1 0,1 0,-2 0,0 0,0-1,-1 0,-7 12,-7 6,-1-1,-28 32,0 0,-37 46,39-51,3 2,2 1,2 3,-35 73,12 17,7 1,6 3,-45 252,91-393,2-15,1-22,0 19,1-18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0.2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1,'13'1,"-1"2,1-1,-1 2,0 0,0 0,0 1,0 0,12 9,24 8,21 6,-1 3,119 74,-34-15,11 7,-52-17,-87-62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1.36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54,'5'-4,"1"0,-1 1,1 0,0 1,0-1,0 1,0 0,7-1,10-4,-6 2,1 0,-1 1,1 2,0-1,0 2,0 0,0 2,0 0,-1 0,1 2,0 0,-1 1,1 1,-1 1,-1 0,1 1,-1 1,24 15,-37-21,1 0,-1 0,-1 0,1 1,0-1,0 1,-1-1,0 1,1 0,-1 0,0 0,0 1,-1-1,1 0,-1 1,1-1,-1 1,0-1,-1 1,1-1,-1 1,1 0,-1-1,0 1,0 0,-1 0,1-1,-1 1,0 3,-4 3,0 1,0-1,0-1,-2 1,1-1,-1 0,0 0,-10 9,15-17,-2 3,0 1,0-1,0 1,0 0,1 0,-4 7,7-11,-1 1,1-1,0 0,0 0,-1 0,1 0,0 1,0-1,0 0,0 0,1 0,-1 0,0 1,0-1,1 0,-1 0,0 0,1 0,0 0,-1 0,1 0,-1 0,1 0,0 0,0 0,0 0,-1 0,1-1,0 1,0 0,0-1,0 1,0 0,0-1,0 1,1-1,-1 0,0 1,2-1,64 22,-46-17,0 1,-1 1,0 1,36 20,-52-25,0-1,0 1,0 1,0-1,-1 0,1 1,-1 0,0 0,0 0,-1 0,1 0,-1 0,0 1,0-1,0 1,0 0,-1-1,0 1,0 0,0 0,-1 0,1 0,-1 0,-1 0,1 0,-2 7,1-7,-1 1,0 0,0 0,0-1,-1 1,0-1,0 0,0 0,-1 0,0 0,0-1,0 1,-9 6,-9 6,-43 26,18-12,28-18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2.4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534 1,'0'3,"-1"1,0-1,0 1,-1-1,1 0,-1 1,0-1,0 0,0 0,0 0,0 0,0-1,-1 1,0 0,1-1,-6 4,-53 35,56-37,-55 32,-1-2,-1-3,-113 39,173-69,-1 0,0 0,0 0,1-1,-1 1,0-1,0 0,0 0,0 0,0 0,0 0,0 0,1-1,-1 0,0 1,0-1,0 0,1 0,-5-3,5 2,1 0,0 0,-1 1,1-1,0 0,0 0,0-1,0 1,1 0,-1 0,0 0,1-1,0 1,-1 0,1 0,0-1,0 1,0 0,1-1,-1 1,0 0,1 0,0-1,-1 1,3-3,-1-4,2-1,0 1,0 0,0 1,1-1,1 1,-1 0,1 0,0 0,1 1,0 0,0 0,1 1,0 0,0 0,0 1,1 0,14-6,-12 7,1 0,-1 1,1 0,0 0,0 2,0-1,0 2,0 0,0 0,0 1,0 0,0 1,0 0,22 9,-29-9,-1 0,0 1,0-1,0 1,0 0,-1 1,1-1,-1 0,0 1,0 0,0 0,0 0,-1 0,1 0,-1 1,2 5,5 13,-1 0,4 25,-3-13,3 7,6 16,-3 0,10 75,-23-115,-1 1,-1 0,0-1,-1 1,-1 0,-1-1,-1 1,0-1,-1 0,-1-1,-13 27,7-21,0-1,-2 0,0-1,-2 0,0-1,-1-1,-1-1,-1 0,0-2,-2 0,0-1,-30 17,49-31,1 0,-1 0,0 0,1 0,-1 0,0 0,0-1,0 1,0-1,1 1,-1-1,0 0,0 1,0-1,0 0,0 0,0-1,0 1,0 0,0-1,0 1,0-1,0 1,1-1,-1 0,0 0,0 0,1 0,-1 0,1 0,-1 0,1-1,-1 1,1-1,0 1,-1-1,1 1,0-1,0 0,0 1,-1-4,0 0,1-1,-1 1,1-1,0 0,1 1,-1-1,1 0,0 1,0-1,1 0,0 1,0-1,3-9,1 3,0 1,1-1,1 1,0 0,0 1,1 0,1 0,-1 0,1 1,1 1,0 0,0 0,1 0,0 2,0-1,0 1,1 1,24-8,-5 4,2 0,-1 2,1 2,0 1,0 2,39 1,-34 2,-10-2,1 2,-1 2,40 7,-47-4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3.2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899 1,'-2'0,"0"0,0 0,-1 1,1-1,0 1,0 0,0-1,0 1,0 0,0 0,0 1,0-1,1 0,-1 0,0 1,1-1,-1 1,1 0,-1-1,-1 3,-23 46,9-15,-134 201,-66 107,80-108,-112 266,235-466,1 1,-16 71,24-80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3.69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1,'4'0,"7"0,4 0,5 4,-1 6,0 6,2-1,5 3,4 1,4-1,1-1,4 2,3 2,-1 1,1-2,-2-1,-4 1,-8-3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4.6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0 103,'9'-2,"0"1,0-1,0-1,0 0,-1 0,1-1,-1 1,0-2,0 1,0-1,11-10,-10 8,1 0,0 1,0 0,1 0,0 1,20-6,-18 9,0 0,0 2,0-1,0 1,0 1,0 1,0 0,0 0,0 1,-1 1,1 0,14 7,-22-9,-1 0,0 0,1 1,-1-1,0 1,0 0,0 0,-1 0,1 1,-1-1,1 1,-1 0,0 0,-1 0,1 0,-1 0,0 1,0-1,0 1,0-1,-1 1,0 0,0 0,0 0,-1 0,1-1,-1 1,0 0,-1 0,1 0,-1 0,0 0,0 0,-3 8,1-7,-1 0,1 1,-1-1,0 0,0-1,-1 1,1-1,-1 0,0 0,-7 5,-25 27,36-36,0 0,1 0,-1 0,1 0,-1 1,1-1,-1 0,1 0,0 0,-1 1,1-1,0 0,0 0,0 1,0-1,0 0,0 1,0-1,0 0,1 0,-1 0,1 1,-1-1,1 0,-1 0,1 0,-1 0,1 0,0 0,0 0,-1 0,1 0,0 0,0 0,0 0,2 1,47 28,-34-22,14 9,0 1,-2 2,38 33,-59-47,0 1,-1-1,0 1,0 0,-1 1,0 0,0-1,0 2,-1-1,-1 0,1 1,-1 0,-1 0,0 0,0 0,-1 0,0 0,0 10,-1-15,-1 1,1-1,-1 0,0 0,0 0,-1 0,1 0,-1 0,0-1,0 1,0 0,-1-1,1 1,-1-1,-3 4,-2 0,0-1,0 1,-1-1,-17 8,7-3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43.8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 1,'-2'122,"5"136,-2-241,2 0,0 0,1 0,1-1,0 1,1-1,11 19,66 102,-51-89,189 275,9 15,-26 16,-186-317,-2 1,21 70,-33-96,-1 0,-1 1,0-1,0 1,-2 0,1-1,-2 1,1 0,-2-1,0 1,0-1,-1 0,-6 16,6-23,1-1,-2 1,1-1,0 0,-1 0,0-1,0 1,0-1,0 1,0-1,-1 0,0-1,1 1,-1-1,0 0,0 0,0-1,-1 1,1-1,0 0,0-1,-1 1,1-1,-8-1,-12 1,0-2,1-1,-46-12,45 7,1-2,0 0,1-1,-39-26,-16-8,61 38,1-1,-1-1,1-1,1 0,0-1,0 0,1-2,1 1,-21-27,12 9,18 26,0-1,0 0,1 0,-1 0,1 0,1-1,-1 0,1 1,0-1,0 0,0 0,1 0,0 0,0-6,0-15,1 0,2 1,0-1,2 1,1 0,9-29,-5 28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5.6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1 134,'42'-47,"-38"41,1-1,0 1,0 0,1 0,-1 1,1 0,0 0,1 0,-1 1,1-1,0 2,0-1,0 1,1 0,-1 0,1 1,0 0,13-1,-5 1,0 1,0 1,0 0,-1 1,20 4,-32-4,1-1,-1 1,0 0,1 1,-1-1,0 1,0-1,0 1,0 0,0 0,0 0,0 1,-1-1,1 1,-1-1,0 1,0 0,0 0,0 0,0 0,0 0,-1 0,0 1,1-1,-1 1,-1-1,1 0,0 7,0 8,-1 0,-1-1,-1 1,-1-1,0 0,-10 29,0 6,12-49,0-1,1 1,-1-1,1 1,0 0,0-1,0 1,0 0,0-1,0 1,1 0,-1-1,1 1,0-1,0 1,0-1,0 1,0-1,1 1,-1-1,1 0,-1 0,1 0,0 0,0 0,0 0,0-1,0 1,0 0,4 1,6 2,0 0,0-1,0 0,1-1,17 2,19 6,-46-10,42 13,44 21,-76-29,-1 0,0 1,-1 0,0 0,0 2,0-1,-1 1,13 16,-22-24,1 1,-1 0,0-1,0 1,0 0,0 0,0 0,-1 0,1 0,-1 0,1 0,-1 0,1 0,-1 0,0 0,0 0,0 0,0 0,-1 1,1-1,-1 0,1 0,-1 0,1 0,-1 0,0-1,0 1,0 0,0 0,0 0,-1-1,1 1,-3 2,-5 5,-1 0,-1 0,0-1,-16 9,0 2,11-7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6.94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2,'29'-1,"-10"0,-1 1,0 1,24 4,-37-4,-1 0,1 1,0-1,0 1,0 0,-1 0,1 0,-1 1,0 0,0 0,0 0,0 0,0 1,-1-1,1 1,3 6,180 295,-101-153,90 221,-105-213,215 463,507 1151,-665-1477,246 414,-279-561,-28-49,-5 4,53 120,-109-211,-1 1,0-1,-1 1,0 0,-1 1,-1-1,1 28,-4-38,1 0,0 0,-1-1,0 1,0-1,0 1,-1-1,0 1,1-1,-1 0,-1 0,1 0,-1 0,0 0,1 0,-2-1,1 1,0-1,-1 0,1 0,-1 0,0 0,0-1,0 0,0 0,-1 0,1 0,-9 2,-22 8,0 1,1 2,1 1,1 2,0 1,2 2,0 0,1 2,1 2,2 0,0 2,-41 56,24-22,4 2,2 1,3 2,3 1,-31 99,57-151,-19 63,23-71,-1 1,1-1,1 0,-1 0,1 1,0-1,1 0,1 10,4-5,1-8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8.1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383 1,'-2'0,"-1"1,0 0,0 0,0 0,0 0,0 0,1 0,-1 1,1-1,-1 1,1 0,-1 0,-2 2,-33 36,23-24,-30 35,3 3,-71 115,99-147,2-2,2 1,0 0,2 1,0 0,1 1,1-1,2 1,0 0,-1 27,4-9,1 1,2-1,1 0,13 54,120 469,-46-204,382 1403,-415-1539,32 265,-19 233,-37-170,-33-549,10 115,-8-104,0 0,1 0,1 0,0-1,1 1,8 13,-12-24,1 0,0 0,0 0,1-1,-1 1,0 0,1-1,0 0,-1 1,1-1,0 0,0-1,0 1,1 0,-1-1,0 0,1 1,-1-2,1 1,-1 0,1-1,-1 1,1-1,-1 0,1 0,-1 0,1-1,-1 1,1-1,-1 0,1 0,-1 0,0 0,1-1,2-1,9-4,-1-1,1 0,-1-1,-1-1,0 0,14-14,24-30,60-82,-49 57,-11 17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9.2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0 616,'7'0,"0"0,-1 0,1 1,-1 0,1 0,-1 0,0 1,1 0,-1 0,0 1,0 0,0 0,-1 0,1 1,-1-1,0 1,0 1,0-1,0 1,-1-1,0 2,0-1,0 0,5 11,50 76,-22-31,84 104,-104-146,0-2,0 0,2-1,0-1,1-1,1 0,0-2,0 0,33 12,5 5,11 4,-65-30,1-2,-1 1,1 0,0-1,-1 0,1-1,0 1,0-1,0 0,6-1,-8 0,0 0,0-1,0 1,0-1,0 0,-1 0,1 0,-1 0,1 0,-1-1,0 0,0 0,0 0,0 0,0 0,-1 0,1-1,-1 1,0-1,0 0,0 1,-1-1,1 0,-1 0,0 0,1-7,1-12,0 0,-2 1,-2-42,0 29,1-33,27-656,-8 550,-16 141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39.7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0,'-1'67,"4"0,2 0,18 81,86 297,-102-421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40.4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1 473,'6'1,"0"1,0 0,0 0,0 1,0-1,-1 1,1 1,-1-1,0 1,1 0,-2 0,1 0,0 1,5 7,13 11,149 107,-117-92,-1 3,72 70,-108-91,-8-8,1-1,0 0,0 0,1-1,18 11,-27-19,0 0,0-1,0 0,0 0,0 0,0 0,1 0,-1 0,0-1,0 1,1-1,-1 0,0 0,1-1,-1 1,0 0,1-1,-1 0,0 0,0 0,0 0,0-1,0 1,0-1,0 1,0-1,-1 0,1 0,-1-1,4-3,9-10,-1 0,0-1,-2-1,0 0,-1 0,-1-1,-1-1,0 0,-2 0,0-1,-1 1,4-33,-1-19,-4-1,-5-102,-2 104,3-1,11-79,-4 115,1 11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41.2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0 103,'1'-3,"-1"-1,1 0,0 0,-1 1,1-1,1 1,-1-1,1 1,-1-1,1 1,0 0,0 0,0 0,1 0,-1 0,1 0,0 1,-1-1,1 1,0 0,0 0,1 0,5-3,1 0,1 1,-1 0,1 1,0 0,0 0,17-1,-19 3,0 1,0 0,0 0,0 0,0 1,0 1,-1-1,1 2,0-1,-1 1,0 0,11 6,-13-5,0 0,0 1,0 0,-1 0,1 0,-1 0,-1 1,1 0,-1 0,0 0,0 1,-1-1,0 1,0 0,3 11,-2-5,0 1,-1-1,-1 1,0 0,-1 0,0 0,-1 0,-2 14,1-21,-1 0,1-1,-1 0,0 1,-1-1,1 0,-1 0,0 0,-1 0,1-1,-1 1,0-1,-1 0,1 0,-1-1,0 1,0-1,-11 6,-199 109,203-108,22-10,24-10,98-43,102-47,-213 89,1 1,35-9,-15 5,-26 7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42.0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1 129,'15'1,"1"0,-1 1,0 1,0 1,0 0,0 1,-1 0,0 1,16 9,17 13,54 42,-83-57,82 67,132 136,-58-49,-160-155,0 0,0-1,29 16,-39-25,0 0,0 0,0-1,0 1,0-1,0 0,0 0,0-1,9 1,-11-1,0-1,0 1,0 0,0-1,0 0,0 1,0-1,0 0,0 0,-1 0,1 0,0 0,-1-1,1 1,-1 0,1-1,-1 1,1-1,-1 0,0 1,2-4,8-16,-1 0,-1-1,-1 0,-1-1,4-24,13-119,-18 91,2-32,23-110,-30 210,1 0,0 0,0 1,1-1,5-10,-7 15,1 0,-1 1,0-1,0 0,1 1,-1-1,1 1,-1-1,1 1,0 0,-1 0,1 0,0 0,0 0,0 0,0 0,0 0,0 1,0-1,0 1,0 0,3-1,15 3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42.8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1 176,'2'-7,"1"-1,-1 1,2-1,-1 1,1 0,8-10,-8 10,4-3,0 1,0 1,0-1,1 1,1 1,-1 0,1 0,0 1,1 0,-1 1,1 0,0 1,1 0,-1 1,1 0,-1 0,14 0,-22 3,0 0,0 0,0 0,-1 0,1 0,0 1,0-1,0 1,0 0,-1 0,1 0,0 0,-1 1,1-1,-1 0,1 1,-1 0,0 0,0 0,0 0,0 0,0 0,0 0,0 1,-1-1,1 1,-1-1,0 1,1-1,-1 1,-1 0,1 0,0 0,-1-1,1 4,0 0,0 0,-1 0,0 0,0 1,-1-1,0 0,0 0,0 0,0-1,-1 1,0 0,0 0,-1-1,0 0,0 1,-4 4,-11 11,-2-2,-1 0,-29 21,26-21,0 0,-26 30,48-48,1 1,0 0,0-1,-1 1,1 0,0 0,1 0,-1 0,0 0,1 0,-1 0,1 1,-1-1,1 0,0 0,0 0,0 0,0 1,1-1,-1 0,0 0,1 0,0 0,-1 0,1 0,0 0,0 0,0 0,0 0,0-1,1 1,-1 0,1-1,-1 1,1-1,1 3,9 6,0 0,1 0,26 15,-26-17,79 47,174 74,-262-127,0-1,1 1,-1 1,0-1,0 1,0-1,0 1,0 0,-1 1,1-1,-1 1,0-1,5 8,-8-8,1-1,0 0,-1 0,0 0,1 0,-1 0,0 0,0 0,0 1,-1-1,1 0,0 0,-1 0,1 0,-1 0,0 0,0 0,0 0,0 0,0 0,0 0,0-1,-1 1,1 0,-1-1,1 1,-1-1,1 0,-1 1,0-1,0 0,-3 1,-14 11,0-2,-1-1,-1 0,-40 12,6-2,39-12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8:44.6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22,'4'-3,"-1"1,2-1,-1 1,0 0,0 0,1 0,-1 1,1 0,-1 0,1 0,0 0,9 0,57 2,-60 0,0 1,1 0,-1 0,0 1,0 1,0-1,0 2,12 6,-17-7,0 1,-1-1,1 1,-1 0,0 0,-1 1,1-1,-1 1,0 0,-1 0,1 1,-1-1,0 1,3 10,93 316,347 823,-236-721,496 758,-420-745,-35 18,-209-366,45 153,4 108,-67-259,-6-39,2 0,3-1,2-1,3-2,42 65,-42-72,-1 1,-3 1,-2 1,-3 1,-2 1,-3 1,-2 0,-3 0,-2 1,-3 0,-7 118,1-159,0-1,-1 1,-1 0,-1-1,0 0,-9 21,9-29,0 0,-1 0,0 0,0 0,-1-1,0 0,0 0,-1-1,1 0,-2 0,-14 8,8-5,-2-1,-30 13,25-15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44.8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05.5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63,'82'2,"-49"0,1-1,0-2,0-1,-1-1,49-12,44-25,-105 33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06.8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43 0,'3'44,"1"-1,3 0,16 58,-11-58,2 0,2-1,42 77,-14-44,59 75,-75-111,28 52,-47-76,-1 1,-1 1,0 0,-1 0,-1 0,5 27,-10-39,-1 1,1-1,-1 0,0 0,0 0,-1 0,1 0,-1 0,0 0,0 0,-1-1,0 1,1-1,-1 1,-1-1,1 0,-1 0,1-1,-1 1,0-1,-1 0,1 0,-6 3,-5 3,1-1,-2 0,1-1,-1 0,0-2,-18 5,21-7,-1-1,1 0,-1-1,1 0,-1-1,1 0,-19-4,25 3,1-1,-1 0,0 0,0-1,1 1,0-2,-1 1,1-1,1 1,-1-2,0 1,1-1,0 0,0 0,-6-8,-21-33,21 27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07.6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 1,'-4'0,"-1"0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08.7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1,'-2'90,"5"100,19-82,-19-82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10.2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19 40,'-1'33,"-1"1,-10 50,11-80,0 0,0 1,1-1,-1 0,1 0,1 1,-1-1,0 0,1 1,0-1,0 0,0 0,1 0,-1 0,1 0,0 0,0 0,0-1,1 1,-1-1,1 1,4 3,0-1,1 0,0-1,1 0,-1 0,1-1,0 0,0 0,0-1,10 2,172 52,134 33,-322-89,120 21,-110-21,0 0,0 0,-1-2,1 1,0-2,0 1,18-6,-27 5,-1 0,1 0,-1 0,0 0,0-1,0 1,0-1,0 0,0 0,-1 0,1 0,-1 0,0-1,0 1,0-1,-1 1,1-1,-1 0,0 0,0 0,0 1,0-1,-1 0,1 0,-1 0,-1-7,1 3,0 0,-1 1,1-1,-2 1,1-1,-1 1,0-1,-1 1,0 0,0 0,0 0,-1 1,-6-9,-30-26,-1 1,-2 3,-2 1,-86-52,121 82,-1 1,0 0,0 0,0 2,-1-1,1 1,-25-3,2 4,-50 3,58 0,-1 0,0-2,-49-8,68 7,1 1,-1 0,1 1,-1-1,1 2,-1-1,1 1,-1 0,1 0,0 1,-1 0,-8 4,0 2,1 0,0 0,0 2,-16 13,19-14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3.1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411 1,'-2'11,"0"1,-1-1,0 1,0-1,-1 0,-1-1,-7 14,-6 14,-240 755,240-731,-4 6,4 2,2 0,-10 120,26-163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4.1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0,'1'5,"1"0,0 0,-1 0,2 0,-1 0,0 0,1-1,0 0,6 7,3 8,98 155,-81-130,6 16,-27-45,0 0,1-1,1 0,0 0,1-1,0 0,14 12,-3-6,37 44,2 3,85 84,-122-124,-7-8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5.2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0,'0'5,"0"5,5 5,1 5,3 3,6-2,-1 4,3 1,1 2,-1 0,0-1,2 4,2 1,2-1,-4-1,-4-1,-5-2,-4-5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5.8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1,'2'11,"0"0,1 0,0 0,1 0,0 0,7 12,-6-13,26 54,3-2,2-1,3-1,64 72,28 35,-108-142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6.4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1 640,'10'-2,"0"0,0-1,-1 0,1 0,-1-1,1 0,-1-1,9-6,6-2,616-315,-209 126,-347 164,-57 25,-13 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46.8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1111 260,'-2'-3,"1"-1,-1 1,0 0,0 0,0 0,-1 0,1 0,0 1,-1-1,0 1,0-1,-6-3,-2-3,-32-33,14 13,-62-48,80 69,0 1,0 1,0 0,-1 0,1 1,-2 1,1 0,0 1,-1 0,-18-2,-8 2,-1 2,1 1,-1 2,-59 11,80-9,1 1,-1 1,1 1,0 0,0 2,1 0,1 0,-1 2,1 0,1 1,-18 17,3 1,-42 54,62-70,0 1,0 0,2 0,0 1,1 0,-9 28,-13 59,6-27,-22 134,44-204,0 0,0 0,1 0,0 0,0 0,0 0,0-1,1 1,0 0,1 0,-1 0,1-1,0 1,1-1,-1 1,1-1,0 0,0 0,1 0,-1 0,1-1,0 0,1 1,-1-1,1-1,-1 1,1-1,0 0,7 3,58 29,1-4,1-3,2-3,1-4,0-3,1-3,143 10,250-24,-234-3,-222 2,0 0,0-1,-1 0,1-1,0 0,23-9,-32 10,0-1,0 0,0-1,0 1,0-1,-1 0,1 0,-1 0,0 0,0 0,0-1,0 1,-1-1,0 0,1 0,-1 0,0 0,-1 0,1 0,-1-1,0 1,1-9,-2 6,0-1,0 0,-1 1,0-1,0 0,-1 1,0 0,-1-1,1 1,-1 0,-1 0,1 0,-1 1,0-1,-1 1,-5-7,-6-5,0-1,-2 2,-33-27,2 10,-57-29,12 7,71 41,0 1,-1 1,-1 1,0 2,0 0,-1 2,0 1,0 0,-1 2,0 2,0 0,0 1,0 2,-34 4,37 1,21-4,0 0,0-1,0 1,0-1,0 1,0-1,0 0,0 0,-4-1,6 1,-1-1,1 0,0 1,0-1,0 0,0 0,0 0,0 0,0 0,0 0,1 0,-1 0,0 0,1-1,-1 1,0 0,1 0,0-1,-1 1,1 0,0-1,-1 1,1 0,0-1,0 1,0-2,0-3,0 0,1 0,-1 0,1 1,0-1,0 0,1 1,0-1,0 1,0-1,0 1,1 0,0 0,0 0,1 0,-1 1,1-1,6-5,11-9,0 2,44-29,-44 33,0-2,20-18,-9 5,-23 20,1 0,-1 0,0-1,0 0,-1-1,-1 0,8-12,-11 11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7.2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0 232,'29'-2,"-1"-2,0 0,0-2,0-2,0 0,27-13,15-4,76-21,181-33,-321 78,0-1,0 1,0-1,0 0,0 0,7-5,3-4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8.2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1,'2'21,"2"0,0 0,1 0,1-1,1 0,1 0,18 33,3 14,46 102,41 112,-66-144,-38-104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29.1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1 977,'0'-2,"1"-1,-1 1,1 0,0 0,0-1,0 1,0 0,1 0,-1 0,0 0,1 0,0 0,-1 0,1 1,0-1,0 0,2-1,40-26,-34 24,24-14,0 3,63-21,-25 10,65-26,461-192,-349 140,360-101,-542 188,125-37,-160 44,-1-1,-1-2,53-32,-62 30,-21 15,1 1,0 0,-1-1,1 1,-1-1,1 1,-1-1,1 1,-1-1,1 0,-1 1,1-1,-1 0,0 1,1-1,-1 0,0 1,0-1,0 0,0 1,1-1,-1 0,0 0,0 1,0-1,0 0,0 0,-1 1,1-1,0-1,-6-1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4.2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1 239,'6'-1,"1"0,-1 0,1 0,-1-1,0 0,1 0,-1 0,11-7,50-34,-25 16,174-85,-139 84,-70 26,0 0,1 1,-1 0,0 0,0 1,0 0,1 0,-1 1,9 1,-14-1,1 0,-1 1,0-1,1 1,-1-1,0 1,0 0,0 0,0 0,0 0,-1 0,1 0,0 0,-1 1,0-1,2 4,20 52,-8-17,16 9,1-1,3-2,60 65,-55-68,90 94,-88-99,-2 3,-3 0,-1 3,-2 1,31 54,-58-86,0 0,0 0,-1 1,-1 0,6 26,-11-37,1-1,-1 0,0 1,0-1,0 1,-1-1,1 0,-1 1,1-1,-1 0,0 1,-1-1,1 0,0 0,-1 0,0 0,0 0,0 0,0-1,0 1,0 0,-1-1,1 0,-1 0,0 0,0 0,0 0,0 0,0-1,0 1,0-1,-5 2,-14 4,0 0,-1-1,0-2,1 0,-1-1,-1-2,1 0,0-1,0-2,-39-6,28 0,0-2,0-1,1-2,1 0,0-3,-38-24,32 18,20 13,0-2,1 0,0 0,-17-17,31 25,-1 0,1-1,0 1,0-1,0 0,1 0,0 0,-1 0,1 0,1 0,-1-1,0 1,1-1,0 1,0-1,1 1,-1-1,1 0,0 1,0-1,1 0,-1 1,2-7,3-5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5.0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27,'0'-5,"0"-5,0-1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5.94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95 132,'-5'1,"1"0,-1 1,0-1,1 1,-1 0,1 0,0 0,0 1,0-1,0 1,0 0,1 0,-1 1,1-1,0 1,0 0,0 0,0 0,0 0,1 0,0 0,-2 6,2-6,1 0,-1 0,1 0,0 0,0 0,0 0,1 0,0 1,0-1,0 0,1 8,-1-10,1 0,0 0,-1 0,1 1,0-1,0 0,0 0,1 0,-1 0,1 0,-1-1,1 1,-1 0,1-1,0 1,0-1,0 0,-1 1,2-1,-1 0,4 2,14 3,1-1,1-1,-1-1,35 1,4 1,-51-3,0-1,1 0,-1-1,0 0,1-1,-1 0,13-2,-19 2,0-1,0 1,0 0,0-1,-1 0,1 1,0-1,-1 0,0-1,1 1,-1 0,0-1,0 1,0-1,0 1,-1-1,1 0,-1 0,0 0,1 0,-1 0,-1 0,1 0,1-6,-1 0,1 0,-1 0,-1 0,0 0,0 0,-1 0,0 1,0-1,-1 0,0 0,-1 1,0-1,0 1,0 0,-1 0,-1 0,-7-11,5 11,0 0,0 1,-1 0,0 0,-1 0,1 1,-1 0,0 1,-1 0,1 1,-1-1,0 2,0-1,-17-2,3 2,0 2,-38 0,33 2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6.52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10,'0'-4,"0"-2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7.6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0,'3'1,"0"0,-1-1,1 1,0 0,0 0,-1 1,1-1,-1 0,1 1,-1 0,0-1,1 1,-1 0,0 0,0 1,-1-1,3 3,27 44,77 168,-92-176,-12-23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8.4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285 17,'0'-1,"0"1,0-1,0 0,0 1,0-1,0 0,0 1,0-1,0 1,0-1,-1 0,1 1,0-1,0 1,-1-1,1 1,0-1,-1 1,1-1,-1 1,1-1,-1 1,1-1,-1 1,1 0,-1-1,1 1,-1 0,1-1,-1 1,0 0,1 0,-1-1,1 1,-1 0,0 0,1 0,-1 0,0 0,1 0,-1 0,1 0,-1 0,0 0,1 1,-1-1,0 0,1 0,-1 1,1-1,-1 0,1 1,-1-1,1 0,-1 1,1-1,-1 1,0 0,-32 25,14 1,-26 49,28-45,-26 36,36-58,-1 0,0 0,0-1,0 0,-1-1,-1 1,-18 10,13-10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9.19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1,'38'3,"-1"2,0 2,0 1,-1 1,52 22,-24-9,114 46,-158-58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48.20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72,'6'-2,"1"1,0-1,-1-1,0 1,1-1,9-7,4 0,-1 1,1 1,36-9,-47 15,0 1,0 0,-1 0,1 1,0 0,0 1,0 0,-1 0,15 5,0 0,135 45,-136-42,-1 0,0 2,-1 0,0 1,19 16,-35-25,0 0,-1 1,1-1,-1 1,0 0,0 0,-1 1,1-1,-1 0,0 1,0 0,0-1,-1 1,1 0,-1 0,0 0,-1 0,1 0,-1 0,0 0,-1 0,1 0,-1-1,0 1,0 0,0 0,0 0,-1-1,0 1,0 0,-1-1,1 0,-1 1,0-1,0 0,0-1,0 1,-1 0,0-1,-7 6,-62 35,38-23,-54 40,88-60,-1 0,1 1,-1 0,1-1,-1 1,1 0,0-1,0 1,0 0,0 0,0 0,0 0,0 0,1 0,-1 0,1 0,0 0,-1 0,1 0,0 1,0-1,0 0,0 0,1 0,-1 0,1 0,-1 0,1 0,0 0,0 0,0 0,0 0,1 2,6 8,0-1,0 0,1-1,14 13,-3-2,35 43,4-2,2-3,119 89,-162-135,-5-4,-1-1,1 0,1 0,16 6,-26-13,1 1,-1-1,0 0,1 0,-1-1,1 0,-1 1,0-1,1-1,-1 1,1-1,-1 1,1-1,-1-1,0 1,0 0,0-1,8-4,5-5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39.99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0,'1'1,"1"-1,-1 0,0 1,0-1,0 1,0-1,0 1,0 0,0-1,0 1,0 0,-1 0,1 0,0 0,0 0,-1-1,1 1,0 0,-1 1,1-1,0 1,11 30,-10-26,11 27,1-1,2-1,30 46,70 80,21 33,-133-183,1 0,-1 1,-1-1,1 1,-2 0,1 0,-1 1,0-1,0 0,0 17,-2-20,-1-1,0 1,1-1,-1 1,-1-1,1 1,-1-1,0 0,0 0,0 0,0 0,-1 0,1 0,-1-1,0 1,0-1,0 0,-1 0,1 0,-1 0,-5 3,-17 11,-1-1,0 0,-2-2,1-2,-2 0,0-2,0-1,-54 8,53-15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40.6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26,'0'-4,"0"-6,0-2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43.94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143 35,'-5'1,"1"-1,0 1,0 0,0 0,0 0,0 0,0 1,0 0,1 0,-1 0,0 0,1 0,0 1,-1-1,1 1,0 0,0 0,-3 6,-1 0,0 0,1 1,1 0,-1 1,-4 15,1-5,5-14,1 0,0 0,1 0,0 0,0 0,-1 10,3-16,0 1,0-1,0 0,0 1,1-1,-1 0,0 1,1-1,-1 0,1 1,0-1,-1 0,1 0,0 1,0-1,0 0,0 0,0 0,0 0,0 0,0 0,0-1,0 1,0 0,1 0,-1-1,0 1,0-1,1 1,-1-1,0 0,1 1,-1-1,1 0,-1 0,0 0,1 0,-1 0,2 0,7 0,-1-1,1 0,-1 0,0 0,0-1,1-1,-1 0,0 0,-1 0,1-1,11-7,5-5,-1-2,29-24,-50 40,-1 0,1-1,-1 1,0 0,1-1,-1 0,0 1,-1-1,1 0,0 0,-1 0,0 0,1 0,-1 0,0-1,-1 1,1 0,-1 0,1-1,-1 1,0 0,0-1,0 1,-1 0,1-1,-1 1,-1-5,0 4,0 0,0 1,0-1,-1 1,1 0,-1 0,0 0,0 0,0 0,0 0,0 1,-1-1,1 1,-1 0,0 0,1 1,-1-1,0 1,0-1,0 1,-8-1,-6-1,13 1,0 0,-1 1,1 0,-1 0,1 1,-1-1,0 1,1 1,-11 0,15 2,1 0,-1 0,1 0,-1 0,1-1,0 1,0 0,1 0,-1 0,0 0,1-1,0 1,1 3,0 7,-2-7,0 0,-1 0,0-1,0 1,-1 0,1 0,-1-1,0 1,-1-1,-3 7,-4 9,3-5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45.4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0 497,'12'-10,"0"1,1-1,-1 2,2 0,-1 0,23-8,40-23,0-7,2 4,2 3,124-42,-98 45,0 5,127-21,-228 51,1 0,-1-1,0 1,0-1,0 0,8-5,-12 7,1-1,-1 0,1 0,-1 0,0 0,1 0,-1-1,0 1,0 0,0-1,0 1,0 0,0-1,0 1,0-1,-1 0,1 1,0-1,-1 0,0 1,1-1,-1 0,0-2,-2-6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46.4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0,'6'0,"0"1,0-1,0 1,0 1,0-1,0 1,-1 0,1 0,-1 1,1-1,-1 1,0 1,0-1,0 1,0-1,-1 1,1 1,-1-1,7 10,3 7,-2 0,0 0,16 40,-7-12,146 283,-78-152,-78-154,-2 0,-1 1,-1 0,-1 1,3 30,-9-55,0 1,0-1,0 0,0 0,0 1,-1-1,0 0,1 0,-1 0,-1 0,1 0,0 0,-1 0,1 0,-1 0,0-1,0 1,-4 4,1-3,0 0,0-1,0 1,0-1,-1 0,1-1,-1 1,0-1,-8 2,-10 1,-1-2,1 0,-47-1,59-2,0-1,0 0,0 0,0-1,1-1,-1 0,0 0,-10-6,14 5,1 0,0 0,0-1,0 0,0-1,1 1,0-1,0 0,1-1,-1 0,2 0,-6-8,-2-5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47.0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1,'0'4,"0"6,0 1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4.3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0 466,'1'-3,"-1"0,1 0,0 1,0-1,0 0,0 1,1-1,-1 1,1-1,-1 1,1 0,0 0,4-4,33-30,-26 25,41-32,106-64,-84 59,-50 32,52-21,-56 27,0 0,0-1,35-25,16-26,-78 69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5.0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0 677,'2'-4,"-1"1,1 0,0-1,0 1,1 0,-1 0,1 0,-1 0,1 1,0-1,0 1,5-3,6-8,151-146,197-145,-192 161,-149 127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6.6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0 263,'2'-2,"-1"-1,1 1,0 0,-1 0,1 0,0 0,0 0,0 0,1 0,-1 1,0-1,1 1,4-3,6-4,1-2,0 1,0 1,1 0,24-9,-27 13,0 0,-1-2,0 1,0-1,0-1,-1 0,0 0,0-1,15-17,-20 20,0 1,1-1,-1 1,1 1,0-1,0 1,0 0,1 0,-1 0,10-1,-11 2,0 1,0-1,0 1,0-2,0 1,0 0,0-1,-1 0,1 0,-1 0,0-1,0 1,0-1,0 0,4-7,-7 8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7.8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27 51,'-20'-40,"14"30,19 24,350 385,-84-95,-228-249,-23-27,-2 2,0 0,-2 2,-2 0,29 56,-49-84,0 1,0-1,-1 1,0 0,0 0,0-1,-1 1,1 0,-1 0,0 0,0 0,-1 0,0 0,0-1,0 1,-3 8,1-6,-1 0,0 0,0-1,-1 0,1 1,-1-2,-1 1,1 0,-12 7,-2 1,-2-1,0-1,0-1,-1-1,-43 14,50-21,0-1,0 0,0-1,0-1,0 0,0-1,0 0,0-2,0 1,1-2,-1 0,1-1,-27-12,14 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5:59.5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26,'1'-2,"-1"1,1 0,-1 0,1 0,-1 0,1 0,0 0,-1 0,1 0,0 0,0 0,0 0,0 0,0 0,0 1,0-1,0 0,0 1,0-1,1 1,-1-1,0 1,0 0,0-1,1 1,-1 0,3 0,40-5,-39 5,11 0,0 1,0 1,-1 0,1 0,-1 2,1 0,21 9,103 54,-102-47,-8-4,-2 1,0 1,-1 1,0 2,-2 1,31 34,-52-52,-1 0,0 0,0 0,0 0,0 1,0-1,-1 1,0 0,0 0,0 0,-1 0,0 0,0 0,0 0,0 0,-1 1,0-1,0 0,-1 0,1 1,-1-1,0 0,0 0,-4 8,0-2,0-1,-1 0,-1 0,0-1,0 1,-1-1,0-1,0 0,-1 0,-11 8,-45 26,48-33,0 2,1 0,0 1,-23 22,37-32,1-1,-1 1,1 0,-1 0,1 0,0 0,0 0,0 0,0 0,0 1,0-1,1 0,-1 0,1 1,-1-1,1 0,0 1,0-1,0 0,0 1,1-1,-1 0,2 4,-1-2,2 0,-1 0,0 0,1 0,-1-1,1 1,0-1,0 0,1 0,-1 0,7 5,1-1,-1-1,1 0,1-1,-1 0,1 0,0-1,0-1,16 3,74-6,-80-1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8.3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1,'4'4,"2"2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9.0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0,'4'5,"0"1,-1-1,1 1,-1 0,-1 0,1 0,-1 0,0 1,1 7,14 34,3-13,1-2,2 0,33 35,91 85,-57-62,8 5,-78-76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39:59.8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1,'0'358,"0"-353,1 1,-1-1,1 1,0-1,0 1,1-1,-1 0,1 0,0 1,1-1,-1-1,1 1,0 0,0-1,1 1,4 4,-1-3,1 1,0-1,0 0,0-1,1 0,0 0,0-1,13 5,7 0,1-2,1 0,-1-2,57 1,-56-5,22 2,0-3,60-7,-109 7,0-1,0 0,0 0,-1 0,1 0,0-1,-1 1,1-1,-1 0,0 0,1 0,-1-1,0 1,0-1,-1 0,1 1,-1-1,5-6,-4 3,0 0,-1 0,0 0,0 0,0 0,0-1,-1 1,0 0,-1-1,1-9,-2-1,-1 0,0-1,-1 1,-1 0,0 0,-1 1,-12-26,9 28,0 0,-2 0,1 1,-2 0,0 1,0 0,-20-15,9 9,-1 2,0 1,-40-20,42 26,-1 1,0 0,0 2,-1 0,-40-3,4 5,-60 3,98 2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07.5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1,'2'0,"1"1,-1 0,0 0,0-1,0 1,0 0,0 1,0-1,0 0,0 1,0-1,0 1,-1-1,1 1,0 0,-1 0,2 3,26 40,-23-33,108 201,-110-204,-1 1,1-1,-1 1,-1 0,0 0,0 0,-1 0,-1 0,0 13,0-2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11.4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19,'11'1,"-1"0,1 0,0 2,-1-1,1 1,-1 1,0 0,0 0,0 1,-1 0,1 1,16 13,6 8,0 2,27 33,-17-18,-36-38,1 0,-1 1,-1-1,1 1,-1 0,0 0,-1 1,0 0,0 0,0 0,-1 0,-1 0,1 0,-1 1,-1 0,1-1,-1 1,-1 15,0-7,1 23,-1 0,-2-1,-2 1,-1 0,-16 54,21-93,0 1,-1-1,1 0,0 0,-1 1,1-1,-1 0,0 0,1 0,-1 0,0 0,0 0,1 0,-1 0,0 0,0 0,0 0,0-1,0 1,0 0,0-1,-1 1,1 0,-1 0,0-2,1 1,0 0,-1-1,1 1,0 0,-1-1,1 1,0-1,0 0,0 0,-1 1,1-1,0 0,0 0,0 0,0 0,1 0,-2-2,-7-8,2-1,0 1,-8-19,12 24,-29-61,2-2,-25-90,47 132,1 0,2-1,1 1,1-1,1 0,2 0,1 0,1 0,7-37,-8 62,-1 1,1-1,-1 1,1 0,0-1,0 1,0 0,0-1,0 1,0 0,1 0,-1 0,1 0,0 0,-1 0,5-2,-5 3,1 1,-1 0,1 0,-1 0,1 0,-1 0,1 0,-1 1,1-1,-1 0,1 1,-1-1,1 1,-1 0,1-1,-1 1,0 0,1 0,-1 0,0 0,0 0,0 0,0 0,0 0,0 0,0 1,0-1,1 2,23 31,-2 1,37 71,-20-31,155 267,-109-219,4 9,-77-111,-2 1,-1 0,0 1,10 37,-20-58,1 1,0-1,0 1,-1-1,0 1,1-1,-1 0,0 1,0-1,-1 1,1-1,0 1,-1-1,1 1,-1-1,0 0,0 1,0-1,0 0,0 0,-3 5,1-5,0 0,0 0,0 0,0-1,0 1,0-1,-1 0,1 1,-1-1,1-1,0 1,-1 0,1-1,-1 0,-4 0,-114 12,71-6,1-1,-55-4,90-1,1-2,0 1,0-2,0 0,0-1,0 0,1-1,0-1,0 0,0 0,-23-17,29 18,1-1,-1 0,1-1,1 1,-1-1,1-1,0 1,0-1,1 1,-6-16,3 1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12.13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1,'0'4,"0"6,0 6,0 4,0-2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12.98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0,'6'0,"1"1,-1 0,1 1,-1-1,0 1,0 0,1 1,-1-1,-1 1,1 1,0-1,-1 1,0 0,0 0,8 8,7 9,-2 0,22 35,-16-24,177 214,-187-230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13.9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108 1,'-1'4,"-1"-1,1 1,-1 0,1-1,-1 1,0-1,0 0,-1 1,1-1,-1 0,1 0,-6 3,-11 17,11-8,0 0,0 0,2 1,0 0,1 1,0-1,1 1,1-1,1 1,1 0,0 0,1 1,4 32,-3-46,0-1,0 1,0-1,1 1,-1-1,1 1,0-1,0 0,0 0,1 0,-1 0,1 0,-1-1,1 1,0-1,5 4,-2-3,1 1,-1-1,1-1,0 1,0-1,0 0,0 0,9 0,-2-1,0 0,-1-1,1 0,0-2,0 1,-1-2,1 0,22-7,-25 5,0 1,-1-2,1 0,-1 0,0-1,-1 0,1 0,-1-1,-1 0,0-1,12-15,-17 19,0-1,0 1,0-1,-1 0,0 1,0-1,0 0,-1 0,0 0,0 0,-1 0,0-1,0 1,0 0,-1 0,1 0,-1 0,-1 0,1 0,-1 0,0 0,-1 1,0-1,-3-6,1 3,-1 0,0 0,0 1,-1 0,0 0,0 1,0 0,-1 0,-1 0,1 1,-1 0,0 1,0 0,0 1,-1 0,0 0,1 1,-1 0,-1 0,1 1,0 1,-1 0,1 0,0 1,-1 0,1 1,-1 0,1 1,0 0,0 1,0 0,-12 5,-2 4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16.6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360 1,'-23'0,"3"-1,0 2,-1 0,-33 6,47-5,-1 1,1-1,0 1,-1 1,1-1,1 1,-1 1,1-1,-1 1,1 0,0 1,-9 11,-2 3,2 0,1 1,0 1,-17 37,25-44,0 0,1 1,1-1,0 1,1 0,0 0,2 0,0 25,1-37,0 1,1-1,-1 1,1-1,0 1,1-1,-1 0,1 1,0-1,0 0,0 0,0 0,1-1,0 1,-1 0,1-1,7 6,-4-5,-1 0,1-1,0 0,0 0,0 0,0-1,1 0,-1 0,1 0,-1-1,9 1,0-1,-1-1,0-1,1 0,-1 0,0-1,0-1,0-1,0 0,0 0,-1-2,13-6,-4 0,2-2,0 0,34-28,-51 36,1-1,-2-1,1 1,-1-1,0 0,0-1,-1 1,0-1,-1 0,6-17,-8 21,0 0,-1 0,0 0,0 0,0-1,-1 1,1 0,-1 0,-1 0,1 0,-1-1,0 1,0 0,0 0,-1 0,-2-6,-1 3,0 0,0 1,-1-1,0 1,0 0,-1 1,0 0,-10-8,4 4,-1 1,1 0,-2 1,1 0,-1 1,0 1,0 0,-1 1,-23-4,-29-8,50 13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19.99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1,'8'1,"-1"0,1 0,-1 1,1 0,-1 0,0 1,0 0,0 0,0 1,0 0,-1 0,0 0,0 1,0 0,0 0,-1 1,6 6,8 12,-1 0,29 51,73 159,-105-203,-3 0,0 1,-2 1,-2-1,0 2,4 65,-8-3,-9 112,4-197,0-1,0 1,-1 0,0-1,-1 1,0-1,-1 0,0 0,0 0,-1-1,-1 1,0-1,-7 9,8-12,0-1,-1 0,1-1,-1 1,0-1,-1 0,1-1,-1 1,1-1,-1 0,0-1,0 0,0 0,0 0,-1-1,1 0,0-1,-1 1,1-1,-9-2,9 1,0 0,0 0,-1-1,1 0,1-1,-1 1,0-2,1 1,-1 0,1-1,0 0,0-1,0 0,1 1,0-2,0 1,0-1,0 1,1-1,0 0,1-1,-1 1,1-1,0 0,0 1,-1-10,-3-15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00.4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0.57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26,'0'-5,"0"-5,0-1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1.3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0,'0'5,"0"4,0 7,0 4,0 3,0 2,0 1,0 0,4 1,2-1,3 0,6 0,-1 0,-2 0,-4-1,2-4,-1-2,-2-3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2.28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132 80,'-13'0,"4"0,0 0,1 0,-1 1,0-1,0 2,-16 4,23-5,-1 1,0-1,1 1,0 0,-1 0,1 0,0 0,0 0,0 0,0 1,0-1,1 1,-1-1,1 1,0-1,-1 1,1 0,1 0,-1 0,0-1,0 1,1 0,0 0,0 5,-3 35,3 0,6 53,-6-93,1 0,-1 1,1-1,0 0,0 0,0 0,0 0,0 0,1 0,-1 0,1 0,0 0,0-1,0 1,0 0,0-1,1 0,-1 0,1 0,0 0,-1 0,1 0,0-1,0 1,0-1,0 0,0 0,1 0,-1 0,0 0,0-1,1 1,-1-1,0 0,7-1,0 0,1 0,0 0,-1-1,0-1,1 0,-1 0,0-1,-1 0,19-11,-16 7,-1 0,0 0,-1-1,1 0,-2 0,1-2,-1 1,13-21,-18 24,-1-1,0 1,0-1,0 0,-1 0,0 0,-1 0,0 0,0 0,0-1,-1 1,-1 0,1 0,-1 0,-1-1,-2-8,2 10,-1 0,0 0,0 0,-1 1,1 0,-1-1,-1 1,1 0,-1 1,0-1,-1 1,1 0,-1 0,0 1,0 0,0 0,-1 0,1 1,-1 0,0 0,0 0,0 1,-1 0,1 1,0-1,-1 2,1-1,-14 1,0 0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6.3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1 150,'0'2,"1"-1,-1 0,1 0,-1 0,1 0,0 0,-1 0,1 0,0 0,0 0,0 0,0 0,-1-1,1 1,0 0,1-1,-1 1,0-1,0 1,0-1,0 1,0-1,0 0,1 1,-1-1,0 0,2 0,40 5,-39-5,38 2,-1-2,1-1,-1-2,44-10,-70 10,0 0,-1-1,1-1,-1 0,0-1,0-1,0 0,-1-1,0 0,-1-1,0-1,0 0,-1 0,14-17,-13 8,-4 0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7.2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1,'2'44,"1"1,19 86,37 85,-10-74,85 172,-113-272,-2 1,-2 0,-2 2,-2-1,11 69,-23-102,-1-1,0 1,-1 0,0-1,0 1,-1-1,-1 0,0 1,0-1,-1 0,-9 17,11-24,0 1,-1 0,1 0,-1-1,0 1,0-1,0 0,-1 0,1 0,-1 0,0-1,1 0,-1 1,0-1,0-1,-1 1,1 0,0-1,0 0,-1 0,1 0,-1-1,1 0,-1 1,1-1,-1-1,1 1,-1-1,-4-1,-13-4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7.8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10,'0'-4,"0"-2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8.4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 0,'-1'1,"0"-1,-1 1,1-1,0 1,0-1,0 1,0 0,0-1,0 1,0 0,0 0,0 0,0 0,1 0,-1 0,0 0,1 0,-1 0,0 0,1 0,-1 0,1 1,0-1,-1 0,1 0,0 1,0-1,0 0,0 0,0 2,0 40,6-18,0-1,2 1,1-1,0-1,2 0,20 32,26 59,-49-94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29.8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443 0,'-21'0,"1"1,0 1,-1 1,1 1,0 1,0 0,1 2,0 0,-31 16,-39 14,61-27,-49 25,76-35,0 1,-1 0,1 0,0 0,0 0,-1 1,1-1,0 0,0 0,0 1,0-1,1 0,-1 1,0-1,1 1,-1-1,1 1,-1 0,1-1,0 1,-1-1,1 1,0 0,0-1,0 1,0-1,1 1,-1 0,0-1,1 1,-1-1,1 1,0-1,-1 1,1-1,0 1,0-1,2 3,5 8,1 0,0 0,17 16,-10-10,4 6,-2 0,0 2,-2 0,17 38,-32-62,-1 0,1 0,0 0,0 0,0 0,0 0,0 0,0-1,0 1,1 0,-1-1,1 1,-1-1,1 1,0-1,0 0,-1 0,1 1,0-1,0-1,0 1,0 0,0 0,0-1,0 1,0-1,1 0,-1 1,0-1,0 0,0 0,0-1,1 1,-1 0,0-1,0 1,0-1,0 0,0 0,0 1,0-1,0-1,-1 1,4-2,9-7,-1-1,0-1,-1 0,18-23,-12 15,-12 13,1 1,0-1,1 1,-1 1,1-1,0 1,1 1,-1-1,1 1,10-3,-13 6,-1-1,1 1,0 0,-1 1,1-1,0 1,-1 0,1 1,0-1,-1 1,1 0,0 0,-1 1,0 0,1 0,-1 0,0 1,8 4,9 10,0 1,-1 0,-1 2,-1 0,-1 1,-1 1,-1 1,0 1,18 37,-30-52,0-1,-1 1,0 0,0 0,-1 0,0 1,-1-1,0 0,0 1,-1 16,-1-19,0 0,0-1,-1 1,0-1,0 0,0 1,-1-1,0 0,0 0,-1-1,1 1,-1-1,0 1,-1-1,1-1,-7 6,-38 28,-3-2,-78 41,71-55,24-11,19-4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32.4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0,'7'1,"0"0,0 0,0 0,0 1,0 0,-1 0,1 1,-1 0,1 0,-1 0,9 7,8 7,32 31,-11-9,-14-14,-2 1,-1 1,-1 1,-1 1,-2 1,-1 2,-1 0,-2 1,-1 1,-2 1,16 49,-29-76,-1 0,0 0,-1 1,0-1,0 0,-1 0,0 11,-1-16,1 0,-1 0,0 0,0 0,0 0,0 0,-1 0,1 0,-1 0,0 0,0-1,0 1,0-1,0 1,0-1,-1 0,1 0,-1 0,1 0,-1-1,-4 3,-11 5,0-1,-1-1,0-1,0 0,-1-2,1 0,-1-1,0-1,0-1,0 0,0-2,0 0,0-2,1 0,-1-1,-20-7,2 2,1 1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33.3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35.5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763 30,'-4'-3,"1"0,-1 0,0 1,0 0,0 0,0 0,0 0,-1 1,1 0,0 0,-1 0,-8-1,-63 0,50 2,-4-1,-17 0,0 1,-79 12,112-10,0 1,0 1,0 0,1 1,0 1,0 0,0 0,1 2,0-1,0 1,1 1,0 0,-13 14,9-4,1-1,0 2,2 0,0 0,-13 35,7-10,-19 81,33-114,2 0,0 1,0 0,1-1,1 1,0 0,1-1,0 1,1 0,4 18,-4-25,1-1,-1 1,1-1,-1 0,2 0,-1 0,0 0,1 0,0-1,0 0,0 0,1 0,-1 0,1 0,0-1,0 0,0 0,1-1,-1 1,1-1,-1 0,1-1,0 1,9 0,28 3,54-1,-52-3,48 7,-57-3,195 25,-191-28,0-1,0-1,71-12,-98 9,1-1,0 0,-1-1,0-1,0 0,0-1,-1 0,0-1,-1-1,1 0,-2 0,1-1,12-16,-16 19,-1-1,0 0,0-1,-1 1,0-1,-1 0,0-1,0 1,-1-1,0 1,-1-1,0 0,0 0,-1 0,0 0,-1 0,0 0,-1 0,-4-19,3 23,0 0,0 0,-1 1,0-1,-1 1,1-1,-1 1,0 0,0 1,0-1,-1 1,0 0,-6-5,-11-6,-44-22,35 21,18 9,-1 1,0 0,0 1,0 1,-1 0,1 1,-1 1,0 0,0 1,-21 1,14 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06.0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462 787,'-5'-4,"-1"1,1-1,-1 1,1 0,-1 1,0-1,0 1,-7-1,-18-8,15 4,0 1,0 1,0 0,-1 1,0 1,0 0,0 1,0 1,0 1,0 0,-20 4,29-3,1 0,0 1,0 0,0 0,0 1,0-1,1 2,-1-1,1 1,-1 0,1 0,1 0,-1 1,1 0,-1 0,1 1,1 0,-1-1,1 1,0 1,1-1,-1 1,1-1,0 1,1 0,0 0,0 0,-1 9,1-8,1 0,0 0,1 0,-1 0,2 0,-1 0,1 0,0 0,1 0,0 0,0 0,6 14,-4-16,0 0,0 0,0-1,1 1,0-1,0 0,0 0,0-1,1 1,0-1,0 0,0-1,0 0,14 5,7 2,0-2,0-1,1-1,0-2,33 2,145-7,-93-1,-33 4,-46 0,1-1,-1-2,54-8,-85 9,-1 0,0-1,0 1,0 0,0-1,0 0,0 1,0-1,0 0,-1 0,1 0,0 0,0 0,-1 0,1-1,0 1,-1 0,1-1,-1 1,0-1,0 0,1 0,-1 1,0-1,0 0,-1 0,1 0,0 0,-1 0,1 0,-1 0,1 0,-1 0,0 0,0 0,0 0,-1-4,0 1,-1 1,1-1,-1 1,0 0,0 0,-1 0,1 0,-1 0,0 1,0-1,0 1,-1 0,1 0,-1 0,0 0,-5-3,-45-22,-101-35,83 35,-118-49,123 62,46 11,0 0,-28-11,44 13,0 0,0 0,0-1,1 1,-1-1,1 0,-1-1,1 1,0-1,0 0,1 0,-1 0,1 0,-4-6,7 8,-1-1,0 1,1-1,-1 1,1-1,0 0,0 1,0-1,0 1,1-1,-1 1,0-1,1 1,0-1,0 1,0-1,0 1,0 0,0 0,0-1,1 1,-1 0,1 0,0 0,-1 1,1-1,0 0,0 1,0-1,3-1,9-8,0 1,32-17,2 6,2 1,1 3,0 2,1 2,96-11,-129 22,0 1,0 1,1 0,-1 1,0 1,-1 1,1 1,0 1,-1 0,0 1,0 1,-1 1,31 17,25 16,-1 3,-2 4,126 110,-150-112,44 56,-77-85,0-1,-2 2,0 0,-1 0,-1 1,-1 0,9 31,-16-47,0 1,0 0,-1-1,1 1,-1-1,0 1,0 0,0-1,0 1,-1 0,0-1,1 1,-1-1,-1 1,1-1,0 1,-1-1,0 0,0 0,0 0,0 0,-4 4,-2 1,-1-1,-1 0,1-1,-1 0,-18 8,-26 16,40-19,3-3,0 0,0-1,0 0,-20 8,30-14,-1-1,0 1,1 0,-1-1,0 1,0-1,1 0,-1 1,0-1,0 0,0 0,1 0,-1 0,0-1,0 1,0 0,1-1,-1 1,0-1,1 0,-1 1,0-1,1 0,-1 0,1 0,-1 0,1 0,0-1,-1 1,1 0,0-1,0 1,0-1,0 1,0-1,0 1,0-1,1 0,-1 1,0-5,-4-15,1-1,1 0,2 0,0 0,1 0,4-29,-1-12,1-10,3 1,4-1,3 1,2 1,4 1,3 0,3 2,3 1,3 1,3 1,2 2,63-79,-90 131,26-39,-35 50,-1-1,1 0,-1 0,1 1,-1-1,0 0,1 0,-1 0,0 0,1 0,-1 1,0-1,0 0,0 0,0 0,0 0,0 0,0 0,0 0,0 0,0 1,-1-1,1 0,0 0,0 0,-1 0,1 0,-1 1,1-1,-1 0,1 0,-1 1,1-1,-1 0,0 1,1-1,-1 1,0-1,0 0,1 1,-1 0,0-1,0 1,0 0,0-1,0 1,1 0,-1 0,0 0,0-1,-2 1,-12 1,0 3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34.5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345 0,'-13'11,"0"-2,0 1,-1-2,0 0,-19 8,-14 8,-118 70,163-93,0 0,0 1,0-1,0 0,0 1,0-1,0 1,1-1,-1 1,1 0,-1 0,1-1,0 1,-1 0,1 0,0 1,0-1,1 0,-1 0,0 0,1 1,-1-1,1 3,0-2,1 0,0-1,-1 1,1 0,0-1,1 1,-1-1,0 0,1 1,-1-1,1 0,0 0,0 0,0 0,0 0,4 3,0-1,0 1,1-1,-1-1,1 1,0-1,0 0,0-1,0 1,1-2,-1 1,0-1,1 0,14 0,-12-4,1 0,-1-1,0 0,-1-1,1 0,-1-1,0 1,0-2,12-10,-8 7,0 0,1 1,15-8,-14 11,1 1,0 0,0 1,0 1,0 1,1 0,-1 1,0 1,1 0,-1 1,1 1,-1 1,0 0,0 1,0 1,-1 0,1 1,-1 1,-1 0,1 1,14 11,3 2,-2 1,0 2,27 28,-49-44,-1 0,1 1,-1 0,-1 0,0 1,0-1,-1 1,0 1,-1-1,0 1,-1-1,0 1,-1 0,3 20,-6-26,1 0,-1 1,0-1,0 0,0 0,-1 0,1 0,-1 0,-1 0,1 0,-1-1,1 1,-1-1,-1 0,1 0,-1 0,1 0,-1 0,0-1,-6 4,-9 7,-2-2,0 0,-26 11,29-14,-19 9,8-3,0-1,-2-2,-53 15,65-23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36.7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561 102,'-21'2,"1"0,0 1,-1 2,1 0,1 0,-1 2,1 1,0 0,1 1,0 1,0 1,1 1,-28 24,10-4,0 2,3 1,0 1,-47 74,41-44,36-61,-1 0,1 0,1 0,-1 0,1 0,0 0,0 0,0 1,1-1,0 0,1 10,-1-13,1 0,0 0,0 0,0 0,1 0,-1 0,0 0,1-1,-1 1,1 0,-1-1,1 1,0-1,0 0,0 0,-1 1,1-1,0 0,1-1,-1 1,0 0,0-1,0 1,0-1,1 1,-1-1,0 0,2 0,11 0,-1 1,1-2,13-2,-24 3,17-4,-1 0,1-2,-1 0,31-14,76-44,-115 58,27-16,-1-2,-1-1,48-43,-66 51,-1 0,-1-2,0 0,-2-1,0-1,-1 0,17-37,-29 54,0-1,0 1,0-1,-1 0,1 0,-1 1,0-1,-1 0,1 0,-1 0,0 0,0 0,-1 0,1 0,-1 1,0-1,0 0,-1 0,0 1,1-1,-1 1,-1-1,1 1,-1 0,0 0,0 0,0 0,-5-4,0 1,-1 0,-1 1,1 0,-1 1,0 0,0 0,-1 1,0 0,1 1,-1 0,-17-1,6 1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38.7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224 127,'-1'-23,"2"-33,-1 54,0-1,1 0,-1 0,1 1,0-1,0 0,0 1,0-1,0 1,0-1,1 1,-1 0,1-1,0 1,2-3,-3 5,-1-1,1 1,0-1,-1 1,1 0,0-1,-1 1,1 0,0 0,0-1,-1 1,1 0,0 0,0 0,-1 0,1 0,0 0,0 0,-1 0,1 0,0 0,0 1,-1-1,1 0,0 0,0 1,-1-1,1 1,0 0,19 19,-1 8,-1 0,-2 2,22 53,29 104,-43-111,-4 2,-3 0,-3 1,-4 0,-4 1,-3 0,-8 100,2-161,0 0,-1 0,-1-1,0 0,-2 0,0 0,-1 0,-1-1,0-1,-1 0,-1 0,-1-1,-15 17,19-24,-1 0,1-1,-1 0,0 0,-1-1,0 0,0-1,0 0,0 0,-1-1,0-1,1 1,-1-2,-1 0,1 0,0-1,0 0,-1-1,1-1,0 1,-1-2,1 0,-15-4,7 0,0-2,0 0,-27-17,2-2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39.4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40.7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492 25,'0'-4,"-3"-10,-20 9,-14 4,0 1,-60 9,11-1,60-7,10 0,0-1,0 2,0 0,0 1,-23 8,35-10,0 1,0 0,1 0,-1 0,0 0,1 1,0-1,0 1,0 0,0 0,0 0,0 0,1 1,0-1,-1 1,1 0,0-1,1 1,-1 0,1 0,0 0,0 0,0 0,0 1,1-1,0 6,1 22,2 0,1-1,2 0,1 0,14 40,1 7,-13-41,-6-20,1 0,1 0,14 31,-19-47,1 1,0-1,0 0,0 1,0-1,0 0,0 0,1 0,-1 0,0 0,0 0,1 0,-1 0,1-1,-1 1,1 0,-1-1,1 1,-1-1,1 0,-1 0,1 1,0-1,-1 0,1 0,-1 0,1-1,0 1,-1 0,1 0,-1-1,1 1,-1-1,1 0,-1 1,1-1,-1 0,0 0,2-1,10-6,-1 0,0-1,16-15,-9 8,-2 2,1 2,0 0,1 1,0 1,1 0,25-7,-36 14,1 1,-1 0,1 0,-1 1,1 1,0 0,-1 0,1 1,0 0,-1 0,1 1,-1 0,0 1,1 0,-1 1,12 6,8 7,-1 1,0 2,-2 1,0 0,40 46,-26-21,-2 3,40 66,-63-90,-1 0,-1 1,-1 0,-1 1,-2 0,0 0,7 51,-14-66,-1 0,0-1,-1 1,-1 0,0-1,0 1,-1-1,-1 1,0-1,0 0,-1 0,0 0,-1 0,-1-1,1 0,-2 0,1 0,-1-1,-1 0,0 0,-14 12,10-12,0 0,0-2,-1 1,0-1,0-1,-1 0,0-1,0-1,0 0,-1-1,-25 3,-9-4,0-1,-58-7,61 2,17 3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42.29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12 240,'-4'0,"-2"-5,5 0,15-9,27-11,37-9,35-12,29-11,-10 3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42.9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0,'1'13,"1"0,0 0,1 0,1-1,0 1,1-1,0 0,1 0,8 13,2 5,209 365,-141-259,-6 3,69 172,-142-302,-2 1,0 0,0 0,0 0,-1 1,-1-1,0 0,0 1,-1-1,-1 1,0-1,-2 12,0-13,0 0,0-1,-1 0,0 0,-1 0,0 0,0-1,0 0,-1 0,0 0,-1-1,0 1,-14 9,2-3,0-1,-1 0,0-2,-1 0,0-2,-1 0,0-1,0-1,0-1,-1-1,1-1,-41 0,-9-6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43.5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0:44.6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771 1,'-10'1,"1"1,-1 1,1-1,0 1,0 1,0 0,1 0,-1 1,1 0,0 0,0 1,-9 9,-6 2,13-10,-241 164,208-146,-1-1,-1-3,0-1,-55 14,86-30,5-2,-1 0,1 1,0 0,-10 6,18-9,0 1,0-1,0 1,0-1,0 1,0-1,0 1,0 0,1-1,-1 1,0 0,1 0,-1 0,0-1,1 1,-1 0,1 0,-1 0,1 0,0 0,-1 0,1 0,0 0,0 0,0 0,-1 0,1 0,0 0,1 0,-1 0,0 0,0 1,0-1,0 0,1 0,-1 0,1-1,-1 1,1 0,-1 0,1 0,-1 0,1 0,0 0,0 0,45 51,103 88,-101-97,-42-37,0-1,1 1,0-1,0 0,1 0,-1-1,1 0,12 4,-17-7,1 0,0-1,-1 0,1 0,0 0,-1 0,1 0,0-1,-1 1,1-1,0 0,-1-1,1 1,-1 0,0-1,0 0,1 0,-1 0,0 0,0 0,-1 0,4-4,16-14,5-6,1 2,0 1,2 1,53-29,-74 46,1 1,0 0,0 0,0 1,0 1,0 0,1 0,-1 1,0 0,1 1,-1 0,1 1,-1 0,1 1,-1 0,0 0,0 1,0 0,0 1,0 0,13 9,19 13,-1 2,-2 2,-1 1,67 72,-63-55,-1 2,-3 2,43 78,-66-103,-2 0,0 0,-2 1,14 55,-22-73,-2 1,1-1,-1 1,-1 0,1-1,-2 1,0 0,0-1,-1 1,0-1,-1 1,0-1,0 0,-1 0,-1-1,-11 19,6-15,-1 0,-1 0,-1-1,1-1,-2 0,0-1,0 0,0-1,-1-1,-1 0,-16 5,-10 2,0-1,-1-2,-47 6,47-11,0-2,-1-2,-66-3,57-6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9.8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0 504,'1'-2,"-1"0,1 0,0 0,-1 0,1 0,0 0,1 1,-1-1,0 0,0 0,1 1,-1-1,1 1,-1-1,1 1,0 0,-1 0,1 0,3-2,41-19,-44 21,75-26,154-32,-161 43,24-6,529-143,-540 137,-9 4,0-3,81-42,-138 59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07.9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783 26,'-19'-1,"0"-1,-31-7,-34-3,48 11,1 1,-1 1,1 3,-60 12,73-9,0 0,1 1,0 1,1 1,0 0,0 2,2 0,-29 25,31-24,1 2,0 0,1 1,1 0,1 1,0 0,1 1,1 0,-11 27,16-31,0 1,1 0,1-1,0 1,1 0,1 0,0 0,1 0,1 1,0-1,1 0,1-1,7 25,2 3,-6-20,0 0,2-1,0 1,1-2,22 35,-27-50,2 1,-1-1,1 0,-1-1,1 1,1-1,-1-1,0 1,1-1,0 0,0 0,13 2,9 3,51 4,-71-11,219 33,147 14,-316-42,0 3,0 2,-2 2,0 4,0 1,-2 4,69 35,-116-53,0 1,0-1,0 1,-1 1,1 0,11 11,-18-15,0 0,1-1,-1 1,0 0,0 0,0-1,-1 1,1 0,0 0,-1 0,1 0,-1 0,0 0,1 0,-1 0,0 0,0 1,-1-1,1 0,0 0,-1 0,1 0,-1 0,1 0,-1-1,0 1,0 0,0 0,0 0,0-1,-1 1,1 0,0-1,-1 1,-1 1,-14 11,0 0,0-1,-1-1,-1-1,-34 16,13-7,-17 10,-130 76,72-30,-4-5,-2-5,-240 93,269-133,84-25,-1 1,1-1,-1 0,0-1,1 0,-1-1,1 1,-16-5,7-1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10.4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0 370,'32'-3,"0"-1,-1-2,0-1,0-2,0-1,35-17,20-5,-69 26,379-122,7 32,-376 91,1-1,42-16,-46 13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11.9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389 1,'-14'1,"0"0,0 2,0-1,0 2,0 0,0 1,1 0,0 1,0 0,-21 15,6-2,0 2,2 1,-33 34,50-46,1 1,1 0,0 0,0 0,1 1,1 0,0 0,0 1,1-1,1 1,0 0,1 0,-1 16,1 6,1 1,2 0,9 57,-5-69,1-1,1 1,1-1,2-1,21 40,-18-39,-1 1,-1 0,-1 1,-2 0,7 30,144 963,-91-553,344 2912,-359-2893,129 534,-171-970,25 66,-30-100,0 0,1 0,0 0,1-1,1 0,0-1,1 0,22 21,-26-28,1-1,0 1,0-2,0 1,0-1,0 0,1 0,-1-1,1 0,9 1,84 6,-82-9,144-1,246-34,-57 2,109-5,-315 18,160-43,-292 59,4 1,-1-1,0-1,0-1,-1 0,0-1,0-1,0 0,24-19,-26 12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35.4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941 1,'-5'0,"-1"0,1 0,0 1,0 0,-1 0,1 1,0-1,0 1,0 0,1 0,-1 1,0-1,1 1,-1 0,1 0,0 1,0-1,-6 8,1 1,1 1,0 0,1 0,0 0,-7 23,-293 764,267-682,5 2,-26 161,25-99,12-70,-9 116,13 160,9-119,-26 130,4-57,31-317,-23 545,26-429,-7 0,-41 247,16-193,8 1,3 201,20-374,1 336,1-342,0 0,2-1,0 0,7 19,-4-17,-2 0,0 0,2 22,2 216,-4-49,10 286,-2-372,-7-70,1 54,-9 9,4 123,-2-232,1 0,0 0,0 0,0 0,0-1,1 1,0 0,0-1,0 1,1-1,-1 0,1 0,0 0,0 0,7 6,-3-5,-1 0,1 0,0-1,0 0,0-1,1 1,-1-1,1-1,8 3,8-1,0 0,0-2,1-1,-1 0,37-5,-55 3,0 0,0 0,0 0,0-1,0 0,0 0,0-1,0 0,-1 0,1 0,-1 0,0-1,9-8,-3-2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37.4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53,'6'-6,"0"1,0 0,1 0,0 1,0 0,0 0,1 0,-1 1,1 0,-1 1,1 0,0 0,0 0,0 1,0 1,1-1,-1 1,0 0,0 1,15 3,-20-2,-1-1,1 1,0 0,-1 0,1 0,-1 1,0-1,0 1,0-1,0 1,0 0,0 0,-1-1,1 1,-1 0,0 1,0-1,0 0,0 0,-1 0,1 1,-1-1,0 0,0 0,0 1,-1 4,0 12,-1 0,-9 38,11-56,-37 130,22-83,2 0,-9 66,17-51,3-1,3 1,12 88,48 189,-11-77,-37-176,17 108,60 210,-4-64,-40-150,118 490,-52-200,-92-363,-5 1,-2 132,-13-224,12 472,-7-421,50 527,-37-465,68 392,-46-313,-10 1,3 446,-33-594,-3 100,2-169,1 0,-1-1,1 1,-1 0,0-1,-1 1,1-1,-1 1,1-1,-1 0,0 0,0 1,0-1,-1-1,1 1,-1 0,0 0,1-1,-1 0,0 1,0-1,-1 0,1-1,0 1,-1-1,1 1,-1-1,1 0,-1 0,0 0,1-1,-1 1,0-1,0 0,-4-1,-7 1,0-1,0-1,0 0,0-1,0-1,0-1,-20-8,4 1,22 9,-1-1,1 1,0-2,0 1,1-1,-9-7,6 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2.5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380 46,'0'-2,"0"0,0 1,0-1,0 0,0 1,0-1,0 0,-1 1,1-1,-1 1,1-1,-1 0,1 1,-1-1,0 1,0 0,0-1,0 1,0-1,0 1,0 0,0 0,0 0,-1 0,1 0,-1 0,1 0,0 0,-1 0,1 1,-1-1,0 1,1-1,-1 1,0-1,1 1,-1 0,0 0,1 0,-1 0,0 0,1 0,-1 0,0 1,1-1,-1 1,1-1,-1 1,-2 1,-7 1,0 2,0-1,0 2,1-1,-16 12,0 3,0 2,2 0,-41 49,51-54,1 2,1-1,0 1,2 1,0 0,-12 36,20-51,0 1,1 0,0-1,0 1,0 0,1 0,0-1,0 1,0 0,1 0,0-1,0 1,1 0,-1-1,1 1,0-1,1 0,-1 1,1-1,0 0,0-1,1 1,-1 0,1-1,0 0,0 0,1 0,-1 0,1-1,0 0,0 0,0 0,0-1,0 1,1-1,-1 0,1-1,0 1,-1-1,8 0,52 3,-50-4,0 1,-1 0,22 5,-31-5,1 1,-1-1,0 2,-1-1,1 0,0 1,-1 0,1 0,-1 0,0 1,0 0,0-1,4 7,-1 1,0 0,-1 0,-1 1,0 0,0 0,-1 0,-1 1,0-1,-1 1,0-1,-1 1,0 18,-1-1,-2-1,-1 1,-1 0,-10 36,10-52,-2-1,1 0,-1 0,-1 0,0-1,-1 0,-1 0,-17 19,1-6,-1 0,-40 28,20-27,26-19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3.47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16 10,'22'-5,"7"1,-28 4,0 0,0 0,-1 1,1-1,0 0,0 1,0-1,0 1,0-1,0 1,-1-1,1 1,0-1,0 1,-1 0,1 0,0-1,-1 1,1 0,-1 0,1 0,-1 0,1 0,-1-1,0 1,1 0,-1 2,5 25,-1 0,-2 0,-1 1,-1-1,-1 1,-7 41,1-25,-2-1,-1 1,-21 51,29-91,-1 1,0-1,-1 1,1-1,-1 0,-6 5,7-7,11-8,5-4,29-18,2 2,82-34,-32 16,-46 20,92-49,-119 57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4.13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84 0,'1'5,"0"-1,0 1,0-1,1 1,0-1,0 0,5 8,6 15,-7-4,0 2,-1-1,-1 0,0 40,-8 98,3-141,-1 0,-1-1,-1 0,-1 0,-1 0,0 0,-2-1,0 0,-19 31,-8 22,17-30,6-20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4.6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21,'18'-1,"0"-1,28-6,-37 5,0 1,1 0,-1 1,1 0,0 0,-1 1,1 0,0 1,-1 0,1 1,-1 0,1 0,9 4,42 30,-49-28,0 0,0-1,1 0,23 8,-31-14,-1 1,1-2,-1 1,1 0,-1-1,1 0,-1 0,1 0,-1-1,1 0,-1 0,1 0,-1 0,0 0,1-1,-1 0,0 0,0 0,5-4,6-5,-2 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5.1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667 1,'-8'2,"1"0,0 0,0 1,0 0,0 1,0 0,1 0,-1 0,1 0,0 1,-7 8,-6 2,-162 107,47-34,85-56,33-22,-1 1,2 0,-1 1,2 0,0 2,0-1,-16 23,-16 28,32-45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5.5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1,'4'0,"6"0,6 0,4 4,3 6,2 1,-3 3,-1-1,0 2,1-2,-4 2,-4-3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09.1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199 1,'9'0,"0"0,0 0,0 1,0 0,0 1,0 0,-1 1,12 4,-17-6,-1 1,1-1,-1 1,1 0,-1 0,0 0,0 0,0 0,0 0,-1 0,1 1,0-1,-1 1,0-1,1 1,-1 0,0-1,0 1,-1 0,1 0,-1 0,1 0,-1-1,0 1,0 0,0 0,0 0,-1 0,1 0,-2 3,-3 8,0-1,-1 0,0 0,-1-1,0 0,-1 0,-1-1,0 0,-20 20,-14 18,-18 22,35-43,-28 39,47-57,1 1,0-1,1 1,0 0,0 0,1 0,1 1,-3 14,5-23,1 0,0 0,0 0,0 0,0 0,0 0,1-1,-1 1,1 0,0 0,0 0,2 5,7 7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6.2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0 226,'44'-1,"0"-3,0-1,0-2,-1-2,46-16,-1-6,114-58,-198 87,-1 0,1-1,-1 0,0 1,0-1,0 0,0 0,0-1,0 1,3-7,4-7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7.3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393 1,'3'2,"-1"1,0 0,0 0,0 1,-1-1,1 0,-1 1,1-1,-1 1,0-1,0 1,-1 0,1-1,-1 8,-4 55,2-52,-2 15,-1 0,-1-1,-2 0,-21 53,-62 97,8-19,78-143,0 1,1-1,0 1,2 0,0 0,0 32,-3 29,-9 48,8-63,-22 104,-56 205,65-284,17-61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8.3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0 480,'4'1,"0"0,1 0,-1 0,-1 0,1 1,0 0,0-1,0 1,-1 1,1-1,-1 0,0 1,0 0,0-1,0 2,3 2,40 56,-46-62,71 127,-57-96,2-1,1 0,2-2,0 0,28 29,-46-56,0 1,0-1,0 0,0 0,0 0,0 0,0 0,1-1,-1 1,0 0,1-1,-1 1,0 0,1-1,-1 0,1 1,-1-1,0 0,1 0,-1 0,1 0,-1 0,1 0,2 0,-2-1,0 0,0-1,0 1,0 0,0-1,0 1,-1-1,1 0,0 1,-1-1,0 0,1 0,-1 0,1-3,6-10,-1-1,-1 0,6-27,-8 27,9-28,-2-2,-2 1,-2-1,-2 0,-1-53,-4 78,1-1,2 1,0 0,1 0,8-24,44-94,-41 105,31-83,-39 94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59.7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270 5,'-12'2,"-1"-1,0 2,1 0,0 0,-1 1,1 0,0 1,1 1,0 0,-1 0,2 1,-1 1,-12 11,22-18,-1 1,1-1,-1 0,1 0,-1 0,1-1,-1 1,0 0,1-1,-1 1,0-1,0 1,1-1,-4 1,4-1,1-1,-1 1,0 0,0 0,1 0,-1 0,0-1,1 1,-1 0,0-1,1 1,-1 0,1-1,-1 1,1-1,-1 1,0-1,1 1,0-1,-1 1,1-1,-1 0,1 1,-1-2,1 0,-1 1,1-1,0 0,0 0,0 0,0 1,0-1,0 0,0 0,1 0,-1 1,1-1,-1 0,1 1,0-1,-1 0,1 1,0-1,0 1,0-1,0 1,1-1,-1 1,0 0,0 0,1 0,2-2,3-2,1 0,1 1,-1 0,1 1,-1 0,1 0,0 1,0 0,0 0,14 0,4 1,-1 0,37 5,-60-3,1-1,0 1,-1 0,1 0,-1 0,1 0,-1 0,0 1,1 0,-1 0,0 0,0 0,0 0,0 1,-1-1,1 1,-1-1,1 1,-1 0,0 0,0 0,0 1,-1-1,1 0,-1 1,0-1,1 1,0 6,1 9,-1 0,-1 0,0 0,-4 29,1-13,1-17,-1-1,-1 0,-1 0,0 0,-1 0,-1 0,-1-1,0 0,-1-1,-16 24,16-26,-1 0,-1-1,0-1,0 0,-1 0,-1-1,1 0,-2-1,1-1,-1 0,-1 0,-22 9,26-14,0-1,-1 0,1 0,-15 0,22-1,-1-1,0 0,1 0,-1 0,1-1,0 1,-1-1,1 0,-1 0,1 0,0 0,-1-1,1 1,0-1,0 0,-3-3,5 5,1-1,-1 1,1-1,-1 0,1 1,-1-1,1 0,-1 1,1-1,0 0,0 0,-1 1,1-1,0 0,0 0,0 0,0 1,0-1,0 0,0 0,0 0,0 0,0 1,0-1,0 0,1 0,-1 1,1-2,19-20,33-6,-26 19,1 0,0 2,1 1,-1 1,1 2,34 0,-39 1,-11 1,0 0,-1 0,1-2,-1 1,0-2,0 0,0 0,0-1,21-12,-19 6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1.1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279 1,'-14'0,"1"0,0 1,0 0,1 1,-1 0,0 1,-21 8,27-7,0 0,0 0,0 1,1 0,0 0,0 0,0 1,1 0,-1 0,2 0,-1 1,1 0,-8 14,0 6,1 1,1 0,2 0,1 1,1 1,1-1,-1 32,6-59,0 1,0 0,0-1,0 1,0 0,1-1,-1 1,1-1,-1 1,1-1,0 1,0-1,0 1,1-1,-1 0,0 1,1-1,0 0,-1 0,1 0,0 0,0-1,0 1,0 0,0-1,1 0,-1 1,0-1,1 0,-1 0,1 0,-1 0,1-1,4 1,8 1,1-1,-1 0,1-2,30-3,-6 0,-8 2,-19 0,-1 1,1 0,-1 1,1 1,-1 0,1 0,15 5,-25-4,0 0,-1-1,0 1,1 0,-1 0,0 0,0 1,0-1,0 0,-1 1,1-1,-1 1,1 0,-1-1,0 1,0 0,0 0,0 0,-1 0,1 0,-1 0,0 0,0 3,1 12,-1 1,-3 28,2-33,-4 27,-3 1,-1-2,-1 1,-3-1,-1-1,-2 0,-1-1,-3-1,0-1,-3 0,-1-2,-29 33,46-59,0-1,0 1,-1-1,0-1,-13 9,19-13,0-1,-1 0,1 0,0 0,-1 0,1 0,0-1,-1 1,1-1,-1 1,1-1,-1 0,1 0,-1 0,1 0,-1-1,1 1,0-1,-1 1,1-1,-1 0,1 0,0 0,0 0,0 0,-1-1,-2-2,-7-7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2.1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 85,'1'-3,"0"1,0-1,0 0,0 1,0-1,0 1,1-1,-1 1,1 0,0-1,0 1,0 0,0 0,0 0,4-2,35-26,-38 28,0 1,-1-1,1 0,0 1,0 0,1 0,-1 0,0 0,0 0,0 1,1-1,-1 1,0 0,0 0,1 0,5 1,-9 0,1-1,0 0,0 1,-1-1,1 0,0 1,0-1,-1 1,1-1,0 1,-1 0,1-1,-1 1,1 0,-1-1,1 1,-1 0,0 0,1-1,-1 1,0 0,1 0,-1 0,0 1,0 0,0 1,0-1,0 1,-1-1,1 1,-1 0,0-1,1 1,-1-1,0 0,-1 1,0 1,-23 37,-47 60,21-31,123-86,-59 15,-1 1,0 0,0 1,1 1,-1 0,0 1,0 0,-1 1,1 0,15 8,-20-9,0 0,-1 1,1 0,-1 0,0 0,0 1,-1 0,1 0,-1 1,0-1,0 1,-1 0,0 1,0-1,0 1,-1 0,0-1,2 10,-4-13,-1 0,0 0,0 0,0 1,0-1,0 0,-1 0,1 0,-1 0,0 0,0 0,0 0,0 0,-1 0,1-1,-1 1,0 0,0-1,0 1,0-1,0 0,0 0,-1 1,1-2,-1 1,1 0,-4 1,-9 6,1-1,-2-1,-27 9,41-15,-95 28,75-24</inkml:trace>
</inkml:ink>
</file>

<file path=ppt/ink/ink1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3.4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468 26,'0'-5,"0"-5,-5 4,-5 1,-5 8,-5 6,-7 15,-8 8,-3 8,-2 4,0-4,-2-6,3-3,-1 1,-2 0,1-6,8-7</inkml:trace>
</inkml:ink>
</file>

<file path=ppt/ink/ink1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4.0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52,'0'-2,"0"0,1 0,0 0,-1 0,1 0,0 0,0 0,0 0,0 0,0 1,0-1,1 0,-1 1,0-1,1 1,-1 0,1-1,0 1,0 0,-1 0,1 0,0 0,0 0,0 1,0-1,4-1,54-9,-32 12,-1 1,1 1,-1 2,0 0,32 11,3 0,-37-9,-1 2,33 15,24 8,-64-27</inkml:trace>
</inkml:ink>
</file>

<file path=ppt/ink/ink1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4.7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1 253,'18'-1,"0"0,-1-1,1-2,0 1,-1-2,21-8,99-50,-17 6,-87 46,0 0,1 2,0 2,55-6,139 8,-226 6,145-7,-128 5,-1-2,1 0,-1-2,0 0,29-11,-40 10,-8 2</inkml:trace>
</inkml:ink>
</file>

<file path=ppt/ink/ink1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5.4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0,'2'1,"-1"-1,0 1,0-1,0 1,0-1,0 1,0 0,0-1,0 1,0 0,0 0,0 0,-1 0,1 0,0 0,0 0,-1 0,1 0,-1 0,1 0,-1 0,1 0,-1 0,0 1,0-1,1 0,-1 2,5 39,-5-37,2 204,-4-109,2-79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09.8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11,'0'-4,"0"-2</inkml:trace>
</inkml:ink>
</file>

<file path=ppt/ink/ink1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5.9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0 204,'5'-4,"9"-6,7-6,4 0,3 3,0 4,0-2,0 2,-2-2,1 0,-5-1,-3-4,1 1,-3-1,-1-2,-2 2</inkml:trace>
</inkml:ink>
</file>

<file path=ppt/ink/ink1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7.02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185 1,'1'65,"0"1,-2 0,-3 0,-18 93,-45 181,60-291,3 1,1 53,4-56,-3 0,-12 76,5-79,3-11,-1-1,-23 62,19-70</inkml:trace>
</inkml:ink>
</file>

<file path=ppt/ink/ink1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8.1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43 179,'-2'0,"0"0,0 1,0-1,0 1,0-1,0 1,0 0,1 0,-1 0,0 0,1 0,-1 0,0 1,1-1,-1 0,1 1,0-1,0 1,-1-1,1 1,0 0,0 0,0-1,1 1,-1 0,0 0,1 0,-1 0,1 0,0 0,-1 0,1 0,0 0,1 2,-2 6,1 1,0-1,1 0,0 1,3 11,7 13,1 0,2 0,2-2,1 0,23 33,-34-55,5 10,-9-14,1-1,0 1,0-1,1 0,8 10,-12-15,1-1,0 1,-1-1,1 1,0-1,-1 1,1-1,0 1,0-1,-1 0,1 1,0-1,0 0,0 0,0 1,-1-1,1 0,0 0,0 0,0 0,1 0,-1-1,1 0,-1 1,1-1,-1 0,0 0,1 0,-1 0,0 0,1 0,-1 0,0 0,0-1,0 1,0 0,1-2,14-26,0-1,21-59,-30 64,0-1,-2 0,0 0,-2 0,0-49,-1 24,-1 37,2 1,0-1,0 1,1 0,1 0,0 0,9-15,-6 12,-1 0,-1 0,5-20,-11 36,0 0,0 0,0 1,0-1,1 0,-1 0,0 0,0 0,0 0,0 0,0 0,0 0,0 0,0 0,0 0,1 0,-1 0,0-1,0 1,0 0,0 0,0 0,0 0,0 0,0 0,0 0,0 0,0 0,1 0,-1 0,1 21,-1 29,-1-12</inkml:trace>
</inkml:ink>
</file>

<file path=ppt/ink/ink1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09.1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100 127,'0'-4,"1"0,0-1,0 1,0 0,1 0,-1 1,1-1,0 0,0 1,0-1,1 1,-1-1,1 1,0 0,0 0,0 0,0 0,0 1,1 0,-1-1,6-1,5-4,0 0,1 2,0 0,17-5,-22 8,-1 1,1 0,-1 0,1 1,0 0,-1 1,1 0,18 3,-25-3,0 1,0 0,0 0,0 0,0 0,-1 0,1 1,0 0,-1-1,1 1,-1 0,0 0,0 0,1 0,-1 1,-1-1,1 0,0 1,-1 0,1-1,-1 1,0 0,1 0,-1-1,-1 1,1 0,0 0,-1 0,0 0,1 0,-1 0,-1 4,1 8,-2-1,0 1,-1-1,0 0,-1 0,0 0,-1 0,-1-1,0 0,-12 18,-12 14,-52 60,56-72,-32 30,58-62,-1-1,1 1,0-1,0 0,-1 1,1-1,0 1,0-1,0 1,0-1,0 1,0-1,0 0,0 1,0-1,0 1,0-1,0 1,0-1,0 1,0-1,1 1,-1-1,0 0,0 1,0-1,1 1,-1-1,0 0,1 1,-1-1,0 0,1 1,-1-1,0 0,1 1,-1-1,0 0,1 0,-1 0,1 1,-1-1,1 0,-1 0,1 0,-1 0,0 0,1 0,-1 0,1 0,-1 0,1 0,-1 0,1 0,-1 0,1 0,0-1,38 2,-30-1,-7 0,1 0,-1 0,0 0,1 0,-1 0,1 1,-1-1,0 1,1 0,-1-1,0 1,0 0,0 0,0 1,0-1,0 0,0 1,0-1,0 1,0 0,-1-1,1 1,-1 0,1 0,-1 0,0 0,0 0,0 0,0 1,0-1,0 0,-1 0,1 1,-1-1,0 1,1-1,-1 0,0 1,0-1,-1 3,0 1,0 0,0-1,0 1,-1-1,0 1,0-1,-1 0,1 0,-1 0,0 0,-1 0,1-1,-1 0,0 1,0-1,-5 3,-27 17,0-3,-2-1,-61 23,79-36</inkml:trace>
</inkml:ink>
</file>

<file path=ppt/ink/ink1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2.12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1 358,'5'1,"0"1,1-1,-1 1,0 0,0 1,5 3,6 2,0-1,-1 1,-1 1,1 1,-2 0,1 0,-1 2,-1-1,12 15,12 19,33 52,14 19,-23-45,-18-24,67 101,-108-146,0 0,0 0,0 1,0-1,0 0,-1 0,1 1,-1-1,1 0,-1 1,0-1,0 1,0-1,0 0,-1 4,1-6,0 0,0 1,0-1,0 0,-1 0,1 1,0-1,0 0,0 0,0 1,0-1,-1 0,1 0,0 1,0-1,0 0,-1 0,1 0,0 0,0 1,-1-1,1 0,0 0,0 0,-1 0,1 0,0 0,0 0,-1 0,1 0,0 0,-1 0,1 0,0 0,0 0,-1 0,1 0,-1 0,-16-17,2-8,1 0,1-1,1-1,-12-39,-22-115,21 71,10 49,3-1,2 0,3-1,3 0,2 0,7-65,-4 124,0 0,-1 1,1 0,0-1,1 1,-1-1,0 1,1 0,0 0,0 0,0 0,0 0,0 0,1 1,-1-1,1 1,0-1,-1 1,1 0,0 0,1 0,-1 1,0-1,0 1,1 0,5-2,-4 2,0 0,-1 0,1 1,0-1,0 1,0 0,0 1,0-1,-1 1,1 0,0 0,0 1,-1-1,1 1,-1 0,1 0,-1 1,0-1,5 5,14 12,-2 1,0 1,-1 1,-1 1,-1 1,-2 0,25 47,-19-22,3-1,2-1,54 72,-48-76,177 245,-186-253</inkml:trace>
</inkml:ink>
</file>

<file path=ppt/ink/ink1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2.9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98 278,'-3'7,"-1"-1,1 1,0-1,1 1,0 0,0 0,0 0,1 0,0 0,0 0,1 1,0 12,0-4,-1 4,1 0,1-1,1 1,0 0,2-1,0 1,13 33,-15-47,0 0,1 0,0-1,0 1,0-1,1 1,0-1,0-1,0 1,0 0,1-1,0 0,0 0,0 0,0-1,1 0,-1 0,1 0,0 0,0-1,0 0,0 0,0-1,0 0,1 0,-1 0,13-1,-16 0,0-1,0 1,-1-1,1 1,0-1,0 0,0 0,-1 0,1-1,-1 1,1 0,-1-1,1 0,-1 0,0 1,0-1,0 0,3-5,-1 2,-1-1,0 1,0-1,0 0,-1 0,0 0,0-1,1-7,0-1,-2 0,0 0,0-1,-1 1,-1 0,-4-24,2 29,0 0,-1 0,0 1,0-1,-1 1,0 0,-12-14,-53-56,0-1,58 61,1 0,-17-39,-6-13,31 66,0 0,0 0,-1 1,0 0,1-1,-2 1,-6-5,-8-3</inkml:trace>
</inkml:ink>
</file>

<file path=ppt/ink/ink1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3.77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0,'15'18,"-1"0,-1 1,0 0,19 42,13 21,-17-39,107 153,-108-161,2-1,1-1,45 37,-56-54,0-1,36 19,-50-31,0 0,0 0,0-1,0 0,1 0,-1-1,1 1,0-1,-1 0,1-1,0 1,-1-1,1 0,0-1,-1 1,1-1,8-2,1-7,-4-1</inkml:trace>
</inkml:ink>
</file>

<file path=ppt/ink/ink1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4.6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275 1,'-5'0,"-5"0,-5 4,-5 6,1 5,0 1,-2 1,4 3,-1 1,-1 7,-1 6,-3 3,0-1,-2-3,4-6</inkml:trace>
</inkml:ink>
</file>

<file path=ppt/ink/ink1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6.1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1 469,'0'-16,"2"0,0 0,1 0,1 0,9-27,40-78,-21 51,-25 54,17-46,-23 58,0 0,0 0,0 0,-1 0,1 0,-1 0,0 0,0 0,0 0,-1 0,1 0,-3-6,3 9,0 0,-1 0,1 0,-1 0,1 0,-1 0,1 0,-1 0,1 0,-1 1,0-1,0 0,1 0,-1 1,0-1,0 0,0 1,0-1,1 1,-1 0,0-1,0 1,0-1,0 1,0 0,0 0,-2 0,1 0,-1 0,1 1,0-1,0 1,0 0,-1 0,1 0,0 0,0 0,1 1,-1-1,-2 2,-3 3,0 1,1 0,0 0,0 0,-6 10,9-12,1-1,-1 0,1 1,0 0,0-1,1 1,-1 0,1 0,0 0,1 0,-1 0,1 0,0 0,0 0,0 0,1 0,0 0,0 0,0 0,0 0,1-1,0 1,3 6,4 2,0-1,1-1,0 1,1-1,0-1,19 14,7 8,-24-21,0 0,0 0,1-1,0-1,31 15,-39-22,-1 1,1-1,-1 1,0 0,1 1,-1-1,-1 1,1 0,-1 0,1 1,-1-1,0 1,-1 0,1 0,-1 0,4 7,-2 3,-1-1,0 1,0-1,-1 1,0 21,-3-34,0 1,1-1,-1 0,0 0,1 1,0-1,-1 0,1 0,0 0,0 1,0-1,0 0,1 0,-1-1,0 1,1 0,-1 0,1-1,2 2,-3-2,1 0,0 0,0-1,0 1,0-1,0 1,0-1,0 0,0 1,0-1,0-1,0 1,0 0,0 0,0-1,0 1,2-2,6-1,-1-1,0-1,0 0,0 0,-1-1,0 0,9-8,71-75,-65 63</inkml:trace>
</inkml:ink>
</file>

<file path=ppt/ink/ink1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7.1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79 434,'1'-4,"-1"0,1 0,0 0,0 0,0 0,0 0,1 0,-1 1,1-1,0 0,0 1,4-5,37-40,-7 8,-12 2,-2-1,-2-1,17-46,-31 71,-4 12,-1 0,1 0,-1-1,0 1,-1-1,1 1,0-1,-1 1,0-1,0 0,0 1,0-1,-1-4,0 7,0-1,1 1,-1 0,0 0,0-1,0 1,0 0,0 0,-1 0,1 0,0 0,0 0,-1 0,1 1,0-1,-1 0,1 1,-1-1,1 1,-1-1,1 1,-1 0,1 0,-1-1,1 1,-1 0,0 1,1-1,-1 0,1 0,-1 1,1-1,-2 1,-9 2,0 0,1 1,0 0,-1 1,1 0,1 1,-1 0,1 0,0 1,1 1,0 0,0 0,0 0,1 1,1 1,-1-1,-5 12,3-6,2 0,0 0,0 1,2 0,0 0,1 0,0 1,1 0,1 0,1 0,0 25,2-37,0 0,1 0,-1-1,1 1,0 0,1-1,-1 1,1-1,0 0,0 1,0-1,1 0,-1 0,1 0,0-1,0 1,6 4,-3-3,-1-1,1 0,0-1,1 0,-1 1,1-2,-1 1,1-1,0 0,14 2,-11-3,0 0,0 0,0-1,0-1,0 1,0-2,0 1,0-1,0-1,0 0,-1 0,1-1,-1 0,0-1,0 0,11-8,-3-3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1.0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1,'1944'0,"-1906"0</inkml:trace>
</inkml:ink>
</file>

<file path=ppt/ink/ink1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48.8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246 1,'-12'0,"0"0,1 0,-1 2,0-1,0 2,1-1,0 2,-22 8,25-7,0 0,1 0,-1 1,1 0,0 0,0 1,1 0,0 0,0 1,1-1,-8 15,8-14,1 0,0 0,0 1,1-1,0 1,1-1,0 1,0 0,1 0,0 0,1 0,-1 1,2-1,-1 0,4 13,-2-16,0 1,0-1,1 0,0-1,0 1,0 0,1-1,0 0,0 0,0 0,1 0,0-1,-1 0,2 0,-1 0,0 0,1-1,-1 0,1 0,0 0,0-1,11 3,4 1,49 13,-65-17,1-1,0 0,0-1,0 1,0-1,0 0,0-1,11-1,-15 1,0-1,0 1,0 0,0 0,0-1,0 1,0-1,0 0,0 0,-1 1,1-1,-1 0,0 0,1-1,-1 1,0 0,0 0,0-1,0 1,-1 0,1-1,-1 1,1 0,-1-1,0 1,0-1,0 1,0-1,-1-3,-1-10,0 0,-1 0,-7-19,7 25,-2-8,-1-1,-16-32,16 97,6 50,10 230,-5-285,1-1,2 0,2-1,2 0,1 0,19 38,36 60,158 334,-224-466,1 0,-1 0,0 0,1-1,0 1,0-1,1 0,-1 1,1-2,0 1,0 0,5 3,-7-6,-1-1,1 1,-1 0,1-1,-1 0,1 1,-1-1,1 0,-1 0,1 0,-1 0,1 0,-1 0,1 0,0 0,-1-1,3 0,-1 0,0-1,0 1,0-1,-1 0,1 0,0 0,-1 0,1-1,-1 1,4-6,0-2,0 0,-1 0,0-1,0 0,-1 0,-1 0,0 0,0-1,-2 1,1-1,-1 0,-1 1,-1-21,-2-4,-1 1,-2 0,-12-44,17 79,-13-47,2-1,2 0,-6-85,17-303,26 175,-13 188,-9 52</inkml:trace>
</inkml:ink>
</file>

<file path=ppt/ink/ink1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2.65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0 165,'9'0,"2"-4,5-2,7-3,9-1,7-7,10-1,6 3,6-1,2-1,-2 1,-7 5,-8 3,-3 3,-5 3,-9-3,-9-1</inkml:trace>
</inkml:ink>
</file>

<file path=ppt/ink/ink1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3.3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1,'1'14,"2"0,0-1,0 1,1-1,1 0,11 23,-6-12,29 62,4-2,93 137,135 136,-153-210,148 244,-257-376,-1 0,-1 0,0 1,-1 0,-1 0,6 28,-11-41,1 0,-1 1,0-1,0 0,0 0,0 1,0-1,-1 0,1 0,-1 1,0-1,0 0,0 0,0 0,-1 0,1 0,-1-1,0 1,0 0,0-1,0 1,0-1,-1 1,1-1,-1 0,1 0,-1 0,0-1,0 1,0-1,0 1,0-1,0 0,0 0,0 0,0-1,-1 1,1-1,0 0,-6 0,-52 8,38-5,-1 0,0-2,-24-1,39-1,0 0,0 0,0-2,0 1,0-1,0 0,1-1,0 0,-1 0,1-1,-10-8,1-1,1-1,1-1,-25-34,35 43,-25-32</inkml:trace>
</inkml:ink>
</file>

<file path=ppt/ink/ink1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3.9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11,'0'-4,"0"-2</inkml:trace>
</inkml:ink>
</file>

<file path=ppt/ink/ink1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4.4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1,'4'0,"6"8,6 8,4 5,3 8,2 7,10 6,3 10,4 4,3 5,3 2,-3 2,0-10,-8-5,-1-7,-7-6,-9-10</inkml:trace>
</inkml:ink>
</file>

<file path=ppt/ink/ink1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5.21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1,'0'41,"1"0,2-1,2 1,17 63,-16-85,0 0,2-1,0 0,1 0,1-1,0 0,2-1,0 0,0 0,2-2,23 22,-16-19,0-1,0-1,2-1,0-1,0 0,1-2,1-1,-1-1,2-1,-1-1,43 5,-61-11,0-1,0 0,0 0,1-1,-1 0,0 0,0-1,0 0,0 0,-1-1,1 1,-1-1,1-1,-1 1,0-1,0-1,-1 1,1-1,-1 0,0 0,0 0,0-1,-1 1,0-1,0 0,3-7,-3 3,0 1,-1-1,0 0,0 0,-1 0,0-1,-1 1,0 0,-1-1,0 1,0 0,-1-1,-1 1,0 0,0 0,-1 0,-6-16,-1 5,-1 0,-2 1,0 1,0 0,-2 0,-1 1,0 1,-1 1,0 0,-2 2,-30-21,35 26,0 1,0 1,-1-1,0 2,0 0,-1 1,1 1,-1 0,0 1,0 1,0 0,-1 2,1-1,0 2,0 0,-1 1,-23 6,30-4,1 0,-1 0,1 1,0 0,-11 8,3 0</inkml:trace>
</inkml:ink>
</file>

<file path=ppt/ink/ink1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0.02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1,'1'7,"1"0,0 1,1-1,0 0,0 0,0-1,1 1,7 10,2 4,203 424,-151-302,-54-119,-1 1,-1 0,-1 0,-1 1,4 35,-9-49,-1 0,-1 0,0 1,0-1,-1 0,-1 0,0 0,-1 0,0 0,-1-1,0 1,-1-1,-11 19,2-9,-1 0,0-2,-35 34,41-45,1 0,-2-1,1 0,-1-1,0 0,0 0,-1-1,1-1,-1 0,-19 5,25-8,1-1,-1 1,1-1,0-1,-1 1,1 0,-1-1,1 0,0 0,0 0,0-1,-1 1,1-1,1 0,-1 0,0-1,0 1,1-1,-1 0,1 0,0 0,0 0,-3-4,-6-6</inkml:trace>
</inkml:ink>
</file>

<file path=ppt/ink/ink1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0.3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1,'0'4,"0"2</inkml:trace>
</inkml:ink>
</file>

<file path=ppt/ink/ink1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0.92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0,'1'40,"3"-1,1 0,1 0,3 0,1-1,21 52,111 210,-112-243,-15-30,-2-7</inkml:trace>
</inkml:ink>
</file>

<file path=ppt/ink/ink1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1.6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134 159,'-2'1,"-1"-1,1 1,0-1,0 1,0 0,0 0,0 0,0 0,0 0,1 1,-1-1,0 0,1 1,-1-1,1 1,-1 0,-1 3,-23 36,20-31,-5 9,1 1,1 0,1 0,-9 36,14-43,0-1,1 1,0 0,1 0,1 0,0 0,1 0,0 0,4 15,-4-24,1 0,0-1,-1 1,1 0,1-1,-1 0,0 1,1-1,0 0,-1 0,1-1,1 1,-1 0,0-1,0 0,1 0,0 0,-1 0,1-1,5 3,9 1,0 0,1-1,20 2,-18-3,52 8,0-4,1-3,85-6,-154 2,-1 0,1-1,-1 0,1 0,-1 0,1 0,-1-1,0 1,0-1,0 0,0-1,0 1,0-1,0 0,-1 0,1 0,-1 0,4-5,-4 3,0 0,0-1,0 1,-1-1,0 1,0-1,0 0,-1 0,0 0,0 0,0 0,-1-8,-1-2,0 0,-1 1,-1-1,0 1,-1 0,-1 0,0 0,-1 0,-15-25,10 24,-1 0,-1 1,0 1,0 0,-2 1,1 0,-28-17,-124-62,125 71,15 9,0 0,0 2,-1 1,-1 1,1 1,-42-4,24 7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1.6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1,'3'2,"0"1,0-1,1 0,-1 0,1 0,0 0,-1-1,1 0,0 0,0 0,8 1,49 1,-39-3,753 3,-392-5,-348 2</inkml:trace>
</inkml:ink>
</file>

<file path=ppt/ink/ink1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9.5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81 1,'-3'0,"0"0,-1 1,1-1,0 1,-1 0,1 0,0 0,0 0,0 1,0-1,0 1,0 0,0 0,1 0,-1 0,1 0,-1 1,1-1,0 1,0 0,0-1,0 1,0 0,1 0,-1 0,1 0,0 1,0-1,0 0,0 0,1 1,-1 3,-2 14,1-1,1 1,3 40,-1-56,3 23,1 1,2-1,1 0,1-1,14 31,-4-11,-2-6,1 0,3-1,1-1,2-1,2-1,43 49,-45-60,0-2,1-1,2-1,0-1,1-1,1-1,1-2,0-1,35 12,-43-21,1-1,-1-1,1-1,0-1,0-2,0 0,0-1,0-1,0-1,0-1,-1-1,1-1,-1-1,0-1,0-1,-1-1,0-1,-1-1,0 0,-1-2,0 0,-1-1,26-25,-33 28,-1 0,0-1,0 0,-1 0,0-1,-2-1,1 1,-2-1,8-21,-12 30,-1-1,1 0,-1 0,0 0,-1 0,0 0,0 0,0 0,0 0,-1 0,0 0,0 0,-1 0,0 0,0 1,0-1,-1 1,1-1,-1 1,-1 0,1 0,-1 0,0 1,0-1,0 1,-10-8,-4-1,-1 1,0 1,-1 1,0 0,-1 1,0 2,-43-11,7 7,-108-9,-113 7,218 8</inkml:trace>
</inkml:ink>
</file>

<file path=ppt/ink/ink1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1.5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0,'36'2,"-1"0,1 3,64 16,102 44,-117-36,-55-21,0-1,0-1,1-2,48 1,-55-4,-6 1,1 0,-1 1,0 1,-1 1,1 0,30 15,-26-8</inkml:trace>
</inkml:ink>
</file>

<file path=ppt/ink/ink1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13.0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1,'164'-1,"179"3,-330-1,-1 0,0 0,1 1,-1 1,0 0,0 1,0 0,0 1,-1 0,0 1,0 0,0 1,-1 0,0 0,-1 1,1 1,-1-1,-1 2,0-1,0 1,-1 0,0 1,-1 0,9 19,132 339,-95-227,95 259,351 859,-80-421,35-15,168 321,-611-1124,220 455,-190-378,-3 2,45 200,-82-299,7 38,6 81,-13-110,0 1,0-1,-1 0,0 1,-1-1,0 0,-1 0,0 0,0-1,-1 1,-1-1,1 0,-9 11,9-14,-1 1,1-1,-1 0,0 0,0 0,0-1,-1 1,0-1,0-1,0 1,-1-1,0 0,1-1,-13 5,-7 1,-1-2,-1-1,-39 4,31-6</inkml:trace>
</inkml:ink>
</file>

<file path=ppt/ink/ink1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14.1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614 6,'-105'-2,"59"-1,0 2,-1 2,1 2,-70 15,105-16,0 2,0 0,0 0,0 1,1 0,-1 1,2 0,-1 0,1 1,-1 1,2 0,-1 0,1 0,1 1,0 0,0 1,0 0,1 0,1 0,0 0,0 1,1 0,0 0,1 0,1 1,-1-1,2 1,-1 12,1 6,2 1,0 0,13 59,32 87,-4-25,88 536,0 4,55 18,-2-217,-35-118,-55-75,-13 3,73 570,-145-786,-6-51,1-1,2 0,1-1,14 44,-20-76,1 0,0-1,-1 1,1 0,0 0,0-1,0 1,1 0,-1-1,0 1,1-1,-1 0,0 1,1-1,0 0,-1 0,1 0,0 0,-1 0,1 0,0-1,0 1,0 0,0-1,0 0,0 1,0-1,0 0,0 0,0 0,-1 0,1 0,0-1,0 1,0-1,0 1,0-1,0 0,0 1,-1-1,1 0,2-2,11-5,-1-1,-1 0,1-1,12-13,-12 11,43-37,-2-3,60-74,-63 61</inkml:trace>
</inkml:ink>
</file>

<file path=ppt/ink/ink1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6:15.3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0 411,'8'-1,"1"-1,-1 0,0-1,0 0,0 0,0 0,-1-1,15-10,-3 3,171-103,55-31,-204 125,1 1,0 2,2 2,51-11,-86 23,0 1,-1 1,1-1,0 2,0-1,0 1,0 0,0 1,0 0,-1 1,1-1,0 2,-1-1,1 1,-1 0,0 1,0 0,0 1,-1-1,0 1,1 1,-2-1,1 1,-1 0,1 1,-2 0,1 0,-1 0,5 9,118 232,-81-151,72 136,193 441,-206-364,34 91,-96-292,93 167,-68-157,184 296,-210-353,201 304,-181-261,78 176,-140-278,7 16,0 1,-1 0,-1 0,6 37,-11-53,0 0,-1 0,0 0,0 0,0 0,0 0,-1 0,0 0,0 0,0 0,0-1,0 1,-1 0,1 0,-1-1,0 1,0-1,-1 0,1 1,-1-1,1 0,-1 0,0-1,0 1,0-1,-1 1,1-1,-1 0,1 0,-1-1,-6 3,-54 14,-1-3,0-2,-74 3,33-3,40-4,-351 62,140-3,206-52</inkml:trace>
</inkml:ink>
</file>

<file path=ppt/ink/ink1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6.1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1,'13'0,"-1"-1,1 2,-1 0,1 0,-1 1,0 1,0 0,0 1,0 0,0 1,-1 0,0 1,0 0,14 10,13 16,-1 1,-2 2,-1 2,43 60,102 175,-172-261,40 65,-4 3,42 103,-82-176,-1 0,0 1,0-1,0 1,-1-1,0 1,-1 0,1-1,-1 1,-1 0,1-1,-1 1,-2 7,2-11,-1 1,1-1,-1 0,0 1,0-1,0 0,-1 0,1 0,-1-1,1 1,-1-1,0 1,0-1,0 0,-1 0,1 0,0-1,-1 1,1-1,-1 0,1 0,-1 0,1 0,-8 0,-29 6,-4 0,0-1,-54-1,84-5,-1-1,1-1,0 0,-1-1,1 0,0-1,1-1,-1 0,1-1,-23-14,-1-4,6 3</inkml:trace>
</inkml:ink>
</file>

<file path=ppt/ink/ink1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6.5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0,'0'4,"0"6,4 2,2-3</inkml:trace>
</inkml:ink>
</file>

<file path=ppt/ink/ink1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7.1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0,'0'5,"0"5,0 5,4 5,11 12,2 5,2 4,3 4,6 4,3 1,9 1,2 5,-2-3,-4-6,2-6,-7-7,-4-8,-6-9</inkml:trace>
</inkml:ink>
</file>

<file path=ppt/ink/ink1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7.7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103 96,'0'-1,"0"1,0 0,0-1,0 1,0-1,0 1,0-1,0 1,0-1,0 1,0-1,-1 1,1-1,0 1,0-1,0 1,-1 0,1-1,0 1,0-1,-1 1,1 0,0-1,-1 1,1 0,0-1,-1 1,1 0,-1 0,1 0,-1-1,1 1,0 0,-1 0,1 0,-1 0,1 0,-1-1,1 1,-1 0,1 0,-1 0,1 0,-1 1,1-1,-1 0,1 0,-1 0,-1 1,1-1,0 1,-1-1,1 1,0 0,-1 0,1 0,0 0,0 0,0 0,0 0,0 0,0 0,0 0,-1 2,-2 7,1-1,0 1,1 0,0 0,1-1,0 1,1 0,0 0,0 0,3 16,0-3,2 0,0 0,12 30,-11-41,-1 0,2 0,0-1,0 0,1 0,0-1,1 0,0 0,1-1,0 0,0-1,1 0,14 7,-16-9,1-1,1 0,-1 0,1-1,0 0,0-1,0-1,0 1,0-2,0 0,1 0,-1-1,1 0,-1-1,18-3,-25 3,0-1,0 1,0-1,0 1,0-1,0-1,0 1,-1 0,1-1,-1 0,0 0,0 0,0 0,0 0,0-1,-1 1,1-1,-1 0,0 0,0 0,-1 0,1 0,-1 0,0 0,0 0,0-1,0 1,-1 0,0-1,0-7,-1 0,0-1,0 0,-2 1,1 0,-2-1,1 1,-2 0,0 1,-9-17,0 6,-2 1,0 0,-1 1,-1 0,-1 2,-1 0,-1 2,0 0,-1 1,0 1,-1 1,-1 1,0 1,-1 1,0 2,0 0,-33-5,23 6</inkml:trace>
</inkml:ink>
</file>

<file path=ppt/ink/ink1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08.71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229 128,'-3'0,"0"1,-1 0,1 0,0 0,0 0,0 1,0-1,1 1,-1 0,0 0,1 0,-5 4,-30 32,33-34,-13 16,1 1,1 1,1 0,1 1,1 0,1 1,1 0,1 1,1 0,1 0,-6 51,13-68,0 0,0 0,1 0,0 0,1-1,-1 1,2-1,-1 1,1-1,0 0,0 0,1 0,0 0,0 0,1-1,0 0,0 0,0 0,1-1,0 1,0-2,0 1,10 5,-9-6,-1 0,1-1,0 0,0 0,0-1,1 0,-1 0,0 0,1-1,-1-1,1 1,-1-1,1 0,0-1,-1 0,1 0,-1 0,0-1,0 0,1-1,-1 0,0 0,-1 0,10-6,-6 1,1 0,-2 0,1-1,-1 0,0-1,-1 0,0 0,-1-1,0 0,-1 0,0-1,0 0,-1 0,-1 0,5-23,-6 19,-1 1,-1 0,-1-1,0 1,-1 0,0-1,-1 1,-1 0,0 0,-2 0,1 1,-2-1,-8-16,-1 5,-1 0,-1 0,-2 2,0 0,-1 2,-2 0,-39-32,51 47,1 1,-1 0,0 1,-17-7,-2 2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2.6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26 396,'-2'0,"1"0,-1 0,0 0,1 0,-1 1,1-1,-1 0,1 1,-1-1,1 1,-1 0,1 0,-1-1,1 1,-2 1,5 3,14-3,21-7,-1-2,0-1,0-2,52-22,-32 11,230-92,68-23,-267 114,-62 17,0-1,0-1,-1-1,27-13,-35 12</inkml:trace>
</inkml:ink>
</file>

<file path=ppt/ink/ink1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2.3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16 77,'-4'0,"-2"-4,0-6,6-1,12 1,7 3,5 2,4-3,0 1,0 1,0 2,-1 1,-5 1</inkml:trace>
</inkml:ink>
</file>

<file path=ppt/ink/ink1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3.39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 44,'-8'-21,"-1"0,13 19,9 13,1 4,-1 1,-1 1,0 1,-1-1,11 26,8 12,19 26,51 84,113 250,-210-406,12 26,14 51,-27-77,0-1,0 1,-1-1,0 1,0 0,-1-1,0 1,0 0,-1-1,-1 1,1-1,-4 12,2-16,1 0,-1 0,0 0,0-1,0 1,0-1,-1 1,0-1,1 0,-1-1,0 1,0 0,-1-1,1 0,0 0,-1-1,1 1,-6 0,-12 4,-2-1,-31 2,34-5,-3 1,-28 3,1 2,-50 15,97-22,0 0,1-1,-1 1,0-1,0 1,0-1,0 0,1 0,-1-1,0 1,0-1,0 0,1 0,-1 0,0-1,1 1,-1-1,1 0,0 0,-1 0,-3-4,-10-8</inkml:trace>
</inkml:ink>
</file>

<file path=ppt/ink/ink1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3.8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0,'4'0,"6"0,6 0,-1 0</inkml:trace>
</inkml:ink>
</file>

<file path=ppt/ink/ink1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4.4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0,'0'4,"0"11,4 1,6 8,5 4,10 6,3 5,3 1,8 7,2-6,-2 0,-2-3,-4-4,-8-3,-3-7,-6-3,-1-1,-3-4</inkml:trace>
</inkml:ink>
</file>

<file path=ppt/ink/ink1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5.53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514 1,'-28'2,"0"2,0 1,0 1,1 2,-1 0,-32 17,-57 15,57-28,45-10,0 0,1 1,-1 1,-19 8,33-12,0 0,0 1,0-1,0 1,1-1,-1 1,0-1,0 1,0 0,1-1,-1 1,0 0,1 0,-1-1,0 1,1 0,-1 0,1 0,0 0,-1 0,1 0,0 0,-1 0,1 0,0 0,0 0,0 1,0 0,1 0,-1 0,1 0,0 0,-1 0,1 0,0-1,0 1,1 0,-1 0,0-1,2 3,7 6,0-2,0 1,14 8,-20-14,20 16,-1 0,24 27,-32-32,-11-9,0-1,0 0,0-1,1 1,-1-1,1 0,0 0,0 0,0-1,0 1,0-1,12 2,-12-4,0 0,-1 0,1 0,0-1,0 0,0 0,0 0,-1-1,1 0,-1 1,1-1,-1-1,0 1,0-1,5-4,20-15,-20 14,1 0,0 1,0 0,12-5,-19 10,-1 1,0 0,1 1,-1-1,1 0,0 1,-1-1,1 1,-1 0,1 0,0 0,-1 0,1 0,-1 0,1 1,0 0,-1-1,1 1,-1 0,0 0,1 0,-1 0,4 4,8 6,-1 2,0 0,-1 0,-1 1,0 1,-1 0,0 0,-1 1,-1 0,-1 0,0 1,-1 0,-1 0,-1 1,0-1,2 26,-7-32,0-1,-1 1,0-1,-1 0,0 1,-1-1,0 0,0-1,-1 1,0-1,-1 0,0 0,-1 0,1-1,-2 0,1-1,-1 1,0-1,-17 10,-15 24,34-34,-1 0,0 0,0 0,0-1,-14 9,7-8</inkml:trace>
</inkml:ink>
</file>

<file path=ppt/ink/ink1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6.5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0,'1'3,"1"1,-1-1,1 0,0 1,-1-1,2 0,-1 0,0 0,0-1,4 4,5 8,273 361,47 72,-255-318,-69-114,0 0,-1 0,-1 0,0 1,-1-1,-1 1,2 19,-5-30,0-1,0 1,-1 0,0 0,0-1,0 1,0 0,-1-1,0 1,0-1,0 0,0 1,-1-1,1 0,-1-1,0 1,-1 0,1-1,0 0,-1 1,0-1,-5 3,-9 5,-1-1,0 0,-37 12,25-9,5-4,0-1,0-1,-1-1,0-2,0 0,-47-1,39-3</inkml:trace>
</inkml:ink>
</file>

<file path=ppt/ink/ink1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6.9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10,'0'-4,"0"-2</inkml:trace>
</inkml:ink>
</file>

<file path=ppt/ink/ink1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7.9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487 1,'-7'5,"0"-1,0 1,-1-1,0 0,1-1,-17 5,-6 3,-119 43,58-23,78-26,0 1,-1 1,2 0,-1 1,1 0,-15 14,23-19,0 0,1 0,0 0,-1 1,1-1,1 1,-1 0,0 0,1 0,0 0,0 0,0 0,0 1,1-1,0 1,0-1,0 1,0-1,1 1,-1 0,1-1,1 1,0 9,2-10,-1 1,1-1,0 1,0-1,0 0,1 0,-1 0,1-1,0 1,0-1,0 0,1 0,-1 0,1-1,7 3,75 29,-60-28,-1-1,1-2,-1 0,1-2,0-1,0-1,0-2,28-6,-25 5,0 0,1 2,-1 1,0 1,1 2,31 5,-45-2,0 0,0 1,0 1,-1 0,0 1,-1 1,1 0,16 15,-24-18,0 1,0 0,-1 1,0-1,-1 1,1 1,-2-1,1 1,-1 0,0 0,-1 1,0-1,-1 1,1 0,1 16,-5-20,0 0,-1-1,1 1,-1-1,-1 1,1 0,-1-1,0 0,0 1,-1-1,1 0,-1 0,0-1,-1 1,1 0,-1-1,0 0,0 0,0 0,-1-1,-5 5,-11 7,-1 0,0-1,-31 12,-54 37,77-44,-1 0,-53 21,78-37,-1 0,-1-1,1 0,0-1,0 0,-1 0,1 0,0-1,-13-1,-2-4</inkml:trace>
</inkml:ink>
</file>

<file path=ppt/ink/ink1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18.6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0,'5'0,"5"0,1 0</inkml:trace>
</inkml:ink>
</file>

<file path=ppt/ink/ink1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2.5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0,'17'20,"-1"1,0 0,-2 2,-1-1,11 26,8 12,18 23,96 119,79 61,31 40,-244-287,-1 0,0 0,-1 1,0 0,-1 1,7 23,-14-35,0 1,-1-1,0 1,0-1,0 1,-1 0,0 0,0-1,-1 1,0 0,0-1,0 1,-1-1,0 1,0-1,-1 0,0 0,0 0,0 0,-1 0,-6 7,-4 2,0-1,-1 0,0-1,-1-1,-1 0,-21 11,-115 52,111-56,24-11,-23 11,-65 21,94-37,0 1,0-2,-1 0,1 0,-1-1,0-1,1 0,-1-1,1 0,-16-4,6-1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5.25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0 583,'48'-9,"-43"7,-1 1,0 0,1 0,-1 0,1 0,0 1,-1-1,1 1,-1 0,1 1,-1-1,1 1,-1 0,1 0,5 2,15 11,0 0,-2 2,0 1,-1 0,33 34,3 2,612 473,-636-502,7 4,-2 2,59 57,-88-79,0 0,0 0,0-1,1-1,0 0,1 0,-1-1,1-1,16 5,11 4,-37-11,1-1,0 0,-1 0,1-1,0 1,-1 0,1-1,0 0,0 1,0-1,-1 0,1-1,0 1,0 0,-1-1,1 1,0-1,-1 0,1 0,0 0,-1 0,1-1,-1 1,0-1,1 1,-1-1,0 0,0 0,0 0,0 0,-1 0,1 0,0-1,-1 1,0-1,1 1,-1-1,0 1,0-1,0-3,5-14,-1 0,-1-1,-1 1,0-32,-1 27,4-304,5-43,-6 322,2 0,3 1,2 1,1-1,30-65,-23 71,25-63,-42 93,1 1,-1 0,-1-1,-1 0,1 1,-2-26,-1 33,0 6</inkml:trace>
</inkml:ink>
</file>

<file path=ppt/ink/ink1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2.9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0,'0'4,"5"2,5 4,5 0,1 3,-3-1</inkml:trace>
</inkml:ink>
</file>

<file path=ppt/ink/ink1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3.8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558 0,'-7'2,"0"-1,1 1,-1 1,1-1,0 1,-1 1,1-1,0 1,-6 5,-16 9,-29 12,-1-2,-1-3,-1-2,-88 20,73-35,73-3,9 4,17 10,-19-15,40 34,-7-6,45 29,-36-25,-35-27,0 0,0 0,24 12,-31-19,0 0,0 0,0-1,0 0,0 0,0 0,0 0,0-1,0 0,0 0,1 0,-1-1,0 1,0-1,5-2,12-5,-1 0,24-14,-31 14,1 0,0 2,1 0,0 0,31-6,-33 11,0 0,0 0,0 2,0 0,0 0,0 1,0 1,0 0,0 1,-1 0,0 1,0 1,0 0,-1 1,0 0,14 11,3 7,0 1,-2 1,-1 1,39 55,-51-65,-2 0,0 1,-1 1,-1 0,-1 0,-1 1,0 0,-2 0,0 1,-2 0,0 0,-1 0,-2 0,0 29,-3-40,-1-1,0 1,0-1,-1 0,0 0,-1-1,0 1,-1-1,0 0,0 0,-1-1,0 0,0 0,-13 10,-8 6,-1-2,-60 36,-47 12,103-56</inkml:trace>
</inkml:ink>
</file>

<file path=ppt/ink/ink1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4.7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42,'4'0,"6"0,6 0,8 0,5 0,6 0,1-4,-1-2,-2 0,-3 2,-6-4,-3 1,-4 0</inkml:trace>
</inkml:ink>
</file>

<file path=ppt/ink/ink1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5.49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1,'3'0,"0"1,-1-1,1 1,0 0,-1 0,1 0,-1 0,1 1,-1-1,1 1,-1 0,0-1,0 1,3 2,31 36,-22-23,278 338,-149-174,-90-115,61 72,131 211,-236-334,0 0,-1 1,-1 0,0 0,-2 1,6 20,-10-32,-1 0,1-1,-1 1,1 0,-2 0,1 0,0 0,-1-1,0 1,0 0,0 0,-1-1,0 1,1-1,-2 1,1-1,0 0,-1 0,0 0,0 0,0-1,0 1,-1-1,1 1,-1-1,-5 3,-15 6,0 0,-1-2,0-1,-1-1,0-1,0-1,-34 2,47-5,-15 1</inkml:trace>
</inkml:ink>
</file>

<file path=ppt/ink/ink1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5.9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11,'0'-4,"0"-2</inkml:trace>
</inkml:ink>
</file>

<file path=ppt/ink/ink1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7.0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462 1,'-14'0,"0"1,0 1,0 1,0 0,1 0,-23 10,-75 41,33-14,71-37,-10 4,0 1,0 1,1 1,-29 21,42-28,0-1,1 1,-1 0,0 0,1 0,0 0,-1 0,1 0,1 1,-1-1,0 1,1-1,0 1,0-1,0 1,0 0,0 0,1 0,0 0,0-1,0 1,0 0,0 0,1 0,0 0,-1-1,2 1,-1 0,0-1,3 5,2 5,4 12,2-1,1 0,0 0,2-1,1-1,24 27,-36-46,-1 0,1 0,-1-1,1 1,0-1,0 0,0 0,0 0,1 0,-1-1,0 1,1-1,-1 0,1-1,-1 1,1-1,0 0,-1 0,1 0,-1-1,1 0,-1 0,1 0,-1 0,0 0,1-1,-1 0,5-3,9-6,0-1,0-1,-1-1,27-28,4-3,-47 44,0 0,0 0,0 0,0 1,0-1,0 0,0 0,1 1,-1-1,0 1,0-1,0 1,1 0,-1-1,0 1,1 0,-1 0,0 0,0 0,1 0,-1 0,0 0,1 1,-1-1,0 0,0 1,1-1,-1 1,0-1,0 1,0-1,0 1,0 0,1 0,-1 0,-1-1,1 1,0 0,0 0,0 0,0 0,0 2,4 6,0 0,-1 0,0 1,5 16,-2-5,122 244,-88-191,-3 1,41 122,-75-186,-1-1,-1 1,0-1,0 1,-1 0,0 0,-1 0,0-1,-1 1,0 0,-4 13,3-17,-1-1,1 0,-1 1,-1-1,1 0,-1 0,0-1,-1 1,1-1,-1 0,0 0,-1 0,1-1,-1 0,0 0,1 0,-2-1,-7 3,-5 1,-1-1,0 0,0-2,-1-1,1 0,-1-2,0 0,0-1,1-1,-1-1,-33-8,32 4</inkml:trace>
</inkml:ink>
</file>

<file path=ppt/ink/ink1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8.5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1,'5'0,"0"1,0 0,-1 0,1 0,0 1,0 0,-1 0,1 0,-1 0,1 1,-1 0,0 0,0 0,0 0,0 0,4 7,8 8,-1 1,15 26,-13-19,449 592,-450-598,20 28,42 50,-68-86,1-1,1 0,0-1,1 0,20 13,-31-22,1 0,-1 1,1-1,-1 0,1 0,0 0,-1-1,1 1,0 0,0-1,-1 0,1 0,0 0,0 0,0 0,-1-1,1 1,0-1,0 1,-1-1,4-1,-2-1,0 1,0-1,-1 0,1 0,-1 0,0-1,0 1,0-1,0 0,0 1,3-9,1-3,0 0,-2-1,0 0,0 0,-2 0,3-22,-1-286,-8 190,3 90</inkml:trace>
</inkml:ink>
</file>

<file path=ppt/ink/ink1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9.0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6,'0'-4,"4"2,6 11,1 8,8 10,4 8,8 12,6 11,6 8,5 6,-7-9</inkml:trace>
</inkml:ink>
</file>

<file path=ppt/ink/ink1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29.8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25,'0'-2,"1"1,-1 0,1 0,-1 0,1 0,-1 0,1 0,0 0,0 0,0 0,-1 0,1 1,0-1,0 0,0 0,0 1,0-1,0 1,1-1,-1 1,0-1,0 1,0 0,0 0,1-1,-1 1,2 0,39-5,-38 5,9 0,1 1,-1 0,0 1,0 0,-1 1,1 0,0 1,-1 1,0 0,0 1,0 0,11 8,18 15,70 61,-62-48,616 591,-633-599,58 56,-78-79,1-1,-1 0,2-1,-1-1,24 11,-35-18,0 0,1 0,-1 0,0-1,1 1,-1 0,0-1,1 0,-1 1,1-1,-1 0,1 0,-1-1,0 1,1 0,-1-1,0 0,1 1,-1-1,0 0,1 0,-1 0,0 0,0-1,0 1,0-1,0 1,-1-1,1 1,0-1,-1 0,1 0,-1 0,1 0,-1 0,0 0,0-1,0 1,0 0,-1 0,1-1,0 1,-1-4,4-11,-1-1,0 0,-2 0,0-26,-1 43,-3-75,-3 0,-4 1,-3 0,-32-108,22 93,16 54</inkml:trace>
</inkml:ink>
</file>

<file path=ppt/ink/ink1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30.8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1 209,'0'-14,"0"0,1 0,0 0,1 1,1-1,0 1,8-22,-9 30,1 0,0 1,0-1,0 1,0-1,1 1,0 0,-1 0,1 1,1-1,-1 1,0 0,1 0,0 0,0 1,0 0,0 0,0 0,0 0,0 1,1 0,7-1,6 0,1 0,-1 2,0 0,0 1,1 0,-1 2,0 1,-1 0,1 1,35 15,-40-13,-1 0,1 1,-1 1,0 0,-1 0,0 1,-1 1,0 0,-1 1,0 0,0 0,-2 1,1 1,6 14,-12-22,0 1,-1 0,1 0,-2 0,1 0,-1 0,1 1,-2-1,1 0,-1 1,-1-1,1 0,-1 1,0-1,-1 0,0 0,-3 9,0-4,-1 0,-1 0,0-1,0 0,-1 0,0-1,-1 0,-16 14,17-18,-24 29,34-35,-1 0,1 1,-1-1,1 0,-1 0,0 0,1 0,-1 0,1 0,-1 0,1 0,-1 0,1-1,-1 1,1-1,1 0,27-11,1-2,-2-1,0-1,-1-2,0-1,26-24,52-33,-52 51,-52 24,-1 0,1 1,0-1,0 0,0 1,0 0,0-1,-1 1,1 0,0 0,0 0,0 0,0 0,0 1,0-1,0 1,0-1,-1 1,1 0,0-1,0 1,-1 0,1 0,0 0,-1 0,3 3,1 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6.8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79,'0'-3,"1"1,0-1,-1 0,1 1,0-1,0 0,0 1,1 0,-1-1,1 1,-1 0,1-1,0 1,0 0,0 0,0 0,0 1,0-1,0 0,1 1,-1 0,0-1,1 1,2-1,6-2,0 0,0 0,0 1,15-2,-14 3,0 0,-1 1,1 1,0 0,0 0,0 1,-1 1,1 0,0 0,-1 1,0 1,0 0,0 1,0 0,-1 0,1 1,-1 0,-1 1,1 0,-1 1,-1 0,1 0,-1 1,-1 0,0 1,0-1,0 1,-2 1,1-1,-1 1,4 13,-8-18,0 0,0 0,-1-1,0 1,0 0,0 0,-1 0,0-1,0 1,0 0,-1-1,0 1,0-1,0 0,-1 1,1-1,-1 0,-1-1,1 1,-1 0,-4 4,-13 13,0-1,-46 34,41-35,-4 4,0-1,1 1,1 1,1 2,-29 36,55-61,-1 0,1 0,-1 1,1-1,0 0,0 1,0-1,0 1,0-1,0 1,1 0,-1-1,1 1,0 0,0-1,0 1,0 0,0-1,1 1,0 4,0-5,0-1,0 1,0-1,1 0,-1 0,0 1,1-1,-1 0,0 0,1 0,-1 0,1 0,0-1,-1 1,1 0,0-1,-1 1,1-1,0 1,-1-1,1 0,0 0,0 0,0 0,-1 0,1 0,0-1,0 1,-1 0,1-1,0 0,1 0,5-2,0 0,-1 0,1-1,-1 0,0-1,0 1,-1-1,1-1,-1 1,0-1,9-12,-5 4</inkml:trace>
</inkml:ink>
</file>

<file path=ppt/ink/ink1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31.6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1,'1'3,"1"0,0-1,0 1,1 0,-1-1,1 0,-1 1,1-1,4 3,2 2,91 87,-4 4,-5 4,-4 4,79 128,-122-168,-18-24,2 0,2-2,66 67,-95-106,5 4,-1 0,1 0,0 0,0-1,12 6,-17-10,0 1,0-1,0 0,0 1,1-1,-1 0,0 0,0 0,0 0,0 0,0 0,1 0,-1-1,0 1,0 0,0-1,0 1,0 0,0-1,0 1,0-1,0 0,0 1,0-1,0 0,-1 0,1 1,0-1,0 0,-1 0,1 0,0 0,-1 0,1 0,-1 0,0 0,1 0,-1 0,0 0,1 0,-1 0,0-1,0 1,0 0,0-2,5-36,-1 1,-2-1,-5-59,1 22,0-387,2 457,0 0,1 0,-1 0,1-1,0 1,1 0,0 0,0 0,0 1,0-1,1 0,0 1,0 0,5-7,1 0</inkml:trace>
</inkml:ink>
</file>

<file path=ppt/ink/ink1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7:32.69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0 192,'1'-7,"0"1,1-1,-1 0,1 1,1 0,-1-1,1 1,0 0,1 0,7-10,46-51,-53 63,0 0,1 0,-1 0,1 0,0 1,-1 0,2 0,-1 0,0 1,0 0,1 0,-1 0,1 1,0-1,0 2,-1-1,1 0,0 1,0 0,0 0,0 1,9 2,-7-1,0 1,-1 1,1-1,0 1,-1 1,0 0,0 0,0 0,-1 0,0 1,0 0,0 1,-1-1,0 1,5 8,-3-2,0 0,0 1,-1 0,-1 0,0 1,-1-1,-1 1,0 0,1 26,-3-1,-2 1,-9 55,9-91,0 1,1 0,0 0,0-1,0 1,0 0,1 0,0-1,0 1,1 0,0-1,0 1,0-1,0 0,1 0,3 6,3-2,-1 0,1 0,1-1,-1 0,1 0,17 8,32 21,-20-15,-2 2,0 2,-1 1,-2 2,51 54,-82-80,0 1,0 0,0 0,0 0,-1 0,0 0,0 1,0-1,-1 1,1-1,-1 1,0 0,0-1,-1 1,1 0,-1 0,-1 7,0-9,0 1,0-1,0 0,-1 0,0 0,1 0,-1 0,0 0,-1 0,1 0,0-1,-1 1,0-1,1 0,-1 0,0 0,0 0,0 0,0-1,-1 1,1-1,0 0,0 0,-7 1,-24 4,0-2,0-1,0-1,-65-6,9 0,-72 4,132 0</inkml:trace>
</inkml:ink>
</file>

<file path=ppt/ink/ink1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09.6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32 245,'-1'-2,"1"-1,-1 1,0-1,0 1,0-1,0 1,0 0,0 0,0-1,-1 1,1 0,-3-2,-11-22,15 25,-1-1,1 1,0 0,1 0,-1 0,0-1,0 1,0 0,1 0,-1 0,0 0,1-1,-1 1,1 0,0 0,-1 0,1 0,0 0,0 0,-1 0,1 1,0-1,0 0,0 0,1 0,3-2,-1 0,1 1,0 0,0-1,0 2,0-1,0 1,0-1,1 1,-1 1,7-1,66 2,-45 1,37-4,73-11,-58 4,-56 4,0 0,0-2,36-14,-41 12,1 1,0 2,0 0,0 2,29-2,148-6,30 0,-231 12,16-1,-17 1,0 0,1 0,-1 0,0 0,1 0,-1 0,0 0,0 0,1 0,-1 0,0 0,0-1,1 1,-1 0,0 0,0 0,1 0,-1 0,0-1,0 1,0 0,1 0,-1 0,0 0,0-1,0 1,0 0,1 0,-1-1,0 1,0 0,0 0,0-1,0 1,0 0,0 0,0-1,0 1,0 0,0-1,0 1,0 0,0 0,0-1,0 1,0 0,0-1,-5-4</inkml:trace>
</inkml:ink>
</file>

<file path=ppt/ink/ink1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11.6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98,'0'-1,"0"0,0 0,1 0,-1 0,0 0,1 0,-1 0,1 1,0-1,-1 0,1 0,-1 1,1-1,0 0,0 1,-1-1,1 0,0 1,0-1,0 1,0 0,0-1,0 1,-1 0,1-1,0 1,2 0,32-5,-29 4,166-24,52-3,296 40,-295-1,-132-8,-25-3,130 20,-194-21,-11-4,-27-14,-10-5,20 7</inkml:trace>
</inkml:ink>
</file>

<file path=ppt/ink/ink1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46.5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62,'789'0,"-781"0,80-4,-84 4,1-1,-1 1,1-1,-1 0,1-1,-1 1,0-1,0 0,0 0,0 0,0 0,0-1,0 1,-1-1,7-6,-6-4,-5 2</inkml:trace>
</inkml:ink>
</file>

<file path=ppt/ink/ink1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47.8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618 74,'0'-4,"-1"1,1 0,-1 0,0 0,0 0,0 0,0 0,0 0,-1 0,1 1,-1-1,0 0,0 1,0-1,0 1,0 0,0 0,-1 0,1 0,-1 0,0 0,1 0,-1 1,0 0,0-1,0 1,0 0,0 0,0 1,0-1,-5 0,-5-1,0 1,0 0,0 0,0 1,0 1,-17 3,-3 3,0 1,1 2,0 1,-53 27,63-26,1 0,0 2,1 0,1 1,0 1,1 1,-21 24,34-33,-1 1,1-1,0 1,1 0,0 0,0 0,-4 16,7-18,-1-1,1 0,0 1,1-1,-1 1,1-1,1 1,-1-1,1 0,0 1,1-1,3 11,-4-15,1 1,0 0,0-1,0 1,1-1,-1 0,0 0,1 0,0 0,-1 0,1 0,0-1,0 1,0-1,0 0,0 0,0 0,4 0,66 10,-46-8,258 29,-276-32,1 0,-1 1,0 1,0-1,1 1,-1 1,-1 0,1 0,0 1,-1 0,1 0,-1 1,0 0,-1 1,1-1,-1 1,0 1,-1-1,0 1,0 1,0-1,-1 1,0 0,0 0,-1 0,0 1,4 13,2 5,-1 0,-1 0,4 33,-10-53,-1 0,-1 0,0 0,0 1,0-1,-1 0,0 0,0 0,0-1,-1 1,0 0,-1 0,0-1,0 1,0-1,0 0,-1 0,-6 7,3-7,-1 0,0 0,0 0,0-1,-1 0,0-1,0 1,0-2,0 0,-1 0,1 0,-1-1,0-1,0 1,-11-1,-15 0,1-2,-69-10,-94-31,175 38</inkml:trace>
</inkml:ink>
</file>

<file path=ppt/ink/ink1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49.44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56 102,'0'-3,"1"-1,0 0,0 1,1-1,-1 0,0 1,1 0,0-1,0 1,0 0,1 0,-1 0,0 0,1 0,0 1,0-1,0 1,0-1,0 1,0 0,1 1,5-3,3-2,0 0,1 2,0-1,0 2,15-3,-24 5,1 0,0 0,-1 1,1 0,0 0,-1 0,1 1,0 0,-1 0,1 0,0 0,-1 0,0 1,1 0,3 3,-6-4,0 1,0 0,-1-1,1 1,-1 0,0 0,1 0,-1 0,0 0,0 1,0-1,-1 0,1 0,0 1,-1-1,0 0,1 1,-1-1,0 1,0-1,0 0,-1 1,1-1,0 0,-1 1,0-1,1 0,-1 0,0 1,-2 3,-13 25,0 0,-2-1,-24 32,-21 34,8-7,28-47,-27 54,54-95,0-1,0 0,0 0,0 0,0 0,0 1,0-1,0 0,-1 0,1 0,0 1,0-1,0 0,0 0,0 0,0 1,0-1,0 0,0 0,0 0,0 1,0-1,0 0,0 0,1 0,-1 1,0-1,0 0,0 0,0 0,0 0,0 1,0-1,1 0,-1 0,0 0,0 0,0 0,0 1,1-1,-1 0,0 0,0 0,0 0,0 0,1 0,-1 0,0 0,1 0,15-1,22-12,-35 12,130-56,-90 36,2 2,1 2,63-15,-98 30,39-9,58-3,-81 13</inkml:trace>
</inkml:ink>
</file>

<file path=ppt/ink/ink1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0.6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544 1,'-4'0,"-1"1,1 0,-1 0,1 0,0 1,-1 0,1 0,0 0,0 0,0 1,-4 2,-45 39,33-27,-30 29,2 2,-47 62,11-12,55-58,-14 19,41-57,1-1,-1 1,0 0,0 0,0-1,0 1,0-1,0 0,-1 1,1-1,0 0,-1 0,1-1,0 1,-1 0,1-1,-1 0,0 1,1-1,-1 0,-3-1,-8-3</inkml:trace>
</inkml:ink>
</file>

<file path=ppt/ink/ink1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1.4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0,'9'1,"1"0,0 1,0 0,-1 0,1 1,-1 0,0 0,10 6,72 44,-57-31,37 11,-53-26,-2 1,1 0,24 16,-29-12,-4 1</inkml:trace>
</inkml:ink>
</file>

<file path=ppt/ink/ink1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2.4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1,'0'4,"5"6,0 6,1 4,-1 3,-2 2,-1 1,-1 5,-1 2,4-2,2 0,-1 2,-1 0,-1-1,-1-1,-1-3,-1-5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7.4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1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3.29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91,'51'0,"24"1,149-18,-166 9,-45 7,1 0,0-1,-1 0,1-1,-1-1,0 0,0 0,-1-2,1 0,-1 0,17-12,-16 8</inkml:trace>
</inkml:ink>
</file>

<file path=ppt/ink/ink1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4.2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1 167,'324'-22,"-134"17,239-9,169-46,-480 45,-57 9,-1-3,62-18,-94 18</inkml:trace>
</inkml:ink>
</file>

<file path=ppt/ink/ink1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5.51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0 178,'1'3,"-1"-1,1 1,0 0,0-1,0 1,1-1,-1 0,1 1,-1-1,1 0,0 0,0 0,0 0,0 0,3 2,37 28,-37-28,145 94,68 51,-173-115,-2 2,66 71,-92-86,31 32,-45-50,0 0,0 0,1-1,-1 0,1 1,-1-1,1 0,0-1,0 1,0-1,0 1,0-1,6 1,-8-3,0 1,0-1,1 1,-1-1,0 0,0 0,0 0,0 0,0 0,0 0,0 0,0-1,-1 1,1-1,0 0,-1 1,0-1,1 0,-1 0,0 0,0 0,0 0,0 0,0 0,1-4,17-63,-17 61,7-51,3-112,-4 33,2-134,-10 250</inkml:trace>
</inkml:ink>
</file>

<file path=ppt/ink/ink1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6.9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366 0,'-8'2,"0"0,0 0,0 0,1 1,-1 1,1-1,0 1,0 0,0 1,0 0,-8 8,-26 15,10-11,0-2,-1-1,-1-1,-39 9,71-21,0-1,0 0,0 1,0-1,0 0,0 0,0 0,0 1,0-1,0 0,0 0,0-1,0 1,0 0,0 0,0 0,0-1,1 1,-1 0,0-1,0 1,0-1,0 1,0-1,0 0,0 0,0 0,1 0,0-1,-1 1,1 0,0 0,0 0,0-1,0 1,0 0,0 0,0-1,1 1,-1 0,0 0,1 0,-1-1,2-1,0-3,1 0,1 1,-1-1,1 1,0-1,0 1,5-4,-1 3,0 2,0-1,0 1,1 0,0 1,-1 0,1 1,0 0,0 0,1 0,-1 1,14 1,-2 0,0 1,-1 0,1 2,32 8,-36-5,-1 1,0 0,-1 2,0-1,0 2,0 0,-1 1,-1 0,0 1,22 27,-7-6,-2 2,-2 1,26 50,-31-51,-2 0,-2 1,-1 0,-1 1,12 64,-23-89,0 0,-1 0,-1-1,0 1,0 0,-1 0,-1 0,0 0,0-1,-1 1,-1-1,0 0,0 0,-1 0,-1 0,0-1,0 0,-1 0,0-1,-1 1,0-2,-17 16,8-10,-2-1,0 0,-1-1,0-2,-1 0,0-1,0-1,-1 0,0-2,-25 4,34-8,1-1,-1 0,1 0,-1-1,0-1,1 0,-1-1,1-1,0 1,0-2,0 0,0 0,0-1,1-1,0 0,0 0,1-1,-1 0,-15-15,21 16,-1 0,0 0,1 0,0-1,1 0,-1 0,2 0,-1 0,1-1,0 1,-4-14,6 14,0 1,1 0,0-1,0 1,0 0,1-1,0 1,0 0,1-1,0 1,0 0,0 0,1 0,-1 1,7-10,-3 6,0 0,1 0,0 0,0 1,1 0,0 1,0 0,1 0,0 0,0 1,1 1,-1 0,1 0,0 0,1 2,12-4,-2 2,0 2,1 1,-1 0,1 2,0 0,-1 2,28 5,15 2,-4-1,72 20,-121-25,1 1,-1-2,1 0,0 0,-1-1,1 0,0-1,0-1,22-3,-17 0</inkml:trace>
</inkml:ink>
</file>

<file path=ppt/ink/ink1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7.63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2,'17'-1,"22"1,-1 1,0 2,43 8,-37 0,0-1,1-2,1-3,-1-1,82-5,-106-3,-6-2</inkml:trace>
</inkml:ink>
</file>

<file path=ppt/ink/ink1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8:58.26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0 160,'6'-3,"-1"-1,1 1,0 1,0-1,0 1,0 0,0 0,0 1,1 0,-1 0,1 0,10 1,22-5,64-19,-42 9,1 2,77-5,11 18,-98 2,1-2,61-9,-97 7,0-2,-1 0,1 0,-1-2,-1 0,16-9,-14 4</inkml:trace>
</inkml:ink>
</file>

<file path=ppt/ink/ink1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1.9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9,'1'-1,"0"1,-1-1,1 0,0 1,0-1,0 0,0 1,0-1,0 1,0 0,0-1,0 1,0 0,0-1,0 1,0 0,0 0,0 0,0 0,0 0,0 0,0 0,0 0,1 1,0 0,1 0,0 0,0 1,0 0,-1-1,1 1,-1 0,1 1,3 3,36 54,-41-57,214 423,-33 14,-175-422,8 20,-1 0,13 58,-25-83,0-1,-1 1,0 0,-1-1,0 1,-1 0,-1-1,0 1,0-1,-2 0,1 1,-7 12,3-8,-1-1,0-1,-1 0,-1 0,0 0,-1-2,-15 16,19-23,0 0,-1-1,1 1,-1-1,0-1,-1 0,1 0,-1 0,0-1,0 0,0-1,0 0,0-1,0 1,-12-1,0-1,4 1,0-1,-31-3,43 2,0 0,0-1,0 1,0-1,0 0,0 0,0-1,1 1,-1-1,1 0,0 0,0 0,-6-7,-62-83,57 72</inkml:trace>
</inkml:ink>
</file>

<file path=ppt/ink/ink1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2.6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3.3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0,'6'9,"1"0,-2 0,1 1,-1 0,-1 0,1 0,3 15,5 12,179 339,-162-322,-12-14,-13-24</inkml:trace>
</inkml:ink>
</file>

<file path=ppt/ink/ink1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4.0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226 96,'-7'1,"1"0,-1 0,0 1,1 0,0 0,-1 0,1 1,0 0,0 0,1 1,-1 0,1 0,0 0,0 0,-5 6,-6 6,2 0,0 2,-15 23,22-30,0 1,1-1,0 1,1 1,0-1,1 1,1 0,0 0,-3 22,6-30,0 0,0 0,0 0,1-1,0 1,0 0,0 0,0-1,1 1,0-1,0 1,0-1,0 0,1 0,-1 0,1 0,0 0,1 0,-1-1,0 1,1-1,0 0,0 0,0-1,0 1,0-1,1 0,-1 0,9 2,10 5,14 4,44 10,-67-20,1-1,-1-1,0 0,0 0,1-2,24-3,-24 2,-1-1,1 0,-1-1,0 0,0-1,14-8,-23 11,-1-2,1 1,-1-1,0 1,0-1,0 0,0-1,0 1,-1-1,0 0,0 1,-1-1,1-1,-1 1,0 0,0 0,-1-1,3-10,-3 6,-1 0,0-1,0 1,-1-1,-1 1,1 0,-1 0,-1-1,0 2,-1-1,0 0,0 1,-1-1,-7-10,-14-19,-57-67,62 82,-18-22,3 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37.7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722 232,'-19'-16,"-1"0,-1 0,0 2,-1 1,-1 1,-41-17,-154-40,166 55,26 5,-1 3,1 0,-1 1,0 2,-46 0,70 3,1 0,0 0,0 1,0-1,0 1,0 0,0 0,0 0,0 0,0 0,0 0,0 0,0 0,1 1,-1-1,1 1,-1-1,1 1,-1 0,1 0,-2 2,1 1,0 0,0 0,0 0,1 1,-1-1,1 0,1 1,-1 8,1-2,0 1,1-1,0 0,1 0,1 0,0 0,6 17,-6-25,-1-1,1 0,0 1,0-1,0 0,0 0,0 0,1-1,0 1,-1-1,1 0,0 0,0 0,0 0,0-1,0 0,7 2,10 1,0 0,24 1,-37-4,28 2,58-3,-79-1,-1-1,0 0,0-1,0 0,0-2,26-10,-6-2,-15 9,0-2,0 0,-1-1,20-15,-36 24,0 0,1 0,-1 0,0 0,1 1,0-1,-1 1,1 0,0 0,0 0,0 0,0 0,0 0,0 1,0 0,0-1,0 1,0 0,0 1,0-1,0 0,0 1,0 0,-1-1,1 1,4 2,3 3,0 1,0 0,-1 0,0 1,13 14,22 18,-15-18,-9-6,0 0,1-2,1 0,1-1,-1-1,47 16,-66-30,-7-3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8.1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1081 1,'-1'6,"0"0,-1 0,0 1,-1-1,0-1,1 1,-2 0,1-1,-1 1,0-1,0 0,0 0,0 0,-9 6,-6 9,-203 223,96-110,-159 220,165-185,-119 188,224-327</inkml:trace>
</inkml:ink>
</file>

<file path=ppt/ink/ink1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5.1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0 311,'9'1,"-1"0,0 0,1 0,-1 1,0 1,0-1,0 1,0 1,-1-1,1 1,-1 0,0 1,0 0,6 6,11 11,-1 1,28 36,-9-9,63 60,4-4,5-5,4-6,237 147,-342-235,60 31,-70-36,1-1,0 1,0-1,0 0,0 0,0-1,0 1,0-1,0 0,1 0,-1 0,0 0,0-1,0 0,0 0,4-1,-5 0,-1 0,1 0,-1 0,0 0,1 0,-1-1,0 1,-1-1,1 0,0 1,-1-1,1 0,-1 0,0 0,0 0,0 0,0 0,-1 0,1 0,-1 0,0-1,0 1,0-4,-1-11,0 0,-6-30,6 45,-19-91,10 50,-10-83,14 26,5 0,3 0,6 0,3 0,45-175,-52 263,-1 11</inkml:trace>
</inkml:ink>
</file>

<file path=ppt/ink/ink1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5.7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0,'2'6,"1"-1,0 1,1-1,-1 0,1 0,0-1,0 1,9 7,-3-2,55 67,-3 3,62 106,-109-160,-5-2</inkml:trace>
</inkml:ink>
</file>

<file path=ppt/ink/ink1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6.7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0,'12'1,"0"1,0 0,-1 1,22 8,6 1,41 5,0-4,125 6,164-22,-184-11,-157 10,-1-1,0-1,0-1,40-17,-51 17</inkml:trace>
</inkml:ink>
</file>

<file path=ppt/ink/ink1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7.49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1,'1'7,"0"0,1 0,0 1,0-1,1 0,0-1,4 9,8 18,7 33,2 0,4-2,2-1,54 82,270 320,-107-152,-205-257,66 95,-97-134,-1 1,-1 0,-1 0,-1 0,0 1,-2 0,4 20,-8-34,0 0,-1 0,0 0,0 0,0 0,0 0,-1 0,0 0,0 0,0 0,-1 0,0-1,0 1,0-1,0 1,-4 4,2-4,-1 1,0-1,0 0,0-1,-1 1,0-1,1 0,-1-1,-1 1,-7 3,-15 2,0 0,0-2,-1 0,-40 2,42-6,2 1,-10 2,0-2,0-2,-37-2,62-1,0 0,0-1,1 0,-1-1,1 0,-1 0,1-1,0-1,0 0,1 0,-1-1,1 0,1 0,-13-12,-2-7,3 3</inkml:trace>
</inkml:ink>
</file>

<file path=ppt/ink/ink1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8.0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0,'0'5,"4"5,2 1</inkml:trace>
</inkml:ink>
</file>

<file path=ppt/ink/ink1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09.6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0,'2'3,"-1"0,1 0,-1 0,1 0,0 0,0 0,0-1,0 1,0-1,1 0,-1 1,1-1,4 2,7 9,195 191,120 133,-321-329,-2 1,1-1,-1 1,-1 1,1-1,3 12,-3-1</inkml:trace>
</inkml:ink>
</file>

<file path=ppt/ink/ink1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0.7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688 19,'0'-1,"-1"0,1 1,0-1,-1 0,1 0,0 0,-1 1,1-1,-1 0,1 1,-1-1,1 0,-1 1,0-1,1 1,-1-1,0 1,1-1,-1 1,0-1,0 1,0 0,1 0,-1-1,0 1,0 0,0 0,-1 0,-27-4,26 4,-24 1,-1 0,1 2,0 1,0 1,-51 17,-126 59,161-63,25-12,1 1,0 0,0 1,1 2,0-1,0 2,1 0,-15 14,28-23,1 0,0-1,-1 1,1 0,0 0,0 0,0 0,1 0,-1 0,0 0,1 0,-1 1,1-1,0 0,0 0,0 0,0 0,0 1,0-1,0 0,1 0,-1 0,1 0,0 0,0 0,-1 1,1-2,0 1,1 0,-1 0,0 0,3 3,6 5,1 1,-1-2,1 1,16 9,4 5,-6-1,33 42,-2-2,-54-60,1 0,0-1,0 1,0-1,1 0,-1 0,0 0,1 0,-1-1,1 1,0-1,0 0,-1 0,1 0,0-1,0 1,0-1,0 0,0 0,0 0,0-1,-1 1,1-1,0 0,0 0,4-2,9-5,1 0,-2-2,1 1,20-18,25-13,-49 34,0 0,1 1,0 1,0 0,1 1,-1 0,1 1,-1 0,1 2,-1 0,1 0,0 1,-1 1,1 1,-1 0,0 0,0 2,0-1,0 2,-1 0,0 1,0 0,-1 1,15 11,-11-6,0 0,-1 2,0-1,-1 2,-1 0,-1 0,0 2,-1-1,-1 1,0 1,-1 0,-2 0,0 0,-1 1,0 0,3 32,-7-34,-1-1,-1 1,0 0,-1 0,-7 34,5-42,0 1,-1-1,0 0,-1 0,0 0,0-1,-1 0,-1 0,1 0,-16 14,8-9,0 0,-1-2,-1 0,0 0,0-2,-1 0,-1-1,1 0,-2-2,1 0,-1-1,0-1,0-1,-29 3,26-6</inkml:trace>
</inkml:ink>
</file>

<file path=ppt/ink/ink1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1.65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1 277,'6'1,"1"0,-1 0,0 0,0 0,1 1,-1 0,0 1,0-1,-1 1,1 0,0 1,-1-1,8 8,7 7,35 40,-19-19,35 29,4-2,2-4,166 102,-211-145,2-1,0-1,1-2,0-1,2-2,55 11,-90-22,1-1,0 0,0 0,-1 0,1 0,0 0,0-1,-1 1,1-1,0 1,-1-1,1 0,-1 0,1 0,-1-1,1 1,-1 0,0-1,0 0,0 1,0-1,0 0,0 0,0 0,0-1,-1 1,1 0,-1 0,0-1,0 1,0-1,0 1,0-1,0 0,-1 1,1-4,2-12,-1 0,-1 1,0-1,-3-27,0 23,0-573,2 584,0 1,1-1,0 0,1 0,1 1,-1-1,8-17,0 11</inkml:trace>
</inkml:ink>
</file>

<file path=ppt/ink/ink1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2.91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486 1,'-4'1,"1"1,-1-1,1 1,0 0,-1 0,1 0,0 1,0-1,1 1,-1 0,-4 5,-1 1,-43 36,-2-1,-1-3,-2-3,-71 37,120-71,1-1,-1-1,0 1,0-1,0 0,-12 1,18-3,-1 1,1-1,0 0,0 0,-1 0,1 0,0-1,0 1,-1 0,1 0,0-1,0 1,0-1,0 1,0-1,-1 0,1 1,0-1,0 0,0 0,1 1,-1-1,0 0,0 0,0 0,1 0,-1 0,0 0,1 0,-1-1,1 1,-1 0,1 0,0 0,-1 0,1-1,0 1,0 0,0 0,0-1,0 1,0 0,0 0,1-1,-1 1,0 0,1-2,2-4,-1 0,1 0,0 0,0 0,0 1,1-1,0 1,1 0,-1 1,1-1,0 1,1 0,-1 0,1 0,0 1,0 0,11-6,-3 2,0 1,0 0,1 1,0 1,0 0,0 1,21-3,-23 6,-1 1,1 0,-1 1,1 0,-1 1,0 0,0 1,0 0,0 1,0 0,0 1,-1 0,0 1,0 0,-1 1,0 0,0 1,13 13,8 12,-1 2,-2 0,41 70,-20-30,-11-22,-3 1,-3 2,-2 2,-2 0,34 109,-60-159,0 0,0 0,0 0,-1 0,-1 1,0-1,0 0,0 1,-1-1,0 0,-1 0,-3 13,1-13,0 0,-1 0,1-1,-1 0,-1 0,1 0,-1-1,-1 0,1 0,-1 0,-13 8,-3 2,-1 0,-1-2,0-1,0-1,-53 18,70-28,1 0,-1 0,0-1,0 0,0 0,1-1,-1 0,0 0,0-1,0 0,0-1,0 1,1-2,-1 1,1-1,0 0,-1 0,1-1,1 0,-1 0,0-1,1 0,0 0,0 0,1-1,-6-6,3 1,1 0,0-1,0 1,2-1,-1-1,1 1,1-1,0 0,1 0,1 0,0 0,0-1,1 1,1-14,1 17,-1 0,1 0,1 0,0 1,0-1,1 1,0-1,0 1,1 0,1 0,-1 1,1-1,1 1,0 0,0 1,0-1,1 1,0 0,12-8,-3 5,0 0,1 1,0 2,1-1,-1 2,1 0,0 1,35-4,2 4,93 4,-140 2,21-1</inkml:trace>
</inkml:ink>
</file>

<file path=ppt/ink/ink1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3.9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1 317,'0'-2,"0"0,1 0,0 0,-1 0,1 0,0 0,0 0,0 0,1 1,-1-1,0 0,1 1,-1-1,1 0,-1 1,1 0,0-1,-1 1,1 0,0 0,0 0,0 0,0 1,4-2,63-18,-40 13,311-73,-195 50,433-59,-474 76,-95 13,0-1,-1-1,1 1,-1-1,0-1,1 1,-1-2,0 1,12-8,-9 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8.9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0,'31'2,"-1"1,0 1,0 2,0 1,-1 1,0 1,-1 2,35 18,29 20,88 63,-166-102,57 41,85 81,-77-61,-10-11,88 72,-127-109,2-1,0-2,48 21,-25-23,-42-12</inkml:trace>
</inkml:ink>
</file>

<file path=ppt/ink/ink1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4.5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1,'8'-1,"-1"2,0-1,1 1,-1 0,0 1,0 0,0 0,0 0,0 1,8 5,-5-2,0 1,0 1,-1 0,0 0,11 14,6 12,-1 0,-2 2,23 46,18 31,27 30,13 21,163 199,-246-339</inkml:trace>
</inkml:ink>
</file>

<file path=ppt/ink/ink1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5.2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0,'2'11,"0"-1,1 0,0 1,1-1,0-1,1 1,0 0,0-1,1 0,6 8,13 23,42 73,108 139,102 88,-177-220,-90-109,-1 1,0 0,-1 0,0 1,-1 0,8 19,-14-28,0-1,0 1,0-1,-1 1,1-1,-1 1,0 0,0-1,0 1,0-1,-1 1,0-1,1 1,-1-1,0 1,-1-1,1 1,-1-1,1 0,-1 0,0 0,0 0,-1 0,1 0,0-1,-1 1,0-1,0 1,1-1,-7 3,-8 6,0 0,-1-1,0-1,-1-1,0 0,0-2,-1 0,0-1,0-1,0-1,-37 1,33-4</inkml:trace>
</inkml:ink>
</file>

<file path=ppt/ink/ink1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5.7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0,'4'0,"2"9,-1 7,0 0</inkml:trace>
</inkml:ink>
</file>

<file path=ppt/ink/ink1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6.7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598 1,'-8'2,"1"0,-1 1,0 0,1 0,-1 1,1 0,0 0,0 1,1 0,-8 6,2-2,-15 10,-1-2,0-1,-1-1,-1-1,0-2,-1-1,0-1,-35 5,23-7,18-4,1 1,-1 2,-42 15,66-21,1-1,-1 0,0 1,0-1,0 0,1 1,-1-1,0 1,1-1,-1 1,0 0,1-1,-1 1,0 0,1-1,-1 1,1 0,0 0,-1-1,1 1,0 0,-1 0,1 0,0-1,0 1,-1 0,1 0,0 0,0 0,0 0,0 0,0-1,1 1,-1 0,0 0,0 0,0 0,1-1,-1 1,0 0,1 0,-1 0,1-1,-1 1,2 1,34 32,-23-23,88 96,-62-63,62 53,-98-94,1 0,-1 0,1-1,0 1,0-1,0 0,0 0,1 0,-1-1,0 1,1-1,-1 0,1-1,-1 1,1-1,-1 0,1 0,0 0,-1 0,1-1,-1 0,1 0,6-3,5-3,-1-1,0 0,0-2,-1 0,15-12,-16 11,1 0,0 2,1-1,22-9,-24 14,0 1,1 0,0 1,-1 1,1 0,0 1,1 0,-1 1,0 0,0 2,0-1,18 6,-13-1,0 0,-1 2,0 0,0 1,-1 0,0 2,-1 0,17 15,-6-2,-1 1,-2 2,-1 0,0 2,-3 0,0 2,-2 0,-1 1,17 45,-31-69,0 0,0-1,-1 1,0 1,0-1,-1 0,0 0,-1 1,0-1,0 0,0 1,-1-1,-1 0,1 0,-1 0,-1 0,1 0,-1 0,-1 0,1-1,-1 0,-1 1,1-2,-1 1,-1 0,1-1,-1 0,0 0,0-1,-1 0,1 0,-9 5,-25 13,0-2,0-1,-2-2,-74 20,53-26,35-10</inkml:trace>
</inkml:ink>
</file>

<file path=ppt/ink/ink1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17.8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76,'7'2,"-1"0,0 0,0 1,0 0,0 0,0 0,-1 0,1 1,-1 0,0 0,0 1,4 4,8 5,181 165,11 8,-144-137,2-2,92 49,-145-90,-9-4,0 0,1 0,-1 0,0-1,1 0,0 0,8 2,-13-5,1 1,-1 0,1 0,-1 0,0-1,1 1,-1-1,0 1,1-1,-1 0,0 1,0-1,1 0,-1 0,0 0,0 0,0 0,0 0,0 0,0 0,0 0,-1-1,1 1,0 0,-1 0,1-1,-1 1,1 0,-1-1,0 1,1-1,-1 1,0-1,0 1,0 0,0-3,3-47,-1 1,-8-75,5 100,-4-19,-15-62,12 72,2-1,1 1,-1-52,17 20,-8 55,2-10</inkml:trace>
</inkml:ink>
</file>

<file path=ppt/ink/ink1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20.42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685 129,'0'-6,"0"1,0 0,1 0,-1-1,1 1,0 0,1 0,-1 0,1 0,0 0,1 1,-1-1,1 0,-1 1,2 0,-1 0,0 0,1 0,-1 0,1 1,0-1,1 1,-1 0,0 0,1 1,-1-1,1 1,0 0,0 0,0 1,0-1,0 1,0 0,1 1,5-1,1 0,0 1,0 0,0 1,0 0,0 1,0 1,-1 0,1 0,-1 1,0 0,0 1,0 0,0 1,16 12,3 9,-1 1,-2 2,-1 0,-1 2,-2 1,-1 0,-1 2,-2 1,-2 0,-1 1,-2 1,-2 0,-1 1,-2 0,-2 1,-1-1,0 73,-7-91,0 0,-2 0,0 0,-2-1,0 1,-10 23,10-31,-1 0,0 0,-1-1,0 0,-1 0,0 0,-1-1,0-1,-21 19,42-31,-5 0,1 0,0 0,0 1,16-1,-24 2,0 0,0 0,1 0,-1 0,0 0,0 0,0 0,0 0,0 0,0 0,0 1,1-1,-1 0,0 0,0 0,0 0,0 0,0 0,0 0,0 1,0-1,0 0,0 0,1 0,-1 0,0 0,0 0,0 1,0-1,0 0,0 0,0 0,0 0,0 0,0 1,0-1,0 0,0 0,0 0,0 0,-1 0,1 0,0 1,0-1,0 0,0 0,0 0,0 0,0 0,0 0,0 0,0 1,-1-1,1 0,0 0,0 0,0 0,0 0,0 0,0 0,-1 0,1 0,0 0,-15 13,-22 9,7-7,-1-2,0-1,-1-1,0-2,-1-1,-36 4,-51 11,86-14,-1-2,-61 4,90-11,0-1,0 2,0-1,0 0,0 1,-1 0,1 1,-10 3,13-1,12-4,16-5,87-52,220-79,-307 130,1 0,0 2,1 0,36 1,-25 2,3-6,-38 6,1 0,0 0,-1 0,1 1,0-1,-1 1,1 0,0 0,-1 0,1 0,0 1,0-1,-1 1,1 0,-1 0,1 1,-1-1,1 1,-1-1,0 1,0 0,6 5,0 2,0 0,0 1,-1 0,-1 0,1 1,-2 0,0 0,0 1,6 17,2 13,11 62,-16-66,16 82,19 219,-40-280,-4 0,-2 1,-2-1,-3 0,-27 104,26-136,-1-2,-1 1,-2-2,0 1,-1-1,-17 22,18-31,-1 0,0 0,-1-1,0-1,-1 0,-1-1,0-1,0 0,-19 8,-75 37,-61 30,161-82,1-1,-1 0,1 0,-1-1,0 0,0-1,0 0,0-1,0 0,0 0,0-1,0-1,1 0,-1 0,0 0,1-1,-1-1,1 0,-11-6,-14-10,1-2,1-1,-49-45,-17-12,-7 10,-37-28,122 82,0-1,2-1,0-1,-28-37,-79-151,103 168,20 34,-1 0,1 0,0 0,1 0,-1-1,1 1,0-1,0 1,1-1,0-6,-1 11,1-1,1 1,-1-1,0 1,0-1,1 1,-1-1,0 1,1-1,0 1,-1 0,1-1,0 1,0 0,-1 0,1-1,0 1,0 0,0 0,1 0,-1 0,0 0,0 0,0 1,1-1,-1 0,1 0,-1 1,0-1,1 1,-1 0,1-1,-1 1,1 0,-1 0,1 0,-1 0,1 0,-1 0,3 0,10 3</inkml:trace>
</inkml:ink>
</file>

<file path=ppt/ink/ink1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29.3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75,'1'-1,"-1"0,1-1,-1 1,1 0,-1 0,1 0,0 0,0 0,0 0,-1 0,1 0,0 0,0 0,0 1,1-1,-1 0,0 1,0-1,0 0,0 1,1 0,-1-1,0 1,0 0,1-1,-1 1,0 0,2 0,45-4,-41 4,595-4,-305 7,-295-3,56-4,-56 3,1 1,0-1,-1 0,1 0,0 0,-1 0,1 0,-1 0,0-1,1 0,-1 1,0-1,0 0,0 0,0 0,0 0,-1 0,3-3,2-9</inkml:trace>
</inkml:ink>
</file>

<file path=ppt/ink/ink1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0.3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604 0,'-23'2,"0"0,0 2,0 1,0 0,1 2,0 1,0 0,0 2,2 0,-1 1,1 2,1 0,-22 18,-5 9,1 1,2 3,-68 89,106-127,1 1,0-1,0 1,0-1,0 1,-4 14,8-19,0-1,-1 0,1 0,0 1,0-1,0 0,0 0,0 1,0-1,0 0,1 1,-1-1,0 0,1 0,-1 0,1 1,0-1,-1 0,2 1,-1 0,1-1,-1 0,1 0,0 1,0-1,0 0,0 0,-1-1,1 1,0 0,1-1,-1 1,0-1,0 1,3-1,52 10,-1 3,-1 2,0 2,-1 3,58 30,-93-41,-1 0,1 1,-2 1,1 0,-1 2,22 21,-31-26,0 1,-1 1,0-1,0 1,-1 0,0 1,-1-1,-1 1,1 0,-2 0,0 1,4 21,-4-16,-2 1,1 0,-2-1,0 1,-2 0,-4 27,3-34,0 0,-1-1,0 1,-1-1,0 0,0-1,-1 1,0-1,-1 0,0 0,-13 12,1-4,0 0,-1-2,-1 0,0-1,-1-2,-1 0,0-1,-42 14,52-21,-1-1,0 0,0 0,0-2,0 1,-1-2,1 0,0-1,0 0,0-1,0-1,0 0,0-1,1 0,-1-1,-24-13,34 15,0 0,0-1,0 1,0-1,0 0,-5-8,3 5,-3-4</inkml:trace>
</inkml:ink>
</file>

<file path=ppt/ink/ink1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1.7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1 126,'0'-4,"1"1,-1-1,1 0,0 1,0-1,0 1,1-1,-1 1,1 0,0-1,0 1,0 0,0 0,1 0,-1 1,1-1,-1 0,1 1,0 0,0 0,0 0,0 0,1 0,-1 0,7-1,10-5,0 2,1 0,29-4,-20 5,-28 4,16-3,0 0,0 2,0 0,30 1,-45 1,1 0,0 0,-1 1,1-1,0 1,-1 0,1 0,-1 0,1 1,-1-1,0 1,0 0,0 0,0 0,0 0,0 1,0-1,-1 1,1-1,-1 1,0 0,1 0,-1 0,-1 1,1-1,0 0,-1 1,0-1,2 7,-1-1,-1 0,0 0,0 1,-1-1,0 0,-1 1,0-1,-1 0,0 0,0 1,0-1,-1-1,-1 1,0 0,0-1,0 0,-1 0,0 0,-1 0,-6 6,-14 14,-2-2,0-1,-55 37,-1 3,163-84,-49 14,0 1,0 2,0 1,1 1,-1 1,39 7,-52-5,0 1,-1 0,1 1,-1 1,-1 0,1 1,-1 1,0 0,-1 1,0 1,0 0,21 22,-31-28,0 0,0 1,-1-1,1 1,-1 0,-1 0,1 0,-1 1,0-1,0 1,0-1,-1 1,0 0,0-1,0 1,-1 11,-1-9,0 1,-1-1,0 1,-1-1,1 0,-1 0,-1 0,0-1,0 1,-7 9,-3 1,0-1,-1-1,-1 0,0-1,-1-1,-1-1,0 0,-21 11,25-18,0 0,0-1,0 0,-1-1,0-1,0 0,0-1,0-1,0 0,0-1,0-1,-20-2,12-2</inkml:trace>
</inkml:ink>
</file>

<file path=ppt/ink/ink1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2.4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456 1,'-1'16,"-1"0,0 0,-1 0,-1 0,0 0,-10 20,-46 91,46-99,-51 110,37-76,-2 0,-2-2,-60 82,83-132,0-1,-1 0,-15 11,-16 16,31-24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19.8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0 305,'0'-2,"1"0,0 0,-1 1,1-1,0 0,0 1,-1-1,1 1,0-1,1 1,-1 0,0-1,0 1,1 0,-1 0,0 0,1 0,-1 0,1 0,2-1,37-16,-37 16,63-21,2 2,113-18,146-3,-294 39,745-50,-754 51,0-1,0-1,0-1,-1-1,30-12,-21 7,56-11,-67 19</inkml:trace>
</inkml:ink>
</file>

<file path=ppt/ink/ink1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1,'8'0,"0"0,-1 0,1 1,-1 0,1 0,0 0,-1 1,0 0,1 1,-1 0,0 0,-1 0,1 1,0 0,-1 1,0-1,0 1,0 0,-1 0,1 1,-1 0,4 7,12 13,4 5,0-2,2 0,1-1,32 23,-41-37,167 115,-145-104,1-2,76 31,-86-43,3 1,58 30,-73-29</inkml:trace>
</inkml:ink>
</file>

<file path=ppt/ink/ink1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3.6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0 214,'39'-1,"-1"-2,0-2,45-11,117-41,9-1,-158 50,-40 7,1 0,-1-1,0 0,0-1,0 0,-1-1,20-9,-28 12,-1 0,0 1,1-1,-1 0,0 0,0-1,0 1,0 0,0 0,0-1,0 1,-1 0,1-1,0 1,-1 0,1-1,-1 1,1-4,-2-6</inkml:trace>
</inkml:ink>
</file>

<file path=ppt/ink/ink1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4.1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0,'1'6,"0"0,1 0,0 0,0 0,1-1,0 1,0-1,5 7,9 21,18 68,-25-67,2 0,1-1,1-1,2 0,22 32,83 110,-110-158</inkml:trace>
</inkml:ink>
</file>

<file path=ppt/ink/ink1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5.37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1 351,'40'-3,"1"-2,-1-2,0-2,72-25,-5 2,86-12,1 8,329-17,402 43,-643 12,1176-46,-1447 43,72-9,-78 9,-1 0,1 0,0-1,0 1,-1-1,1 0,-1-1,0 1,1-1,-1 0,0 0,0 0,3-4,-6 6,-1 1,0-1,1 1,-1-1,1 1,-1-1,0 1,0-1,1 0,-1 1,0-1,0 1,0-1,0 0,1 1,-1-1,0 0,0 1,0-1,0 0,-1 1,1-1,0 1,0-1,0 0,0 1,-1-1,1 0,0 1,-1-1,1 1,0-1,-1 1,1-1,-1 1,1-1,-1 1,0-1,-10-7</inkml:trace>
</inkml:ink>
</file>

<file path=ppt/ink/ink1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6.9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0 239,'1'6,"-1"-1,1 1,0-1,0 0,0 0,1 1,0-1,0 0,0 0,1 0,-1-1,1 1,7 7,3 3,1 0,24 18,14 14,319 426,-263-324,-104-143,1 0,-1-1,1 1,0-1,1 0,7 6,-12-11,0 1,1 0,-1-1,0 1,0-1,1 1,-1-1,0 1,1-1,-1 0,0 0,1 0,-1 0,0 0,1 0,-1 0,1 0,-1-1,0 1,1 0,-1-1,0 1,0-1,1 1,-1-1,0 0,0 0,0 1,0-1,0 0,0 0,0 0,0 0,0 0,0 0,0-1,-1 1,1 0,-1 0,1 0,0-2,10-19,-1-1,-1 1,-1-1,-1-1,-1 0,5-46,-1-148,-10 198,7-211,-3 187,2 0,2 1,17-54,-11 32,-12 50,1 1,0 0,1 0,1 0,6-14,-6 21</inkml:trace>
</inkml:ink>
</file>

<file path=ppt/ink/ink1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7.9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1 308,'1'-13,"0"1,1-1,1 1,0 0,1 0,0 0,0 0,2 0,-1 1,1 0,1 0,0 1,1-1,10-10,-7 8,1 1,0 1,1 0,0 1,1 0,0 1,1 0,-1 1,2 1,19-7,-31 12,1 1,0 0,-1-1,1 1,0 1,0-1,0 1,0 0,0 0,0 0,-1 1,1 0,0 0,0 0,5 2,-7-1,1 1,0-1,-1 1,0 0,0 0,0 0,0 1,0-1,-1 0,1 1,-1 0,0 0,0 0,-1 0,1 0,-1 0,2 6,3 9,-1 0,-1 0,-1 0,0 1,-2 0,0 20,-2-31,0-1,0 1,-1-1,0 1,0-1,-1 0,0 0,-1 0,0 0,0 0,-1-1,1 0,-2 0,1 0,-1 0,-8 6,-14 10,0-1,-46 24,17-10,46-26,19-8,30-9,-27 5,20-3,0 2,0 1,1 1,-1 2,0 2,0 0,0 2,-1 1,1 2,-1 1,-1 1,0 2,0 0,-1 2,35 24,-28-16,-1 2,57 53,-81-68,0 1,-1 0,-1 0,0 1,0 0,-1 0,0 1,-1 0,0 0,-1 0,-1 1,6 24,-10-32,1-1,-2 0,1 1,0-1,-1 0,0 1,0-1,0 0,0 0,-1 1,0-1,0 0,0-1,0 1,-1 0,1-1,-1 1,0-1,0 0,0 0,0 0,-1 0,-5 3,-9 6,-1-1,0-1,-31 12,29-13,-23 10,0-1,-92 21,116-35,0-1,0-1,0-1,0-1,0 0,0-2,0 0,0-1,-34-11,-65-32,88 32</inkml:trace>
</inkml:ink>
</file>

<file path=ppt/ink/ink1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8.8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87 42,'-6'5,"-5"5,1 0,0 0,0 1,1 0,0 1,-11 22,19-34,1 0,0 0,0 0,0 1,0-1,0 0,0 0,0 0,0 1,-1-1,1 0,0 0,0 1,0-1,0 0,0 0,0 0,0 1,0-1,0 0,1 0,-1 1,0-1,0 0,0 0,0 0,0 1,0-1,0 0,0 0,1 0,-1 1,0-1,0 0,0 0,0 0,1 0,-1 0,0 1,0-1,0 0,1 0,13-1,20-12,-30 12,54-21,1 3,1 3,100-14,188-2,-286 28,13-6,-49 5</inkml:trace>
</inkml:ink>
</file>

<file path=ppt/ink/ink1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9:39.5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1 136,'13'-1,"1"-1,-1 0,23-6,14-4,30 0,32-6,133-5,-105 24,45-2,-181 0,0 1,0 0,-1-1,1 0,0 0,-1 0,1 0,6-4,-9 4,0 0,0 1,0-1,0 0,0 0,0 0,0 0,0 0,0 0,0 0,-1 0,1 0,0 0,-1 0,1 0,-1-1,0 1,1 0,-1 0,0-1,0 1,1 0,-1-1,0 1,0 0,-1-1,1-1,-4-10</inkml:trace>
</inkml:ink>
</file>

<file path=ppt/ink/ink1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1.65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611 353,'0'-2,"-1"0,1 1,-1-1,0 1,1-1,-1 0,0 1,0-1,0 1,-1 0,1-1,0 1,0 0,-1 0,1 0,-1 0,1 0,-1 0,1 0,-1 0,-1 0,-41-17,37 16,-18-5,0 0,0 2,0 1,-1 1,0 2,1 0,-1 2,0 0,0 2,1 1,0 1,0 1,-46 18,64-21,0 1,1-1,-1 2,1-1,0 1,0 0,1 0,0 0,0 1,0 0,0 0,1 0,0 1,0-1,1 1,0 0,0 0,-3 11,-2 13,1 1,2 0,-2 34,4-33,0-4,1-1,1 1,2-1,1 1,8 41,-5-51,0 0,2 0,0-1,1 0,0 0,2-1,0 0,22 27,-17-26,0 0,2-2,0 0,1-1,0-1,1 0,1-2,0 0,1-1,22 8,-27-13,1-1,0 0,0-1,1-1,-1-1,1 0,-1-1,1-1,0-1,-1 0,1-1,-1-1,32-10,-40 10,-1 0,1-1,-1 0,1 0,-1-1,-1 0,1 0,-1-1,0 0,0-1,0 1,-1-1,0 0,0-1,-1 1,0-1,-1 0,1-1,-2 1,4-11,0-6,-1 0,-2-1,-1 1,0-1,-2 0,-3-27,-1 7,-2-1,-2 1,-2 1,-2-1,-2 2,-33-76,0 23,-105-163,142 246,-1 0,0 0,-1 1,0 1,-21-17,17 18</inkml:trace>
</inkml:ink>
</file>

<file path=ppt/ink/ink1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3.2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241 1,'-6'-1,"0"1,0 1,0-1,0 1,0 0,0 0,0 0,1 1,-1 0,0 0,1 1,0-1,-1 1,1 1,0-1,0 0,1 1,-1 0,1 0,0 1,0-1,0 1,1 0,-1 0,-2 7,-17 30,2 1,2 1,-17 59,29-84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0.7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 1,'-3'134,"0"-46,15 151,-3-185,3-1,2 0,36 86,84 143,-99-212,4-2,2-2,98 119,-125-169,-4-3</inkml:trace>
</inkml:ink>
</file>

<file path=ppt/ink/ink1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3.9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534 0,'-4'1,"0"-1,1 1,-1 0,0-1,1 2,-1-1,1 0,-1 1,1 0,0-1,0 1,0 1,-3 1,-39 39,26-22,-39 39,-51 71,60-69,-78 78,123-137,0 1,0-1,-1 0,1 0,-1 0,1 0,-1-1,0 0,0 0,-7 2,-6-1</inkml:trace>
</inkml:ink>
</file>

<file path=ppt/ink/ink1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4.5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0,'4'2,"0"0,0 0,0 0,0 1,0 0,-1-1,1 1,-1 0,0 1,0-1,4 6,-4-5,468 448,-239-242,-213-191,-14-13,0-1,0 1,0-1,1 0,0 0,0-1,1 0,-1 0,1 0,0-1,10 4,-14-8</inkml:trace>
</inkml:ink>
</file>

<file path=ppt/ink/ink1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5.2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1 232,'51'-2,"0"-3,-1-1,75-19,144-56,-221 65,180-69,-216 82,0 0,0 1,23-1,-15 2</inkml:trace>
</inkml:ink>
</file>

<file path=ppt/ink/ink1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6.1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0 679,'2'16,"1"-1,0 0,2 0,-1-1,2 1,0-1,0 0,1 0,15 20,-2 1,43 70,3-2,91 104,180 168,-319-354,21 21,-37-40,0 0,0 0,0 0,0-1,0 1,1-1,-1 1,1-1,-1 0,1 0,0 0,-1 0,1 0,0-1,3 1,-5-2,1 1,0-1,-1 1,1-1,-1 0,1 0,-1 0,0 0,1 0,-1 0,0 0,0 0,0-1,1 1,-1 0,-1-1,1 1,0-1,0 1,0-1,-1 1,1-1,-1 0,1 1,-1-1,0 0,1-2,4-53,-5 51,-12-308,0 93,10-658,3 815,17-102,-15 156,-1 12</inkml:trace>
</inkml:ink>
</file>

<file path=ppt/ink/ink1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16.8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1,'1'21,"1"-1,1 1,1-1,0 1,2-1,0-1,1 1,10 19,16 22,41 61,-36-61,44 82,-69-119</inkml:trace>
</inkml:ink>
</file>

<file path=ppt/ink/ink1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23.0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1 103,'0'-1,"0"0,0 0,1 0,-1 1,0-1,1 0,-1 0,1 0,-1 0,1 0,0 1,-1-1,1 0,0 1,-1-1,1 0,0 1,0-1,0 1,0-1,-1 1,1-1,0 1,0 0,0 0,0-1,0 1,1 0,33-5,-31 5,423-6,-191 8,430-28,-4 1,-646 25,26 0,-41 0,1 0,0 0,0 0,-1 0,1 0,0-1,0 1,-1-1,1 1,-1-1,1 0,0 0,-1 0,1 1,-1-1,2-2,-6 2,0-1,0 1,0-1,0 1,0 0,0 0,0 0,0 1,-1-1,1 1,-4 0,-19-2,2 1</inkml:trace>
</inkml:ink>
</file>

<file path=ppt/ink/ink1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24.4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1,'1'19,"1"-1,0 1,1 0,1 0,1-1,11 28,56 102,-9-20,-38-70,55 150,-71-179,-2 0,-1 1,-1-1,-1 1,-1 41,-4-22,0-28</inkml:trace>
</inkml:ink>
</file>

<file path=ppt/ink/ink1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39.9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51,'0'-3,"0"0,0 1,0-1,0 0,1 0,-1 0,1 0,-1 1,1-1,0 0,0 1,0-1,1 1,-1-1,3-3,-3 5,1 1,-1-1,1 1,-1-1,1 1,-1 0,1-1,-1 1,1 0,-1 0,1 0,-1 0,1 0,-1 0,1 1,-1-1,0 0,1 1,-1-1,1 1,-1 0,0-1,1 1,-1 0,0 0,0 0,0 0,1 0,-1 0,0 0,1 1,7 8,-1-1,1 1,-2 0,1 1,-1 0,-1 0,0 1,-1-1,0 1,4 14,13 29,92 166,-52-107,63 165,-117-251,-1 0,-1 0,-2 0,-1 0,-1 1,-1 0,-2-1,0 1,-9 41,7-56,-1 0,-1 0,0-1,0 0,-2 0,1 0,-2-1,-13 19,18-28,1 1,-1 0,0-1,-1 1,1-1,0 0,-1 0,0 0,0-1,0 1,0-1,0 0,0 0,-1 0,1-1,0 1,-1-1,0 0,1-1,-1 1,0-1,1 0,-1 0,0 0,1 0,-1-1,1 0,-1 0,-7-3,6 0,0 1,0-2,0 1,0-1,1 1,0-2,0 1,0 0,-5-9,-1-3</inkml:trace>
</inkml:ink>
</file>

<file path=ppt/ink/ink1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0.5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0,'4'0,"2"0</inkml:trace>
</inkml:ink>
</file>

<file path=ppt/ink/ink1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1.5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502 0,'-14'1,"0"0,1 1,-1 0,0 2,0-1,-22 10,-76 43,39-18,22-15,13-6,-47 29,83-46,1 1,-1 0,1 0,-1 0,1 0,0 0,0 0,0 0,-1 0,1 0,0 1,0-1,1 0,-1 1,0-1,0 1,1-1,-1 1,1-1,-1 1,1-1,-1 1,1 0,0-1,0 1,0 0,0-1,0 1,0-1,1 1,-1 0,0-1,1 1,-1-1,1 1,0-1,0 1,-1-1,1 1,0-1,0 0,2 2,5 7,1-1,0-1,0 1,18 11,-8-6,14 13,61 54,-92-79,0 0,0 0,1 0,-1-1,0 1,1-1,-1 1,1-1,0 0,-1 0,1 0,0 0,0-1,-1 1,1-1,0 0,0 0,0 0,0 0,-1 0,1 0,0-1,0 1,0-1,-1 0,1 0,0 0,2-2,8-4,0-1,0 0,-1-1,15-14,10-7,-26 23,0-1,0 2,1-1,0 2,0 0,0 0,1 1,0 0,23-2,-26 5,0 1,0 0,0 1,0 0,0 0,0 1,0 1,0 0,-1 0,1 1,-1 0,0 0,12 9,0 1,-2 1,1 0,-2 2,0 0,-2 1,0 1,0 0,-2 1,0 1,-2 0,0 0,10 28,-20-40,1-1,-1 1,0 0,-1 0,0 0,0 0,-1 0,0 1,-1-1,0 0,-1 0,1 0,-2-1,1 1,-1 0,0-1,-1 0,0 1,-1-1,1-1,-1 1,-1-1,0 0,0 0,0 0,-1-1,1 0,-2-1,1 1,0-1,-1-1,-13 7,-27 7,-2-1,0-3,-1-2,0-2,-103 6,102-20,34-2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1.4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0 384,'29'-3,"0"-1,0-1,-1-2,0 0,0-2,33-16,19-5,52-17,199-103,-293 133,1 1,0 2,1 1,1 3,0 1,0 2,1 2,0 1,42 3,-61 1</inkml:trace>
</inkml:ink>
</file>

<file path=ppt/ink/ink1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2.3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0 653,'1'5,"-1"0,1 0,0 0,1 0,-1 0,1 0,0 0,0 0,1 0,-1-1,6 8,44 49,-30-38,96 99,180 142,-192-175,-84-70,-11-7,1-1,0-1,1 0,1-1,-1 0,1-1,1 0,18 6,-32-14,0 1,1-1,-1 0,0 0,1-1,-1 1,0 0,0 0,1 0,-1-1,0 1,0-1,1 1,-1-1,0 1,0-1,0 0,0 0,0 1,0-1,0 0,0 0,0 0,0 0,-1 0,1 0,0 0,-1-1,1 1,-1 0,1 0,-1 0,1-1,-1 1,0 0,0 0,1-1,-1 1,0-2,2-61,-3 53,-40-528,19 332,4-259,18 458,1 0,-1 0,1 0,0 0,1 1,3-10,0 11,0 10</inkml:trace>
</inkml:ink>
</file>

<file path=ppt/ink/ink1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3.7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614 0,'-8'1,"0"0,0 0,0 1,0 0,1 0,-1 1,1 0,0 1,-12 6,-64 48,54-36,-5 2,-1-2,-54 26,77-42,-1 0,0-1,0-1,0 0,-1-1,1 0,-1-1,0 0,0-2,1 1,-16-3,26 2,-1-1,0 1,1-1,-1 0,0 0,1 0,-1-1,1 1,-1-1,1 0,0 0,0 0,0-1,0 1,0 0,0-1,1 0,-1 0,1 0,0 0,0 0,0 0,0-1,1 1,-1-1,1 1,0-1,0 1,0-1,0 0,1 0,-1 1,1-1,0-4,1 3,-1 0,1-1,0 1,1 0,-1 0,1 1,0-1,0 0,1 0,-1 1,1 0,0-1,0 1,1 0,-1 0,1 1,0-1,0 1,0 0,0 0,0 0,1 0,-1 1,8-3,18-3,-1 2,1 2,0 0,0 2,0 1,56 6,-15-2,-49-1,-1 0,0 2,0 1,0 0,0 1,-1 2,0 0,-1 1,0 1,0 0,-1 2,0 0,-1 1,-1 1,25 25,-8-2,-1 0,-2 2,-1 1,-2 2,36 77,-49-89,-1 1,-2 0,9 39,-17-61,-1 1,0 0,-1 0,0 0,-1 0,0 0,0 0,-1-1,-1 1,0 0,0 0,0-1,-1 1,-9 17,7-20,0 0,-1 0,0-1,-1 1,1-1,-1-1,0 1,-1-1,-15 8,-77 31,84-38,2-1,-1 0,0-1,0 0,0-1,-1-1,1 0,-1-1,1-1,-1-1,1 0,-1-1,-18-4,27 4,0 0,0-1,0 0,0 0,0 0,1-1,-1 0,1 0,0-1,0 0,0 0,1 0,0-1,0 1,0-1,1 0,0-1,0 1,1-1,-1 0,1 0,1 0,-1 0,1 0,1-1,-2-11,3 9,0 0,0 0,1-1,1 1,0 0,0 0,1 0,0 0,1 1,0-1,1 1,0 0,0 0,0 1,2 0,11-14,4-2,0 1,2 2,0 0,30-19,-41 32,0 0,1 0,-1 2,1-1,1 2,-1 0,1 1,24-5,-15 7,1 0,0 2,0 1,36 5,133 9,-172-15</inkml:trace>
</inkml:ink>
</file>

<file path=ppt/ink/ink1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5.1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1 219,'10'-1,"0"-1,1 0,-1-1,0 0,0 0,12-6,8-3,115-31,2 5,249-29,-353 61,53-15,-67 13</inkml:trace>
</inkml:ink>
</file>

<file path=ppt/ink/ink1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5.7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1,'4'0,"0"0,0 1,0 0,-1 0,1 0,0 0,-1 1,1-1,0 1,-1 0,0 0,1 0,-1 1,5 4,40 47,-31-32,243 272,187 243,-432-517,44 62,-4 2,73 147,-121-216,-1 1,-1-1,0 1,-1 1,0-1,-2 1,0-1,0 28,-3-38,1 0,-1 1,0-1,-1 0,0 0,0-1,0 1,0 0,-1-1,0 1,0-1,-1 0,1 0,-1 0,0 0,0-1,-1 0,1 0,-1 0,0 0,0-1,-1 1,1-1,-1-1,1 1,-7 1,-13 4,1-2,-1-1,-1-1,1-1,-1-1,1-1,-1-1,-36-6,19 0</inkml:trace>
</inkml:ink>
</file>

<file path=ppt/ink/ink1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6.1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7.1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576 1,'-11'0,"0"1,1 1,-1 0,1 0,-1 1,1 1,-18 8,-69 43,45-23,-12 2,-1-3,-130 45,194-70,12 5,27 18,-15-11,31 35,77 96,-63-68,-65-77,0 0,0 0,1-1,-1 1,1-1,0 0,0 0,0 0,1 0,-1-1,1 0,-1 0,1 0,0-1,-1 1,1-1,7 1,-5-3,0 1,0-1,-1-1,1 1,0-1,-1-1,1 1,-1-1,0 0,0 0,0-1,6-4,60-36,2 4,1 3,156-53,-113 54,2 6,127-15,-247 45,36-6,0 2,0 1,0 2,50 5,-76-3,-1 1,1 0,-1 1,0 0,0 0,0 1,0 0,0 1,9 7,-13-8,1 1,-1-1,0 2,-1-1,1 0,-1 1,0 0,0 0,-1 0,0 0,0 1,0-1,-1 1,2 8,-2-5,0-1,-1 1,0 0,0 0,-1-1,-1 1,0 0,0 0,0-1,-2 1,1-1,-4 10,0-5,-1 0,0 0,-1-1,-1 0,0 0,-20 21,-3-4,-2-1,0-2,-2-1,-51 28,17-15,-2-4,-1-2,-2-4,-119 30,114-45,46-11</inkml:trace>
</inkml:ink>
</file>

<file path=ppt/ink/ink1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8.0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0 925,'0'1,"1"0,-1 0,1 0,-1 0,1-1,-1 1,1 0,-1 0,1-1,0 1,0 0,-1-1,1 1,0-1,0 1,-1-1,1 1,0-1,0 0,0 1,0-1,0 0,0 0,0 1,1-1,29 5,-26-4,47 7,-1 4,0 1,-1 2,78 36,178 111,-184-93,-7-11,-100-52,0 0,0 0,1-2,0 0,26 3,-39-7,0 0,-1 0,1 0,0 0,0-1,0 1,0-1,-1 0,1 0,0 0,-1 0,1 0,0-1,-1 1,0-1,1 1,-1-1,4-4,-2 1,0 1,-1-1,0 0,0 0,0-1,-1 1,0-1,3-10,-1-3,0 0,-2 0,0 0,-2-34,-13-114,-1-37,14 200,1-363,4 290,2 0,32-132,-30 177,-2 9</inkml:trace>
</inkml:ink>
</file>

<file path=ppt/ink/ink1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49.2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1,'44'1,"1"2,-1 3,0 1,0 2,-1 2,53 20,-43-12,-6-5,-2 2,0 2,-1 3,-1 1,44 30,-84-50,0 0,0-1,-1 1,1 0,-1 0,0 1,0-1,0 0,0 1,0-1,0 1,0 0,-1 0,1-1,-1 1,0 0,0 0,0 0,-1 0,1 1,0-1,-1 0,0 0,0 0,0 0,0 1,-1-1,1 0,-1 0,0 0,1 0,-1 0,-1 0,1 0,0 0,-1-1,0 1,1 0,-5 3,-7 9,0-1,-1-1,-1 0,0-1,-21 13,24-17,-224 141,236-149,-1 0,0 0,1 1,-1-1,1 0,-1 1,0-1,1 1,-1-1,1 1,-1-1,1 1,-1-1,1 1,-1-1,1 1,0-1,-1 1,1 0,0-1,-1 1,1 0,0-1,0 1,0 0,0-1,0 2,16 5,46-8,-50 1,23 0,-1 2,0 1,0 2,0 1,-1 2,1 1,-2 2,0 1,57 29,-71-30,-1 0,0 1,0 1,-1 0,-1 1,0 1,21 27,-28-30,0 0,-1 1,0 0,-1 0,0 1,-1-1,0 1,-1 1,-1-1,-1 0,2 25,-3-32,-1-1,0 0,0 0,-1 1,0-1,0 0,0 0,-1 0,0 0,0 0,-1 0,1 0,-1-1,-1 1,1-1,-1 0,0 0,0 0,0-1,-1 1,1-1,-8 5,-4 1,1-2,-1 0,-1-1,1-1,-1-1,-31 7,17-5,-31 8,-1-2,-120 8,159-21</inkml:trace>
</inkml:ink>
</file>

<file path=ppt/ink/ink1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55.0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0 308,'37'-16,"-21"7,0 3,0 1,0 0,1 1,-1 1,28-2,90 4,-70 2,735-8,1-35,188-96,-970 135,40-11,-55 13,0 0,0 0,0 0,-1 0,1-1,0 1,0-1,-1 0,1 1,-1-1,1-1,-1 1,0 0,2-3,-4 4,1 1,-1 0,0-1,0 1,0 0,0-1,0 1,0 0,0-1,0 1,1 0,-1-1,-1 1,1-1,0 1,0 0,0-1,0 1,0 0,0-1,0 1,0 0,-1-1,1 1,0 0,0-1,0 1,-1 0,1 0,0-1,0 1,-1 0,1 0,0-1,-1 1,1 0,-1 0,-19-7,-22 2,41 5,-259 1,106 1,119-2</inkml:trace>
</inkml:ink>
</file>

<file path=ppt/ink/ink1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56.03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1 129,'26'0,"-8"2,0-2,0 0,0-1,0-1,-1-1,1 0,-1-1,1-1,30-13,-21 3,2 1,-1 2,1 0,1 3,0 0,0 2,1 1,0 1,0 2,0 1,0 2,1 0,-1 3,0 0,0 2,51 15,64 31,231 118,-361-160,1-1,-1-1,1-1,21 5,-66-3,-45 19,53-16,1 1,0 0,0 2,2 0,-1 1,-29 34,-80 117,91-115,10-14,17-23,0 1,-1-1,-1-1,0 0,-1-1,-1 0,-18 14,17-17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2.3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0 367,'16'-2,"-1"0,0 0,0-2,0 0,0 0,-1-2,22-10,20-7,362-121,-321 112,0 6,106-16,-197 42,69-15,-71 14,0 0,0 0,0 0,0-1,0 0,0 1,-1-2,1 1,0 0,-1-1,0 1,0-1,0 0,4-4,-3-4</inkml:trace>
</inkml:ink>
</file>

<file path=ppt/ink/ink1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58.5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1 707,'1'1,"1"-1,-1 1,1 0,-1 0,1-1,-1 1,0 0,1 0,-1 0,0 0,0 1,0-1,0 0,0 0,0 1,0-1,0 1,0-1,-1 1,1-1,0 3,12 36,-3 4,4 64,-2-10,18 92,64 350,-91-524,7 29,-2 0,4 76,-13-118,1 0,0 0,-1 0,1 0,-1 0,0 0,0-1,0 1,0 0,0-1,-1 1,0-1,-2 5,4-7,-1 0,1 1,0-1,-1 0,1 1,-1-1,1 0,-1 1,1-1,-1 0,1 0,-1 1,1-1,-1 0,1 0,-1 0,1 0,-1 0,1 0,-1 0,1 0,-1 0,1 0,-1 0,1 0,-1 0,0 0,0-1,0 0,-1 0,1 0,0 0,0 0,0-1,1 1,-1 0,0 0,0-1,1 1,-1 0,0-1,1 1,-1-2,-19-66,2 0,4-2,-6-74,0-219,15 233,-10-185,-11-401,26 703,3-52,-3 64,0-1,0 1,0 0,1 0,-1 0,1 0,-1 0,1 0,0 0,0 1,0-1,0 0,0 0,0 0,1 1,-1-1,0 1,1-1,-1 1,1 0,0-1,-1 1,1 0,3-1,-3 1,-1 1,1 0,-1 0,1 0,-1 0,1 1,-1-1,1 0,-1 1,1-1,-1 1,0-1,1 1,-1 0,0-1,0 1,1 0,-1 0,0 0,0 0,0 0,0 0,2 3,21 33,-17-23,41 64,-15-22,2-1,60 69,27 10,77 89,-146-157,70 113,-112-158,0 1,-2 0,-1 0,9 35,-13-40</inkml:trace>
</inkml:ink>
</file>

<file path=ppt/ink/ink1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0:59.1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1 350,'4'0,"6"0,6 0,4-4,3-6,6-5,8-10,5-3,8-7,6 3,0-2,5 1,0 1,-2 3,-2 5,-10 3,-10 5,-10 5</inkml:trace>
</inkml:ink>
</file>

<file path=ppt/ink/ink1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00.1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207 767,'-50'1,"36"1,-1-1,0-1,1-1,-1 0,0 0,1-2,-20-5,33 8,0 0,0 0,-1-1,1 1,0-1,0 1,0-1,0 0,0 1,0-1,0 0,1 1,-1-1,0 0,0 0,0 0,1 0,-1 0,1 0,-1 0,0 0,0-2,1 2,1-1,-1 1,0 0,0 0,1 0,-1 0,1 0,-1 0,1 0,-1 0,1 0,-1 0,1 0,0 1,0-1,-1 0,1 0,0 1,1-2,51-26,604-288,-430 201,-194 100,-1-2,-1-2,0-1,-2-1,0-1,-2-2,0-1,41-49,-54 52</inkml:trace>
</inkml:ink>
</file>

<file path=ppt/ink/ink1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00.8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22,'314'-15,"-254"11,0 2,1 2,61 9,-85-4,-1 2,0 0,0 3,-1 1,0 1,39 21,-73-32,0-1,0 1,0-1,0 1,0 0,0 0,0-1,0 1,0 0,-1 0,1 0,0 0,-1 0,1 0,0 0,-1 0,1 1,-1-1,1 0,-1 0,0 0,0 0,1 1,-1-1,0 0,0 0,0 1,0-1,0 0,-1 0,1 0,0 1,0-1,-1 0,1 0,-1 0,1 0,-1 0,0 1,1-1,-1 0,0 0,0-1,0 1,1 0,-3 1,-5 7,-1 0,0 0,-18 11,17-12,-4 3,-7 5,1 0,0 1,2 1,0 1,-22 30,30-36,-1-2</inkml:trace>
</inkml:ink>
</file>

<file path=ppt/ink/ink1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02.3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160 723,'125'210,"-81"-142,-3 1,32 77,-70-140,-1 0,0 0,-1 0,1 0,-1 0,0 1,-1-1,1 7,-1-12,-1 0,1 0,0 1,0-1,0 0,-1 0,1 0,-1 0,1 0,0 0,-1 0,0 0,1 0,-1 0,0 0,1-1,-1 1,0 0,0 0,-1 0,0 0,1 0,-1-1,0 0,0 1,0-1,1 0,-1 0,0 0,0 0,0 0,1 0,-1 0,0-1,0 1,1-1,-1 1,-2-2,-8-3,1-1,0 0,0 0,0-1,1-1,0 0,0 0,1-1,0 0,-11-15,-8-15,-33-57,57 89,-25-43,3-1,1-1,3-2,3 0,2-1,2-1,2-1,3 1,-3-89,10 106,2-1,2 1,2 0,12-69,-12 98,0 0,1-1,0 1,0 1,1-1,1 1,-1-1,1 2,12-14,-12 16,0 1,0 0,0 0,1 1,-1 0,1 0,0 1,1-1,-1 1,0 1,1 0,0 0,-1 0,14 0,-12 1,1 0,-1 1,0 0,1 1,-1 0,0 0,1 1,-1 0,11 5,-15-5,-1 0,0 0,1 1,-1 0,0 0,0 0,-1 0,1 0,-1 1,1-1,-1 1,0 0,-1 0,1 1,-1-1,1 0,-1 1,-1-1,3 8,2 9,-1 0,-1 1,-1 0,1 43,-4-54,-1 1,-1-1,0 1,-1-1,0 0,0 0,-1 0,-1 0,0-1,0 1,-9 11,-66 79,52-68,-38 58,65-90,0 1,0-1,0 0,0 1,0 0,0-1,0 1,1 0,-1-1,1 1,-1 0,1-1,0 1,0 0,0 0,0 0,0 2,1-3,-1 0,1-1,-1 1,1-1,0 1,-1-1,1 1,0-1,-1 0,1 1,0-1,0 0,-1 1,1-1,0 0,0 0,-1 0,1 0,0 0,0 0,0 0,0 0,-1 0,1 0,0 0,1-1,12-2,0-1,0-1,16-8,-15 6,36-12,0 2,0 3,1 1,78-8,-103 19,0 1,1 1,-1 1,0 2,0 0,0 2,0 1,-1 1,0 2,41 18,-62-24,0 0,0 0,0 0,-1 1,1-1,-1 1,0 0,0 1,0-1,0 1,-1 0,0-1,0 1,0 1,-1-1,1 0,-1 1,-1-1,1 1,-1 0,0-1,0 1,0 0,-1 0,0 0,-1 7,0-3,0 0,-1 1,-1-1,1 0,-2 0,1-1,-1 1,-1 0,0-1,0 0,-1-1,0 1,0-1,-9 9,-5 3,-2 0,0-1,-1-1,0-1,-2-1,0-2,-1 0,0-2,-28 10,30-14,0-2,0 0,-1-2,0-1,-37 1,40-4</inkml:trace>
</inkml:ink>
</file>

<file path=ppt/ink/ink1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9.7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182 0,'-6'0,"0"1,0-1,0 1,1 0,-1 0,0 1,1-1,-1 1,1 1,-1-1,1 1,0 0,0 0,1 0,-8 7,5-3,1 0,0 1,0-1,0 2,1-1,0 0,1 1,-6 15,2 2,1 0,1 0,1 1,2 0,-1 50,8 13,20 107,-6-58,17 239,64 443,34 33,-37-1,-90-793,-3-11,3 0,2 0,16 54,-14-83,0-1,1 0,0-1,2 0,0-1,1-1,1 0,31 26,-38-35,1-2,0 1,0-1,0-1,0 1,1-2,-1 1,1-1,14 2,-13-3,0 1,0 1,0-1,0 2,0-1,-1 1,13 10,61 54,-61-46,2-2,1-2,0 0,56 29,23-5,-66-29,0 2,66 39,18 27,120 71,-240-151,0 0,0-1,0 1,1-1,-1 0,0 0,0 0,1-1,-1 1,0-1,1 1,-1-1,1 0,-1-1,1 1,-1-1,0 1,1-1,3-1,0-2,0 0,0 0,-1-1,1 0,-1 0,7-8,-7 7,0 0,1 0,0 1,0 0,0 0,0 1,10-5,2 3</inkml:trace>
</inkml:ink>
</file>

<file path=ppt/ink/ink1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46.7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3 465,'0'0,"0"0,-1 0,1 1,0-1,0 0,0 0,0 0,-1 1,1-1,0 0,0 0,0 1,0-1,0 0,0 0,0 1,0-1,0 0,-1 0,1 1,0-1,0 0,0 0,1 1,-1-1,0 0,0 1,0-1,0 0,0 0,0 1,0-1,0 0,0 0,1 0,-1 1,0-1,0 0,0 0,0 0,1 1,-1-1,0 0,0 0,1 0,-1 0,0 0,0 1,1-1,21 7,28-2,4-10,1-1,-2-3,1-2,83-29,-109 31,66-18,-1-5,149-72,-237 101,0 0,0-1,0 0,-1 0,1 0,-1 0,0-1,0 0,-1 0,1 0,-1 0,0 0,0-1,-1 1,0-1,0 0,0 1,0-1,-1 0,0 0,0 0,-1-1,0 1,0 0,0 0,-1 0,0 0,0 0,-1 0,1 0,-1 1,0-1,-1 0,1 1,-1-1,-4-4,4 6,0 1,0-1,-1 1,1 0,-1 0,0 0,1 0,-1 1,-1-1,1 1,0 0,0 0,-1 1,1-1,-1 1,0 0,1 1,-1-1,0 1,1-1,-1 2,0-1,1 0,-1 1,0 0,1 0,-1 0,1 1,-1-1,1 1,0 0,-1 0,1 1,0-1,1 1,-1 0,0 0,1 0,-1 1,1-1,0 1,0 0,1-1,-1 1,1 1,0-1,0 0,0 0,-1 7,-1 13,1 1,0 0,3 0,0 0,1 0,1 0,2-1,9 37,10 19,41 93,-14-42,100 341,-31-22,-111-418</inkml:trace>
</inkml:ink>
</file>

<file path=ppt/ink/ink1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47.3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1 326,'0'-6,"1"1,0-1,1 1,-1 0,1-1,0 1,1 0,-1 0,1 0,0 1,0-1,0 1,1-1,-1 1,1 0,0 0,0 1,1-1,5-3,15-10,1 2,38-18,-28 15,9-6,2 1,0 3,1 2,1 1,1 3,0 3,63-8,-86 19,-9 4</inkml:trace>
</inkml:ink>
</file>

<file path=ppt/ink/ink1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48.1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0 148,'20'1,"-1"0,0 2,0 0,0 2,0 0,-1 1,0 0,0 2,0 0,-1 1,0 1,22 17,-26-17,-1 0,0 1,0 0,-1 1,0 0,-1 0,-1 2,0-1,-1 1,0 0,-1 1,0 0,-2 0,1 0,3 21,-9-29,0-1,0 0,-1 0,0 1,0-1,0 0,-1 0,0 0,0 0,-1 0,1-1,-6 9,7-12,0 0,0 0,0 0,-1 0,1 0,0 0,-1 0,0 0,1-1,-1 1,0 0,0-1,0 0,0 1,0-1,0 0,0 0,-1 0,1 0,0-1,0 1,-1 0,1-1,-1 0,1 1,0-1,-1 0,1 0,-1-1,1 1,0 0,-1-1,1 0,-4-1,3 0,0-1,0 0,0 0,0 0,1 0,-1 0,1-1,0 1,0-1,0 1,0-1,1 0,-1 0,1 0,0 0,1 0,-1 0,0 0,1-6,-1-14,2-46,-1 69,4-30,2-1,0 1,3 0,0 0,2 1,1 0,1 1,2 0,1 2,1-1,27-32,-30 45,-1 5</inkml:trace>
</inkml:ink>
</file>

<file path=ppt/ink/ink1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48.8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92 1,'-2'0,"-1"1,0 0,0-1,1 1,-1 1,0-1,1 0,-1 1,1-1,0 1,-1 0,1 0,0 0,0 0,0 0,-2 4,-28 40,30-42,0 0,0 0,0-1,0 2,1-1,-1 0,1 0,0 0,1 1,-1-1,1 0,0 1,0-1,0 1,0-1,1 0,0 1,0-1,1 5,1-3,0 1,1-1,0 0,0 0,0-1,1 1,-1-1,1 0,0 0,12 8,5 1,0-1,1 0,1-2,0-1,37 11,48 6,0-4,220 15,-310-36,-1-1,0-1,1-1,-1-1,0 0,19-6,-33 7,-1 0,0 0,1 0,-1-1,0 0,0 1,0-1,-1 0,1 0,0-1,-1 1,1 0,-1-1,0 0,1 1,1-5,-3 4,0-1,0 1,0-1,-1 0,1 1,-1-1,0 0,0 1,0-1,0 0,-1 1,0-1,1 0,-1 1,0-1,-1 1,1-1,-4-5,0 0,0 1,-1-1,0 1,0 0,-1 1,0-1,0 1,-12-9,-75-46,54 36,12 10,0 0,-1 2,0 1,-1 1,-1 2,1 1,-2 2,1 0,-64-3,84 10,-1 1,1 0,0 1,0 0,0 0,0 1,0 1,1 0,-1 0,1 1,0 1,1 0,-1 0,1 0,0 1,1 1,0-1,0 1,-11 16,1-2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3.3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54,'1'-1,"0"0,-1 0,1-1,0 1,-1 0,1 0,0 0,0 0,0 0,0 0,0 0,0 0,0 0,0 1,1-1,-1 0,0 1,0-1,2 0,30-12,-30 12,14-4,1 0,-1 1,1 1,0 1,0 1,0 0,0 1,0 1,27 5,-43-6,-1 0,1 1,-1-1,1 1,-1-1,1 1,-1-1,1 1,-1 0,0 0,1 0,-1 0,0 0,0 0,0 0,0 0,0 0,0 0,0 1,0-1,0 0,0 1,-1-1,1 1,0-1,-1 1,0-1,1 1,-1-1,0 1,0-1,1 1,-1-1,0 1,-1 0,1-1,0 1,0-1,-1 1,1-1,-1 1,1-1,-2 3,-3 7,-1 1,-1-1,0 0,-11 15,6-10,-127 226,129-225,8-12,-1 0,1 0,0 0,0 0,0 0,1 0,-1 1,1-1,0 9,1-11,1 0,-1-1,1 1,0-1,-1 1,1-1,0 1,1-1,-1 0,0 0,1 1,-1-1,1 0,-1 0,1 0,0 0,0-1,0 1,0-1,0 1,1-1,2 2,97 51,20 13,-107-58,-1 2,1-2,0 0,0-1,1 0,0-1,0-1,21 5,-14-8</inkml:trace>
</inkml:ink>
</file>

<file path=ppt/ink/ink1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50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0 255,'97'-2,"-44"0,1 2,74 9,-116-7,0 1,0 0,19 8,-28-10,1 1,-1-1,0 1,0 0,0 0,0 0,0 0,0 0,0 1,-1 0,1-1,-1 1,0 0,0 0,0 0,2 4,-4-7,0 0,-1 0,1 0,0 0,0 0,-1 0,1 0,0 0,0 0,0 0,-1 0,1 0,0 0,0 0,-1 0,1 0,0 0,0 0,-1 0,1 1,0-1,0 0,0 0,-1 0,1 0,0 0,0 1,0-1,-1 0,1 0,0 0,0 1,0-1,0 0,0 0,0 0,0 1,-1-1,1 0,0 0,0 1,0-1,0 0,0 0,0 0,0 1,0-1,0 0,0 0,0 1,0-1,1 1,-18-23,15 13,1 1,1-1,-1 1,2-1,-1 1,1-1,0 1,1-1,0 1,0 0,4-10,0 3,0 1,1-1,0 1,1 0,12-14,-13 19,0 0,1 1,0 0,1 0,0 1,0 0,0 1,1-1,0 2,15-7,-19 10,1 0,-1 0,0 1,1 0,0 0,-1 0,1 1,-1 0,1 0,0 1,-1 0,1 0,-1 0,1 1,-1 0,0 0,0 1,0 0,6 3,27 20,-2 2,67 63,-99-86,4 4,0 1,0 0,-1 0,12 20,-17-25,0 0,-1 0,1 0,-1 1,-1-1,1 0,-1 1,1-1,-2 1,1 0,-1-1,1 1,-2 7,-3 0,1-18,3-26,8 9,1-1,1 2,0-1,2 1,1 1,0 0,2 1,0 1,1 0,26-23,-39 39,-1-1,1 1,-1 0,1 0,0 0,0 0,0 0,0 1,0-1,0 1,0 0,1 0,-1 0,0 0,1 1,-1-1,1 1,-1 0,1 0,-1 0,0 0,1 1,-1 0,1-1,-1 1,0 0,4 2,1 2,-1 0,0 0,1 1,-2 0,1 0,-1 1,0-1,0 2,6 9,15 23,-14-25</inkml:trace>
</inkml:ink>
</file>

<file path=ppt/ink/ink1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10.4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0,'0'5,"0"5,0 5,0 1</inkml:trace>
</inkml:ink>
</file>

<file path=ppt/ink/ink1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09.7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 1,'3'2,"-1"0,1 1,0-1,-1 1,0 0,0 0,0 0,0 0,0 0,0 1,-1-1,0 1,1-1,0 6,6 10,4 8,0 0,-2 0,-1 1,7 42,4 11,64 194,72 270,-139-480,15 76,-30-126,0 1,-1-1,-1 1,0-1,-1 1,-6 29,3-33,0-2,0 1,-1 0,0-1,-1 0,0 0,0 0,-1-1,0 0,-1 0,0-1,-16 12,18-15,0 0,-1 0,0-1,0 0,-1 0,1-1,-1 0,1 0,-1-1,0 0,0 0,0-1,0 0,0 0,0-1,0 0,0-1,-14-2,14 1,1-1,0-1,0 1,1-1,-1 0,1-1,0 1,0-1,0 0,1-1,-1 0,1 0,1 0,-1 0,1-1,-6-11,2 2,1 0,0-1,0 0,2 0,0-1,-2-19,3-33,4 49</inkml:trace>
</inkml:ink>
</file>

<file path=ppt/ink/ink1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11.3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 0,'-3'133,"6"143,16-195,-16-62</inkml:trace>
</inkml:ink>
</file>

<file path=ppt/ink/ink1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13.2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598 150,'13'-13,"-1"0,-1-1,0 0,-1-1,-1 0,11-23,-19 37,0 0,-1 1,0-1,1 0,-1 0,0 0,1 0,-1 0,0 1,0-1,0 0,0 0,1 0,-1 0,-1 0,1 0,0 0,0 0,0 1,0-1,-1 0,1 0,0 0,-1 0,1 0,-1 1,1-1,-1 0,1 0,-1 0,0 1,0-1,-1 1,1 0,0 0,0 0,0 0,0 0,0 1,0-1,0 0,0 0,0 1,0-1,0 0,1 1,-1-1,0 1,0-1,0 1,0-1,0 1,1 0,-1 0,0-1,1 1,-2 1,-45 47,-70 56,91-85,-2-1,0-1,-1-1,-55 23,-11-9,67-23,1 0,1 2,0 1,-48 27,73-37,-1 0,1-1,-1 1,1 1,0-1,-1 0,1 0,0 0,0 1,0-1,0 1,0-1,0 1,0-1,0 1,1 0,-1-1,0 3,1-2,0-1,0 0,1 1,-1-1,0 0,1 1,-1-1,1 0,-1 0,1 0,0 1,-1-1,1 0,0 0,0 0,0 0,0 0,0 0,1 0,8 6,1 0,-1-1,1-1,19 7,0 2,-14-5,-1 2,0 0,-1 1,-1 0,0 1,0 0,14 21,-8-7,-2 0,-1 1,16 39,-31-66,-1 1,0 0,1-1,-1 1,1-1,0 1,-1-1,1 1,0-1,0 1,0-1,0 0,0 0,0 1,1-1,-1 0,0 0,0 0,1 0,-1-1,1 1,-1 0,1 0,-1-1,1 1,-1-1,4 1,-1-2,-1-1,1 1,-1-1,1 0,-1 0,0 0,0 0,0-1,0 1,3-4,1 0,26-21,2 0,1 3,1 1,41-19,-58 32,1 1,0 1,1 2,0 0,0 0,0 2,0 1,1 1,34 1,-50 2,1 1,-1 0,0 0,1 0,-1 1,0 0,-1 0,1 1,-1 0,1 0,-1 0,0 1,0 0,-1 0,0 0,0 1,0 0,0 0,-1 0,0 1,4 9,-4-8,0-1,-1 1,0 0,0 1,-1-1,0 0,0 1,-1-1,-1 1,1-1,-1 1,0-1,-1 1,0-1,-1 1,1-1,-2 1,-4 13,-1-11,-1 0,0-1,0 0,-1 0,0-1,-1 0,1-1,-25 14,2 0,-38 24,-2-3,-86 36,141-70,1 0,0 1,1 0,0 2,0 0,-20 21,26-22</inkml:trace>
</inkml:ink>
</file>

<file path=ppt/ink/ink1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17.7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1 334,'3'1,"1"0,-1 0,1 0,-1 0,1 1,-1-1,0 1,0 0,0 0,0 1,0-1,0 0,4 6,33 38,68 119,-70-103,78 97,-99-139,34 34,-47-51,1 1,-1-1,1 0,0-1,0 1,0-1,0 0,0 0,1-1,-1 0,8 2,2-1,-1 1,1 1,-1 0,17 7,-11-3,-17-7,0 0,0 0,0 0,0 0,1-1,-1 1,0-1,0 0,0 0,1 0,-1 0,0-1,0 1,0-1,0 0,0 0,0 0,6-3,-5 1,0 0,0 0,0-1,-1 1,1-1,-1 0,0 0,0 0,0 0,4-9,2-7,-2 0,0 0,-1-1,5-32,-2-20,0-147,-6 61,22-16,-5 71,-17 92</inkml:trace>
</inkml:ink>
</file>

<file path=ppt/ink/ink1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19.01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371 1,'0'12,"1"9,-2-1,-4 27,4-40,-1 1,0 0,-1-1,0 1,0-1,-1 0,0 0,0 0,-6 7,-38 42,-2-2,-79 65,129-119,-48 35,47-34,-1 0,1 0,-1 0,1 0,-1 0,1 0,-1-1,1 1,-1 0,0-1,1 0,-1 1,0-1,0 0,1 0,-1 0,0 0,1 0,-1 0,0-1,1 1,-1 0,0-1,1 1,-1-1,0 0,1 0,-1 1,1-1,-2-2,2 1,0 0,1 0,-1 0,1 0,0 0,-1-1,1 1,0 0,1 0,-1 0,0 0,0-1,1 1,-1 0,1 0,0 0,0 0,0 0,0 0,0 0,0 1,0-1,3-3,34-45,-37 48,22-23,0 2,2 0,0 1,2 1,0 2,43-23,-50 31,1 0,1 2,0 1,0 0,1 2,0 1,0 0,0 2,0 0,25 2,-43 1,1 1,0 0,0 0,-1 0,1 1,-1-1,1 1,-1 1,0-1,0 1,0 0,0 0,7 7,-4-3,-1 0,-1 0,1 1,-1 0,-1 0,0 1,6 11,1 10,-1 1,-1 0,10 59,-13-54,-1 0,-2 1,-2 0,-1-1,-2 1,-5 37,3-57,0 0,-2-1,0 1,0-1,-2 0,0-1,-1 0,0 0,-1 0,-1-1,0-1,-1 1,0-2,-1 1,-17 12,5-8,-2-1,0-1,-31 13,20-10,9-4,-1-2,-1-1,1-1,-1-2,-39 6,60-13,1 0,-1-1,0 0,0-1,0 0,0 0,-16-5,23 6,1-1,-1 1,0-1,0 0,1 0,-1 1,0-1,1 0,-1-1,1 1,-1 0,1 0,0-1,-1 1,1-1,0 1,0-1,0 1,0-1,0 0,0 1,1-1,-1 0,1 0,-1 0,1 1,0-1,-1 0,1 0,0 0,0 0,0 0,1 0,-1 0,0 1,1-1,-1 0,1 0,-1 0,1 1,0-1,2-3,2-5,1 1,1-1,-1 1,2 0,-1 1,1-1,0 2,1-1,13-9,92-52,-107 65,22-12,2 0,-1 2,35-10,-55 21,0 0,0 1,0 0,1 1,-1 0,0 1,1 0,-1 0,1 1,-1 1,0 0,0 0,0 1,11 4,-20-7,22 11,1-1,1-1,0-1,50 9,-53-16</inkml:trace>
</inkml:ink>
</file>

<file path=ppt/ink/ink1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52.47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0 662,'1'-3,"-1"1,1-1,-1 0,1 1,0-1,0 0,1 1,-1-1,0 1,1 0,-1-1,1 1,0 0,0 0,0 0,0 0,3-2,47-31,-35 25,357-197,-146 86,-144 77,-32 17,89-60,-138 85,0 0,0 0,-1 0,1-1,-1 1,1-1,-1 1,0-1,0 0,0 0,0 0,-1 0,1 0,-1-1,0 1,0 0,1-5,-2 7,0 0,0 0,0-1,0 1,-1 0,1 0,0 0,0 0,-1 0,1 0,-1 0,1 1,-1-1,0 0,1 0,-1 0,0 0,1 1,-1-1,0 0,-1 0,-1-1,0 1,0-1,0 1,1 0,-2 0,1 1,0-1,0 1,0-1,-5 1,-5 0,-1 2,1-1,0 1,-1 1,1 1,0 0,1 0,-1 1,-22 13,-2 4,-60 46,68-45,2 1,0 0,2 2,1 2,-37 52,50-62,0 0,1 1,1 0,1 1,0 0,2 0,0 1,2 0,0 0,1 0,0 24,3-32,0 0,0-1,2 1,-1 0,2-1,0 1,0-1,1 0,8 16,-8-21,1 0,-1 0,2 0,-1-1,1 1,0-2,0 1,1-1,0 0,0 0,0 0,0-1,1 0,0-1,11 4,9 1,1 0,0-2,1-2,-1 0,1-2,0-1,30-4,6-2,-1-4,70-18,-73 11,93-36,-129 41,-1 0,-1-2,0-1,0-1,-1-1,25-23,-42 33,-1 0,0 0,-1-1,1 1,-1-1,-1 0,1 0,-1-1,0 1,-1 0,0-1,0 0,0 1,-1-1,0 0,-1-8,0 12,0 0,0 0,-1 0,1 0,-1 0,0 0,0 0,0 0,-1 0,1 1,-1-1,0 0,0 1,0 0,-1-1,1 1,-1 0,1 0,-1 1,0-1,0 0,-1 1,1 0,0 0,-1 0,0 0,1 0,-1 1,0-1,0 1,1 0,-9 0,7 0,0 1,0 0,1 0,-1 1,0-1,0 1,0 0,1 1,-1-1,0 1,1 0,-1 0,1 0,0 0,0 1,0 0,0 0,0 0,1 0,-1 1,1 0,0-1,0 1,0 0,1 0,-1 1,-2 6,3-7,0 0,1 0,-1 0,1 0,0 0,0 0,0 0,1 0,0 1,0-1,0 0,0 0,0 1,1-1,0 0,0 0,0 0,0 0,1 0,0 0,-1 0,1-1,1 1,-1 0,1-1,-1 0,1 1,0-1,0 0,0-1,0 1,5 2,18 10,1-2,0 0,51 15,-15-6,233 93,389 210,-681-323,185 110,-160-92,0 0,-2 2,0 2,25 28,-49-49,0 0,0 0,-1 0,1 1,0-1,-1 1,0 0,0-1,0 1,-1 0,1 0,-1 0,0 1,0-1,0 0,-1 0,1 1,-1-1,0 0,0 0,-1 1,1-1,-1 0,0 0,0 1,0-1,-1 0,0 0,1 0,-1-1,-1 1,-1 3,-44 66,3 2,-68 158,112-229,-1 0,1-1,-1 1,1 0,0 0,1 0,-1 0,1 0,0 0,-1 1,2-1,-1 0,0 0,1 0,0 0,0 0,0 0,1-1,1 6,-1-7,0 0,0 0,0 1,1-1,-1-1,1 1,-1 0,1 0,-1-1,1 0,0 1,0-1,0 0,0-1,0 1,0 0,0-1,0 1,0-1,0 0,0 0,0-1,0 1,0 0,0-1,3-1,2 1,-1 0,0-1,1 0,-1-1,0 1,0-1,0-1,-1 1,1-1,-1-1,0 1,0-1,0 0,-1 0,1-1,-1 1,-1-1,8-11,-6 5,-1 0,0 0,0-1,-2 1,1-1,-2 0,1 0,-2-1,0-23,-2-74,-18-120,-33-107,39 257,-30-160,40 229,0 1,-1 0,-1-1,0 2,0-1,-11-15,8 14,1 0,1 0,0 0,-6-19,0-24,-9-80,-1-13,1 88,18 53</inkml:trace>
</inkml:ink>
</file>

<file path=ppt/ink/ink1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52.8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11,'0'-4,"0"-2</inkml:trace>
</inkml:ink>
</file>

<file path=ppt/ink/ink1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53.2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0,'0'5,"0"5,0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4.2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11 0,'-5'0,"0"0</inkml:trace>
</inkml:ink>
</file>

<file path=ppt/ink/ink1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54.7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260 0,'-6'114,"-6"-1,-49 210,26-157,23-98,7-34,-1-1,-1 1,-2-1,-1-1,-23 51,32-82,1 1,-1-1,0 1,1-1,-1 0,0 1,0-1,0 0,0 1,0-1,0 0,0 0,-1 0,1 0,0 0,-1 0,1-1,0 1,-1 0,1-1,-1 1,-2 0,3-2,0 1,0-1,-1 1,1-1,0 0,0 1,0-1,0 0,0 0,1 0,-1 0,0 0,0 0,0 0,1 0,-1 0,1 0,-1 0,1 0,-1-1,1 0,-4-10,1 0,0 0,1 0,-1-15,0-66,14-145,-7 208,3 0,0 1,2 0,1 0,1 1,1 0,2 1,21-32,-31 54,0 1,-1 0,1 0,1 0,-1 0,1 0,-1 1,1 0,0 0,0 0,0 1,1-1,5 0,81-20,-53 15,-35 8,1-1,-1 1,1 0,-1 0,1 0,0 1,-1 0,0 0,1 0,-1 0,1 1,-1-1,0 1,0 0,0 0,0 1,6 4,7 7,-1 0,23 26,-16-15,68 59,-59-57,-2 1,0 1,-2 2,41 58,-55-69,0-1,2-1,0-1,33 27,29 32,-27-16,-38-48</inkml:trace>
</inkml:ink>
</file>

<file path=ppt/ink/ink1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1:55.8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1 101,'12'-10,"1"0,0 1,0 0,1 1,1 1,-1 0,1 1,19-5,-13 5,0 0,1 2,-1 1,1 0,35 1,-27 5,42 10,-23-4,2 3,25 2,-55-14</inkml:trace>
</inkml:ink>
</file>

<file path=ppt/ink/ink1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19.7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 23,'-15'22,"15"-21,-1-1,1 1,0-1,0 1,0-1,0 1,0-1,0 1,0 0,0-1,0 1,0-1,0 1,0-1,0 1,1-1,-1 1,0-1,0 1,1-1,-1 1,0-1,0 1,1-1,0 1,2 1,1 0,-1-1,1 1,-1-1,1 0,0 0,-1 0,1-1,0 1,6-1,568 2,-526-4,357-20,242-6,-632 29,-12-1,-1 1,0-1,1 0,-1-1,1 1,-1-1,1 0,-1-1,11-4,-17 2,-9 1,-10-1,-32 5,26 4</inkml:trace>
</inkml:ink>
</file>

<file path=ppt/ink/ink1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20.4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1 330,'38'-3,"0"-2,0-2,0-1,-1-2,42-17,29-6,154-26,304-27,-307 52,-228 29,433-48,-463 53,43 1,-43-1,0 0,0 0,0 0,0 0,0 0,0 0,0 1,0-1,0 0,0 1,0-1,0 0,0 1,0-1,0 1,-1-1,1 1,0 0,0-1,0 1,-1 0,1 0,0-1,-1 1,1 0,-1 0,1 0,-1 0,1 0,-1 0,0 0,1 0,-1 0,0 0,0 0,0 1,-1 0,0-1,0 1,0 0,0-1,-1 1,1-1,-1 0,1 0,-1 1,0-1,1 0,-1 0,0 0,0-1,0 1,1 0,-1-1,0 1,0-1,0 1,0-1,-2 0,2 0,-19 4</inkml:trace>
</inkml:ink>
</file>

<file path=ppt/ink/ink1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25.6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105 1,'4'1,"-1"0,1 0,-1 0,1 0,-1 1,0-1,0 1,0 0,0 0,0 0,0 0,0 1,-1-1,1 1,-1 0,1-1,2 7,32 54,-4 17,-5 1,-2 1,21 130,-45-203,54 331,-50-311,-1-1,-2 1,0-1,-3 49,-1-68,0 0,-1-1,0 1,0-1,-1 0,0 0,0 0,-1 0,0 0,0-1,-1 1,0-1,0-1,-1 1,0-1,0 0,0 0,-1 0,-13 8,7-7,1 0,-2-1,1-1,0 0,-1 0,0-2,-23 4,30-6,1 0,0 0,0-1,0 0,0 0,0-1,0 0,0 0,0 0,0 0,0-1,0 0,1-1,-1 1,1-1,-1 0,1 0,0-1,0 1,-5-7,-29-44,22 28</inkml:trace>
</inkml:ink>
</file>

<file path=ppt/ink/ink1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26.1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26.7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0,'2'0,"0"0,0 1,0-1,0 1,0-1,0 1,0-1,0 1,0 0,0 0,-1 0,1 0,0 0,-1 0,1 1,-1-1,1 1,-1-1,0 1,1-1,-1 1,0 0,0-1,0 1,0 0,-1 0,1 0,0 0,0 2,2 8,-1 1,0 0,1 21,0-1,28 102,6-1,73 176,-45-102,-64-205,0-1,0 1,0-1,0 1,0-1,1 1,0-1,-1 0,1 0,0 0,3 3,7 3</inkml:trace>
</inkml:ink>
</file>

<file path=ppt/ink/ink1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27.41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331 58,'-38'39,"1"2,-60 92,-43 103,137-232,1 1,-1-1,1 0,1 1,-1 0,1-1,-1 1,1 0,1 0,-1 0,1 0,0 10,1-13,-1 0,1 0,0 0,0 0,0 0,0 0,0 0,0 0,1 0,-1 0,1-1,-1 1,1-1,0 1,-1-1,1 1,0-1,0 0,0 0,0 0,0 0,0 0,0 0,1-1,-1 1,0-1,0 0,1 1,2-1,18 2,1-1,-1-2,0 0,0-1,28-6,117-35,-63 13,-35 14,-31 9,-1-2,0-2,0-1,-1-2,43-23,-75 35,-1-1,1 0,0-1,-1 1,0-1,0 0,0 0,-1 0,1-1,-1 1,0-1,0 0,0 0,-1 0,0 0,0 0,2-7,-3 5,0 0,-1 0,0 0,0 0,-1 0,1 0,-2 0,1 0,-1 0,0 1,0-1,-4-7,-3-2,0 0,0 1,-2 0,1 0,-2 1,0 1,-1 0,0 1,-27-19,20 18,0 1,-1 1,-1 0,0 2,-1 1,-26-7,33 11,1 1,-1 1,0 0,0 2,0-1,1 2,-1 0,0 1,0 0,-18 6,25-4,0-1,1 1,-1 1,-13 9,1 2</inkml:trace>
</inkml:ink>
</file>

<file path=ppt/ink/ink1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28.6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21 101,'-1'0,"0"1,0-1,0 0,0 1,0-1,0 1,0 0,0-1,0 1,0 0,0 0,0-1,0 1,1 0,-1 0,0 0,1 0,-1 0,1 0,-1 0,1 0,-1 0,1 0,0 0,-1 0,1 1,0-1,0 0,0 0,0 0,0 0,0 1,0 0,5 40,1-26,2-1,0-1,0 1,1-1,1-1,0 1,1-2,16 15,109 86,-115-97,602 447,-619-460,0 0,0 0,0 0,0 0,0-1,1 0,0 0,8 2,-12-4,0 0,1 0,-1 0,0 0,1 0,-1-1,0 1,0 0,1-1,-1 1,0-1,0 0,0 1,0-1,1 0,-1 0,0 0,0 1,-1-1,1 0,0 0,0 0,0-1,-1 1,1 0,0 0,-1 0,1 0,-1-1,0 1,1 0,-1-1,0 1,0 0,0-1,0 1,0-2,5-35,-3 1,-1-1,-5-48,1 0,2-512,1 584</inkml:trace>
</inkml:ink>
</file>

<file path=ppt/ink/ink1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30.5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154 462,'4'0,"0"-1,0 0,0 0,0-1,-1 1,1-1,0 0,-1 0,0 0,1 0,-1-1,0 1,0-1,0 0,0 1,-1-2,1 1,-1 0,0 0,3-6,6-11,0 0,9-28,-17 41,2-4,21-61,-24 66,-1 0,1 0,-1-1,-1 1,1 0,-1-1,0 1,-1-1,-1-8,2 15,0-1,0 1,0 0,0-1,0 1,0-1,0 1,0-1,0 1,-1-1,1 1,0-1,0 1,-1 0,1-1,0 1,0 0,-1-1,1 1,0 0,-1-1,1 1,-1 0,1-1,0 1,-1 0,1 0,-1 0,1-1,-1 1,1 0,0 0,-1 0,1 0,-1 0,0 0,-15 12,-9 27,-51 129,-13 24,66-151,11-21,1 1,1 1,-13 37,21-52,0 1,1-1,0 1,0-1,1 1,0-1,0 1,0 0,1-1,1 1,-1-1,1 0,0 1,1-1,5 12,12 13,0 0,26 29,-1 1,-39-118,-9-111,4-413,0 564,1-1,1 0,0 1,1 0,1-1,8-18,-9 27,-1 0,1 0,0 1,1 0,0 0,0 0,0 0,1 1,0 0,1 0,-1 0,1 1,14-8,-21 12,1 1,0-1,0 1,-1 0,1-1,0 1,0 0,0 0,-1-1,1 1,0 0,0 0,0 0,0 0,-1 0,1 0,0 1,0-1,0 0,0 0,-1 0,1 1,0-1,0 0,-1 1,1-1,0 1,0-1,0 2,1 0,-1 0,0 0,0 0,0 0,0 0,0 0,0 1,0-1,-1 0,2 5,0 64,-3-62,-4 76,-21 105,1-7,19-146,-1-1,-17 52,13-53,2 0,-8 57,16-71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7.4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1 127,'41'-2,"1"-3,0-1,43-13,18-2,-22 11,93 0,-70 5,-94 5,-1 0,0-1,0 0,0 0,0-1,0 0,0-1,0 0,-1 0,1-1,-1 0,11-8,-7-1</inkml:trace>
</inkml:ink>
</file>

<file path=ppt/ink/ink1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34.2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1 530,'17'-2,"1"0,0-1,-1-1,0 0,23-10,19-5,463-156,-51 14,-435 152,-1-1,-1-2,0-2,0-1,-2-1,47-31,-54 29,-18 14,-15 13,-3 1</inkml:trace>
</inkml:ink>
</file>

<file path=ppt/ink/ink1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34.9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1,'8'2,"0"1,0 0,0 1,-1-1,1 2,-1-1,0 1,0 0,12 12,-12-11,3 3,0 1,-1 0,0 1,0 0,-1 0,-1 1,0 0,9 19,1 12,15 56,9 23,8-17,81 124,-49-91,3-3,-75-122</inkml:trace>
</inkml:ink>
</file>

<file path=ppt/ink/ink1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37.7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1,'3'2,"0"0,0 1,0-1,0 1,0-1,-1 1,1 0,-1 0,0 0,0 1,0-1,0 0,1 5,6 6,33 50,35 73,-5-6,12 11,-6 3,70 185,-146-326,0 0,-1-1,0 1,0 0,0 0,0 0,-1-1,1 1,-1 0,0 0,0 0,0 0,-1 0,0 0,1 0,-1 0,-3 6,0-4,-1 1,0-1,0 0,-1 0,0-1,0 0,-11 8,1-2,-1 0,0 0,0-2,-1 0,-1-1,-29 8,11-6,-1-2,-55 5,72-12</inkml:trace>
</inkml:ink>
</file>

<file path=ppt/ink/ink1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38.3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21 74,'0'-4,"0"-6,-4-1,-2-3,0-4,2 2</inkml:trace>
</inkml:ink>
</file>

<file path=ppt/ink/ink1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39.6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472 0,'-23'23,"-1"-2,-1 0,-51 31,-90 37,162-87,-20 10,0 2,0 1,1 0,-28 27,50-42,1 1,-1 0,1-1,-1 1,0-1,1 1,0 0,-1-1,1 1,-1 0,1-1,0 1,-1 0,1 0,0 0,0-1,-1 1,1 0,0 0,0 0,0-1,0 1,0 0,0 0,1 0,-1-1,0 1,0 0,0 0,1 0,-1-1,0 1,1 0,-1-1,1 1,-1 0,1-1,-1 1,1 0,-1-1,1 1,0-1,-1 1,1-1,0 1,0-1,-1 0,1 1,0-1,1 0,54 22,-27-11,-10-2,-2 1,1-1,36 13,-47-20,-1-1,1 0,0 0,-1 0,1-1,0 1,0-2,0 1,-1-1,1 0,0 0,9-4,32-14,-24 9,1 0,0 2,1 1,40-6,-61 12,0 0,0 1,-1 0,1 0,0 0,0 0,0 1,0 0,0 0,-1 0,1 1,0 0,-1 0,1 0,-1 0,0 1,0-1,0 1,0 0,0 0,0 1,-1-1,0 1,0 0,0 0,0 0,0 0,-1 0,0 0,3 7,-3-5,0-1,-1 0,0 0,0 1,0-1,0 0,-1 1,0-1,0 1,-1-1,1 1,-1-1,0 0,-1 1,1-1,-1 0,0 0,-1 0,1 0,-1-1,0 1,0 0,0-1,-7 7,-8 7,0-2,-1 0,-1-1,-27 16,5-3,6-1,-1-2,-1-1,-1-2,-1-2,-61 22,77-31,21-9,0 0,0-1,0 1,0 0,-1-1,1 0,-1 1,1-1,-1-1,1 1,-1 0,0-1,1 0,-1 0,1 0,-7-1,2-6</inkml:trace>
</inkml:ink>
</file>

<file path=ppt/ink/ink1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41.2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41 302,'-2'-1,"0"1,0-1,0 0,0 0,0 0,0 0,0 0,0 0,0-1,0 1,1-1,-1 1,1-1,-1 1,-1-4,2 4,0 0,0 1,1-1,-1 0,0 0,0 0,1-1,-1 1,1 0,-1 0,1 0,-1 0,1-1,0 1,0 0,-1 0,1 0,0-1,0 1,0 0,0 0,1-1,-1 1,0 0,0 0,1-1,0-1,0 3,0 0,1-1,-1 1,0 0,0-1,0 1,1 0,-1 0,0 0,0 0,1 0,-1 0,0 1,0-1,1 0,-1 0,0 1,0-1,0 1,0-1,3 2,27 15,-30-16,28 20,0 1,-1 1,49 54,31 28,70 29,91 80,-254-198,-9-9,0-1,0 1,0-2,1 1,8 5,-14-10,0-1,0 1,0-1,-1 1,1-1,0 0,0 0,0 1,0-1,0 0,0 0,-1 0,1 0,0 0,0 0,0 0,0 0,0-1,0 1,-1 0,1 0,1-1,-1 0,1-1,-1 1,0 0,0 0,0-1,0 1,0-1,0 1,-1-1,1 1,0-1,-1 0,1 1,-1-1,1 0,-1-1,3-20,0 1,-2-1,0 0,-5-34,-19-95,11 77,-7-19,-4-38,21 116,1-1,1 1,1-1,0 1,7-32,-3 21,0 0,-1 0,-1-35,-3 40</inkml:trace>
</inkml:ink>
</file>

<file path=ppt/ink/ink1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42.4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31,'54'-20,"-11"15,-1 1,1 3,81 6,-121-5,0 0,0 1,1-1,-1 1,0-1,0 1,0 0,0 0,0 0,0 1,0-1,-1 1,1-1,0 1,-1 0,1 0,-1 0,0 1,1-1,-1 0,0 1,-1 0,1-1,0 1,-1 0,1 0,-1 0,2 5,-3-2,1 0,-1-1,0 1,0 0,0 0,-1 0,0 0,0-1,-1 1,0 0,0-1,0 1,0-1,-1 0,-3 5,-6 6,0 0,0-1,-2-1,0 0,0-1,-26 17,19-14,2 0,-34 36,52-52,1 0,0 1,-1-1,1 1,-1-1,1 1,0-1,0 1,-1-1,1 1,0 0,0-1,0 1,0-1,0 1,0-1,-1 1,1 0,1-1,-1 1,0-1,0 1,0-1,0 1,0 0,0-1,1 1,-1-1,0 1,1 0,18 13,37 4,-44-15,76 25,-2 3,-1 4,-2 4,133 84,-208-118,0 0,-1 0,0 1,0 0,-1 0,1 1,-2 0,10 12,-14-17,0 1,0 0,0-1,0 1,0 0,-1 0,1 0,-1-1,0 1,0 0,0 0,0 0,0 0,-1 0,1-1,-1 1,0 0,0 0,0-1,0 1,0-1,-1 1,1-1,-1 1,1-1,-1 0,0 0,0 1,0-1,-4 2,-4 6,-1-1,0-1,0 0,-1-1,0 0,0 0,0-2,-1 1,-14 3,-14 1,-69 10,89-16,0 1,-31 12,3 0,-65 19,94-29</inkml:trace>
</inkml:ink>
</file>

<file path=ppt/ink/ink1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45.7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1 358,'0'-4,"1"1,0 0,0-1,0 1,0 0,0 0,1-1,0 1,-1 0,1 0,0 1,0-1,1 0,-1 1,6-5,44-32,-13 19,1 2,2 1,-1 2,56-11,-52 13,90-19,1 6,156-9,211-3,-500 38,1 0,-1 0,0-1,1 0,-1 0,0 0,0 0,0 0,1 0,1-3,-4 4,-1 0,0 0,0 0,0 0,0 0,0-1,0 1,0 0,0 0,0 0,0 0,0 0,1-1,-1 1,0 0,0 0,0 0,0-1,0 1,0 0,0 0,0 0,-1 0,1-1,0 1,0 0,0 0,0 0,0 0,0 0,0-1,0 1,0 0,0 0,-1 0,1 0,0 0,0 0,0-1,0 1,0 0,0 0,-1 0,1 0,0 0,0 0,0 0,0 0,-1 0,1 0,0 0,-25-5,0 3,0 1</inkml:trace>
</inkml:ink>
</file>

<file path=ppt/ink/ink1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46.9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1,'4'0,"1"0,-1 1,0 0,1 0,-1 1,0-1,0 1,0 0,0 0,0 0,0 0,-1 1,1 0,-1-1,1 1,-1 1,0-1,0 0,-1 1,5 6,4 9,-1-1,0 1,7 22,-9-19,45 124,16 34,-60-157,0 1,-1 0,-2 0,0 1,3 44,-2-29,1-1,2 0,2 0,1-1,20 38,-17-22,-13-42,0-1,0 0,1 0,5 10,1-4</inkml:trace>
</inkml:ink>
</file>

<file path=ppt/ink/ink1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49.5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819 2,'-105'-1,"-135"4,203 0,2 1,-1 2,1 2,-56 19,72-19,-15 4,-60 32,87-41,0 1,1 0,-1 1,1-1,0 1,0 0,1 1,-1 0,1-1,1 2,-1-1,1 0,0 1,-6 14,9-19,0 0,1 0,-1 0,1 0,-1 0,1 0,0 0,-1 1,1-1,1 0,-1 0,0 0,0 0,1 1,-1-1,1 0,0 0,-1 0,1 0,0 0,0 0,0 0,1-1,-1 1,0 0,1-1,-1 1,1 0,0-1,-1 0,1 1,0-1,0 0,0 0,0 0,0 0,0-1,0 1,0 0,4 0,10 2,0-1,0 0,-1-2,28-1,-22 0,90 0,183 20,-254-13,-1 1,1 3,-1 1,-1 1,0 3,-1 1,-1 1,35 23,-63-35,-1 1,1-1,-1 1,-1 0,1 1,-1 0,9 12,-13-17,-1 1,1 0,-1-1,0 1,0 0,0 0,0 0,0 0,0 0,-1 0,0 0,1 0,-1 0,0 0,-1 0,1 0,0 1,-1-1,0 0,0 0,1-1,-2 1,1 0,0 0,-4 4,-77 120,77-121,-1 0,0-1,0 0,0 0,0 0,-1-1,0 0,0 0,0-1,-9 4,-3 0,0-1,-37 8,-101 5,148-16,1-2,-1 1,1-1,-1 0,1-1,-1 0,0-1,1 1,-1-2,-11-2,3-2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6:29.0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1 247,'82'-4,"-1"-4,83-19,114-10,-210 35,-38 3,1-2,-1-1,0-2,0 0,0-3,-1 0,31-12,149-54,-187 66,-17 6,0 0,0-1,0 1,-1-1,1 1,-1-1,1-1,-1 1,0-1,0 0,0 0,0 0,0 0,3-5,-6 1</inkml:trace>
</inkml:ink>
</file>

<file path=ppt/ink/ink1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0.8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353 157,'-7'1,"-1"0,1 1,0 0,0 1,0 0,0 0,0 0,-10 8,-21 8,18-12,1-1,-1-1,0 0,0-2,0 0,-1-2,-34 0,53-1,1 0,-1 0,0 0,0-1,1 1,-1 0,0 0,0-1,1 1,-1-1,0 0,1 0,-1 1,0-1,1 0,-1 0,1 0,0 0,-1-1,1 1,0 0,0-1,0 1,0-1,0 1,0-1,0 1,0-1,0 0,1 1,-1-1,1 0,-1 1,1-1,0 0,0 0,0 0,0 1,0-1,0-3,1 0,1 0,-1 0,1 0,0 0,0 0,1 0,-1 1,1-1,0 1,0-1,0 1,7-6,4-1,0 1,1 0,1 1,-1 0,1 2,0 0,1 0,0 2,17-4,17-2,93-8,-131 17,6 0,0 1,0 1,0 0,26 4,-41-3,-1-1,1 1,-1 0,0 0,1 0,-1 0,0 0,0 1,0 0,0-1,0 1,0 0,0 1,-1-1,1 0,-1 1,0-1,1 1,-1 0,-1 0,1 0,0 0,-1 0,1 0,-1 0,0 1,0-1,0 0,0 1,0 4,1 40,-2 0,-2 0,-2-1,-3 1,-22 85,7-59,-4-1,-64 127,84-189,0 0,-1-1,0 0,-1 0,0 0,-1-1,0 0,0-1,-1 0,0-1,0 0,0 0,-1-1,0 0,-1-1,-17 6,20-9,0 0,0 0,-1-1,1 0,0-1,-1 0,1 0,0-1,-1 0,1-1,0 0,0 0,0-1,0 0,1 0,-1-1,1-1,0 1,0-1,0-1,1 1,-11-11,16 14,-1 0,1 0,0 0,0 0,0 0,0 0,1-1,-1 1,0-1,1 1,0-1,0 0,0 1,0-1,0 0,0 0,1 0,-1 0,1 0,0 0,0 1,0-1,0 0,0 0,1 0,-1 0,1 0,0 0,0 0,0 1,0-1,0 0,1 1,-1-1,1 1,0 0,0-1,0 1,0 0,0 0,0 0,3-2,5-3,0-1,0 1,1 1,0 0,0 0,1 1,-1 0,22-4,42-9,1 4,1 3,135-2,-194 14,0-1,0-2,0 1,0-2,-1 0,1-1,-1-1,0-1,0 0,0-2,-1 1,15-11,-10 3</inkml:trace>
</inkml:ink>
</file>

<file path=ppt/ink/ink1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1.8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553 244,'-2'-8,"0"0,-1 1,0-1,0 1,-1-1,0 1,-7-10,-1-2,-5-16,12 23,0 0,-1 0,-1 0,0 0,0 1,-1 1,-1-1,-14-13,22 24,0-1,-1 1,1-1,0 1,-1 0,1-1,0 1,-1 0,1 0,0 0,-1 0,1 0,0 0,-1 0,1 1,0-1,-1 0,1 1,0-1,-1 1,1-1,0 1,0 0,0-1,0 1,0 0,-1 0,2 0,-1 0,0 0,0 0,0 0,0 0,1 1,-1-1,0 0,0 2,-28 55,25-49,-128 250,41-91,81-148,5-8,-1 0,-1 0,-13 19,19-30,0 1,0-1,0 0,0 1,0-1,0 0,-1 0,1 0,0 0,0 0,-1 0,1 0,-1 0,1-1,-1 1,1-1,-1 1,1-1,-1 1,0-1,1 0,-1 0,1 0,-1 0,0 0,1 0,-1 0,1 0,-1-1,0 1,1-1,-1 1,1-1,-1 0,1 1,-1-1,1 0,-2-1,-7-8</inkml:trace>
</inkml:ink>
</file>

<file path=ppt/ink/ink1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2.3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0,'61'0,"-1"2,1 3,97 21,-131-20,0 0,-1 2,0 2,0 0,-1 1,0 1,28 20,-37-20</inkml:trace>
</inkml:ink>
</file>

<file path=ppt/ink/ink1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3.4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1,'178'191,"-122"-141,63 45,-107-88,1 0,0-1,-1 0,28 8,26 11,-50-17,13 5,-1 2,0 0,-1 2,-1 1,45 40,-70-57,1 1,-1-1,0 1,1-1,-1 1,0 0,0 0,0 0,0-1,0 1,0 0,-1 0,1 0,-1 0,1 0,-1 0,0 1,0-1,0 0,0 0,0 0,-1 4,1-5,0-1,-1 1,1-1,0 1,-1 0,1-1,-1 1,1-1,-1 1,1-1,-1 1,0-1,1 0,-1 1,1-1,-1 0,0 1,1-1,-1 0,0 0,0 1,1-1,-1 0,-1 0,0 0,0 0,-1-1,1 1,0-1,-1 1,1-1,0 0,0 0,0 0,-1 0,-1-1,-19-14,0 0,2-2,-29-29,24 23,-38-30,47 41,4 3</inkml:trace>
</inkml:ink>
</file>

<file path=ppt/ink/ink1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4.1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1 282,'3'-3,"0"0,1 1,-1 0,1 0,0 0,0 0,0 0,0 1,0 0,0 0,7-1,55-4,-19 3,28-13,115-40,-34 9,99-35,-205 64,-32 11,0 1,1 1,28-5,-26 8</inkml:trace>
</inkml:ink>
</file>

<file path=ppt/ink/ink1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5.0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790 0,'-2'5,"1"0,-1 0,0-1,0 1,0-1,-1 1,1-1,-1 0,0 0,0 0,-1-1,1 1,-1-1,0 1,0-1,-8 4,-10 12,-33 36,2 2,3 2,2 3,4 1,2 3,3 1,3 1,-48 129,-48 200,96-268,-23 148,44-176,-3 177,18-247</inkml:trace>
</inkml:ink>
</file>

<file path=ppt/ink/ink1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7.2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0 272,'2'5,"0"0,0 0,0 0,0 0,0 0,1-1,0 1,0-1,0 0,1 0,0 0,6 5,-1 1,33 36,252 287,-282-320,6 9,37 35,-51-53,1 0,0 0,0 0,0-1,0 0,0 0,1 0,-1 0,1-1,0 0,0-1,0 1,0-1,9 1,-12-3,1 1,-1-1,1 0,-1 0,1 0,-1-1,1 1,-1-1,0 0,0 0,0 0,0 0,0 0,0-1,-1 1,1-1,-1 0,1 0,-1 0,0 0,2-4,5-10,0-1,11-32,-11 25,4-18,-1 1,-3-2,-1 1,-2-1,0-46,-3 47,1 3,2 0,1 0,15-45,-8 28,-10 38,1 0,9-26,-10 39</inkml:trace>
</inkml:ink>
</file>

<file path=ppt/ink/ink1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2:59.8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378 274,'-9'1,"0"1,0 0,1 1,-1-1,1 1,0 1,0 0,0 0,-9 7,-39 17,21-19,1-2,-72 6,103-12,1-1,0 1,0-1,-1 0,1 0,0 0,0-1,-1 1,1 0,0-1,0 0,0 1,-1-1,1 0,0 0,0 0,0 0,1 0,-4-3,4 2,0 1,0-1,0 1,1-1,-1 0,0 1,1-1,-1 0,1 0,0 1,0-1,0 0,0 0,0 1,0-1,0 0,0 0,1 1,0-3,2-6,1 0,0 0,0 1,1-1,0 1,13-16,-1 4,1 1,1 0,1 2,1 0,0 1,1 1,1 1,0 2,1 0,0 1,1 1,1 2,-1 0,1 2,49-8,-68 14,1 0,-1 1,1-1,-1 1,1 1,-1 0,1 0,-1 0,0 1,0 0,0 0,0 1,0 0,0 0,0 1,-1-1,11 9,1 5,0-1,-2 2,0 0,15 23,-10-14,-14-15,1 0,-2 0,1 1,-2 0,0 0,0 0,-1 1,-1-1,3 23,-2 4,-1 0,-3 44,-1-53,-2 0,0 0,-2 0,-1 0,-14 38,16-57,-1-1,0 1,-1-1,0 0,-1-1,0 0,-1 0,0 0,0-1,-1 0,0 0,-1-1,1-1,-2 1,1-2,-14 7,-16 6,-1-2,-70 20,99-34,-1-1,1 0,-1-1,1 0,-1-1,0 0,1-1,-19-4,27 4,0 0,0 0,0 0,1-1,-1 0,1 1,-1-1,1 0,0-1,0 1,0-1,0 1,0-1,0 0,1 0,0 0,-1 0,1-1,0 1,0 0,1-1,-1 0,1 1,0-1,0 0,0 0,0 1,1-1,-1 0,1 0,0-5,1 5,-1 1,1-1,0 0,0 1,0-1,0 1,1-1,-1 1,1-1,0 1,0 0,0 0,1 0,-1 0,1 1,0-1,-1 1,1-1,0 1,0 0,1 0,-1 0,0 0,1 1,-1-1,5 0,10-4,0 1,0 0,34-3,27 2,1 4,-1 3,151 22,-218-22,-1 0,1-1,-1-1,0 1,1-2,-1 0,0 0,0-1,17-7,-7 1</inkml:trace>
</inkml:ink>
</file>

<file path=ppt/ink/ink1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00.4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648 1,'0'9,"-1"0,-1-1,1 1,-1 0,-1-1,0 1,0-1,-1 0,0 0,0 0,-7 9,-10 11,-38 41,18-22,-42 45,-163 141,195-188,-43 41,80-74</inkml:trace>
</inkml:ink>
</file>

<file path=ppt/ink/ink1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01.1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39,'0'-1,"0"-1,0 0,0 1,0-1,0 1,1-1,-1 1,1-1,-1 1,1-1,0 1,-1-1,1 1,0-1,0 1,0 0,0 0,0-1,0 1,0 0,1 0,-1 0,0 0,0 0,1 1,-1-1,1 0,-1 1,1-1,-1 1,1-1,-1 1,1-1,0 1,-1 0,1 0,-1 0,1 0,1 1,10-1,-1 2,0-1,1 2,13 4,-10-3,52 16,-1 3,0 2,-2 4,90 54,-69-22,-62-43,0 0,31 15,-39-24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39.32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865 496,'0'-1,"-1"0,1 0,-1 0,0-1,1 1,-1 0,0 0,0 0,0 0,0 0,1 0,-1 1,-1-1,1 0,0 0,0 1,0-1,0 1,0-1,-1 1,1-1,0 1,0 0,-1-1,1 1,0 0,-3 0,-44-4,42 4,-29-2,0 2,1 2,-1 1,1 1,0 2,0 1,1 2,0 2,0 0,1 3,1 0,0 2,1 1,-54 42,57-38,1 1,0 1,2 1,1 2,1 0,1 1,-31 53,51-77,-1-1,1 1,-1 0,1 0,0 0,0 0,0 0,0 0,1 0,-1 0,1 0,0 0,0 0,0 0,0 1,1-1,-1 0,3 5,-2-5,1-1,0 0,-1 0,1 0,0 0,0-1,1 1,-1-1,0 1,1-1,-1 1,0-1,1 0,0 0,-1-1,1 1,-1 0,1-1,0 0,0 1,3-1,16 1,1-1,-1 0,1-2,-1-1,0 0,0-2,37-12,-6-4,94-49,-127 58,0-1,0 0,-2-2,0 0,0-1,-2-1,18-21,-25 27,0-1,-1 0,-1 0,0 0,-1-1,0 0,0 0,-2 0,0-1,0 0,-1 1,-1-1,1-18,-4 27,1 0,-1 0,0 0,0 1,0-1,-1 0,1 0,-1 1,-1-1,1 1,0 0,-1 0,0 0,0 0,0 0,-1 0,1 1,-1-1,0 1,0 0,0 0,-5-2,-11-6,0 2,-1 0,-36-11,14 5,7 0,0-2,2-1,0-2,-58-45,-110-115,153 134,49 44,6 2,20 7,30 11,7 11,-1 3,-2 2,-2 3,-1 2,-2 3,54 53,75 64,-163-143,0-1,1-2,1 0,1-1,39 13,-33-13,-1 1,50 30,-64-33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3.4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105 108,'-3'1,"1"-1,-1 1,1 0,0 0,0 0,-1 0,1 0,0 0,0 0,0 1,0-1,0 1,1 0,-1-1,0 1,-1 3,-23 32,19-25,1 1,1 0,0 0,0 0,2 1,-1-1,2 1,0 0,1 0,0 0,1 0,0 0,1-1,4 18,-4-21,2 0,-1-1,1 1,0-1,1 1,0-1,1-1,0 1,0 0,1-1,0 0,0-1,1 1,0-1,0 0,0-1,1 0,0 0,1-1,14 8,-3-5,1-2,0 0,1-1,0-1,33 2,116-5,-113-2,19 1,132-6,-177 4,0-3,0 0,0-3,41-14,-66 20,0-1,-1 0,1-1,-1 0,0 0,0 0,0-1,-1 0,0 0,1 0,-2 0,1-1,-1 0,0 0,0 0,5-11,-8 13,1-1,-1 0,1 0,-1 0,-1 0,1 0,-1 0,1 0,-2 0,1 1,0-1,-1 0,0 0,0 0,-1 0,1 0,-1 1,0-1,0 1,-1-1,1 1,-1 0,0 0,-5-6,-17-16,-1 1,-1 1,-1 2,-1 0,-1 2,-36-17,6 7,-2 2,-87-25,98 38,-68-12,103 24,0 1,0 1,0 0,0 1,-1 1,1 0,0 1,-26 8,36-8,1 0,0 1,0-1,0 1,1 1,-1-1,1 1,-1-1,1 1,0 0,1 1,-1-1,1 1,0 0,0 0,-4 8,-1 6</inkml:trace>
</inkml:ink>
</file>

<file path=ppt/ink/ink1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01.7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1 217,'67'-39,"-48"26,0 2,0 1,26-10,17 0,1 3,0 3,119-11,197 16,-374 9,4 1,1-1,0 0,0 0,0-1,-1 0,1 0,-1-1,1-1,-1 1,1-2,-1 1,0-1,9-6,-6 1</inkml:trace>
</inkml:ink>
</file>

<file path=ppt/ink/ink1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02.51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1,'0'5,"2"-1,-1 1,0-1,1 0,0 1,0-1,0 0,1 0,2 5,10 17,129 315,-126-299,-12-31,-1 0,0 0,-1 1,-1 0,0 0,3 22,-5-14</inkml:trace>
</inkml:ink>
</file>

<file path=ppt/ink/ink1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1.9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0,'1'24,"1"0,2 0,0-1,1 1,2-1,0 0,2-1,18 37,152 286,-51-105,-101-178,-20-39</inkml:trace>
</inkml:ink>
</file>

<file path=ppt/ink/ink1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2.9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0 358,'0'1,"1"0,-1 0,1-1,-1 1,1 0,-1 0,1-1,-1 1,1 0,0 0,-1-1,1 1,0-1,0 1,-1-1,1 1,0-1,0 1,0-1,0 0,-1 1,1-1,0 0,0 0,0 0,0 0,0 0,0 0,0 0,1 0,30 0,405-82,-220 35,87-11,419-26,-686 82,183-15,-187 12,-1-1,1-1,-1-3,49-20,-75 28,39-16,-44 17,1 1,0-1,0 1,-1-1,1 1,0 0,-1 0,1 0,0 0,0 0,-1 0,1 0,0 1,0-1,-1 0,1 1,0 0,-1-1,1 1,-1 0,1 0,1 1,0 4</inkml:trace>
</inkml:ink>
</file>

<file path=ppt/ink/ink1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4.2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289 0,'9'11,"-1"0,-1 1,0 0,-1 0,0 0,-1 1,5 16,19 41,56 80,-25-47,87 206,-127-253,-2 2,19 115,-36-165,-1-1,0 1,-1 0,0-1,0 1,0-1,-1 1,0-1,-1 1,1-1,-1 0,-1 0,0-1,0 1,0-1,0 1,-8 6,-5 6,-2-1,0-1,-41 28,51-39,-1-1,1-1,-1 0,0 0,-1-1,1 0,0-1,-1 0,0 0,-10-1,-6 0,0-1,-49-8,57 5,2-2,-1 0,0-2,1 1,-31-19,6 0,-38-31,29 14,32 27</inkml:trace>
</inkml:ink>
</file>

<file path=ppt/ink/ink1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4.81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11,'4'-5,"2"0</inkml:trace>
</inkml:ink>
</file>

<file path=ppt/ink/ink1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5.5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0,'7'17,"-1"0,-1 0,-1 1,0-1,3 34,-5-26,2 0,9 29,15 21,4-2,68 115,-98-185,6 12</inkml:trace>
</inkml:ink>
</file>

<file path=ppt/ink/ink1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7.2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375 1,'-39'0,"-5"-1,-50 7,79-4,1 0,-1 2,1 0,-1 0,1 1,1 1,-18 9,16-7,10-5,0 0,0 0,0 0,0 0,1 1,-7 6,10-8,-1 0,1 0,0 0,0 0,0 0,0 1,0-1,1 0,-1 1,1-1,-1 1,1-1,0 1,0-1,0 1,0-1,0 0,1 1,0 2,4 16,2 0,0 0,1-1,1 0,13 20,-9-16,-1 1,15 44,-20-39,-6-21,1-1,-1 0,1 1,1-1,0 0,0-1,0 1,1 0,1-1,8 13,-11-19,0 0,0 0,0 0,0 0,0-1,0 1,0 0,0-1,0 0,0 1,1-1,-1 0,0 0,0 0,0-1,0 1,0 0,0-1,1 0,-1 1,3-2,47-26,-27 14,-17 11,-1-1,1 1,-1 0,1 1,0 0,0 0,1 1,-1 0,0 0,0 1,1 0,-1 1,12 1,-11 1,0 0,0 1,-1 0,1 0,-1 1,0 0,0 0,-1 1,0 0,0 0,11 12,0 4,-1-1,0 2,-1 0,-2 1,0 1,-2 0,-1 1,-1 0,-1 0,-1 1,-1 1,-2-1,3 31,-8-54,0 1,0 0,0 0,-1-1,0 1,1 0,-2 0,1-1,0 1,-1-1,0 0,0 1,0-1,-1 0,0 0,1 0,-1 0,-1-1,1 1,0-1,-1 0,-4 3,-3 1,0-1,-1 0,0 0,0-2,-1 1,1-2,-14 3,7-3,1-1,-1 0,-25-2,27-1,0 1,0 1,-32 6,33-2</inkml:trace>
</inkml:ink>
</file>

<file path=ppt/ink/ink1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8.9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643 1,'-41'0,"0"2,0 2,0 2,0 2,-70 22,64-15,-87 33,120-42,0 1,1 0,0 1,1 0,-1 1,2 1,-13 11,21-17,-1 0,1 0,0 0,1 1,-1-1,1 1,0-1,0 1,0 0,1 0,0 0,0 0,0 0,0 0,1 0,0 0,0 0,1 6,0-1,1-1,1 1,-1-1,1 0,1 1,0-2,0 1,8 11,4 11,-1 1,-2 1,-1 0,-2 1,12 63,-6-24,385 1443,-227-942,-68-193,52 178,37-14,-185-523,0 3,1-1,24 39,-33-60,0-1,0 0,0 0,0 0,1 0,-1 0,1-1,-1 1,1-1,0 1,-1-1,1 0,0 0,0 0,0-1,0 1,0-1,0 1,0-1,0 0,0 0,0-1,0 1,0 0,0-1,3-1,10-2,0-1,0-1,22-11,-21 9,33-13,2 3,0 2,62-11,165-15,-64 12,-161 20,-31 4,1 1,-1 2,1 0,0 2,34 1,-56 0,-1 1,0-1,1 0,-1 0,0 0,1 1,-1-1,0 1,0-1,1 1,-1-1,0 1,0 0,0 0,0-1,0 1,0 0,0 0,0 0,0 0,0 0,-1 0,1 1,0-1,-1 0,1 0,0 3,0 12</inkml:trace>
</inkml:ink>
</file>

<file path=ppt/ink/ink1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1.3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1,'4'1,"-1"1,0-1,0 1,0 0,0 0,-1 0,1 1,0-1,-1 1,0-1,0 1,1 0,-2 0,4 5,0-1,67 102,67 136,-60-100,22 49,86 235,-185-424,0 0,0-1,-1 1,0 0,0 0,0 0,0 0,-1 0,1 0,-2 0,1 0,0 0,-1 0,0 0,0 0,0 0,-1 0,0 0,-3 7,1-7,1 0,-1-1,-1 1,1-1,-1 0,1 0,-1 0,0 0,0-1,-1 0,1 0,-1 0,0-1,1 0,-10 2,-60 21,40-13,-67 16,91-26,1-1,-1 0,1 0,-1-1,1-1,-1 0,1 0,-1-1,1 0,0 0,-12-6,17 6,0-1,1 1,-1-1,1-1,-1 1,1 0,-4-5,-11-13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4.3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1 717,'44'2,"-1"2,1 1,-1 2,0 3,42 14,202 87,-259-99,-20-8,58 24,65 39,-115-58,0 1,-1 0,0 1,-1 1,0 0,-1 1,0 1,-1 0,16 25,-25-35,0 1,-1-1,0 1,0-1,0 1,-1 0,0 0,0 0,0 0,0 0,-1 0,1 0,-2 1,1-1,0 0,-1 0,-2 7,2-9,-1 1,1-1,-1 0,0-1,0 1,0 0,-1 0,1-1,0 1,-1-1,0 0,0 0,0 0,1 0,-2 0,1-1,0 0,0 1,0-1,-1 0,1 0,-1-1,1 1,0-1,-7 1,0-1,1 1,-1-1,1 0,-1-1,1 0,-1-1,1 0,0 0,0-1,-13-6,16 6,-1-1,2 0,-1 0,0-1,1 0,0 0,0 0,0 0,1-1,0 0,0 0,0 0,1 0,-5-12,-7-21,2-2,2 0,2 0,1-1,-3-60,10-216,4 171,-2-225,-1 343</inkml:trace>
</inkml:ink>
</file>

<file path=ppt/ink/ink1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1.8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0,'0'4,"0"2</inkml:trace>
</inkml:ink>
</file>

<file path=ppt/ink/ink1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2.4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1,'1'3,"0"0,0 0,1-1,-1 1,1 0,-1-1,1 1,0-1,4 5,10 15,16 48,70 109,53 94,-121-210,-21-39</inkml:trace>
</inkml:ink>
</file>

<file path=ppt/ink/ink1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3.3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235 31,'-6'1,"0"-1,0 1,0 0,0 1,0-1,1 1,-1 1,1-1,-1 1,1 0,0 0,0 0,0 1,0-1,1 1,-1 1,1-1,0 1,1-1,-1 1,-4 8,-6 12,0 1,2 0,-11 37,9-25,3-10,2-1,-7 39,14-55,0 1,1 0,0-1,1 1,0 0,1-1,0 1,5 18,-4-26,0 0,0 0,0 0,1 0,-1-1,1 1,0-1,0 1,0-1,1 0,-1 0,1-1,0 1,0-1,0 1,0-1,0 0,0-1,0 1,1-1,-1 0,1 0,8 1,12 1,0-1,0-1,27-3,-38 1,27-1,-1-2,1-2,-1-2,61-20,-79 21,0-2,-1 0,0-1,0-2,-1 0,-1-1,0 0,-1-2,24-24,-37 34,-1 0,0 0,0 0,0-1,-1 0,1 0,-2 0,1 0,0 0,-1-1,-1 1,1-1,-1 1,0-1,0 0,-1-9,-1 7,0 1,0-1,-1 1,-1-1,0 1,0 0,0 0,-1 0,0 1,0-1,-9-9,1 2,-1 1,-1 0,0 0,-1 2,0 0,-1 1,0 0,-1 1,0 1,-32-12,5 9,-1 2,-1 2,1 1,-1 3,0 2,-61 4,84-1</inkml:trace>
</inkml:ink>
</file>

<file path=ppt/ink/ink1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4.2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0 403,'12'1,"-1"0,1 1,0 0,-1 1,0 0,0 1,0 0,0 0,0 1,-1 1,0 0,12 9,12 12,62 63,-24-21,-63-61,83 70,-3 5,112 135,-200-216,1-1,-1 1,0 0,1 0,-1-1,1 1,-1 0,1-1,0 0,0 1,-1-1,1 0,0 0,0 0,0 0,1-1,-1 1,0 0,0-1,4 1,-4-1,-1-1,1 1,0-1,-1 0,1 0,-1 0,1 1,-1-1,1 0,-1-1,0 1,1 0,-1 0,0-1,0 1,0 0,0-1,0 1,1-4,3-5,-2 0,1 0,-1 0,0 0,-1-1,-1 0,1-10,-2-87,-26-182,1 31,23 234,1 0,2 0,0 0,2 0,0 0,2 0,1 1,12-32,-8 40,1 4</inkml:trace>
</inkml:ink>
</file>

<file path=ppt/ink/ink1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4.8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1,'4'0,"6"0,6 4,0 6,-3 6,5 4,4 11,2 10,2 2,5 7,1 3,0 1,-1-4,-7-2,-2-4,-5-7,-5-4,-6-8</inkml:trace>
</inkml:ink>
</file>

<file path=ppt/ink/ink1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5.50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27,'789'-20,"-629"13,-137 7</inkml:trace>
</inkml:ink>
</file>

<file path=ppt/ink/ink1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6.4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0,'2'1,"-1"-1,0 0,0 1,0-1,0 1,0 0,0-1,0 1,0 0,0 0,0-1,0 1,-1 0,1 0,0 0,-1 0,1 0,0 0,-1 0,1 0,-1 1,0-1,1 0,-1 0,0 0,0 0,1 3,4 37,-5-36,2 84,-2-53,1-1,11 62,21 29,48 121,-79-242,4 14,0 1,-2-1,0 1,1 24,-4-31</inkml:trace>
</inkml:ink>
</file>

<file path=ppt/ink/ink1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7.6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0,'7'1,"0"0,0 0,-1 0,1 1,-1 0,0 0,1 0,-1 1,11 7,55 41,-34-22,-13-10,0 0,-2 2,0 1,-1 1,-1 0,-2 2,31 49,-24-26,-2 0,-2 2,27 89,86 447,-131-565,-1 0,-1 0,0 1,-2-1,-1 0,-4 27,5-43,-2 0,1 0,0 0,-1 0,0 0,0 0,-1 0,1-1,-1 1,0-1,0 0,-1 0,1 0,-1 0,0-1,0 1,0-1,0 0,-1 0,1-1,-1 1,1-1,-1 0,0 0,0-1,0 1,0-1,0 0,-1 0,-7-1,-13 1,3-1</inkml:trace>
</inkml:ink>
</file>

<file path=ppt/ink/ink1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8.1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11,'0'-4,"0"-2</inkml:trace>
</inkml:ink>
</file>

<file path=ppt/ink/ink1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29.3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552 0,'-1'3,"-1"-1,1 1,-1 0,0-1,1 0,-1 1,0-1,0 0,-1 0,1 0,0 0,-1-1,1 1,-1-1,1 1,-5 1,-5 4,-30 18,-2-2,-1-1,-1-3,-69 20,-10 5,122-43,-6 2,0 1,0 0,0 0,1 1,-9 6,16-10,-1 0,0 1,1-1,0 0,-1 1,1-1,0 1,0 0,0-1,0 1,0 0,0 0,0 0,1-1,-1 1,1 0,-1 0,1 0,0 0,0 0,0 0,0 0,0 0,0 0,0 0,1 0,-1 0,1 0,-1 0,3 3,71 134,-24-47,-48-89,0 0,0 0,-1 0,2-1,-1 1,0 0,0-1,1 1,0-1,-1 0,1 0,0 0,0 0,0 0,0-1,0 1,1-1,-1 0,0 0,1 0,-1 0,1-1,-1 0,0 1,1-1,-1 0,1-1,-1 1,1 0,-1-1,5-1,11-4,0-1,0 0,-1-2,26-15,-3 2,-29 16,0 0,1 1,0 1,-1 0,2 0,-1 1,0 1,1 0,-1 1,1 0,-1 1,1 1,-1 0,1 1,-1 0,0 1,0 1,0 0,0 0,-1 1,1 1,-1 0,18 13,-22-14,10 7,0 1,-1 0,28 27,-42-37,0 0,0 0,-1 0,1 0,-1 0,0 1,0-1,0 1,0 0,0 0,-1-1,0 1,1 0,-2 0,1 0,0 0,-1 1,0-1,0 0,0 0,0 0,-1 0,1 0,-1 0,0 0,-3 7,-4 3,0-1,-1-1,-1 1,0-2,0 1,-1-2,-1 1,0-1,0-1,-25 14,9-7,0-1,-2-2,0-1,-38 11,-53 3,99-22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4.9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0,'0'26,"1"0,0 0,2 0,1-1,1 1,12 32,136 340,-106-296,107 173,-63-137,6-4,140 149,-157-204,-42-43,-1 2,51 66,-87-103,0 0,0 1,0-1,0 0,0 0,0 1,-1-1,1 0,0 1,-1-1,1 0,-1 1,1-1,-1 1,0-1,0 1,0-1,0 1,0-1,0 1,0-1,0 1,0-1,-1 1,1-1,0 0,-1 1,0-1,1 1,-1-1,-1 2,-8 5</inkml:trace>
</inkml:ink>
</file>

<file path=ppt/ink/ink1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0.2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9 448,'-1'0,"1"0,0 0,0 0,-1 0,1 0,0 0,-1 0,1 0,0 0,0 0,-1 0,1 0,0 0,-1 0,1 0,0 1,0-1,-1 0,1 0,0 0,0 0,-1 1,1-1,0 0,0 0,0 1,0-1,-1 0,1 0,0 1,0-1,0 0,0 0,0 1,0-1,0 0,0 1,-1-1,1 1,6 15,18 19,-19-29,431 569,-421-556,-9-10,0 0,0 0,2-1,-1 0,1 0,0 0,0-1,1-1,0 1,0-2,12 7,-19-12,0 1,0-1,0 0,1 0,-1 0,0-1,0 1,0 0,0-1,0 1,0-1,0 0,0 1,0-1,-1 0,1 0,0 0,0-1,-1 1,1 0,-1-1,1 1,-1-1,1 1,-1-1,0 0,0 1,0-1,0 0,0 0,0 0,-1 0,2-4,4-11,0 0,-2 0,3-18,-3 18,9-69,-4 0,-4-1,-8-127,-1 123,4 1,4-1,17-96,-17 166,-1 2,2-1,9-28,-4 27</inkml:trace>
</inkml:ink>
</file>

<file path=ppt/ink/ink1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1.1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0 156,'1'-3,"-1"1,1 0,0 0,0-1,0 1,0 0,0 0,0 0,0 0,1 0,-1 0,1 0,-1 1,1-1,0 0,0 1,-1 0,5-3,40-22,-39 22,28-12,1 1,1 2,1 2,-1 1,2 2,-1 2,1 1,0 2,63 4,-99-1,-1-1,1 2,-1-1,1 0,0 0,-1 1,1-1,-1 1,0 0,1 0,-1 0,0 0,1 0,-1 1,0-1,0 0,0 1,0 0,0-1,0 1,-1 0,1 0,-1 0,1 0,-1 1,0-1,0 0,0 0,0 1,0-1,0 1,0-1,-1 1,0-1,1 1,-1-1,0 1,0-1,0 1,0-1,-1 1,0 2,-2 9,0 0,-2 0,1-1,-2 0,1 0,-10 15,-16 24,-2-1,-2-2,-3-1,-1-2,-63 56,101-100,-1-1,0 0,1 1,-1 0,1-1,-1 1,1 0,0 0,0 0,0 0,-1 3,2-5,0 0,0 1,0-1,0 1,0-1,0 1,0-1,0 1,0-1,0 0,0 1,0-1,0 1,1-1,-1 0,0 1,0-1,1 1,-1-1,0 0,1 1,-1-1,0 0,1 0,-1 1,0-1,1 0,-1 0,0 1,1-1,-1 0,1 0,6 2,0-1,0 0,0-1,-1 1,12-2,0 1,3 2,0 0,0 2,0 0,0 2,0 0,-1 1,0 1,-1 1,24 14,-16-6,0 1,-1 1,-1 1,-1 1,33 38,-46-46,-1 1,0 0,-1 1,0 0,-2 1,9 21,-13-28,0 1,0-1,-1 1,0-1,-1 1,0 0,0 0,-1 0,-1-1,1 1,-2 0,-3 16,2-19,-1 0,0 1,0-1,0-1,-1 1,0-1,-1 1,1-2,-1 1,0 0,-1-1,1 0,-14 7,8-5,-1 0,0-1,0-1,0 0,0-1,-1 0,-17 2,-5-4,-70-3,42-1,43 1</inkml:trace>
</inkml:ink>
</file>

<file path=ppt/ink/ink1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1.8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40 100,'-5'5,"0"0,1 1,0 0,-1-1,2 2,-6 8,9-14,-1 1,1-1,-1 0,1 0,-1 0,1 1,0-1,-1 0,1 0,0 1,0-1,0 0,0 1,0-1,0 0,0 0,1 1,-1-1,0 0,1 0,-1 1,1-1,-1 0,1 0,0 0,-1 0,1 0,0 0,0 0,0 0,0 0,0 0,0 0,0-1,0 1,0 0,0-1,0 1,0-1,1 1,-1-1,2 1,25 4,1-1,-1-1,1-2,-1 0,1-3,44-6,261-36,42-5,-303 40,-2-4,0-2,105-39,-150 46,-5 2</inkml:trace>
</inkml:ink>
</file>

<file path=ppt/ink/ink1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2.5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1,'321'768,"-301"-718,-10-29,-2 2,0-1,8 42,-14-43</inkml:trace>
</inkml:ink>
</file>

<file path=ppt/ink/ink1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3.4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717 0,'-14'2,"0"0,0 1,0 1,0 0,1 1,0 0,0 1,0 0,1 1,-17 12,0-1,-51 28,3 4,2 3,3 4,-71 70,133-117,1 0,0 1,1 0,1 0,-1 1,2 0,-7 15,12-25,0 1,0-1,0 1,0 0,0-1,1 1,-1 0,1 0,0-1,0 1,0 0,0 0,0 0,1-1,-1 1,1 0,0-1,0 1,0 0,0-1,0 1,0-1,1 1,-1-1,1 0,0 0,0 0,0 0,0 0,0 0,0 0,0 0,0-1,1 1,-1-1,1 0,-1 0,1 0,-1 0,5 1,95 30,271 104,-337-119,-1 2,-1 1,0 2,-2 1,-1 2,41 41,-57-50,0 0,0 1,-2 1,0 1,-1 0,-1 0,-1 1,0 1,-2-1,0 1,-2 1,8 43,-13-54,0 1,-1 0,0-1,-1 1,-1 0,0-1,0 1,-1-1,0 0,-1 0,-1 0,1 0,-2-1,0 0,-9 14,-5 0,-1-1,-1 0,-1-2,-39 29,56-45,-1 0,0 0,0-1,0 0,0 0,-1-1,0 0,0 0,0-1,0 0,0 0,-16 0,3-3,0 0,0-2,-39-10,-19 2,60 10,1-1,-1-1,1-1,-28-9,30 4,4-1</inkml:trace>
</inkml:ink>
</file>

<file path=ppt/ink/ink1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4.4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666 1,'-40'36,"-1"-2,-1-1,-2-3,-2-1,0-2,-2-3,0-1,-104 32,139-52,-1 0,0-1,0 0,0-1,-20-1,31-1,0 1,0 0,0-1,0 0,0 1,0-1,0-1,0 1,0 0,0-1,1 1,-1-1,-3-2,5 2,0 1,-1-1,1 0,0 0,0 1,1-1,-1 0,0 0,1 0,-1 0,1 0,-1 0,1 0,0 0,0 0,0 0,0 0,0 0,0 0,1 0,-1 0,1 0,0-2,0 1,1-1,0 0,0 1,0-1,1 1,-1-1,1 1,0 0,-1 0,1 0,1 1,-1-1,0 1,5-3,57-28,-56 29,29-13,0 3,72-18,-86 27,1 1,0 1,-1 1,1 1,47 5,-64-2,0 0,0 0,0 1,-1 0,1 1,0-1,-1 1,0 1,0-1,-1 1,1 1,-1-1,0 1,0 0,8 12,7 11,-2 1,23 47,-13-21,-8-19,88 165,-96-172,0 1,-2 1,-1 0,10 59,-19-80,0 0,-1 1,0-1,-1 1,-1-1,0 1,0-1,-1 0,0 0,-1 0,0 0,-1-1,0 0,-1 0,0 0,-10 12,-2 0,-1-1,-1-1,-1-1,-1-1,-35 23,36-29,1-1,-2-1,1-1,-1 0,0-2,-1-1,0-1,0 0,0-2,0-1,-41-1,60-1,1 0,0-1,-1 1,1-1,0 0,-1 0,1 0,0 0,0 0,0-1,0 1,0-1,0 0,1 0,-4-3,5 3,-1 1,1-1,0 0,-1 0,1 0,0 0,1 0,-1-1,0 1,1 0,-1 0,1 0,-1-1,1 1,0 0,0-1,1-2,0-1,0 0,1 0,-1 0,2 0,-1 1,1-1,-1 1,2-1,-1 1,0 0,1 0,0 1,0-1,1 1,5-5,12-7,0 1,1 1,1 2,34-15,107-30,-28 11,-92 29,-8 3</inkml:trace>
</inkml:ink>
</file>

<file path=ppt/ink/ink1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5.2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830 1,'-5'0,"1"1,-1 0,1 0,0 0,0 0,0 1,0 0,0 0,0 0,0 0,-6 5,-39 35,39-32,-351 362,76-72,227-230,47-56</inkml:trace>
</inkml:ink>
</file>

<file path=ppt/ink/ink1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5.7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1,'8'0,"1"1,-1 0,0 1,0 0,0 0,0 1,0 0,13 7,59 41,-28-17,17 7,321 213,-295-179,-41-29,3-2,2-3,103 55,-157-95,-1 1,1 1,-1-1,0 0,1 1,-1 0,-1 0,1 0,0 1,-1-1,1 1,3 6,0 4</inkml:trace>
</inkml:ink>
</file>

<file path=ppt/ink/ink1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6.4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0,'23'2,"-1"1,0 2,0 0,-1 1,0 1,0 1,0 0,-1 2,0 1,-1 0,0 1,18 16,-27-19,0 0,-1 1,0 0,-1 0,0 1,0 0,-1 0,-1 1,8 19,2 11,15 65,-14-45,-4-4,-9-35</inkml:trace>
</inkml:ink>
</file>

<file path=ppt/ink/ink1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6.9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62,'6'-4,"-1"1,1-1,0 1,0 0,0 1,1 0,-1 0,0 0,1 0,12 0,15-5,-1 0,1 1,0 2,0 1,-1 2,50 5,-2-2,41 0,152-5,-254-1,-4-1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5.7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1 770,'0'-2,"1"0,-1 1,1-1,-1 1,1 0,0-1,0 1,0 0,0-1,0 1,0 0,0 0,0 0,0 0,0 0,1 0,-1 0,0 0,1 0,2 0,37-17,-30 14,549-193,15 38,-431 120,590-115,-53 13,-669 138,-7 2,0 0,0 0,0 0,0-1,0 1,-1-1,1 0,-1-1,0 1,1-1,3-3,-10 3,-7 3</inkml:trace>
</inkml:ink>
</file>

<file path=ppt/ink/ink1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7.9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2061 0,'-1'8,"-1"0,0-1,0 1,-1-1,0 1,0-1,-1 0,0 0,0-1,0 1,-1-1,-11 11,-8 15,-291 488,40 29,197-390,-189 391,-352 697,237-521,377-716,-12 24,16-33,1 0,-1 0,0 1,0-1,1 0,-1 0,0 0,0 0,0 0,0 0,0 0,-1 0,1 0,0 0,0-1,-1 1,-1 1,-3-5</inkml:trace>
</inkml:ink>
</file>

<file path=ppt/ink/ink1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38.9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1 327,'3'0,"-1"1,1 0,-1 0,1-1,0 2,-1-1,0 0,1 0,-1 1,0-1,0 1,1 0,-1 0,-1 0,4 2,25 35,-29-37,324 403,-317-396,39 40,-44-46,0 0,1 0,-1-1,0 0,1 0,0 0,-1 0,1 0,0-1,0 1,0-1,0 0,5 0,-8-1,0 0,1 0,-1-1,0 1,1 0,-1-1,0 1,0-1,0 1,1-1,-1 0,0 1,0-1,0 0,0 0,0 0,0 0,0 0,0 0,-1 0,1 0,0 0,-1-1,1 1,-1 0,1 0,-1 0,1-1,-1-2,7-46,-5 32,10-142,-9 95,14-79,-9 114,1 0,2 1,1 0,17-31,23-55,-48 102,1 0,0 0,1 0,0 1,1 0,1 1,9-13,-3 11</inkml:trace>
</inkml:ink>
</file>

<file path=ppt/ink/ink1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0.4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355 0,'-1'6,"-1"0,1-1,-1 1,1-1,-2 0,1 1,0-1,-1 0,0 0,0-1,-1 1,1-1,-1 1,0-1,0 0,-5 3,-5 4,1 0,-1-1,-1 0,-16 7,20-11,-1-1,0 0,0-1,0 0,0-1,0 0,-1-1,0 0,1-1,-1-1,0 0,-24-4,36 4,-1 0,1 0,-1-1,1 1,-1 0,1-1,-1 1,1-1,0 0,-1 0,1 1,0-1,-1 0,1 0,0 0,0 0,0-1,0 1,0 0,0 0,0 0,0-1,1 1,-1-1,1 1,-1 0,1-1,-1 1,1-1,-1 1,1-1,0 0,0 1,0-1,0 1,0-1,0 1,1-1,-1 1,0-1,2-1,0-2,0 1,0 0,0 0,1 1,0-1,0 1,0-1,0 1,0 0,1 0,-1 0,9-4,0 1,1 0,0 2,0-1,0 2,0 0,1 0,25-1,1 3,57 5,-89-3,0 0,0 0,0 1,-1 0,1 1,-1-1,1 1,-1 1,0 0,0 0,0 0,-1 1,1-1,6 8,-5-3,1 1,-2 0,1 0,-2 1,1-1,-1 1,-1 1,6 15,-1 7,-2 0,-1 0,-2 1,-1 0,-1 57,-2-63,-1 1,-2 0,0-1,-2 1,-2-1,0 0,-2 0,-23 54,22-64,-1-1,-1 0,-1-1,0 0,-2 0,1-1,-2-1,-17 13,22-19,-1-2,-1 0,1 0,-1-1,-1 0,1-1,-1-1,0 0,0-1,0 0,0 0,0-2,-23 1,29-2,0 0,-1 0,1-1,-1 0,1 0,0-1,0 0,0 0,0-1,0 0,-7-4,10 5,1-1,0 0,0 1,1-1,-1 0,0 0,1-1,0 1,0-1,0 1,0-1,0 1,1-1,0 0,0 0,0 0,0 0,0 0,1 0,0 0,0 0,0-4,1 3,0-1,1 1,-1-1,1 1,0 0,1-1,-1 1,1 0,0 1,0-1,1 0,-1 1,1 0,0 0,0 0,0 0,1 1,0-1,7-3,2-2,0 1,0 1,0 0,1 1,28-8,25 3,77-5,-103 13,135-2,-155 5</inkml:trace>
</inkml:ink>
</file>

<file path=ppt/ink/ink1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1.1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709 0,'-8'2,"-1"0,0 1,0-1,1 2,-1-1,1 1,0 1,0 0,1 0,-1 0,-6 8,-9 3,-189 156,57-41,128-109,-34 37,-17 15,53-56,2-6</inkml:trace>
</inkml:ink>
</file>

<file path=ppt/ink/ink1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1.6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0,'13'0,"0"1,0 0,0 1,0 1,0 0,-1 0,1 1,-1 1,0 0,0 1,-1 0,1 1,-1 0,-1 0,10 10,16 9,65 34,-35-22,54 50,-106-79</inkml:trace>
</inkml:ink>
</file>

<file path=ppt/ink/ink1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2.4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99,'0'-2,"1"-1,-1 1,1 0,0-1,-1 1,1 0,0-1,1 1,-1 0,0 0,1 0,-1 0,1 0,-1 0,1 0,0 0,0 1,0-1,0 1,0 0,0-1,0 1,1 0,3-1,7-3,0 0,0 1,16-2,-28 6,70-12,1 2,113 2,145 22,-250-9,1 0,110-8,-147-6,-28 3</inkml:trace>
</inkml:ink>
</file>

<file path=ppt/ink/ink1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3.1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1,'1'0,"0"0,0 1,0-1,-1 0,1 1,0-1,0 1,-1 0,1-1,0 1,-1-1,1 1,-1 0,1 0,-1-1,1 1,-1 0,1 0,-1 0,0-1,1 1,-1 0,0 0,0 0,0 1,5 27,-4-25,49 305,-14-102,-26-154,25 69,-3-8,-27-82,-3-5</inkml:trace>
</inkml:ink>
</file>

<file path=ppt/ink/ink1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4.6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40,'74'-19,"-17"12,-22 1,0 2,0 1,0 2,1 1,37 6,-65-4,-1 1,0 0,1 0,-1 0,0 1,-1 0,1 0,-1 1,1-1,-1 1,-1 1,1-1,-1 1,0 0,0 1,-1-1,1 1,-2 0,6 11,6 16,-2 1,17 69,-17-55,89 287,78 306,45 210,-156-669,128 606,-184-724,34 213,-16-77,-23-157,2 4,-1 1,-3 0,-2 0,-4 66,-1-111,0 0,0 0,0 1,-1-1,0-1,0 1,0 0,0 0,-1-1,1 1,-1-1,0 0,0 0,0 0,0 0,-1-1,1 1,-1-1,0 0,0 0,-6 3,-11 3,0 0,-40 9,49-14,-104 24,-123 37,158-40,59-16</inkml:trace>
</inkml:ink>
</file>

<file path=ppt/ink/ink1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0.1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13 561,'-1'0,"1"0,-1 0,1 0,-1 0,0 0,1-1,-1 1,1 0,-1 0,1-1,-1 1,1 0,-1-1,1 1,0 0,-1-1,1 1,-1-1,1 1,0-1,-1 1,1-1,0 1,0-1,-1 1,1-1,0 1,0-1,0 0,0 1,0-1,0 1,0-1,0 1,0-1,0 0,0 1,0-1,0 1,0-1,0 1,0-1,1 1,-1-1,0 1,0-1,1 1,-1-1,1 1,-1-1,0 1,1-1,0 0,19-29,-5 15,1 1,1 1,0 0,1 1,1 1,-1 1,2 1,29-11,172-44,-205 60,1039-228,-753 185,-28 6,-241 40,-29 5,-19 3,-27 8,23-6</inkml:trace>
</inkml:ink>
</file>

<file path=ppt/ink/ink1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10.8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1 494,'32'-3,"0"0,0-3,-1 0,0-2,46-18,20-5,534-95,-383 84,393-105,-631 145,-1-1,0 0,0-1,0 0,10-6,-17 8,1 1,-1-1,0 0,0 0,0 0,0 0,0 0,0 0,0 0,-1-1,1 1,-1-1,0 1,0-1,0 0,0 1,0-1,0 0,-1 0,1 1,-1-5,-1-8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6.4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0 654,'0'1,"0"0,0-1,1 1,-1-1,0 1,0 0,1-1,-1 1,0-1,1 1,-1-1,0 1,1-1,-1 1,1-1,-1 1,1-1,-1 0,1 1,-1-1,1 0,-1 1,1-1,-1 0,1 0,0 0,-1 1,1-1,-1 0,1 0,0 0,-1 0,1 0,0 0,-1 0,1 0,-1 0,1-1,0 1,-1 0,2-1,29-8,592-318,-22 9,-577 308</inkml:trace>
</inkml:ink>
</file>

<file path=ppt/ink/ink1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7.2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1 494,'0'-1,"0"0,0 0,1 0,-1 0,1 0,-1 0,0 1,1-1,0 0,-1 0,1 1,-1-1,1 0,0 1,0-1,-1 0,1 1,0-1,0 1,0-1,-1 1,1 0,0-1,0 1,0 0,0 0,0-1,0 1,0 0,1 0,32 0,-25 3,-1-1,1 1,-1 1,0 0,0 0,-1 0,1 1,8 7,57 54,-48-42,64 60,96 120,116 118,26-27,-313-282,-1-1,0 0,1-1,1-1,0 0,17 8,-31-17,1 0,-1-1,1 0,-1 1,1-1,-1 0,1 1,-1-1,1 0,-1 0,1 0,-1 0,1-1,-1 1,0 0,1-1,-1 1,1-1,-1 1,0-1,1 0,-1 1,0-1,1 0,0-1,1-1,0 0,0-1,-1 1,1-1,-1 1,0-1,0 0,3-7,1-7,-1 1,-1-1,3-21,3-68,-7-176,6-74,54-216,-62 561,8-58,-8 64,0 1,0 0,1 0,0-1,0 1,0 0,0 1,1-1,4-7,-7 12,1 0,-1 0,0 0,1 0,-1-1,0 1,0 0,1 0,-1 0,0 0,1 0,-1 0,0 0,1 0,-1 0,0 0,1 0,-1 0,0 0,1 0,-1 0,0 0,1 0,-1 0,0 1,0-1,1 0,-1 0,0 0,0 0,1 1,-1-1,0 0,0 0,1 1,-1-1,0 0,0 0,0 1,1-1,-1 0,0 0,0 1,0-1,0 0,0 1,0-1,0 0,0 1,0-1,0 0,0 1,0-1,0 0,0 1,0-1,4 22,-4-22,2 25</inkml:trace>
</inkml:ink>
</file>

<file path=ppt/ink/ink1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48.7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239 0,'1'1,"0"-1,0 1,0-1,1 1,-1 0,0 0,0 0,0-1,0 1,0 0,0 0,0 0,-1 1,1-1,0 0,0 0,-1 0,1 1,-1-1,1 0,-1 0,0 1,1-1,-1 0,0 1,0-1,0 2,3 39,-4-34,0 0,-1 0,0 0,0 0,-1 0,0-1,-1 0,1 1,-1-1,-1 0,1-1,-1 1,0-1,-11 10,-2 1,0-1,-1-1,-35 21,7-13,46-22,0 0,-1-1,1 1,-1-1,1 1,-1-1,0 1,1-1,-1 0,1 0,-1 1,0-1,1 0,-1-1,1 1,-1 0,0 0,1-1,-1 1,1-1,-1 1,1-1,-1 0,1 1,0-1,-1 0,-1-2,3 2,-1 0,1 0,0 0,0 0,0 0,0 0,0 0,0 0,0 0,0 0,0 0,0 0,0 0,0 0,1 0,-1 0,1 0,-1 0,0 0,1 0,0 0,-1 1,1-1,-1 0,1 0,1-1,22-20,-23 20,21-15,0 1,1 1,0 1,1 1,1 0,0 2,1 2,0 0,0 1,1 2,-1 0,2 2,-1 1,30 1,-53 2,-1 1,1-1,0 1,-1 0,1 0,-1 0,0 0,1 0,-1 1,0 0,0 0,0 0,0 0,0 0,0 0,0 1,-1-1,1 1,-1 0,0 0,0 0,0 0,0 0,-1 0,1 1,-1-1,2 5,2 11,-1 0,0 0,-1 1,-1 22,4 11,4 12,8 50,6 146,-23-209,-2 1,-3-1,-1 0,-3-1,-3 0,-1 0,-3-1,-2-1,-35 74,49-118,-6 14,0-1,-2 1,0-2,-1 1,-25 27,33-42,1 0,-1 0,0 0,0 0,0-1,-1 1,1-1,-1 0,1 0,-1-1,0 1,1-1,-1 0,0-1,0 1,0-1,0 0,0 0,0 0,0-1,1 1,-1-1,0-1,0 1,1-1,-1 1,1-1,-1-1,1 1,-6-4,3 1,1-1,-1 1,1-1,0 0,0-1,1 1,0-1,0-1,0 1,1 0,0-1,1 0,0 0,0 0,-3-13,1 1,1 1,1-2,1 1,1 0,2-33,0 42,0-1,2 1,-1 0,2 0,-1 0,1 0,1 1,0-1,0 1,1 1,1-1,0 1,0 0,0 0,1 1,0 0,13-9,0 2,1 1,0 0,1 2,1 0,0 2,38-11,-46 15,0-1,-1 0,20-13,-22 12,0 1,0 0,0 1,16-5,-23 10,-1 0,1 0,0 0,0 1,0 0,0 0,0 0,0 1,0-1,-1 2,1-1,0 1,0-1,5 4,-10-4,59 24,78 24,-119-44,-1-1,1 0,0-1,0-1,1-1,-1-1,0-1,37-5,-33 0</inkml:trace>
</inkml:ink>
</file>

<file path=ppt/ink/ink1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56.8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1395,'181'-167,"205"-143,-35 32,-325 256,113-101,-114 99,-1-2,-1-1,23-34,-41 53,-1-1,0 1,0-1,0 0,-1 0,-1 0,0 0,0-1,-1 1,0-1,0 1,-1-1,0 1,-1-1,0 1,-1-1,0 1,0 0,-1 0,0 0,0 0,-1 0,0 1,-1 0,0-1,0 2,-1-1,0 1,-7-8,6 8,-1-1,1 1,-1 0,0 0,-1 1,0 0,0 1,0 0,0 0,-1 1,0 0,0 1,0 0,0 1,0 0,-1 0,1 1,-1 0,1 1,0 0,-1 1,1 0,-1 1,1 0,0 1,-10 3,8-1,1 0,0 0,0 1,1 1,-1 0,2 0,-1 1,1 0,0 1,1 0,-15 20,18-20,0 0,0 1,1 0,1-1,-1 1,2 1,-1-1,2 0,-1 1,1-1,1 1,0-1,0 1,4 15,7 28,2 0,3-1,41 93,7 21,2 44,80 235,-131-406,49 145,-55-151,-1 0,-1 1,3 51,-10-61</inkml:trace>
</inkml:ink>
</file>

<file path=ppt/ink/ink1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58.01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0 919,'205'12,"-126"-5,105-4,-100-6,-11 0,110-17,-175 17,-1 1,1-1,-1 0,0-1,0 0,-1 0,1 0,-1-1,0 0,0 0,9-10,-11 10,0 0,1 0,0 1,0-1,0 1,1 0,-1 1,1-1,0 1,0 0,0 1,1-1,-1 1,0 1,1-1,12 0,-15 1,1 1,-1 0,0 1,1-1,-1 1,0 0,0 0,0 0,0 0,0 1,0 0,0 0,0 0,-1 0,1 0,-1 1,1 0,-1 0,0 0,0 0,0 0,0 0,-1 1,0-1,1 1,-1 0,0 0,-1 0,2 4,-1-2,-1-1,0 1,-1 0,1-1,-1 1,-1 0,1 0,-1 0,1-1,-2 1,1-1,-1 1,0-1,0 1,0-1,-1 0,1 0,-1 0,-1 0,1 0,-6 5,-1 0,0 0,-1 0,-1-1,0-1,0 0,0-1,-1 0,0-1,0 0,-1-1,1 0,-1-2,0 1,-1-2,1 0,-22 1,34-3,0 0,0 0,0 0,0 0,0-1,0 1,0 0,0-1,0 0,0 1,0-1,0 0,0 0,1 0,-1 0,0 0,1-1,-1 1,1 0,-1-1,1 1,-1-1,-1-3,2 2,0 0,0 0,1 0,-1 0,1-1,0 1,0 0,0 0,0 0,0 0,1-1,-1 1,3-5,3-11,2 1,0 1,19-32,-25 46,221-312,-29 46,-161 217,-3-2,-2 0,30-82,-43 96,-12 38</inkml:trace>
</inkml:ink>
</file>

<file path=ppt/ink/ink1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58.8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249 0,'-6'3,"0"-1,0 1,0 0,1 1,0-1,-1 1,1 0,1 0,-1 1,1-1,-8 10,11-13,-6 6,1 1,-1 0,1 0,0 0,1 1,0 0,0 0,1 0,0 1,1-1,0 1,0 0,1 0,1 0,0 0,0 0,0 0,2 0,-1 0,1 1,1-1,-1 0,2-1,-1 1,2 0,-1-1,6 11,3 2,1-1,1 0,1-1,1-1,0 0,2-1,0-1,0 0,2-2,0 0,1-1,39 19,-27-17,1-2,0-1,1-2,0-1,0-1,1-3,0 0,42-1,-68-4,0-1,0-1,-1 0,1 0,0-1,0 0,-1 0,1-1,17-9,-23 10,0-1,-1 1,1-1,-1 0,1 0,-1 0,0-1,0 1,-1-1,1 1,-1-1,1 0,-1 0,0 0,-1-1,1 1,-1 0,0-1,0 1,0 0,-1-1,1 0,-1-7,-1 1,-1 0,1 0,-2 0,0 0,0 1,-1-1,0 1,0 0,-1 0,-1 0,0 1,0 0,-1 0,0 0,0 1,-1 0,0 1,-13-10,-12-8,-2 2,0 1,-60-27,-167-66,218 99,0 2,-1 2,-1 2,-52-4,56 13,8 4</inkml:trace>
</inkml:ink>
</file>

<file path=ppt/ink/ink1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3:59.9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0,'18'1,"0"0,0 2,0 0,0 1,0 0,26 12,99 53,-81-36,34 14,-31-18,-1 4,-2 2,85 64,-120-72,-27-27,1 1,-1-1,1 1,-1-1,1 0,-1 1,1-1,-1 1,0-1,1 1,-1-1,1 1,-1-1,0 1,0 0,1-1,-1 1,0-1,0 1,0 0,0-1,1 1,-1 0,0-1,0 1,0 0,-1-1,1 1,0-1,0 1,0 0,0-1,-1 1,1 0,0-1,0 1,-1-1,1 1,0-1,-1 1,1-1,-1 1,1-1,-1 1,1-1,-2 1,1-1,0 0,-1 0,1 0,0 0,-1-1,1 1,0 0,-1-1,1 1,0-1,0 1,0-1,-1 0,1 1,0-1,0 0,0 0,0 0,0 0,0 0,0 0,1 0,-1 0,0 0,0 0,1 0,-1-1,0-1,-16-38,14 34,1 0,0-1,1 0,0 0,0 1,0-1,1 0,1 0,-1 0,1 1,0-1,1 0,0 1,0-1,0 1,1-1,0 1,1 0,0 0,0 1,0-1,1 1,0 0,0 0,0 0,1 1,0 0,0 0,0 0,1 1,0 0,-1 0,1 1,1 0,-1 0,0 0,1 1,-1 0,10 0,-7 1,-1 0,1 1,-1 1,1 0,-1 0,0 1,1 0,-1 0,0 1,0 0,0 1,14 8,-19-10,1 0,-1 1,0 0,0 0,0 0,0 1,-1-1,1 1,-1 0,0 0,0 0,-1 0,1 0,-1 1,0-1,0 1,0 0,0-1,-1 1,0 0,0 0,0 0,-1 0,0 0,0 9,-4-2,-2-14,6 1,-1 0,0-1,1 1,-1 0,1-1,0 1,-1 0,1-1,0 1,0-1,0 1,0-1,0 1,0-3,1-1,0-1,1 1,-1-1,1 1,1 0,-1 0,1 0,-1 0,1 0,1 0,-1 1,1-1,0 1,0 0,4-4,-1 3,1 1,-1-1,1 1,-1 1,1-1,0 1,0 1,1-1,9-1,4 2,0 0,0 1,0 1,0 1,0 1,42 9,13 9,-1 3,-1 3,105 53,-174-76,1 1,-1-1,0 2,0-1,6 7,-10-10,-1 1,1 0,-1-1,1 1,-1 0,0 0,0 0,0 0,0 1,0-1,0 0,0 0,-1 0,1 1,-1-1,0 0,0 1,1-1,-2 4,-2 9</inkml:trace>
</inkml:ink>
</file>

<file path=ppt/ink/ink1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01.6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436 604,'7'-1,"0"-1,0 1,0-1,0 0,-1-1,1 1,0-1,8-6,6-2,313-155,-326 161,1 0,-2-1,1 0,0 0,-1-1,0 1,8-12,-14 16,1 1,-1-1,0 1,0-1,0 1,0-1,0 0,0 0,-1 1,1-1,0 0,-1 0,1 0,-1 0,0 0,0 0,0 0,0 1,0-1,0 0,0 0,-1 0,1 0,-1 0,1 0,-1 1,0-1,0 0,1 0,-1 1,0-1,-1 0,1 1,0-1,0 1,-1 0,1-1,-1 1,1 0,-1 0,1 0,-1 0,-3-1,-5-3,-1 1,1 0,-1 1,0 0,0 1,0 0,-22 0,-80 6,74 0,1 2,0 2,1 2,0 1,0 1,2 3,-65 35,59-26,2 2,0 2,2 2,2 1,0 1,-30 39,60-66,1 1,-1 0,1-1,0 1,1 1,0-1,0 0,0 1,0 0,-2 11,5-15,0-1,0 1,1-1,-1 1,0-1,1 0,-1 1,1-1,0 0,0 1,0-1,0 0,0 0,1 0,-1 0,0 0,1 0,0 0,-1-1,1 1,0 0,0-1,0 1,0-1,0 0,0 0,0 0,1 0,-1 0,0 0,1-1,-1 1,5 0,28 6,0-2,1-1,-1-2,67-4,-37 0,69-1,0-6,-1-6,0-5,216-64,-341 82,-1 0,0-1,1 0,-1 0,0-1,-1 0,1 0,-1-1,0 1,0-2,7-6,-9 7,0-1,-1 0,0 0,0 0,0 0,-1 0,0 0,0-1,0 1,-1-1,0 1,0-1,-1-9,2-71,-5 0,-24-159,26 240,-1 1,1-1,-1 1,0-1,0 1,0 0,-6-9,8 13,-1 1,1-1,-1 1,1-1,-1 0,1 1,-1-1,0 1,1 0,-1-1,0 1,1-1,-1 1,0 0,1 0,-1-1,0 1,0 0,0 0,1 0,-1 0,0 0,-1 0,1 0,-1 1,1 0,-1-1,1 1,0 0,-1 0,1 0,0 0,0 0,0 0,0 0,0 1,0-1,0 0,0 1,-1 1,-3 4,1 1,0 0,0 1,1-1,0 0,0 1,1 0,0-1,1 1,0 0,0 0,1 16,2-11,0 0,1-1,0 0,1 0,1 0,0 0,11 20,6 3,3 0,1-1,1-2,42 39,-30-32,505 540,-494-523,8 9,92 134,-116-128,-34-71,0-1,0 0,0 1,0-1,0 0,0 1,1-1,-1 0,0 1,0-1,0 0,1 0,-1 1,0-1,0 0,1 1,-1-1,0 0,0 0,1 0,-1 1,0-1,1 0,-1 0,0 0,1 0,-1 0,1 0,-1 0,0 0,1 1,-1-1,0 0,1-1,-1 1,0 0,1 0,-1 0,1 0,-1 0,0 0,1-1,10-16,0-27,-8 9,-1 0,-2-1,-2 1,-8-48,-39-141,7 38,15 41,-41-263,62 350</inkml:trace>
</inkml:ink>
</file>

<file path=ppt/ink/ink1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02.0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1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02.4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10,'4'0,"2"-4,-1-1</inkml:trace>
</inkml:ink>
</file>

<file path=ppt/ink/ink1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04.15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157 443,'2'41,"2"-1,2 0,1 0,2-1,27 75,-19-77,1-1,44 67,11 20,-68-112,-1 1,0-1,0 1,2 15,-5-22,0 0,0 1,-1-1,0 0,0 0,0 1,0-1,-1 0,0 0,0 0,-1 0,-1 6,2-10,0 0,1 0,-1 0,0 0,0 0,0 0,0 0,0 0,0 0,0 0,0 0,-1-1,1 1,0 0,0-1,-1 1,1-1,0 1,-1-1,1 0,0 0,-1 0,1 0,0 1,-1-2,1 1,-1 0,1 0,0 0,-1-1,1 1,0 0,-1-1,1 0,0 1,0-1,0 0,-1 1,1-1,-1-1,-6-4,0 1,0-2,0 1,-7-9,-24-28,2-3,2 0,3-3,-29-55,43 71,2 0,1-2,2 0,1 0,2-1,-9-64,17 79,0 1,1-1,2 0,0 0,1 0,1 1,0-1,2 1,1 0,0 0,2 0,0 1,16-27,-9 24,0 1,1 1,1 0,1 2,1 0,1 1,0 0,1 2,1 1,27-14,-32 19,0 1,1 0,0 2,0 0,1 1,-1 1,1 1,0 0,0 1,0 1,0 1,0 1,0 1,30 6,-44-6,1 0,-1 0,1 1,-1 0,0 0,0 0,-1 0,1 1,0 0,-1 0,0 0,0 1,-1-1,1 1,3 5,5 12,0 0,11 31,-2-6,-16-36,0-1,-1 1,0 0,0 0,-1 0,-1 0,2 13,-4-19,0 0,0 0,-1 1,0-1,0 0,0 0,0 0,-1 0,0 0,0 0,0-1,-1 1,1 0,-1-1,0 0,0 0,-8 7,-16 14,-2-2,0-1,-2-1,-42 21,-8 7,-29 17,58-38,2 4,-49 39,99-71,0-1,0 1,1 0,-1 0,0 0,0 0,0 0,0 0,0 0,0 0,1 0,-1 0,0 0,0 0,0 0,0 0,0 0,1 0,-1 0,0 0,0 0,0 0,0 0,0 0,0 0,1 0,-1 0,0 0,0 0,0 0,0 0,0 1,0-1,0 0,1 0,-1 0,0 0,0 0,0 0,0 0,0 1,0-1,0 0,0 0,0 0,0 0,0 0,0 0,0 1,0-1,0 0,0 0,0 0,0 0,0 0,0 1,0-1,0 0,0 0,0 0,26-3,31-10,225-72,-233 69,-33 11,0 0,1 2,0 0,-1 1,1 1,0 0,0 1,0 1,0 1,-1 0,21 6,-15-2,-1 2,0 0,-1 1,1 1,-2 1,1 1,29 25,-20-12,-2 1,-1 1,-1 2,-1 0,-2 2,-1 0,-1 2,-2 0,26 67,-41-94,3 10,0-1,-1 1,-1 1,-1-1,3 24,-6-36,0 0,0 0,-1 0,1 0,-1 0,0 0,0 0,0 0,0 0,-1 0,0-1,0 1,0 0,0-1,0 0,-1 1,1-1,-1 0,0 0,0-1,0 1,0-1,-1 1,1-1,-1 0,1 0,-8 2,-38 13,-2-2,0-2,-1-2,1-3,-70 2,80-6,29-4,1 0,-1-1,0 0,1-1,-1 0,1 0,0-2,0 1,0-2,0 1,0-1,-13-9,-14-12,-66-56,38 29,-2 1,51 41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7.3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0 120,'1'-2,"-1"-1,1 1,-1-1,1 1,0-1,0 1,0-1,1 1,-1 0,0 0,1 0,0 0,-1 0,4-3,30-25,-29 25,2-1,-1 1,2 0,-1 0,0 0,1 1,0 1,0-1,0 2,1-1,-1 1,1 1,-1-1,11 1,-16 1,0 0,-1 1,1-1,0 1,-1-1,1 1,0 0,-1 1,0-1,1 1,-1-1,0 1,1 0,-1 0,0 1,-1-1,1 0,0 1,-1 0,1 0,-1 0,0 0,0 0,0 0,0 0,-1 1,1-1,-1 0,0 1,0 0,0-1,0 1,-1 0,1-1,-1 1,0 5,-1 29,-1-1,-2 1,-12 46,-3 38,15-82,2 0,2 0,1 0,2 0,2 0,2-1,2 0,13 40,-15-61,0 0,2-1,0 0,0-1,2 1,0-2,1 0,16 16,-17-21,0 0,1-1,0 0,0-1,1-1,0 0,1 0,0-2,0 0,0 0,24 4,-28-7,-1-1,1 0,-1-1,1 0,-1 0,1-1,-1 0,0-1,1 0,-1 0,0-1,0 0,0-1,-1 0,1 0,-1-1,9-6,0-4</inkml:trace>
</inkml:ink>
</file>

<file path=ppt/ink/ink1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0.0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0 460,'6'0,"0"1,0 0,0 1,0-1,0 1,0 0,0 1,-1-1,1 1,-1 0,0 1,0-1,0 1,0 0,5 7,11 10,-2 1,17 26,-8-9,-23-34,318 414,-65-84,-190-259,3-2,90 72,-143-130,-15-12,1 0,-1 0,1-1,0 0,0 0,0 0,0 0,1 0,-1-1,1 0,0 0,0 0,-1-1,9 2,-11-3,0-1,0 0,0 0,0 0,0 0,0 0,-1-1,1 1,0-1,-1 1,1-1,-1 1,0-1,1 0,-1 0,0 0,0 1,0-1,1-3,16-43,-17 44,8-37,-1-1,-2-1,-2 1,-2-1,-6-71,3-13,5 38,5 0,35-156,72-166,-82 299,35-154,-67 264,-1 9,-1 11,0 6</inkml:trace>
</inkml:ink>
</file>

<file path=ppt/ink/ink1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1.1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81,'6'-1,"1"-1,0 1,0-1,-1 0,1-1,11-5,8-4,19-1,1 2,0 2,1 2,0 2,0 2,0 2,82 8,-92-3,-1 2,-1 1,1 1,-1 3,51 21,-73-27,0 2,0-1,0 2,-1-1,0 2,-1 0,0 0,0 1,-1 0,-1 1,1 0,-2 0,1 1,-2 0,1 1,8 22,-14-28,0-1,0 1,0 0,-1 0,0 0,-1 0,1 0,-1 0,-1 0,1 0,-1-1,-1 1,1 0,-1 0,-4 9,1-7,0 0,0-1,0 0,-1 0,-1 0,1-1,-1 0,-1 0,-14 11,-11 3,-2-2,0-1,-1-1,-52 15,60-22,9-3,12-5,-1 0,1 1,0 0,0 0,0 1,0-1,1 2,-9 5,15-10,0 1,0-1,0 0,0 1,-1-1,1 0,0 1,0-1,0 0,0 0,0 1,0-1,0 0,0 1,0-1,0 0,0 1,0-1,0 0,0 1,0-1,1 0,-1 1,0-1,0 0,0 0,0 1,1-1,-1 0,0 0,0 1,0-1,1 0,-1 0,0 0,0 1,1-1,-1 0,0 0,1 0,-1 0,0 0,0 1,1-1,-1 0,0 0,1 0,-1 0,0 0,1 0,-1 0,0 0,1 0,-1 0,0 0,1-1,21 3,66-11,-60 5,0 1,44 1,-28 5,0 3,-1 1,1 2,47 17,-74-21,0 1,-1 1,0 1,0 0,0 1,-1 1,-1 0,0 1,0 1,-1 0,0 1,-1 0,10 15,-18-23,-1 0,0 0,-1 0,1 1,-1-1,0 1,-1 0,1-1,-1 1,0 0,0 0,-1 0,0 0,0 0,-2 10,1-8,-2-1,1 1,-1-1,0 1,-1-1,0 0,0-1,0 1,-1-1,-8 9,-10 8,-2-2,0 0,-2-2,-45 25,47-28,-98 60,-142 86,259-158,-1 0,0 0,0-1,0 0,0 0,-1-1,1 1,-1-2,1 1,-1-1,0 0,0-1,1 0,-1 0,0 0,0-1,1-1,-13-2,-4-8</inkml:trace>
</inkml:ink>
</file>

<file path=ppt/ink/ink1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1.7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1 258,'86'1,"305"-9,-303 1,1-3,121-32,15-20,-64 15,172-27,-319 72,-9 1,1-1,-1 1,0 0,1 1,-1-1,0 1,1 0,-1 0,1 1,-1 0,0 0,1 0,-1 0,0 1,8 3,-4 7</inkml:trace>
</inkml:ink>
</file>

<file path=ppt/ink/ink1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2.3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1 155,'73'-4,"-1"-3,133-31,47-7,-19 39,-48 3,-180 3,0-1,0 0,1 0,-1-1,0 0,0 0,0 0,-1 0,1-1,0 1,-1-1,0-1,1 1,5-7,2-3</inkml:trace>
</inkml:ink>
</file>

<file path=ppt/ink/ink1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7.39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868 1,'-14'0,"0"0,-1 1,1 1,-1 0,1 1,0 0,0 1,1 1,-1 0,1 1,0 1,0 0,-14 10,-85 66,4 5,-100 106,194-181,-32 29,22-21,1 1,0 0,2 2,0 1,-30 47,50-70,0 0,0 0,0 0,0 0,0 0,0 1,1-1,-1 0,1 0,-1 1,1-1,0 0,0 0,0 1,0-1,0 0,0 1,1-1,-1 0,2 4,0-4,-1 0,1 0,-1-1,1 1,0 0,0-1,0 1,0-1,0 0,0 0,0 0,0 0,0 0,0 0,1 0,3 0,13 2,0-2,0 0,0-1,23-3,-12 2,67 0,0 5,131 22,-162-13,-1 2,0 3,-1 3,78 37,-116-46,-1 2,41 30,-59-40,-1 1,0-1,-1 1,1 1,-1-1,0 1,0 0,-1 0,0 0,0 1,0-1,-1 1,0 0,0 0,2 12,-5-16,0 0,0 0,0-1,-1 1,1 0,-1-1,0 1,1-1,-1 1,-1-1,1 1,0-1,0 1,-1-1,0 0,1 0,-1 0,0 0,0 0,0 0,0-1,-3 3,-7 4,-1 0,-26 12,12-7,-99 57,109-62,0 0,-1-1,0-1,0 0,0-2,-1 0,1-1,-32 1,28-3</inkml:trace>
</inkml:ink>
</file>

<file path=ppt/ink/ink1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8.4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57,'9'-5,"-1"0,1 0,0 0,0 2,1-1,-1 1,1 0,0 1,0 0,10 0,-14 1,107-14,-99 14,1 1,0 0,-1 1,1 0,23 6,-36-7,-1 0,1 1,-1-1,0 1,1-1,-1 1,1-1,-1 1,0 0,0 0,1 0,-1-1,0 1,0 0,0 1,0-1,0 0,0 0,0 0,0 1,-1-1,1 0,0 1,-1-1,1 0,-1 2,0 0,0-1,0 1,0 0,-1-1,1 1,-1-1,0 1,0-1,0 1,0-1,0 0,0 1,-3 2,-6 8,0-1,-1 0,-20 17,-162 127,141-117,52-39,0 0,0 1,0-1,0 0,0 1,0-1,0 0,0 0,0 1,0-1,0 0,1 0,-1 1,0-1,0 0,0 0,1 1,-1-1,0 0,0 0,0 0,1 1,-1-1,0 0,0 0,1 0,-1 0,0 0,1 0,-1 0,0 0,0 1,1-1,-1 0,0 0,1 0,-1 0,0 0,0-1,1 1,-1 0,0 0,1 0,-1 0,0 0,0 0,1 0,-1-1,22 2,32 1,0 2,0 3,-1 2,-1 2,1 3,-2 2,0 2,-1 2,-1 3,52 32,-89-48,0 0,0 2,-1-1,-1 1,1 1,13 16,-22-23,0-1,0 0,-1 0,1 1,-1-1,0 1,0-1,0 1,0-1,0 1,0 0,-1-1,1 1,-1 0,0 0,0 0,0-1,0 1,0 0,-1 0,1-1,-1 1,0 0,0-1,0 1,0 0,0-1,0 1,-1-1,1 0,-1 1,0-1,1 0,-1 0,0 0,0 0,-1-1,1 1,-4 2,-14 9,-2-1,1-1,-2-1,-40 13,-18 8,49-16,-1-1,0-2,-1-1,-42 7,46-14</inkml:trace>
</inkml:ink>
</file>

<file path=ppt/ink/ink1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8.9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435 0,'0'23,"-1"0,-2-1,0 0,-1 1,-1-2,-2 1,0 0,-1-1,-14 27,-132 226,126-233,-2-2,-1 0,-1-2,-51 44,66-67</inkml:trace>
</inkml:ink>
</file>

<file path=ppt/ink/ink1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19.5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0,'3'1,"-1"0,1 1,-1-1,0 0,0 1,0 0,0-1,0 1,0 0,0 0,0 0,2 5,5 3,20 15,0-1,1-2,1-1,1-1,1-2,1-2,67 25,295 127,-316-121,-64-36</inkml:trace>
</inkml:ink>
</file>

<file path=ppt/ink/ink1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0.0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1 324,'56'1,"0"-3,-1-2,1-2,-1-3,0-3,71-23,-77 17,558-186,-487 175,-102 24</inkml:trace>
</inkml:ink>
</file>

<file path=ppt/ink/ink1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0.5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0,'4'0,"2"5,0 5,3 5,-1 5,4 8,0 2,-3 6,-3 1,-2-2,2-2,1-3,3-2,0 3,-2 5,2 0,-1-5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7.7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1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1.3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1707 0,'-11'18,"-1"0,0-2,-1 1,-21 20,-3 4,-117 140,-306 382,365-428,-150 283,-14 178,188-408,-161 303,213-456,1 1,-16 44,40-168,1 55</inkml:trace>
</inkml:ink>
</file>

<file path=ppt/ink/ink1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2.1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1 542,'0'11,"1"-1,1 1,0-1,0 1,1-1,1 0,0 0,0 0,1 0,0-1,0 0,1 0,8 9,13 13,1 0,35 28,-21-20,350 306,-367-324,-8-5,1-1,0-1,1 0,1-1,0-2,29 14,-47-25,0 0,0 1,0-1,0 0,0 0,0 0,0 0,0 0,-1-1,1 1,0-1,0 1,0-1,0 0,-1 1,1-1,0 0,0 0,-1 0,1 0,-1-1,1 1,-1 0,0-1,1 1,-1-1,0 1,0-1,0 0,0 1,0-1,-1 0,1 0,0 0,-1 1,1-5,4-10,-1-1,0 0,1-22,-3 20,15-101,-4 16,5 1,37-119,43-52,17-56,-107 305</inkml:trace>
</inkml:ink>
</file>

<file path=ppt/ink/ink1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3.3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6,'72'-2,"-42"-1,-1 3,1 0,37 6,-66-6,0 0,0 0,0 0,0 0,0 1,0-1,0 0,0 0,0 1,0-1,0 0,0 1,0-1,0 1,0-1,-1 1,1-1,0 1,0 0,-1-1,1 1,0 0,-1 0,1 0,0-1,-1 1,0 0,1 0,-1 0,1 0,-1 0,0 0,0 0,1 0,-1 0,0 0,0 0,0 0,0 0,0 0,0 0,-1 0,1 0,0 0,0 0,-1 0,1 0,-1 0,1 0,-1-1,1 1,-1 0,0 1,-6 8,0-1,0 0,-18 15,10-8,14-15,0 1,0-1,1 1,-1-1,0 1,1-1,0 1,-1-1,1 1,0-1,0 1,0 0,0-1,0 1,0-1,0 1,0-1,1 1,-1-1,1 1,-1-1,1 1,0-1,-1 1,1-1,0 0,0 1,0-1,0 0,0 0,0 0,2 2,48 38,-34-30,20 17,0 2,-2 1,-2 1,-1 2,-1 2,27 40,-53-67,0 1,0-1,0 1,-1 0,-1 1,0-1,0 0,1 13,-4-20,0 0,0 0,0 1,0-1,0 0,-1 0,1 1,-1-1,0 0,0 0,0 0,0 0,0 0,-1 0,0 0,1 0,-1-1,0 1,0 0,-1-1,1 0,0 1,-1-1,0 0,1 0,-1-1,0 1,0-1,-5 3,-24 8,0-2,0-2,0 0,-1-2,-66 3,77-9</inkml:trace>
</inkml:ink>
</file>

<file path=ppt/ink/ink1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3.9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465 0,'-1'15,"0"1,-2-1,0 0,-1-1,0 1,-1-1,-1 0,0 0,-11 18,-13 18,-39 48,48-70,-92 115,-42 61,141-183,1-5</inkml:trace>
</inkml:ink>
</file>

<file path=ppt/ink/ink1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4.4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0,'6'1,"1"0,-1 0,1 1,-1-1,0 1,1 1,-1-1,0 1,10 6,53 40,-45-30,98 73,195 192,-251-216,-5-4,72 58,-125-116,1 1,-1-2,20 10,-6-6</inkml:trace>
</inkml:ink>
</file>

<file path=ppt/ink/ink1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0 110,'68'-3,"0"-4,69-15,7-2,141 5,-192 15,-78 3,0 0,0 0,0-2,0 0,0 0,16-7,-15 1</inkml:trace>
</inkml:ink>
</file>

<file path=ppt/ink/ink1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5.5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0,'1'24,"1"0,1 0,2 0,0-1,14 40,57 114,-14-38,-43-88,49 113,-61-150</inkml:trace>
</inkml:ink>
</file>

<file path=ppt/ink/ink1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8.0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19 332,'-1'-1,"1"1,-1 0,1 0,-1 0,1 0,-1 0,0 0,1 0,-1 0,1 0,-1 0,1 0,-1 0,0 0,1 0,-1 1,1-1,-1 0,1 0,-1 1,1-1,-1 0,1 1,-1-1,1 0,0 1,-1-1,1 1,-1-1,1 1,0-1,-1 1,1-1,0 1,0-1,0 1,-1-1,1 1,0 0,0 0,1 0,-1 0,1 0,0-1,-1 1,1 0,0 0,-1-1,1 1,0-1,0 1,0 0,0-1,-1 1,1-1,0 0,0 1,0-1,0 0,0 1,0-1,0 0,0 0,1 0,40 2,-1-3,1-1,-1-1,0-3,56-15,-48 11,511-119,-73 36,-235 50,-131 23,1 4,0 6,165 7,-326 5,11-2</inkml:trace>
</inkml:ink>
</file>

<file path=ppt/ink/ink1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28.7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1,'1'11,"1"-1,0 1,1 0,6 17,-1-5,125 375,21 62,-74-232,-73-204,-1-4</inkml:trace>
</inkml:ink>
</file>

<file path=ppt/ink/ink1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1.5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19,'0'-1,"0"0,0 0,1 0,-1 0,0 0,1 1,-1-1,1 0,-1 0,1 0,-1 1,1-1,0 0,-1 0,1 1,0-1,-1 1,1-1,0 0,0 1,0 0,0-1,-1 1,1-1,0 1,0 0,0 0,0-1,0 1,0 0,0 0,0 0,0 0,0 0,0 0,1 1,0-1,1 0,0 0,0 0,0 1,-1-1,1 1,0 0,0 0,-1 0,1 0,3 2,1 4,0 0,-1 1,0 0,0 0,0 0,-1 0,6 14,26 70,-28-68,198 569,-118-355,70 199,-156-429,36 133,-35-126,-2-1,0 0,-1 1,0 0,-2-1,1 1,-6 25,5-35,0-1,-1 1,1-1,-1 1,0-1,-1 0,1 0,-1 0,0 0,0-1,0 1,0-1,0 1,-1-1,0 0,-7 4,4-3,-1 0,-1-1,1 0,0 0,-1-1,1 0,-1 0,-13 0,-9-2,-1-1,1-1,-60-13,80 13,0-1,1 0,-1-1,1 0,0-1,0 0,0-1,1 0,-16-13,9 5,2-1,0 0,0-1,-13-22,4 5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8.6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0 303,'9'-1,"-1"0,0-1,1 0,-1-1,9-3,7-3,12 1,0 1,1 2,0 1,51 2,0 0,-70 0,0-1,-1-1,1 0,-1-1,0-1,19-9,95-54,-109 55,-1-1,0 0,0-2,-2 0,33-38,-50 45,-6 13</inkml:trace>
</inkml:ink>
</file>

<file path=ppt/ink/ink1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1.9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1,'0'4,"0"6,0 6,5 4,1-2</inkml:trace>
</inkml:ink>
</file>

<file path=ppt/ink/ink1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3.1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918 0,'-22'1,"1"1,0 1,0 0,0 2,-39 14,-98 51,112-47,-1-2,-58 17,64-29,-1-2,0-2,-1-2,1-2,-50-5,46 3,7 5,31 6,19 9,3-4,5 4,0 1,-1 1,0 1,-2 0,-1 1,18 36,23 99,10 23,-65-178,0-1,0 0,0 0,0 0,0 0,0 1,1-2,-1 1,1 0,0 0,-1 0,1-1,0 1,0-1,0 1,0-1,0 0,0 0,0 0,1 0,-1 0,0 0,1-1,3 2,-1-3,0 0,0 0,0 0,0 0,0-1,0 1,0-1,-1-1,1 1,8-6,23-17,2 3,1 1,0 2,1 1,44-11,-68 24,0 0,0 2,0 0,1 0,-1 2,1 0,0 1,-1 1,1 0,-1 1,1 1,-1 1,0 0,0 1,21 10,-10-1,0 1,-2 1,0 1,-1 2,0 0,40 45,-52-51,-1 0,-1 1,0 0,-1 0,0 1,-1 0,-1 1,-1 0,0 0,-1 0,0 1,-2-1,4 33,-8-39,0-1,-1 0,0 0,0 0,-1 0,0 0,-1 0,1-1,-2 1,1-1,-1 0,-1-1,1 1,-1-1,-1 0,1 0,-1-1,-11 8,-8 6,0-1,-2-1,-56 26,43-25,0-2,0-1,-2-3,0-1,0-2,-56 5,73-14</inkml:trace>
</inkml:ink>
</file>

<file path=ppt/ink/ink1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4.0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68,'0'9,"-1"1,1-1,1 1,0-1,0 0,1 0,0 1,0-1,1 0,0-1,1 1,0-1,1 1,-1-1,1 0,1-1,0 1,12 11,108 111,272 262,-358-354,-30-26,1-1,0-1,0 1,2-2,-1 1,1-2,0 0,1 0,17 6,-28-13,-1-1,1 0,0 0,0 1,-1-1,1-1,0 1,-1 0,1-1,0 1,-1-1,1 0,0 0,-1 0,1 0,-1-1,0 1,1 0,-1-1,0 0,0 1,0-1,0 0,0 0,-1 0,1-1,0 1,-1 0,0-1,1 1,-1 0,1-5,5-9,-1-1,-1 0,6-32,-8 33,6-46,-2 0,-4-124,-5 132,3 1,1-1,3 1,21-95,-13 107,-2 7</inkml:trace>
</inkml:ink>
</file>

<file path=ppt/ink/ink1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5.3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577 16,'0'-1,"0"1,0-1,0 0,0 1,0-1,-1 0,1 1,0-1,0 0,-1 1,1-1,0 1,-1-1,1 0,-1 1,1-1,0 1,-1-1,1 1,-1-1,0 1,1 0,-1-1,1 1,-1 0,0-1,1 1,-1 0,0 0,1 0,-1-1,0 1,1 0,-1 0,0 0,1 0,-1 0,0 0,0 0,1 1,-1-1,0 0,1 0,-1 1,-32 10,-111 75,95-55,0-2,-2-1,-104 38,153-65,-1 0,0-1,0 1,0 0,0-1,0 0,0 0,0 0,0 0,0 0,0-1,0 1,0-1,0 0,1 1,-1-2,0 1,0 0,1 0,-1-1,-2-2,4 3,0 0,0 1,0-1,1 0,-1 0,0 0,1 0,-1-1,1 1,-1 0,1 0,0 0,0 0,-1 0,1-1,0 1,0 0,0 0,0 0,0-3,1 2,0-1,0 1,0-1,0 1,0-1,1 1,-1 0,1 0,-1-1,1 1,0 0,4-3,8-6,1 0,0 0,1 2,0 0,0 0,1 2,1 0,-1 1,32-7,4 3,-1 3,61-2,-91 9,0 1,-1 1,1 1,-1 1,1 1,-1 1,-1 1,1 1,-1 0,0 1,28 19,3 6,-1 3,81 76,-95-79,-1 1,-2 3,-2 0,-1 2,-2 1,-2 1,-1 2,-3 0,-1 1,-3 1,-2 1,-1 1,-3 0,-2 1,5 57,-10-40,-2 1,-4-1,-2 0,-4 1,-2-2,-27 102,31-151,0-1,-1 0,0 0,-1-1,-1 1,0-2,-1 1,-19 21,20-28,0 1,0-1,-1 0,0-1,-1 0,1-1,-1 0,0 0,0-1,-1 0,1-1,-1 0,-15 2,3-1,0-1,-1-2,-31 0,47-2,1 0,-1 0,1 0,-1-1,1 0,0 0,-1-1,1 0,0-1,1 1,-1-1,1 0,-12-11,-8-9,1-1,-32-44,51 62,1-1,0-1,0 1,1-1,0 1,0-1,1 0,0-1,1 1,0 0,1-1,0 1,0-1,1-14,1 19,0 0,1 0,0 0,-1 0,2 0,-1 0,1 0,-1 1,1-1,1 1,5-7,47-42,-43 42,25-18,2 1,1 2,2 2,0 1,68-24,-68 31,0 1,1 3,1 1,-1 3,1 1,1 2,-1 3,58 3,-89 2,-1 0,1 1,0 0,-1 1,0 1,0 0,-1 1,14 8,-8-3</inkml:trace>
</inkml:ink>
</file>

<file path=ppt/ink/ink1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36.5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0 318,'82'-53,"2"3,2 4,172-65,-212 95,93-17,-115 30,0 0,0 1,0 1,1 1,42 7,-63-6,0 0,0 0,0 0,0 1,0 0,0 0,0 0,0 0,-1 1,1-1,-1 1,0 0,0 0,0 0,0 0,0 1,-1-1,4 6,1 6,0 0,-1 0,7 26,4 11,89 172,17 43,143 596,-139-411,-72-270,163 527,36-14,-161-450,-10 4,60 309,-58-207,4 17,-63-211,-24-136,-1 0,-1 0,0 0,-2 0,-5 30,6-47,-1 1,1 0,-1-1,0 0,0 1,0-1,0 0,-1 0,0 0,0 0,0-1,0 1,0-1,-1 0,0 0,-5 4,2-3,-1 0,1-1,-1 0,1-1,-1 1,0-2,0 1,0-1,-8 1,-17-2,1-2,0-1,-59-12,78 12,-127-23,-296-72,408 89</inkml:trace>
</inkml:ink>
</file>

<file path=ppt/ink/ink1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46.7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 3683,'-1'0,"1"0,-1 0,0-1,0 1,1 0,-1-1,0 1,0-1,1 1,-1-1,0 1,1-1,-1 1,1-1,-1 1,1-1,-1 0,1 1,-1-1,1 0,0 0,-1 1,1-1,0 0,0 0,-1 1,1-1,0 0,0 0,0 0,0 1,0-1,0 0,0 0,0 0,1 1,-1-1,0 0,0 0,1 0,-1 1,0-1,1 0,-1 1,1-1,-1 0,1 1,-1-1,1 0,-1 1,1-1,0 1,-1-1,1 1,0 0,-1-1,1 1,1-1,17-9,0 1,1 0,0 1,0 2,40-9,112-9,358-19,508-101,1259-176,-919 237,-479 38,-5-41,1313-307,-1923 342,311-14,-102 18,-351 26,203-57,608-208,-380 96,225-63,-521 180,962-224,-479 111,-570 135,268-54,185-56,-549 130,209-59,-224 78,1 3,113 1,49-5,-164 2,-1-4,108-35,144-70,-131 31,59-21,-253 108,-1 1,1 0,0-1,0 0,-1 0,1 0,-1 0,1-1,-1 1,0-1,4-4,-54 23,-58 45,65-35</inkml:trace>
</inkml:ink>
</file>

<file path=ppt/ink/ink1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49.0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358 0,'3'1,"0"0,1 0,-1 0,0 0,0 0,-1 1,1 0,0-1,0 1,-1 0,1 0,3 4,27 30,-17-13,-1 1,19 41,16 26,-7-25,28 42,57 119,-91-151,8 12,62 183,-105-266,0 0,-1 1,0-1,0 1,0 0,-1-1,1 1,-2-1,1 1,0 0,-1-1,0 1,-3 8,2-9,-1-1,1 0,-1 0,0 0,-1 0,1 0,-1-1,1 1,-1-1,0 0,0 0,0-1,-1 1,1-1,-7 3,-210 82,193-76,1-2,-2-1,1-1,-1-1,0-2,0-1,-1-1,1-1,0-2,-40-6,55 4,-1 0,0-1,1-1,0-1,0 0,1 0,-1-2,-21-15,14 7,1 0,0-1,2-1,-24-28,34 35,-1-1,2-1,0 1,0-1,1 0,1 0,0-1,1 0,-3-17,2-5</inkml:trace>
</inkml:ink>
</file>

<file path=ppt/ink/ink1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49.7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10,'0'-4,"0"-2</inkml:trace>
</inkml:ink>
</file>

<file path=ppt/ink/ink1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51.1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692 1,'-28'1,"1"1,-1 1,1 2,-47 14,-101 46,122-42,0-3,-92 22,132-40,4-1,0 1,0 0,0 1,0 0,-10 4,18-6,1-1,0 1,-1-1,1 1,-1 0,1-1,0 1,-1-1,1 1,0 0,0-1,0 1,-1 0,1-1,0 1,0-1,0 1,0 0,0 0,0-1,0 1,0-1,1 1,-1 0,0-1,0 1,0 0,1-1,-1 1,0-1,1 1,-1 0,1 0,16 25,-12-20,24 40,-3 1,-1 1,-3 1,17 53,50 210,-86-298,8 9,-11-23,1 0,-1 0,0 0,1 1,-1-1,1 0,-1 0,0 0,1 0,-1 0,1 0,-1 0,0 0,1 0,-1 0,1 0,-1 0,0 0,1 0,-1 0,0 0,1 0,-1-1,1 1,-1 0,0 0,1 0,-1-1,0 1,1 0,-1 0,0-1,25-39,-15 23,2-2,2 0,0 2,0-1,2 2,0 0,1 1,1 0,0 2,1 0,24-13,-28 18,0 1,0 1,1 0,0 1,0 1,0 0,1 1,-1 1,1 0,-1 2,1 0,0 0,-1 2,30 5,-28-1,-1 1,1 0,-1 1,0 1,-1 1,0 0,22 19,-17-11,-1 0,0 2,-2 0,26 36,-40-50,0 0,0 1,-1-1,0 1,0 0,0 0,-1 0,0 0,-1 0,1 1,-1-1,-1 1,1-1,-1 1,-2 9,1-11,0-1,-1 1,0-1,0 1,0-1,-1 0,0 0,0 0,0 0,0-1,-1 1,0-1,0 0,0 0,0 0,-1-1,0 0,1 1,-1-1,-8 3,-133 53,11-4,108-44,0 0,-1-2,1-1,-42 7,47-12</inkml:trace>
</inkml:ink>
</file>

<file path=ppt/ink/ink1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54.4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4103 1,'42'42,"-2"3,-2 1,-2 1,-2 3,-2 0,-3 2,-2 1,-2 2,-3 0,-2 1,21 98,-22-54,-5 2,-4-1,-4 1,-5 0,-5 0,-20 130,11-169,-3-1,-3-1,-2 0,-40 80,2-28,-89 128,112-191,-3-2,-1-1,-3-2,-1-3,-3-1,-1-2,-66 41,-74 36,-5-8,-4-8,-5-9,-340 104,485-177,-147 45,-295 53,333-87,1 8,1 7,-177 73,-39 49,323-135,1 1,1 3,2 3,-64 58,-1 12,117-107,1-1,-1 0,1 0,-1 1,1-1,-1 0,1 1,-1-1,1 1,0-1,-1 0,1 1,0-1,-1 1,1-1,0 1,0-1,-1 1,1-1,0 1,0-1,0 1,0-1,0 1,0-1,0 1,0-1,0 1,0 0,0-1,0 1,0-1,0 1,0-1,0 1,1-1,-1 1,22 2,32-12,46-21,139-22,-201 46,0 3,-1 1,1 2,0 1,0 2,0 2,46 12,-27-3,0-3,1-2,0-2,0-4,1-1,-1-4,0-1,66-14,-86 11,173-36,-174 32,0-2,-1-1,55-29,-73 32,-8 4,0 1,0 0,0 0,0 0,1 2,0-1,0 1,0 1,22-2,-22 3,-4 2,-1-2,1 1,0-1,-1 1,1-2,-1 1,10-4,-15 5,-1-1,0 1,0 0,1 0,-1 0,0 0,0-1,1 1,-1 0,0 0,0-1,0 1,0 0,1 0,-1-1,0 1,0 0,0 0,0-1,0 1,0 0,0-1,0 1,0 0,0 0,0-1,0 1,0 0,0-1,0 1,0 0,0 0,0-1,0 1,0 0,0-1,-1 1,1 0,0 0,0-1,0 1,-1 0,1 0,0 0,0-1,0 1,-1 0,1 0,0 0,0 0,-1-1,1 1,0 0,0 0,-1 0,1 0,0 0,-1 0,1 0,0 0,-1 0,1 0,-21-9,-120-20,58 14,-251-35,316 45,31-1,34-3,4 10,0 1,0 3,100 22,143 65,-277-86,0 1,-1 1,0 1,0 0,20 17,-32-23,-1 0,0 0,0 0,0 0,-1 0,1 1,-1-1,0 1,1 0,-2-1,1 1,2 8,-4-9,1 0,-1 0,0 0,0-1,-1 1,1 0,-1 0,1 0,-1-1,0 1,0 0,0 0,-1-1,1 1,0-1,-1 1,0-1,1 0,-1 0,0 0,-3 3,-8 6,0-1,0-1,-1 0,-19 10,-33 21,-154 134,208-164,1 0,0 2,-15 18,-25 23,36-41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29.2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0 485,'46'-2,"0"-1,0-3,52-13,129-45,-17 4,386-116,-159 41,-393 123,-10 5</inkml:trace>
</inkml:ink>
</file>

<file path=ppt/ink/ink1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55.1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573 0,'-20'0,"0"1,-1 0,2 2,-1 0,0 1,1 1,-1 1,2 1,-1 0,1 2,0 0,-27 18,33-20,-131 92,122-83,1 1,0 1,2 1,-25 32,41-49,0-1,0 1,1 0,0 0,-1 1,1-1,0 0,0 0,0 1,0-1,0 0,0 1,1-1,-1 1,1-1,0 1,0-1,0 1,0-1,0 1,0-1,1 1,-1-1,1 1,0-1,1 3,0-2,1 0,0 0,0 0,1-1,-1 1,0-1,1 0,-1 0,1 0,0 0,-1-1,1 0,0 0,0 0,7 1,329 97,-157-41,-105-28,-61-22,0-1,0-1,1 0,0-1,35 5,-48-11,-1 1,1 0,-1-1,0 0,1 0,-1-1,0 1,0-1,0 0,0 0,0 0,7-5,4-4</inkml:trace>
</inkml:ink>
</file>

<file path=ppt/ink/ink1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56.81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1094 0,'-6'0,"-196"8,177-5,1 1,-1 2,1 0,0 2,0 0,-22 12,0 7,2 1,2 3,-75 67,20-15,48-38,2 1,2 3,-39 54,15-18,62-77,1 0,0 0,0 1,1 0,0 0,1 0,0 0,-4 15,7-22,1 1,-1 0,1 0,0-1,-1 1,1 0,1 0,-1-1,0 1,1 0,-1 0,1-1,0 1,0 0,0-1,0 1,0-1,0 1,1-1,-1 0,1 0,0 1,0-1,0 0,0 0,0-1,0 1,0 0,1-1,-1 1,1-1,-1 0,1 0,4 2,6 1,-1-1,1 0,21 1,-26-4,0 1,-1 0,1 0,0 1,-1 0,1 0,-1 1,0 0,0 0,0 0,0 1,0 0,8 8,21 24,-2 2,45 63,-46-54,66 66,-83-100,1-1,0-1,1-1,0 0,1-1,-1-1,2-1,28 7,33 14,-8 4,60 23,-118-50,1-1,0 0,0-1,0 0,0-2,25 1,-34-4,-1 1,0-1,0 0,0 0,0-1,0 0,0 0,-1 0,1-1,-1 1,0-1,0-1,-1 1,1-1,-1 0,0 0,0 0,4-7,7-12,-1 0,19-46,-25 50,-2 0,0 0,-2 0,0 0,2-38,-7-107,-2 63,5-49,-4-168,1 315,1 0,0-1,-1 1,0 0,0 0,0 0,0 1,-1-1,0 0,0 0,0 1,0-1,0 1,0-1,-1 1,0 0,0 0,0 0,0 1,0-1,0 1,-1-1,1 1,-1 0,0 0,0 1,0-1,1 1,-1 0,0 0,0 0,-1 1,1-1,-7 1,-13 0,-1 1,0 0,1 2,-40 10,44-9,-30 4,28-6</inkml:trace>
</inkml:ink>
</file>

<file path=ppt/ink/ink1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58.3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0 968,'5'-2,"-1"1,0-1,0 0,0-1,0 1,0-1,0 0,-1 0,0 0,6-6,3-2,0 2,28-25,1 2,2 2,77-41,-40 28,144-104,-186 120,169-128,-151 115,85-69,-138 107,0-1,0 1,0-1,0 0,0 0,-1-1,1 1,-1 0,0-1,0 1,0-1,-1 0,3-6,-4 8,-1 0,1 0,0 0,0 0,-1 0,1 0,-1 0,0 1,1-1,-1 0,0 0,0 0,0 1,0-1,-1 0,1 1,0-1,-1 1,1 0,-1-1,1 1,-1 0,0 0,0 0,1 0,-1 0,0 0,0 1,-2-2,-40-14,0 1,-82-16,11 3,61 13,-62-9,157 27,-13-1,46 8,-14 5,-1 2,73 32,-110-39,-1 0,0 2,0 1,-2 0,1 1,-2 1,0 1,31 36,-46-48,0 0,0 1,0 0,0-1,-1 1,0 0,0 0,0 1,-1-1,0 0,0 0,0 1,-1-1,1 1,-1-1,-1 1,1-1,-1 0,0 1,0-1,0 0,-1 0,0 1,0-1,0 0,0-1,-7 10,0 0,-1-1,-1 0,0-1,-1 0,0 0,-1-1,-26 17,23-18</inkml:trace>
</inkml:ink>
</file>

<file path=ppt/ink/ink1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4:58.9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0,'2'7,"1"0,-1 0,1 0,0-1,1 1,-1-1,1 0,8 9,-4-3,158 260,-25-38,-118-186,-17-26</inkml:trace>
</inkml:ink>
</file>

<file path=ppt/ink/ink1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5:00.0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0 128,'29'-2,"0"-2,-1 0,0-2,0-2,-1 0,34-16,66-19,-91 35,0 0,1 3,64-2,-52 6,0 3,0 1,89 20,-124-20,1 1,-1 0,0 1,0 1,0 0,-1 1,0 0,-1 1,1 0,-1 1,-1 1,0 0,0 0,-1 1,0 1,-1 0,8 12,-15-19,1 0,-1 0,-1 0,1 0,-1 0,0 1,0-1,0 0,-1 1,1-1,-1 0,-1 1,1-1,-1 0,0 1,-2 6,-4 8,-1-2,0 1,-13 20,12-24,1 0,1 1,0 0,-7 24,0 33,8-35,-1-1,-2-1,-1 0,-2 0,-31 64,38-91,0-2,-1 1,0 0,0-1,-1 0,0-1,0 0,0 0,-1 0,0-1,0 0,-15 7,-1-4,-1 0,0-1,-33 4,32-6,-18 8,27-7</inkml:trace>
</inkml:ink>
</file>

<file path=ppt/ink/ink1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55:01.7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1554 308,'-9'-1,"1"-1,0 0,0 0,0-1,0 0,0 0,1-1,0 0,-11-8,-9-3,-43-21,-1 3,-1 3,-2 3,-118-27,130 42,-215-38,214 42,-2 3,-87 4,145 1,1 0,0 1,-1 0,1 0,0 0,0 1,0 0,0 0,0 0,0 1,0 0,1 0,-1 1,1 0,0-1,-5 6,4-1,1-1,0 0,1 1,-1 0,1 0,1 1,0-1,0 1,0-1,-1 18,-4 27,-1 92,1 1,-46 296,-20 181,38 5,36-492,5 0,6-1,6 0,60 228,-56-292,47 109,-58-159,0 0,2-1,0 0,1-1,1-1,1 0,0-1,1 0,27 20,-33-31,1 1,0-1,1-1,-1 0,1-1,0 0,0-1,0 0,1-1,-1 0,1-1,-1 0,1-1,0-1,-1 0,1 0,-1-2,0 1,20-8,-12 3,-1 0,0-2,0 0,-1-1,0-1,0 0,-2-2,1 0,-2 0,0-2,16-19,367-400,-358 394,-2-2,-2-1,-2-2,-1-2,-3 0,-2-2,42-101,6-61,37-92,-112 301,28-64,-2-1,-3-1,-4-1,16-90,-15-90,-11-278,-9 517,-1 0,0 0,-1 1,0-1,-1 0,0 0,-1 1,0-1,0 1,-1-1,0 1,0 1,-1-1,-1 0,1 1,-1 0,-1 1,1-1,-1 1,-8-6,-5-7,1-1,0-1,2 0,1-1,1-1,-24-51,-50-164,64 163,17 52</inkml:trace>
</inkml:ink>
</file>

<file path=ppt/ink/ink1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1:52.3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1 103,'26'-1,"0"-2,36-8,0 0,27-1,130-1,2 0,-6 0,839 14,-886-14,3 0,-120 13,-29 0</inkml:trace>
</inkml:ink>
</file>

<file path=ppt/ink/ink1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1:54.2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1 208,'0'4,"1"0,0 0,0 0,0 0,0 0,0 0,1-1,0 1,0 0,0-1,3 5,36 41,-14-17,195 290,-185-264,-27-42,-1 1,2-1,0-1,1 0,1-1,0 0,1-1,22 17,-35-29,0 0,0-1,1 1,-1 0,0-1,1 1,-1-1,0 1,1-1,-1 0,1 1,-1-1,0 0,1 0,-1 0,1 0,-1 0,1-1,-1 1,1 0,-1-1,0 1,1-1,1-1,0 0,-1 0,1 0,-1 0,0 0,0 0,0-1,-1 1,1-1,0 0,-1 1,2-5,2-5,-1-1,-1 1,0-1,2-19,-1-34,-5-78,1-36,12 101,-7 56,-1 0,0-24,-3 10,1 0,15-72,-14 97</inkml:trace>
</inkml:ink>
</file>

<file path=ppt/ink/ink1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1:55.9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64,'4'-4,"0"-1,0 1,1 0,-1 0,1 0,0 1,0 0,1 0,-1 0,0 0,1 1,11-3,-10 3,4-2,1 1,-1 1,1-1,0 2,17-1,-25 3,1 0,-1-1,1 2,-1-1,0 0,0 1,1 0,-1 0,0 0,-1 0,1 1,0 0,-1-1,1 1,-1 1,0-1,5 6,9 16,0 1,-2 1,-1 0,-1 1,15 48,5 9,-30-79,0 1,0 0,-1 0,-1 0,1 0,-1 0,1 10,-2-14,-1 0,1 1,0-1,-1 0,0 0,0 0,0 1,0-1,0 0,-1 0,1-1,-1 1,0 0,0 0,0-1,0 1,0-1,-4 3,0 2,0 0,0 0,0 0,1 1,0 0,0 0,-6 16,10-24,1 0,0 1,0-1,0 0,0 0,-1 0,1 1,0-1,0 0,0 0,0 1,0-1,0 0,0 0,0 1,0-1,0 0,0 0,0 1,0-1,0 0,0 0,0 1,0-1,0 0,0 0,0 0,0 1,0-1,0 0,0 0,1 1,-1-1,0 0,0 0,0 0,0 1,1-1,-1 0,0 0,0 0,1 0,12-3,20-15,-30 16,23-14,-15 8,1 0,-1 1,2 1,-1 0,1 1,0 0,0 0,0 2,19-4,20 4,68 3,-93 1,-4 0</inkml:trace>
</inkml:ink>
</file>

<file path=ppt/ink/ink1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1:57.6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78,'4'-3,"-1"1,1-1,0 1,0-1,1 1,-1 1,0-1,0 0,1 1,-1 0,1 0,7 0,61-2,-53 3,50 0,-5 1,0-3,66-11,-47-1,1 3,100 0,794 12,-523-1,-371 10,-72-7,1 0,-1-2,1 1,-1-1,1-1,-1-1,19-2,-11-2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0.0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1 405,'31'-3,"-1"-2,1-2,-1-1,0-1,48-22,25-6,137-33,224-82,-453 148,33-18,-42 21,-1 0,0 0,0 0,0 0,1 0,-1 0,0 0,-1-1,1 1,0 0,0 0,0-1,-1 1,1-1,-1 1,1 0,-1-1,0 1,1-1,-1 1,0-1,0 1,0-1,0 1,0-1,0 1,-1-3,-6-13</inkml:trace>
</inkml:ink>
</file>

<file path=ppt/ink/ink1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1:58.9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1 254,'3'1,"0"-1,1 1,-1 0,0 0,0 0,0 1,0-1,0 1,0 0,0 0,-1 0,1 0,-1 0,3 3,38 42,-30-31,303 352,-304-354,-9-9,1 0,0 0,0-1,1 1,-1-1,1 0,10 7,-14-12,0 1,-1 0,1 0,-1 0,1-1,-1 1,1 0,-1-1,1 1,-1 0,1-1,-1 1,1 0,-1-1,0 1,1-1,-1 1,0-1,1 1,-1-1,0 1,0-1,1 0,-1 1,0-1,0 1,0-1,0 1,0-1,0 0,0 1,0-1,0 1,0-1,0 0,0 0,1-29,-1 28,-1-78,-2-19,5 0,3 0,21-105,-6 69,-20 134</inkml:trace>
</inkml:ink>
</file>

<file path=ppt/ink/ink1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00.6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52,'0'-1,"1"-1,0 0,-1 1,1-1,0 0,0 1,0-1,0 1,0-1,0 1,0-1,1 1,-1 0,0 0,1 0,-1 0,1 0,-1 0,1 0,0 0,-1 0,4 0,38-13,-34 11,0 2,-1-1,1 1,0 1,0-1,0 1,10 2,-16-1,0-1,-1 1,1 0,0 0,-1 0,1 1,-1-1,1 0,-1 1,0 0,0 0,0-1,1 1,-2 1,1-1,0 0,0 0,-1 1,1-1,-1 1,0-1,0 1,0-1,0 1,1 5,6 25,-1 1,-2-1,-2 1,0 36,-3-52,-1 0,-1-1,0 1,-2 0,0-1,0 0,-2 0,0 0,-13 24,17-39,1 0,0 0,0 0,0 0,0 0,0 0,0 1,1-1,-1 0,1 1,-1-1,1 3,0-5,0 0,1 1,-1-1,0 1,0-1,0 0,1 1,-1-1,0 0,0 1,1-1,-1 0,0 0,1 1,-1-1,0 0,1 0,-1 0,1 1,-1-1,0 0,1 0,-1 0,1 0,-1 0,0 0,1 0,-1 0,1 0,-1 0,0 0,1 0,-1 0,1 0,-1 0,0 0,1-1,5-1,0 0,-1 0,1-1,-1 0,0 0,0 0,0 0,5-6,31-30,31-24,-65 57</inkml:trace>
</inkml:ink>
</file>

<file path=ppt/ink/ink1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01.9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0 239,'85'1,"19"0,0-3,131-22,236-65,-218 57,7-1,-199 25,82-2,-97 9,0-2,1-2,78-19,-95 14</inkml:trace>
</inkml:ink>
</file>

<file path=ppt/ink/ink1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03.1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1 126,'2'1,"1"-1,-1 1,1 0,-1 0,1 0,-1 1,0-1,0 0,0 1,0 0,0-1,0 1,0 0,0 0,-1 0,1 0,-1 0,3 5,22 44,-17-36,0 0,1-1,0 0,2 0,-1-1,2 0,-1-1,23 16,-11-9,33 37,-51-49,-2-2,0 0,1 0,0 0,0-1,10 8,-14-12,0 1,0 0,0-1,0 1,1-1,-1 0,0 1,0-1,1 0,-1 0,0 0,1 0,-1 0,0 0,0 0,1 0,-1-1,0 1,0 0,1-1,-1 1,0-1,0 1,0-1,0 0,0 1,0-1,0 0,0 0,0 0,0 0,0 0,0 0,0 0,-1 0,2-2,4-7,1-1,-1 0,-1 0,0 0,-1-1,0 0,4-20,6-90,-5 27,1-9,-10 82</inkml:trace>
</inkml:ink>
</file>

<file path=ppt/ink/ink1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04.2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1,'13'1,"-1"0,1 2,-1-1,1 2,-1 0,0 0,-1 1,1 0,-1 1,0 1,0-1,19 18,-9-7,-1 1,-1 2,0 0,-2 1,17 25,-31-42,0 0,-1 0,1 0,-1 0,0 0,0 1,0-1,-1 1,0 0,0-1,0 1,0 0,-1 0,0-1,0 1,0 0,0 0,-1-1,0 1,0 0,0-1,0 1,-1 0,0-1,0 0,0 1,0-1,-1 0,0 0,-4 5,-12 23,19-18,1-14,-1 0,1 1,0-1,0 0,-1 0,1 1,0-1,0 0,0 0,-1 0,1 0,0 0,0 0,0 0,-1 0,1 0,0-1,0 1,0 0,-1 0,1-1,1 0,12-6,-1-1,0 0,0-1,0 0,-1-2,-1 1,12-15,-14 17,7-9,-4 1</inkml:trace>
</inkml:ink>
</file>

<file path=ppt/ink/ink1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07.4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0 182,'1'1,"-1"0,0 0,1 0,-1 0,1 0,0 0,-1 0,1 0,0 0,0 0,-1 0,1 0,0 0,0-1,0 1,0 0,0-1,0 1,0 0,1-1,-1 0,0 1,0-1,0 0,0 1,1-1,1 0,39 5,-38-5,65 1,-1-4,119-19,-28 1,-53 11,-1-5,-1-5,0-4,102-38,-188 55,1 1,0 1,0 1,0 1,1 0,36 1,-36 2</inkml:trace>
</inkml:ink>
</file>

<file path=ppt/ink/ink1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08.5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0 176,'104'125,"25"-1,-24-25,8 10,-112-107,1 0,0 0,0-1,0 1,0 0,0-1,0 0,0 0,0 1,0-1,0 0,1-1,-1 1,1 0,-1-1,0 1,1-1,-1 0,1 0,-1 0,1 0,-1 0,1 0,-1-1,1 1,-1-1,0 0,1 1,-1-1,0 0,0 0,0-1,3-1,-1-1,-1 0,0 0,0 0,0-1,0 1,-1-1,0 1,0-1,0 0,-1 0,1 0,-1 0,0 0,-1 0,1-7,-1-36,-2 0,-11-67,6 71,2 0,2-1,3-51,21-5,-18 80</inkml:trace>
</inkml:ink>
</file>

<file path=ppt/ink/ink1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10.0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46,'2'-1,"-1"0,1 1,-1-1,1 0,-1 0,1 0,-1 0,1 0,-1 0,0-1,0 1,1 0,-1-1,1-2,14-13,-12 16,1-1,-1 0,0 1,0 0,1 0,-1 0,0 1,1-1,-1 1,1 0,-1 0,0 1,1-1,-1 1,0 0,1 0,-1 1,0-1,0 1,0 0,0 0,0 0,0 1,-1-1,1 1,-1 0,5 5,-1-2,0 1,0 0,-1 1,0-1,0 1,-1 1,0-1,-1 1,0-1,0 1,4 16,-5-10,-1 1,0-1,-1 0,-1 0,-3 31,2-39,0-1,-1 1,0-1,0 0,0 1,-1-1,1 0,-1 0,-1 0,1-1,-1 1,0-1,-1 0,1 0,-11 8,-8 2,-23 16,44-30,1 0,-1 1,0-1,1 0,0 1,-1 0,1-1,0 1,0 0,0-1,0 1,0 0,0 0,0 0,1 0,-1 0,1 0,-1 0,1 4,0-5,0 0,1 0,-1 0,0 0,1 0,-1-1,1 1,-1 0,1 0,0 0,-1-1,1 1,0 0,0-1,-1 1,1 0,0-1,0 1,0-1,0 0,0 1,0-1,0 0,0 1,0-1,0 0,0 0,0 0,0 0,0 0,0 0,0 0,0 0,0 0,0 0,0-1,0 1,0 0,-1-1,3 0,39-16,-32 10,0-1,0 1,-1-2,14-16,-16 17,0-1,1 1,0 1,1 0,18-12,-11 11</inkml:trace>
</inkml:ink>
</file>

<file path=ppt/ink/ink1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18.4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42,'119'1,"347"-17,-300-5,-139 15</inkml:trace>
</inkml:ink>
</file>

<file path=ppt/ink/ink1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19.8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0 156,'2'10,"-1"-1,2 1,-1-1,1 0,1 0,-1 0,2 0,-1-1,1 1,0-1,1 0,0-1,13 14,7 11,297 331,-322-362,0 1,-1-1,1 0,0 0,0 0,1 0,-1 0,0 0,0-1,0 1,1 0,-1-1,0 1,1-1,-1 1,0-1,1 1,-1-1,1 0,-1 0,3 0,-4 0,1-1,0 1,0-1,0 0,0 0,0 1,-1-1,1 0,0 0,-1 0,1 0,0 0,-1 0,1 0,-1 0,0 0,1 0,-1 0,0 0,1 0,-1-1,2-12,-1 0,-1 0,-1-20,1 22,-3-570,3 571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2.11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224 385,'1'-4,"-1"0,1 0,0 0,1 0,-1 0,1 0,0 0,0 1,0-1,0 1,0-1,1 1,0 0,-1 0,1 0,1 0,4-4,10-6,0 0,21-10,-30 18,62-32,-47 26,-1-1,-1 0,0-2,0-1,19-17,-39 31,0-1,0 1,0-1,-1 0,1 1,0-1,-1 0,0 0,1 0,-1 0,0 0,0-1,0 1,0 0,0 0,0-1,-1 1,1 0,-1-1,0 1,0-1,0 1,0 0,0-1,0 1,-1-1,1 1,-1 0,1-1,-1 1,0 0,0 0,0-1,0 1,0 0,-1 0,1 0,-1 0,1 1,-1-1,-3-2,0-1,-1 1,-1 0,1 0,-1 1,1 0,-1 0,0 0,0 1,0 0,-1 0,1 1,-12-1,-11 1,0 1,0 1,0 2,0 1,1 1,0 2,0 1,0 1,-30 14,22-7,-35 17,69-31,-1 0,1 0,0 1,0-1,0 1,0-1,0 1,1 0,-1 0,1 0,0 1,0-1,0 0,0 1,-2 7,4-9,0 0,-1 0,1 0,1 1,-1-1,0 0,0 0,1 0,-1 1,1-1,0 0,0 0,0 0,0 0,0 0,0 0,0-1,3 4,33 32,-17-19,7 11,1 3,47 39,-63-62,0 0,0 0,1-2,1 1,-1-2,1 0,26 8,-14-7,0 0,1-2,-1-1,1-1,0-1,1-2,-1-1,0 0,0-2,29-8,-50 9,-2 0,1 0,0-1,0 1,-1-1,0 0,1-1,-1 1,0-1,-1 0,6-6,-5 5,-1 1,1 0,0 0,0 1,0-1,1 1,-1 0,1 0,9-4,2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0.96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402 0,'-13'2,"0"0,0 1,0 0,0 1,1 1,-1 0,-12 7,-14 5,24-11,0 0,1 1,0 0,0 1,1 1,0 0,0 0,1 2,0-1,1 2,0-1,1 1,0 1,1 0,0 1,1-1,1 1,0 1,1 0,-8 28,12-35,0 0,0 1,0 0,1-1,0 1,1 0,0 0,0-1,1 1,0 0,4 16,-2-19,-1 0,1 0,0 0,1-1,-1 1,1-1,0 0,1 0,-1 0,1 0,0-1,0 0,0 0,1 0,-1-1,10 5,29 11,66 21,-64-25,67 32,9 21,-2 6,-5 5,-2 4,113 112,-222-192,3 3,0 0,-1 1,1 0,-1 0,-1 0,7 11,-11-16,0 0,0 1,-1-1,1 1,-1-1,1 0,-1 1,0-1,0 1,0-1,0 1,0-1,-1 0,1 1,-1-1,1 1,-1-1,0 0,0 0,0 1,0-1,-1 0,1 0,0 0,-1 0,1 0,-1-1,-3 3,-5 6,0-1,-1-1,0 0,0-1,-1 0,0-1,-16 7,-99 30,54-20,-108 41,161-60,-1 0,1-1,0-1,-1-2,-23-1,43 1,-21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5.5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0,'1'1,"1"-1,-1 1,0-1,0 1,1 0,-1-1,0 1,0 0,0 0,0 0,0 0,0 0,0 0,0 0,0 0,-1 0,1 1,0 0,16 31,-11-22,65 147,-44-94,41 71,-22-63,4-2,2-3,98 99,210 161,-138-131,-141-120,-23-19,4-1,1-4,99 62,-145-101,-21-12</inkml:trace>
</inkml:ink>
</file>

<file path=ppt/ink/ink2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1.1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17,'41'-8,"-35"6,0 0,0 1,0-1,0 1,0 1,-1-1,9 1,-13 1,1-1,0 1,-1-1,1 1,-1 0,1-1,-1 1,1 0,-1 0,0 0,0 0,1 0,-1 1,0-1,0 0,0 0,0 1,0-1,0 1,0-1,-1 1,1-1,-1 1,1-1,-1 1,1 0,-1-1,0 1,0 0,0 3,2 7,-2-9,0-1,0 0,0 1,0-1,1 0,-1 1,1-1,0 0,0 0,0 1,2 2,-1-4,-1 1,1-1,0 0,0 0,1 0,-1 0,0 0,0 0,0-1,0 1,1-1,-1 1,0-1,1 0,2 0,134 7,-76-6,1 3,-1 2,100 25,-158-30,0 1,0 0,0 0,-1 0,1 1,-1 0,1 0,-1 0,0 0,0 1,0-1,-1 1,1 0,2 5,-5-7,0 0,0-1,0 1,0 0,-1 0,1 0,-1 0,1 0,-1 0,0 0,0 0,0 0,0 0,0 1,0-1,-1 0,1 0,-1 0,1 0,-1-1,0 1,0 0,0 0,0 0,0 0,0-1,0 1,-1-1,1 1,0-1,-1 1,0-1,1 0,-1 1,0-1,1 0,-1 0,-2 0,-16 12,-7 5,-1-1,-1-1,0-1,-39 13,46-23</inkml:trace>
</inkml:ink>
</file>

<file path=ppt/ink/ink2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2.76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83,'56'-2,"76"-13,-117 13,116-6,-105 8,1 0,0-2,-1-1,0-1,1-2,30-10,-31 9,1 2,-1 0,1 1,0 2,-1 1,1 0,33 6,15-3,7-4,-49-1,0 3,0 0,61 10,-73-4</inkml:trace>
</inkml:ink>
</file>

<file path=ppt/ink/ink2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3.9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1 203,'2'0,"1"1,-1 0,0 0,1 0,-1 0,1 0,-1 0,0 0,0 1,0-1,0 1,0 0,0-1,0 1,2 4,27 35,-26-33,33 54,-31-48,0 0,1-1,0 0,1-1,1 1,0-2,0 0,23 19,-32-29,0 0,1 0,0 0,-1 0,1 0,0-1,-1 1,1 0,0-1,0 1,0-1,-1 0,1 0,0 1,0-1,0 0,0-1,0 1,-1 0,1 0,0-1,0 1,0-1,-1 0,1 1,0-1,-1 0,1 0,-1 0,1 0,-1 0,1-1,-1 1,0 0,1-1,-1 1,2-3,3-6,-1-1,1 1,-2-1,1 0,2-12,0 1,43-85,-38 84,0-1,-1 1,-2-2,0 0,6-34,-4 7,-7 30</inkml:trace>
</inkml:ink>
</file>

<file path=ppt/ink/ink2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5.5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53,'1'-1,"0"-1,0 0,-1 1,1-1,0 1,0-1,1 1,-1-1,0 1,0 0,1 0,-1 0,1-1,-1 1,1 1,-1-1,3-1,30-14,-24 13,0 0,-1 1,1 1,0-1,0 1,0 1,0 0,0 0,0 1,0 0,11 4,-17-4,0 0,0 0,-1 0,1 1,-1-1,1 1,-1 0,0 0,0 1,0-1,0 0,0 1,0 0,-1 0,1 0,-1 0,0 0,0 0,0 1,0-1,0 1,-1-1,0 1,0-1,0 1,0 0,0 0,-1 0,1-1,-2 9,1-9,0 1,-1-1,0 0,0 0,0 0,0 0,0 0,-1 0,1 0,-1 0,0-1,0 1,0 0,0-1,-1 0,1 1,-5 3,-11 12,63 21,-44-36,1 0,0 0,0 0,-1 0,0 0,1 0,-1 0,0 0,-1 1,1-1,0 0,-1 1,0-1,0 0,0 5,-3 9</inkml:trace>
</inkml:ink>
</file>

<file path=ppt/ink/ink2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7.27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1 114,'3'-3,"1"1,-1-1,1 1,0-1,0 1,1 0,-1 1,0-1,1 1,-1 0,0 0,1 0,4 0,67-1,-54 2,153 3,132-5,-264-4,-1-1,47-15,-18 5,-8 6,26-7,-72 12</inkml:trace>
</inkml:ink>
</file>

<file path=ppt/ink/ink2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7.98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1,'4'0,"6"0,6 0,4 0,3 0,2 0,1 0,1 0,-1 0,-4 4,-2 2,-4 3,-4 6,-6 4,-2-2</inkml:trace>
</inkml:ink>
</file>

<file path=ppt/ink/ink2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29.4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0 200,'0'0,"0"-1,0 1,0-1,0 0,0 1,0-1,0 1,1-1,-1 0,0 1,0-1,0 1,1-1,-1 0,0 1,1-1,-1 1,0-1,1 1,-1-1,1 1,-1 0,0-1,1 1,-1-1,1 1,0 0,-1-1,1 1,0 0,22 2,18 20,-5 10,-30-25,0-1,0 0,0-1,1 1,0-1,0 0,1-1,0 0,-1 0,1-1,11 4,24 3,65 6,-64-9,-35-4,1-1,0-1,0 0,0 0,1-1,16-1,-24 0,0 0,-1 0,1 0,-1 0,1 0,-1 0,0-1,1 1,-1-1,0 0,0 0,0 1,0-1,0-1,-1 1,1 0,-1 0,1-1,-1 1,0 0,0-1,0 0,0 1,0-1,-1 1,1-1,-1 0,1 0,-1 1,0-4,3-17,2 0,1 1,1 0,9-22,-7 22,-1-1,-1-1,5-29,-10 31</inkml:trace>
</inkml:ink>
</file>

<file path=ppt/ink/ink2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30.76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53,'0'-2,"0"0,0 0,0-1,0 1,0 0,1 0,-1-1,1 1,0 0,-1 0,1 0,0 0,0 0,0 0,1 0,-1 0,0 1,1-1,-1 0,1 1,-1-1,1 1,0-1,0 1,0 0,2-2,-2 3,0 0,0-1,0 1,0 0,0 0,0 0,0 0,0 1,0-1,-1 0,1 1,0 0,0-1,0 1,0 0,-1 0,1 0,0 0,-1 0,1 0,-1 0,1 1,-1-1,0 1,1-1,-1 1,0-1,0 1,0 0,1 2,1 1,-1 1,1 0,-1 0,0 0,-1 0,1 0,-1 0,0 1,-1-1,0 12,2 15,-1-30,0 0,0 0,0 0,0 0,1 0,0 0,-1 0,1-1,0 1,0 0,1-1,-1 0,5 4,41 31,-31-26,-11-7,4 3,0 1,0 0,0 1,-1 0,9 11,-16-17,0-1,-1 1,1-1,-1 1,1 0,-1 0,0 0,0 0,-1 0,1 0,0 0,-1 0,0 0,0 0,0 0,0 0,0 0,0 0,-1 0,0 0,1 0,-1 0,0 0,-1-1,1 1,0 0,-3 2,-7 12</inkml:trace>
</inkml:ink>
</file>

<file path=ppt/ink/ink2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31.8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0,'3'1,"1"1,-1-1,0 1,0 0,1 0,-1 0,-1 0,1 0,0 0,3 5,8 4,26 15,65 32,11 6,313 242,-359-252,3-3,98 51,-69-59,-76-33,-7-2</inkml:trace>
</inkml:ink>
</file>

<file path=ppt/ink/ink2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32.9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7 513,'-3'-17,"-1"-6,10 19,9 11,8 11,0 0,-1 2,37 41,1 2,-8-17,116 75,-116-86,-51-34,-1 0,1-1,0 1,0 0,-1-1,1 1,0-1,0 1,0-1,0 1,-1-1,1 0,0 0,0 1,0-1,0 0,0 0,0 0,0 0,0 0,0 0,0 0,0 0,0 0,0 0,0-1,0 1,0 0,0-1,-1 1,1-1,0 1,0-1,0 1,0-1,-1 1,1-1,0 0,-1 1,1-1,0 0,-1 0,1 0,-1 0,1 1,-1-1,0 0,1 0,-1 0,0 0,0 0,1 0,-1 0,0 0,0 0,0 0,0-1,1-12,0-1,-1 1,-2-19,1 16,-3-549,4 407,0 136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6.0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1 674,'14'-2,"0"-1,-1 0,1-1,-1-1,0 0,0-1,0 0,21-15,0 2,251-143,-6 4,128-35,-355 172,-27 10,0 2,1 0,0 1,49-7,-7 7,-42 2</inkml:trace>
</inkml:ink>
</file>

<file path=ppt/ink/ink2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5:02:34.5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0 107,'0'-4,"0"-1,1 1,-1 0,1 0,0 0,0 0,0 0,0 0,1 0,-1 0,1 0,0 1,0-1,1 1,-1 0,1-1,0 1,-1 0,1 0,1 1,-1-1,0 0,1 1,-1 0,1 0,0 0,-1 1,1-1,0 1,0 0,8-2,7 0,1 1,0 0,-1 1,1 2,30 3,-41-3,0 1,-1 0,1 0,0 1,-1 0,1 1,-1 0,0 0,0 0,-1 1,1 1,-1-1,0 1,10 11,-13-13,-1 1,1-1,-1 1,1 0,-1 1,-1-1,1 0,-1 1,0-1,0 1,0 0,-1 0,0 0,0 0,-1-1,1 1,-1 0,-1 0,1 0,-1 0,0 0,0 0,-3 7,-14 25,13-29,1 1,-1-1,2 1,-5 16,7-23,1-1,0 1,-1 0,1 0,0-1,1 1,-1 0,0-1,1 1,-1 0,1-1,0 1,0-1,0 1,0-1,1 1,-1-1,1 0,-1 1,1-1,0 0,2 2,3 3,-1 1,1-1,-1 2,-1-1,0 0,0 1,0 0,-1 0,-1 0,1 1,-2-1,1 1,1 14,-2 3,0 0,-2 0,-5 49,3-63,-1 1,0-1,-1 0,0-1,-1 1,0-1,-1 0,-11 18,12-22,-1-1,0 1,0-1,0 0,-1 0,0-1,0 0,0 0,-1-1,0 0,0 0,-16 6,4-5</inkml:trace>
</inkml:ink>
</file>

<file path=ppt/ink/ink2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14.45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0,'2'35,"9"54,1 22,-31 463,19-569,-7 414,8-279,-1-116</inkml:trace>
</inkml:ink>
</file>

<file path=ppt/ink/ink2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15.5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453 25,'-4'-3,"0"0,0 1,0-1,0 1,-1 0,1 0,-1 0,1 1,-1-1,0 1,0 0,1 1,-1-1,0 1,0 0,-5 1,2-1,0 1,1 0,-1 0,1 1,-1 0,1 1,0-1,0 1,-10 6,-3 6,0 0,1 2,1 0,0 1,1 1,2 0,-22 34,7-3,2 2,-23 60,48-107,1-1,0 1,1 0,-1 0,1 0,0 0,0 0,1 0,-1 0,1 1,0-1,1 0,-1 0,2 8,0-10,-1-1,1 1,0 0,0-1,0 1,0-1,0 0,0 0,0 0,1 0,-1 0,1 0,0-1,-1 1,1-1,0 1,0-1,0 0,0 0,0-1,0 1,0-1,0 1,0-1,4 0,283 1,-145-5,-121 4,1 1,1-1,0-2,-1-1,37-8,-57 10,0 0,-1 0,1-1,0 0,-1 0,1 0,-1 0,0-1,0 0,0 0,0 0,0 0,-1 0,1-1,-1 0,0 0,0 0,0 0,-1 0,1 0,-1-1,0 1,0-1,-1 0,1 0,-1 1,0-1,0 0,-1-7,1 8,-1 0,0 0,-1 0,1 0,-1 1,0-1,0 0,0 0,0 1,-1-1,1 0,-1 1,0 0,0-1,0 1,0 0,-1 0,0 0,1 0,-1 1,0-1,0 1,-6-4,-4-1,-1 0,0 2,0-1,-28-5,-18-8,42 12,2 2</inkml:trace>
</inkml:ink>
</file>

<file path=ppt/ink/ink2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17.3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0 351,'94'80,"-41"-27,-27-29,-1 1,-2 1,31 44,-49-62,0 0,0 0,-1 0,-1 0,1 1,-1-1,-1 1,0 0,0 0,-1 0,0 0,0 0,-1 0,0 0,-1 1,0-1,0 0,-4 13,-2-8,0 1,0-2,-2 1,1-1,-2 0,0-1,0 0,-1 0,-24 18,-9 12,42-39,-1-1,1 1,-1-1,0 0,0 1,0-1,0-1,0 1,-1 0,1-1,0 0,-5 2,7-3,0 0,0 0,0 0,0 0,0 0,1 0,-1 0,0 0,0-1,0 1,0 0,1 0,-1-1,0 1,0-1,1 1,-1-1,0 1,1-1,-1 1,0-2,-1 1,1-1,0 0,1 0,-1 1,0-1,0 0,1 0,-1 0,1 0,0 0,-1 0,1-4,2-8,0-1,0 1,2 0,0 0,0 1,1-1,13-22,-3 1,269-621,-225 492,-85 204,-21 61,-4 11,46-99,0 1,1 0,1 0,0 0,1 0,0 19,3-29,-1 0,1 1,0-1,0 0,0 0,0 0,1-1,0 1,0 0,0 0,0-1,1 1,-1-1,1 0,0 0,0 0,0 0,0 0,0-1,1 1,-1-1,1 0,-1 0,1 0,7 2,10 3,-1 0,2-2,33 6,-46-10,50 9,6 2,0-2,114 0,-153-13,-8-3</inkml:trace>
</inkml:ink>
</file>

<file path=ppt/ink/ink2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18.1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0 155,'26'-3,"0"-2,0 0,0-2,45-17,30-9,-73 26,42-13,0 4,1 2,124-7,-184 21</inkml:trace>
</inkml:ink>
</file>

<file path=ppt/ink/ink2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19.4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1 158,'0'-3,"1"0,0 0,0 0,0 1,0-1,0 0,0 1,1-1,-1 1,1-1,0 1,0 0,0 0,0 0,0 0,0 0,1 0,3-2,49-28,-49 29,22-10,1 1,1 1,0 1,1 2,-1 1,2 2,-1 0,0 3,33 0,-26 3,0 2,0 2,0 1,-1 2,0 1,-1 2,41 18,-42-14,96 47,-116-54,-1 1,0 0,0 1,-1 1,0 0,14 16,-24-24,-1 0,1 0,-1 0,0 0,0 0,-1 1,1-1,0 1,-1-1,0 1,0-1,0 1,-1 0,1-1,-1 1,0 0,0 0,0 7,-2-6,1 0,-1-1,0 1,0 0,0-1,-1 1,0-1,0 1,0-1,0 0,-1-1,-4 6,-5 2,-1-1,0 0,-1-1,0 0,0-1,-1-1,-18 6,-39 4,84-19,13-1,43-12,-51 10,0 1,0 1,0 1,0 0,1 1,-1 1,0 0,1 1,-1 1,0 1,0 0,0 1,-1 1,26 10,-15-3,0 1,-1 1,0 1,-2 2,0 0,0 1,29 32,-46-44,-1 0,1 1,-1-1,-1 1,1 0,-1 0,-1 1,1-1,-1 1,0-1,-1 1,3 14,-5-18,0 1,0-1,0 1,0-1,-1 0,0 1,0-1,0 0,-1 1,1-1,-1 0,0 0,0 0,0 0,-1 0,0-1,1 1,-1-1,0 0,-1 0,1 0,0 0,-1 0,-5 3,-55 31,-1-3,-133 49,33-16,160-64,0 0,-1-1,0 0,1 0,-1 0,0-1,0 0,0 0,0 0,0-1,0 0,0 0,0 0,0-1,0 0,1 0,-9-3,-9-5</inkml:trace>
</inkml:ink>
</file>

<file path=ppt/ink/ink2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21.1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0,'1'7,"0"-1,0 0,1 0,-1 0,2 0,-1 0,0-1,1 1,0-1,0 1,1-1,6 7,2 3,2 0,23 20,-27-27,1-1,-1 0,1-1,1 0,-1-1,1 0,0-1,0 0,0-1,0 0,13 1,-8-2,0-1,-1-1,1 0,0-1,0-1,-1-1,32-8,-44 10,0-1,-1 1,1-1,0 0,0 0,-1 0,1 0,-1-1,0 1,0-1,0 0,0 0,0 0,0 0,-1 0,0-1,1 1,-1-1,-1 0,1 0,0 1,-1-1,0 0,0 0,0 0,0-1,-1 1,0 0,1 0,-2 0,1 0,-1-6,1 9,0 1,0 0,0-1,0 1,0-1,0 1,0 0,0-1,0 1,0-1,0 1,0 0,0-1,0 1,-1-1,1 1,0 0,0-1,0 1,-1 0,1-1,0 1,0 0,-1-1,1 1,0 0,-1 0,1-1,0 1,-1 0,1 0,0 0,-1-1,1 1,-1 0,1 0,0 0,-1 0,0 0,-6 16,-1 30,7-22,2-1,1 0,1 1,1-1,1 0,14 41,64 130,-82-192,227 418,27-14,-62-102,-183-289,22 41,-30-53,-1 0,0 0,0 0,0-1,0 1,0 0,0 0,-1 0,0 0,1 0,-1 1,0-1,-1 0,1 0,0 0,-2 4,1-6,0 1,-1-1,1 1,0-1,-1 1,1-1,-1 0,1 1,-1-1,0 0,0 0,1 0,-1-1,0 1,0 0,0-1,0 1,0-1,0 0,0 1,0-1,0 0,0 0,0 0,-2-1,-57-9,52 8,-74-10,56 10,-45-11,60 9,1 0,0 0,0-2,1 1,-1-1,1-1,0 0,1 0,0-1,0 0,0 0,1-1,1 0,-1-1,2 0,-1 0,1 0,1-1,0 0,0 0,-5-21,-9-43,-13-61,24 91,5 29,0 0,1 0,0 0,1 0,1 0,1 0,0 0,4-19,2-10,-1 1,-3-1,-2 0,-6-63,4 92,-14-112,11 96</inkml:trace>
</inkml:ink>
</file>

<file path=ppt/ink/ink2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23.7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0 196,'399'-24,"-345"19,31-5,0-4,-1-4,-1-4,91-36,-148 50,-20 7,-1 0,1-1,-1 0,1 0,-1 0,0-1,0 0,0 1,0-2,5-3,-6 0</inkml:trace>
</inkml:ink>
</file>

<file path=ppt/ink/ink2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24.34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0 160,'78'-4,"-1"-4,117-26,-17 1,-8 10,276-4,-436 28,0-1,-1 0,1-1,0 1,-1-2,1 1,-1-1,1 0,-1-1,0 0,11-6,-8 1</inkml:trace>
</inkml:ink>
</file>

<file path=ppt/ink/ink2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25.5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151 1,'-1'44,"-3"0,-1 0,-2 0,-2-1,-18 50,-49 203,67-245,2 0,3 0,3 102,4-119,3-1,0 1,2-1,2 0,0-1,3 0,0-1,2 0,21 30,-34-56,1-1,0 0,0-1,0 1,0 0,1-1,-1 0,1 0,0 0,0 0,0 0,0-1,1 0,-1 0,1 0,-1 0,9 1,-7-2,1-1,-1 0,0 0,1 0,-1-1,1 0,-1-1,0 1,0-1,0 0,11-6,8-6,-1-1,0-2,-1 0,35-35,-58 51,64-63,83-111,-62 70,-82 101,19-22,30-46,-47 64,-1 0,1-1,-2 1,1 0,-1-1,0 0,-1 0,0 0,0 0,-1 0,0-11,-1 18,0-1,0 1,0 0,-1 0,1-1,-1 1,1 0,-1 0,0 0,0 0,-2-3,3 4,0 1,-1-1,1 1,-1-1,1 1,-1-1,1 1,-1-1,0 1,1 0,-1-1,1 1,-1 0,0 0,1-1,-1 1,0 0,1 0,-1 0,0 0,1 0,-1 0,0 0,-1 0,0 1,0 0,-1 0,1 0,0 1,0-1,0 1,0-1,0 1,0-1,1 1,-1 0,0 0,1 0,-1 0,1 0,0 1,0-1,-1 3,-19 42,3 2,2 0,2 1,-13 88,22-102,3-1,1 1,1-1,2 1,1 0,2-1,17 61,15 7,61 118,11 28,-89-202,-14-31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6.8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1 546,'58'19,"-46"-19,0-1,0 0,-1 0,1-2,-1 1,1-1,-1-1,0 0,0-1,14-8,15-11,48-35,-65 42,-1 1,526-366,-524 366,-8 2</inkml:trace>
</inkml:ink>
</file>

<file path=ppt/ink/ink2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28.6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233 0,'-1'33,"-2"0,-1 0,-1 0,-11 33,-48 125,11-34,31-83,2 0,5 2,-12 140,24-131,12 129,-5-181,1 0,2-1,1 0,1 0,2 0,29 58,-37-83,1-1,0 1,0-1,1 1,0-1,0-1,0 1,1-1,0 0,0 0,0 0,1-1,12 6,-14-8,1-1,-1 1,1-1,0-1,-1 1,1-1,0 0,0 0,-1-1,1 1,0-1,-1-1,1 1,-1-1,1 0,-1 0,0 0,0-1,5-3,33-23,-2-1,-1-2,56-59,-77 72,-2-1,-1-1,0-1,-2 0,0 0,13-31,-10 12,-1 0,19-84,-32 113,-1-1,-1 0,0 0,-1-22,0 33,0-1,0 1,0-1,0 0,-1 1,1-1,-1 1,1-1,-1 1,0-1,0 1,0 0,-1 0,1-1,0 1,-1 0,0 0,1 0,-1 0,0 0,0 1,0-1,0 1,0-1,0 1,-1-1,1 1,0 0,-1 0,-4-1,5 2,-1 1,1-1,0 0,0 1,0-1,0 1,0 0,0 0,0 0,0 0,0 0,0 0,0 1,0-1,1 0,-1 1,1 0,-1-1,1 1,-1 0,1 0,0-1,0 1,0 0,0 0,-1 4,-3 5,1 1,0 0,-3 17,-68 453,71-425,3 0,2-1,2 1,4 0,1-1,25 87,37 55,-68-190</inkml:trace>
</inkml:ink>
</file>

<file path=ppt/ink/ink2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0.7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75 142,'0'3,"1"0,-1 0,1 0,0 0,0 0,0 0,1-1,-1 1,0 0,1-1,0 1,0-1,0 1,0-1,0 0,3 2,45 35,-28-23,-3-2,0 2,-1 0,-1 1,-1 1,0 0,-2 1,17 28,-26-38,0 1,0 1,-1-1,-1 1,0-1,0 1,-1 0,0 0,-1 0,0 0,-1 0,0 0,-1 0,0 0,-1 0,0 0,-1 0,-5 13,-6 7,-2 0,-1-1,-2 0,-1-2,-1 0,-1-1,-1-2,-42 36,65-60,-52 40,50-40,0 1,0-1,0 0,0 1,0-1,0 0,-1 0,1-1,0 1,-1 0,1-1,0 1,-1-1,1 0,-1 0,1 0,0 0,-1 0,1 0,-1-1,1 1,0-1,-4-1,5 1,-1 0,1 0,0-1,0 1,0-1,0 1,1-1,-1 1,0-1,1 1,-1-1,1 1,-1-1,1 0,0 1,0-1,-1 0,1 0,1 1,-1-1,0 0,0 1,0-1,1-1,15-49,-11 38,15-39,28-51,9-21,-30 54,31-139,-56 198,0 1,1 0,0 0,1 0,0 0,1 1,0 0,1 0,0 0,0 0,1 1,0 0,1 1,0-1,0 2,1-1,0 1,0 0,1 1,0 0,14-6,-23 11,1 0,-1 1,0-1,1 0,-1 1,1 0,0-1,-1 1,1 0,-1 0,1 0,-1 0,1 0,0 0,-1 0,1 0,1 1,-3-1,-17-15,12 9,-1 0,1 0,1-1,-1 0,1 1,0-2,1 1,-6-15,9 22,-1 0,1 0,-1 0,1 0,-1 0,1 0,-1 0,1 0,-1 0,1 1,-1-1,1 0,-1 0,1 0,-1 1,1-1,-1 0,1 0,0 1,-1-1,1 0,-1 1,1-1,0 0,-1 1,1-1,0 1,-1-1,1 1,0-1,0 1,0-1,-1 1,1-1,0 1,0-1,0 1,-14 23,-45 78,45-81,0 1,2 1,0 0,-14 42,25-62,0 1,0 0,0-1,0 1,1 0,-1-1,1 1,0 0,0 0,0-1,1 1,-1 0,1 0,0-1,0 1,0-1,0 1,1-1,-1 1,1-1,0 0,0 0,0 0,1 0,-1 0,1 0,0-1,-1 1,1-1,0 0,6 4,1-2,1 0,-1 0,1-1,0 0,-1-1,1 0,1-1,-1 0,16-1,349-3,-348 3</inkml:trace>
</inkml:ink>
</file>

<file path=ppt/ink/ink2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1.5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98,'904'-54,"-891"52,4 1,-1-1,-1-1,1 0,0-2,21-7,-25 3,-10 3</inkml:trace>
</inkml:ink>
</file>

<file path=ppt/ink/ink2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2.2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1,'2'0,"0"0,-1 1,1-1,0 1,0 0,0 0,-1-1,1 1,0 0,-1 0,1 1,-1-1,1 0,-1 0,1 1,-1-1,0 1,0-1,0 1,0 0,0-1,0 1,0 0,0 0,0 2,15 54,-14-45,-1-9,45 257,-39-210,22 75,-26-110,3 6</inkml:trace>
</inkml:ink>
</file>

<file path=ppt/ink/ink2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3.4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978 1,'-45'0,"0"1,0 2,0 2,1 2,-61 18,-11 11,-4-1,2 5,-130 65,243-103,1 0,0 1,0-1,0 1,0 0,0 0,1 0,-6 7,8-9,0 1,1-1,-1 0,1 1,-1-1,1 0,0 1,-1-1,1 0,0 1,0-1,0 1,0-1,0 0,0 1,0-1,0 1,1-1,-1 0,1 1,-1-1,1 0,-1 0,1 1,0-1,-1 0,1 0,0 0,0 0,0 0,0 0,0 0,2 2,17 15,-2 1,0 1,-1 0,-1 1,-1 1,-1 1,-1 0,0 1,-2 0,-1 0,-2 1,8 31,-1 30,-8-43,13 44,-20-85,1-1,-1 1,0-1,1 1,0-1,-1 0,1 1,0-1,-1 0,1 1,0-1,0 0,0 0,0 0,0 0,0 0,0 0,1 0,0 1,-1-2,0 0,0 0,0 0,0 0,0 0,0 0,0 0,0 0,0-1,0 1,0 0,0-1,0 1,0 0,0-1,0 1,0-1,-1 0,1 1,0-1,1-1,5-5,0-2,0 1,-1-1,7-12,-5 9,15-22,1 1,2 2,1 0,2 2,1 1,1 1,1 2,50-30,-63 44,1 1,0 0,1 2,-1 0,2 2,-1 0,1 1,0 2,0 0,0 1,0 1,0 1,0 1,0 1,0 1,0 1,27 9,1 4,-1 3,0 1,-2 3,-1 2,-1 2,-2 2,0 1,-2 3,38 39,-68-60,1-1,-2 1,1 1,-2 0,0 0,-1 1,13 30,-19-37,0-1,0 1,-1-1,0 1,0 0,-1 0,0-1,0 1,-1 0,0 0,0-1,-1 1,0-1,0 1,-1-1,0 0,0 0,-1 0,-5 7,-3 4,-2-1,0 0,-1-1,-1-1,0 0,-25 16,-114 67,134-86,0-1,-1 0,-1-2,1-1,-2-1,-31 6,36-8,0 0,0 2,1 0,0 0,-18 12,23-11,-1-1,0-1,-1 0,1 0,-1-1,0-1,-1-1,-29 3,-30-7,54 0</inkml:trace>
</inkml:ink>
</file>

<file path=ppt/ink/ink2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5.41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122 105,'-4'0,"-2"-4,-4-6,0-6,1-4,-1 1,-5 4,-3 5,-2 3,1 4</inkml:trace>
</inkml:ink>
</file>

<file path=ppt/ink/ink2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7.1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75,'3'2,"0"0,-1 0,1 0,-1 1,1-1,-1 1,0 0,0 0,0-1,-1 1,1 0,1 4,2 2,0-1,9 15,2 0,24 28,-32-43,-1-1,1 0,1 0,-1-1,1 0,0-1,1 0,-1 0,17 5,-2-2,1-1,0-1,1-1,-1-1,1-1,0-1,51-4,-68 1,0 0,0-1,0 1,0-2,-1 1,1-1,-1-1,1 0,-1 0,0 0,-1-1,1 0,-1-1,0 0,0 0,0 0,-1-1,0 0,-1 0,1 0,-1-1,-1 0,0 0,0 0,6-17,-8 15,0 0,0 0,-1-1,0 1,-1 0,-2-20,2 25,-1-1,0 1,0 0,0 0,0 0,-1 0,0 0,0 0,0 0,-1 0,0 1,0-1,0 1,-6-7,8 10,0 1,0-1,1 1,-1-1,0 1,0-1,0 1,1 0,-1 0,0-1,0 1,0 0,0 0,0 0,0 0,1 0,-1 0,0 0,0 0,0 0,0 0,0 1,0-1,1 0,-1 1,0-1,0 0,0 1,1-1,-1 1,0-1,0 1,1 0,-1-1,1 1,-1 0,0-1,1 1,-1 0,1 0,0-1,-1 1,1 0,-1 1,-15 42,16-42,-7 27,2 1,1 0,2 1,0-1,3 0,0 0,2 1,1-1,14 52,12 18,64 141,-83-213,212 443,-134-293,-85-170,6 11,0 1,-1 1,-1 0,0 0,-2 0,-1 1,4 25,-9-43,-1 0,1 0,0 0,-1-1,0 1,0 0,0-1,-1 1,1-1,-1 1,1-1,-1 0,0 0,-1 1,1-2,0 1,-1 0,0 0,1-1,-1 1,0-1,-1 0,1 0,0 0,0 0,-1-1,1 1,-1-1,0 0,1 0,-1 0,-4 0,-11 2,0 0,0-1,0-1,0-1,-20-2,18-1,0-1,1 0,-1-2,1 0,0-2,1 0,0-1,0-1,1 0,0-2,1 0,0-1,-17-17,16 13,1-1,0 0,2-1,0-1,1 0,1-1,1-1,1 0,1-1,1 0,-6-24,11 27,2 0,1 0,0-1,1 1,2-1,0 1,1 0,0 0,2 0,1 0,0 1,1 0,1 0,1 1,1 0,0 1,18-23,-22 34,0 1,1 0,-1 1,1 0,-1 0,1 0,1 1,-1-1,0 2,1-1,-1 1,10-1,47-19,-27-1,-22 13</inkml:trace>
</inkml:ink>
</file>

<file path=ppt/ink/ink2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9.0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0 307,'0'-2,"1"1,-1-1,1 1,-1-1,1 1,0-1,-1 1,1 0,0-1,0 1,0 0,0-1,0 1,0 0,0 0,1 0,-1 0,0 0,1 0,-1 0,1 1,-1-1,3 0,42-15,-36 14,216-54,236-25,-366 65,185-57,-251 63,54-9,-55 14</inkml:trace>
</inkml:ink>
</file>

<file path=ppt/ink/ink2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39.60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0 363,'9'-2,"-1"0,0 0,1 0,-1-1,0 0,0-1,13-8,14-5,755-234,-695 230,1 4,1 4,-1 4,2 5,97 8,-168-3</inkml:trace>
</inkml:ink>
</file>

<file path=ppt/ink/ink2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40.8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457 592,'-1'-1,"1"0,0 0,-1 0,1 0,-1 0,0 0,1 0,-1 0,0 1,0-1,0 0,1 0,-1 1,0-1,0 0,0 1,0-1,0 1,0-1,0 1,0-1,0 1,-1 0,1 0,0-1,0 1,-1 0,-39-5,36 5,-171-3,28 2,145 1,0 1,0-2,1 1,-1 0,0-1,0 1,1-1,-1 0,0 1,1-1,-1-1,1 1,-1 0,1-1,-1 1,1-1,0 0,0 1,0-1,0 0,0-1,0 1,-1-3,2 3,1-1,0 1,-1-1,1 1,0-1,0 1,1-1,-1 1,0 0,1-1,0 1,-1 0,1-1,0 1,0 0,0 0,1-1,-1 1,0 0,1 0,-1 1,1-1,0 0,0 0,0 1,3-3,38-28,0 2,2 3,1 1,66-27,-14 6,-83 40,327-152,-291 139,1 2,0 3,1 2,103-12,-150 25,4-1,0 0,0 1,-1 0,1 1,14 2,-23-2,1-1,-1 1,1-1,-1 1,1-1,-1 1,1 0,-1 0,0 0,1 0,-1 0,0 0,0 0,0 0,0 0,0 1,0-1,0 0,0 1,0-1,-1 0,1 1,0-1,-1 1,0 0,1-1,-1 1,0-1,0 1,1-1,-1 1,0 0,-1-1,1 1,0-1,0 1,-1 0,1-1,-1 1,0 1,-56 139,46-102,2 1,2-1,2 2,2-1,1 0,2 1,2-1,12 65,-3-52,2-1,3 0,2-1,2-1,2-1,30 48,67 83,21 39,-139-219,22 51,-23-49,1-1,0 0,-1 0,1 1,-1-1,0 0,0 1,1-1,-2 0,1 1,0-1,0 0,-1 1,1-1,-1 0,0 0,0 0,0 1,0-1,-2 3,-8 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7.51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0,'2'0,"22"0,0 1,0 0,-1 2,32 8,-50-10,1 1,-1 0,0 0,0 0,0 1,-1-1,1 1,-1 1,1-1,-1 0,4 5,-6-5,0 0,0 0,0 0,0 0,-1 0,0 1,1-1,-1 0,0 1,-1-1,1 1,-1-1,1 1,-1-1,0 1,0-1,0 1,-1-1,0 4,-1 0,0-1,0 0,-1 0,0 0,0 0,0-1,-1 1,1-1,-7 6,5-5,1-1,0 1,0 0,0 0,1 1,0-1,0 1,-3 10,5-11,0 0,0 1,1-1,0 0,0 0,0 0,1 0,0 0,0 0,0 0,1 0,0 0,0 0,1 0,4 7,-1-3,1-1,0 0,1 0,0-1,0 0,1 0,16 11,8 2,2-2,1-1,63 23,131 38,-191-67</inkml:trace>
</inkml:ink>
</file>

<file path=ppt/ink/ink2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41.5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1 166,'4'0,"6"0,10 0,10 0,9-9,6-7,4 0,7-3,2 3,5-1,4-1,-1 2,-7 3,-9 5,-9 3,-7 3,-5-3,-7-1</inkml:trace>
</inkml:ink>
</file>

<file path=ppt/ink/ink2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02.0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334 638,'-1'8,"-1"0,1 0,-2 0,1 0,-5 10,-2 7,-47 121,-2 4,34-56,-10 99,-7 29,38-209,0 0,-1 0,-1 0,0 0,-1-1,0 0,-1 0,-12 16,19-27,0 0,-1 0,1-1,-1 1,1 0,-1-1,1 1,-1-1,0 1,1-1,-1 1,0-1,0 1,1-1,-1 0,0 1,0-1,1 0,-1 0,0 1,0-1,0 0,0 0,1 0,-1 0,0 0,0 0,0 0,0-1,-1 0,1 1,1-1,-1-1,0 1,0 0,0 0,0 0,1 0,-1-1,1 1,-1 0,1 0,-1-1,1 1,-1-3,-3-57,4 58,1-37,2 0,2 0,2 1,1-1,24-65,93-185,-74 181,57-135,74-160,-167 371,-4 7,0 2,2-1,1 2,0 0,2 0,18-20,-33 43,0-1,-1 0,1 0,0 1,-1-1,1 1,0-1,0 0,0 1,0-1,0 1,0 0,-1-1,1 1,0 0,0-1,0 1,0 0,0 0,0 0,0 0,0 0,0 0,0 0,0 0,0 1,0-1,0 0,0 1,0-1,0 0,0 1,0-1,0 1,0 0,-1-1,1 1,0-1,0 1,-1 0,1 0,-1-1,1 1,0 0,-1 0,1 0,-1 0,1 1,4 8,-1 0,0 0,5 20,-3-11,11 23,2 0,1-2,2-1,2 0,1-2,33 37,-14-19,247 280,-284-327,-1 0,0 0,0 0,-1 1,0 0,7 19,-8-18,1 1,0-1,1 1,0-2,8 11,20 21,-2 1,-2 2,33 63,-30-43,-33-63</inkml:trace>
</inkml:ink>
</file>

<file path=ppt/ink/ink2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03.0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427 229,'-133'2,"-140"-5,272 3,1 1,-1-1,0 0,0 0,0 0,1 0,-1 0,0 0,0-1,0 1,0 0,1 0,-1 0,0-1,0 1,1 0,-1-1,0 1,1-1,-1 1,0-1,1 1,-1-1,1 1,-1-1,1 0,-2 0,17-14,41-12,-52 25,101-37,1 5,2 4,1 5,203-20,-181 44,-93 3,64-6,-156 20,30-11</inkml:trace>
</inkml:ink>
</file>

<file path=ppt/ink/ink2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44.5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1254,'0'-3,"1"0,-1 0,1 0,0 0,0 1,0-1,1 0,-1 1,1-1,-1 1,1 0,0-1,3-2,32-29,-7 11,2 2,0 1,2 1,0 2,1 2,0 0,41-9,-47 16,0 2,1 0,0 2,0 2,0 0,0 2,0 1,0 2,47 10,-67-11,-1 0,1 1,-1 1,0 0,0 0,-1 1,1-1,-1 2,0-1,-1 2,1-1,-1 1,0 0,-1 0,8 10,-7-5,-1-1,0 1,-1 0,-1 1,1-1,-2 1,0 0,-1 0,0 0,0 25,0 75,-5 0,-5 0,-37 178,28-233,7-25,27-67,118-287,160-574,-288 870,152-688,-169 749,-1 0,-2-1,-22 44,9-23,-21 70,43-111,0 0,1 0,1 0,0 0,1 0,1 0,0 0,3 17,-1-22,1 0,-1 1,2-1,-1 0,2-1,-1 1,1-1,1 0,-1 0,1 0,1-1,10 11,14 10,2 0,1-2,1-2,1-1,67 33,208 70,-278-114,-16-7,140 46,-139-47,0-1,0-1,0-1,0 0,1-1,31-3,-48 0,-8 1,-6 0</inkml:trace>
</inkml:ink>
</file>

<file path=ppt/ink/ink2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45.1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1 230,'257'-11,"383"-66,-450 48,259-43,-422 67,-14 3,1 0,-1-1,0 0,0-1,20-9,-31 8,-11 1</inkml:trace>
</inkml:ink>
</file>

<file path=ppt/ink/ink2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45.7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0 432,'41'-50,"8"-8,-32 43,1 0,1 2,0 0,1 1,1 1,-1 1,2 1,42-13,3 6,116-11,-155 24,75-15,116-34,-12 2,-70 19,-124 26,-17 3,-21 4,9 4</inkml:trace>
</inkml:ink>
</file>

<file path=ppt/ink/ink2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48.88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 1,'1'0,"0"0,0 1,0-1,0 1,0-1,0 1,-1-1,1 1,0 0,0-1,-1 1,1 0,0 0,-1 0,1-1,0 1,-1 0,0 0,1 0,-1 0,1 0,-1 0,1 2,7 31,-5-21,2 8,-1 0,0 1,-2 0,-1-1,0 1,-2 0,0 0,-2-1,0 1,-7 21,-1 19,2 0,2 1,4 0,6 95,-2-151,0-1,0 0,0 0,1 0,-1 0,2 0,-1 0,0-1,1 1,0-1,1 1,-1-1,1 0,0-1,0 1,1-1,-1 1,1-1,0 0,0-1,10 6,6 1,1-1,1 0,0-2,33 6,-23-4,-6-3,1-1,0 0,0-3,0 0,51-4,-59 0,-1-1,1 0,-1-2,0 0,0-2,-1 0,0-1,0 0,19-13,-30 16,0-1,0 0,-1 0,0 0,0-1,0 0,-1 0,0-1,0 1,-1-1,7-15,-9 17,0 0,0 0,0 0,-1-1,1 1,-2-1,1 1,-1-1,0 1,0-1,-1 1,1-1,-2 1,1-1,-1 1,-3-10,4 14,0 0,1 1,-1-1,0 0,0 0,0 1,0-1,0 0,-1 1,1-1,0 1,-1 0,1-1,-1 1,1 0,-1 0,0 0,1 0,-1 0,0 0,0 1,0-1,0 1,1-1,-1 1,0-1,0 1,0 0,0 0,0 0,0 0,0 1,0-1,-2 1,0 0,1 1,-1 0,1 0,0 0,0 0,0 0,0 1,0-1,0 1,0 0,1 0,0 0,-1 0,1 1,0-1,-2 5,-9 24,1 1,1 0,2 0,2 1,1 0,1 0,2 1,2 55,6-19,3 0,3 0,24 78,-34-142,6 17,-2 1,3 27,-7-46,-1-1,1 1,-1-1,-1 1,1 0,-1-1,0 1,0-1,-1 1,1-1,-1 0,0 0,-1 1,1-2,-6 9,-2-2</inkml:trace>
</inkml:ink>
</file>

<file path=ppt/ink/ink2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0.4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0 114,'83'-5,"-2"-3,146-33,11-3,-150 33,-66 6</inkml:trace>
</inkml:ink>
</file>

<file path=ppt/ink/ink2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1.0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1,'4'4,"7"6,0 10,-1 6,2 2,-1 6,-3 1,-2 3,-2 4,-2 4,-2-3,0-3,4-5,1-3,0-4,-1-1,-1-7</inkml:trace>
</inkml:ink>
</file>

<file path=ppt/ink/ink2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2.2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1 236,'1'-6,"0"0,0 0,0 0,1 0,0 0,0 0,1 0,0 1,0-1,0 1,0 0,1 0,0 0,0 0,0 1,1-1,7-5,10-7,0 1,40-21,-40 26,0 2,1 0,0 1,0 1,1 2,0 0,0 1,0 2,0 0,0 2,32 3,-54-3,1 0,0 0,-1 1,1-1,-1 1,1 0,-1-1,0 1,1 0,-1 1,0-1,1 0,-1 1,0-1,0 1,0 0,0-1,-1 1,1 0,0 0,-1 0,1 0,-1 1,0-1,0 0,0 1,0-1,0 1,0-1,-1 1,1-1,-1 1,1-1,-1 1,0-1,0 1,-1 0,1-1,0 1,-1-1,0 4,-2 6,0 0,-1 0,0 0,-1-1,0 1,-1-1,-10 16,-9 4,-1-1,-2-1,-1-1,-38 28,28-23,-63 66,100-97,1-1,-1 1,0 0,1 0,-1 0,1 0,0 0,0 1,0-1,0 0,0 1,0-1,0 4,1-6,0 1,0-1,0 1,1-1,-1 1,0-1,1 1,-1-1,0 0,1 1,-1-1,1 1,-1-1,1 0,-1 1,1-1,-1 0,1 0,-1 1,1-1,-1 0,1 0,-1 0,1 0,-1 0,1 0,-1 0,1 0,0 0,-1 0,1 0,-1 0,1 0,0 0,12-3,1 0,-1 0,16-7,-19 7,25-8,1 1,0 3,0 1,1 1,0 2,0 2,0 1,0 2,-1 2,1 1,69 19,-59-12,-31-9,0 0,0 1,-1 1,1 1,-1 0,-1 1,1 0,21 16,-34-22,-1 0,1 1,-1-1,1 1,-1 0,1 0,-1-1,0 1,0 0,0 0,0 0,0 0,-1 0,1 0,-1 0,1 1,-1-1,0 0,1 0,-1 0,0 0,-1 1,1 1,-1 0,-1 0,1 0,-1-1,0 1,0-1,0 1,-1-1,1 1,-1-1,1 0,-6 4,-8 6,-1 0,0-1,-34 16,48-26,-91 46,-143 86,222-125,0-1,-1 0,0-1,-1-1,-29 8,18-6,13-3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8.1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 16,'0'-4,"-4"-2,-2 1</inkml:trace>
</inkml:ink>
</file>

<file path=ppt/ink/ink2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3.6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 0,'-2'66,"0"-44,1 0,1 1,0-1,2 0,6 30,-7-49,0 0,0-1,0 1,0 0,1-1,-1 1,1-1,-1 0,1 1,0-1,0 0,0 0,0 0,0 0,0 0,1-1,-1 1,1-1,-1 1,1-1,0 0,-1 0,1 0,0-1,0 1,-1 0,1-1,0 0,0 0,0 0,0 0,0 0,-1 0,1-1,0 0,3 0,12-4,0-1,0 0,-1-2,24-12,-21 10,-11 6,0-1,0 0,-1-1,0 1,1-2,-2 1,1-1,-1 0,12-16,-16 19,0-1,-1 1,0-1,1 0,-2 0,1 0,-1 0,1 0,-1-1,-1 1,1 0,-1-1,0 1,0 0,0-1,-1 1,0 0,0 0,0 0,-4-7,5 11,0 0,0 1,0-1,0 0,0 1,0-1,-1 1,1-1,0 1,0-1,-1 0,1 1,-1-1,1 1,0-1,-1 1,1-1,-1 1,1 0,-1-1,1 1,-1 0,1-1,-1 1,0 0,1 0,-1-1,1 1,-1 0,0 0,-13 13,-3 29,7 7,3 0,1 1,3 0,2 0,2 0,3 0,1 0,15 59,18 42,74 188,-17-101,34 101,-125-328,-1 0,0 0,-1 0,0 0,-1 0,0 0,-1 1,-1 16,0-24,0 0,0 0,-1 1,0-1,1 0,-1 0,0 0,-1-1,1 1,-1-1,0 1,0-1,0 0,0 0,0 0,-1 0,1 0,-1-1,0 0,0 0,0 0,0 0,0 0,-6 0,1 1,-1-1,0 0,0-1,0 0,0-1,0 0,0 0,0-1,0-1,0 0,1 0,-1 0,0-2,1 1,0-1,0 0,0-1,0 0,1 0,0-1,-13-12,3 2,0 0,2-2,0 0,1-1,0-1,2 0,0 0,-10-25,11 14,1 0,1 0,2-1,1-1,1 1,2-1,1-60,5 32,3 0,2 1,20-80,-25 132,0 0,1-1,0 1,0 0,1 0,0 0,0 1,1-1,0 1,0 0,1 0,-1 1,13-10,-1 2</inkml:trace>
</inkml:ink>
</file>

<file path=ppt/ink/ink2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6.9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1 380,'51'1,"81"13,-54-6,96-2,-43-4,538 36,264 8,-11-82,-6-85,512-16,-1142 125,358-60,-452 40,276-9,-458 40,96-5,-95 5,1-1,-1 0,0-1,1 0,-1-1,18-9,-24 8,-6 1</inkml:trace>
</inkml:ink>
</file>

<file path=ppt/ink/ink2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7.6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1,'3'2,"-1"0,1 0,-1 1,0-1,1 1,-1-1,0 1,-1 0,1 0,0 0,-1 0,0 0,1 0,-1 0,1 5,7 13,16 18,-2 1,-1 1,-2 1,-2 0,-2 2,-2 0,11 55,-13-10,2 155,-11-133,5-47,-3-40</inkml:trace>
</inkml:ink>
</file>

<file path=ppt/ink/ink2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2:58.4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280 128,'-8'0,"0"0,0 0,0 0,1 1,-1 0,0 1,0 0,1 0,-1 0,1 1,0 0,0 1,0 0,0 0,0 0,1 1,0 0,0 0,0 0,1 1,-1 0,2 0,-9 13,-2 2,2 0,0 1,2 1,0 0,1 0,2 1,0 0,2 1,-6 37,12-59,0 0,0 0,0 1,0-1,0 0,1 0,0 0,-1 0,1 0,0 0,1 0,-1 0,0 0,1 0,0-1,0 1,-1-1,1 1,1-1,-1 0,0 0,1 0,-1 0,1 0,-1 0,1 0,0-1,0 0,0 1,0-1,0 0,0-1,0 1,0 0,0-1,6 1,11 0,1 0,-1-2,1 0,29-6,-41 6,20-3,0-1,0-2,-1-1,0 0,41-21,-60 25,0-1,0 0,-1-1,0 1,0-2,0 1,0-1,-1 0,-1-1,1 1,-1-1,0-1,-1 1,0-1,0 0,-1 0,0-1,-1 1,5-19,-8 22,1-1,-1 1,0 0,-1-1,0 1,0-1,0 1,0 0,-1 0,0 0,-1 0,1 0,-1 0,0 1,-1-1,1 1,-1 0,0 0,-6-5,-9-10,-2 1,0 2,-27-18,33 24,15 11,-103-67,93 61,0 0,-1 1,0 1,0 0,0 0,-1 1,1 1,-16-2,23 4,0 0,0 0,1 1,-1 0,0-1,0 1,1 1,-1-1,0 0,1 1,0 0,-1 0,1 0,0 0,0 0,-5 6,-8 8</inkml:trace>
</inkml:ink>
</file>

<file path=ppt/ink/ink2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00.9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1298,'68'0,"44"1,194-23,906-240,-811 165,1388-263,-1255 254,-397 73,241-96,-296 91,114-73,-195 110,0 1,0-1,1 0,-1 1,0-1,0 0,0 0,0 0,0 0,0 0,0 0,0 0,0 0,-1 0,1 0,0 0,-1-1,1 1,-1 0,1 0,0-3,-2 3,1 0,0 0,-1 0,1 0,-1 0,1 0,-1 0,0 1,1-1,-1 0,0 0,0 1,0-1,1 0,-1 1,0-1,0 1,0-1,0 1,0-1,-2 1,-11-5,0 1,-1 0,-17-1,16 2,-111-15,-173-3,198 16,27 1,0 3,0 4,-146 25,199-23,17-3,0-1,0 1,0-1,0 0,-1-1,1 1,0-1,0 0,-1 0,-9-2,15 2,-1 0,1 0,0 0,0 0,0 0,-1 0,1-1,0 1,0 0,0 0,-1 0,1 0,0 0,0 0,0-1,0 1,0 0,-1 0,1 0,0 0,0-1,0 1,0 0,0 0,0 0,0-1,0 1,0 0,0 0,0 0,0-1,0 1,0 0,0 0,0 0,0-1,0 1,0 0,0 0,0 0,0-1,0 1,10-9,14-3,5 2,0 1,1 1,0 2,56-4,124 9,-186 3,-1 0,0 2,0 1,0 1,0 0,-1 2,23 11,-11-1,-1 1,-1 1,47 40,-27-21,61 36,-110-73,0 0,1 0,-1 1,0 0,0-1,0 1,-1 0,1 1,-1-1,1 0,-1 1,0-1,-1 1,1 0,0-1,-1 1,0 0,0 0,0 0,-1 0,1 0,-1 0,0 0,0 0,0 0,-1 0,1 0,-1 0,0 0,0 0,0 0,-1 0,-2 5,-7 14,-1-1,-1 0,-1-1,-22 26,18-23,-8 12,-231 286,255-320,2-2,-1 0,1 1,-1-1,1 0,-1 1,1-1,-1 1,1-1,0 1,-1-1,1 1,0 0,-1-1,1 1,0-1,0 1,-1 0,1-1,0 1,0 0,0-1,0 1,0 0,0-1,0 1,0 1,5 1</inkml:trace>
</inkml:ink>
</file>

<file path=ppt/ink/ink2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07.7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42,'4'-4,"1"-1,-1 1,1 1,0-1,1 1,-1 0,0 0,1 0,0 1,-1 0,1 0,6-1,-8 2,-1 1,0 0,0 0,1 0,-1 1,0-1,1 1,-1 0,0 0,0 0,0 0,0 0,0 1,0-1,0 1,0 0,-1 0,1 0,-1 0,1 0,-1 1,0-1,4 5,21 29,-2-2,1 0,46 42,-62-67,1 0,0 0,0-1,1-1,0 0,0-1,1 0,0-1,0 0,0-1,24 4,-8-4,1 0,0-2,0-2,0 0,0-2,49-10,-74 11,1-1,-1 0,0 0,0-1,-1 1,1-1,0 0,-1-1,0 1,0-1,0 0,0 1,0-2,-1 1,0 0,0-1,0 0,0 1,-1-1,0 0,2-6,-1 2,-1-1,0 1,-1 0,0-1,0 1,-1-1,-1 1,1-1,-1 1,-1-1,-3-11,5 20,0 0,0 0,0 0,0 0,-1 1,1-1,0 0,0 0,-1 0,1 0,-1 1,1-1,-1 0,1 0,-1 1,1-1,-1 0,0 1,1-1,-1 1,-1-2,-8 14,-3 42,11-46,-11 49,3 1,2 0,3 0,2 1,3 0,3-1,2 1,2-1,3 0,3-1,2 0,2-1,36 76,-12-46,107 249,-119-261,-5 2,26 125,-49-193,6 24,-3 0,0 1,-2-1,-3 42,0-66,0 1,0-1,-1 0,-1 0,1 0,-1 0,-1 0,1-1,-7 11,6-14,1 1,-1-1,0 0,0 0,-1 0,1 0,-1-1,0 0,0 0,0 0,0-1,-1 1,1-1,0 0,-7 1,4-2,-1 1,1-1,0-1,-1 1,1-1,-1-1,1 0,0 0,-1 0,1-1,-14-5,9 1,0 0,0-1,0 0,1-1,0 0,-14-14,7 4,0 0,2-2,0 0,2-1,0-1,1 0,-12-29,17 30,2-1,0 1,1-1,2-1,0 1,1-1,2 1,0-1,1 0,1 0,1 1,2-1,8-32,6-7,3 1,2 2,49-88,-39 81,-3-1,34-112,-57 159,0 5</inkml:trace>
</inkml:ink>
</file>

<file path=ppt/ink/ink2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08.2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0 175,'474'-36,"-243"11,-1 6,352-39,-437 28,-118 23</inkml:trace>
</inkml:ink>
</file>

<file path=ppt/ink/ink2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08.9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1 177,'99'-6,"0"-4,0-5,116-31,-112 22,69-2,27-7,-138 20,-39 9</inkml:trace>
</inkml:ink>
</file>

<file path=ppt/ink/ink2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13.5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0 256,'0'-7,"0"0,1 0,0 0,0 1,1-1,-1 0,1 0,1 1,-1-1,1 1,1 0,-1 0,1 0,0 0,0 1,1-1,-1 1,1 0,0 0,9-6,-4 5,0 0,0 1,1 0,-1 0,1 1,0 1,1 0,-1 0,0 1,1 1,18-1,-5 2,-1-1,1 0,-1-2,0-1,0-1,0-1,-1-1,0-1,0-1,34-19,-56 28,-1-1,0 1,1 0,-1-1,1 1,-1 0,0 0,1-1,-1 1,1 0,-1 0,1 0,-1 0,1-1,-1 1,0 0,1 0,-1 0,1 0,-1 0,1 0,-1 0,1 0,-1 1,1-1,-1 0,1 0,-1 0,1 0,-1 1,0-1,1 0,-1 0,1 1,-1-1,0 0,1 1,-1-1,0 0,1 1,-1-1,0 1,0-1,1 0,-1 1,0-1,0 1,0-1,0 1,0-1,1 1,-1-1,0 1,0-1,0 0,0 1,0-1,0 1,-1-1,1 1,0-1,0 1,0-1,0 1,-1 0,-8 46,4-27,1 12,1 1,2 0,1-1,2 1,0 0,3-1,0 0,3 0,19 56,32 63,6-2,142 236,-185-350,0-3,-2 2,-2 1,21 53,-31-61</inkml:trace>
</inkml:ink>
</file>

<file path=ppt/ink/ink2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14.2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 0,'-5'0,"-5"0,3 0,7 0,26 0,16 0,5 0,4 0,-2 0,-6 0,-6 0,-4 0,-4 0,-7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9.3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0 581,'60'-1,"-1"-3,0-2,0-3,-1-2,113-38,-127 32,-1-2,0-2,-1-1,-2-2,0-2,-2-2,-1-1,33-35,140-162,-208 224,0 0,0 0,0 0,0 0,0 0,0 1,0-1,1 1,-1-1,0 1,1 0,0 0,-1 0,1 1,-1-1,1 0,5 0,4 4</inkml:trace>
</inkml:ink>
</file>

<file path=ppt/ink/ink2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15.3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 0,'-14'188,"7"-128,1 110,7-165,-1 0,1 0,-1 0,2 0,-1 0,0-1,1 1,0 0,0-1,0 1,1-1,-1 0,1 0,0 0,0 0,6 6,-3-6,0 0,0 0,0 0,0-1,1 1,0-2,-1 1,1-1,0 0,10 2,10-2,0 0,0-1,1-2,-1 0,27-6,7-2,-1-2,64-21,-120 31,0-1,0 1,0-1,-1 0,1-1,-1 1,0 0,1-1,-1 0,0 0,0 0,-1 0,1 0,-1 0,1-1,-1 1,0-1,-1 0,1 0,0 1,1-8,-2 5,0 0,-1 0,1 0,-1 0,0 0,0 0,-1 0,0 0,0 0,0 0,-1 1,0-1,0 0,-4-6,6 11,0 0,-1 0,1 0,0 0,0 0,-1 0,1 0,-1 0,1 0,-1 1,1-1,-1 0,0 0,1 1,-1-1,0 0,1 1,-1-1,0 0,0 1,0-1,0 1,1 0,-1-1,0 1,0 0,0-1,0 1,0 0,0 0,0 0,0 0,0 0,0 0,0 0,0 0,0 0,0 0,0 1,0-1,0 0,0 1,0-1,1 1,-1-1,0 1,0-1,0 1,1-1,-1 1,0 0,1-1,-1 1,0 0,1 0,-1 0,1 0,-1-1,1 1,-1 0,1 0,0 1,-4 5,0 0,0 1,1-1,1 1,-1 0,-1 10,1 4,1 0,1 0,0 0,2 1,1-1,0 0,2 0,0-1,2 1,0-1,1 0,2 0,20 37,-29-58,11 16,-2 1,0 0,0 0,-2 0,8 26,-12-24</inkml:trace>
</inkml:ink>
</file>

<file path=ppt/ink/ink2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17.7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1 446,'96'0,"183"23,-246-17,0 1,-1 1,1 2,-2 1,0 2,0 1,-1 1,-1 2,32 24,-51-34,-1 1,0 0,-1 0,0 1,0 1,-1-1,-1 1,1 0,6 15,-12-22,1 1,-1-1,0 1,1-1,-2 1,1 0,0 0,-1 0,0-1,0 1,0 0,0 0,0 0,-1-1,0 1,0 0,0 0,0-1,0 1,-1-1,0 1,1-1,-1 0,-1 1,1-1,0 0,-1 0,1-1,-1 1,0-1,0 1,-4 1,-12 8,0-1,-33 13,-17 10,67-33,0 0,0 0,0 1,0-1,0-1,0 1,0 0,0 0,0-1,0 1,0-1,0 0,-1 0,1 1,0-1,0-1,0 1,0 0,-1 0,1-1,0 0,-3 0,3-1,0 1,0-1,0 0,1 0,-1 0,0 0,1 0,-1 0,1-1,-1 1,1 0,0-1,0 1,0-1,0-4,-3-11,2 0,0 0,1-1,1-21,1 29,-1-36,0 3,8-66,-6 96,1 0,0 0,1 0,1 0,0 1,1 0,0 0,14-20,0-2,-16 27,0 0,0 1,1 0,0 0,0 1,8-9,-16 26,-14 7,15-17,1 0,-1-1,1 1,-1 0,1-1,-1 1,1-1,-1 0,0 1,1-1,-1 0,1 0,-1 0,0 0,1 0,-1 0,1-1,-1 1,0-1,1 1,-1-1,1 1,-1-1,1 0,-1 0,1 1,0-1,0 0,-1-1,-1-1,2 2,0-1,0 0,0 0,1 0,-1 0,0 0,1 0,-1 0,1 0,0-1,0 1,-1 0,2 0,-1 0,0 0,0 0,1-1,-1 1,1 0,-1 0,1 0,0 0,1-2,6-8,0 0,1 0,0 1,0 0,1 0,17-12,31-36,-30 26,-15 18,-1 0,0 0,9-18,-20 33,-1-1,1 1,-1-1,1 1,-1-1,0 1,1-1,-1 1,0-1,1 1,-1-1,0 1,0-1,1 0,-1 1,0-1,0 0,0 1,0-1,0 1,0-1,0 0,0 1,0-1,0 0,0 1,0-1,-1 0,1 1,0-1,0 1,-1-1,1 1,0-1,-1 1,1-1,0 0,-1 1,1 0,-1-1,1 1,-1-1,1 1,-1 0,1-1,-1 1,0 0,1-1,-1 1,1 0,-1 0,0 0,1 0,-1 0,0 0,1-1,-1 1,1 1,-1-1,0 0,0 0,-3 0,-1 1,1 0,-1 0,1 0,0 0,0 1,-7 2,4 2,0-1,0 1,1 0,0 0,0 1,0-1,1 2,0-1,0 0,1 1,-7 14,-4 14,-13 48,22-62,2-9,0 0,1 0,1-1,0 2,1-1,0 0,1 0,3 24,-2-33,0 0,0 0,0 1,0-1,1 0,0-1,0 1,0 0,0 0,0-1,1 1,0-1,-1 0,1 0,1 0,-1 0,0 0,1-1,-1 0,1 1,0-1,-1 0,1-1,0 1,0-1,1 0,-1 0,0 0,0 0,7-1,20 1,1-1,-1-2,49-10,43-2,-71 15,80 11,11 0,-137-12,0 0,0 1,0-1,0 1,0 1,0-1,9 4,4 6</inkml:trace>
</inkml:ink>
</file>

<file path=ppt/ink/ink2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18.9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6125 0,'-73'5,"-120"23,75-8,-59 10,91-12,-1-5,-99 3,161-16,-8-1,0 2,1 2,-63 12,-541 180,413-123,-1322 464,1458-505,-474 142,414-140,-284 28,262-41,-272 69,216-38,124-25,-133 53,229-77,-10 3,5 0,-1 0,0-1,0-1,-1 0,1 0,0-1,-1-1,0 0,1 0,-15-2,24 1,1 0,0-1,-1 1,1-1,0 1,-1-1,1 1,0-1,0 0,-1 0,1 1,0-1,0 0,0 0,0 0,0 0,0 0,0-1,1 1,-1 0,0 0,1-1,-1 1,0 0,1-1,0 1,-1 0,1-1,0 1,0-1,0 1,0 0,0-1,0 1,0-1,0 1,1-2,0 0,0-1,0 1,0 0,0 0,1 0,-1 0,1 0,0 1,0-1,0 0,0 1,0 0,1-1,-1 1,3-2,11-5</inkml:trace>
</inkml:ink>
</file>

<file path=ppt/ink/ink2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21.9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116 352,'-6'0,"-4"0,0 0,0-1,0 0,-13-3,20 3,1 1,0-1,0 1,-1-1,1 0,0 0,0 0,0 0,0-1,0 1,1 0,-1-1,0 1,0-1,1 0,-1 0,1 1,0-1,-1 0,1 0,0 0,0 0,0-1,1 1,-1 0,0 0,1 0,-1-3,0 1,1 0,0 1,-1-1,1 0,1 0,-1 1,0-1,1 0,0 1,0-1,0 0,0 1,1-1,-1 1,1 0,0-1,0 1,0 0,0 0,0 0,1 1,0-1,-1 0,1 1,0 0,0-1,0 1,1 1,-1-1,0 0,1 1,-1 0,1-1,-1 1,1 1,0-1,-1 0,1 1,0 0,0 0,-1 0,1 0,0 1,0-1,5 3,18 2,-10-1,0-1,0-1,21 0,-31-2,0-1,0 0,0 0,0-1,0 0,0 0,-1-1,1 0,-1 0,0 0,8-5,45-43,-50 41,1 1,-1 1,1 0,1 0,0 1,21-11,-26 17,0 0,1 0,-1 1,0 0,1 0,-1 1,0 0,0 0,1 0,-1 1,0 0,0 0,6 3,-3-1,0-1,0-1,1 1,16 1,-18-5,1 0,-1-1,0 0,0 0,0-1,0 0,-1 0,1-1,-1 0,0 0,0-1,10-9,-9 8,-1 1,1-1,0 1,0 1,0 0,1 0,0 0,0 1,15-3,-22 6,-1 0,1 0,0 0,0 0,-1 0,1 1,0-1,-1 1,1-1,0 1,-1 0,1-1,-1 1,1 0,-1 0,1 0,-1 0,0 0,1 0,-1 1,0-1,0 0,0 1,0-1,2 3,16 49,-8-21,60 88,-47-82,25 52,-36-66,2-1,0 0,1-1,2-1,27 27,13 17,-10-13,-26-29,37 49,-55-66,1 1,-1 0,-1 0,1 0,-1 0,0 1,-1-1,0 1,0 0,0-1,-1 1,0 13,-3-14,0 1,0-2,0 1,-1 0,0 0,-1-1,0 0,1 0,-2 0,-7 9,5-6,0 0,1 0,0 1,-8 17,14-24,-1-1,0 1,0 0,1-1,0 1,-1 0,1-1,0 1,0 0,0-1,1 1,-1-1,1 1,-1 0,1-1,0 1,0-1,0 1,0-1,1 0,-1 1,0-1,1 0,2 2,7 7</inkml:trace>
</inkml:ink>
</file>

<file path=ppt/ink/ink2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23.1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 1,'-1'0,"1"0,-1 0,0 0,1 0,-1 1,1-1,-1 0,1 0,-1 1,1-1,-1 0,1 1,-1-1,1 0,-1 1,1-1,0 1,-1-1,1 0,-1 1,1-1,0 1,0 0,-1-1,1 1,0-1,0 1,0-1,0 1,-1 0,1-1,0 1,0-1,0 1,0-1,0 1,1 0,-1-1,0 1,0-1,0 1,0 0,1-1,-1 1,1 0,11 28,20 24,2-2,3-1,45 48,-39-67,-31-22</inkml:trace>
</inkml:ink>
</file>

<file path=ppt/ink/ink2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26.2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575 1,'-4'0,"-1"1,1 0,0 0,0 1,0-1,0 1,1 0,-1 0,-6 4,-10 6,-36 9,-1-2,-115 22,70-19,72-16,24-6,0 0,0 1,0-1,0 2,1-1,-1 1,1-1,-1 2,1-1,-1 0,1 1,0 0,-9 7,14-8,-1 0,0-1,1 1,-1 0,1 0,-1-1,1 1,0 0,0 0,0 0,0 0,0-1,0 1,1 0,-1 0,1 0,-1-1,1 1,-1 0,1-1,0 1,0 0,0-1,0 1,2 1,39 46,-21-26,18 35,-3 1,-2 1,-3 3,-3 0,-2 2,24 95,-50-158,1 0,-1 0,1 0,0-1,-1 1,1 0,0 0,0-1,0 1,0 0,1-1,-1 1,0-1,1 0,-1 1,2 0,-1-1,-1-1,0 0,0 1,0-1,0 0,0 0,1 0,-1 1,0-1,0-1,0 1,0 0,1 0,-1 0,0-1,0 1,0 0,0-1,2 0,5-5,0 1,-1-1,0 0,0-1,9-10,3-2,8-4,1 2,1 1,1 1,1 2,0 1,1 1,68-20,-74 28,0 2,1 0,0 2,-1 1,1 1,0 1,0 2,0 1,0 0,51 16,-60-14,0 1,-1 1,1 0,22 14,-37-19,0 0,0 0,0 0,0 0,0 0,-1 1,1-1,-1 1,0 0,1 0,-1 0,0 0,-1 0,1 0,-1 0,1 0,-1 1,0-1,0 1,0-1,-1 1,1-1,-1 1,0-1,0 1,0 0,0-1,-1 1,1-1,-3 6,1-3,-1 0,-1-1,1 1,-1-1,0 0,0 0,-1 0,1 0,-1-1,0 0,-7 5,-63 37,6-15,-2-3,-1-3,-1-4,-106 18,160-33,4 0</inkml:trace>
</inkml:ink>
</file>

<file path=ppt/ink/ink2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27.1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1 764,'170'1,"321"-6,-5-37,-289 7,253-78,175-110,-447 162,283-60,-20 8,-347 78,-60 19</inkml:trace>
</inkml:ink>
</file>

<file path=ppt/ink/ink2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27.88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0,'4'1,"0"0,1 0,-1 1,0-1,0 1,0 0,0 0,-1 0,6 4,20 10,52 10,1-4,166 22,-59-14,-148-22,213 46,-200-39,0 2,79 37,-122-49,0 0,-1 1,0 1,16 14,-24-20,-1 0,1 0,-1 0,0 0,1 1,-1-1,0 0,0 1,0-1,0 1,0-1,0 1,-1 0,1-1,0 1,-1 0,1 0,-1-1,0 1,0 0,1 0,-1-1,0 1,0 0,-1 0,1 0,0-1,-1 1,1 0,-1 0,1-1,-1 1,0 0,0-1,0 1,0-1,0 1,0-1,-2 3,-26 21,-1-1,-48 29,-17 13,63-38,-57 64,20-18,38-46</inkml:trace>
</inkml:ink>
</file>

<file path=ppt/ink/ink2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3:29.40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32 668,'1'9,"2"0,-1 0,1-1,0 1,1-1,0 0,1 0,-1 0,1-1,10 11,-3-1,151 186,-32-44,-127-154,-1 0,0 0,0 0,-1 0,1 0,1 8,-3-13,-1 1,0-1,0 1,0-1,0 1,0-1,0 1,0-1,0 1,0-1,0 1,0-1,0 1,0-1,0 1,0-1,0 1,-1-1,1 0,0 1,0-1,-1 1,1-1,0 0,0 1,-1-1,1 1,0-1,-1 1,-1-1,1 0,-1 0,1 0,0 0,-1 0,1 0,-1 0,1 0,-1-1,1 1,0 0,-1-1,1 1,0-1,-3-1,-21-12,0-1,1-2,0 0,2-1,0-1,1-1,1-2,1 1,-23-36,28 34,1 0,1-1,0-1,2 0,1 0,-9-44,-16-162,33 225,-12-198,13 174,1 0,1 0,2 0,13-51,-16 75,1-1,1 0,-1 1,1-1,1 1,-1 0,1-1,0 2,0-1,0 0,1 1,0 0,0 0,1 1,7-6,-5 6,1 0,-1 0,1 1,0 0,0 1,1 0,-1 0,0 1,1 0,17 1,-21 0,38 0,1 2,61 11,-95-12,0 2,0-1,-1 1,1 1,-1 0,0 1,0 0,0 0,0 1,-1 0,0 1,0 0,-1 0,0 1,9 11,-15-17,1 1,-1 0,0 0,0 0,0 0,-1 0,1 1,-1-1,1 0,-1 1,0-1,-1 1,1-1,0 1,-1 0,0-1,0 1,0-1,0 1,-1 0,0-1,1 1,-1-1,0 1,-1-1,1 0,-1 1,1-1,-1 0,0 0,0 0,0 0,-1 0,-4 4,-7 5,-1-1,0-1,-1-1,0 0,-29 12,9-4,-149 90,141-79,42-25,10-3,27-8,45-14,-33 8,0 2,0 2,88-6,-100 15,0 2,0 1,-1 2,1 1,-1 2,37 12,-8 4,-1 2,-2 3,-1 3,-1 2,-1 3,-3 2,-1 2,-1 3,-3 2,64 75,-108-115,-1 0,0 0,0 0,-1 0,0 1,0-1,0 1,0 0,-1 0,3 11,-5-14,0 0,0 0,-1 0,1 0,-1 0,1 0,-1 0,0 0,0 0,0 0,-1-1,1 1,-1 0,1-1,-1 1,0-1,0 0,0 1,0-1,-1 0,1 0,-1-1,1 1,-5 2,-25 14,0-1,-1-2,0-1,-36 9,-68 30,83-32,-1-2,0-3,-2-2,-59 6,87-14,9-3,0-1,-1-1,1 0,0-2,-1 0,1-1,0-1,0-1,0-1,1 0,-1-2,1 0,1-2,-35-19,30 16,3 3</inkml:trace>
</inkml:ink>
</file>

<file path=ppt/ink/ink2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37.0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0,'0'833,"-1"-828,1 1,1 0,-1 0,1-1,0 1,0 0,1-1,-1 1,1-1,0 0,1 1,-1-1,1 0,5 6,-3-6,1 0,-1 0,1-1,-1 0,1 0,1 0,-1-1,0 0,1 0,-1-1,11 3,33 9,1-3,-1-1,2-3,-1-2,1-2,93-8,-140 5,0-1,1 0,-1 0,0 0,1-1,-1 0,0 0,0 0,0-1,-1 0,1 0,-1 0,1 0,-1-1,0 1,0-1,-1 0,5-7,-5 7,-1 0,0-1,0 1,-1-1,1 0,-1 0,0 1,0-1,-1 0,0 0,1 0,-2 0,1 0,0 0,-1 1,0-1,0 0,-1 0,1 1,-5-9,2 4,0-1,-2 1,1 0,-1 0,-8-8,14 17,0 0,0-1,0 1,0 0,0 0,0 0,0 0,0 0,0 0,-1 0,1 0,0 0,0 0,0 0,0 0,0 0,0 0,0 0,-1 0,1 0,0 0,0 0,0 0,0 0,0 0,0 0,0 0,-1 0,1 0,0 0,0 0,0 0,0 0,0 0,0 0,0 0,-1 0,1 0,0 0,0 0,0 0,0 0,0 1,0-1,0 0,0 0,0 0,0 0,0 0,0 0,0 0,0 1,0-1,-1 0,1 0,0 0,0 0,0 0,0 1,-1 12,3 15,63 311,-64-326,0 0,-1-1,0 1,-1 0,-1-1,0 1,-1-1,0 0,-10 24,3-3,5-14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59.8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644 0,'-10'1,"-1"-1,1 1,0 1,0 0,0 0,0 1,0 0,0 1,1 0,-16 9,10-3,0 1,0 1,1 1,1-1,-14 18,11-12,-65 74,-100 146,145-178,16-26,-1 0,-28 31,33-48</inkml:trace>
</inkml:ink>
</file>

<file path=ppt/ink/ink2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31.4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10,'0'0,"-1"0,1 0,0-1,0 1,0 0,0 0,0-1,0 1,0 0,0-1,0 1,0 0,0-1,0 1,0 0,0 0,0-1,0 1,0 0,1 0,-1-1,0 1,0 0,0 0,0-1,0 1,1 0,-1 0,0-1,0 1,1 0,-1 0,0 0,0 0,1-1,-1 1,0 0,0 0,1 0,-1 0,0 0,0 0,1 0,-1 0,1 0,12 10,8 22,-11 4,-1 1,-2 0,-2 1,-1-1,-2 53,0-34,3-5,2 0,24 86,-5-26,-16-61,-3-22,-1 0,-2 0,1 42,-6-47,1-12,-1 0,2 0,-1 0,4 16,1-10</inkml:trace>
</inkml:ink>
</file>

<file path=ppt/ink/ink2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32.5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229 1,'-6'0,"-1"1,1 1,0-1,0 1,0 0,0 1,1 0,-1-1,1 2,-1-1,1 1,0-1,0 1,1 1,-1-1,1 1,0 0,0 0,-3 5,-7 12,0-1,2 2,-13 30,15-31,0 1,2 0,1 0,0 1,2 0,-3 35,8-57,0 0,0 0,0 0,1-1,-1 1,1 0,-1 0,1 0,-1 0,1-1,0 1,0 0,0-1,0 1,0 0,1-1,-1 0,0 1,1-1,-1 0,1 1,1 0,2 0,-1 0,0 0,1 0,0 0,-1-1,1 0,0 0,8 0,7 0,-1-2,1 0,27-6,-30 4,1 1,1-2,-1 0,0-1,22-9,-34 11,-1 0,0 0,1-1,-1 1,-1-1,1 0,0-1,-1 1,0-1,0 0,0 0,-1 0,0 0,0-1,0 1,4-12,-5 9,0 1,0-1,0 0,-1 1,-1-1,1 0,-1 0,0 0,-1 0,0 0,0 1,-1-1,0 0,-5-13,4 15,1 1,-1 0,0 0,0 0,-1 0,1 1,-1-1,0 1,0 0,-1 0,1 0,-1 1,0 0,0 0,0 0,0 0,-1 1,1 0,-1 0,-8-2,-8 0</inkml:trace>
</inkml:ink>
</file>

<file path=ppt/ink/ink2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41.7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635 1,'-9'0,"0"2,0-1,0 1,0 0,0 1,1 0,-1 1,1 0,0 0,0 1,-9 6,-14 12,-36 35,54-47,-59 53,3 4,3 2,-99 138,161-202,-1 1,1 0,-1 0,2 1,-1-1,1 1,1 0,-1 0,1 0,1 0,-1 0,1 1,1-1,-1 0,2 0,-1 1,1-1,0 0,4 12,23 89,49 123,-40-129,129 463,-126-417,144 733,-172-797,35 183,-41-222,-6-36,1 0,0 0,1-1,4 17,-5-24,0 0,0 1,0-1,0 0,1 0,-1 0,1 0,-1 0,1-1,-1 1,1 0,0-1,0 1,0-1,0 0,0 1,0-1,0 0,1 0,-1-1,0 1,1 0,3 0,175 13,23 19,-184-31</inkml:trace>
</inkml:ink>
</file>

<file path=ppt/ink/ink2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33.5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88,'4'0,"2"-4,4-2,9 1,5 0,8 2,-2-3,-2-1,3 1,5-3,1 0,-2 2,-2 2,-3 2,-6-3,-8-1</inkml:trace>
</inkml:ink>
</file>

<file path=ppt/ink/ink2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34.9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77,'0'-1,"0"0,1 0,-1 0,0 0,1 0,-1 0,1 1,-1-1,1 0,0 0,-1 1,1-1,0 0,-1 1,1-1,0 0,0 1,0-1,0 1,-1 0,1-1,0 1,0-1,2 1,31-9,-17 6,23-10,1 3,1 1,78-6,127 14,-240 2,73 8,-77-9,0 1,0-1,1 1,-1 0,0 0,0 0,0 1,0-1,0 1,-1 0,1-1,0 1,-1 1,0-1,1 0,-1 0,0 1,0-1,0 1,2 5,-3-6,-1 1,0 0,0 0,0-1,0 1,-1 0,1 0,-1-1,1 1,-1 0,0-1,0 1,0-1,-1 1,1-1,-1 1,1-1,-1 0,0 0,0 0,-2 3,-52 46,42-40,2-1,-8 6,1 2,0 0,-16 21,34-38,1-1,-1 1,1-1,-1 1,1-1,0 1,-1-1,1 1,-1 0,1-1,0 1,0-1,-1 1,1 0,0-1,0 1,0 0,0 0,0-1,0 1,0 0,0-1,0 1,0 0,0-1,0 1,0 0,0-1,1 1,-1 0,0-1,1 1,-1 0,0-1,1 1,0 0,1 0,0 1,0-1,1 0,-1-1,0 1,1 0,-1-1,0 1,1-1,-1 0,3 0,69-4,-71 3,42-5,84 0,-116 7,1-1,-1 2,0 0,1 1,-1 0,0 1,-1 0,1 1,-1 0,22 14,-31-17,0 0,0 0,0 0,-1 0,1 0,-1 1,1 0,-1-1,0 1,0 0,0 0,-1 0,1 0,-1 0,1 1,-1-1,0 0,0 1,-1-1,2 7,-3-4,1-1,-1 1,0-1,-1 1,1-1,-1 0,0 0,-1 0,1 0,-1 0,0 0,-3 4,-8 8,0-1,-1 0,-1-1,0-1,-31 21,-24 25,62-50,-1-1,0 1,-1-1,1-1,-2 0,1-1,-1 0,-1-1,1 0,-16 5,-37 5,48-11</inkml:trace>
</inkml:ink>
</file>

<file path=ppt/ink/ink2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38.5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636 1,'-40'27,"10"-8,-43 35,-1-3,-3-3,-130 60,159-95,42-13,-1 2,1-1,-1 1,1 0,0 0,0 0,0 1,0 0,0 0,-8 7,13-8,-1 1,1 0,0 0,-1 0,1 0,1 0,-1 0,0 0,1 0,-1 1,1-1,0 0,0 0,0 0,1 1,-1-1,1 0,0 0,0 0,0 0,2 5,1 3,1-1,0 1,0-1,13 17,-14-20,1-1,1 0,-1-1,1 1,0-1,0 0,0-1,13 8,-16-11,1 1,-1-1,0 0,1 0,-1-1,1 1,-1-1,1 1,0-1,-1 0,1 0,-1-1,1 1,-1-1,1 0,-1 0,1 0,-1 0,0 0,0-1,6-3,21-14,2 1,0 2,1 1,37-12,-46 20,1 1,0 0,51-3,-62 9,-1 0,1 1,0 1,-1 0,1 1,-1 0,0 1,0 1,16 7,-3 1,0 2,-1 0,-1 2,-1 0,31 30,-44-38,-1 1,0 0,-1 0,0 1,0 0,-1 0,0 1,-1 0,-1 0,0 0,0 1,-2 0,1 0,1 15,-5-24,0 0,0 0,0 0,0 0,-1 0,0-1,0 1,0 0,0 0,0-1,-1 1,0-1,1 1,-1-1,-1 0,1 0,0 0,-1 0,1 0,-1 0,-6 4,-4 2,0-1,-1-1,0 0,-19 7,-12 6,-15 11,17-7,-2-2,-1-1,-51 14,88-32,0 0,0 1,0 1,0-1,-13 10,10-5</inkml:trace>
</inkml:ink>
</file>

<file path=ppt/ink/ink2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40.1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49,'10'-1,"1"0,-1-1,1 0,12-5,37-6,13 2,-53 7,0 1,25-1,-41 4,0 0,-1 1,1 0,0 0,-1 0,1 0,0 0,-1 1,0-1,1 1,-1 0,0 0,0 0,0 1,0-1,0 1,-1 0,1-1,-1 1,0 0,4 6,3 7,0 1,-1 0,7 21,-2-4,8 13,-2 1,-3 1,-2 0,9 55,12 207,-9-62,-16-169,-4-18,3-2,3 1,24 76,84 171,14 43,-76-141,-50-173,-2 0,-2 0,-1 0,-2 0,-7 75,5-107,0 0,0 1,-1-1,1 0,-1 0,-1 0,1-1,-1 1,1 0,-1-1,-1 1,1-1,-1 0,-4 4,-7 5,-1 0,-25 15,12-9,17-11,0-1,-1-1,0 0,0 0,-1-1,1-1,-1-1,0 0,0 0,0-1,0-1,-15-1,8 0</inkml:trace>
</inkml:ink>
</file>

<file path=ppt/ink/ink2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43.9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361 0,'-4'1,"-1"1,0 0,1 0,-1 0,1 0,-1 1,1 0,-6 5,-13 7,-8-2,-52 16,57-22,0 2,0 1,-35 19,58-27,0 0,1 0,-1 0,1 0,-1 0,1 1,0-1,0 1,0-1,0 1,0 0,1 0,-1 0,1 0,0 0,-1 0,0 5,1-2,1 0,-1 0,1 1,0-1,1 0,0 0,0 0,2 11,5 4,0 0,1 0,23 38,38 59,147 259,-157-260,60 163,-53-95,195 568,-236-675,-1-5,-3 2,17 103,-32-141,1-1,3 0,22 54,-10-27,-11-11,-11-44,0 0,1 0,0 0,0 0,1 0,0-1,0 1,0-1,7 10,-10-17,1 1,0-1,0 1,-1-1,1 0,0 1,0-1,0 0,0 0,-1 0,1 1,0-1,0 0,0 0,0 0,0 0,0 0,-1-1,1 1,0 0,0 0,0 0,0-1,-1 1,1-1,0 1,0 0,0-1,-1 1,1-1,0 0,-1 1,1-1,-1 1,1-1,0-1,23-26,-23 27,45-67,-22 32,0 2,3 0,52-52,96-54,-161 128,-3 2</inkml:trace>
</inkml:ink>
</file>

<file path=ppt/ink/ink2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49.75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0 228,'51'-10,"-13"1,-27 7,1 1,0 0,-1 1,1 0,0 1,-1 0,16 4,-19-2,0 0,1 1,-2 0,1 0,0 0,-1 1,0 0,0 1,-1-1,9 11,-6-7,-2 1,1 0,-2 0,1 1,-1 0,-1 0,0 1,-1 0,0-1,0 1,-1 1,-1-1,0 0,-1 1,0-1,-1 0,-1 1,0-1,0 1,-1-1,-1 0,0 0,0 0,-1 0,-7 13,10-22,0-1,0 0,-1 1,1-1,-1 0,1 0,-1 0,0 0,1 0,-1-1,0 1,0 0,0-1,0 1,-1-1,1 0,0 0,-1 0,1 0,-1 0,1 0,-1-1,1 1,-1-1,1 0,-1 0,1 0,-5 0,4-1,1 0,-1 0,1-1,-1 1,1-1,0 1,0-1,0 0,0 0,0 1,0-2,0 1,0 0,1 0,-1-1,1 1,0 0,0-1,0 0,0 1,0-1,0 1,1-1,-1 0,1 0,-1-4,1-19,1-1,1 1,1 0,1 0,13-42,-9 36,-1 0,-1-1,1-34,-7 62,1 0,-1-1,1 1,1-1,-1 1,1 0,0 0,0 0,0 0,1 0,0 1,0-1,0 1,1-1,-1 1,5-4,26-37,-24 19,-10 23,1-1,1 0,-1 1,0-1,1 1,0-1,0 1,0 0,0 0,4-4,-5 7,-1-1,1 1,0 0,-1 0,1 0,0 0,-1 0,1 0,0 0,-1 0,1 0,0 0,-1 0,1 0,0 1,-1-1,1 0,0 1,-1-1,1 0,-1 1,1-1,-1 0,1 1,0-1,-1 1,0-1,1 1,-1-1,1 1,-1 0,0-1,1 1,-1-1,0 1,0 0,1-1,-1 1,0 0,0 0,9 30,-8-13,-2 0,-3 28,1-33,2 0,0 0,0-1,1 1,1 0,4 22,-5-33,1 1,0-1,0 0,0 0,1 0,-1 0,0 1,1-2,-1 1,1 0,0 0,0 0,-1-1,1 1,0-1,0 1,1-1,1 1,2 0,-1 1,1-2,0 1,0-1,0 1,0-2,7 1,6-1,0 0,0-2,33-6,96-26,-133 32,-4 3</inkml:trace>
</inkml:ink>
</file>

<file path=ppt/ink/ink2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1.2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0 268,'1'-1,"-1"0,1 0,-1 0,1 0,-1 0,1 0,0 0,-1 0,1 0,0 0,0 0,0 0,0 0,0 1,0-1,0 0,0 1,0-1,0 1,0-1,0 1,1 0,-1-1,0 1,0 0,0 0,3 0,38-5,-37 5,43-2,-27 2,0-1,0-1,0 0,0-2,39-11,-37 6,-1 0,-1-1,33-20,-48 26,0 0,-1 0,0 0,1-1,-2 0,1 0,-1 0,1-1,-2 0,1 1,0-1,-1-1,0 1,-1 0,0-1,4-12,-4-13,0 9,-2 39,1-5,-1 0,1-1,1 1,0-1,1 1,0-1,5 11,36 72,-29-64,56 109,4 4,105 282,-178-418,24 90,-24-88,-1 0,0-1,0 1,-1 0,0 0,0-1,-1 1,0 0,0-1,-3 11,2-15,0 0,0 0,0 0,-1 0,1 0,-1-1,0 1,1-1,-1 0,0 0,0 0,-1 0,1 0,0-1,-1 0,1 1,0-1,-1 0,-6 0,-8 3,-1-2,-25 1,41-3,-11 0,0-1,0 0,0 0,0-2,0 0,1 0,-1-1,1-1,0 0,0-1,1 0,0-1,0-1,0 0,1 0,0-1,1-1,0 1,-16-22,10 14,2-1,0-1,1 0,1-1,0-1,2 0,-13-37,20 49,1 0,0 0,0 0,1 0,1 0,0 0,0-1,0 1,1 0,1 0,-1 0,2 0,-1 0,1 0,0 1,1-1,0 1,1 0,-1 0,1 1,1-1,7-8,88-84,-87 85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0.46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46,'0'-2,"0"0,0 1,0-1,0 0,0 1,1-1,-1 0,1 0,-1 1,1-1,0 1,-1-1,1 1,0-1,0 1,0-1,0 1,0 0,1-1,-1 1,0 0,3-2,-1 1,1 1,-1 0,0 0,1 0,-1 0,1 0,-1 1,1-1,-1 1,7 0,9 2,0 1,0 1,26 8,-33-9,87 27,131 57,-185-69,0-2,2-2,0-2,0-2,1-2,51 1,-48 0,-33-4</inkml:trace>
</inkml:ink>
</file>

<file path=ppt/ink/ink2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2.8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0 134,'1'-4,"0"0,0 0,0 0,0 0,0 0,1 0,0 0,0 1,0-1,0 1,0-1,1 1,0 0,-1 0,1 0,0 0,1 0,-1 1,0-1,1 1,-1 0,1 0,0 0,5-1,10-5,1 0,1 2,27-5,-46 10,101-16,-92 15,-1 2,1-1,-1 1,1 1,-1 0,1 1,18 4,-24-3,0-1,-1 1,1 0,-1 0,0 0,0 1,0-1,0 1,0 0,-1 0,0 0,1 1,2 6,31 70,-25-52,68 152,61 151,-113-255,-3 2,20 112,-36-104,-9-67,2-1,0 0,1 1,1-1,12 32,128 278,-125-288,1-2,2 0,2-1,1-1,34 37,-54-69,0 1,0 0,0 1,-1-1,0 1,7 13,-11-19,1 1,-1 0,0 0,0-1,0 1,0 0,0-1,0 1,0 0,0-1,-1 1,1 0,-1-1,1 1,-1 0,1-1,-1 1,0-1,0 1,0-1,0 0,0 1,0-1,0 0,-1 0,1 1,0-1,-1 0,1 0,-1-1,1 1,-1 0,1 0,-1-1,1 1,-4 0,-19 7,1-1,-2-1,-28 3,-15 4,-44 7,73-15,0 3,-41 12,64-14,-1-2,1 0,-32 3,28-6</inkml:trace>
</inkml:ink>
</file>

<file path=ppt/ink/ink2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3.9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0,'5'0,"5"0,5 0,10 0,3 0,7 0,2 0,-2 0,-2 0,-3 0,-1 0,-2 0,-2 0,-4 0</inkml:trace>
</inkml:ink>
</file>

<file path=ppt/ink/ink2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4.8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53,'0'-4,"4"-6,7-2,4 3,5 1,3 3,2 2,1 2,1 0,-1 1,1 1,-6-1</inkml:trace>
</inkml:ink>
</file>

<file path=ppt/ink/ink2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6.7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193 1,'1'0,"0"0,0 1,0-1,0 1,0-1,0 1,0-1,0 1,0 0,0-1,0 1,-1 0,1 0,0 0,0-1,-1 1,1 0,-1 0,1 0,-1 0,1 0,-1 0,1 0,-1 0,0 0,0 1,0-1,1 0,-1 0,0 0,0 0,0 0,-1 0,1 2,-6 39,1-30,-2 0,0-1,0 1,-1-1,0-1,-1 1,0-1,0-1,-1 0,-1 0,-17 11,-38 36,64-54,0 0,0 0,0 0,0 0,1 0,-1 1,1-1,0 1,0-1,0 1,0-1,0 1,0-1,1 1,-1 0,1 0,0-1,0 1,0 0,0-1,0 1,0 0,1 0,1 4,2 3,0 0,1-1,1 1,0-1,8 10,-7-10,-1 0,1 1,-2 0,8 17,13 70,-4 0,16 198,-20-132,36 230,21 182,-41 1,-30-524,1-1,3 0,26 92,-19-86,-12-43,2-1,-1-1,1 1,1-1,1 0,-1 0,2 0,15 18,-22-29,0 0,1-1,-1 1,0 0,0-1,0 1,1-1,-1 0,0 1,1-1,-1 0,0 0,0 0,1 0,-1 0,0 0,1 0,-1 0,0 0,1-1,-1 1,0 0,0-1,1 1,-1-1,0 0,0 1,0-1,0 0,0 0,0 0,0 0,0 0,0 0,1-1,37-48,-29 35,182-206,-98 118,-63 68</inkml:trace>
</inkml:ink>
</file>

<file path=ppt/ink/ink2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8.3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0,'9'13,"-1"0,0 0,-1 1,0 0,-2 0,1 0,-1 1,-1 0,3 22,2 1,9 61,-14-69,13 50,-16-77,0 0,1 0,-1-1,1 1,-1 0,1 0,0-1,0 1,0-1,0 1,1-1,-1 0,1 0,-1 0,1 0,5 2,-2-1,1 0,0-1,0 0,-1 0,1-1,0 0,12 1,-7-2,1 0,0-1,0 0,-1-1,1-1,-1 0,1 0,16-8,-25 8,1 0,-1 0,0 0,1-1,-1 1,-1-1,1 0,-1 0,1-1,-1 1,0-1,-1 1,1-1,-1 0,0 0,0 0,-1 0,1-1,0-7,0 2,-1 1,0 0,-1-1,0 1,-1 0,0-1,0 1,-1 0,-5-14,7 23,0 1,0 0,0-1,0 1,0 0,0-1,0 1,0 0,0-1,0 1,0 0,0-1,0 1,-1 0,1-1,0 1,0 0,0-1,0 1,-1 0,1 0,0-1,0 1,-1 0,1 0,0-1,0 1,-1 0,1 0,0 0,-1 0,1-1,0 1,-1 0,1 0,0 0,-1 0,1 0,0 0,-1 0,1 0,0 0,-1 0,-6 18,0 33,6-47,-6 52,3-24,0-1,2 1,4 63,16 128,-18-202</inkml:trace>
</inkml:ink>
</file>

<file path=ppt/ink/ink2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7:59.7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0 100,'1'-1,"-1"0,1-1,-1 1,1 0,0 0,-1 0,1 0,0 0,0 0,-1 0,1 0,0 0,0 0,0 1,0-1,1 0,-1 1,0-1,0 0,0 1,0 0,1-1,-1 1,0 0,0-1,1 1,-1 0,2 0,44-4,-40 4,35-5,-1-1,79-22,16-4,-129 31,0 0,0 0,1 1,-1 0,0 0,1 1,-1 0,13 3,-17-3,0 0,0 1,0-1,0 0,0 1,0 0,-1 0,1 0,-1 0,1 0,-1 0,0 1,1-1,-1 1,-1 0,1 0,0-1,-1 1,1 0,-1 0,0 0,1 4,58 297,26 59,-79-329,1 0,21 61,-21-75</inkml:trace>
</inkml:ink>
</file>

<file path=ppt/ink/ink2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01.3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27,'49'-2,"57"-10,-68 6,0 2,0 2,52 2,-85 1,0 0,-1 0,1 0,0 1,0-1,-1 1,1 0,-1 1,1-1,-1 1,0 0,0 0,0 0,0 0,-1 1,1-1,-1 1,0 0,0 0,0 0,-1 1,0-1,1 1,-2-1,3 7,3 13,-1 0,-1 0,4 50,-3-20,77 349,2 22,-7 34,-53-361,5-2,44 100,-45-123,-25-62,0 0,-1 0,0 0,-1 1,0-1,0 1,-1-1,-1 1,-1 18,0-24,0-1,-1 1,1 0,-1-1,0 0,0 1,-1-1,0 0,0 0,0 0,0-1,-1 1,0-1,0 1,0-1,0-1,0 1,-1-1,0 1,0-1,-5 2,-55 30,48-22</inkml:trace>
</inkml:ink>
</file>

<file path=ppt/ink/ink2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04.7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2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07.5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 1577,'-2'0,"1"1,0-1,0 1,0-1,0 1,1-1,-1 1,0 0,0-1,0 1,0 0,1 0,-1 0,0-1,0 1,1 0,-1 0,1 0,-1 0,1 0,0 0,-1 0,1 0,0 1,-1-1,1 0,0 2,-3 33,3-23,1 0,1 0,0 0,1-1,0 1,8 19,39 74,-22-49,211 489,92 149,-267-559,62 117,-125-251,1 1,0 0,-1 0,1-1,0 1,1-1,-1 0,0 0,1 0,-1 0,1 0,-1 0,1-1,0 1,0-1,4 2,-6-3,0 0,0 0,0 0,0 0,0 0,0 0,0 0,0 0,0 0,0 0,0-1,0 1,0 0,-1-1,1 1,0-1,0 1,0-1,0 0,-1 1,2-2,-1 0,1 0,-1 0,0 0,1 0,-1-1,0 1,-1 0,1-1,0 1,-1 0,1-5,4-48,-2 0,-7-76,0 17,4 21,21-169,130-517,-94 553,121-306,192-265,-348 756,-2-1,-1-1,-3 0,21-85,-32 111,0 1,0 0,2 0,9-18,-7 18,-2-1,0 0,5-20,-9 25</inkml:trace>
</inkml:ink>
</file>

<file path=ppt/ink/ink2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11.6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1902,'1'-1,"-1"0,0 0,1-1,0 1,-1 0,1 0,0 0,-1 0,1 0,0 0,0 0,0 0,0 1,0-1,0 0,0 0,0 1,0-1,0 1,0-1,0 1,1-1,-1 1,0 0,0-1,1 1,-1 0,0 0,0 0,2 0,40 1,-31 3,0 1,0 0,0 1,-1 0,0 0,0 2,0-1,-1 1,0 1,-1 0,11 12,14 19,39 61,-71-98,53 77,3-3,4-3,3-2,137 117,-192-181,1-1,0 0,0-1,1 0,0-1,0 0,0-1,0 0,16 3,-24-7,0 1,1 0,-1-1,0 0,0 0,0 0,0 0,0-1,1 0,-1 1,0-2,0 1,0 0,-1-1,1 0,0 0,-1 0,1 0,-1 0,1-1,-1 1,0-1,0 0,0 0,-1-1,1 1,-1 0,1-1,-1 1,0-1,2-6,85-247,-46 124,65-136,323-527,-233 447,-151 265,300-584,-333 636,-7 10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1.02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1,'4'4,"6"6,6 6,0 4,1 3,3 6,6 3,-2 4,5 5,5 0,2 1,-2-2,3 1,-1-2,-6-4,-9-3,-8-7</inkml:trace>
</inkml:ink>
</file>

<file path=ppt/ink/ink2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3.6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2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3.1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30,'-1'-2,"1"1,0-1,0 1,0 0,0-1,0 1,1-1,-1 1,0 0,1-1,-1 1,1-1,-1 1,1 0,0 0,-1-1,1 1,1-1,-1 1,0 1,-1 0,1-1,0 1,0 0,-1 0,1 0,0 0,0 0,-1 0,1 0,0 0,-1 0,1 0,0 0,0 0,-1 1,1-1,0 0,-1 0,1 1,0-1,-1 1,2 0,3 2,-1 1,0-1,1 1,-1 0,-1 1,1-1,4 8,21 40,-3 2,-3 2,28 96,-7-21,-35-107</inkml:trace>
</inkml:ink>
</file>

<file path=ppt/ink/ink2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4.9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32,'5'0,"0"1,0 0,0 0,0 0,-1 0,1 1,0 0,-1 0,0 0,1 0,-1 1,0 0,0 0,6 5,5 7,-1 0,15 21,0-2,-8-10,87 99,-94-104,-1 0,0 0,-2 2,18 40,-19-15,-12-23,1-23,1 1,0-1,0 1,-1-1,1 0,0 1,-1-1,1 0,0 1,-1-1,1 0,0 0,-1 1,1-1,-1 0,1 0,0 0,-1 1,1-1,-1 0,1 0,-1 0,1 0,-1 0,1 0,0 0,-1 0,1 0,-1 0,1 0,-1 0,1 0,-1-1,1 1,0 0,-1 0,0-1,-1 0,1 0,-1 0,1 0,-1 0,1-1,-1 1,1-1,0 1,0-1,0 1,0-1,0 0,0 1,0-1,0 0,0-3,-9-38,6 28,-3-16,1 1,2-1,-2-45,6 67,0-1,1 1,0-1,1 1,-1 0,2-1,0 1,0 0,0 1,1-1,0 0,1 1,0 0,0 0,12-12,-4 7,1 0,0 1,1 1,1 0,26-14,-32 20,0 1,0 0,0 0,1 1,-1 0,1 1,0 0,0 1,0 0,0 1,11 0,-18 1,0 0,1 0,-1 1,-1-1,1 1,0 0,0 0,-1 0,1 1,-1-1,1 1,-1 0,0-1,0 2,0-1,-1 0,1 0,3 8,5 8,-1 2,12 31,2 5,5-9,61 75,-62-86,-9-13</inkml:trace>
</inkml:ink>
</file>

<file path=ppt/ink/ink2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5.4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1,'4'0,"2"4,4 6,0 6,-1 4,1 3,0 2,2 1,0-4</inkml:trace>
</inkml:ink>
</file>

<file path=ppt/ink/ink2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6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2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6.67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1,'0'12,"1"1,1-1,0 0,1 1,0-1,0 0,2-1,10 23,4 0,37 48,-11-17,0 3,84 97,-103-136,2-1,0-2,2-1,1-1,50 29,-74-48,1-1,0 0,0-1,0 0,0 0,0-1,10 2,-15-4,1 0,-1 1,0-1,0-1,0 1,1-1,-1 1,0-1,0 0,0 0,0 0,0 0,0-1,0 1,0-1,-1 0,1 0,0 0,-1 0,0 0,4-4,6-10</inkml:trace>
</inkml:ink>
</file>

<file path=ppt/ink/ink2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7.2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1 180,'8'0,"8"-5,5-5,12-5,14-1,7-1,11-3,9-1,3 1,3 2,-5-2,-14 3</inkml:trace>
</inkml:ink>
</file>

<file path=ppt/ink/ink2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8.03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0,'4'0,"2"5,0 5,-2 5,-1 5,4-1,-1 5,0-2</inkml:trace>
</inkml:ink>
</file>

<file path=ppt/ink/ink2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38.6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24,'0'-5,"4"0,6-1,5 2,1 1</inkml:trace>
</inkml:ink>
</file>

<file path=ppt/ink/ink2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0.3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178 876,'-4'1,"0"-1,-1 1,1 0,0 1,0-1,0 1,0 0,1 0,-1 0,0 0,1 1,-1-1,1 1,0 0,0 0,0 0,0 0,1 1,-1-1,-2 7,-6 9,0 0,-12 33,21-46,-9 23,1 1,1-1,2 2,0-1,3 1,-2 48,5-75,2-1,-1 0,0 0,0 0,1 1,0-1,-1 0,1 0,1 0,-1 0,0 0,1 0,-1-1,1 1,0 0,0-1,0 1,0-1,0 0,1 0,-1 0,1 0,-1 0,1 0,0 0,3 0,-2 0,-1-1,1 0,0-1,0 1,0-1,0 1,0-1,0-1,0 1,0 0,0-1,0 0,0 0,0 0,0 0,-1-1,1 0,0 1,-1-1,6-4,56-30,-49 28,0 0,25-18,-36 22,0 0,-1 0,0-1,1 0,-1 1,-1-1,1 0,-1-1,0 1,0-1,3-10,-2 6,-2 0,1 0,-1 0,-1 0,0-1,0 1,-1 0,-1-1,1 1,-2 0,1-1,-1 1,-1 0,0 0,0 1,-1-1,0 1,-1 0,0-1,-11-12,-1-8,16 19,17 14,-5 5,1 0,-1 0,0 1,0 1,-1 0,-1 0,14 20,21 20,-36-42,0 0,0-1,1 0,0 0,0-1,1 0,-1-1,1 0,1-1,-1 0,0 0,1-1,0 0,0-1,0-1,0 1,0-2,0 0,16-1,-21 1,38-2,51-9,-85 9,1 0,-1 0,1-1,-1 0,0-1,0-1,-1 1,1-1,-1-1,15-11,-20 12,0 0,0 0,0-1,-1 1,1-1,-1 0,-1 0,1 0,-1 0,0 0,-1-1,1 1,-1 0,0-10,0-15,-4-57,0 34,2 31,0-81,-25-181,21 254,-2 1,-1 0,-1 1,-1-1,-2 2,0 0,-2 0,-2 2,0-1,-31-36,40 56,1 1,-1 0,0 1,0 0,-1 0,0 0,0 1,0 0,-15-5,20 8,1 0,-1 0,1 1,0-1,-1 1,1-1,-1 1,1 0,-1 0,1 0,-1 0,1 0,-1 0,1 1,-1 0,1-1,-1 1,1 0,0 0,-1 0,1 0,0 1,0-1,0 0,0 1,0 0,0-1,0 1,1 0,-1 0,1 0,-1 0,1 0,0 1,-1-1,1 0,1 1,-2 1,-2 12,1 0,0 0,1 0,1 0,1 1,0-1,1 0,6 32,-1-19,2-1,1 0,1 0,15 29,-17-42,2 0,0-1,0 0,1 0,1-1,1-1,23 20,109 68,-114-81,-9-6,0-2,1 0,1-1,-1-1,33 7,-34-10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1.84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64 423,'-3'0,"0"-1,-1 1,1-1,0 1,-1-1,1 0,0-1,0 1,0 0,0-1,0 0,0 1,0-1,1-1,-1 1,1 0,-3-4,4 5,0 0,0 0,0 0,1 0,-1-1,1 1,-1 0,1-1,-1 1,1 0,0-1,-1 1,1-1,0 1,0-1,0 1,0 0,0-1,1 1,-1-1,0 1,1 0,-1-1,1 1,-1 0,1 0,0-1,-1 1,1 0,0 0,0 0,0 0,0 0,0 0,0 0,0 0,0 0,0 0,1 1,-1-1,0 0,1 1,0-1,24-11,-1 2,1 1,1 1,-1 2,1 0,40-3,-3 0,66-16,-1-6,-2-5,139-60,-141 36,-78 33</inkml:trace>
</inkml:ink>
</file>

<file path=ppt/ink/ink2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1.8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438 77,'0'-2,"0"-1,-1 0,1 0,0 1,-1-1,0 0,1 1,-1-1,0 1,0-1,-1 1,1-1,0 1,-1 0,0 0,1 0,-1 0,0 0,-4-3,2 2,-1 0,0 0,0 1,0-1,0 1,0 1,0-1,-1 1,-7-2,-3 2,-1 0,0 1,0 0,1 1,-27 6,28-4,0 1,0 0,0 1,1 1,0 0,0 1,1 1,-1 0,2 1,-18 15,24-19,1 0,0 1,0 0,0 0,1 1,0-1,0 1,1 0,0 0,0 0,1 1,-1-1,2 1,-1-1,1 1,0-1,1 1,-1 0,2-1,-1 1,1 0,3 13,-3-16,0-1,0 1,1 0,0-1,0 1,0-1,0 0,1 0,-1 0,1 0,0 0,0 0,1-1,-1 1,1-1,0 0,0 0,0-1,0 1,0-1,0 0,1 0,-1 0,1 0,0-1,-1 0,1 0,0 0,0-1,-1 1,1-1,8-1,13-1,-1-1,1-2,-1 0,44-17,-50 16,21-5,-26 8,1-1,-1-1,0 0,15-9,-25 12,-1 0,1 0,-1-1,1 0,-1 0,0 0,0 0,0 0,-1 0,1-1,-1 0,0 1,0-1,0 0,0 0,-1 0,1 0,0-8,-2 11,0 0,0-1,0 1,1-1,-1 1,0-1,1 1,-1 0,1-1,-1 1,1 0,-1 0,1-1,0 1,0 0,0 0,0 0,0 0,0 0,0 0,0 0,0 0,0 0,0 0,1 1,-1-1,0 0,0 1,1-1,-1 1,1 0,-1-1,0 1,1 0,-1 0,1 0,-1 0,1 0,-1 0,0 0,1 0,-1 1,1-1,-1 0,0 1,1 0,-1-1,0 1,0 0,1-1,-1 1,2 2,10 6,0 0,0 1,20 22,-26-25,289 282,519 531,-660-645,-123-135,-2 2,36 63,-61-94,0-1,0 1,-1 0,0 0,-1 0,0 1,1 12,-4-21,1 1,-1-1,0 0,0 1,-1-1,1 1,-1-1,1 0,-1 1,0-1,0 0,-1 0,1 0,-1 0,1 0,-1 0,0 0,0 0,0-1,-1 1,1-1,0 1,-1-1,0 0,0 0,1 0,-7 2,-19 8,-1-2,0-2,0 0,-1-2,0-1,0-2,-38 1,59-5,-1 1,0-1,1-1,-1 0,1 0,-1-1,1 0,0-1,0 1,1-2,-1 1,1-1,0-1,0 0,0 0,1 0,0-1,-10-12,-4-9,1-1,2-1,-27-60,3 7,-257-443,273 482,2-1,3-1,1-1,2-1,2 0,3-1,1-1,3 0,2 0,-1-70,8 112,1 1,-1-1,1 0,1 0,0 1,5-15,4-1</inkml:trace>
</inkml:ink>
</file>

<file path=ppt/ink/ink2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3.1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1 399,'1'7,"-1"0,2 0,-1 0,1 0,0 0,1 0,0-1,0 1,0-1,1 0,-1 0,2 0,-1-1,0 1,10 7,-3-2,0-1,1 0,1-1,0-1,0 0,17 8,28 5,0-2,1-3,1-2,1-3,-1-2,74 0,-127-9,1 1,-1-1,0-1,1 1,-1-1,0 0,9-3,-14 3,-1 0,0 0,1 1,-1-1,0 0,1 0,-1 0,0 0,0 0,0 0,0-1,0 1,0 0,0-1,-1 1,1 0,0-1,-1 1,1-1,-1 1,1-1,-1 1,0-1,1 1,-1-1,0 0,0 1,0-1,-1 1,1-1,0 1,0-1,-1 1,1-1,-1 1,0-1,1 1,-1-1,-1-1,-5-11,0 0,-1 1,-1 0,0 0,-1 1,0 0,-20-17,-11-15,38 41,0 0,-1 0,1 1,-1-1,1 1,-1-1,0 1,0 0,0 1,0-1,0 1,-1-1,1 1,0 1,0-1,-1 0,1 1,-7 0,11 0,0 0,0 0,-1 0,1 0,0 0,0 0,-1 0,1 0,0 0,0 0,-1 0,1 0,0 1,0-1,-1 0,1 0,0 0,0 0,0 0,-1 0,1 1,0-1,0 0,0 0,-1 0,1 1,0-1,0 0,0 0,0 0,0 1,0-1,0 0,-1 0,1 1,0-1,0 0,0 0,0 1,0-1,0 0,0 0,0 1,0-1,0 0,0 1,0-1,1 0,-1 0,0 1,13 16,22 11,37 18,85 38,-68-38,-66-33,1-2,35 12,-51-20,-1-1,1 0,0-1,-1 0,1 0,0 0,0-1,-1 0,1-1,0 0,0 0,12-4,-17 4,1-1,-1 0,0 0,0-1,0 1,0-1,0 0,-1 1,1-1,-1 0,0 0,0-1,0 1,0 0,0-1,-1 1,0-1,0 0,0 1,0-1,0 0,0-6,1-12,0-1,-4-38,1 37,23-408,-21 417,0 10,-1 0,1 0,-1 0,1 1,1-1,-1 0,3-5,1 3</inkml:trace>
</inkml:ink>
</file>

<file path=ppt/ink/ink2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5.1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39 947,'1'-3,"0"0,0 0,0 1,0-1,0 0,0 0,1 0,-1 1,1-1,0 1,0-1,0 1,0 0,3-3,40-32,-34 28,110-79,22-18,-126 91,-2 0,1-1,-2-1,0 0,-1-1,12-22,-17 25,41-84,-46 91,0 0,0-1,0 1,-1-1,-1 0,0 1,0-1,0 0,-2-16,1 22,0 1,-1-1,1 0,-1 1,0 0,0-1,0 1,0-1,0 1,0 0,-1 0,1 0,-1 0,1 0,-1 0,0 0,0 0,0 1,0-1,0 1,0-1,0 1,-1 0,1 0,0 0,-1 0,1 0,-1 0,1 1,-1-1,1 1,-1 0,1 0,-1 0,0 0,1 0,-1 0,1 1,-1-1,1 1,-1 0,-2 1,-7 1,0 2,1-1,-1 1,1 1,0 0,0 1,-13 11,-43 41,4 3,2 3,-97 134,153-193,1 1,0-1,0 1,0 0,1 0,0 0,0 0,-1 9,3-13,1 0,0 0,0 0,0 1,0-1,1 0,-1 0,1 0,0 0,0 1,0-1,0 0,1-1,-1 1,1 0,-1 0,1-1,0 1,0-1,1 1,-1-1,5 4,14 12,2-1,1-1,0-2,0 0,2-1,0-1,0-2,1 0,0-2,0-1,41 5,25-3,0-4,106-7,-90 0,-68 2,1-2,74-13,-103 12,1-1,-1 0,0-1,0 0,0-1,-1-1,0 0,0 0,-1-1,0-1,0 0,11-13,-4 1,-1-1,-1-1,-1-1,-1 0,-1-1,-1-1,-1 0,-2 0,0-1,-2 0,-1 0,-1-1,-2 0,0 0,-2 0,-1 0,-1 0,-2 0,-1 1,-13-51,16 74,-1 0,0 0,0 0,-1 0,1 0,-1 1,0 0,0-1,0 1,0 0,0 0,-1 1,1-1,-1 1,0-1,0 1,0 0,0 1,0-1,0 1,0 0,-1 0,1 0,0 0,-1 1,1-1,-1 1,-8 1,8-1,-1 0,0 1,1 0,-1-1,0 2,1-1,-1 1,1-1,0 2,-1-1,1 0,0 1,0 0,1 0,-1 1,1-1,-1 1,1 0,0 0,1 1,-1-1,-3 6,5-6,1 0,-1 1,1-1,-1 0,1 1,1-1,-1 1,1-1,-1 1,1-1,1 1,-1-1,1 1,-1-1,1 1,0-1,1 0,-1 0,1 1,0-1,0 0,0 0,1 0,-1-1,1 1,0-1,0 1,0-1,0 0,8 5,9 6,1 0,0-1,1-2,35 15,-26-13,237 88,-180-72,162 78,-244-104,7 4,0 0,0 1,-1 0,0 1,12 11,-22-18,-1 0,1-1,0 1,-1 0,0 0,1 0,-1 0,0 0,0 0,0 0,0 1,0-1,-1 0,1 1,-1-1,1 0,-1 1,0-1,0 0,0 1,0-1,0 1,-1-1,1 0,-1 1,0-1,1 0,-1 0,0 1,0-1,0 0,-1 0,1 0,0 0,-1 0,0-1,1 1,-5 3,-5 5,0 1,-1-2,-22 14,30-20,-1 0,0-1,0 1,0-1,0 0,0-1,0 1,0-1,-1 0,1 0,0-1,-1 0,-9 0,13-1,0 0,0 0,0 0,0 0,0 0,0 0,0-1,0 1,1-1,-1 0,1 1,-1-1,1 0,0 0,-1 0,1 0,0 0,0 0,0 0,1 0,-1 0,0 0,1-1,-1 1,1 0,0 0,0-4,-1-5,1 0,0 0,1 0,2-16,10-27,3 1,30-70,8-26,-15 11,22-67,-57 193,0 3,-1-1,0 0,-1 0,0 0,1-12,-3 20,0 1,0-1,0 1,0-1,0 1,0-1,-1 1,1-1,0 1,-1-1,1 1,-1-1,0 1,0-1,1 1,-1 0,0 0,0-1,0 1,0 0,0 0,-1 0,1 0,0 0,0 0,-1 1,1-1,-1 0,1 1,0-1,-1 1,1-1,-1 1,1 0,-1-1,0 1,1 0,-1 0,1 0,-1 0,-1 1,-4 0,0 1,0 0,1 0,-1 0,1 1,-1 0,1 0,0 1,0 0,1 0,-1 0,1 0,0 1,0 0,0 0,1 1,0-1,0 1,0 0,-4 9,6-11,0 1,0 0,0 0,0 0,1 0,0 0,0 0,0 0,0 0,1 0,0 1,1 7,0-10,-1 1,1-1,1 0,-1 0,0 0,1 0,-1 0,1 0,0 0,0 0,0 0,1-1,-1 1,0-1,1 0,0 0,-1 0,1 0,0 0,5 2,24 9,0-1,1-1,44 8,-50-14,0 2,-1 0,0 2,-1 0,0 2,45 26,-38-12,-2 1,0 1,-1 2,44 58,-70-83,1 1,-2-1,1 0,0 1,-1 0,0-1,0 1,-1 0,1 0,-1 0,0 0,0 1,-1-1,1 0,-1 0,0 0,-1 1,1-1,-1 0,0 0,0 0,-1 0,0 0,0 0,0 0,0-1,0 1,-1-1,0 0,-7 8,-6 4</inkml:trace>
</inkml:ink>
</file>

<file path=ppt/ink/ink2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7.40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1 440,'23'3,"1"0,0 1,-1 1,1 2,-2 0,1 1,-1 1,0 2,-1 0,24 17,-40-24,0 0,0 1,0-1,0 1,-1 0,0 1,0-1,-1 1,1 0,-1 0,0 0,-1 0,0 0,0 1,0-1,0 1,0 10,0 11,0 1,-6 54,0-22,3 328,3-365,4-30,8-40,-12 37,10-49,-3-2,-2 1,-1-65,11-96,4 103,5 1,50-141,-72 248,23-78,-26 81,0 0,0 1,0-1,0 0,-1 0,0 0,0 1,-1-1,1 0,-1 0,-1 0,-2-8,4 14,0-1,0 1,-1-1,1 1,0-1,0 1,-1-1,1 1,0 0,-1-1,1 1,-1-1,1 1,0 0,-1-1,1 1,-1 0,1 0,-1-1,1 1,-1 0,1 0,-1 0,1 0,-1-1,1 1,-1 0,0 0,1 0,-1 0,1 0,-1 0,1 1,-1-1,0 0,-19 16,-9 28,24-35,1 1,0 0,0 0,1 0,0 1,1-1,0 1,1-1,0 1,1 0,0-1,1 1,0 0,2 11,-1-15,0 0,1 0,0-1,0 1,0-1,1 1,0-1,0 0,0-1,1 1,0-1,0 0,0 0,0 0,1-1,0 0,0 0,0 0,1-1,-1 0,13 4,279 76,-266-77,-5-2</inkml:trace>
</inkml:ink>
</file>

<file path=ppt/ink/ink2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7.9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0 208,'4'0,"11"-5,6 0,9-10,7-5,11 0,10-4,4-4,0 0,-2-5,-11 3</inkml:trace>
</inkml:ink>
</file>

<file path=ppt/ink/ink2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8.4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0 406,'0'0,"0"1,1 0,-1 0,0 0,0 0,1-1,-1 1,0 0,1 0,-1-1,1 1,-1 0,1 0,-1-1,1 1,0-1,-1 1,1-1,0 1,-1-1,1 1,0-1,0 1,-1-1,1 0,0 0,0 1,0-1,0 0,-1 0,1 0,0 0,0 0,0 0,0 0,0 0,-1 0,1 0,0 0,0-1,0 1,0 0,-1-1,2 0,46-16,-42 14,731-271,-558 211,-31 10,-120 44</inkml:trace>
</inkml:ink>
</file>

<file path=ppt/ink/ink2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9.0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0,'1'4,"0"-1,0 0,1 1,-1-1,1 0,-1 0,1 0,0 0,4 4,6 11,138 249,-122-226,1-1,2-1,1-2,45 40,-32-34,-28-26</inkml:trace>
</inkml:ink>
</file>

<file path=ppt/ink/ink2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49.6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364 0,'0'4,"0"6,0 6,0 4,-4 3,-1 2,-5 1,-13 0,-7 5,-7 5,-6 2,0 6,-2 5,-1-1,3-2,8-7</inkml:trace>
</inkml:ink>
</file>

<file path=ppt/ink/ink2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50.7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1,'-1'6,"1"-1,0 1,1 0,-1 0,1 0,0 0,1 0,-1-1,1 1,0-1,0 1,1-1,0 0,0 0,0 0,1 0,-1 0,1-1,0 1,1-1,-1 0,1-1,-1 1,1-1,0 0,6 3,8 4,1-1,1 0,0-2,0 0,32 5,114 11,-148-21,94 9,0-4,131-10,-241 3,0 0,0-1,0 1,-1-1,1 0,0 0,0 1,-1-2,1 1,-1 0,1-1,-1 1,1-1,-1 0,0 1,0-1,0 0,0-1,0 1,0 0,-1 0,1-1,-1 1,0-1,1 1,-1-1,0 0,0 1,-1-1,1 0,-1 0,1 0,-1 1,0-1,0 0,0 0,0 0,-1-3,0-1,0 0,0 0,-1 1,0-1,0 0,0 1,-1-1,0 1,0 0,-1 0,0 0,0 0,0 1,-10-10,14 14,-1 1,1-1,-1 1,1-1,-1 1,1-1,-1 1,0 0,1-1,-1 1,1 0,-1-1,0 1,1 0,-1 0,0-1,1 1,-1 0,0 0,0 0,1 0,-1 0,0 0,1 0,-1 0,0 1,1-1,-2 0,-4 19,14 29,7-6,3-1,1-1,1-1,45 63,118 134,-182-235,173 202,-59-74,135 201,-245-324,-1 1,-1-1,1 1,-1 0,0 0,0 0,-1 0,0 0,-1 1,1-1,-1 1,-1-1,1 1,-2 8,0-11,0 1,-1-1,1 0,-1 0,0 0,-1 0,1 0,-1-1,0 1,-1-1,1 0,0 0,-1 0,0 0,0 0,0-1,-1 0,1 0,-11 5,-12 6,-1-2,-34 10,-6 2,60-21,0 1,-1-1,1-1,-1 0,1 0,-1 0,0-1,-11-1,16 0,0-1,0 1,0-1,0-1,0 1,0 0,0-1,1 0,-1 0,1 0,-1 0,1-1,0 1,-1-1,1 0,1 0,-1 0,0 0,-3-7,-10-14,1-2,-11-28,10 17</inkml:trace>
</inkml:ink>
</file>

<file path=ppt/ink/ink2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51.3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7 117,'-5'0,"4"0,10 0,12-4,11-6,13-1,17-8,14-4,8-3,-11 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1.97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0 323,'13'-2,"0"0,0-1,-1 0,1-1,-1 0,0-1,0-1,17-11,11-3,149-64,224-66,-376 135,-23 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2.3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1 673,'0'-5,"1"1,0 0,0 0,0 0,0 0,1 0,-1 0,1 0,0 1,1-1,2-3,34-42,-23 30,39-47,2 3,3 2,3 3,2 2,2 4,94-56,-139 97,0 0,1 2,0 0,1 2,46-9,122-3,-158 16,-7-2</inkml:trace>
</inkml:ink>
</file>

<file path=ppt/ink/ink2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51.9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0 353,'36'-6,"-1"0,-1-2,1-2,43-19,-44 17,240-100,-171 65,178-53,-228 83,-36 12</inkml:trace>
</inkml:ink>
</file>

<file path=ppt/ink/ink2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2:52.9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1,'9'11,"0"0,0 1,-2 1,1-1,-1 1,-1 0,-1 0,7 20,-3 11,-7-30,1 0,0 0,1-1,1 0,0 1,0-2,2 1,14 22,27 24,57 55,-60-70,-3 3,56 78,-82-100,-14-18</inkml:trace>
</inkml:ink>
</file>

<file path=ppt/ink/ink2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0:33.2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1756 227,'-4'-1,"-1"0,1 0,0 0,0-1,0 1,0-1,0 0,0-1,-5-3,-18-9,-94-18,61 19,-521-107,529 112,25 3,0 2,-53-1,70 6,0 0,0 0,0 1,0 0,1 1,-1 0,1 0,-1 1,1 0,0 1,-10 7,3-3,0-1,-1 0,0-2,0 0,-31 7,-25 8,4 3,32-12,0 1,0 2,2 1,-57 35,88-48,0 1,0-1,0 1,1-1,-1 1,1 0,0 0,0 1,1-1,-1 1,1-1,0 1,0 0,-1 7,0 4,0 0,1 0,1 20,-5 35,-19 106,20-154,2 0,1 0,0 0,2 1,3 27,22 118,-5-53,-11-37,12 76,-17-131,2-1,0 0,2-1,14 31,-10-32,2 0,0-1,17 18,10 14,-27-34,2-1,0 0,0 0,2-2,0 0,0-1,1-1,1-1,0-1,1 0,25 8,-13-8,0-1,1-1,0-2,0-1,0-2,64-1,-21 5,-62-5,1-1,-1-1,1 0,16-2,-28 1,1-1,0 0,0 0,-1 0,1-1,-1 0,1 0,-1 0,0 0,1 0,-1-1,-1 0,1 0,0 0,-1-1,1 1,3-6,41-48,-28 34,-1 0,-2-1,17-27,12-34,87-117,-84 135,-3-1,54-110,-49 71,71-222,-119 317,0-1,-1 1,-1-1,0 1,-1-1,-2-24,-19-78,14 85,1 0,-4-60,10 79</inkml:trace>
</inkml:ink>
</file>

<file path=ppt/ink/ink2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0:51.9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2490 436,'-1'-3,"1"0,-1-1,0 1,0-1,0 1,0 0,-1 0,1 0,-1 0,0 0,0 0,0 0,0 0,0 1,-1-1,1 1,-1-1,0 1,0 0,-4-2,-10-7,-1 2,-27-12,15 9,-14-8,-1 3,-2 1,1 2,-2 3,-69-8,-249-3,175 16,-550 7,640 3,19-2,1 3,-1 3,-136 34,206-39,0 1,0 1,0 0,0 1,1 0,-11 8,19-12,0 0,1 0,-1 0,1 0,0 0,0 1,-1-1,2 1,-1 0,0-1,0 1,1 0,0 0,-1 0,1 0,0 0,1 0,-1 1,0-1,1 0,0 0,0 1,0-1,0 0,0 0,1 1,-1-1,3 5,12 35,-9-28,0 0,-1 1,-1 0,3 24,65 513,-23-202,-36-256,3 0,4-1,44 121,-48-173,2 0,1-1,3-1,1-1,2 0,1-3,2 0,2-1,42 38,-36-42,52 37,-69-56,0-2,0 0,1 0,0-2,29 8,-10-5,1-1,0-3,0-1,1-2,0-1,0-3,0-1,-1-2,1-2,-1-1,0-2,57-20,325-134,-243 90,-3-8,-4-7,315-218,-458 284,-1-1,-2-2,0-1,-2-1,-1-1,37-56,-46 61,-2-1,-1-1,-1 0,-1-1,-1 0,-1 0,-1-1,-1 1,2-53,-10-182,0 222,-2 0,-2 0,-1 1,-23-64,11 56,-2 0,-1 1,-3 1,-2 2,-1 0,-2 2,-65-62,60 64,-2 2,-1 1,-2 3,0 1,-3 2,-72-35,42 25,38 19,-42-17,66 31,0 2,1-1,-1 2,-1-1,1 1,0 1,0 1,-15 0,23 1,-1 0,0 0,1 1,-1-1,1 1,-1 0,1 0,0 1,0-1,0 1,0 0,0 0,1 0,-1 1,1-1,0 1,0 0,0 0,1 0,-1 0,1 0,0 1,0-1,-1 6,-5 12,2 1,0-1,-4 38,8-38</inkml:trace>
</inkml:ink>
</file>

<file path=ppt/ink/ink2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14.2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0,'2'4,"0"-1,0 1,0-1,0 0,1 1,0-1,-1 0,1-1,0 1,0 0,1-1,-1 0,7 4,-4-2,28 22,1-3,1 0,1-3,1-1,41 15,155 35,387 181,-615-248,341 125,-112-46,321 159,-305-123,268 130,-457-216,3-2,0-4,1-3,103 22,291 90,-223-56,-105-32,164 83,-182-74,3-6,129 36,-195-71,315 96,-232-63,201 43,96 19,-197-47,-143-34,152 70,-3 0,-151-68,230 83,-218-73,104 60,-151-71,94 71,-139-94,1 0,0-1,0-1,1 1,-1-1,1-1,0 0,15 2,35 11,99 51,-33-13,-1 1,-85-35,0-2,1-1,0-3,87 18,-92-24,0 1,0 1,-2 3,38 17,-33-13,0-2,74 18,-25-17,-23-6,73 23,-137-33,0 1,0-1,0 1,0 0,0-1,-1 1,1 0,0 0,0 0,-1 0,1 1,-1-1,3 3,-4-4,0 0,0 1,0-1,0 0,0 1,0-1,0 0,0 1,0-1,0 1,0-1,0 0,0 1,0-1,0 0,0 1,0-1,-1 0,1 1,0-1,0 0,0 1,-1-1,1 0,0 0,0 1,-1-1,1 0,0 0,-1 1,1-1,0 0,-1 0,1 0,0 0,-1 1,1-1,0 0,-1 0,-2 1,0 0,1-1,-1 1,0-1,0 0,0 0,0 0,0 0,1 0,-1 0,0-1,0 0,0 1,1-1,-1 0,0 0,1 0,-3-2,-5-5,2 1,-1-2,1 1,0-1,1 0,0-1,1 1,-1-1,-8-21,9 18,-1 0,-1 0,0 0,-1 1,-19-21,-15-12,3-2,1-2,3-1,-32-58,50 79,3 5,1-1,1 0,1-1,1 0,-7-30,22 71,0 7,2-1,0-1,2 1,10 21,-4-13,-2 0,-1 1,-2 0,11 55,12 39,50 149,-62-204,-11-41,-1 1,-1 0,3 31,-10-59,0-1,0 0,0 0,0 1,0-1,0 0,0 0,0 0,0 1,0-1,0 0,0 0,0 1,0-1,-1 0,1 0,0 1,0-1,0 0,0 0,0 0,0 1,-1-1,1 0,0 0,0 0,0 0,-1 0,1 1,0-1,0 0,0 0,-1 0,1 0,0 0,0 0,-1 0,1 0,-1 0,-13-3,-24-18,23 13,-2 2,1 0,0 2,-1 0,0 1,0 0,0 1,0 1,-28 2,-12 4,-66 14,48-3,1 3,1 4,1 2,1 4,1 3,-71 44,92-46,-74 57,99-67,-2-1,0-1,-1-1,-36 16,62-32,0-1,0 1,0 0,0-1,0 1,0-1,-1 1,1-1,0 0,0 0,0 1,-1-1,1 0,0 0,0 0,-1 0,1 0,0 0,0-1,-1 1,1 0,0-1,0 1,0-1,-2 0,2-1,1 1,-1 0,1 0,0-1,0 1,-1-1,1 1,0 0,0-1,1 1,-1 0,0-1,0 1,0 0,1-1,-1 1,1 0,0-2,35-61,-3 11,-2-2,-2-1,-2-1,22-75,57-251,-73 251,84-289,-76 297,77-161,16 41,-55 106,-78 136,0-1,0 1,0 0,1 0,-1 0,1 0,-1 0,1 0,-1 0,1 1,0-1,0 0,0 1,0 0,4-2,-5 3,0 0,1 0,-1 1,0-1,0 1,1-1,-1 1,0-1,0 1,0 0,0 0,0 0,0-1,0 1,0 0,0 0,0 0,0 0,0 1,-1-1,1 0,0 0,-1 0,1 1,-1-1,1 0,-1 1,0 1,19 36,2 0,1-1,52 67,99 91,-113-132,-3 1,74 111,-113-148,5 8,-1 1,-2 2,17 43,-35-76,-1-1,-1 0,1 1,-1-1,0 1,0-1,-1 1,1-1,-1 1,0-1,-1 0,1 1,-1-1,0 0,-3 5,2-3,0-1,0 1,1 0,0 0,1 0,0 0,0 0,0 11,3-4,0 0,1 0,0-1,2 1,-1-1,8 15,45 78,-32-63,-14-25,-8-13,0-1,0 1,0 0,-1 0,1 1,1 8,-4-13,1 0,-1 1,0-1,0 0,-1 1,1-1,0 0,0 1,-1-1,1 0,-1 1,1-1,-1 0,1 0,-1 0,0 0,0 1,1-1,-1 0,0 0,0 0,0-1,0 1,0 0,0 0,0 0,-1-1,1 1,0-1,0 1,-1-1,-1 1,-17 7,-1-3</inkml:trace>
</inkml:ink>
</file>

<file path=ppt/ink/ink2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04.9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343 0,'-5'1,"0"0,1 1,-1 0,1-1,0 1,-1 0,1 1,0-1,-6 6,-50 39,27-20,-36 16,54-35,1 0,-1 1,1 1,1 1,0 0,0 0,-12 15,24-25,0 1,0 0,0 0,0 0,0 0,1 0,-1 0,1 0,-1 0,1 0,0 0,-1 0,1 0,0 0,0 0,1 1,-1-1,0 0,1 0,-1 0,1 0,0 0,-1 0,1 0,0-1,0 1,1 0,-1 0,0-1,0 1,1 0,-1-1,3 2,7 7,0-1,1 1,24 13,-4-3,-21-11,-1 0,-1 1,1 0,-1 1,-1 0,11 19,36 79,-28-53,148 273,41 83,-127-222,392 765,-307-645,39 65,32-12,209 231,-198-207,-28 16,-176-309,35 63,334 663,-322-608,-82-182,1 0,2-1,1-1,42 42,393 439,-450-502,-1 0,2 0,-1 0,1-1,0 0,12 7,-17-12,1 1,-1-1,1 0,0 0,0-1,0 1,-1-1,1 1,0-1,0 0,0 0,0 0,0 0,0-1,-1 1,1-1,0 1,0-1,0 0,-1 0,1-1,-1 1,5-3,57-39,-42 27,0 2,0 0,1 2,45-18,11 9,1 3,126-11,-77 13,631-42,-738 58,4-1,44-6,-64 6,-1 0,1 0,-1-1,0 1,0-1,0 0,0-1,0 1,0-1,-1 0,1 0,-1 0,0-1,5-5,-8 9,-1-1,1 1,-1-1,0 1,1-1,-1 1,0-1,1 0,-1 1,0-1,0 1,0-1,0 1,0-1,1 0,-1 1,0-1,0 1,0-1,-1 0,1 1,0-1,0 0,0 1,0-1,0 1,-1-1,1 1,0-1,-1 1,1-1,0 1,-1-1,1 1,0-1,-1 1,1-1,-1 1,1 0,-1-1,1 1,-1 0,1-1,-1 1,0 0,1 0,-1 0,1-1,-1 1,0 0,1 0,-1 0,0 0,-13-3</inkml:trace>
</inkml:ink>
</file>

<file path=ppt/ink/ink2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07.3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5 202,'0'0,"0"0,0 0,0 0,-1 0,1 0,0 0,0 0,0 0,-1 0,1 0,0 0,0 0,0 0,0 0,0 0,-1 0,1 0,0 0,0-1,0 1,0 0,0 0,0 0,-1 0,1 0,0-1,0 1,0 0,0 0,0 0,0 0,0-1,0 1,0 0,0 0,0 0,0 0,0-1,0 1,0 0,0 0,0 0,0 0,0-1,0 1,0 0,0 0,0 0,0 0,0-1,0 1,1 0,7-15,14-10,-5 13,0 0,0 1,1 1,28-12,40-23,-77 40,-1-1,1 1,0 1,0-1,0 2,1-1,0 1,-1 1,1-1,17 0,-19 3,0 0,1 1,-1 0,0 1,0 0,0 0,0 1,0 0,-1 0,1 1,-1-1,0 2,9 6,42 24,1-3,1-2,119 40,-87-36,159 68,-4 10,-5 11,-6 11,401 300,98 118,-113-86,-616-462,307 255,58 43,-334-275,304 236,-238-176,108 116,-49-40,243 186,-182-152,-204-179,35 40,2 4,26 12,-36-35,51 57,-45-35,-3 1,-2 3,-3 2,40 83,-82-146,0 0,0 0,-1-1,1 1,-1 0,0 0,0 0,0 1,-1-1,1 0,-1 0,0 0,0 0,-2 8,1-9,-1 0,0 1,0-1,0 0,0 0,0 0,-1 0,1 0,-1 0,0-1,0 1,0-1,0 0,0 0,-7 3,-76 43,-133 54,214-100,-1 0,0 0,0-1,0 0,0 0,0 0,0-1,0 0,0 0,0-1,0 0,0 0,-7-2,1-1,0-1,0 0,0-1,-21-15,-36-12,54 26</inkml:trace>
</inkml:ink>
</file>

<file path=ppt/ink/ink2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20.22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1763,'15'1,"0"-1,-1-1,1 0,-1-1,1-1,-1 0,1-1,-1 0,-1-1,26-14,87-51,86-45,325-123,-273 125,464-178,-167 71,-7 14,-497 185,75-39,-80 35,-46 21,0 0,0 0,0 0,0-1,8-8,-9 8,0 0,1 0,-1 1,1 0,10-6,-1 1,-1 0,0-1,-1-1,0-1,-1 1,0-2,-1 0,-1 0,0-1,10-17,-19 30,-1 0,1 0,0-1,-1 1,1 0,-1 0,1 0,-1-1,0 1,0 0,1 0,-1 0,0-1,0 1,0 0,0-1,0 1,-1 0,1 0,0-1,-1 1,1 0,0 0,-1 0,-1-2,1 1,-1 0,0 0,0 1,0-1,0 1,0-1,0 1,0 0,0 0,-1 0,1 0,-3-1,-8-2,-1 2,1-1,-22 0,34 3,-331-2,162 5,251 1,-1 3,0 3,145 39,-22-3,2-9,389 20,-585-57,34-1,-32-8,-11 8,0 0,0 0,0 0,0 0,0 0,0 0,-1 0,1 0,0 0,-1 0,1 0,-1 0,1 0,-1 1,1-1,-1 0,0 0,0 0,0-1,-1 1,1-1,0 1,-1 0,1 0,-1-1,1 1,-1 0,0 1,1-1,-1 0,0 0,0 1,0-1,0 1,1-1,-1 1,0 0,0 0,0 0,0 0,0 0,0 0,0 1,0-1,1 0,-1 1,0 0,0-1,0 1,1 0,-1 0,0 0,1 0,-1 0,-2 3,-7 4,1 2,-1-1,-16 22,22-25,-48 61,32-39,-42 44,-107 110,130-141,-24 25,-105 139,135-153,16-22,-2-1,-1 0,0-2,-3-1,0 0,-30 23,52-47,0 0,-1 0,0 0,1 0,-1 0,0-1,0 1,0-1,0 0,0 0,0 0,0 0,0-1,-5 1,7-2,-1 0,0 1,1-1,-1 0,1 0,-1-1,1 1,0 0,-1 0,1-1,0 1,0-1,0 1,0-1,0 1,0-1,1 1,-1-1,0 0,1 0,0 1,-1-1,1 0,0 0,0 1,0-1,0-3,-5-43,3 0,5-63,0 17,-3 68,-5-259,0 225,-2 0,-25-101,-24-12,47 150,-2 0,0 1,-1 0,-1 1,-18-23,30 43,1 0,-1 0,1 0,-1 1,0-1,1 0,-1 0,0 0,0 1,1-1,-1 0,0 1,0-1,0 1,0-1,0 1,0-1,0 1,0 0,0-1,0 1,0 0,0 0,0 0,0 0,-3 0,3 1,0 0,0 0,0 0,1 0,-1 0,0 0,0 0,1 0,-1 1,0-1,1 0,-1 0,1 1,0-1,-1 0,1 1,0 1,-3 73,3-70,1 23,-1-1,-2 1,-8 44,7-59,-1 0,-1-1,0 1,0-1,-2 0,0-1,0 0,-1 0,-12 14,-6 3,-2-1,-1-1,-49 35,-108 59,138-91,-773 470,603-376,-372 154,537-259,-90 21,37-13,98-24,1 0,-1 1,1-1,0 2,-13 9,14-10,-1 1,1-1,-1 0,1-1,-1 0,0 0,-8 3,-23 3,1 2,1 2,0 1,-54 30,70-33,-59 31,73-39,1-1,-1 0,0 0,0-1,0 1,0-1,0 0,0-1,0 0,0 0,-9-1,13 0,-1 0,1 0,0 0,0-1,0 1,0-1,0 1,0-1,1 0,-1 0,0 0,1 0,0 0,-1 0,1 0,0 0,0-1,0 1,0 0,0-1,0-2,-11-59,11 57,-19-196,12-383,10 549,1 0,14-60,-14 83,0 1,1 0,1 0,1 0,-1 1,2 0,0 0,0 1,1-1,15-15,-23 26,1 0,-1 0,1 1,0-1,-1 0,1 0,0 0,0 1,-1-1,1 0,0 1,0-1,0 1,0-1,0 1,0-1,0 1,0 0,0-1,0 1,0 0,0 0,0 0,0 0,0 0,0 0,0 0,0 0,1 0,-1 1,0-1,0 0,0 1,0-1,-1 1,1-1,0 1,0-1,0 1,0-1,0 1,-1 0,1 0,0-1,0 1,-1 0,1 0,-1 0,1 0,-1 0,1 0,-1 0,1 0,-1 0,0 0,0 0,0 0,1 1,1 7,0 0,-1 0,1 0,-2 0,0 16,-38 266,9-94,-33 1132,62-1312,2 6,17-46,33-53,3 3,97-98,-135 155,0 1,2 1,-1 1,33-18,26-18,-76 48,1 0,0-1,-1 1,1 0,-1-1,1 1,-1-1,1 0,-1 0,0 1,0-1,0 0,0 0,0 0,-1 0,1 0,-1 0,1 0,-1 0,1 0,-1 0,0-5,-1 4,0-1,0 0,0 0,-1 1,1-1,-1 1,0-1,0 1,0 0,0 0,-5-5,-3-3,-1 1,0 1,0 0,-1 1,-21-12,17 11,1 0,0 0,1-1,0-1,1-1,0 0,0 0,-16-24,14 15,1-2,2 1,0-2,2 1,-10-30,-60-215,76 246</inkml:trace>
</inkml:ink>
</file>

<file path=ppt/ink/ink2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21.9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0,'8'2,"0"-1,0 1,0 1,0 0,-1 0,1 0,-1 1,0 0,0 1,0-1,9 10,22 12,165 87,5-8,4-10,4-9,443 113,-110-98,-48-9,79 7,-506-88,96 27,-103-21,130 17,-78-29,-60-3,99 15,245 78,-207-46,239 35,-338-67,147 44,-150-34,177 28,-214-46,0 2,-1 2,0 3,92 39,196 118,-161-75,80 12,-95-44,-99-38,-31-14,-1 2,64 39,64 45,326 146,-469-237,2 3,1 0,1-2,0-1,1-1,-1-1,1-2,42 4,-61-9,0 1,1 0,-1 1,0-1,0 1,0 1,-1 0,1 0,0 0,-1 1,0 0,0 0,0 1,-1 0,8 7,1-3,-1-2</inkml:trace>
</inkml:ink>
</file>

<file path=ppt/ink/ink2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2:15.79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1,'1'2,"-1"1,1 0,0-1,0 1,1-1,-1 0,0 1,1-1,-1 0,1 0,0 0,-1 0,1 0,3 2,36 29,-29-24,263 198,76 34,46 30,358 255,-355-166,-348-311,-31-31,0-1,0 0,2-2,33 18,104 36,-160-69,23 11,0 0,0 2,-2 0,0 1,0 2,-1 0,-1 0,-1 2,0 1,-2 0,22 32,-13-19,2 0,1-2,1-1,1-1,2-2,37 25,81 48,-145-97,-1 1,0 0,0 1,0-1,0 0,-1 1,0 0,1 0,3 7,-22-19,-9-13,15 7,0-1,1-1,1 0,-6-16,-8-18,-7-11,4-1,2-2,-25-120,26 60,-5-140,22-5,6 435,21 375,-10-430,4 0,5-1,59 175,-80-283,0-1,-1 0,1 0,-1 0,1 1,-1-1,1 0,-1 1,0-1,0 0,0 1,0-1,0 0,0 1,0-1,0 0,0 1,-1-1,1 0,0 0,-1 1,0 1,0-3,0 1,0 0,0-1,0 0,0 1,0-1,-1 0,1 1,0-1,0 0,0 0,0 0,0 0,0 0,0 0,0 0,-1-1,1 1,0 0,-1-1,-8-3,0 1,0-2,1 1,-10-7,-37-25,20 11,-1 2,-1 2,-75-31,25 25,-2 5,0 3,-1 4,0 4,-1 4,-142 7,206 3,-49 11,3-1,74-13,0 0,0-1,0 1,-1 0,1-1,0 1,0 0,0-1,0 1,0 0,0-1,0 1,0 0,0-1,0 1,0 0,0-1,0 1,0 0,0-1,0 1,0 0,0-1,1 1,-1 0,0-1,0 1,0 0,1-1,-1 1,0 0,0 0,1-1,-1 1,0 0,0 0,1 0,-1-1,1 1,12-16,220-178,-150 130,-56 44,-1-1,-2-1,0-1,-1-2,-2 0,24-35,41-55,-60 84,-2-1,30-50,-32 43,-14 23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3.8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232 1,'-2'6,"0"-1,0 1,-1 0,0 0,0-1,0 0,-1 1,0-1,0-1,0 1,0-1,-8 7,7-6,-15 16,1 1,1 1,1 0,1 2,-23 45,30-51,2-1,0 1,1 0,1 1,0 0,2-1,0 1,1 1,2 23,0-40,0-1,1 0,-1 0,1 0,0 1,0-1,0 0,0 0,0 0,1 0,-1-1,1 1,0 0,0-1,0 1,0-1,0 1,1-1,-1 0,1 0,-1 0,1 0,0-1,0 1,0-1,0 0,5 2,7 1,1-1,-1-1,0 0,28-1,-3 1,129 10,185 22,-339-32,0 0,0 1,0 1,-1 1,1 0,-1 0,0 2,0 0,-1 0,0 1,0 1,-1 0,0 1,-1 0,0 1,-1 0,0 1,0 0,-1 0,-1 1,0 0,-1 1,0 0,-1 0,-1 0,5 21,-4-15,-2 0,0 0,-1 1,-1-1,-1 0,-3 38,1-48,-1 0,0 0,-1 0,1-1,-2 1,0-1,0 0,0 0,-1 0,-1 0,1-1,-1 0,-1 0,1-1,-15 12,6-6,-1 0,-1-2,0 0,-1 0,0-2,0-1,-26 9,30-13,0-1,0 0,-1-1,1-1,0 0,-1-1,1-1,0 0,-1-1,1 0,-16-5,-143-54,-7-1,111 45,8 3</inkml:trace>
</inkml:ink>
</file>

<file path=ppt/ink/ink2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2:18.08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78 358,'-1'0,"0"1,0-1,-1 1,1-1,0 1,0-1,0 1,0 0,0 0,0-1,1 1,-1 0,0 0,0 0,1 0,-1 0,0 0,1 0,-1 0,1 0,-1 1,1-1,0 0,-1 0,1 0,0 1,0 1,-5 39,5-38,-1 155,0 11,1-168,0 0,0 0,0 0,0 0,-1 0,1 0,-1 0,0 0,1 0,-1 0,0 0,0 0,0 0,0-1,-1 1,1 0,0-1,-1 1,0-1,1 1,-3 0,4-1,-1-1,1 0,-1 0,1 0,-1 0,0 0,1 0,-1 0,1 0,-1 0,1 0,-1 0,1 0,-1 0,0 0,1-1,-1 1,1 0,-1 0,1-1,-1 1,1 0,-1 0,1-1,0 1,-1-1,0 0,-10-26,9 12,1 0,0 0,1 0,1 0,0 0,5-21,28-93,-21 85,13-33,4 1,2 2,56-92,-85 159,1 1,1-1,-1 1,1 0,0 0,1 0,-1 1,1 0,9-6,-13 9,1 0,0 1,0 0,0-1,0 1,0 0,0 1,0-1,0 1,0-1,0 1,0 0,1 0,-1 0,0 0,0 1,0-1,0 1,0 0,0 0,0 0,0 0,0 1,0-1,4 4,14 10,34 33,-42-35,1-1,0 0,1-1,0 0,28 14,3 0,17 8,-59-31,1-1,-1 1,1-1,-1 0,1 0,0 0,-1-1,1 0,0 0,-1 0,9-1,-5-1,-15 5,-27 10,-7 15,1 1,2 3,2 0,-62 71,22-22,23-24,35-35,-2-1,0 0,-1-2,-44 31,63-49,-1 1,0 0,0-1,0 0,0 0,0 0,0 0,0 0,0 0,0-1,0 0,-6 1,8-2,-1 1,1-1,-1 1,1-1,0 1,-1-1,1 0,0 0,-1 0,1 1,0-1,0 0,0 0,0-1,0 1,0 0,0 0,0-1,0 1,1 0,-1-1,0 1,1 0,0-1,-1 1,1-1,0 1,-1-3,-2-14</inkml:trace>
</inkml:ink>
</file>

<file path=ppt/ink/ink2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1254,'0'-3,"1"0,-1 0,1 0,0 0,0 1,0-1,1 0,-1 1,1-1,-1 1,1 0,0-1,3-2,32-29,-7 11,2 2,0 1,2 1,0 2,1 2,0 0,41-9,-47 16,0 2,1 0,0 2,0 2,0 0,0 2,0 1,0 2,47 10,-67-11,-1 0,1 1,-1 1,0 0,0 0,-1 1,1-1,-1 2,0-1,-1 2,1-1,-1 1,0 0,-1 0,8 10,-7-5,-1-1,0 1,-1 0,-1 1,1-1,-2 1,0 0,-1 0,0 0,0 25,0 75,-5 0,-5 0,-37 178,28-233,7-25,27-67,118-287,160-574,-288 870,152-688,-169 749,-1 0,-2-1,-22 44,9-23,-21 70,43-111,0 0,1 0,1 0,0 0,1 0,1 0,0 0,3 17,-1-22,1 0,-1 1,2-1,-1 0,2-1,-1 1,1-1,1 0,-1 0,1 0,1-1,10 11,14 10,2 0,1-2,1-2,1-1,67 33,208 70,-278-114,-16-7,140 46,-139-47,0-1,0-1,0-1,0 0,1-1,31-3,-48 0,-8 1,-6 0</inkml:trace>
</inkml:ink>
</file>

<file path=ppt/ink/ink2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1 230,'257'-11,"383"-66,-450 48,259-43,-422 67,-14 3,1 0,-1-1,0 0,0-1,20-9,-31 8,-11 1</inkml:trace>
</inkml:ink>
</file>

<file path=ppt/ink/ink2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0 432,'41'-50,"8"-8,-32 43,1 0,1 2,0 0,1 1,1 1,-1 1,2 1,42-13,3 6,116-11,-155 24,75-15,116-34,-12 2,-70 19,-124 26,-17 3,-21 4,9 4</inkml:trace>
</inkml:ink>
</file>

<file path=ppt/ink/ink2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 1,'1'0,"0"0,0 1,0-1,0 1,0-1,0 1,-1-1,1 1,0 0,0-1,-1 1,1 0,0 0,-1 0,1-1,0 1,-1 0,0 0,1 0,-1 0,1 0,-1 0,1 2,7 31,-5-21,2 8,-1 0,0 1,-2 0,-1-1,0 1,-2 0,0 0,-2-1,0 1,-7 21,-1 19,2 0,2 1,4 0,6 95,-2-151,0-1,0 0,0 0,1 0,-1 0,2 0,-1 0,0-1,1 1,0-1,1 1,-1-1,1 0,0-1,0 1,1-1,-1 1,1-1,0 0,0-1,10 6,6 1,1-1,1 0,0-2,33 6,-23-4,-6-3,1-1,0 0,0-3,0 0,51-4,-59 0,-1-1,1 0,-1-2,0 0,0-2,-1 0,0-1,0 0,19-13,-30 16,0-1,0 0,-1 0,0 0,0-1,0 0,-1 0,0-1,0 1,-1-1,7-15,-9 17,0 0,0 0,0 0,-1-1,1 1,-2-1,1 1,-1-1,0 1,0-1,-1 1,1-1,-2 1,1-1,-1 1,-3-10,4 14,0 0,1 1,-1-1,0 0,0 0,0 1,0-1,0 0,-1 1,1-1,0 1,-1 0,1-1,-1 1,1 0,-1 0,0 0,1 0,-1 0,0 0,0 1,0-1,0 1,1-1,-1 1,0-1,0 1,0 0,0 0,0 0,0 0,0 1,0-1,-2 1,0 0,1 1,-1 0,1 0,0 0,0 0,0 0,0 1,0-1,0 1,0 0,1 0,0 0,-1 0,1 1,0-1,-2 5,-9 24,1 1,1 0,2 0,2 1,1 0,1 0,2 1,2 55,6-19,3 0,3 0,24 78,-34-142,6 17,-2 1,3 27,-7-46,-1-1,1 1,-1-1,-1 1,1 0,-1-1,0 1,0-1,-1 1,1-1,-1 0,0 0,-1 1,1-2,-6 9,-2-2</inkml:trace>
</inkml:ink>
</file>

<file path=ppt/ink/ink2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0 114,'83'-5,"-2"-3,146-33,11-3,-150 33,-66 6</inkml:trace>
</inkml:ink>
</file>

<file path=ppt/ink/ink2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1,'4'4,"7"6,0 10,-1 6,2 2,-1 6,-3 1,-2 3,-2 4,-2 4,-2-3,0-3,4-5,1-3,0-4,-1-1,-1-7</inkml:trace>
</inkml:ink>
</file>

<file path=ppt/ink/ink2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1 236,'1'-6,"0"0,0 0,0 0,1 0,0 0,0 0,1 0,0 1,0-1,0 1,0 0,1 0,0 0,0 0,0 1,1-1,7-5,10-7,0 1,40-21,-40 26,0 2,1 0,0 1,0 1,1 2,0 0,0 1,0 2,0 0,0 2,32 3,-54-3,1 0,0 0,-1 1,1-1,-1 1,1 0,-1-1,0 1,1 0,-1 1,0-1,1 0,-1 1,0-1,0 1,0 0,0-1,-1 1,1 0,0 0,-1 0,1 0,-1 1,0-1,0 0,0 1,0-1,0 1,0-1,-1 1,1-1,-1 1,1-1,-1 1,0-1,0 1,-1 0,1-1,0 1,-1-1,0 4,-2 6,0 0,-1 0,0 0,-1-1,0 1,-1-1,-10 16,-9 4,-1-1,-2-1,-1-1,-38 28,28-23,-63 66,100-97,1-1,-1 1,0 0,1 0,-1 0,1 0,0 0,0 1,0-1,0 0,0 1,0-1,0 4,1-6,0 1,0-1,0 1,1-1,-1 1,0-1,1 1,-1-1,0 0,1 1,-1-1,1 1,-1-1,1 0,-1 1,1-1,-1 0,1 0,-1 1,1-1,-1 0,1 0,-1 0,1 0,-1 0,1 0,-1 0,1 0,0 0,-1 0,1 0,-1 0,1 0,0 0,12-3,1 0,-1 0,16-7,-19 7,25-8,1 1,0 3,0 1,1 1,0 2,0 2,0 1,0 2,-1 2,1 1,69 19,-59-12,-31-9,0 0,0 1,-1 1,1 1,-1 0,-1 1,1 0,21 16,-34-22,-1 0,1 1,-1-1,1 1,-1 0,1 0,-1-1,0 1,0 0,0 0,0 0,0 0,-1 0,1 0,-1 0,1 1,-1-1,0 0,1 0,-1 0,0 0,-1 1,1 1,-1 0,-1 0,1 0,-1-1,0 1,0-1,0 1,-1-1,1 1,-1-1,1 0,-6 4,-8 6,-1 0,0-1,-34 16,48-26,-91 46,-143 86,222-125,0-1,-1 0,0-1,-1-1,-29 8,18-6,13-3</inkml:trace>
</inkml:ink>
</file>

<file path=ppt/ink/ink2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 0,'-2'66,"0"-44,1 0,1 1,0-1,2 0,6 30,-7-49,0 0,0-1,0 1,0 0,1-1,-1 1,1-1,-1 0,1 1,0-1,0 0,0 0,0 0,0 0,0 0,1-1,-1 1,1-1,-1 1,1-1,0 0,-1 0,1 0,0-1,0 1,-1 0,1-1,0 0,0 0,0 0,0 0,0 0,-1 0,1-1,0 0,3 0,12-4,0-1,0 0,-1-2,24-12,-21 10,-11 6,0-1,0 0,-1-1,0 1,1-2,-2 1,1-1,-1 0,12-16,-16 19,0-1,-1 1,0-1,1 0,-2 0,1 0,-1 0,1 0,-1-1,-1 1,1 0,-1-1,0 1,0 0,0-1,-1 1,0 0,0 0,0 0,-4-7,5 11,0 0,0 1,0-1,0 0,0 1,0-1,-1 1,1-1,0 1,0-1,-1 0,1 1,-1-1,1 1,0-1,-1 1,1-1,-1 1,1 0,-1-1,1 1,-1 0,1-1,-1 1,0 0,1 0,-1-1,1 1,-1 0,0 0,-13 13,-3 29,7 7,3 0,1 1,3 0,2 0,2 0,3 0,1 0,15 59,18 42,74 188,-17-101,34 101,-125-328,-1 0,0 0,-1 0,0 0,-1 0,0 0,-1 1,-1 16,0-24,0 0,0 0,-1 1,0-1,1 0,-1 0,0 0,-1-1,1 1,-1-1,0 1,0-1,0 0,0 0,0 0,-1 0,1 0,-1-1,0 0,0 0,0 0,0 0,0 0,-6 0,1 1,-1-1,0 0,0-1,0 0,0-1,0 0,0 0,0-1,0-1,0 0,1 0,-1 0,0-2,1 1,0-1,0 0,0-1,0 0,1 0,0-1,-13-12,3 2,0 0,2-2,0 0,1-1,0-1,2 0,0 0,-10-25,11 14,1 0,1 0,2-1,1-1,1 1,2-1,1-60,5 32,3 0,2 1,20-80,-25 132,0 0,1-1,0 1,0 0,1 0,0 0,0 1,1-1,0 1,0 0,1 0,-1 1,13-10,-1 2</inkml:trace>
</inkml:ink>
</file>

<file path=ppt/ink/ink2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1 380,'51'1,"81"13,-54-6,96-2,-43-4,538 36,264 8,-11-82,-6-85,512-16,-1142 125,358-60,-452 40,276-9,-458 40,96-5,-95 5,1-1,-1 0,0-1,1 0,-1-1,18-9,-24 8,-6 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4.7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0 496,'1'-2,"-1"0,1 1,0-1,-1 1,1-1,0 1,0-1,0 1,0 0,0-1,0 1,0 0,0 0,1 0,-1 0,0 0,4-1,26-16,0 5,1 2,0 1,43-6,30-10,-52 9,100-45,-133 52,1-2,-2 0,0-2,0 0,-1-1,-1 0,22-27,85-105,-108 131</inkml:trace>
</inkml:ink>
</file>

<file path=ppt/ink/ink2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1,'3'2,"-1"0,1 0,-1 1,0-1,1 1,-1-1,0 1,-1 0,1 0,0 0,-1 0,0 0,1 0,-1 0,1 5,7 13,16 18,-2 1,-1 1,-2 1,-2 0,-2 2,-2 0,11 55,-13-10,2 155,-11-133,5-47,-3-40</inkml:trace>
</inkml:ink>
</file>

<file path=ppt/ink/ink2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280 128,'-8'0,"0"0,0 0,0 0,1 1,-1 0,0 1,0 0,1 0,-1 0,1 1,0 0,0 1,0 0,0 0,0 0,1 1,0 0,0 0,0 0,1 1,-1 0,2 0,-9 13,-2 2,2 0,0 1,2 1,0 0,1 0,2 1,0 0,2 1,-6 37,12-59,0 0,0 0,0 1,0-1,0 0,1 0,0 0,-1 0,1 0,0 0,1 0,-1 0,0 0,1 0,0-1,0 1,-1-1,1 1,1-1,-1 0,0 0,1 0,-1 0,1 0,-1 0,1 0,0-1,0 0,0 1,0-1,0 0,0-1,0 1,0 0,0-1,6 1,11 0,1 0,-1-2,1 0,29-6,-41 6,20-3,0-1,0-2,-1-1,0 0,41-21,-60 25,0-1,0 0,-1-1,0 1,0-2,0 1,0-1,-1 0,-1-1,1 1,-1-1,0-1,-1 1,0-1,0 0,-1 0,0-1,-1 1,5-19,-8 22,1-1,-1 1,0 0,-1-1,0 1,0-1,0 1,0 0,-1 0,0 0,-1 0,1 0,-1 0,0 1,-1-1,1 1,-1 0,0 0,-6-5,-9-10,-2 1,0 2,-27-18,33 24,15 11,-103-67,93 61,0 0,-1 1,0 1,0 0,0 0,-1 1,1 1,-16-2,23 4,0 0,0 0,1 1,-1 0,0-1,0 1,1 1,-1-1,0 0,1 1,0 0,-1 0,1 0,0 0,0 0,-5 6,-8 8</inkml:trace>
</inkml:ink>
</file>

<file path=ppt/ink/ink2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1298,'68'0,"44"1,194-23,906-240,-811 165,1388-263,-1255 254,-397 73,241-96,-296 91,114-73,-195 110,0 1,0-1,1 0,-1 1,0-1,0 0,0 0,0 0,0 0,0 0,0 0,0 0,0 0,-1 0,1 0,0 0,-1-1,1 1,-1 0,1 0,0-3,-2 3,1 0,0 0,-1 0,1 0,-1 0,1 0,-1 0,0 1,1-1,-1 0,0 0,0 1,0-1,1 0,-1 1,0-1,0 1,0-1,0 1,0-1,-2 1,-11-5,0 1,-1 0,-17-1,16 2,-111-15,-173-3,198 16,27 1,0 3,0 4,-146 25,199-23,17-3,0-1,0 1,0-1,0 0,-1-1,1 1,0-1,0 0,-1 0,-9-2,15 2,-1 0,1 0,0 0,0 0,0 0,-1 0,1-1,0 1,0 0,0 0,-1 0,1 0,0 0,0 0,0-1,0 1,0 0,-1 0,1 0,0 0,0-1,0 1,0 0,0 0,0 0,0-1,0 1,0 0,0 0,0 0,0-1,0 1,0 0,0 0,0 0,0-1,0 1,0 0,0 0,0 0,0-1,0 1,10-9,14-3,5 2,0 1,1 1,0 2,56-4,124 9,-186 3,-1 0,0 2,0 1,0 1,0 0,-1 2,23 11,-11-1,-1 1,-1 1,47 40,-27-21,61 36,-110-73,0 0,1 0,-1 1,0 0,0-1,0 1,-1 0,1 1,-1-1,1 0,-1 1,0-1,-1 1,1 0,0-1,-1 1,0 0,0 0,0 0,-1 0,1 0,-1 0,0 0,0 0,0 0,-1 0,1 0,-1 0,0 0,0 0,0 0,-1 0,-2 5,-7 14,-1-1,-1 0,-1-1,-22 26,18-23,-8 12,-231 286,255-320,2-2,-1 0,1 1,-1-1,1 0,-1 1,1-1,-1 1,1-1,0 1,-1-1,1 1,0 0,-1-1,1 1,0-1,0 1,-1 0,1-1,0 1,0 0,0-1,0 1,0 0,0-1,0 1,0 1,5 1</inkml:trace>
</inkml:ink>
</file>

<file path=ppt/ink/ink2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42,'4'-4,"1"-1,-1 1,1 1,0-1,1 1,-1 0,0 0,1 0,0 1,-1 0,1 0,6-1,-8 2,-1 1,0 0,0 0,1 0,-1 1,0-1,1 1,-1 0,0 0,0 0,0 0,0 0,0 1,0-1,0 1,0 0,-1 0,1 0,-1 0,1 0,-1 1,0-1,4 5,21 29,-2-2,1 0,46 42,-62-67,1 0,0 0,0-1,1-1,0 0,0-1,1 0,0-1,0 0,0-1,24 4,-8-4,1 0,0-2,0-2,0 0,0-2,49-10,-74 11,1-1,-1 0,0 0,0-1,-1 1,1-1,0 0,-1-1,0 1,0-1,0 0,0 1,0-2,-1 1,0 0,0-1,0 0,0 1,-1-1,0 0,2-6,-1 2,-1-1,0 1,-1 0,0-1,0 1,-1-1,-1 1,1-1,-1 1,-1-1,-3-11,5 20,0 0,0 0,0 0,0 0,-1 1,1-1,0 0,0 0,-1 0,1 0,-1 1,1-1,-1 0,1 0,-1 1,1-1,-1 0,0 1,1-1,-1 1,-1-2,-8 14,-3 42,11-46,-11 49,3 1,2 0,3 0,2 1,3 0,3-1,2 1,2-1,3 0,3-1,2 0,2-1,36 76,-12-46,107 249,-119-261,-5 2,26 125,-49-193,6 24,-3 0,0 1,-2-1,-3 42,0-66,0 1,0-1,-1 0,-1 0,1 0,-1 0,-1 0,1-1,-7 11,6-14,1 1,-1-1,0 0,0 0,-1 0,1 0,-1-1,0 0,0 0,0 0,0-1,-1 1,1-1,0 0,-7 1,4-2,-1 1,1-1,0-1,-1 1,1-1,-1-1,1 0,0 0,-1 0,1-1,-14-5,9 1,0 0,0-1,0 0,1-1,0 0,-14-14,7 4,0 0,2-2,0 0,2-1,0-1,1 0,-12-29,17 30,2-1,0 1,1-1,2-1,0 1,1-1,2 1,0-1,1 0,1 0,1 1,2-1,8-32,6-7,3 1,2 2,49-88,-39 81,-3-1,34-112,-57 159,0 5</inkml:trace>
</inkml:ink>
</file>

<file path=ppt/ink/ink2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0 175,'474'-36,"-243"11,-1 6,352-39,-437 28,-118 23</inkml:trace>
</inkml:ink>
</file>

<file path=ppt/ink/ink2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1 177,'99'-6,"0"-4,0-5,116-31,-112 22,69-2,27-7,-138 20,-39 9</inkml:trace>
</inkml:ink>
</file>

<file path=ppt/ink/ink2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0 256,'0'-7,"0"0,1 0,0 0,0 1,1-1,-1 0,1 0,1 1,-1-1,1 1,1 0,-1 0,1 0,0 0,0 1,1-1,-1 1,1 0,0 0,9-6,-4 5,0 0,0 1,1 0,-1 0,1 1,0 1,1 0,-1 0,0 1,1 1,18-1,-5 2,-1-1,1 0,-1-2,0-1,0-1,0-1,-1-1,0-1,0-1,34-19,-56 28,-1-1,0 1,1 0,-1-1,1 1,-1 0,0 0,1-1,-1 1,1 0,-1 0,1 0,-1 0,1-1,-1 1,0 0,1 0,-1 0,1 0,-1 0,1 0,-1 0,1 0,-1 1,1-1,-1 0,1 0,-1 0,1 0,-1 1,0-1,1 0,-1 0,1 1,-1-1,0 0,1 1,-1-1,0 0,1 1,-1-1,0 1,0-1,1 0,-1 1,0-1,0 1,0-1,0 1,0-1,1 1,-1-1,0 1,0-1,0 0,0 1,0-1,0 1,-1-1,1 1,0-1,0 1,0-1,0 1,-1 0,-8 46,4-27,1 12,1 1,2 0,1-1,2 1,0 0,3-1,0 0,3 0,19 56,32 63,6-2,142 236,-185-350,0-3,-2 2,-2 1,21 53,-31-61</inkml:trace>
</inkml:ink>
</file>

<file path=ppt/ink/ink2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 0,'-5'0,"-5"0,3 0,7 0,26 0,16 0,5 0,4 0,-2 0,-6 0,-6 0,-4 0,-4 0,-7 0</inkml:trace>
</inkml:ink>
</file>

<file path=ppt/ink/ink2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 0,'-14'188,"7"-128,1 110,7-165,-1 0,1 0,-1 0,2 0,-1 0,0-1,1 1,0 0,0-1,0 1,1-1,-1 0,1 0,0 0,0 0,6 6,-3-6,0 0,0 0,0 0,0-1,1 1,0-2,-1 1,1-1,0 0,10 2,10-2,0 0,0-1,1-2,-1 0,27-6,7-2,-1-2,64-21,-120 31,0-1,0 1,0-1,-1 0,1-1,-1 1,0 0,1-1,-1 0,0 0,0 0,-1 0,1 0,-1 0,1-1,-1 1,0-1,-1 0,1 0,0 1,1-8,-2 5,0 0,-1 0,1 0,-1 0,0 0,0 0,-1 0,0 0,0 0,0 0,-1 1,0-1,0 0,-4-6,6 11,0 0,-1 0,1 0,0 0,0 0,-1 0,1 0,-1 0,1 0,-1 1,1-1,-1 0,0 0,1 1,-1-1,0 0,1 1,-1-1,0 0,0 1,0-1,0 1,1 0,-1-1,0 1,0 0,0-1,0 1,0 0,0 0,0 0,0 0,0 0,0 0,0 0,0 0,0 0,0 0,0 1,0-1,0 0,0 1,0-1,1 1,-1-1,0 1,0-1,0 1,1-1,-1 1,0 0,1-1,-1 1,0 0,1 0,-1 0,1 0,-1-1,1 1,-1 0,1 0,0 1,-4 5,0 0,0 1,1-1,1 1,-1 0,-1 10,1 4,1 0,1 0,0 0,2 1,1-1,0 0,2 0,0-1,2 1,0-1,1 0,2 0,20 37,-29-58,11 16,-2 1,0 0,0 0,-2 0,8 26,-12-24</inkml:trace>
</inkml:ink>
</file>

<file path=ppt/ink/ink2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1 446,'96'0,"183"23,-246-17,0 1,-1 1,1 2,-2 1,0 2,0 1,-1 1,-1 2,32 24,-51-34,-1 1,0 0,-1 0,0 1,0 1,-1-1,-1 1,1 0,6 15,-12-22,1 1,-1-1,0 1,1-1,-2 1,1 0,0 0,-1 0,0-1,0 1,0 0,0 0,0 0,-1-1,0 1,0 0,0 0,0-1,0 1,-1-1,0 1,1-1,-1 0,-1 1,1-1,0 0,-1 0,1-1,-1 1,0-1,0 1,-4 1,-12 8,0-1,-33 13,-17 10,67-33,0 0,0 0,0 1,0-1,0-1,0 1,0 0,0 0,0-1,0 1,0-1,0 0,-1 0,1 1,0-1,0-1,0 1,0 0,-1 0,1-1,0 0,-3 0,3-1,0 1,0-1,0 0,1 0,-1 0,0 0,1 0,-1 0,1-1,-1 1,1 0,0-1,0 1,0-1,0-4,-3-11,2 0,0 0,1-1,1-21,1 29,-1-36,0 3,8-66,-6 96,1 0,0 0,1 0,1 0,0 1,1 0,0 0,14-20,0-2,-16 27,0 0,0 1,1 0,0 0,0 1,8-9,-16 26,-14 7,15-17,1 0,-1-1,1 1,-1 0,1-1,-1 1,1-1,-1 0,0 1,1-1,-1 0,1 0,-1 0,0 0,1 0,-1 0,1-1,-1 1,0-1,1 1,-1-1,1 1,-1-1,1 0,-1 0,1 1,0-1,0 0,-1-1,-1-1,2 2,0-1,0 0,0 0,1 0,-1 0,0 0,1 0,-1 0,1 0,0-1,0 1,-1 0,2 0,-1 0,0 0,0 0,1-1,-1 1,1 0,-1 0,1 0,0 0,1-2,6-8,0 0,1 0,0 1,0 0,1 0,17-12,31-36,-30 26,-15 18,-1 0,0 0,9-18,-20 33,-1-1,1 1,-1-1,1 1,-1-1,0 1,1-1,-1 1,0-1,1 1,-1-1,0 1,0-1,1 0,-1 1,0-1,0 0,0 1,0-1,0 1,0-1,0 0,0 1,0-1,0 0,0 1,0-1,-1 0,1 1,0-1,0 1,-1-1,1 1,0-1,-1 1,1-1,0 0,-1 1,1 0,-1-1,1 1,-1-1,1 1,-1 0,1-1,-1 1,0 0,1-1,-1 1,1 0,-1 0,0 0,1 0,-1 0,0 0,1-1,-1 1,1 1,-1-1,0 0,0 0,-3 0,-1 1,1 0,-1 0,1 0,0 0,0 1,-7 2,4 2,0-1,0 1,1 0,0 0,0 1,0-1,1 2,0-1,0 0,1 1,-7 14,-4 14,-13 48,22-62,2-9,0 0,1 0,1-1,0 2,1-1,0 0,1 0,3 24,-2-33,0 0,0 0,0 1,0-1,1 0,0-1,0 1,0 0,0 0,0-1,1 1,0-1,-1 0,1 0,1 0,-1 0,0 0,1-1,-1 0,1 1,0-1,-1 0,1-1,0 1,0-1,1 0,-1 0,0 0,0 0,7-1,20 1,1-1,-1-2,49-10,43-2,-71 15,80 11,11 0,-137-12,0 0,0 1,0-1,0 1,0 1,0-1,9 4,4 6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5.6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1 101,'52'-28,"-32"16,-1 2,2 0,-1 1,1 1,1 1,27-6,-44 12,0 0,0 0,0 0,0 1,0 0,0 0,0 1,0-1,0 1,0 0,0 0,0 1,-1-1,1 1,7 4,-9-3,0-1,-1 1,0 0,1 0,-1 0,0 0,0 0,-1 0,1 1,-1-1,0 1,0-1,0 1,0-1,0 1,-1 0,1-1,-1 1,0 0,0-1,-1 1,0 5,-2 9,-1-1,0 1,-1-1,-1 0,0 0,-15 25,-3 0,-35 48,-26 16,84-106,1 0,0 0,-1 1,1-1,0 0,-1 1,1-1,0 0,0 1,-1-1,1 0,0 1,0-1,0 1,0-1,-1 1,1-1,0 0,0 1,0-1,0 1,0-1,0 1,0-1,0 0,0 1,0-1,0 1,1-1,-1 1,0-1,0 0,0 1,0-1,1 0,-1 1,0-1,0 1,1-1,7 1</inkml:trace>
</inkml:ink>
</file>

<file path=ppt/ink/ink2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6125 0,'-73'5,"-120"23,75-8,-59 10,91-12,-1-5,-99 3,161-16,-8-1,0 2,1 2,-63 12,-541 180,413-123,-1322 464,1458-505,-474 142,414-140,-284 28,262-41,-272 69,216-38,124-25,-133 53,229-77,-10 3,5 0,-1 0,0-1,0-1,-1 0,1 0,0-1,-1-1,0 0,1 0,-15-2,24 1,1 0,0-1,-1 1,1-1,0 1,-1-1,1 1,0-1,0 0,-1 0,1 1,0-1,0 0,0 0,0 0,0 0,0 0,0-1,1 1,-1 0,0 0,1-1,-1 1,0 0,1-1,0 1,-1 0,1-1,0 1,0-1,0 1,0 0,0-1,0 1,0-1,0 1,1-2,0 0,0-1,0 1,0 0,0 0,1 0,-1 0,1 0,0 1,0-1,0 0,0 1,0 0,1-1,-1 1,3-2,11-5</inkml:trace>
</inkml:ink>
</file>

<file path=ppt/ink/ink2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116 352,'-6'0,"-4"0,0 0,0-1,0 0,-13-3,20 3,1 1,0-1,0 1,-1-1,1 0,0 0,0 0,0 0,0-1,0 1,1 0,-1-1,0 1,0-1,1 0,-1 0,1 1,0-1,-1 0,1 0,0 0,0 0,0-1,1 1,-1 0,0 0,1 0,-1-3,0 1,1 0,0 1,-1-1,1 0,1 0,-1 1,0-1,1 0,0 1,0-1,0 0,0 1,1-1,-1 1,1 0,0-1,0 1,0 0,0 0,0 0,1 1,0-1,-1 0,1 1,0 0,0-1,0 1,1 1,-1-1,0 0,1 1,-1 0,1-1,-1 1,1 1,0-1,-1 0,1 1,0 0,0 0,-1 0,1 0,0 1,0-1,5 3,18 2,-10-1,0-1,0-1,21 0,-31-2,0-1,0 0,0 0,0-1,0 0,0 0,-1-1,1 0,-1 0,0 0,8-5,45-43,-50 41,1 1,-1 1,1 0,1 0,0 1,21-11,-26 17,0 0,1 0,-1 1,0 0,1 0,-1 1,0 0,0 0,1 0,-1 1,0 0,0 0,6 3,-3-1,0-1,0-1,1 1,16 1,-18-5,1 0,-1-1,0 0,0 0,0-1,0 0,-1 0,1-1,-1 0,0 0,0-1,10-9,-9 8,-1 1,1-1,0 1,0 1,0 0,1 0,0 0,0 1,15-3,-22 6,-1 0,1 0,0 0,0 0,-1 0,1 1,0-1,-1 1,1-1,0 1,-1 0,1-1,-1 1,1 0,-1 0,1 0,-1 0,0 0,1 0,-1 1,0-1,0 0,0 1,0-1,2 3,16 49,-8-21,60 88,-47-82,25 52,-36-66,2-1,0 0,1-1,2-1,27 27,13 17,-10-13,-26-29,37 49,-55-66,1 1,-1 0,-1 0,1 0,-1 0,0 1,-1-1,0 1,0 0,0-1,-1 1,0 13,-3-14,0 1,0-2,0 1,-1 0,0 0,-1-1,0 0,1 0,-2 0,-7 9,5-6,0 0,1 0,0 1,-8 17,14-24,-1-1,0 1,0 0,1-1,0 1,-1 0,1-1,0 1,0 0,0-1,1 1,-1-1,1 1,-1 0,1-1,0 1,0-1,0 1,0-1,1 0,-1 1,0-1,1 0,2 2,7 7</inkml:trace>
</inkml:ink>
</file>

<file path=ppt/ink/ink2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 1,'-1'0,"1"0,-1 0,0 0,1 0,-1 1,1-1,-1 0,1 0,-1 1,1-1,-1 0,1 1,-1-1,1 0,-1 1,1-1,0 1,-1-1,1 0,-1 1,1-1,0 1,0 0,-1-1,1 1,0-1,0 1,0-1,0 1,-1 0,1-1,0 1,0-1,0 1,0-1,0 1,1 0,-1-1,0 1,0-1,0 1,0 0,1-1,-1 1,1 0,11 28,20 24,2-2,3-1,45 48,-39-67,-31-22</inkml:trace>
</inkml:ink>
</file>

<file path=ppt/ink/ink2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575 1,'-4'0,"-1"1,1 0,0 0,0 1,0-1,0 1,1 0,-1 0,-6 4,-10 6,-36 9,-1-2,-115 22,70-19,72-16,24-6,0 0,0 1,0-1,0 2,1-1,-1 1,1-1,-1 2,1-1,-1 0,1 1,0 0,-9 7,14-8,-1 0,0-1,1 1,-1 0,1 0,-1-1,1 1,0 0,0 0,0 0,0 0,0-1,0 1,1 0,-1 0,1 0,-1-1,1 1,-1 0,1-1,0 1,0 0,0-1,0 1,2 1,39 46,-21-26,18 35,-3 1,-2 1,-3 3,-3 0,-2 2,24 95,-50-158,1 0,-1 0,1 0,0-1,-1 1,1 0,0 0,0-1,0 1,0 0,1-1,-1 1,0-1,1 0,-1 1,2 0,-1-1,-1-1,0 0,0 1,0-1,0 0,0 0,1 0,-1 1,0-1,0-1,0 1,0 0,1 0,-1 0,0-1,0 1,0 0,0-1,2 0,5-5,0 1,-1-1,0 0,0-1,9-10,3-2,8-4,1 2,1 1,1 1,1 2,0 1,1 1,68-20,-74 28,0 2,1 0,0 2,-1 1,1 1,0 1,0 2,0 1,0 0,51 16,-60-14,0 1,-1 1,1 0,22 14,-37-19,0 0,0 0,0 0,0 0,0 0,-1 1,1-1,-1 1,0 0,1 0,-1 0,0 0,-1 0,1 0,-1 0,1 0,-1 1,0-1,0 1,0-1,-1 1,1-1,-1 1,0-1,0 1,0 0,0-1,-1 1,1-1,-3 6,1-3,-1 0,-1-1,1 1,-1-1,0 0,0 0,-1 0,1 0,-1-1,0 0,-7 5,-63 37,6-15,-2-3,-1-3,-1-4,-106 18,160-33,4 0</inkml:trace>
</inkml:ink>
</file>

<file path=ppt/ink/ink2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1 764,'170'1,"321"-6,-5-37,-289 7,253-78,175-110,-447 162,283-60,-20 8,-347 78,-60 19</inkml:trace>
</inkml:ink>
</file>

<file path=ppt/ink/ink2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0,'4'1,"0"0,1 0,-1 1,0-1,0 1,0 0,0 0,-1 0,6 4,20 10,52 10,1-4,166 22,-59-14,-148-22,213 46,-200-39,0 2,79 37,-122-49,0 0,-1 1,0 1,16 14,-24-20,-1 0,1 0,-1 0,0 0,1 1,-1-1,0 0,0 1,0-1,0 1,0-1,0 1,-1 0,1-1,0 1,-1 0,1 0,-1-1,0 1,0 0,1 0,-1-1,0 1,0 0,-1 0,1 0,0-1,-1 1,1 0,-1 0,1-1,-1 1,0 0,0-1,0 1,0-1,0 1,0-1,-2 3,-26 21,-1-1,-48 29,-17 13,63-38,-57 64,20-18,38-46</inkml:trace>
</inkml:ink>
</file>

<file path=ppt/ink/ink2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14:55.7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32 668,'1'9,"2"0,-1 0,1-1,0 1,1-1,0 0,1 0,-1 0,1-1,10 11,-3-1,151 186,-32-44,-127-154,-1 0,0 0,0 0,-1 0,1 0,1 8,-3-13,-1 1,0-1,0 1,0-1,0 1,0-1,0 1,0-1,0 1,0-1,0 1,0-1,0 1,0-1,0 1,0-1,0 1,-1-1,1 0,0 1,0-1,-1 1,1-1,0 0,0 1,-1-1,1 1,0-1,-1 1,-1-1,1 0,-1 0,1 0,0 0,-1 0,1 0,-1 0,1 0,-1-1,1 1,0 0,-1-1,1 1,0-1,-3-1,-21-12,0-1,1-2,0 0,2-1,0-1,1-1,1-2,1 1,-23-36,28 34,1 0,1-1,0-1,2 0,1 0,-9-44,-16-162,33 225,-12-198,13 174,1 0,1 0,2 0,13-51,-16 75,1-1,1 0,-1 1,1-1,1 1,-1 0,1-1,0 2,0-1,0 0,1 1,0 0,0 0,1 1,7-6,-5 6,1 0,-1 0,1 1,0 0,0 1,1 0,-1 0,0 1,1 0,17 1,-21 0,38 0,1 2,61 11,-95-12,0 2,0-1,-1 1,1 1,-1 0,0 1,0 0,0 0,0 1,-1 0,0 1,0 0,-1 0,0 1,9 11,-15-17,1 1,-1 0,0 0,0 0,0 0,-1 0,1 1,-1-1,1 0,-1 1,0-1,-1 1,1-1,0 1,-1 0,0-1,0 1,0-1,0 1,-1 0,0-1,1 1,-1-1,0 1,-1-1,1 0,-1 1,1-1,-1 0,0 0,0 0,0 0,-1 0,-4 4,-7 5,-1-1,0-1,-1-1,0 0,-29 12,9-4,-149 90,141-79,42-25,10-3,27-8,45-14,-33 8,0 2,0 2,88-6,-100 15,0 2,0 1,-1 2,1 1,-1 2,37 12,-8 4,-1 2,-2 3,-1 3,-1 2,-1 3,-3 2,-1 2,-1 3,-3 2,64 75,-108-115,-1 0,0 0,0 0,-1 0,0 1,0-1,0 1,0 0,-1 0,3 11,-5-14,0 0,0 0,-1 0,1 0,-1 0,1 0,-1 0,0 0,0 0,0 0,-1-1,1 1,-1 0,1-1,-1 1,0-1,0 0,0 1,0-1,-1 0,1 0,-1-1,1 1,-5 2,-25 14,0-1,-1-2,0-1,-36 9,-68 30,83-32,-1-2,0-3,-2-2,-59 6,87-14,9-3,0-1,-1-1,1 0,0-2,-1 0,1-1,0-1,0-1,0-1,1 0,-1-2,1 0,1-2,-35-19,30 16,3 3</inkml:trace>
</inkml:ink>
</file>

<file path=ppt/ink/ink2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03.51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602 1,'-16'1,"1"0,0 2,0-1,0 2,1 0,-1 1,1 0,0 1,-21 13,-11 9,-57 46,66-46,-5 3,1 2,2 2,1 1,-33 42,69-76,1-1,-1 1,1-1,0 1,-1 0,1-1,0 1,0 0,0 0,1 0,-1 0,0 0,1 0,-1 0,1 0,0 0,-1 0,1 0,0 0,0 0,1 4,1-3,0 0,0 0,1-1,-1 1,1 0,-1-1,1 1,0-1,0 0,0 0,4 2,4 4,-1 1,-1 0,0 0,0 1,0 0,-1 1,-1 0,0 0,-1 1,8 18,5 16,18 66,0 20,-6 2,-5 2,12 227,-33-244,-5 1,-6 0,-29 170,28-260,-1-1,-1 0,-1 0,-1-1,-23 38,32-61,-1-1,0 0,0-1,-1 1,1 0,-1-1,1 0,-1 0,0 0,0 0,0-1,-1 0,1 1,-1-2,1 1,-1 0,1-1,-1 0,0 0,0 0,0-1,0 1,0-1,1-1,-1 1,0-1,0 1,0-1,1-1,-7-1,-11-3</inkml:trace>
</inkml:ink>
</file>

<file path=ppt/ink/ink2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04.3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1 334,'20'-18,"2"1,0 1,42-23,-17 10,0 3,1 2,0 2,2 2,1 2,99-21,-140 36,0 0,0 0,0-1,-1 0,0-1,0 1,0-2,0 0,10-8,-3 0</inkml:trace>
</inkml:ink>
</file>

<file path=ppt/ink/ink2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05.1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207 1,'-1'20,"0"0,-1 0,-1 0,-1 0,-8 27,-4-5,-27 52,20-42,2 1,2 1,3 0,2 2,2-1,3 2,3-1,2 1,4 77,5-98,1 0,2 0,2-1,1 0,1-1,2 0,29 51,-42-83,0 0,0 0,0 0,0 0,0 0,0 0,1 0,-1 0,0 0,1-1,0 1,-1-1,1 1,0-1,0 1,0-1,0 0,0 0,0 0,0 0,0 0,0-1,1 1,-1 0,3-1,0-1,0 0,0-1,0 0,-1 0,1 0,0 0,-1-1,0 0,1 0,4-4,188-151,-166 136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6.1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72 200,'0'-4,"0"-10,-4-3,-2-3,1-2,-4 3,0-1,-3 0,1-1,2-2,2 3</inkml:trace>
</inkml:ink>
</file>

<file path=ppt/ink/ink2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05.79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79 1,'-3'35,"0"1,-3-1,0 0,-15 42,10-41,2 1,1 0,-4 64,14 7,-2-87</inkml:trace>
</inkml:ink>
</file>

<file path=ppt/ink/ink2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06.2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1,'0'4,"0"6,0 2</inkml:trace>
</inkml:ink>
</file>

<file path=ppt/ink/ink2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07.6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103 158,'1'5,"1"0,-1 1,1-1,1 0,-1 0,4 5,2 7,7 20,-2 1,-2 1,9 54,8 124,-12-73,72 350,-73-364,-16-177,-2 0,-1 1,-3-1,-25-86,2 46,-90-303,108 336,2 0,2 0,2-1,3 1,6-76,-3 122,1 1,1 0,-1 0,1 0,1 0,-1 0,1 0,0 0,1 1,-1 0,1-1,1 1,-1 1,9-9,-4 6,0 1,0-1,1 2,0 0,1 0,-1 0,1 2,14-5,13-2,1 2,0 2,1 2,49-1,-74 5,5 0,0 0,0 1,0 1,39 7,-54-7,0 0,-1 1,1-1,-1 1,1 0,-1 1,0-1,0 1,0 0,0 0,0 0,-1 0,1 1,-1-1,0 1,0 0,0 0,-1 0,1 0,-1 1,0-1,0 1,-1-1,1 1,1 8,-2-3,0-1,-1 0,0 0,-1 0,1 0,-2 0,1 0,-1 0,-1 0,0 0,0 0,0-1,-1 0,-1 1,1-2,-1 1,-1 0,-6 7,-14 14,-1-1,-61 49,58-53,-16 12,-3-3,0-2,-66 29,35-18,59-29,0 1,1 1,-23 22,-16 13,43-38</inkml:trace>
</inkml:ink>
</file>

<file path=ppt/ink/ink2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17.1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1,'24'112,"-6"61,-5 176,-6-96,-3-158,12 162,-10-210,1-1,3 0,20 60,-28-100,0 0,1 0,-1 0,1 0,0-1,1 1,-1-1,1 0,0 0,1 0,-1 0,1-1,0 0,0 0,0 0,0-1,9 5,-6-6,0 1,0-1,0-1,1 0,-1 0,0 0,1-1,-1 0,1-1,-1 0,0 0,16-5,33-13,-2-2,0-3,-2-2,78-50,-115 66,0-1,-1 0,0-1,-1 0,-1-1,18-22,-27 30,0 0,-1 0,0-1,0 0,0 1,-1-1,0 0,0 0,2-12,-3 14,-1 0,0 0,0 0,-1 0,1 0,-1 0,0 0,0 0,0 0,-1 1,1-1,-1 0,0 1,0 0,0-1,0 1,-3-4,-12-12,2 2,1 0,1-1,0-1,-10-20,23 38,-1-1,0 0,1 1,-1-1,0 1,0-1,0 1,0 0,0-1,0 1,0 0,-1 0,1 0,-3-2,4 3,-1 0,1 0,-1 0,1 0,-1 0,1 1,-1-1,1 0,0 0,-1 0,1 0,-1 1,1-1,0 0,-1 0,1 1,0-1,-1 0,1 1,0-1,-1 0,1 1,0-1,0 1,-1-1,1 0,0 1,0-1,0 1,0-1,0 1,-1 0,0 4,0 1,0 0,0 0,1-1,-1 1,2 0,0 8,19 87,58 175,-22-90,-49-160,-1 1,-2 0,0 0,-1 29,-3-34</inkml:trace>
</inkml:ink>
</file>

<file path=ppt/ink/ink2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18.4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1 656,'13'0,"1"0,-1 1,0 1,0 0,0 1,0 0,0 1,0 1,-1 0,0 0,0 2,0-1,-1 1,0 1,14 12,4 4,0 2,-2 1,-1 1,-1 1,30 46,-43-55,0 0,-2 1,-1 0,0 0,-2 1,0 0,-1 1,-2 0,0-1,1 31,-5-42,0 0,0 1,-1-1,-1 0,0 0,0 0,-1 0,0 0,-1 0,-1-1,1 0,-2 0,1 0,-1 0,-1-1,0 0,0-1,-1 1,0-1,0-1,-15 12,22-19,1 1,0-1,-1 0,1 1,-1-1,1 0,0 1,-1-1,1 0,-1 1,1-1,-1 0,1 0,-1 0,1 1,-1-1,1 0,-1 0,1 0,-1 0,1 0,-1 0,1 0,-1 0,1 0,-1 0,1 0,-1 0,1-1,-1 1,1 0,-1 0,1 0,-1-1,0 1,-5-21,9-29,36-127,15-78,1-19,9-58,-54 261,-4 0,-3-121,-15 283,-3 22,13-88,2 0,0 0,6 39,-4-53,1-1,0 0,0 0,1 0,0 0,1 0,0-1,0 0,1 0,0 0,10 9,46 47,136 111,-156-145,1-1,1-3,2-1,85 34,-55-37,-49-17</inkml:trace>
</inkml:ink>
</file>

<file path=ppt/ink/ink2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19.1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10 203,'0'0,"0"0,-1 0,1 0,0-1,0 1,-1 0,1 0,0 0,0 0,-1 0,1 0,0 0,0 0,-1 0,1 0,0 0,0 0,-1 0,1 0,0 0,0 0,-1 0,1 0,0 0,0 0,-1 1,1-1,0 0,0 0,-1 0,1 0,0 1,0-1,0 0,-1 0,1 0,0 1,0-1,0 0,0 0,0 0,0 1,-1-1,1 0,0 0,0 1,0-1,0 0,0 1,0-1,0 0,0 0,0 1,0-1,0 0,0 0,0 1,1-1,-1 0,0 0,0 1,0-1,0 0,0 0,0 0,1 1,-1-1,0 0,1 1,0 0,0 0,1 0,-1 0,0 0,0 0,0-1,1 1,-1-1,0 1,1-1,-1 1,1-1,1 1,19-2,0-1,0-1,-1 0,1-2,37-13,8-1,624-99,-541 97,-139 20,18-3,59-16,-78 16,-10 1</inkml:trace>
</inkml:ink>
</file>

<file path=ppt/ink/ink2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19.8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1,'2'1,"1"0,-1 1,0-1,0 1,0-1,0 1,0 0,0 0,-1 0,1 0,-1 0,1 1,-1-1,0 0,0 1,0-1,2 5,0-1,30 72,-2 1,34 144,-15-43,-31-117,-10-28,2 0,17 37,-20-57</inkml:trace>
</inkml:ink>
</file>

<file path=ppt/ink/ink2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1.1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838 25,'0'-1,"-1"0,1 0,0 0,-1 0,1 1,-1-1,1 0,-1 0,1 0,-1 0,0 1,1-1,-1 0,0 1,1-1,-1 0,0 1,0-1,0 1,0-1,1 1,-1 0,0-1,0 1,0 0,0-1,-2 1,-32-5,30 5,-20-1,-1 1,1 1,0 1,0 1,-35 9,-123 45,72-19,-141 27,250-65,0 0,-1 0,1 1,0-1,0 1,0 0,0-1,0 1,0 0,0 0,0 0,0 1,0-1,0 0,1 1,-1-1,0 1,1-1,0 1,-1 0,-1 2,3-2,-1 1,1-1,0 0,0 0,-1 0,2 0,-1 1,0-1,0 0,1 0,-1 0,1 0,-1 0,1 0,0 0,0 0,2 3,3 6,1-1,1-1,-1 1,2-1,-1-1,14 11,-2 0,0 1,-2 0,0 2,-2 0,0 0,-2 2,17 35,-4-10,-25-45,0-1,0 1,1 0,-1-1,1 1,0-1,0 0,0 0,0 0,1 0,-1-1,1 1,0-1,-1 0,1 0,5 2,-5-3,0-1,0 0,-1 0,1 0,0 0,0 0,0-1,0 1,-1-1,1 0,0 0,-1-1,1 1,-1-1,1 0,-1 0,0 0,5-4,80-59,-46 32,2 2,1 2,51-25,-79 47,0 0,0 1,1 0,0 2,0 0,0 1,0 1,0 1,1 0,-1 1,0 1,0 1,19 5,-14-2,-1 2,-1 1,1 1,-2 1,1 0,-1 2,-1 0,0 1,-1 1,31 30,-23-17,-1 1,-2 1,-1 1,-1 1,33 66,-48-85,-1-1,0 1,-1 0,-1 0,0 0,0 1,0 20,-3-28,0 0,0 0,0 0,-1 0,0 0,0-1,-1 1,1 0,-1-1,0 1,0-1,-1 1,1-1,-1 0,0 0,0 0,0-1,0 1,-1-1,0 0,0 0,-5 4,-40 24,-2-1,-81 34,106-54,-1-1,-1-1,1-1,-1-1,0-2,-1-1,-34 0,37-4,3 0</inkml:trace>
</inkml:ink>
</file>

<file path=ppt/ink/ink2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2.5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18,'0'18,"1"-1,0 1,1-1,1 1,0-1,1 0,13 31,-13-39,0-2,1 1,-1 0,2-1,-1 0,1 0,0-1,1 1,0-1,0-1,0 1,0-1,1-1,0 1,0-1,0-1,12 4,1-1,0 0,1-2,0-1,0 0,0-2,0 0,0-2,0 0,29-7,-37 6,0-1,0 0,0-2,0 1,-1-2,0 0,0 0,0-1,-1-1,0 0,-1-1,1 0,-2 0,1-1,10-14,-17 18,-1 0,0 1,0-1,-1 0,1 0,-1 0,0-1,-1 1,0 0,0-1,0 1,-1-1,0 1,0-10,-1 11,1 1,-1-1,0 1,0-1,-1 1,1 0,-1 0,0 0,0 0,0 0,-1 0,0 0,1 1,-1-1,0 1,-1 0,1 0,0 0,-1 0,0 0,-4-2,7 5,-1-1,0 0,1 0,-1 0,0 1,0-1,1 1,-1 0,0-1,0 1,0 0,0 0,1 0,-1 0,0 0,0 1,0-1,0 0,1 1,-1 0,0-1,1 1,-1 0,0 0,1 0,-1 0,1 0,-1 0,1 0,0 1,-1-1,1 0,0 1,0-1,0 1,0-1,0 1,0 0,0-1,1 1,-1 0,1 0,-1 2,-2 5,1 0,0 0,0 1,1-1,0 0,1 1,1 14,4 12,3 0,0 0,3-1,1 0,23 47,98 163,-104-195,424 658,-232-374,-196-298,26 43,-48-72,0-1,0 1,0-1,-1 1,1 0,-2 0,1 0,-1 1,1 10,-2-15,-1-1,1 0,0 1,-1-1,1 0,-1 1,0-1,1 0,-1 0,0 0,-1 1,1-1,0 0,0-1,-1 1,0 0,1 0,-1-1,0 1,1-1,-4 2,0 0,0 0,0-1,0 0,-1 0,1 0,-1-1,1 0,-11 1,-5-1,0-1,-1-1,-37-7,19-1,-1-1,1-2,1-1,0-3,1-1,1-1,1-3,1-1,0-1,2-2,1-1,0-2,3-1,0-1,2-1,1-2,2-1,1-1,-31-62,30 35,-24-97,23 72,22 78,-3-12,0 0,1 0,-3-37,7 54,1 0,0 0,0 1,0-1,0 0,0 0,1 0,0 1,0-1,0 0,0 1,1-1,-1 0,1 1,0 0,0-1,0 1,0 0,1 0,-1 0,1 1,0-1,-1 0,2 1,-1 0,0 0,0 0,4-2,13-3</inkml:trace>
</inkml:ink>
</file>

<file path=ppt/ink/ink2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4.5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1 172,'77'-4,"0"-3,93-22,30-3,-126 24,-1 2,-1-4,-1-2,90-28,-145 34,-7 2,-1 1,1 0,-1 1,1 0,0 1,17-2,-9 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6.9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1393,'14'-2,"-1"0,0-1,0 0,0-1,-1-1,1 0,-1-1,19-11,14-6,1396-691,-1147 562,394-251,-674 394,0-1,21-19,-32 23,-12 9,-18 9,23-10,-18 9</inkml:trace>
</inkml:ink>
</file>

<file path=ppt/ink/ink2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5.1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0 243,'3'-3,"0"0,0 0,0 1,1-1,-1 1,0-1,1 1,0 0,0 0,-1 0,1 1,0 0,5-2,3-2,19-7,-1 1,2 1,50-9,102-6,-126 18,203-12,-168 15,-1-3,0-5,110-28,-122 12,-53 17</inkml:trace>
</inkml:ink>
</file>

<file path=ppt/ink/ink2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6.5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291 463,'0'1,"0"-1,0 1,0 0,0-1,-1 1,1-1,0 1,0 0,0-1,0 1,-1-1,1 1,0-1,0 1,-1-1,1 1,-1-1,1 1,0-1,-1 1,1-1,-1 1,1-1,-1 0,1 1,-1-1,1 0,-1 0,0 1,0-1,-23 0,-20-16,18 4,1-1,0-1,1-1,1-1,0-1,-27-27,49 42,-1 1,1-1,-1 0,1 0,0 0,0 0,0 0,0 0,0 0,0 0,1-1,-1 1,1 0,-1 0,1-1,0 1,0 0,0-1,0 1,0 0,1 0,-1-1,1 1,-1 0,1 0,0-1,0 1,0 0,0 0,0 0,0 0,1 0,-1 1,1-1,-1 0,1 1,2-3,8-6,0 0,2 0,-1 1,21-10,-9 5,27-18,1 3,88-35,-110 52,0 2,1 1,0 2,1 1,0 2,43-2,-71 6,-1 0,0 0,0 1,1-1,-1 1,0 0,0 0,0 0,0 1,0-1,0 1,0 0,5 4,-7-4,0 0,0 0,-1 0,1 0,-1 0,0 0,1 1,-1-1,0 0,-1 1,1-1,0 1,-1-1,1 1,-1 0,0-1,0 1,0-1,0 1,0-1,0 1,-1 0,-1 3,-7 36,3-17,2 0,-4 40,8-57,0 1,1-1,0 0,0 1,0-1,1 0,1 0,-1 0,1-1,1 1,-1-1,6 9,141 180,-99-134,83 129,5 82,-72-135,-60-124,0 0,-2 1,1 0,-2 0,0 0,0 1,1 28,-5-22</inkml:trace>
</inkml:ink>
</file>

<file path=ppt/ink/ink2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8.6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0,'3'5,"0"-1,0 1,-1-1,1 1,-1 0,0 0,0 0,-1 0,0 0,1 0,-2 1,1 9,-1 66,-12 35,-2 35,16-29,5-1,6 1,5-2,5 0,57 175,-74-275,1 0,1 0,0-1,1 0,2-1,17 26,-13-28</inkml:trace>
</inkml:ink>
</file>

<file path=ppt/ink/ink2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29.4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285 0,'-5'1,"-1"-1,1 2,0-1,0 0,0 1,0 0,1 0,-1 0,0 1,1-1,-1 1,1 0,0 1,0-1,0 1,1 0,-5 5,-7 9,1 2,-16 28,25-39,-19 32,2 1,-27 73,39-87,3 1,0 0,1-1,2 2,0 43,4-70,-1 26,1 0,1 0,10 51,-8-70,0-1,0 0,0 0,1 0,1 0,0-1,0 0,0 1,1-2,0 1,1-1,0 0,0 0,0-1,11 8,-4-6,0-1,0 0,0-1,1 0,0-1,0-1,0 0,1-1,23 2,17-2,72-6,-111 3,4-1,0-1,0 0,0-1,-1-2,0 0,38-15,-52 18,-1-1,1 0,0 0,-1-1,0 0,0 0,0 0,0 0,-1-1,0 0,0 0,0 0,0 0,-1 0,0-1,0 0,0 0,-1 0,0 0,0 0,0 0,-1 0,0-1,0 1,-1 0,0-9,-1 3,0 1,-1-1,-1 1,0 0,0 0,-1 0,-1 0,0 1,0-1,-1 1,0 1,-1-1,0 1,-12-13,-14-11,-2 2,-50-36,24 19,39 31,0-2,2 0,0-2,-29-37,35 34</inkml:trace>
</inkml:ink>
</file>

<file path=ppt/ink/ink2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0.8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1 747,'26'-1,"49"-10,9 0,-45 9,0 1,0 3,-1 1,1 1,-1 3,50 14,-72-16,-1 0,0 1,0 1,0 1,-1 0,0 1,-1 0,0 1,0 1,-1 0,-1 0,0 1,0 1,-1 0,-1 0,0 1,11 23,-4 6,-1 0,-3 1,-1 1,-3-1,-1 2,-3-1,-1 0,-4 52,0-79,0 0,-2-1,-6 28,9-41,-1-1,0 1,0 0,-1-1,1 1,-1 0,1-1,-1 0,0 1,0-1,-1 0,1 0,-1 0,1-1,-1 1,0-1,0 1,0-1,-1 0,1 0,0 0,-7 2,9-4,0 0,0 0,0 0,0 0,0 0,-1 0,1 0,0-1,0 1,0 0,0-1,0 1,0-1,0 1,0-1,0 1,0-1,0 0,0 1,0-1,1 0,-1 0,0 0,0 1,1-1,-1 0,1 0,-1 0,1 0,-1 0,1-1,0 1,-1 0,1-2,-7-42,7 43,-3-87,4 0,23-156,58-172,-46 257,-6-2,9-185,-45 411,-3 0,-3 0,-31 95,43-159,-13 43,-8 45,19-77,1-1,-1 1,2-1,-1 1,1 0,1 0,0-1,1 1,0-1,5 16,-5-21,1 0,0 0,0 0,1-1,-1 1,1-1,0 0,0 0,0 0,1 0,5 3,61 31,-23-14,-41-20,-1-1,1 1,-1-1,1 0,0 0,0-1,1 0,-1-1,0 1,1-1,-1-1,12 1,4-4</inkml:trace>
</inkml:ink>
</file>

<file path=ppt/ink/ink2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1.4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99,'4'0,"10"0,12 0,9 0,8 0,10 0,12-5,9 0,5-5,-3-5,-1 1,-10-2,-10 1,-7 4,-11 4</inkml:trace>
</inkml:ink>
</file>

<file path=ppt/ink/ink2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2.53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0 231,'1'-6,"-1"0,1 0,-1 0,2 0,-1 0,1 0,0 0,0 1,0-1,1 1,0-1,0 1,0 0,6-7,-1 4,0 1,0-1,0 1,1 1,0 0,0 0,16-7,4 1,1 1,0 2,0 1,54-8,-10 6,0 3,80 2,-128 6,1 1,-1 0,-1 2,1 2,0 0,-1 1,-1 2,1 0,34 20,-53-26,-1 0,0 0,0 1,-1-1,1 1,-1 1,1-1,-1 0,-1 1,1 0,-1 0,0 0,0 0,0 1,-1-1,1 1,-1 0,1 7,-2-6,-1 0,0 0,0 0,-1 0,0 0,0 0,0 0,-1 0,0-1,-1 1,1-1,-1 1,0-1,-1 0,-5 8,-8 8,-2-1,0-1,0 0,-2-2,-37 26,-38 36,96-80,0 0,0 0,-1 0,1 0,0 0,0 0,0 0,0 0,0 0,0 1,0-1,-1 0,1 0,0 0,0 0,0 0,0 1,0-1,0 0,0 0,0 0,0 0,0 1,0-1,0 0,0 0,0 0,0 0,0 1,0-1,0 0,0 0,0 0,0 0,0 0,0 1,0-1,0 0,0 0,0 0,1 0,-1 0,0 1,0-1,0 0,0 0,0 0,0 0,1 0,-1 0,0 0,0 0,0 0,0 1,0-1,1 0,16 2,32-3,-39 0,41-2,0 3,0 1,-1 3,1 2,-1 2,0 3,-1 1,-1 3,0 2,50 25,-85-35,0 1,-1 0,0 0,0 2,-1-1,0 2,-1-1,0 1,16 25,-22-31,-2-1,1 1,-1 0,1 0,-1 0,-1 0,1 1,-1-1,0 0,0 1,0-1,-1 1,0-1,0 1,0-1,-1 0,0 1,0-1,0 1,0-1,-1 0,0 0,0 0,-1 0,1 0,-1-1,0 1,-1-1,-5 7,-6 4,0 0,-1-2,0 0,-1-1,-30 16,-98 39,62-31,66-28,0-1,-1-1,1 0,-1-1,0-1,-1-1,-36 2,33-6</inkml:trace>
</inkml:ink>
</file>

<file path=ppt/ink/ink2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3.6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 0,'-3'4,"0"0,1 0,-1 0,1 0,0 0,0 0,0 1,1-1,0 1,0-1,0 1,-1 8,1 64,1-52,-1 0,2-1,0 1,1-1,11 44,-10-60,0 1,0-1,1 0,0-1,0 1,1 0,0-1,0 0,1-1,0 1,0-1,1 0,-1 0,1-1,1 0,14 8,-2-4,0 0,1-2,0-1,0 0,0-1,1-2,0 0,0-1,34-2,-6-2,0-3,-1-3,53-13,-65 11,-1-1,39-17,-64 23,0 0,0-1,0 0,-1-1,1 0,-2-1,1 0,-1-1,0 1,10-16,-16 19,-1 0,1 0,-1 0,-1-1,1 1,-1-1,0 1,0-1,-1 0,1 1,-1-1,0 0,-1 1,0-1,0 1,0-1,0 0,-1 1,0 0,0-1,0 1,-1 0,0 0,0 1,0-1,-7-7,10 11,-1 1,1-1,0 0,-1 1,1-1,-1 1,0 0,1-1,-1 1,1-1,-1 1,0 0,1-1,-1 1,0 0,1 0,-1-1,0 1,1 0,-1 0,0 0,1 0,-1 0,0 0,0 0,1 0,-1 0,0 0,-1 1,-14 18,-2 34,17-51,-7 32,2 1,1 0,1 0,3 0,0 0,2 1,2-1,2 0,0 0,16 50,1-20,3 0,2-2,3-1,55 83,38 46,210 368,-325-544,-1 0,-1 0,0 1,-1 0,5 30,-9-42,-1-1,1 1,-1-1,0 1,0 0,0-1,-1 1,1-1,-1 1,0-1,0 1,0-1,0 0,-1 1,1-1,-1 0,0 0,0 0,0 0,0 0,0 0,-1-1,1 1,-1-1,0 0,0 0,0 0,0 0,0 0,0 0,0-1,-6 2,-7 2,0-2,-1 0,1 0,-1-2,1 0,-1-1,1 0,-1-2,1 0,0 0,-1-2,1 0,0-1,1 0,0-2,-18-8,-2-5,0-2,2-1,0-1,2-2,-42-43,64 60,1 0,0-1,0 0,1 0,0-1,1 0,0 0,1 0,0-1,1 0,0 0,1 0,0 0,1 0,0-1,1 1,1-1,0 1,0-1,4-19,25-249,-28 269,1 1,0-1,1 1,0 0,5-12,2 2</inkml:trace>
</inkml:ink>
</file>

<file path=ppt/ink/ink2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4.1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0 127,'5'0,"4"0,11-5,10 0,13-1,16 2,12-4,15 1,10-4,6 0,3 3,-8 1,-7 4,-11-4,-9 0,-13-3,-12-4,-13 0</inkml:trace>
</inkml:ink>
</file>

<file path=ppt/ink/ink2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4.7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20 245,'-15'12,"10"-13,6-1,0 1,0 0,0-1,-1 1,1 0,0 0,0 0,1 0,-1 0,0 0,0 0,0 0,1 0,-1 0,0 1,1-1,-1 1,3-1,172-51,-67 19,2 6,131-16,231-4,-287 32,-175 14,1 0,-1-1,1 0,16-6,-14 2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7.9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0 461,'35'-1,"0"1,0 2,0 2,0 0,-1 3,0 1,65 23,336 201,-263-133,-49-26,50 27,-172-99,1 0,0 0,0 0,0 0,0 0,0 0,0-1,1 1,-1-1,0 1,0-1,0 0,0 0,1 0,-1 0,0 0,0-1,0 1,1-1,-1 1,0-1,0 0,2-1,-1 0,-1 0,0 0,0 0,0 0,-1-1,1 1,-1-1,1 1,-1-1,0 0,1 1,-2-1,1 0,0 0,0-3,2-14,-1 0,-2 0,0 0,-2-21,1 35,-12-99,-4 2,-48-155,-18-101,80 331</inkml:trace>
</inkml:ink>
</file>

<file path=ppt/ink/ink2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36.9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0,'8'10,"0"-1,0 1,-1 1,0-1,-1 1,0 1,-1-1,8 24,0 10,6 48,-13-64,79 594,-24-158,-60-456,1 0,0 0,1 0,0-1,0 0,1 1,9 13,-12-20,0 0,1-1,-1 1,1-1,0 1,-1-1,1 0,0 0,0 1,0-2,0 1,0 0,0 0,0 0,0-1,0 1,1-1,-1 0,0 0,0 0,0 0,1 0,-1 0,0 0,0-1,0 1,0-1,0 0,0 1,0-1,0 0,0 0,0 0,0-1,0 1,-1 0,3-3,24-16,-1-1,0-1,30-36,67-87,-35 39,-47 61,-26 30,-1-1,0 0,-1-1,-1-1,19-33,-31 46,0 0,0 0,0 0,0 0,-1 0,1 0,-1 0,-1 0,1 0,-1 0,0 0,0 0,0 0,0 0,-1 0,0 1,0-1,-1 1,1-1,-1 1,0 0,0 0,-6-6,5 5,0 1,0 0,0 0,0 0,-1 1,1-1,-1 1,0 0,0 0,0 1,0 0,-1 0,1 0,-1 0,1 1,-1 0,1 0,-1 1,0-1,-11 2,14 0,0 0,0 0,0 1,0-1,1 1,-1 0,0-1,1 1,0 1,-1-1,1 0,0 0,0 1,0-1,0 1,1 0,-1 0,1-1,-1 1,1 0,0 0,0 0,0 0,1 1,-1-1,1 3,-3 15,1 0,1 39,2-40,15 383,-6-310,5 0,33 116,110 224,-72-218,-64-147,-16-43</inkml:trace>
</inkml:ink>
</file>

<file path=ppt/ink/ink2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0.0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1164,'5'1,"0"1,0 0,0 0,-1 1,1-1,0 1,-1 0,1 0,-1 0,0 1,0-1,4 7,2-1,12 13,0 1,-2 0,-1 2,-1 0,-1 1,-1 1,-1 0,11 30,-19-34,0 0,-1 0,-2 0,0 1,-1-1,-2 1,0 0,-2-1,0 1,-2 0,-1-1,-10 39,6-36,-1 0,-2 0,0-1,-2-1,0 0,-2-1,0 0,-2-1,0-1,-35 33,4-5,47-49,1 1,0-1,0 0,0 0,0 0,-1 0,1 0,0 0,0 0,0 0,-1 0,1 0,0 0,0 0,0 1,-1-1,1 0,0 0,0-1,0 1,-1 0,1 0,0 0,0 0,0 0,-1 0,1 0,0 0,0 0,0 0,0 0,-1-1,1 1,0 0,0 0,0 0,0 0,0 0,-1-1,1 1,0 0,0 0,0 0,0-1,0 1,0 0,0 0,0 0,0-1,0 1,0 0,0 0,0 0,0-1,0 1,0 0,0 0,0 0,0-1,0 1,0 0,0 0,0 0,0-1,0 1,0 0,1 0,-1 0,0-1,3-16,12-16,0 1,3 0,22-32,-14 24,117-194,343-500,-313 502,280-497,-527 834,-32 45,84-111,2 0,1 1,-19 63,31-78,1 2,1-1,1 1,1-1,2 1,1 0,3 29,10 25,4-1,4-1,3 0,41 92,-42-115,1 0,4-1,51 78,-68-117,1-1,0-1,0 0,2-1,0 0,0 0,1-2,1 0,-1-1,2 0,0-2,0 0,0 0,1-2,30 8,-29-10,0-1,0-1,1-1,-1 0,0-2,1 0,-1-1,0-1,0 0,0-2,22-8,-36 11,-1 0,1-1,-1 0,0 1,0-1,0-1,-1 1,1-1,-1 1,1-1,-1 0,-1 0,1 0,0-1,-1 1,0-1,0 1,0-1,1-9,-4 2</inkml:trace>
</inkml:ink>
</file>

<file path=ppt/ink/ink2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0.5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0,'12'0,"14"0,19 0,20 0,20 0,30 0,30 0,25 0,13 0,7 0,-30 0</inkml:trace>
</inkml:ink>
</file>

<file path=ppt/ink/ink2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1.6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432 162,'-142'70,"127"-64,0 0,0-1,0-1,-1 0,1-1,-1-1,0 0,-31-1,2 0,17 6,25-6,0 0,0 0,0 0,0-1,-1 1,1-1,0 1,0-1,-1 0,1 0,-6-1,9 0,0 1,0 0,-1 0,1-1,0 1,0 0,0 0,-1-1,1 1,0 0,0-1,0 1,0 0,0-1,0 1,0 0,0-1,0 1,0 0,0-1,0 1,0 0,0-1,0 1,0 0,0-1,0 1,0 0,0 0,1-1,-1 1,0 0,0-1,0 1,1 0,-1 0,0-1,0 1,0 0,1 0,-1-1,0 1,1 0,-1 0,0 0,0 0,1 0,-1-1,1 1,16-11,5 1,0 2,0 0,0 1,45-7,95-1,-124 14,0-2,0-1,-1-2,1-1,-1-2,42-17,165-81,-210 89,-24 9</inkml:trace>
</inkml:ink>
</file>

<file path=ppt/ink/ink2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3.6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101 0,'-2'33,"-2"-1,-1 0,-11 40,0-3,-10 87,7 2,6 0,16 295,4-373,3 0,38 148,-33-178,2-1,2-1,2 0,2-2,45 69,-55-98,0-1,1 0,0-1,1 0,1-1,0-1,1 0,1-1,0-1,0-1,1-1,0 0,1-1,0-1,0-1,1-1,-1-1,1-1,40 2,-52-5,-1-1,0 0,0 0,0-1,0 0,0 0,-1-1,11-4,-17 6,1 1,-1-1,0 1,1-1,-1 0,0 0,0 0,1 0,-1 0,0 0,0 0,0 0,0 0,0-1,-1 1,1 0,0-1,-1 1,1 0,0-1,-1 1,0-1,1 1,-1-1,0 1,0-1,0 1,0-1,0 1,0-1,0 1,0-1,-1 1,1-1,-1 1,1-1,-1 1,1 0,-1-1,0 1,0 0,1-1,-1 1,0 0,0 0,-1 0,-1-2,-7-8</inkml:trace>
</inkml:ink>
</file>

<file path=ppt/ink/ink2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4.6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1 297,'88'0,"-88"-1,1 1,0 0,-1-1,1 1,0-1,-1 1,1-1,0 1,-1-1,1 1,-1-1,1 0,-1 1,0-1,1 0,-1 1,1-1,-1 0,0 1,0-1,0 0,1 0,-1 1,0-1,0 0,0-1,7-15,-1 9,1 1,1 0,-1 1,1-1,0 1,1 1,16-9,73-27,-58 26,-5 1,32-15,1 3,1 3,1 3,79-12,-146 32,-1 0,0-1,1 1,-1 0,0 0,1 0,-1 0,0 1,0-1,1 1,-1-1,0 1,0 0,0 0,1 0,-1 0,0 0,0 0,-1 1,1-1,0 1,0-1,-1 1,1 0,-1-1,1 1,-1 0,0 0,0 0,0 0,0 0,0 1,0-1,0 0,-1 0,1 1,0 2,0 10,0 0,0 1,-1-1,-4 27,1-8,1 14,2 1,2-1,3 0,1 0,3 0,1 0,3-2,20 49,141 305,11 29,-157-364,-18-44</inkml:trace>
</inkml:ink>
</file>

<file path=ppt/ink/ink2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5.2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0 348,'41'-1,"0"-2,-1-2,63-16,115-45,-104 29,386-135,-359 137,-119 28</inkml:trace>
</inkml:ink>
</file>

<file path=ppt/ink/ink2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6.3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841 0,'-88'1,"0"3,0 4,1 4,-152 41,159-33,48-13,1 1,-47 19,77-26,-1-1,1 1,-1-1,1 1,-1 0,1 0,-1-1,1 1,0 0,-1 0,1 1,0-1,0 0,0 0,0 1,0-1,0 0,0 1,0-1,0 1,1-1,-1 1,1-1,-1 1,1 0,-1-1,1 1,0 0,0-1,0 1,0 0,0-1,0 1,1 0,-1-1,0 1,1-1,-1 1,1 0,0-1,-1 1,1-1,0 0,0 1,2 1,6 9,0-2,1 1,0-1,17 13,-10-9,-10-7,0 0,0-1,0 0,1 0,0-1,0 0,0 0,1-1,0 0,0-1,0 0,0 0,0-1,1 0,-1 0,0-1,1-1,0 1,-1-2,1 1,-1-1,1-1,-1 1,10-5,19-7,41-22,-50 21,1 1,56-16,-78 28,0 0,0 0,0 1,0 0,-1 0,1 1,0 0,0 1,0-1,-1 1,1 1,-1 0,0 0,0 0,0 1,0 0,0 0,-1 0,0 1,0 0,0 1,7 7,10 14,-2 0,0 1,28 52,-40-64,-1-3,12 21,-1 0,-1 1,20 59,-35-86,-1 0,1 1,-2-1,1 0,-1 1,0 0,-1-1,0 1,0-1,-1 1,0 0,0-1,-1 0,0 1,-1-1,0 0,0 0,0 0,-1 0,-1-1,1 0,-9 11,-12 5,0-1,-2-1,0-1,-1-1,-1-2,-1-1,0-1,-1-1,-57 15,70-25,-1-1,0 0,0-2,-34-1,32-1</inkml:trace>
</inkml:ink>
</file>

<file path=ppt/ink/ink2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7.5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0,'49'57,"6"6,-45-54,1 0,0-1,0-1,1 1,0-2,1 1,-1-2,1 0,0 0,0-1,1-1,17 2,-29-5,1 0,-1 0,0 0,1-1,-1 1,0-1,1 0,-1 0,0 0,0 0,0 0,0 0,0 0,0-1,0 1,0 0,-1-1,1 0,0 0,-1 1,1-1,-1 0,0 0,0 0,1 0,-2-1,1 1,0 0,0 0,-1-1,1 1,-1 0,1-1,-1 1,0-3,1-8,0 0,-1 0,0-1,-4-23,-2 23,-1 20,-2 26,7-4,1 0,2 0,1 1,1-1,1-1,13 45,66 163,-59-173,31 73,36 100,-77-192,-3 0,-1 1,7 68,-16-103,-1 0,0 0,0 0,-1 0,0 0,-1 0,0 0,0 0,0 0,-2-1,1 1,-9 14,8-17,0-1,0 0,-1 0,1-1,-1 1,0-1,0 0,-1 0,1-1,-1 0,0 0,0 0,0 0,0-1,0 0,-1 0,1-1,-10 1,-10 2,0-2,0-1,-1 0,1-2,-1-2,-38-7,55 8,0-1,0 0,0-1,0 0,0-1,1 0,0 0,0-1,0 0,1-1,0 0,0 0,1 0,0-1,0 0,0-1,1 0,-9-17,7 6,1 0,1 0,1 0,0-1,2 0,0 0,1 0,2 0,0 0,1-1,1 1,1 0,0 0,2 1,1-1,0 1,2 0,0 1,1 0,18-28,-4 17,1 0,2 2,1 0,42-32,-53 48,0 0,0 1,1 1,0 0,1 2,0 0,1 1,0 0,0 2,24-4,-18 7</inkml:trace>
</inkml:ink>
</file>

<file path=ppt/ink/ink2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8.4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0,'29'32,"33"48,-18-21,432 490,-433-502,-4-3,-1 2,-2 1,-2 2,44 85,-66-108,-1 0,-1 1,-1 0,-1 1,-2 0,-1 0,-1 0,-2 1,0 0,-2-1,-6 50,3-56,-1 0,-1 0,-1-1,0 1,-18 36,18-48,0 0,-1 0,1-1,-2 1,0-1,0-1,0 0,-1 0,0 0,-1-1,1-1,-19 10,15-8,-1 0,1 1,1 1,-15 14,17-14,0-1,0-1,-1 0,0 0,0-1,-15 7,-5 6,21-9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8.7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26,'3'-3,"0"1,0-1,1 1,-1 0,1 0,0 0,-1 0,1 0,0 1,0 0,0 0,0 0,0 0,0 1,1-1,-1 1,0 0,0 0,0 1,0-1,0 1,0 0,0 0,0 0,6 3,0 1,1 0,-1 0,0 1,-1 0,1 1,-1 0,15 15,-18-16,0 0,-1 1,0-1,0 1,0 0,-1 0,0 0,-1 1,1 0,-2-1,1 1,-1 0,0 0,0 1,-1-1,0 0,-1 0,0 1,0-1,-1 0,0 1,0-1,-1 0,0 0,-1 0,1 0,-2 0,1-1,-1 1,0-1,0 0,-9 10,-7 4,11-12,1 0,0 1,0 0,-12 21,19-29,0 0,0 0,0 0,0 0,1 0,-1 0,1 1,-1-1,1 0,0 0,0 1,0-1,0 0,0 0,0 0,1 1,-1-1,1 0,0 0,-1 0,1 0,0 0,0 0,0 0,1 0,-1 0,0 0,1-1,-1 1,1 0,0-1,-1 1,4 1,13 7,0-4</inkml:trace>
</inkml:ink>
</file>

<file path=ppt/ink/ink2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49.2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1722 0,'-79'89,"4"2,-105 169,50-68,-96 145,14 10,-275 616,273-502,197-409,14-40,-1-1,0 1,-1-1,-5 12,8-20,0-1,0 1,0 0,0-1,0 1,0-1,-1 0,1 0,-1 0,0 0,1 0,-1-1,0 1,0-1,0 0,0 0,0 0,0 0,-5 1,-12 0</inkml:trace>
</inkml:ink>
</file>

<file path=ppt/ink/ink2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51.6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0 326,'1'98,"3"0,18 99,-21-190,1 0,0 0,0 1,0-1,1 0,-1-1,2 1,-1-1,6 8,-8-12,1 0,0-1,0 1,-1 0,1-1,0 1,1-1,-1 0,0 0,0 0,0 0,1 0,-1 0,1-1,-1 1,0-1,1 1,-1-1,1 0,-1 0,1 0,-1 0,1-1,-1 1,1-1,-1 1,0-1,1 0,-1 0,4-2,5-2,0-1,0-1,-1 0,1-1,-1 0,15-16,51-64,-41 45,17-16,111-100,-132 134,1 1,1 2,0 1,2 2,63-26,-48 28,-31 11,0 0,-1-1,0-1,19-11,-34 15,0 1,0-1,0 0,0 0,0 0,-1 0,1 0,-1 0,-1-1,1 1,0-1,-1 0,0 1,0-1,-1 0,1 0,-1 1,0-10,0 11,0-1,0 0,0 0,0 1,-1-1,1 0,-1 1,0-1,0 1,0-1,-1 1,1-1,-1 1,0 0,0 0,0 0,0 0,0 0,-1 0,1 1,-1-1,0 1,0-1,-4-1,5 3,0 1,-1 0,1 0,0 0,-1 0,1 0,-1 1,1-1,0 1,0-1,-1 1,1 0,0 0,0 0,0 0,0 0,0 1,0-1,0 0,0 1,0 0,1-1,-1 1,1 0,-1 0,1 0,0 0,0 0,-1 0,1 3,-3 0,1 1,0 0,0 1,1-1,0 0,0 1,0-1,1 1,-1 11,12 72,3-1,39 135,-31-143,-7-27,35 169,-44-190,-1 1,-2 0,-1-1,-7 58,5-87,0 0,-1 1,0-1,0 0,0 0,0-1,-1 1,0 0,1-1,-1 1,-1-1,1 0,0 0,-1 0,1-1,-1 1,0-1,-6 3,10-5,-17 10</inkml:trace>
</inkml:ink>
</file>

<file path=ppt/ink/ink2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54.9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1,'1'42,"2"1,1-1,3 1,1-2,22 67,4 15,-4 1,-7 1,-4 2,2 254,-21-371,0 0,1 0,0 1,1-1,3 12,-5-21,1 0,-1 0,0 0,1 0,-1 0,1 0,0 0,-1 0,1 0,0 0,-1 0,1-1,0 1,0 0,0 0,0-1,0 1,0 0,0-1,0 1,0-1,1 1,0-1,0 0,0-1,0 1,0 0,0-1,-1 1,1-1,0 0,0 0,-1 0,1 0,0 0,-1 0,1 0,-1 0,1 0,-1-1,2-2,152-166,-75 77,-31 38,82-84,-104 117,-2-1,-1-1,0-2,-2 0,-1-1,29-51,-46 68,0-1,-2 0,1 0,-1 0,-1 0,0 0,-1 0,0 0,0 0,-4-18,1-31,3 59,-1 1,1 0,0 0,0-1,0 1,0 0,0-1,0 1,0 0,0 0,-1-1,1 1,0 0,0-1,0 1,0 0,0 0,1-1,-1 1,0 0,0-1,0 1,0 0,0 0,0-1,0 1,0 0,1 0,-1-1,0 1,0 0,0 0,1 0,-1-1,0 1,0 0,1 0,-1 0,0 0,0-1,1 1,-1 0,1 0,7 14,4 26,-10-18,0 0,-2 0,0 0,-2 1,-7 36,-35 111,5-25,28-94,2 0,2 1,3 0,2 0,2 0,3 0,1 0,3 0,26 94,-24-118,62 213,-70-238,-1 0,1 0,0 0,0 0,0 0,1 0,-1-1,1 1,-1-1,3 3,-4-4,0-1,0 0,1 0,-1 0,0 0,0 0,0 0,0 0,1 0,-1 0,0 1,0-1,0 0,1 0,-1 0,0 0,0 0,0 0,1 0,-1 0,0 0,0 0,0-1,0 1,1 0,-1 0,0 0,0 0,0 0,0 0,1 0,-1 0,0 0,0-1,0 1,0 0,0 0,1 0,-1 0,0 0,0-1,0 1,0 0,0 0,5-22,0-138,0-12,53-243,-57 406,1-1,-1 0,-1 0,0 0,0 0,-1 0,0 0,-1 0,-3-13,0 7</inkml:trace>
</inkml:ink>
</file>

<file path=ppt/ink/ink2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56.8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5 437,'0'0,"-1"0,1 1,0-1,-1 0,1 0,0 0,0 1,-1-1,1 0,0 0,0 0,0 1,-1-1,1 0,0 0,0 1,0-1,0 0,0 1,-1-1,1 0,0 1,0-1,0 0,0 0,0 1,0-1,0 0,0 1,0-1,0 0,0 1,0-1,1 0,-1 1,0-1,0 0,0 0,0 1,15 3,21-7,169-37,-35 5,695-56,-842 90,9-1,58-9,-82 9,0 0,0 0,0 0,-1-1,1 0,-1-1,0 0,0 0,0 0,0-1,-1 0,9-9,-15 14,1-1,-1 1,1 0,-1-1,1 1,-1-1,0 1,1-1,-1 1,0-1,1 1,-1-1,0 0,0 1,1-1,-1 1,0-1,0 0,0 1,0-1,0 1,0-1,0 0,0 1,0-1,0 1,0-1,0 0,-1 1,1-1,0 1,0-1,-1 0,1 1,-1-1,-23-10,-40 6,60 5,-305-10,233 4,0-4,-78-20,147 28,0 0,0-1,0 0,1 0,-1 0,1-1,0 0,0 0,0-1,-5-4,10 8,0 0,1 0,-1-1,0 1,0 0,0 0,1 0,-1-1,0 1,1 0,-1 0,1-1,0 1,-1-1,1 1,0 0,0-1,0 1,0-1,0 1,1-3,0 2,0 0,0 0,0 0,1 1,-1-1,1 0,-1 0,1 1,0-1,0 1,-1-1,1 1,0 0,0 0,1 0,-1 0,4-1,7-3,0 1,0 1,0 0,0 0,1 1,-1 1,1 1,-1 0,1 0,-1 1,0 1,1 0,-1 1,14 5,4 3,-1 2,0 1,0 1,43 31,-59-36,62 45,-71-51,0 0,-1 1,0-1,1 1,-2 0,1 0,0 1,-1-1,0 1,-1-1,1 1,1 7,-4-11,0 1,0 0,0-1,0 1,-1-1,1 1,-1 0,0-1,0 1,0-1,0 0,0 1,0-1,-1 0,1 0,-1 1,1-1,-1 0,0 0,0-1,0 1,0 0,-3 1,-58 36,54-34,-32 17,-49 36,75-47,0 2,0 0,1 0,1 1,-21 29,21-23</inkml:trace>
</inkml:ink>
</file>

<file path=ppt/ink/ink2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58.1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130 586,'0'71,"-3"1,-3-1,-23 106,28-173,0-1,0 1,0-1,-1 1,1-1,-1 0,0 0,0 0,-1 0,1 0,-5 4,7-7,-1 1,1-1,-1 1,0-1,1 0,-1 1,1-1,-1 0,0 0,1 1,-1-1,0 0,1 0,-1 0,0 0,0 0,1 0,-1 0,0 0,1 0,-1 0,0 0,1-1,-2 1,1-1,0 0,-1 0,1 0,0 0,0-1,0 1,0 0,0 0,0-1,0 1,1-1,-1 1,0-1,1 1,-1-3,-10-38,2 0,2-1,2 1,2-1,4-81,2 93,1 1,1-1,1 1,2 0,1 1,2 0,0 1,21-37,-11 30,0 0,2 2,2 0,1 2,52-50,-50 58,52-32,-35 25,-44 30,0-1,0 1,0-1,0 1,0-1,0 1,0-1,0 1,0 0,0 0,0-1,1 1,-1 0,0 0,0 0,0 0,0 0,0 1,0-1,0 0,0 0,0 1,0-1,0 1,0-1,0 1,0-1,0 1,0-1,0 1,0 0,-1 0,1-1,0 1,0 0,-1 0,1 0,-1 0,1 0,-1 0,1 0,-1 0,1 0,-1 0,0 0,0 0,1 1,3 11,-1-1,0 1,2 16,-3-14,41 298,-40-287,1 0,1-1,2 1,0-1,2 0,0-1,2 0,1 0,1-2,26 37,-27-42</inkml:trace>
</inkml:ink>
</file>

<file path=ppt/ink/ink2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5:58.8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25,'4'0,"6"0,10 0,6 0,6 0,8 0,5 0,3 0,7 0,-2 0,-1 0,-5-4,-7-2,-5 1,-4 0,-4 2,-6 1</inkml:trace>
</inkml:ink>
</file>

<file path=ppt/ink/ink2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1.0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59,'3'0,"1"1,-1 0,0 0,0 0,0 1,0-1,0 1,0-1,0 1,-1 0,1 0,0 0,-1 1,0-1,1 1,-1-1,0 1,0 0,-1-1,3 5,33 68,-32-62,15 38,-16-36,2 0,0 0,1-1,12 20,-15-30,-1 1,1-1,0 0,0 0,0-1,0 1,1-1,0 0,-1 0,1 0,0-1,0 0,1 0,-1 0,0 0,11 1,-4-2,0 0,0 0,0-1,0-1,1 0,-1 0,0-1,0-1,-1 0,1 0,-1-2,13-5,-17 6,1 0,-1 0,1-1,-1 0,-1-1,1 1,-1-1,0-1,0 1,-1-1,0 0,0 0,0 0,-1-1,0 0,-1 0,5-12,-3 0,-1 0,0 0,-2-1,0 1,-1-1,-2 1,0-1,0 1,-6-22,7 42,0-1,0 1,0-1,0 1,0 0,0-1,0 1,0-1,0 1,0 0,0-1,0 1,-1-1,1 1,0 0,0-1,0 1,0 0,-1-1,1 1,0 0,0-1,-1 1,1 0,0 0,-1-1,1 1,0 0,-1 0,1 0,0-1,-1 1,1 0,-1 0,1 0,0 0,-1 0,1 0,0 0,-1 0,-6 17,0 31,8-3,1 0,2 0,3 0,1-1,2 0,2 0,21 48,145 288,-163-350,52 97,157 331,-196-389,-3 2,-4 0,-2 1,16 135,-33-191,-1-1,-1 0,0 1,-1-1,-1 0,0 1,-1-1,-7 19,8-29,0-1,0 1,0-1,-1 1,1-1,-1 0,0 0,-1 0,1 0,-1-1,1 1,-1-1,0 0,0 0,-1 0,1-1,0 1,-1-1,0 0,1 0,-1-1,0 0,0 1,0-2,0 1,0 0,0-1,-7-1,0 1,0-2,0 0,0 0,0-1,0 0,1-1,-1-1,1 0,0 0,0-1,1 0,0-1,0 0,0-1,-15-16,15 13,0-1,0 0,1 0,1-1,0 0,0-1,2 0,0 0,0 0,1-1,1 0,-3-18,4 5,2 0,0 0,2 0,1 0,9-45,45-138,0-1,-32-52,-20 190,2-1,21-91,-27 165,0 0,0-1,0 1,0 0,1-1,-1 1,1 0,-1-1,1 1,-1 0,1 0,0 0,0 0,-1-1,1 1,0 0,0 0,2-1,-3 3,1-1,-1 0,1 0,0 1,-1-1,1 0,-1 1,1-1,-1 0,1 1,-1-1,1 1,-1-1,0 1,1-1,-1 1,1-1,-1 1,0-1,0 1,1 0,-1-1,0 1,0-1,0 2,13 49,-11-27</inkml:trace>
</inkml:ink>
</file>

<file path=ppt/ink/ink2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1.5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0 124,'176'1,"409"-11,-469 1,0-5,226-57,-302 59,-10 4</inkml:trace>
</inkml:ink>
</file>

<file path=ppt/ink/ink2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2.2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0 164,'0'-5,"0"-2,0-1,0 1,1 0,0-1,0 1,3-10,-3 15,0-1,1 1,-1 0,0 0,1 0,0 0,-1 0,1 0,0 1,0-1,0 1,0-1,0 1,0 0,0-1,0 1,1 0,-1 1,1-1,-1 0,0 1,5-1,33-4,1 2,-1 2,47 4,-6 0,609-22,-630 18,-40 2,-1-1,1-1,-1-1,31-7,-48 9,-1 0,0-1,1 1,-1-1,0 1,0-1,0 1,0-1,1 1,-1-1,0 0,0 0,0 0,0 0,-1 0,1 0,0 0,0 0,0 0,-1 0,1 0,-1 0,1-2,-1-7</inkml:trace>
</inkml:ink>
</file>

<file path=ppt/ink/ink2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5.6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183 35,'1'-26,"-1"17,-5 31,-66 220,32-122,22-67,3 0,2 1,2 1,-4 97,14-136,-1 4,1 0,1-1,1 1,7 32,-8-47,0-1,1 0,0 1,0-1,0 0,0 0,0 0,1 0,0-1,0 1,0-1,0 1,0-1,1 0,-1 0,1-1,0 1,0-1,0 0,0 0,0 0,1 0,-1-1,1 0,6 2,26 0,0-1,0-2,59-7,-68 5,-11 1,0-1,0 0,0-1,26-9,-39 10,0 1,0-1,0 0,0 0,-1 0,1-1,-1 1,0-1,1 0,-1 0,0 0,-1 0,1-1,0 1,-1-1,0 0,0 1,0-1,0 0,-1 0,0 0,1 0,0-7,1-36,-1 0,-6-51,2 47,0 99,-3-1,-13 59,7-51,-4 72,14-69,3 0,2-1,13 64,52 163,-54-243,-12-34,0 0,0 0,0 0,-1 1,0-1,-1 1,1-1,-1 1,-1-1,0 1,0 0,-1 7,-4-1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09.27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0,'0'4,"0"2</inkml:trace>
</inkml:ink>
</file>

<file path=ppt/ink/ink2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6.4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1 100,'4'0,"6"0,10-4,14-2,15 1,11 0,9-2,6 0,3 0,1 2,0 2,-5-3,-6 0,-11-4,-10 0,-9 1,-6 3,-10 2</inkml:trace>
</inkml:ink>
</file>

<file path=ppt/ink/ink2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6.9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154 1,'-2'0,"1"1,-1-1,1 1,0 0,-1 0,1 0,0 0,-1 0,1 0,0 0,0 0,0 0,0 1,0-1,0 0,0 1,1-1,-1 1,0-1,0 3,-14 38,13-36,-11 33,-63 229,68-234,2 0,2 0,1 0,1 0,2 0,1 1,2-1,8 37,-3-28,-5-23</inkml:trace>
</inkml:ink>
</file>

<file path=ppt/ink/ink2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7.8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469 3,'-5'0,"-1"1,1 0,-1 1,1-1,-1 1,1 0,0 0,-1 1,1 0,1 0,-1 0,-5 4,-56 53,46-41,-27 26,2 2,2 1,2 3,-65 107,99-146,4-7,0-1,1 0,-1 0,1 1,0-1,1 1,-3 8,4-13,0 1,0 0,0 0,0-1,0 1,0 0,0 0,1-1,-1 1,0 0,0 0,1-1,-1 1,0 0,1-1,-1 1,1 0,-1-1,1 1,-1-1,2 1,25 7,4-7,-1-2,0-1,1-2,-1-1,0-1,-1-2,0 0,33-15,23-15,108-65,-177 94,-1 0,0-2,0 1,-1-2,0 0,-2-1,15-17,-22 24,-1 0,0 0,0-1,-1 1,0-1,0 0,0 0,-1 0,0 0,-1-1,1 1,-1 0,-1-1,0 1,0-1,0 1,-1-1,1 1,-2 0,-2-10,2 13,0 1,0-1,0 0,0 0,-1 1,0 0,0-1,0 1,0 0,0 0,0 1,-1-1,1 1,-1 0,0 0,0 0,0 0,0 0,0 1,-9-2,-9-2,-1 0,-37-1,48 5,-76-2,65 3</inkml:trace>
</inkml:ink>
</file>

<file path=ppt/ink/ink2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09.4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1 481,'56'0,"9"-1,75 9,-117-5,0 1,-1 1,1 2,-1 0,-1 1,1 1,19 12,-18-8,-1 0,0 2,-1 1,27 26,-41-34,0-1,0 1,-1 0,0 0,-1 1,1 0,-2 0,1 0,-1 0,-1 1,0-1,0 1,-1 0,2 16,-4-20,-1-1,1 0,-1 0,0 0,0 1,-1-1,1 0,-1-1,0 1,-1 0,1-1,-1 1,0-1,0 1,0-1,-1 0,1-1,-1 1,0-1,0 1,0-1,-1 0,1-1,-8 5,2-2,-1 0,1-1,-1 0,0-1,0 0,0-1,0 0,-1 0,1-2,-17 1,25-2,1 1,-1-1,0 1,1-1,-1 0,1 0,-1 0,1 0,-1-1,1 1,0 0,0-1,-1 0,1 0,0 1,1-1,-1 0,0 0,0-1,1 1,0 0,-1-1,1 1,0-1,0 1,0-1,0 1,1-1,-1 0,1 1,-1-1,1 0,0 1,0-1,1-3,-1-10,1 1,1 0,1-1,8-27,1 5,3 0,1 1,38-64,79-97,-9 15,-79 115,-25 39,25-45,-85 115,21-10,0 0,-18 44,30-60,2 0,0 1,0-1,1 1,1 0,1 0,-1 26,4-38,0 1,-1-1,2 1,-1-1,0 0,1 0,0 0,0 0,0 0,1 0,-1 0,1-1,0 1,0-1,0 0,0 1,1-2,-1 1,1 0,0-1,-1 1,1-1,0 0,5 1,13 6,0-1,1-1,30 5,-38-8,315 81,-302-77</inkml:trace>
</inkml:ink>
</file>

<file path=ppt/ink/ink2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1.5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1,'85'78,"98"69,36 31,-91-56,120 151,91 156,-287-361,-4 3,69 131,-102-170,-1 0,-2 0,-1 2,-1-1,-2 1,-2 1,-1-1,-2 1,-1 51,-8 12,5-88</inkml:trace>
</inkml:ink>
</file>

<file path=ppt/ink/ink2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2.8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183 0,'-35'756,"-25"-376,-24 253,84-621,-2 2,1 1,0-1,2 1,0-1,0 1,1-1,1 1,4 13,5-3</inkml:trace>
</inkml:ink>
</file>

<file path=ppt/ink/ink2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3.9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949 1,'-2'0,"-1"1,1 0,0-1,-1 1,1 0,0 0,0 0,0 0,0 1,0-1,0 1,0-1,0 1,0 0,-1 2,-28 34,23-27,-44 67,4 2,3 2,-45 115,37-79,-136 337,-121 319,303-760,-1 0,0 0,-1 0,0-1,-1-1,-15 15,13-16</inkml:trace>
</inkml:ink>
</file>

<file path=ppt/ink/ink2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4.7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507 1,'-6'0,"0"1,1 0,-1 0,1 1,-1-1,1 1,0 0,-1 1,1-1,0 1,1 0,-1 0,0 1,1 0,-6 5,-7 9,1 0,-17 27,19-27,-36 54,3 1,3 3,3 1,4 2,3 2,-29 106,57-164,1-1,0 1,2 0,1 0,1 0,1 1,4 28,-3-38,2-1,0 0,1 0,0 0,1 0,0 0,1-1,0 0,1 0,1-1,0 0,0 0,17 15,-5-1,-14-18,0 0,0 1,1-2,10 9,-16-14,0 0,0 0,1 0,-1 0,1-1,-1 1,1 0,-1-1,1 1,-1-1,1 0,0 1,-1-1,1 0,-1 0,1 0,0 0,-1 0,1 0,-1-1,1 1,0-1,-1 1,1-1,-1 1,1-1,-1 0,0 0,1 1,1-3,7-6</inkml:trace>
</inkml:ink>
</file>

<file path=ppt/ink/ink2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5.4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31 1,'-4'0,"-6"0,-1 4,5 2,9-1,7 0,12-2,5-1,3-1,1 0,-1-1,-6-5,-2-1,-4 0</inkml:trace>
</inkml:ink>
</file>

<file path=ppt/ink/ink2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6.81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0 346,'1'-4,"0"1,0-1,0 1,0-1,0 1,0-1,1 1,0 0,0-1,0 1,0 0,0 0,1 1,-1-1,1 0,4-3,51-36,-55 40,27-16,1 2,1 1,60-21,105-15,-166 43,106-33,-98 27,0 2,1 1,79-10,-107 20,1 1,-1 0,0 1,1 0,-1 1,0 1,0 0,0 0,-1 1,1 0,-1 1,0 1,0 0,0 0,-1 1,0 0,14 13,-13-9,0 0,0 0,-2 1,1 1,-1-1,-1 1,9 19,-15-27,0 0,0 0,0 0,-1 0,0 0,0 0,0 0,-1 1,0-1,0 0,0 0,0 1,-1-1,0 0,0 0,0 0,-1 0,0 0,0 0,0 0,0 0,-1-1,0 1,-4 5,-6 4,-1-1,0 0,0-1,-1 0,-24 13,-88 40,113-59,10-5,1 0,0 0,-1 1,1-1,0 1,0-1,0 1,0 0,0 1,0-1,-3 5,7-1,11-6,12-6,34-13,-34 9,1 2,0 1,0 1,43-5,-65 11,0 0,0 1,0-1,0 0,0 1,0 0,0-1,0 1,0 0,0 1,0-1,-1 0,1 1,0 0,-1 0,1-1,-1 1,3 4,-1-1,0 0,0 0,-1 1,0 0,0-1,0 1,-1 0,3 9,0 9,-1-1,-1 0,0 41,-2-55,-2 0,1 0,-1 0,0 0,-1 0,0 0,-1 0,0 0,0-1,-1 1,0-1,0 0,-1 0,0 0,-11 12,6-10,0-1,0 0,-1-1,-1 0,1-1,-1 0,-1-1,1 0,-25 7,12-4,-48 12,54-19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10.21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0 445,'7'-1,"-1"-1,1 0,-1 0,0 0,0-1,0 0,0 0,0-1,-1 1,9-8,10-6,30-12,73-29,-15 9,-45 20,-50 24,-1-2,1 0,-2 0,1-2,-1 0,0-1,-1 0,22-21,62-74,-86 90,-3 3</inkml:trace>
</inkml:ink>
</file>

<file path=ppt/ink/ink2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7.7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0,'34'18,"-1"2,-2 1,0 2,-1 0,-1 2,-1 2,-1 0,-2 2,-1 1,-1 0,-2 2,-1 1,-1 0,-2 1,-2 1,-1 1,18 71,-30-98,-1 0,0 1,0-1,-1 0,-1 0,1 0,-1 0,-1 0,0 0,0 0,-1 0,0 0,0-1,-1 0,0 1,-1-1,0-1,0 1,-7 7,-9 8,-2-1,0-1,-2-1,-31 20,-8 6,49-32,2 1</inkml:trace>
</inkml:ink>
</file>

<file path=ppt/ink/ink2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9.0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0 211,'0'-1,"1"0,-1 0,1-1,-1 1,1 0,0 0,-1 0,1 0,0 0,0 1,0-1,0 0,0 0,-1 0,1 1,1-1,-1 0,0 1,0-1,0 1,0 0,0-1,0 1,1 0,-1-1,0 1,2 0,40-4,-38 3,250-2,-147 4,0-4,141-22,37-41,-54 11,-229 55,5-1,-1-1,0 1,0-2,0 1,0-1,0 1,12-9,-8 1</inkml:trace>
</inkml:ink>
</file>

<file path=ppt/ink/ink2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19.90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0,'54'2,"0"2,-1 3,81 20,152 59,-258-76,62 23,119 60,75 62,-280-152,9 3,-1 1,0 1,-1 0,21 19,-31-25,1-1,0 1,-1 0,1 0,-1 0,0 0,0 0,0 0,0 0,0 0,0 0,0 0,0 1,-1-1,0 0,1 1,-1-1,0 0,0 1,0-1,0 0,-1 1,1-1,0 0,-1 0,0 1,0-1,1 0,-1 0,0 0,-1 0,1 0,0 0,-1 0,1 0,-1-1,-2 3,-11 9,0-1,-1 0,0-1,-1-1,-31 14,-29 17,30-7,2 1,-66 66,103-95,0 0,0-1,0 1,-1-2,1 1,-1-1,0 0,-1-1,-13 3,-29 12,35-10</inkml:trace>
</inkml:ink>
</file>

<file path=ppt/ink/ink2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6:21.6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132 622,'42'49,"-2"2,59 99,0 32,-96-178,-1 0,-1 0,1 1,-1-1,1 1,-1-1,-1 1,2 7,-2-12,0 1,0 0,0-1,-1 1,1 0,0-1,0 1,0 0,-1-1,1 1,0 0,-1-1,1 1,0 0,-1-1,1 1,-1-1,1 1,-1-1,1 1,-1-1,1 0,-2 1,0 0,1-1,-1 0,0 1,1-1,-1 0,0 0,1 0,-1 0,0 0,1-1,-1 1,0 0,1-1,-3 0,-8-4,-1 0,1-1,1-1,-1 1,1-2,0 0,1 0,0-1,0 0,1-1,0 0,1 0,-10-16,-8-17,1-1,-21-55,30 64,-7-17,3-1,2 0,2-1,3-1,2 0,2-1,3 0,2-79,4 123,1 0,0 0,1 0,0 0,1 0,1 1,9-23,-11 29,1 1,0-1,0 0,0 1,1 0,-1 0,1 0,0 0,0 0,1 1,-1 0,1 0,-1 0,1 0,0 1,0 0,0 0,0 0,11-1,17-2,0 2,1 1,0 2,-1 1,1 2,65 14,-86-13,0 1,0 0,-1 1,0 1,0 0,-1 0,0 1,0 1,-1 0,0 0,0 1,13 18,-16-19,0 0,0 1,-1 0,0 1,-1-1,0 1,-1 0,0 0,0 0,-1 1,-1-1,0 1,-1 0,0 21,-2-24,-1-1,-1 0,0 1,0-1,0-1,-1 1,0 0,-1-1,1 0,-1 0,-1 0,0-1,1 1,-2-2,1 1,-1 0,0-1,0-1,0 1,-14 5,-11 5,0-1,-1-2,-44 11,52-16,61-14,1 1,0 2,0 2,63 4,-82-2,33 4,0 2,0 2,0 2,-1 3,-1 2,0 2,-1 2,66 36,-104-49,1 0,0 1,-1 0,-1 1,18 17,-25-23,-1-1,1 1,-1-1,0 1,0 0,1 0,-1 0,0-1,-1 1,1 0,0 0,-1 0,1 0,-1 0,1 1,-1-1,0 0,0 0,0 0,0 0,0 0,0 0,-1 0,1 0,-1 1,1-1,-1-1,0 1,0 0,0 0,0 0,0 0,0 0,-1-1,1 1,0-1,-1 1,0-1,1 1,-1-1,0 0,-3 2,-12 8,0-1,-1-1,0-1,-1 0,-30 7,-104 18,97-22,-282 32,313-40,0 0,0 2,-34 10,38-7</inkml:trace>
</inkml:ink>
</file>

<file path=ppt/ink/ink2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11.4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16,'0'-1,"0"1,0-1,0 1,0-1,0 0,1 1,-1-1,0 1,0-1,0 1,0-1,1 1,-1-1,0 1,0-1,1 1,-1-1,0 1,1-1,-1 1,1-1,-1 1,0 0,1-1,-1 1,1 0,-1-1,1 1,-1 0,1 0,0 0,-1-1,1 1,-1 0,1 0,-1 0,1 0,0 0,-1 0,1 0,-1 0,2 0,-1 1,1-1,0 0,0 1,-1-1,1 1,-1 0,1-1,0 1,-1 0,1 0,-1 0,0 0,2 2,4 7,0 2,-1-1,0 1,-1-1,-1 1,0 1,0-1,2 15,4 12,16 65,-20-71,2 0,2 0,25 58,-18-53,-13-28,0 0,0 0,1-1,1 0,10 15,-4-11,-7-6,0-1,0 0,1 0,0-1,0 1,0-1,8 4,-10-8,-1 1,0-1,1 0,-1-1,1 1,-1-1,1 1,-1-1,1 0,0-1,-1 1,1 0,-1-1,1 0,-1 0,0 0,1 0,-1 0,0-1,3-2,10-5,0-2,-1 0,0-1,-1 0,-1-1,0-1,-1 0,0 0,14-25,-8 14,0 1,35-34,-48 54,0 0,-1-1,0 1,0-1,0 0,0-1,-1 1,0 0,0-1,0 0,-1 0,0 0,0 0,2-8,-4 8,0 0,0 0,-1 1,1-1,-1 0,0 1,-1-1,1 1,-1-1,0 1,-1 0,1 0,-1 0,0 0,0 0,-6-6,6 7,0 0,0 1,0-1,-1 1,1 0,-1 0,0 0,1 0,-7-2,9 5,1-1,-1 1,1 0,-1 0,1 0,-1 0,1 0,-1 0,1 0,-1 0,1 0,-1 0,1 0,-1 0,1 0,-1 0,1 1,0-1,-1 0,1 0,-1 0,1 1,-1-1,1 0,-1 1,1-1,0 0,-1 1,1-1,-1 1,0 1,1 0,-1 0,0 0,1 0,-1 1,1-1,-1 0,1 0,0 0,0 1,0 2,1 24,1 0,2 0,1-1,1 0,18 53,-6-45,2-1,2 0,49 60,-41-57,7 9,33 47,-44-57,-20-30,0 1,0 0,-1 1,0-1,0 1,-1 0,-1 0,1 0,3 17,-5-6</inkml:trace>
</inkml:ink>
</file>

<file path=ppt/ink/ink2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13.6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687 0,'-31'1,"0"2,0 0,0 2,0 2,1 0,0 2,1 2,-44 21,19-3,1 3,2 2,-63 53,25-24,88-62,0-1,0 1,1 0,-1 0,0 0,1 0,-1 0,1 0,-1 0,1 0,0 0,-1 0,1 0,0 0,0 0,0 0,0 0,0 1,0-1,0 0,0 0,0 0,0 0,0 0,1 0,-1 0,1 0,-1 0,0 0,1 0,0 0,-1 0,1 0,0 0,-1 0,2 1,37 35,-25-24,8 11,0 1,-1 1,-2 1,31 58,-17-17,24 78,-55-141,-1-1,1 1,0-1,0 0,0 1,1-1,-1 0,1 0,0-1,0 1,7 6,-10-11,1 1,-1 0,1 0,0 0,-1-1,1 1,-1 0,0-1,1 1,-1 0,1-1,-1 1,1-1,-1 1,0 0,1-1,-1 1,0-1,0 1,1-1,-1 1,0-1,0 0,0 1,1-1,-1 1,0-1,0 1,0-1,0 0,6-27,-5 20,4-8,1 1,0-1,1 1,1 0,0 0,1 1,1 1,0-1,1 1,0 1,1 0,0 1,1 0,17-11,-10 9,-1 0,1 1,1 2,0 0,0 1,1 1,0 1,1 1,41-5,-56 10,1 1,-1 0,0 1,1 0,-1 0,0 1,0 0,0 0,0 1,0 0,0 1,-1-1,0 2,1-1,-2 1,1 0,7 7,-4-3,0 2,-1 0,0 0,-1 0,0 1,-1 0,0 1,-1-1,7 21,-11-23,1 0,-1 0,-1 0,0 0,0 1,-1-1,0 0,-1 0,0 0,-1 0,0 0,0 0,-1 0,-1 0,1-1,-1 0,-1 1,-6 8,0 0,-2 0,0-1,-1 0,-1-1,-1-1,0 0,-25 17,18-14,1 1,0 0,-20 25,31-31</inkml:trace>
</inkml:ink>
</file>

<file path=ppt/ink/ink2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14.9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1,'0'6,"1"0,0 1,0-1,0 0,1 0,0 0,0 0,1 0,-1 0,1-1,1 1,5 8,7 5,0-1,20 17,16 19,-14-8,-2 2,-2 1,-2 2,-2 1,-3 2,26 70,-5 24,-19-57,63 139,-82-211</inkml:trace>
</inkml:ink>
</file>

<file path=ppt/ink/ink2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15.9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77 3,'-1'1,"0"-1,-1 0,1 1,0-1,0 1,0 0,0-1,-1 1,1 0,0 0,0-1,0 1,1 0,-1 0,0 0,0 0,0 0,1 1,-1-1,0 0,1 0,-1 0,1 2,-11 32,10-31,-11 37,2 1,2 1,2 0,2 0,1 69,3-110,0 1,0-1,0 0,0 1,1-1,-1 1,1-1,0 0,-1 1,1-1,0 0,0 0,0 1,1-1,-1 0,0 0,1 0,0-1,-1 1,1 0,0 0,0-1,0 1,0-1,0 0,0 0,0 0,0 0,1 0,-1 0,0 0,1-1,-1 1,1-1,-1 1,4-1,-1-1,0 0,1 0,-1 0,0 0,0-1,0 0,0 0,0 0,-1-1,1 1,0-1,-1-1,0 1,0 0,7-8,11-13,2-2,31-44,-50 63,-1 0,1 0,-1-1,0 0,-1 0,0 0,0 0,-1-1,0 1,0-1,0-13,-3 15,0 1,-1-1,0 0,0 0,0 1,-1 0,0-1,0 1,-1 0,0 0,0 1,0-1,-1 1,1 0,-1 0,-1 0,1 1,-8-6,2 2,0 1,-1 0,1 1,-1 0,0 0,-1 1,1 1,-25-5,13 6,2 2</inkml:trace>
</inkml:ink>
</file>

<file path=ppt/ink/ink2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21.6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229 0,'-5'1,"1"0,-1 0,0 0,0 1,0-1,1 1,-1 0,1 1,-1-1,1 1,0 0,0 0,0 0,0 1,1-1,-1 1,1 0,-3 4,-10 14,1 0,-14 28,17-29,0 1,0-1,2 1,0 1,2 0,-8 29,14-43,1 0,-1 1,2-1,-1 0,1 1,0-1,1 0,0 0,1 1,0-1,0 0,1 0,0 0,1-1,0 1,9 13,44 75,-4 2,-4 2,71 214,130 519,-231-767,32 160,-34-137,42 126,6-40,64 195,-116-325,2-1,25 54,-30-79,1-1,1 0,1 0,0-1,2-1,0 0,18 15,26 20,-11-12,-2 2,52 62,-89-92,0-2,1 1,0-1,1-1,0 0,1 0,14 7,-23-14,0 0,0 0,0-1,1 0,-1 1,0-1,1-1,-1 1,1 0,0-1,-1 0,1 1,-1-2,1 1,-1 0,1-1,-1 1,1-1,-1 0,1 0,-1 0,0-1,1 1,-1-1,0 0,0 0,0 0,0 0,-1-1,1 1,-1-1,1 1,3-7,6-9</inkml:trace>
</inkml:ink>
</file>

<file path=ppt/ink/ink2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16.9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 78,'-4'0,"-7"0,5 0,2-4,6-2,7 0,7 2,4 0,4-2,2-5,0-1,1 2,0 3,-1 2,-4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3.3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25,'2'-25,"-2"25,0 0,-1 0,1 1,0-1,0 0,0 0,0 0,0 0,0 0,0 0,0 0,1 1,-1-1,0 0,0 0,0 0,0 0,0 0,0 0,0 0,0 0,0 1,0-1,0 0,0 0,0 0,0 0,1 0,-1 0,0 0,0 0,0 0,0 0,0 0,0 0,0 0,0 0,1 0,-1 1,0-1,0 0,0 0,0 0,0 0,0 0,0-1,1 1,-1 0,0 0,0 0,0 0,0 0,0 0,0 0,0 0,1 0,-1 0,0 0,0 0,0 0,0 0,0 0,0 0,0-1,0 1,0 0,0 0,14 44,-9-25,27 90,84 190,-113-293,1 0,0 0,0 0,1-1,-1 1,1-1,0 0,1-1,-1 1,1-1,0 0,13 6,5 1,2-1,30 8,-31-11,-2 1,27 13,-25-8,-8-3,1-1,0-1,1 0,27 7,-41-14,1 0,-1 0,1 0,-1-1,1 0,-1 0,1-1,-1 1,1-1,-1 0,0-1,0 1,1-1,-1 0,0-1,0 1,-1-1,1 0,0 0,7-7,-2 2,-1 0,1 1,0 1,1-1,0 2,0-1,18-5,4 1,46-6,-66 13,9-1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2.0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1302 24,'0'-1,"0"0,-1 0,1 0,-1 0,0 0,1 0,-1 0,0 0,1 1,-1-1,0 0,0 0,0 1,0-1,1 0,-1 1,0-1,0 1,0-1,-1 1,1-1,0 1,0 0,0 0,0-1,0 1,-2 0,-38-5,36 5,-17 0,1 1,0 0,0 2,0 0,0 2,0 0,1 1,0 1,0 1,1 1,-23 14,-18 14,2 2,-58 52,27-15,2 4,5 3,-74 98,108-118,2 1,4 3,3 2,2 1,-40 110,72-167,0 2,1-1,1 0,0 1,-2 27,5-39,0 0,0-1,1 1,-1 0,1 0,-1-1,1 1,0 0,0-1,0 1,0 0,1-1,-1 0,1 1,0-1,-1 0,1 0,0 0,0 0,0 0,0 0,1 0,-1-1,0 1,1-1,-1 0,1 0,0 0,-1 0,1 0,0 0,0-1,-1 1,1-1,0 0,0 0,4 0,36-1,0-2,0-2,0-2,44-13,7 0,201-36,351-19,-625 73,0 2,1 0,-1 1,0 1,27 7,-43-8,0 0,0 1,0 0,0 0,-1 0,1 1,-1 0,1 0,-1 0,0 0,0 1,0-1,0 1,-1 0,0 0,1 0,-1 1,-1-1,1 1,-1 0,0-1,0 1,0 0,-1 0,1 1,0 5,0 13,-1 0,0 0,-2 1,-1-1,-1 0,-1 0,-1-1,-1 1,-1-1,-1 0,-14 28,-10 10,-2 0,-70 93,80-121,-1-2,-1 0,-2-2,-1-1,-1-2,-1 0,-1-2,-1-2,-1-1,-1-1,-1-2,-1-2,-51 16,22-14,-1-3,0-3,-1-3,-79 1,104-10</inkml:trace>
</inkml:ink>
</file>

<file path=ppt/ink/ink2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18.4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0 104,'22'-2,"-1"-1,1-1,-1-1,0 0,-1-2,1 0,21-12,-23 10,1 1,0 0,0 1,1 2,0 0,0 1,29-1,-48 4,1 1,-1 0,0 1,1-1,-1 0,0 1,0-1,0 1,1-1,-1 1,0 0,0 0,0 0,0 0,0 1,-1-1,1 0,0 1,0-1,-1 1,1 0,-1 0,2 2,-1 0,-1 0,1 0,-1 0,0 0,0 0,-1 0,1 0,-1 0,0 0,0 0,0 0,-2 5,0 5,-1-1,-1 1,0-1,-1 0,0 0,-12 21,7-17,-1 0,-1-1,0 0,-1-1,-1-1,0 0,-1 0,-20 13,33-27,1 1,0-1,0 1,0-1,-1 1,1 0,0 0,0 0,0 0,0-1,0 1,0 0,0 1,0-1,1 0,-1 0,0 0,1 0,-1 1,1-1,-1 0,1 1,0-1,-1 0,1 1,0-1,0 0,0 3,1-2,0-1,1 1,-1-1,1 0,-1 1,1-1,-1 0,1 0,0 0,0 0,-1 0,1 0,0 0,0-1,0 1,3 0,14 3,0 0,34 0,-25-2,22-2,-1 3,0 2,-1 2,49 14,-94-20,-1-1,1 1,-1 0,1-1,-1 1,1 0,-1 0,0 1,0-1,1 0,-1 1,0-1,0 1,0 0,-1 0,1 0,0 0,-1 0,1 0,-1 0,0 0,0 1,1-1,-1 0,-1 1,1-1,0 1,-1-1,1 4,-2-3,1 1,-1 0,0-1,-1 1,1 0,0-1,-1 0,0 1,0-1,0 0,0 0,-1 0,1 0,-1 0,0-1,1 1,-1-1,0 0,-4 3,-58 39,-1-2,-108 50,148-81</inkml:trace>
</inkml:ink>
</file>

<file path=ppt/ink/ink2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20.05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3,'68'0,"-26"-3,-1 3,0 2,0 1,0 2,63 16,-99-19,-1 0,1 1,0 0,-1-1,1 1,-1 1,0-1,0 1,0 0,0-1,-1 2,0-1,0 0,0 1,0-1,-1 1,1 0,1 5,4 13,-1 1,8 42,-5-17,6 14,-2 0,2-2,4 0,29 64,8-24,3-3,104 129,58 89,-55-56,1 0,-132-204,-23-37,0 0,-2 2,0-1,-1 1,13 39,-11-21,2-1,36 67,0 1,37 122,19 43,-91-238,-2 1,-1 1,-2 0,-1 0,8 64,-18-94,1 0,0-1,-1 1,0 0,0-1,0 1,-1-1,0 1,0-1,0 0,0 0,0 0,-1 0,0 0,0 0,0-1,0 1,-1-1,1 0,-1 0,0 0,0-1,-7 5,-9 3,0-1,0 0,-37 9,37-12</inkml:trace>
</inkml:ink>
</file>

<file path=ppt/ink/ink2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23.8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244 1,'-9'2,"0"0,0 1,0 0,1 1,-1 0,1 0,0 1,-12 8,15-9,-9 5,0 1,1 0,0 1,0 1,1 0,1 0,0 2,0-1,2 1,-15 28,23-39,0 0,0 1,0-1,1 1,0-1,0 1,-1-1,2 1,-1-1,0 1,1-1,0 1,0-1,0 0,0 1,3 4,35 51,-32-50,0 1,0-1,-1 1,6 14,24 57,85 142,-35-72,138 339,-175-376,107 209,-105-232,86 118,-124-188,0 1,-1 0,14 41,-16-38,2 0,23 41,181 269,-186-278,-25-45,1 0,1 0,0-1,0 1,1-1,11 11,-16-19,0 0,0-1,1 0,-1 1,1-1,0-1,0 1,0 0,0-1,0 0,0 0,0 0,0 0,0-1,0 0,0 0,0 0,1 0,-1 0,0-1,0 0,0 0,0 0,6-3,7-2</inkml:trace>
</inkml:ink>
</file>

<file path=ppt/ink/ink2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26.2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0 265,'0'1,"1"0,-1 0,1 0,-1 0,1 0,-1 0,1 0,0 0,-1 0,1-1,0 1,0 0,-1 0,1-1,0 1,0 0,0-1,0 1,0-1,0 1,0-1,0 0,0 1,0-1,1 0,37 9,-25-7,15 5,74 22,-95-26,-1 0,0 0,0 1,0 0,0 0,0 0,-1 1,0 0,0 0,9 11,-12-11,-1-1,0 1,0 0,0 0,0-1,-1 1,0 0,0 1,0-1,-1 0,0 0,0 0,0 0,0 0,-1 0,-2 10,0-6,1 1,-1-1,-1 0,0 0,0 0,0 0,-12 15,16-23,0 0,-1-1,1 1,-1 0,1 0,-1 0,0 0,1 0,-1-1,0 1,1 0,-1 0,0-1,0 1,0-1,0 1,0-1,1 1,-1-1,0 1,0-1,0 0,0 0,0 1,0-1,0 0,0 0,0 0,0 0,-1 0,1 0,0-1,0 1,0 0,0 0,0-1,1 1,-1-1,0 1,0 0,0-1,0 0,0 1,0-1,1 0,-1 1,0-1,1 0,-1 0,0 0,1 1,-1-1,1 0,-1 0,1 0,0 0,-1 0,1-1,-3-6,0 0,0 1,1-1,0-1,-1-14,3-9,1-1,2 1,1-1,1 1,2 0,2 1,0 0,2 0,2 1,0 0,2 2,1-1,37-47,-53 75,1-1,0 1,0 0,0-1,0 1,0 0,0-1,1 1,-1 0,0 0,1 0,-1 0,0 0,1 0,-1 1,1-1,-1 0,1 1,0-1,3 0,-4 2,0-1,0 1,-1 0,1-1,0 1,0 0,0 0,0-1,-1 1,1 0,0 0,-1 0,1 0,-1 0,1 0,-1 0,1 0,-1 0,0 0,1 0,-1 0,0 2,3 13,-2-1,0 1,-1 17,0-28,-1 14,0-9,1 0,0-1,0 1,1-1,1 1,3 13,-5-21,2 1,-1-1,0 0,0 0,1 0,-1 0,1 0,-1 0,1 0,0 0,0-1,0 1,0-1,0 1,0-1,0 0,1 0,-1 0,0 0,1 0,-1-1,1 1,-1 0,0-1,1 0,-1 0,1 0,-1 0,6-1,0 0,1-1,0 0,-1 0,0-1,1 0,-1 0,12-8,29-10,2 4,-28 10</inkml:trace>
</inkml:ink>
</file>

<file path=ppt/ink/ink2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27.8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1 313,'0'2,"1"0,-1 0,1-1,0 1,0 0,0-1,0 1,0-1,0 1,0-1,0 0,1 1,-1-1,0 0,1 0,-1 0,1 0,-1 0,1 0,0 0,-1-1,3 2,40 12,-35-12,0-1,0 0,0 0,1-1,-1 0,0-1,0 0,1 0,-1-1,0 0,-1-1,1 0,0 0,-1-1,1 0,-1 0,0-1,-1 0,1 0,-1-1,0 0,10-11,-9 7,1-1,-1 1,-1-1,0-1,-1 0,0 1,-1-2,0 1,0-1,-2 0,0 0,0 0,-1 0,-1 0,1-16,-2 17,0 7,1 1,-1 0,0-1,0 1,-1-1,1 1,-1 0,0-1,0 1,0 0,-1 0,1 0,-5-8,6 12,0 0,0 0,-1 0,1-1,0 1,0 0,0 0,0 0,0 0,0 0,0 0,-1 0,1 0,0 0,0 0,0-1,0 1,0 0,-1 0,1 0,0 0,0 0,0 0,0 0,0 0,-1 0,1 0,0 0,0 0,0 0,0 0,0 0,-1 1,1-1,0 0,0 0,0 0,0 0,0 0,0 0,-1 0,1 0,0 0,0 1,0-1,0 0,0 0,0 0,0 0,0 0,0 0,0 1,-2 11,5 14,-3-24,22 65,2 0,66 124,-4-49,201 355,-277-478,0 1,8 25,-17-41,1 1,-1 0,1 0,-1 1,-1-1,1 0,-1 0,0 0,0 0,0 1,-1-1,0 0,0 0,0 0,-2 6,1-10,1 1,0-1,0 1,-1-1,1 1,-1-1,0 0,1 0,-1 0,0 0,0 0,1 0,-1 0,0-1,0 1,0-1,0 1,0-1,0 0,0 1,0-1,0 0,0-1,0 1,0 0,0 0,0-1,0 1,-3-2,-10-3,0 0,-24-12,29 13,-27-16,-58-40,-21-11,108 67,1-1,-1-1,1 1,0-1,0-1,1 1,-1-1,2 0,-1-1,1 1,0-1,-5-10,4 4,0 0,0 0,1-1,1 0,1 0,-3-23,4 18</inkml:trace>
</inkml:ink>
</file>

<file path=ppt/ink/ink2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29.94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0 141,'1'-1,"-1"-1,1 1,-1 0,1 0,0 0,-1 0,1 0,0 0,0 0,0 0,0 0,0 1,0-1,0 0,0 1,0-1,0 0,0 1,0-1,0 1,3-1,34-11,-23 8,81-40,-78 34,1 1,0 0,1 1,-1 2,1 0,40-7,-57 13,0 0,-1 0,1 0,0 0,0 1,-1-1,1 1,-1 0,1 0,0 0,-1 0,1 0,-1 0,0 1,1-1,-1 1,0 0,0-1,0 1,0 0,0 0,2 4,2 4,0 0,-1 0,0 1,4 13,3 5,118 281,-60-167,141 219,-147-260,78 172,34 54,-147-284,27 45,-52-80,1 1,-1-1,-1 1,0 0,0 0,-1 1,2 19,-1-5,1 0,1-1,1 1,2-1,0-1,19 37,-17-39,0 0,-2 0,0 1,-1 0,-2 1,0-1,3 47,-8-63,-1-1,0 1,-1 0,1-1,-1 1,0-1,0 1,-1-1,1 0,-1 0,-1 0,1 0,0-1,-6 5,-7 8,0-1,-23 16,25-22,2-1</inkml:trace>
</inkml:ink>
</file>

<file path=ppt/ink/ink2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31.2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0 392,'9'-1,"0"-1,0 0,0 0,0-1,0 0,8-5,16-4,-2-1,0-2,0 0,-2-3,0 0,-1-2,40-35,-35 27,2 1,1 2,58-30,25-10,-118 65,0-1,0 1,0-1,0 1,0-1,0 1,0 0,0-1,0 1,0 0,0 0,1 0,-1 0,0 0,0 0,0 0,0 0,0 0,0 1,0-1,0 0,0 1,2 0,0 6</inkml:trace>
</inkml:ink>
</file>

<file path=ppt/ink/ink2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31.9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1 242,'0'-2,"1"0,-1 0,1 0,0 0,-1 0,1 0,0 1,0-1,1 0,-1 0,0 1,0-1,1 1,-1-1,1 1,3-3,33-21,-30 20,34-18,1 2,64-23,30-14,-52 31,-71 21</inkml:trace>
</inkml:ink>
</file>

<file path=ppt/ink/ink2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33.40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245 1,'-6'0,"-10"-1,1 1,0 1,0 0,-24 6,33-5,1 0,-1 1,1 0,-1-1,1 2,0-1,0 0,1 1,-1 0,1 0,0 1,0-1,0 1,-5 9,1-5,1 1,1 1,0-1,0 1,1 0,0 0,1 1,0-1,1 1,1 0,0 0,0 0,1 0,0 0,1 0,1 0,2 17,24 70,5-2,72 156,-12-36,-56-122,124 337,47 100,-116-310,-14-34,105 184,-143-300,-18-31,1-1,45 58,-61-90,22 21,-27-28,0-1,0 1,0-1,0 1,0-1,0 0,0 0,0 1,0-1,0 0,0 0,0 0,0 0,0 0,0 0,0 0,1 0,-1 0,0-1,0 1,0 0,0-1,0 1,0-1,0 1,-1-1,1 0,0 1,0-1,0 0,0 1,-1-1,1 0,0-1,15-18,-2 0,-1-2,0 1,-1-2,-2 1,0-2,9-33,1 14,-9 26</inkml:trace>
</inkml:ink>
</file>

<file path=ppt/ink/ink2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35.7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51 119,'3'1,"1"1,-1 0,0 0,0 0,1 0,-1 1,-1 0,1-1,0 1,-1 0,1 0,2 4,7 7,20 10,-27-22,0 1,0 1,0-1,-1 1,1 0,-1 0,0 0,4 5,-8-9,0 1,0-1,0 1,0-1,0 1,1-1,-1 1,0-1,0 1,0-1,-1 1,1-1,0 1,0-1,0 1,0-1,0 1,0-1,-1 1,1-1,0 1,-1-1,1 1,0-1,0 0,-1 1,1-1,-1 0,1 1,0-1,-1 0,1 1,-1-1,1 0,-1 0,1 1,-1-1,1 0,-1 0,1 0,-1 0,1 0,-1 0,1 0,-1 0,1 0,-2 0,-29 3,29-3,-11 1,-1-1,1 0,0-2,-1 1,-15-5,27 6,0-1,0 1,0-1,0 0,1 1,-1-1,0 0,0 0,1-1,-1 1,1 0,-1 0,1-1,-1 1,1-1,0 1,0-1,-1 1,1-1,1 0,-1 0,0 0,0 1,1-1,-1 0,1 0,-1 0,1 0,0 0,0 0,0 0,0 0,0 0,0 0,0 0,1 0,-1 0,1 0,-1 0,1 0,0 1,0-1,0 0,0 0,1-1,6-7,-1 0,1 0,1 1,0 0,0 1,1 0,0 0,0 1,0 0,19-8,12-10,-31 20,-1 0,1 1,0 1,1 0,-1 0,1 1,-1 0,1 0,-1 2,1-1,12 2,52-7,-68 4,0 1,1 0,-1 0,0 1,0 0,0 0,1 0,-1 1,7 2,-11-2,0 0,0 0,-1 1,1-1,0 1,-1 0,0 0,1 0,-1 0,0 0,0 0,0 1,0-1,0 1,-1-1,1 1,-1 0,0-1,0 1,0 0,0 0,0 0,0 6,6 23,0 6,2-1,26 70,6 4,-25-64,22 44,-26-66,-4-3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2.7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55,'0'-2,"1"0,0 0,-1 0,1 1,0-1,0 0,0 1,0-1,0 1,0-1,1 1,-1 0,0-1,1 1,-1 0,1 0,0 0,-1 0,1 0,0 0,-1 1,1-1,0 0,2 0,46-11,-15 7,-1 2,1 1,0 2,-1 1,1 2,57 12,-85-13,-1 0,1 0,0 1,-1-1,1 1,-1 1,0-1,0 1,0 0,-1 1,1-1,-1 1,0 0,0 1,-1-1,1 1,-1 0,-1 0,1 0,-1 0,0 1,0-1,-1 1,0 0,0 0,-1 0,1 9,0-1,-2 0,1 0,-2 0,0 0,-1 0,-1-1,0 1,-1-1,0 1,-1-1,-1 0,-8 15,-58 79,48-75,-29 54,46-74,1 0,1 1,1-1,-1 1,2 0,0 0,1 0,-1 17,3-20,-1 0,2-1,0 1,0-1,0 0,1 1,1-1,0 0,0 0,1 0,1-1,-1 1,1-1,1 0,0 0,0-1,1 0,0 0,0 0,1-1,0 0,0-1,0 0,1 0,0 0,0-1,1-1,0 0,15 5,-3-1,0-1,0-2,1 0,-1-1,1-1,0-1,37-2,-48-1,0-1,0 0,0 0,0-1,-1 0,1-1,-1-1,0 0,0 0,-1-1,0-1,0 1,0-2,0 1,16-18,-14 10,1-1,-2 0,0 0,0-1,13-33,-10 12</inkml:trace>
</inkml:ink>
</file>

<file path=ppt/ink/ink2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37.51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23,'0'-1,"0"0,-1 1,1-1,0 0,0 0,0 0,0 1,0-1,0 0,0 0,0 1,0-1,0 0,1 0,-1 0,0 1,0-1,1 0,-1 1,0-1,1 0,-1 1,1-1,-1 0,1 1,-1-1,1 1,0-1,-1 1,1-1,0 0,1 2,-1-1,0 1,1 0,-1-1,0 1,0 0,1 0,-1 0,0 0,0 0,0 0,0 0,0 0,1 3,29 52,-7 5,2-1,3-1,2-1,55 75,-79-123,1 0,0-1,1 0,0 0,1-1,-1-1,20 12,-26-17,0-1,1 1,-1-1,1 1,-1-1,1 0,-1-1,1 1,-1 0,1-1,0 0,-1 0,1 0,0 0,-1-1,1 0,-1 1,1-1,-1 0,1-1,-1 1,1-1,-1 1,0-1,0 0,0 0,0 0,0-1,4-3,2-4,-1 0,1-1,-1 0,-1 0,0-1,-1 0,0 0,-1 0,0-1,-1 0,-1 0,0 0,0 0,-1-1,-1 1,0 0,-1-1,-1 1,0-1,0 1,-2 0,1-1,-2 1,0 0,-7-15,4 3,16 31,23 37,32 58,115 177,-155-245,-2 2,24 49,-39-65,-2-1</inkml:trace>
</inkml:ink>
</file>

<file path=ppt/ink/ink2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08:39.6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49,'13'-1,"-1"-1,1 0,-1-1,0 0,1 0,15-8,-21 7,1 0,0 1,0 0,0 1,0 0,1 0,-1 1,1 0,-1 0,1 1,-1 0,1 0,-1 1,1 0,-1 1,12 3,-5 1,0 1,-1 0,0 1,0 1,0 0,-1 0,-1 2,0 0,13 14,-18-17,-1 1,0 0,0 0,-1 1,0-1,-1 1,0 0,0 1,-1-1,0 0,-1 1,-1 0,0-1,0 20,-1-13,-1-5,0 0,1 0,0 0,1 0,1-1,-1 1,2 0,0-1,0 1,1-1,0 0,12 20,135 233,-2-2,-128-224,-2 1,24 67,-25-59,36 70,-12-51,63 77,-8-14,-76-95,-2 1,27 68,-5-9,32 74,19 38,-68-159,32 89,-48-113,-1 0,-1 1,-2-1,0 2,-2-1,0 30,-2-46,-1 0,0 0,-1 0,0 0,-1 0,1-1,-1 1,-1-1,1 0,-1 1,0-2,-1 1,0-1,0 1,-10 8,-5 3,-2 0,0-2,-29 16,37-23,-2 2</inkml:trace>
</inkml:ink>
</file>

<file path=ppt/ink/ink2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43.31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766 81,'-1'-3,"1"1,-1-1,0 1,1 0,-1-1,-1 1,1 0,0-1,0 1,-1 0,0 0,1 0,-1 0,0 0,0 0,0 1,0-1,0 1,0-1,0 1,-1 0,1 0,0 0,-1 0,1 0,-5 0,-11-5,0 2,-29-4,37 7,-58-7,1 4,-136 7,195-2,-1 1,1 0,-1 0,1 1,0 0,0 0,0 1,0 0,1 1,0-1,0 2,0-1,0 1,1-1,-10 12,-4 9,1 0,-29 52,38-62,1 1,1 1,0 0,1 1,1-1,1 1,0 0,1 1,2-1,0 1,1-1,2 31,25 403,-12-348,4-1,41 132,-51-210,2-1,0 0,2-1,1 0,0-1,2 0,1-1,1-1,0-1,2 0,35 30,137 118,-188-165,0-1,0 0,0 1,0-1,0-1,0 1,1 0,-1-1,0 0,1 1,-1-1,1-1,0 1,-1 0,1-1,0 0,-1 0,1 0,0 0,5-2,-4 0,0 0,0 0,0 0,0-1,0 0,-1 0,1 0,-1-1,0 0,0 1,0-1,-1-1,5-6,14-18,31-56,-46 71,-1 0,-1-1,0 1,-1-1,0 0,3-30,0-3,18-67,-2 19,139-476,-153 543,51-185,-53 185,-2-1,-2 0,0 0,-2 0,-4-41,2 66,1 1,-1 0,0 0,0 0,-1 0,1 0,-1 0,0 0,0 1,0-1,0 0,-1 1,1 0,-1-1,0 1,0 0,0 1,-6-5,-2 1,-1 0,1 0,-1 1,-22-6,11 4</inkml:trace>
</inkml:ink>
</file>

<file path=ppt/ink/ink2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21:45.97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1274 485,'-2'-7,"0"0,-1 0,0 0,0 0,0 1,-1-1,0 1,0 0,-1 0,0 1,0-1,-7-4,7 4,-34-36,-2 2,-1 2,-2 2,-2 2,-72-42,87 62,0 2,-60-17,-5 0,69 19,0 2,-1 1,0 1,0 1,0 1,-1 2,-48 2,73 0,0 1,0-1,1 1,-1 0,0 0,1 0,-1 1,0-1,1 1,0 0,-1 0,1 0,0 0,0 1,0-1,1 1,-1 0,0 0,1 0,0 0,-4 6,0 3,1 1,0 0,1 0,-4 24,-11 28,-52 70,49-98,2 1,-23 60,37-81,-59 202,60-195,1 1,1 0,1 0,2 0,0 1,2-1,4 26,9 21,3 0,3-2,4 0,2-2,3-1,3-1,44 64,71 83,-143-206,0 0,1 0,-1-1,1 0,1 0,-1 0,1-1,0 0,0-1,0 1,1-1,0-1,0 1,0-1,0-1,0 0,0 0,1 0,-1-1,1 0,-1-1,1 0,10-1,-9 2,-1-1,1 0,0 0,-1-1,1-1,-1 1,1-2,-1 1,0-1,0 0,0-1,0 0,-1-1,0 0,9-6,74-59,3 3,4 5,111-53,-171 96,-9 5,-1 0,0-2,40-31,-62 42,1-1,0 0,-1-1,0 1,-1-1,0-1,0 1,0-1,-1 1,0-1,0-1,-1 1,0 0,-1-1,0 0,0 1,1-15,-3 12,-1-1,0 0,-1 0,0 1,0-1,-1 1,-1 0,-8-19,-7-8,-26-40,10 19,-47-87,-110-150,149 235,24 32,0 2,-2 1,-31-32,33 44,2 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3.3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11,'0'-4,"0"-2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6.22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1431,'9'0,"0"-1,0-1,0 0,-1 0,1 0,-1-1,11-5,22-8,721-195,-652 183,1254-301,13-3,-995 227,407-169,-684 235,38-18,-112 40,-25 14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7.2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0 560,'17'-1,"-1"1,0 1,1 1,-1 0,0 1,0 1,0 0,-1 1,1 1,-1 0,0 1,13 9,91 62,176 152,84 120,422 480,-801-829,34 29,-34-29,1-1,0 1,0-1,-1 0,1 1,0-1,0 0,-1 0,1 1,0-1,0 0,0 0,-1 0,1 0,0 0,0 0,0 0,-1 0,1-1,0 1,0 0,-1 0,1-1,0 1,0 0,-1-1,1 1,0-1,-1 1,1-1,0 1,-1-1,1 1,-1-1,1 0,-1 1,1-1,-1 0,0 1,1-1,-1 0,0 0,1 1,-1-1,0 0,0 0,0-1,5-18,-2 0,-1 0,0-1,-2 1,-3-39,1 6,39-993,52 257,-83 746,0 14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8.1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0 154,'0'1,"0"-1,0 1,0 0,1-1,-1 1,0 0,0-1,0 1,1 0,-1-1,0 1,1 0,-1-1,0 1,1-1,-1 1,1-1,-1 1,1-1,-1 1,1-1,-1 0,1 1,-1-1,1 0,0 1,-1-1,1 0,0 0,-1 1,1-1,0 0,-1 0,1 0,0 0,-1 0,1 0,0 0,-1 0,1 0,0 0,-1-1,1 1,0 0,-1 0,1-1,0 1,0-1,33-14,29-29,38-22,-89 60,0 0,0 0,0 1,1 0,0 1,20-3,-31 6,-1 1,1 0,0-1,0 1,0 0,0 0,-1 0,1 0,0 0,0 0,0 1,0-1,-1 0,1 1,0 0,0-1,-1 1,1 0,-1 0,1 0,-1 0,1 0,-1 0,1 0,-1 1,0-1,0 0,1 1,-1-1,0 1,0 0,-1-1,1 1,0 0,0-1,-1 1,1 0,-1 0,0-1,1 1,-1 0,0 0,0 0,0 0,0-1,-1 1,1 0,-1 2,-1 11,-1 0,-1 0,0 0,-10 20,12-30,-4 16,1-1,0 1,1 0,2 0,0 0,1 0,1 0,1 0,1 0,9 40,3-1,4 0,35 81,-35-95,3-1,46 74,-64-114,0-1,0 0,1 0,-1 0,1-1,0 1,0-1,0 0,1 0,-1-1,1 1,0-1,0 0,0 0,7 2,10-1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38.7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26 1,'-4'0,"-6"0,-2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0.7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0 712,'6'-1,"0"0,0-1,0 0,-1 0,1 0,-1-1,9-5,11-5,267-85,-199 71,-1-4,153-75,-150 51,-38 22,1 1,81-30,-68 29,-57 25,-1 1,1 1,0 0,1 1,-1 1,18-4,-23 7,1 0,0 0,0 0,0-1,0-1,-1 1,1-2,-1 1,0-1,0-1,14-8,-6 2,1 2,0 0,21-8,-20 10,-1-1,0-1,17-11,-20 7,-5-1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3.2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1012,'1'-10,"0"0,1 0,0 0,0 0,1 0,0 1,1 0,0-1,1 1,0 1,0-1,1 1,0-1,14-13,9-6,0 0,47-31,-60 47,43-29,2 2,2 3,122-50,215-56,-308 113,141-43,112-39,-253 77,145-77,-227 105,31-14,-39 19,-1 0,1 1,0-1,-1 1,1-1,0 1,-1 0,1 0,0 0,0 0,-1 0,1 0,0 0,-1 1,1-1,0 0,-1 1,1 0,-1-1,1 1,2 1,4 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3.7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231 0,'0'4,"0"11,0 10,0 11,-4 7,-7 5,-8 7,-7 4,-2-1,-2-1,1-1,-4-7,4-6,7-11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4.34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483 30,'-54'-20,"15"15,-1 2,-1 2,-65 5,98-2,-1-1,1 2,-1-1,1 1,0 0,0 0,0 1,1 0,-1 1,1 0,0 0,0 0,1 1,-1 0,1 1,1-1,-1 1,1 0,0 0,-4 9,1 0,0 0,1 0,1 1,0 0,2 1,0-1,0 1,-1 32,5-42,0 0,0 0,1 1,0-1,0 0,1-1,0 1,1 0,-1 0,1-1,1 0,-1 1,2-1,8 12,-5-11,-1 0,2 0,-1-1,1 0,0 0,0-1,1 0,0-1,18 7,3-2,1-1,0-2,0-1,1-1,0-2,41-2,-63-1,30 1,0-2,57-10,-85 8,0 0,1-1,-1 0,-1-1,1-1,-1 0,1 0,-2-1,1-1,-1 0,11-11,-14 12,-1 0,1 0,-2-1,1 0,-1 0,0 0,-1-1,7-14,-10 16,0 1,-1-1,0 1,0-1,0 1,-1-1,0 0,0 1,-1-1,0 1,0-1,0 1,-1-1,-3-7,2 4,-1-1,0 1,-1 0,0 0,-1 1,0 0,0-1,-1 2,0-1,0 1,-1 0,0 1,-1 0,0 0,0 1,0 0,-1 0,0 1,0 1,0-1,0 2,-1-1,0 1,1 1,-1 0,0 1,0 0,0 0,0 1,0 1,0 0,-14 3,-3 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4.13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0,'24'1,"0"2,0 0,0 1,-1 1,31 11,113 52,-88-33,175 59,-204-79,0-2,1-3,64 6,-65-13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4.7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1,'13'0,"6"0,0 0,38 7,-49-5,-1 0,1 0,-1 1,1 1,-1-1,0 1,0 0,0 1,-1 0,8 6,3 5,-1 1,0 1,-1 1,-1 0,-1 0,17 35,49 135,-41-88,-18-42,-15-36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5.8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77 0,'2'1,"-1"-1,1 1,-1-1,1 1,-1 0,0-1,1 1,-1 0,0 0,1 0,-1 0,0 0,0 0,0 1,0-1,0 0,0 0,0 1,1 1,16 35,-13-27,0 1,0 0,-1 0,0 1,-1-1,-1 1,0 0,0 0,-2 0,1 0,-2 0,1 0,-2 0,0-1,-5 17,3-13,-1 0,-1-1,-1 0,0 0,-1 0,-1-1,0 0,-1-1,0 0,-22 21,14-20,1-4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6.3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28,'0'-2,"1"1,-1 0,1 0,-1 0,1 0,0 0,0 0,-1 0,1 0,0 0,0 0,0 0,0 0,0 0,0 1,1-1,-1 1,0-1,0 0,0 1,1 0,-1-1,0 1,0 0,1 0,-1-1,3 1,43-4,-40 4,521-3,-266 6,-242-3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6.93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1 329,'0'-4,"1"1,0-1,1 0,-1 1,0-1,1 1,0-1,0 1,0 0,0 0,1 0,-1 0,1 0,-1 0,1 1,0-1,0 1,0 0,1 0,-1 0,7-2,8-6,1 2,32-10,-6 7,-1 2,53-4,56-11,184-85,-285 91,87-19,-112 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7.6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1,'9'1,"-1"0,1 1,0 0,-1 0,0 1,0 0,0 1,0 0,0 0,-1 0,1 1,-1 0,8 8,14 14,41 46,-59-61,191 243,-65-77,-92-123,112 127,-138-162,-5-3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3:48.6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1 789,'0'-21,"1"0,1 1,1 0,1-1,0 1,2 1,0-1,2 1,0 0,1 0,18-27,24-32,4 2,3 3,93-91,-139 152,-1 0,0-1,-1-1,-1 0,0 0,10-22,-13 19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25.3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3.4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432 41,'0'-2,"0"1,0-1,0 1,0-1,0 0,0 1,0-1,0 1,-1-1,1 1,-1-1,1 1,-1-1,0 1,1-1,-1 1,0 0,0-1,0 1,0 0,0 0,0 0,0-1,-1 1,-2-1,2 1,0 1,-1-1,1 1,0 0,-1 0,1 0,-1 0,1 0,0 0,-1 1,1-1,0 1,-1 0,1 0,-3 1,-5 2,0 2,0-1,0 1,1 1,0 0,-10 9,-13 21,-33 49,-4 4,53-71,-54 69,64-79,0 1,0 0,1 0,0 0,1 0,0 1,-3 16,6-25,1-1,0 1,0 0,0 0,0 0,0-1,0 1,0 0,1 0,-1-1,0 1,1 0,0-1,-1 1,1 0,0-1,0 1,0-1,0 1,0-1,0 1,0-1,1 0,-1 0,0 0,1 0,-1 0,1 0,-1 0,3 1,5 2,0-1,0 0,0-1,16 3,4 1,17 9,-1 2,-1 3,-1 1,-1 2,0 2,-2 1,41 36,-58-43,-1 1,33 40,-47-51,-1 1,0 0,-1 0,0 0,0 1,-2 0,1 0,-1 0,4 21,-7-27,-1-1,0 1,0 0,0-1,-1 1,1-1,-1 1,0-1,-1 1,1-1,-1 0,0 1,0-1,0 0,-1 0,1-1,-1 1,0 0,0-1,-4 4,-8 7,-1-1,0-1,-25 14,1 0,25-15,4-2,-1-1,0 0,-1 0,0-1,0 0,-21 6,16-9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4.0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0,'0'5,"0"5,0 6,0 8,0 5,0 2,0 3,4 6,2 0,0-3,-2 1,4-5,-1-5,4-7,0-2,-3-1,-1-3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6.45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0 317,'12'0,"-1"2,1-1,-1 1,0 1,1 0,-1 1,-1 0,1 0,14 9,10 9,43 33,-45-30,-27-21,0 0,0 0,1 0,-1-1,1 0,0 0,0-1,0 1,8 0,-12-2,-1-1,0 0,0 0,0-1,1 1,-1 0,0-1,0 1,0-1,0 1,0-1,0 0,0 0,0 0,0 0,0-1,0 1,0 0,-1-1,1 1,-1-1,1 0,-1 1,0-1,1 0,-1 0,0 0,0 0,0 0,0 0,-1 0,1 0,-1 0,1-4,2-6,-1 0,0 1,-1-1,0 0,-1 0,0 0,-1 0,0 0,-1 1,-1-1,0 0,0 1,-1 0,-9-19,12 28,-1 0,1 1,0-1,1 0,-1 0,0 0,0 0,1 0,-1 0,1 0,0 0,0-1,0 1,0 0,0-4,10 2,12 13,35 30,-40-26,0-2,1 0,0 0,35 13,-23-12,-21-8,0 0,1 0,0-1,0 0,17 2,-25-5,0 0,0 0,0 0,0 0,-1 0,1-1,0 1,0-1,0 1,-1-1,1 0,0 0,0 1,-1-1,1 0,-1-1,1 1,-1 0,1 0,-1-1,0 1,0-1,0 1,1-1,-1 1,-1-1,1 0,0 1,0-1,-1 0,1 0,-1 1,1-1,-1 0,0 0,0-2,3-7,-1 0,-1 0,0 0,-1 0,0-1,-1 1,0 0,0 0,-1 0,-1 1,0-1,0 0,-1 1,0 0,-1 0,-1 0,1 0,-1 1,-1 0,0 0,-14-14,-29-37,37 45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4.8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1029,'5'-3,"-1"0,1-1,0 2,0-1,0 0,0 1,6-2,16-8,903-423,-782 373,-3-6,-3-7,133-94,-115 65,-131 87,1 2,1 1,50-16,-80 30,1-1,-1 0,1 1,0 0,-1-1,1 1,0 0,-1 0,1 0,0 0,-1 0,1 0,0 0,-1 0,1 1,0-1,-1 1,1-1,-1 1,1 0,1 0,0 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5.8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0 426,'4'1,"1"1,-1-1,0 1,0-1,0 1,-1 0,1 0,0 1,-1-1,5 5,7 4,-3-4,29 17,-1 2,-2 2,0 1,54 56,57 91,64 69,-196-224,15 16,-31-35,0-1,1 0,-1 1,0-1,1 0,-1 0,1 0,0 0,-1 0,1 0,0 0,0-1,-1 1,1-1,0 1,0-1,0 0,2 1,-2-2,-1 0,0 1,1-1,-1 0,1 0,-1 0,0 0,0-1,0 1,0 0,0 0,0-1,0 1,0 0,0-1,0 1,-1-1,1 1,-1-1,1-2,10-36,-11 38,10-76,-3-1,-3 0,-8-85,1 28,2-389,1 500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6.5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1,'5'0,"1"4,-1 6,0 6,-2 4,3 3,1 2,3 1,4 0,1 1,-4-5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8.3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0 166,'4'0,"7"0,4 0,1-5,6 0,3-1,6 2,3 1,3-3,1-5,-3-5,2 0,-6-1,1 2,-1-1,-5-1,-3 1,-6 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9.28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1 278,'19'-1,"-1"0,1-1,0 0,-1-2,1 0,-1-2,0 0,-1 0,0-2,30-17,-13 6,178-110,-209 127,0-1,0 1,-1-1,1 1,-1-1,0 0,0 0,0 0,0 0,0 0,-1 0,1 0,-1-1,1-4,2-9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9.9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412 0,'-1'12,"-1"0,-1-1,0 1,0-1,-1 0,0 0,-1 0,0-1,-1 1,-1-1,-9 12,-97 114,91-111,-3 2,-20 21,3 3,-35 55,62-86,2-5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0.7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1,'17'0,"1"-1,0 2,-1 0,21 4,-31-4,-1 1,1 1,-1-1,1 1,-1 0,0 0,0 1,0 0,-1 0,1 0,6 8,22 22,-9-7,2-2,48 37,-64-55,1 0,0 0,0-1,1-1,0 0,0 0,0-1,1-1,-1-1,25 2,2-2,-23-2,1 0,-1 2,28 5,-27-2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1.2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0 229,'1'-2,"-1"0,0 0,1 1,0-1,-1 0,1 0,0 0,0 1,0-1,0 0,0 1,0-1,1 1,-1-1,0 1,1 0,-1 0,3-2,35-20,-30 18,25-12,1 1,0 2,63-16,115-13,-53 12,-89 17,-46 10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2.0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464 1,'-1'5,"0"0,0-1,0 1,0 0,-1 0,0-1,0 1,0-1,0 1,-5 5,-33 43,28-38,-42 54,11-11,-2-3,-92 87,130-137,0 0,-1-1,1 1,-1-1,-8 2,-27 16,28-11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2.6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21,'0'-5,"4"0,6-1,6 2,8 10,5 7,6 7,1 0,-1 1,2 0,4 2,-6 1,-4 1,-3-4,-2-2,-5 1,-3 2,-3-4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7.90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691 1,'-14'0,"-33"-1,-67 9,97-5,1 0,-1 1,1 1,0 1,0 0,0 1,-21 13,2 4,0 0,2 2,1 2,1 1,2 1,0 2,3 1,0 1,-33 59,54-84,1 0,0-1,0 1,1 0,0 1,0-1,-1 11,4-17,0-1,0 1,0-1,0 1,1-1,-1 0,1 1,-1-1,1 1,0-1,0 0,0 0,0 1,0-1,0 0,1 0,-1 0,1 0,-1 0,1-1,0 1,0 0,0-1,0 1,0-1,0 0,0 0,0 0,1 0,-1 0,0 0,4 0,30 8,-1-2,2-2,-1-2,53 0,9 0,252 31,-271-22,-1 3,108 36,-169-45,0 1,0 0,-1 1,0 1,0 0,24 21,-36-28,-1 1,0 0,0 0,0 0,0 0,0 1,-1-1,1 1,-1 0,0 0,0-1,-1 1,1 1,-1-1,0 0,0 0,0 0,0 1,-1-1,0 0,0 1,0-1,0 0,-1 0,1 1,-1-1,0 0,-1 0,1 0,-1 0,0 0,0 0,-4 6,0-1,-1 0,0-1,-1 1,0-2,0 1,-1-1,-12 8,-75 41,38-25,43-21,0-1,0 0,-1-2,-1 0,1 0,-1-2,0 0,-1-1,1-1,-1 0,1-1,-24-1,17-2,-2 2,0-2,0-1,0-1,0-1,-48-15,64 17,0-2,1 0,-1 0,1-1,0 0,0 0,1-1,-1 0,1 0,-11-13,9 5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3.5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20,'483'0,"-464"-1,1-1,-1 0,20-7,-32 8,14-4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4.1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50 0,'1'131,"-3"139,-1-249,0 0,-2 0,-9 29,-6 23,16-52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5.1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1,'0'9,"2"1,-1-1,1 0,1 0,5 14,6 23,23 219,-8-43,89 331,-115-541,0-3,-1 0,1 1,-1-1,-1 1,0-1,0 1,-1 0,0-1,-2 13,-4-7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5.9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85 539,'-11'1,"0"0,0 1,0 1,-19 6,19-5,39-15,0-1,-1-1,44-28,89-71,-58 39,-85 61,47-30,95-86,-39 29,-109 89,-3 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6.62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1 737,'174'-90,"246"-169,-368 224,117-89,-148 105,0 0,-2-1,0 0,-1-2,22-34,-37 50,0 0,1 1,-1 0,2 0,-1 0,0 0,1 1,0 0,0-1,0 2,1-1,8-4,4 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7.57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51 83,'47'-28,"-30"17,1 1,33-14,-46 22,0 0,0 1,1-1,-1 1,1 0,-1 1,1 0,-1-1,1 2,-1-1,1 1,-1 0,0 0,11 3,-14-3,0 0,0 0,0 0,0 1,-1-1,1 0,0 1,-1-1,1 1,-1 0,1-1,-1 1,0 0,1 0,-1 0,0 0,0 0,0 3,1 0,-1 1,1 0,-1 1,-1-1,1 0,-2 9,0 6,-2 0,-9 36,1-21,-1 0,-2 0,-2-2,-29 51,-95 121,139-205,-54 100,56-101,-1 0,0-1,1 1,-1 0,0 0,1 0,-1 0,0 0,1 0,-1 0,1 0,-1 0,0 0,1 0,-1 0,0 0,1 0,-1 0,0 0,1 1,-1-1,0 0,1 0,-1 0,0 1,1-1,-1 0,0 0,0 0,1 1,-1-1,0 0,0 1,1-1,-1 0,0 1,0-1,0 0,0 1,0-1,0 0,1 1,-1-1,0 0,0 1,0-1,0 0,0 1,0-1,0 1,0-1,-1 0,1 1,0-1,0 0,0 1,0-1,0 0,-1 1,1-1,39-15,-33 12,352-166,-285 136,-21 9,2 2,0 2,63-14,-69 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8.0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0 488,'0'-4,"0"-7,4-4,7-5,4-3,5-2,12-5,8-7,8 0,2-4,7-3,2 2,0 4,-2-1,-6 7,-7 4,-12 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8.5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0 429,'25'-14,"-1"-1,23-19,32-21,515-230,-557 270,-7 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49.4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393 1,'-15'0,"1"0,-1 1,1 1,0 0,0 1,0 0,0 1,0 1,1 0,0 1,0 0,0 1,1 0,0 1,0 1,1 0,-17 17,12-9,0 1,0 0,2 1,1 0,0 1,-10 22,18-32,1-1,0 1,1 0,0 1,1-1,0 0,0 1,1 0,0-1,1 1,0-1,1 1,0 0,1-1,5 19,-5-24,1 0,-1-1,1 1,0-1,0 0,0 0,0 0,1 0,-1-1,1 1,0-1,0 0,1 0,-1 0,7 2,9 4,-1 0,31 7,-20-7,26 10,112 41,-141-48,-1 0,0 2,-1 1,24 18,-45-29,1 0,0 0,-1 0,0 0,0 1,0 0,0-1,-1 1,0 1,4 7,-6-10,-1-1,1 1,-1-1,1 1,-1-1,0 1,0-1,0 1,0 0,-1-1,1 1,-1-1,1 1,-1-1,0 0,0 1,0-1,0 0,0 1,-1-1,1 0,-1 0,0 0,1 0,-1 0,0-1,-3 3,-97 93,-67 57,149-137,-2-1,1 0,-2-1,0-2,-1 0,0-2,-45 15,41-19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0.3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0 244,'1'-9,"0"-1,0 0,1 0,0 1,0-1,1 1,1 0,0 0,0 0,0 0,1 1,1-1,-1 1,12-11,-7 8,0 0,1 2,1-1,-1 1,2 1,-1 0,1 1,0 0,16-5,-27 11,0 0,0 1,0-1,0 1,1-1,-1 1,0 0,0 0,0 0,0 0,1 0,-1 1,0-1,0 1,0-1,0 1,0 0,0-1,0 1,0 0,0 0,0 1,0-1,-1 0,1 1,0-1,-1 1,1-1,-1 1,0 0,1 0,-1-1,0 1,0 0,0 0,0 0,-1 0,1 1,-1-1,1 3,4 12,-2 0,0 1,-1-1,0 18,-1-22,-1-10,3 51,-6 98,1-137,0 0,-1 1,0-1,-1 0,-1-1,0 1,-1-1,-1 0,0 0,-1-1,-10 14,17-27,1 0,0 0,0 0,0 0,-1 0,1 0,0 0,0 1,0-1,0 0,-1 0,1 0,0 0,0 0,0 0,0 1,0-1,-1 0,1 0,0 0,0 0,0 0,0 1,0-1,0 0,0 0,0 0,0 1,0-1,0 0,0 0,0 0,0 1,0-1,0 0,0 0,0 0,0 1,0-1,0 0,0 0,0 0,0 0,0 1,0-1,0 0,0 0,0 0,1 0,-1 1,0-1,0 0,0 0,0 0,0 0,1 0,-1 0,0 0,0 1,17-6,23-14,307-142,38-21,-356 166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9.1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0,'1'5,"0"0,1-1,0 1,0-1,0 0,0 1,1-1,0 0,0 0,0-1,5 6,6 9,20 37,-3 2,30 74,31 58,79 71,-122-189,-46-67,0 0,0 0,0 0,1 0,0-1,-1 1,1-1,0 0,0 0,1-1,-1 1,1-1,-1 0,1 0,0-1,-1 1,1-1,0 0,0 0,0-1,0 1,0-1,0 0,0-1,0 1,0-1,0 0,5-1,13-6,-1 0,0-1,0-2,35-21,-16 8,-25 16,0-1,-1 0,0-1,-1-1,0 0,0-1,-1 0,-1-1,0-1,13-20,-15 18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1.6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1 213,'0'-1,"1"0,-1-1,1 1,-1-1,1 1,0 0,-1-1,1 1,0 0,0 0,0-1,0 1,0 0,0 0,0 0,0 0,1 0,2-1,27-15,-26 15,30-12,0 1,68-14,-59 17,58-23,-94 29,1 0,-2-1,1 0,-1 0,0-1,0 0,10-11,-10 11,7-8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2.0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432 1,'0'4,"-4"6,-7 6,-4 4,-5 7,-7 4,-4 5,-5 5,-5 0,0 1,-1-1,1 0,5-2,3-4,3-3,6-7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2.4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69,'0'-4,"4"-6,15-1,8 1,0-2,3 1,2 2,-1 8,-1 7,-2 4,-1 3,0 5,-6 3,-1-2,-1-4,2-4,1-5,-3-3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3.07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1,'-1'25,"2"1,7 37,-7-55,1 0,0 0,1 0,-1-1,2 1,-1-1,1 0,0 0,0 0,1 0,0-1,6 6,27 29,-2 1,32 50,-39-51,1-2,1-1,39 34,-50-55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4.0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1012,'30'-3,"1"-1,-1-1,0-2,0-1,0-1,-1-2,30-15,63-21,674-140,-470 123,-94 12,-2-9,300-123,-324 93,-57 23,180-55,-264 109,-49 12,-1-1,1-1,-1 0,17-7,-18 0,-4-2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4.8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1 109,'0'-1,"0"1,0 0,1-1,-1 1,0-1,0 1,1 0,-1-1,0 1,1 0,-1-1,0 1,1 0,-1 0,1-1,-1 1,0 0,1 0,-1 0,1 0,-1-1,1 1,-1 0,1 0,-1 0,0 0,1 0,-1 0,1 0,-1 0,1 0,-1 0,1 1,-1-1,1 0,-1 0,0 0,1 1,-1-1,1 0,-1 0,0 1,1-1,22 12,-13-1,1 0,-1 0,-1 1,0 1,10 19,6 7,142 240,19 26,-184-302,3 4,0 1,1-1,-1-1,2 1,-1-1,8 6,-12-11,-1 0,1 0,0-1,-1 1,1 0,0-1,0 1,0-1,-1 0,1 1,0-1,0 0,0 0,0 0,-1 0,1 0,0-1,0 1,0-1,-1 1,1-1,0 0,0 1,-1-1,1 0,-1 0,1 0,-1 0,1 0,-1-1,1 1,-1 0,0-1,2-2,7-9,0 0,-2-1,1 0,-2 0,0-1,0 0,6-25,23-115,-33 138,9-69,2-109,-2 7,-3 119,-5 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6.3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359 1,'-1'11,"0"-1,-1 1,-1 0,0-1,0 0,-1 0,-1 0,1 0,-2 0,1-1,-1 0,-1 0,1-1,-14 13,11-11,0-1,0-1,-1 1,-1-2,1 1,-1-1,-1-1,1 0,-1 0,0-2,-24 8,34-12,-1 1,0 0,0-1,1 0,-1 0,0 0,0 0,0 0,0 0,1-1,-1 1,0-1,0 0,1 0,-1 0,0 0,1 0,-3-2,4 2,0 0,0-1,0 1,0-1,0 1,0-1,0 1,1-1,-1 0,0 1,1-1,0 0,-1 1,1-1,0 0,0 0,0 1,0-1,0 0,0 0,1-2,1-4,1 0,-1-1,2 1,-1 0,1 1,0-1,1 1,-1 0,2 0,5-7,-7 9,0 1,0 0,0 0,0 0,1 0,-1 1,1 0,0 0,0 0,1 0,-1 1,0 0,1 0,-1 0,1 1,0 0,0 0,-1 1,1-1,0 1,0 0,0 1,-1-1,1 1,0 0,-1 1,1-1,0 1,-1 0,0 1,0-1,1 1,-1 0,-1 0,1 1,0-1,-1 1,5 6,7 6,-1 1,-1 1,-1 0,0 1,-2 0,0 1,-1 0,11 32,-11-21,0 0,-3 1,0-1,-2 1,1 44,-6-58,-1 1,-1 0,-1-1,-1 0,0 1,-2-1,0-1,-1 1,0-1,-1 0,-17 25,7-16,-1-1,-2-1,0 0,-1-2,-1 0,-29 20,44-36,-1 0,1 0,-1-1,0 0,0-1,-1 0,1-1,-13 4,18-7,1 1,-1-1,0 1,1-1,-1 0,0-1,1 1,-1-1,0 1,1-1,-1 0,1-1,-1 1,1 0,0-1,0 0,-1 0,1 0,0 0,1 0,-1-1,0 1,1-1,-1 0,-3-5,-1-4,-1 0,2-1,0 0,1 0,0 0,1-1,0 0,1 0,-1-16,0-7,2 0,4-49,-1 79,-1 1,1-1,0 1,1 0,0-1,0 1,0 0,1 0,0 0,0 1,0-1,1 1,-1-1,1 1,6-5,-3 3,1 1,1-1,-1 2,1-1,0 1,0 0,0 1,18-5,9 0,0 1,0 2,0 2,47 0,-38 4,-1 2,1 2,-1 2,80 20,-103-19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7.41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171 6,'0'-4,"0"2,0 7,-4 6,-2 10,-4 6,-4 3,0 9,-2 2,-3 3,-2 2,2-1,5-6,0-3,3-5,2-7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7.8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1,'12'0,"0"2,0-1,0 1,0 1,0 0,0 1,11 5,80 44,-76-38,0 0,49 17,-38-21,1-1,49 5,-63-12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8.3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0 243,'9'-4,"6"-2,11-8,4-6,6 0,10-5,1 2,2 0,0 0,2 0,-5 3,-5 6,-1 4,-8 0,-9 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49.90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0 128,'9'-1,"0"0,0-1,-1 0,1-1,-1 0,13-6,15-6,248-67,-266 79,1 0,0 0,0 2,20 1,-17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59.33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 63,'-4'0,"3"0,5 0,12 0,6-4,9-2,12 0,3 2,6 0,4 2,0-3,-5-1,-6 1,-3 0,-4 3,-4-4,-8-1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0.3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1,'2'21,"1"0,1 0,1 0,1-1,1 0,16 35,2 7,83 331,-32 10,2 11,-70-377,5 54,-13-83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0.87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1178,'5'0,"1"-1,-1 0,0 0,1 0,-1-1,0 0,0 0,0 0,9-7,46-33,-38 24,622-423,-444 323,402-171,-504 252,8-2,191-100,-270 121,-9 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1.42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1057,'2'-7,"1"0,-1 1,1-1,0 1,1 0,0-1,0 2,0-1,1 0,-1 1,1 0,6-5,1-2,13-13,1 0,2 2,48-32,101-49,-113 68,219-116,180-109,-423 234,19-10,-2-3,-1-2,76-76,-118 102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2.3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79,'10'-8,"-1"0,2 0,-1 1,1 1,0 0,0 0,1 1,0 0,0 1,20-4,-22 6,0 0,0 1,0 0,0 0,0 1,1 0,-1 1,0 0,0 1,0 0,0 0,0 1,13 6,-18-6,-1 0,0 0,0 0,0 0,0 0,0 1,-1 0,1 0,-1 0,0 0,0 0,-1 1,1-1,2 7,-2-1,0-1,-1 0,0 1,0-1,-1 1,-1 0,1 11,-3 0,0 0,-1-1,-1 1,-1-1,-1 0,-12 29,11-34,3-7,0 1,0-1,1 1,0 0,-3 12,6-19,0-1,0 1,0-1,0 1,0-1,0 1,0-1,0 1,1-1,-1 1,0-1,1 1,-1-1,1 0,0 1,-1-1,1 0,0 1,0-1,0 0,0 0,0 0,0 0,0 0,0 0,1 0,-1 0,0 0,1 0,-1-1,0 1,1-1,-1 1,1-1,-1 1,1-1,-1 0,1 0,2 0,44 4,1-2,61-6,-55 1,75 6,-117-2,79 12,-86-12,0 1,0-1,0 1,0 0,0 1,0-1,-1 1,0 0,1 1,-1-1,9 9,-13-9,1-1,-1 1,1 0,-1 0,0 0,0-1,0 1,-1 0,1 0,-1 0,1 0,-1 0,0 1,0-1,-1 0,1 0,0 0,-1 0,0 0,0 0,0-1,0 1,0 0,-1 0,1-1,-1 1,1 0,-4 2,-5 9,0 0,-1-1,-20 18,-17 13,-55 41,86-72,-1-1,0-1,-1-1,0 0,-1-1,0-1,-24 6,18-10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2.8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1 271,'4'0,"10"0,3-5,3-5,2-1,6-8,3-4,4-7,10-3,9-5,14 1,3 1,-10 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3.2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1 333,'4'-4,"6"-6,6-1,4-3,7-8,13 0,7-1,14 0,8-6,16 3,9-3,6-1,0 4,-5 3,-14 6,-16 4,-16 6,-15 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4.9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485 1,'-14'0,"-1"0,1 0,-1 1,1 1,0 1,0 0,0 0,0 2,0-1,1 2,-18 9,8-1,0 0,2 2,0 0,0 1,2 2,0 0,1 0,1 2,1 0,1 1,1 1,0 0,2 1,1 0,1 1,-8 32,16-51,1-1,0 1,0 0,0-1,1 1,0 0,0-1,0 1,1 0,2 9,-2-12,0-1,0 1,1-1,-1 1,1-1,0 1,-1-1,1 0,0 0,0 0,0 0,1 0,-1 0,0-1,1 1,-1-1,1 0,0 1,-1-1,1 0,0-1,-1 1,4 0,37 6,84 3,3 0,-82-4,0 3,0 1,-1 3,62 25,-106-37,-1 0,1 0,-1 0,1 1,-1-1,1 1,-1-1,0 1,1 0,-1 0,0 0,0 0,-1 0,1 0,0 1,-1-1,1 1,1 4,-3-5,0 1,0-1,-1 1,1-1,0 0,-1 1,0-1,0 0,1 1,-1-1,-1 0,1 0,0 0,0 0,-1 0,1 0,-1 0,0 0,1-1,-1 1,0-1,-2 2,-57 53,35-31,0-1,-2-1,0-1,-59 32,71-46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5.9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1 122,'3'-1,"0"-1,1 1,-1-1,0 0,0 1,0-1,-1-1,1 1,0 0,2-4,14-9,11-3,55-24,-76 38,1 0,-1 1,1 0,0 0,1 1,-1 0,0 1,1 1,-1-1,13 3,-20-2,0 0,0 1,0 0,0 0,0 0,0 0,0 0,0 1,-1-1,1 1,0-1,-1 1,0 0,1 0,-1 1,0-1,0 0,0 1,0-1,-1 1,1-1,-1 1,1 0,-1 0,0 0,0-1,0 1,0 0,-1 0,1 1,-1-1,0 0,0 4,-1 2,0 1,0-1,-1 0,0 0,0 0,-1 0,0 0,-1-1,-8 15,-2-1,-2-1,-20 22,-13 17,47-58,1-1,0 1,0-1,0 1,0 0,1-1,-1 1,0 0,1 0,-1-1,1 1,-1 0,1 0,0 0,0 3,0-4,1 0,-1 0,0 0,1 0,-1 0,1 0,0 0,-1 0,1 0,0 0,-1 0,1-1,0 1,0 0,0-1,0 1,0 0,-1-1,1 1,2 0,5 1,1 1,0-1,0 0,1-1,12 1,10 1,-25-1,0 0,1 0,-1 0,0 1,0 0,0 1,-1-1,1 2,-1-1,0 0,0 1,0 0,6 8,-9-10,-1 1,1 0,-1-1,0 1,0 0,0 0,-1 0,1 0,-1 1,0-1,0 0,0 0,-1 1,0-1,0 1,0-1,0 0,-1 1,1-1,-1 0,0 1,0-1,-1 0,-3 7,-3 4,0-1,-1 0,0 0,-1-1,-1-1,0 1,-16 12,-96 70,120-93,-23 16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6.5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1,'56'0,"64"1,-118-1,1 0,-1 1,0-1,0 1,0-1,1 1,-1 0,0-1,0 1,0 0,0 1,0-1,-1 0,1 0,0 1,-1-1,1 1,0 0,-1-1,0 1,1 0,-1 0,0 0,0 0,0 0,0 0,0 0,-1 0,1 0,-1 0,1 1,-1-1,0 3,1 9,-2-1,1 1,-2-1,-4 22,1-6,-31 182,17-114,4 0,-4 146,20-219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51.5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 1,'-1'13,"1"1,0 0,2-1,-1 1,2-1,-1 1,2-1,0 0,1 0,0-1,0 1,2-1,-1 0,2 0,-1-1,2 0,-1-1,2 0,17 16,-12-14,1 0,0-1,1-1,22 10,-30-16,-1-1,0 1,1-1,0-1,-1 0,1 0,0-1,0 0,0 0,0-1,13-1,-19 0,-1 0,1 0,0-1,0 1,-1-1,1 1,-1-1,1 0,-1 0,0 0,0 0,0 0,0-1,0 1,0-1,0 1,-1-1,0 1,1-1,-1 0,0 0,0 0,0 0,-1 0,1 0,-1-4,3-11,-2 0,0 0,-2-22,0 28,-1-10,-1 1,-1 0,-8-28,-2-5,21 65,1-1,-2 0,1 1,7 17,-10-12,-1-1,-1 1,1 25,-4-31,1-1,1 1,0-1,0 1,1-1,0 0,0 1,1-1,0 0,1 0,0-1,0 1,6 8,0-6,42 47,-47-53,0-1,0 1,1-1,-1 0,1 0,0-1,0 0,10 4,-4-5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7.0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52,'7'-4,"-1"0,1 0,-1 1,1 0,0 1,0-1,1 1,-1 0,0 1,11-1,-1-1,35-5,-1 2,2 2,100 6,154 36,-265-32,-19-2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7.4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0 364,'0'-5,"0"-5,4-5,6-5,6-3,3 2,4 1,2-1,6-1,5-1,11-1,5-5,2 2,-3 2,-1 0,-6 5,-10 1,-11 4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8.0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1,'4'0,"6"0,6 0,0 4,-3 10,1 3,-3 3,3-2,-3 4,-2 3,2 2,2 0,0 0,2-4,-2 2,-3 1,-3-3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8.53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1 190,'0'-4,"4"-7,6-4,5-5,5 2,3-2,3 4,4 0,2-2,0-2,3 2,-4 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09.3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1003,'174'-76,"234"-113,649-203,-893 343,14-3,290-125,-459 172,2 1,-1-1,0 0,-1-1,1 0,-1-1,12-10,-11 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0.16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1060,'0'-14,"-1"4,1 1,0-1,1 1,0-1,3-11,-3 19,-1 1,1-1,-1 1,1-1,0 1,0-1,-1 1,1 0,0-1,0 1,0 0,0 0,1 0,-1-1,0 1,0 0,1 1,-1-1,1 0,-1 0,1 1,-1-1,1 1,-1-1,1 1,-1-1,1 1,0 0,-1 0,1 0,-1 0,1 0,0 0,-1 0,1 1,-1-1,3 1,16 7,-1-1,0 2,0 1,-1 0,22 17,-6-5,98 62,138 84,52 39,-302-193,-18-12,1-1,-1 1,0-1,1 1,-1-1,1 0,-1 0,1 0,0 0,-1 0,1-1,0 1,0-1,-1 0,1 0,3 0,-4-1,0 1,0-1,-1 0,1 0,-1 0,1-1,-1 1,1 0,-1-1,0 1,1-1,-1 1,0-1,0 1,0-1,0 0,-1 0,1 1,0-1,-1 0,1 0,-1 0,0 0,1-2,11-73,-4-1,-2-127,-2 43,77-746,-72 847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1.03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0 314,'1'-8,"0"-1,1 0,0 1,0-1,1 1,0 0,1 0,0 0,0 0,0 0,1 1,6-7,8-10,1 1,25-22,-40 41,8-10,1 1,1 1,0 0,1 0,0 2,0 0,20-8,-35 17,1 0,-1 1,1-1,-1 1,1-1,0 1,-1 0,1 0,-1 0,1 0,0 0,-1 0,1 0,-1 0,1 0,0 1,-1-1,1 1,-1-1,3 2,-3-1,0 1,0-1,0 0,0 0,0 0,-1 0,1 1,0-1,-1 0,1 1,-1-1,0 0,1 1,-1-1,0 1,0-1,0 0,0 3,-1 3,0 0,0 0,0-1,-1 1,0 0,-1-1,1 0,-6 10,-48 60,41-59,2 0,0 2,1-1,-11 24,22-40,0 1,1-1,-1 0,1 0,0 1,-1-1,1 0,0 0,1 1,-1-1,0 0,1 1,-1-1,1 0,-1 0,1 0,0 0,0 0,0 0,0 0,1 0,-1 0,0 0,1 0,-1-1,1 1,0-1,0 1,-1-1,1 1,0-1,0 0,2 1,9 5,1 0,-1-1,26 8,-37-14,181 53,78 28,-254-79,0 1,0 0,-1 1,1-1,-1 1,0 0,6 6,-11-8,1-1,-1 0,0 0,0 1,0-1,0 1,0-1,0 1,0-1,-1 1,1 0,0-1,-1 1,0 0,1 0,-1-1,0 1,0 0,0 0,0-1,0 1,0 0,0 0,-1-1,1 1,-1 0,1-1,-1 1,0 0,1-1,-1 1,0-1,0 1,-2 1,-5 7,-1-1,0 1,-1-2,0 1,0-2,-1 1,0-1,0-1,0 0,-1-1,-14 5,-26 14,22-5,17-11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2.2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 54,'4'-3,"0"-1,0 2,1-1,-1 0,1 1,8-3,17-10,-28 13,1 0,0 0,-1 1,1-1,0 1,0-1,0 1,0 0,0 0,7 0,-10 1,1 0,0 1,0-1,0 0,0 1,0-1,0 0,0 1,-1-1,1 1,0 0,0-1,-1 1,1-1,0 1,-1 0,1 0,0 0,-1-1,1 1,-1 0,0 0,1 0,-1 0,0 0,1 0,-1 0,0-1,0 1,0 0,0 0,0 0,0 0,0 0,0 0,0 0,0 0,-1 0,1 0,-1 1,-1 17,-2-1,0 1,-1-1,-1 0,0 0,-1-1,-12 21,-76 111,75-122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2.7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27,'0'-2,"0"1,1 0,-1 0,1 0,0 0,-1 0,1 0,0 0,0 0,0 0,-1 0,1 0,0 0,0 1,0-1,0 0,1 1,-1-1,0 1,0-1,0 1,0-1,1 1,-1 0,0 0,0 0,3-1,41-3,-40 4,71-1,143 16,75 32,-28-3,91 1,-323-42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3.3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125 0,'1'1,"0"0,1-1,-1 1,0 0,0 0,0 0,0 0,0 0,-1 0,1 0,0 0,0 0,-1 0,1 1,0-1,-1 0,1 0,-1 1,0-1,1 0,-1 0,0 1,0-1,0 2,5 40,-4-40,0 33,-1 0,-2 0,-1-1,-2 1,-1-1,-12 35,-8 13,-49 105,68-169,1-2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53.3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746 619,'0'-1,"-1"0,0-1,1 1,-1 0,0 0,0 0,0-1,0 1,0 0,0 0,0 0,-1 1,1-1,0 0,0 0,-1 1,1-1,0 1,-1-1,1 1,-2-1,-39-11,35 10,-16-4,-1 2,1 0,-1 2,0 1,0 0,0 2,0 1,1 1,-1 1,-33 10,1 4,2 2,0 3,-56 33,100-50,0 0,1 0,0 1,0 0,0 1,1 0,0 0,-7 11,13-17,0 0,1 0,-1 1,1-1,0 0,-1 1,1-1,0 1,1-1,-1 1,0 0,1-1,-1 1,1 0,0-1,0 1,0 0,0 0,1-1,-1 1,1 0,-1-1,1 1,0-1,0 1,0-1,0 1,1-1,-1 0,1 1,-1-1,1 0,0 0,0 0,0 0,0-1,0 1,0 0,4 1,14 8,0-1,1-1,1-1,-1 0,1-2,0-1,1 0,-1-2,47 1,-56-5,0 0,1-1,-1-1,0 0,0-1,-1 0,1-1,15-8,-2-1,-1 0,41-34,-59 42,0 0,0-1,-1 0,0 0,0-1,-1 0,0 0,0 0,-1 0,0-1,0 0,-1 0,0 0,-1 0,0 0,0 0,-1-1,0 1,-1-1,0 1,-2-14,-4-15,-1-1,-2 2,-26-71,17 54,-94-236,109 285,1 0,-1 0,0 1,-1-1,1 1,-1-1,0 1,0 0,0 1,0-1,-1 1,1-1,-1 2,0-1,-7-3,8 5,0-1,0 1,1 0,-1 1,0-1,0 1,0-1,0 1,0 0,0 1,0-1,0 1,0-1,1 1,-1 0,0 1,0-1,1 1,-1-1,1 1,-1 0,-4 5,6-6,0 0,0 1,1 0,-1-1,1 1,-1 0,1 0,0 0,-1 0,1 0,0 0,0 0,1 0,-1 0,0 0,1 1,-1-1,1 0,0 0,0 1,0-1,0 0,0 1,0-1,0 0,1 0,0 1,-1-1,1 0,0 0,0 0,0 0,0 0,0 0,0 0,1 0,-1 0,3 2,7 9,1-1,1 0,0 0,16 11,-10-8,201 159,-66-25,-33-29,-80-80,-27-25,1-1,0 0,1-1,30 19,-28-23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3.84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1,'10'1,"-1"0,1 1,-1 0,0 1,0 0,0 0,0 1,0 0,-1 1,0 0,0 0,0 1,9 8,49 29,219 88,-172-80,-91-41,0 0,1-2,0-1,35 7,-35-11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4.6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0 312,'6'-1,"-1"0,0-1,0 1,0-1,0 0,0 0,0-1,0 0,-1 1,9-8,18-9,61-22,113-56,-122 60,-66 32,-1-1,-1-1,1 0,-1-1,0-1,-1 0,19-17,-22 15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19.4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1785,'2'17,"-1"0,2-1,1 1,0-1,7 20,10 36,-17-43,13 50,-16-76,0 0,0 1,0-1,0 0,1 0,-1 0,1 0,0 0,0 0,0 0,1-1,-1 1,1-1,-1 1,1-1,0 0,5 3,-6-4,1 0,-1-1,1 1,-1-1,0 1,1-1,-1 0,1 0,-1 0,0-1,1 1,-1 0,1-1,-1 0,0 1,1-1,-1 0,0 0,0 0,0-1,0 1,0 0,0-1,0 1,0-1,-1 0,1 0,0 1,-1-1,0 0,1 0,-1-1,2-3,1-2,0-1,0 0,-1-1,0 1,-1-1,0 1,1-11,2-229,-4 77,15-582,-12 458,22-253,-17 570,-4-2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27.85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16,'0'-1,"0"1,0-1,0 1,0-1,0 1,0-1,0 1,0-1,0 0,0 1,0-1,0 1,1-1,-1 1,0-1,0 1,1-1,-1 1,0-1,1 1,-1 0,0-1,1 1,-1-1,1 1,-1 0,0-1,1 1,-1 0,1 0,-1-1,1 1,0 0,-1 0,1 0,-1 0,1 0,-1 0,1 0,-1 0,1 0,-1 0,1 0,0 0,-1 0,1 0,-1 0,1 0,-1 1,1-1,0 0,1 1,-1 0,1 0,0 0,0 0,-1 0,1 0,0 0,-1 0,1 1,-1-1,0 1,1-1,-1 1,1 2,9 21,-2 0,-1 2,-1-1,6 53,-1 112,-12-66,-1-61,2 0,3-1,17 87,-15-120,20 79,17 171,-41-250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28.4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1 278,'32'-1,"1"-1,0-2,-1-1,0-1,0-2,-1-2,0 0,35-18,-3 1,172-87,-228 110,0 0,-1-1,1 0,-1-1,0 1,7-9,1-6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29.3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10 160,'0'0,"0"0,0 0,-1 1,1-1,0 0,0 0,-1 0,1 0,0 0,0 0,-1 0,1 0,0 0,-1 0,1 0,0 0,0 0,-1 0,1 0,0 0,0 0,-1 0,1-1,0 1,0 0,-1 0,1 0,0 0,0 0,-1-1,1 1,0 0,0 0,0 0,0-1,-1 1,1 0,0 0,0-1,0 1,0 0,0 0,0-1,0 1,0 0,0 0,0-1,-1 1,1 0,0-1,1 1,-1 0,0 0,0-1,0 1,0 0,0 0,0-1,0 1,0 0,0 0,1-1,15-10,181-28,-129 29,-2-4,104-34,-136 30,-24 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29.9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0,'0'4,"0"6,0 6,0 4,0 3,0 2,5 1,0 0,1 1,-2-1,-1-4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0.4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15,'4'-4,"6"-1,1-1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1.5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1 575,'7'0,"0"-1,1-1,-1 1,0-1,0 0,0-1,-1 0,1 0,11-7,59-45,-41 28,8-3,172-111,-203 133,0-1,0 0,15-15,-16 13,1 0,27-17,67-21,2-2,-97 45,0-1,0-1,-1 0,0-1,0 0,10-12,-11 6,-7 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4:32.1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1 466,'0'-6,"1"-1,1 1,-1-1,1 1,0 0,0 0,1 0,0 0,0 0,1 0,-1 1,1-1,0 1,0 0,1 1,0-1,8-6,11-8,2 1,38-21,-45 28,196-96,-137 72,112-69,-175 92,-3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3.6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387 1,'-14'1,"0"2,0-1,1 2,-1 0,1 0,0 1,1 1,-1 0,1 1,0 0,1 1,-1 0,-11 13,0 4,1 2,1 1,-26 47,44-72,-13 24,1 0,-19 45,31-63,0-1,1 1,-1 0,1 0,1 0,0 0,0 0,1 0,0 0,1 0,0 0,0 0,4 14,-3-20,0 1,0 0,0-1,0 0,1 1,-1-1,1 0,0 0,0 0,0-1,0 1,0-1,1 0,-1 0,1 0,0 0,0 0,-1-1,1 0,0 1,0-2,0 1,0 0,0-1,0 0,0 0,1 0,3-1,16 0,-1-2,1 0,33-10,-57 13,43-14,-1-1,52-27,34-13,-116 52,0-1,0 2,0 0,14-1,-4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55.57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1 123,'1'9,"0"-1,1 1,0 0,0 0,1-1,1 1,-1-1,1 0,1 0,-1 0,1 0,1-1,-1 0,1 0,1-1,8 8,-8-8,0 0,0 0,0 0,1-1,-1-1,1 1,1-1,-1-1,0 1,1-1,0-1,0 0,0 0,0 0,0-2,12 1,-19-1,0 0,1-1,-1 1,0-1,0 0,0 0,0 0,0 0,1 0,-2 0,1 0,0-1,0 1,0-1,-1 1,1-1,0 0,-1 1,2-4,0 0,0-1,-1 1,0 0,0 0,-1-1,1 1,0-12,0 0,-2-1,0 0,-1 1,-4-23,-13-31,16 66,0 0,0 0,0 1,-1-1,1 1,-1 0,0 0,0 0,-1 0,1 0,-1 1,-4-4,8 6,-1 1,1-1,-1 1,1-1,-1 1,1-1,-1 1,0-1,1 1,-1 0,0-1,1 1,-1 0,0 0,1-1,-1 1,0 0,1 0,-1 0,0 0,0 0,1 0,-1 0,0 0,1 0,-1 0,0 0,1 1,-1-1,0 0,1 0,-1 1,0-1,1 0,-1 1,1-1,-1 1,0-1,1 1,-1-1,1 1,0-1,-1 1,1 0,-1-1,1 1,0-1,-1 1,1 0,0-1,0 1,0 0,-1 0,1-1,0 2,0 1,0 1,-1 0,2-1,-1 1,0-1,1 1,-1 0,1-1,0 1,2 3,61 104,-16-31,-8-15,2-2,4-1,2-3,3-1,98 85,-115-113,-2 2,-1 0,-1 2,-2 2,31 51,-58-86,0 1,0 0,0 0,0-1,0 1,0 0,-1 0,1 0,-1 0,0 0,1 0,-1 0,0 0,0 0,0 0,0 0,-1 0,1 0,0 0,-1 0,0 0,1 0,-1 0,0 0,0-1,0 1,0 0,0 0,-1-1,1 1,0-1,-1 1,1-1,-1 0,-3 3,-5 2,0-1,-1 0,1 0,-1-1,-14 3,1 1,-177 50,167-51,0-1,-1-2,-67-1,93-3,0-1,0-1,1 0,-1 0,1 0,-1-1,1 0,0-1,0 0,0 0,-12-9,10 4,-1 0,1-1,0 0,1-1,1 0,-13-20,-1-10,2 0,3-1,-19-65,30 88,-1 0,1 1,0-1,1 0,1 0,-3-30,7 44,-1 1,1-1,1 1,-1-1,1 1,0-1,0 1,0 0,0-1,1 1,0 0,0 0,0 0,0 0,0 1,1-1,0 0,0 1,0 0,0 0,0 0,1 0,-1 0,1 1,6-4,30-13,2 3,47-14,-14 6,-71 22,-1 1,0 0,1 0,-1 0,1 0,0 1,-1-1,1 1,-1 0,1 0,0 0,-1 1,1-1,-1 1,1 0,0 0,6 3,-6-1,0 0,0 1,0-1,0 1,0 0,-1 0,1 0,-1 1,0-1,-1 1,5 8,3 5,0 0,2-1,17 20,-15-20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20.3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0 499,'5'1,"0"-1,-1 1,1-1,0 1,-1 1,1-1,0 1,-1 0,0 0,1 0,-1 0,0 1,0 0,7 6,2 4,0 1,18 25,19 20,-41-50,1-1,1 0,-1-1,1 0,1-1,-1 0,1-1,0 0,25 6,-31-10,0 1,-1-2,1 1,0-1,0 0,0 0,-1 0,1-1,0 0,0 0,-1 0,1-1,-1 0,1 0,-1-1,0 1,0-1,0 0,0 0,0-1,-1 0,1 1,-1-1,4-6,6-8,-2 0,-1-1,0-1,-1 0,-1 0,-1-1,-1 0,-1 0,-1-1,5-38,-4-17,-6-135,-3 112,3 67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4:45:21.6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1 603,'1'6,"1"-1,0 0,0 1,1-1,0 0,0 0,0 0,5 5,0 2,190 249,-184-245,1-1,0 0,1-1,1-1,0 0,1-2,0 0,1 0,31 11,-40-18,-1-1,1 0,0 0,0-1,0 0,0-1,0 0,0-1,0 0,0 0,0-1,0-1,0 1,0-2,0 1,-1-1,1-1,-1 0,0 0,0-1,0 0,9-7,-4-1,-1 1,0-2,-1 0,0 0,-1-1,0-1,-2 0,9-19,7-21,19-66,-17 45,168-432,-163 396,-26 98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03.8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4 448,'0'0,"0"0,-1 0,1 0,0 0,0 0,0 0,0 0,0 0,0 0,-1 0,1 0,0 0,0 0,0 0,0 0,0 0,0 1,-1-1,1 0,0 0,0 0,0 0,0 0,0 0,0 0,0 0,0 1,0-1,0 0,0 0,-1 0,1 0,0 0,0 0,0 0,0 1,0-1,0 0,0 0,0 0,0 0,0 0,0 1,0-1,0 0,0 0,0 0,1 0,-1 0,0 0,0 1,0-1,0 0,0 0,0 0,0 0,0 0,0 0,1 0,9 13,16 7,4-5,0 0,-1 2,0 2,-2 0,41 38,94 73,177 108,16 12,-215-129,-139-120,0 0,0 1,1-1,-1 0,1 0,-1 0,1 0,-1-1,1 1,0 0,-1-1,1 1,0-1,0 0,-1 1,1-1,0 0,0 0,-1 0,1 0,0 0,0-1,-1 1,1 0,0-1,0 1,-1-1,1 0,-1 0,1 0,0 1,-1-1,0-1,1 1,-1 0,0 0,1 0,-1-1,0 1,0-1,0 1,0-1,0 1,-1-1,1 1,1-4,5-10,-1-1,-1 1,0-1,2-17,-3 19,260-1102,-253 1078,-7 25,0 0,-1 0,0 0,0-16,-4 24,-2 4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04.6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0 117,'0'-3,"1"0,-1 0,1-1,0 1,0 0,0 0,1 0,-1 0,1 1,-1-1,1 0,0 0,0 1,0 0,0-1,1 1,-1 0,0 0,1 0,0 0,-1 0,1 1,0-1,0 1,0 0,0 0,0 0,0 0,6 0,14-4,0 1,0 1,28 1,-17 0,767-18,-680 21,-12-10,-64 4,-42 5,0-1,0 1,1 0,-1 1,0-1,0 1,0-1,0 1,0 0,0 0,0 0,0 0,0 1,0-1,0 1,3 2,5 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05.7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0 105,'34'-2,"0"-2,57-13,8-2,-7 7,87-12,214-3,365 30,-736-3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07.1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1,'1'0,"0"1,0-1,1 1,-1 0,0 0,0 0,0 0,0 0,0 0,0 0,0 0,0 0,0 0,-1 1,1-1,0 0,-1 0,2 4,12 33,-10-27,6 19,-2 0,-1 0,-2 1,-1 0,-1 0,-2 40,2 13,-1-70,0-1,1 0,1 0,0 0,0 0,1-1,1 1,0-1,1-1,0 1,15 17,11 9,66 60,-87-87,117 100,25 23,-127-108,-1 1,-2 2,28 40,-47-63,-1 1,0 0,-1 1,1-1,-1 1,-1-1,0 1,0 0,0 0,-1 0,0 0,0 0,-1 0,0 0,-1 0,1 0,-3 9,-4-1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07.92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0 338,'41'-3,"-1"-1,0-2,0-2,68-24,54-11,-58 18,-1-4,136-59,-62 21,-166 63,72-21,-78 24,0 0,0 0,0 1,0-1,0 1,0 0,1 1,-1-1,0 1,0 0,0 0,0 1,-1-1,6 3,-2 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09.2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1 201,'11'-2,"0"0,0 0,0-1,-1 0,1-1,-1 0,0-1,0 0,15-10,-9 6,1 0,25-9,206-45,-165 45,-47 11,53-2,-52 6,50-10,-67 9,-2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12.0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0 256,'5'-1,"1"0,-1-1,-1 0,1 0,0 0,0 0,4-4,15-6,91-33,74-26,-158 62,1 2,0 0,0 2,43-1,619-21,-172-20,-521 47,0 0,0-1,0 1,1 0,-1 0,0 0,0 0,1 0,-1 0,0 0,0 1,0-1,1 0,-1 1,0-1,0 1,0-1,0 1,0-1,0 1,2 1,-3-1,0 0,0 0,0 0,0-1,0 1,-1 0,1 0,0 0,0 0,-1-1,1 1,0 0,-1 0,1-1,-1 1,1 0,-1-1,1 1,-1 0,0-1,1 1,-2 0,-46 34,10-12,0 1,2 2,0 1,2 2,1 1,2 2,-34 43,52-57,-1 0,-1 0,-1-2,0 0,-1-1,-1 0,0-1,-1-1,-1-1,-21 10,32-19,0 2,1-1,0 2,-1-1,2 1,-1 0,1 0,-1 1,2 0,-7 9,-3 6,2 1,-16 32,14-23,-1-2,-2 0,-2-1,0-2,-2 0,-1-1,-1-2,-1 0,-34 23,46-34,0 1,1 0,0 1,1 0,1 0,-10 18,-36 48,-83 83,57-59,77-90,20-19,37-27,-35 22,28-17,18-11,3 3,120-47,-84 55,-77 22,0-1,0-2,-1 0,0-2,38-19,-38 15,1 2,0 0,1 2,0 0,1 2,0 1,0 1,30-2,33 2,96 7,-78 0,-52 0,-25 0,0-2,0-1,31-5,-38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17.2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0 153,'4'1,"0"0,-1 0,1 1,0-1,-1 1,0-1,1 1,-1 0,0 1,0-1,6 5,4 4,230 170,-68-47,708 473,-675-478,202 134,-363-226,-35-26,0-1,1-1,0 0,17 8,-30-17,1 1,0-1,0 0,0 1,-1-1,1 0,0 0,0 0,0 0,0 1,0-1,0 0,-1-1,1 1,0 0,0 0,0 0,0 0,-1-1,1 1,0 0,0-1,0 1,-1-1,1 1,0-1,-1 1,1-1,0 1,-1-1,1 0,-1 1,1-1,-1 0,1 0,-1 1,1-1,-1 0,0 0,1 0,-1 1,0-1,0 0,0 0,0 0,0-1,3-47,-3 42,-4-86,-19-98,-3-45,44-456,-16 587,-2 69,1-1,1 1,9-38,-6 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0.16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283 128,'0'0,"-5"171,2-142,-1 0,-2-1,-17 53,-2-21,-3-1,-2-1,-49 70,68-110,0 1,1 1,1 0,1 0,1 0,1 1,1 0,0 1,2-1,0 1,1-1,3 33,-1-52,0 0,0 0,0 0,0 0,0 0,1 0,-1 0,1 0,0-1,-1 1,1 0,0 0,0-1,0 1,0 0,0-1,1 1,2 2,-3-4,0 0,0 1,0-1,0 0,0 0,0 0,0 1,1-1,-1 0,0-1,0 1,0 0,0 0,0 0,0-1,0 1,1 0,-1-1,0 1,0-1,0 0,1-1,5-2,-1-2,0 1,-1-1,1 1,-1-2,0 1,5-9,9-21,-1 0,-2-2,-2 0,11-44,27-162,-47 221,5-54,-4 0,-4-119,-3 119,1 70,1 0,0 0,0 0,1 0,-1 0,1 0,1 1,-1-1,1 0,1 1,-1 0,7-8,-9 12,1 0,-1-1,1 1,0 0,0 1,0-1,0 0,1 1,-1-1,0 1,1 0,-1-1,1 1,-1 0,1 1,-1-1,1 0,0 1,-1-1,1 1,0 0,0 0,-1 0,1 0,0 1,-1-1,1 1,0-1,-1 1,1 0,-1 0,1 0,-1 1,1-1,1 2,18 13,0 1,-2 1,0 1,26 33,9 8,2-7,3-2,66 43,138 75,-222-143,-37-23,1 2,1-1,-1 0,1-1,0 0,0 0,0 0,0-1,0 0,9 1,0-3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17.9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1 210,'25'-2,"1"0,-1-2,26-8,18-2,334-36,-199 29,215-51,-325 42,-82 27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18.64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1 267,'5'-6,"0"1,1 0,-1 0,1 1,1-1,-1 1,0 1,1-1,0 1,0 0,0 1,0 0,13-3,87-13,-68 12,45-11,349-88,-362 80,-58 19,1 1,0 0,26-6,-5 5,-1-1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19.5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0,'0'57,"6"220,-1-226,1 1,3-1,21 67,-9-59,3-1,2-1,49 77,121 145,-167-243,-20-27,0 1,0 1,-1 0,0 0,-1 1,0 0,-1 0,0 0,-1 1,6 23,-9-16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0.71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0 158,'8'1,"0"0,-1 0,1 1,-1 0,1 1,-1 0,0 0,8 4,-6-2,0-1,1 0,-1-1,15 4,10-2,1-2,0-1,63-4,-80 0,-1 0,0-1,-1-1,1 0,-1-1,1-1,-1 0,-1-2,27-15,-7 2,1 1,0 2,2 2,60-18,-41 14,-34 14,1 1,-1 1,1 2,0 0,0 1,38 4,-2-1,-38-2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1.9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1 103,'18'-2,"1"0,-1-1,1-1,-1-1,0-1,18-8,-11 4,-1 2,32-7,48 0,1 4,123 4,-207 7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3.15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924 1,'-7'0,"0"1,0 1,1-1,-1 1,0 0,1 1,0-1,-1 1,1 0,0 1,0 0,-5 4,-14 12,-29 30,29-26,-239 237,-89 110,266-274,73-83,2-4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3.8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0,'6'2,"0"0,0 0,-1 0,1 1,-1 0,0 0,0 0,0 1,0-1,0 1,4 6,3 0,342 294,-256-228,207 170,-277-227,-23-16,0 1,1-1,-1 1,-1 0,1 1,4 5,0 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4.8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0 131,'34'0,"11"1,58-8,-88 5,1-1,-1-1,0 0,0-1,-1-1,1 0,19-12,-17 7,0 1,1 1,0 1,1 0,-1 1,1 1,1 1,-1 1,1 0,37-1,353 6,-151 2,-232-2,-1 0,40 7,-40-2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6.14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129 1,'-1'16,"-2"0,1 0,-2 0,0 0,-1-1,0 0,-10 18,8-17,0 0,1 1,1 0,1 0,0 0,-2 20,4 12,-1-1,-3 0,-16 62,15-78,2 1,1 0,2 1,3 51,0-49,-1-14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27.5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233 0,'-2'12,"0"1,-1-1,0 0,-1 0,0-1,-11 21,2-1,-26 65,-60 167,87-220,1-1,2 1,2 1,-2 62,8-69,2 0,1 0,2 0,2 0,1-1,2 0,1 0,2-1,1-1,2 0,29 49,-12-35,2-1,2-1,2-2,2-2,52 44,240 163,-8-6,-190-118,67 54,-183-167,0-1,0 0,2-2,-1 0,1-1,0 0,0-2,1-1,39 6,-34-5,-1 2,0 0,0 2,-1 1,0 1,-1 1,25 17,74 39,-118-67,1-1,-1 1,1-1,-1 1,0 1,1-1,-1 1,0-1,0 1,-1 1,1-1,-1 0,1 1,-1-1,0 1,0 0,2 6,1 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1.12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16,'151'2,"162"-5,-261-6,-32 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41.1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1,'20'102,"13"198,-30-280,2 0,0 0,2-1,0 0,1 0,1 0,12 18,14 34,42 117,-68-172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42.2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1 255,'16'-2,"0"0,0-1,26-8,-7 2,139-46,-130 38,0 2,1 2,69-10,-86 19,-1-2,31-10,-34 8,-1 2,1 1,34-4,41 6,-52 3,87-12,-57 4,0 2,145 9,-180-1,90 8,-86-5,1-1,-1-3,1-2,59-8,-44-2,85-13,-119 22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43.6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292 1,'-3'30,"0"-1,-2 1,-2-1,0-1,-2 1,-15 33,-17 58,34-95,-1-1,-1 0,-22 40,20-41,1 1,2 0,-8 31,-15 38,-2 7,11-27,16-58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44.9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0,'8'0,"0"1,-1 0,1 0,0 0,-1 1,1 0,-1 1,1-1,12 8,-3 1,-1 0,22 19,3 3,47 15,-70-40,1 0,-1-2,23 6,-14-6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46.0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1,'34'34,"-14"-15,0 1,-2 0,0 1,-2 2,0-1,19 40,7 33,-14-29,59 104,348 558,-140-94,-257-538,46 181,-78-249,-3-5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49.7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18,'0'-1,"0"0,0 1,0-1,0 0,0 1,0-1,0 0,1 1,-1-1,0 0,0 1,0-1,1 1,-1-1,0 1,1-1,-1 0,1 1,-1-1,0 1,1-1,-1 1,1 0,-1-1,1 1,-1 0,1-1,0 1,-1 0,1-1,-1 1,1 0,0 0,-1 0,1 0,0-1,-1 1,1 0,0 0,-1 0,1 0,0 1,-1-1,1 0,-1 0,1 0,0 0,-1 1,1-1,-1 0,1 1,0-1,-1 0,1 1,0 0,32 22,-8 9,-1 2,37 70,-50-84,126 228,-86-151,-4 2,49 150,33 71,-84-234,-23-49,21 55,-38-78,-2 0,0-1,0 2,-1-1,-1 0,-1 21,0-11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0.9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0 342,'5'-4,"0"1,-1 0,1 0,1 0,-1 0,6-1,18-10,9-6,1 3,1 1,0 2,1 1,82-12,-123 25,52-10,65-22,-55 16,-51 15,1-2,-1 0,1 0,-1-1,0 0,-1-1,19-11,-15 7,1 0,0 2,1-1,0 2,0 0,0 1,31-5,124-9,-118 15,204-3,-57 4,-151-6,-54 10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1.8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1 250,'3'2,"1"1,1 0,-1-1,0 0,0 0,1 0,-1-1,1 0,0 1,-1-1,1-1,7 1,60 1,-71-2,36-3,1-2,0-2,-1-1,46-18,-32 11,68-13,-89 24,0-2,-1-1,36-14,-52 16,-2 0,1-1,-1 0,1-1,-2 0,1-1,-1 0,0-1,-1 0,10-12,-15 15,1 0,0 1,0 0,0 0,0 1,1 0,6-5,5 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2.7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1 156,'66'-4,"91"-17,-35 3,209-25,183-20,-424 57,-62 5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3.5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1 412,'15'0,"-1"-2,1 0,0 0,-1-2,1 1,-1-2,14-6,95-52,-69 33,78-45,46-23,-143 81,0 3,2 0,49-11,-5 14,-61 9,-2 0,1-1,0-1,31-11,-29 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2.5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78,'0'-1,"0"-1,1 0,-1 0,1 0,-1 0,1 1,0-1,-1 0,1 0,0 1,0-1,0 1,0-1,1 1,-1-1,0 1,1 0,-1 0,1-1,-1 1,1 0,-1 0,1 0,0 1,-1-1,1 0,0 1,0-1,0 1,0-1,-1 1,1 0,3 0,1-1,0 1,-1 0,1 0,0 1,-1-1,1 1,0 0,-1 1,1-1,5 4,4 3,-1 1,0 0,-1 2,0-1,-1 2,14 15,64 87,-22-26,0-25,-19-19,-49-44,1 0,-1 0,1 1,-1-1,0 0,1 0,-1 1,0-1,1 0,-1 1,0-1,0 0,1 1,-1-1,0 1,0-1,0 0,0 1,1-1,-1 1,0-1,0 0,0 1,0-1,0 1,0-1,0 1,0-1,0 1,0-1,0 0,-1 1,1-1,0 1,0-1,0 0,0 1,-1-1,1 1,-21 5,-36-6,50-1,-5 1,1-1,-1-1,0 0,0 0,1-1,0-1,-1 0,-18-10,23 10,1 0,0-1,0 1,0-1,1 0,-1-1,1 1,0-1,1 0,0 0,0-1,0 1,1-1,-1 0,-2-9,3 4,0 0,1 0,0 0,1 0,1 0,0 0,0 0,1 0,0-1,1 1,5-15,-5 21,0-1,0 1,0-1,1 1,0 0,1 0,-1 0,1 1,0-1,0 1,1 0,0 0,0 1,0-1,0 1,1 0,-1 0,1 1,0 0,0 0,10-3,50-15,-38 11,1 2,56-10,-75 17,-1 0,1 1,0 0,-1 1,1 0,-1 0,1 1,-1 0,0 1,0 0,0 1,0-1,11 8,33 21,23 14,74 58,-126-85,-8-8,0 1,-1 0,0 1,-1 1,0 1,-2 0,0 0,18 31,-21-24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5.3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637 0,'-3'39,"-1"0,-3 0,-1-1,-17 52,-3 10,3 9,-9 42,-93 256,-97 152,98-271,106-230,15-31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6.2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0,'24'3,"-1"1,0 1,0 1,0 1,-1 0,0 2,20 12,-11-8,11 7,-1 2,-1 1,64 50,95 106,-197-177,126 114,-117-107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7.6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1 431,'2'0,"1"1,-1 0,1 0,-1 0,1 0,-1 0,0 1,0-1,1 1,-1-1,0 1,0 0,-1 0,1 0,0 0,0 0,-1 0,3 4,25 49,-25-47,46 105,-32-70,1 0,1-2,3 0,47 64,-50-86,1 0,0-2,1 0,1-2,0 0,1-2,34 14,50 31,-107-58,89 51,-82-47,-1-1,1 0,0 0,0 0,0-1,0-1,1 1,-1-1,0-1,10 0,-15 0,0-1,0-1,0 1,0 0,0-1,0 1,0-1,0 0,-1 0,1 0,-1-1,1 1,-1 0,0-1,0 1,0-1,0 0,-1 0,1 0,-1 0,2-4,4-11,-1 0,6-28,-7 27,12-62,-4-2,6-154,-11 164,4 2,2-1,46-131,-31 111,-26 82,5-16,21-50,-29 75,0 1,0 0,0-1,0 1,0 0,0-1,0 1,0 0,0-1,1 1,-1 0,0-1,0 1,0 0,0-1,1 1,-1 0,0-1,0 1,1 0,-1 0,0-1,0 1,1 0,-1 0,0 0,1-1,-1 1,0 0,1 0,-1 0,0 0,1 0,-1 0,0 0,1 0,-1 0,0 0,1 0,-1 0,1 0,-1 0,4 15,-3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7:58.9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 1,'-16'362,"13"-252,5 0,4 0,5-1,5 0,50 180,219 485,-81-252,-113-271,125 419,-196-550,-15-105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01.5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141 1478,'0'-3,"1"1,-1 0,1 0,0 0,0 0,0 0,0 0,0 0,0 0,0 0,1 0,-1 0,1 1,-1-1,1 1,-1-1,1 1,3-2,38-23,-33 20,7-3,1 1,0 1,0 0,0 1,1 1,24-3,116-3,-134 10,29-4,0-3,0-2,79-25,-17 4,986-168,7 85,453 0,-1443 106,2157-102,-1457 68,-10-71,402-99,-856 154,897-66,-1062 112,293-57,-65 12,-325 48,95-4,-98 12,-18-1,-1 3,1 3,86 16,-135-13,-1 0,1 2,-2 1,1 0,-1 2,-1 0,0 1,0 1,-2 1,20 20,21 26,76 99,-119-138,0 1,-2 1,-1 0,-1 0,-1 1,10 36,31 165,-8-28,2-55,6-1,101 194,189 239,-279-488,-35-51,28 49,-55-84,0 0,0 1,-1-1,1 0,0 1,-1-1,1 1,-1-1,1 1,-1-1,0 1,0 0,0-1,0 1,0-1,0 1,0-1,0 1,-1 0,1-1,0 1,-1-1,1 1,-1-1,0 0,0 1,1-1,-1 1,0-1,0 0,0 0,0 0,-1 0,1 0,0 0,0 0,-1 0,1 0,0 0,-1 0,1-1,-2 1,-8 3,0 0,1-1,-2 0,-18 2,21-4,-867 170,623-113,-511 113,-9-34,-976 80,667-149,462-38,-837 137,512-5,336-53,-1361 261,1759-329,-137 22,-477 24,360-69,-422 29,535-5,-93 7,431-48,10 0,1-1,-1 1,1-1,-1 0,1 0,-1 0,1-1,-5-1,7 2,0-1,0 1,0-1,1 0,-1 1,0-1,0 0,1 0,-1 0,1 0,-1 0,1 0,-1 1,1-1,-1 0,1 0,0-1,-1 1,1 0,0 0,0 0,0 0,0 0,0 0,0 0,0 0,0 0,1 0,-1 0,0 0,0 0,1-1,1-6,0 0,1 0,-1 0,1 0,1 1,-1 0,1-1,1 1,-1 1,1-1,0 1,1 0,0 0,0 0,0 1,0 0,1 0,0 0,0 1,0 0,0 1,1 0,0 0,-1 0,1 1,0 0,0 0,1 1,-1 0,10 1,3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10.4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540 1,'-80'72,"-102"73,182-145,-107 69,74-51,2 2,-46 38,74-55,0 0,1 0,-1 0,1 1,0-1,-1 1,2-1,-1 1,0 0,1-1,0 1,-1 0,2 0,-1 0,0 0,1 0,0 0,0 0,0 0,1 8,2 5,1 1,1-1,11 26,-1 3,125 563,-101-363,97 811,-117-240,-21 83,142 564,-71-876,-35-39,-35-543,1 0,1 0,-1 0,1 0,0 0,0 0,1 0,-1 0,2 0,-1-1,0 1,1-1,0 0,0 1,1-1,6 7,-7-8,0 0,0 0,-1 1,0-1,0 0,0 1,0-1,-1 1,0 0,0-1,0 1,0 0,-1 8,-8 67,3-52,-76 827,59 7,21-742,25 698,28-462,7 133,-38-5,-17-385,17 108,5 95,-42 127,14-422,2 0,-1 0,1 0,0 0,0 0,1 0,0 0,0 0,3 8,-3-12,1 0,0 0,0-1,0 1,0-1,0 1,0-1,1 0,-1 0,1 0,0 0,-1 0,1 0,0-1,0 1,0-1,0 0,1 0,-1 0,0-1,7 2,36 9,0 3,79 33,-12-2,-101-41,0-1,1 0,-1-1,0 0,1-1,0 0,-1-1,1-1,13-1,-17 0,0 1,-1-2,1 1,-1-1,0 0,1-1,-2 0,1 0,0-1,-1 0,0 0,0-1,10-10,-5 2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13.6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1 128,'28'-2,"0"-2,0 0,0-2,-1-1,39-16,-26 10,58-13,180 0,-112 14,-147 10,0 0,0 2,29 2,-38 0,0 0,0 1,-1 0,1 0,-1 1,1 0,-1 1,10 7,27 19,-1 2,-1 2,-3 2,0 1,59 75,-59-57,-2 2,-3 2,-2 1,29 74,136 414,-88-222,-72-221,125 387,-25 58,99 362,-87-497,-5-19,33 395,-39-142,-108-535,89 209,-114-305,-1 1,-2 0,1 1,-2-1,-1 1,-1 0,0-1,-3 28,1 6,8 210,12 0,12-1,10-2,123 413,-93-428,64 193,-80-315,8 21,104 363,-150-441,-2 0,-3 1,-3 1,0 112,-7-163,1 0,0 0,1 0,7 19,-5-18,-1 0,0 1,1 24,-4-9,-3 0,0 1,-3-1,-8 37,-41 134,6-33,-32 78,76-244,0 1,-1-1,0 1,0-1,-1 0,0-1,0 1,-1-1,0 0,0 0,0-1,-1 0,0 0,0 0,0-1,0 0,-11 3,-12 4,0-1,-1-2,-41 6,-8 3,-350 109,276-77,-160 57,-191 52,480-152,-163 45,183-50,11-3,7-2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14.6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0 358,'0'-5,"1"0,0 0,-1 1,2-1,-1 1,0-1,1 1,0-1,0 1,0 0,0 0,1 0,0 0,0 0,0 1,0-1,0 1,1 0,0 0,-1 0,1 0,0 1,0-1,1 1,-1 0,0 1,1-1,6-1,15-4,-1 1,1 2,49-3,-57 6,111-8,24 0,253-49,-239 4,-23 6,-74 29,84-10,-117 25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15.5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0 530,'10'-2,"1"0,-1 0,0-1,0 0,0-1,-1 0,12-7,12-4,206-93,12-4,-135 56,-55 24,-25 16,1 2,0 1,62-13,117-9,-11 3,-158 22,-11 1,0 2,0 1,0 2,65 0,-78 8,-12 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26.9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720 0,'-15'1,"0"1,1 0,-1 0,1 2,-1 0,1 0,0 2,1-1,-19 11,-12 11,-56 43,45-30,-254 208,304-243,0 1,0-1,1 1,0 0,0 0,0 0,1 1,0-1,0 1,1 0,-1 0,2 0,-1 0,1 0,0 0,0 0,1 0,0 8,3 16,0-1,2-1,10 34,-2-5,54 308,116 497,23 127,-160-720,29 217,-44 5,-22-40,-1-347,5 0,33 131,-28-150,-4 1,6 174,17 83,-4-71,-9-79,68 268,-17-108,-9-66,-9-48,-19-61,68 429,-80-434,-22-154,1-1,1-1,1 1,1-1,0 0,21 31,-24-41,-1 0,1 0,-2 1,1-1,-1 1,0 0,-1-1,0 1,1 10,1 86,-4-66,8 129,7-1,7 0,58 211,178 479,-188-644,137 311,-201-510,-1 1,0 1,3 20,-6-24,1 0,0 0,1 0,0 0,1-1,9 16,3 0,1-1,2-1,0-1,30 27,-35-38,1-1,-1-1,2 0,0-1,0-1,0-1,1 0,23 6,6 0,1-3,95 10,-122-19,0-1,1-1,-1-2,0 0,0-1,0-1,0 0,0-2,25-11,-10 1,1 1,64-18,-95 33,-7 2,-8 4,-2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4.2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499 55,'-2'-3,"0"0,0 1,-1 0,1-1,-1 1,0 0,0 0,0 0,0 1,0-1,0 1,0 0,0 0,-4-1,6 1,-23-5,0 0,-1 1,1 2,-1 0,0 2,0 1,1 1,-1 0,0 2,1 1,-1 1,1 2,-24 8,43-11,-1-1,1 1,0-1,0 2,1-1,-1 0,1 1,0 0,0 0,0 0,1 0,0 1,0 0,0-1,1 1,-4 12,3-7,0-1,0 1,1 1,0-1,1 0,1 0,-1 1,3 18,-1-26,0 0,0 0,0 0,0 0,1 0,0-1,-1 1,1 0,1-1,-1 0,0 1,1-1,0 0,-1 0,1 0,0-1,1 1,-1-1,0 0,1 0,0 0,-1 0,1 0,6 1,6 1,1-1,-1 0,1-2,31 0,16 2,-32 2,-17-2,-1-1,1-1,0 0,0 0,19-3,-30 1,0 0,0 0,0 0,-1 0,1-1,0 1,-1-1,1 0,-1 0,0 0,1-1,-1 1,0-1,0 0,-1 0,1 0,-1 0,1 0,-1 0,0-1,0 1,-1-1,1 0,1-5,11-51,-13 49,1 0,0 0,1 0,0 1,0 0,10-18,-13 27,1 0,-1 0,0 0,1 1,0-1,-1 0,1 1,-1-1,1 0,0 1,-1-1,1 1,0-1,0 1,-1-1,1 1,0 0,0-1,0 1,0 0,-1 0,1-1,0 1,0 0,0 0,0 0,0 0,0 0,1 1,0-1,0 1,0 0,-1 1,1-1,0 0,0 0,-1 1,1-1,-1 1,1-1,-1 1,1 2,28 53,-29-55,32 97,-27-83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39.7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10,'0'0,"0"0,0-1,0 1,-1 0,1 0,0-1,0 1,0 0,0 0,0-1,0 1,0 0,0 0,0-1,0 1,0 0,0 0,0-1,0 1,0 0,0 0,0-1,1 1,-1 0,0 0,0-1,0 1,0 0,0 0,1 0,-1-1,0 1,0 0,0 0,1 0,-1 0,0-1,0 1,0 0,1 0,-1 0,0 0,0 0,1 0,-1 0,0 0,1 0,-1 0,0 0,0 0,1 0,-1 0,0 0,0 0,1 0,-1 0,0 0,0 0,1 0,-1 0,0 0,0 1,1-1,10 17,-6 20,-2 1,-1-1,-4 55,0-18,0 84,4 208,2-322,3-1,22 80,-1-6,-24-89,-1 0,-1 52,-2-59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0.8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0 208,'38'-3,"-1"-2,-1-1,1-2,-1-2,55-21,61-16,-105 34,0 3,1 2,0 2,1 2,74 4,-73 9,-46-7,1 0,0-1,0 1,1-1,-1 0,0-1,0 0,0 1,1-1,-1-1,0 1,0-1,0 0,0 0,0-1,0 0,0 1,0-1,0-1,5-3,-1 0,-1 0,0-1,14-16,-11 10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1.7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0 169,'109'2,"-45"1,0-4,105-13,22-32,101-24,-277 66,0 0,0-1,0-1,19-10,-19 9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2.7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120 0,'-2'11,"0"0,0-1,-1 1,-7 17,1-1,-11 39,1-8,-16 92,23-92,7-34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9.2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9.9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50.6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5.5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28,'0'-2,"0"0,0 0,1 0,-1 0,0 0,1 0,-1 1,1-1,0 0,0 0,-1 1,2-3,5 3,-2 15,0 15,-2 0,-1 32,-2-29,8 52,16 53,64 205,-79-309,-2 0,-1 1,-1-1,-2 1,-2 0,-3 41,2-61,0 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6.61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0 330,'5'-1,"-1"0,0 0,0-1,1 1,-1-1,0 0,0 0,0-1,4-3,20-9,46-7,120-22,-141 36,1-3,-2-3,1-1,-2-3,53-26,-77 31,0 2,0 0,1 2,0 2,47-8,-31 6,66-29,-92 34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7.7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0 373,'54'-20,"139"-1,-90 14,-67 7,52-9,-76 7,0-1,-1 0,1-1,-1 0,0-1,0 0,0-1,13-9,39-31,1 2,3 3,122-56,-111 64,-58 25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5.5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0,'1'7,"1"0,0-1,0 1,1-1,0 0,0 0,0 0,1 0,0 0,9 10,4 7,45 90,-51-87,2-1,1 0,0-1,2-1,1 0,31 31,63 55,-64-59,3-3,73 54,150 64,-256-156,1-1,37 12,-49-19,0 1,-1-1,1 0,0 0,0-1,0 0,0 0,0 0,-1-1,1 1,0-1,0-1,-1 1,7-3,3-6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9.7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1 211,'2'0,"-1"0,1 0,0 0,0 1,0-1,0 1,-1-1,1 1,0 0,-1-1,1 1,0 0,-1 0,1 0,-1 1,1-1,-1 0,0 0,1 1,-1-1,2 4,-1-1,1 1,-1-1,0 1,-1 0,1 0,-1 0,0 0,1 6,-1 2,0 0,-1 0,-1 0,0 1,-5 22,1-13,4-14,-2 0,1 0,-1 1,0-1,-1-1,-7 14,11-22,0 0,0 0,0 1,0-1,0 0,0 0,0 0,0 1,0-1,-1 0,1 0,0 0,0 0,0 0,0 1,0-1,-1 0,1 0,0 0,0 0,0 0,0 0,-1 0,1 1,0-1,0 0,0 0,-1 0,1 0,0 0,0 0,0 0,-1 0,1 0,0 0,0 0,0 0,-1 0,1 0,0-1,0 1,0 0,-1 0,1 0,0 0,0 0,0 0,-1-1,-2-12,3-17,2 5,2-1,1 0,1 1,1 0,2 0,0 1,1 0,2 0,14-21,-4 9,-12 19,0 1,1 0,16-17,-22 29,0-1,0 1,0 0,0 0,0 1,1-1,0 1,0 0,0 1,0-1,0 1,0 1,11-3,5 1,1 0,0 2,0 0,0 2,28 4,-46-5,0 1,0 0,0 0,0 0,0 1,0 0,0 0,-1 0,1 1,-1-1,1 1,-1 0,0 0,0 1,-1-1,1 1,0 0,-1 0,0 0,0 0,0 1,-1-1,0 1,1 0,-2-1,1 1,0 0,1 9,-1 52,-3-57,1 1,0 0,1 0,-1 0,2 0,0-1,0 1,0 0,1-1,6 12,5 5,0 0,-2 1,-2 1,13 45,-19-53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11.5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1 289,'4'-1,"1"-1,-1 1,0-1,0 0,0-1,0 1,0-1,0 0,0 0,2-3,16-11,9 2,-1 2,2 1,0 1,0 2,1 1,42-5,-2 0,77-25,-87 20,83-11,-127 26,0 0,0 0,0-2,0-1,-1 0,0-1,27-15,-32 13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16.8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72,'611'0,"-595"-1,0 0,0-2,17-4,38-5,-48 9,-1-1,0 0,0-2,29-11,-30 10,-3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4.1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1,'1'8,"0"0,0 0,1 0,5 13,4 24,-5-5,14 52,6 30,6 84,-12-88,5 129,-18-127,5-2,28 126,-32-203,-3 2,-1-1,-2 55,-3-75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5.0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0 130,'164'-6,"-141"3,0-1,-1 0,1-2,-1-1,23-10,-4-1,1 1,77-18,-97 31,-1 0,1 2,0 0,0 2,0 0,0 1,37 8,-25-3,33 9,-51-8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6.3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1 136,'560'0,"-550"-1,-1-1,1 0,-1 0,1-1,-1 0,0 0,0-1,-1 0,1-1,-1 0,0 0,0-1,0 0,9-10,-9 8,1 1,0 0,0 0,0 1,1 0,0 1,0 0,0 1,1 0,16-4,-17 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48.2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22 27,'3'-3,"1"1,0-1,-1 1,1-1,1 1,-1 1,0-1,0 0,1 1,-1 0,1 0,6 0,60-2,-52 3,-14 0,0 1,-1-1,1 1,-1 0,1 0,-1 0,0 1,1 0,-1-1,0 2,0-1,0 0,0 1,-1 0,1-1,-1 1,1 1,-1-1,0 1,0-1,-1 1,1 0,-1 0,4 7,3 10,-1 0,0 1,8 42,-7-23,2-3,-3 1,-1 0,-2 1,-2-1,-2 67,-2-101,0-1,0 1,-1 0,1-1,-1 1,0-1,0 1,0-1,-1 0,0 0,1 0,-1 0,-1-1,1 1,0-1,-6 5,-8 4,-1 0,-29 15,-7 4,7 4,17-12,-57 32,78-51,9-6,16-13,29-21,92-61,-116 84,0 2,1 0,0 1,45-14,-4 11,-35 7,1-1,-1-1,33-14,-43 15,1 2,-1 0,1 1,0 1,-1 1,2 0,-1 1,29 3,-26-1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18.28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31,'589'0,"-583"0,-1 0,1 0,-1-1,0 1,1-1,-1 0,1-1,-1 1,0-1,0 0,0-1,9-5,-3-2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55.6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5,'1'0,"-1"0,0-1,0 1,1 0,-1 0,0-1,0 1,1 0,-1 0,0-1,1 1,-1 0,0 0,1 0,-1 0,0-1,1 1,-1 0,0 0,1 0,-1 0,0 0,1 0,-1 0,1 0,-1 0,0 0,1 0,-1 0,0 0,1 0,-1 1,1-1,-1 0,0 0,1 0,-1 0,1 1,6 16,-2 25,-5-41,3 619,-6-316,3 81,0-358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56.8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0 373,'9'-7,"0"1,1 0,-1 1,1 0,0 1,1 0,-1 1,20-5,9-3,101-31,35-13,-102 23,-52 21,1 0,0 2,1 1,0 0,0 2,0 1,42-4,-10 8,-36 2,0-1,-1 0,1-2,0 0,-1-1,0-1,28-10,-20 4,0 0,0 2,1 0,0 2,49-5,-67 11,59-6,73-15,-119 14,-8 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7.45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1 366,'6'1,"0"-1,0 1,-1 1,1-1,0 1,0 0,-1 0,1 0,-1 1,10 6,51 42,-16-10,-40-35,-2 0,-1-1,1 0,1-1,-1 0,11 4,-18-8,0 1,1-1,-1 1,1-1,-1 0,0 0,1 0,-1 0,1 0,-1 0,0 0,1 0,-1-1,1 1,-1-1,0 1,1-1,-1 1,0-1,0 1,1-1,-1 0,0 0,0 0,0 0,0 0,0 0,0 0,0 0,0 0,-1 0,1-1,0 1,-1 0,1 0,-1-1,1 1,-1-1,1 1,-1-3,15-68,-3-2,3-86,-8 68,-6 64,-1 21,0 1,0-1,1 1,0-1,0 1,0-1,4-9,-4 16,-1-1,0 1,1 0,-1-1,0 1,1 0,-1 0,0-1,1 1,-1 0,1 0,-1-1,1 1,-1 0,1 0,-1 0,0 0,1 0,-1 0,1 0,-1 0,1 0,-1 0,1 0,-1 0,1 0,-1 0,1 0,-1 1,0-1,1 0,-1 0,1 0,-1 1,0-1,1 0,-1 1,0-1,1 0,-1 1,0-1,1 0,-1 1,0-1,0 1,1-1,-1 0,0 1,0-1,0 1,0-1,1 1,-1 0,18 29,-17-27,35 65,-24-42,2 0,0 0,2-2,1 0,23 26,51 42,-12-15,84 110,-143-160,-2 1,20 39,-32-56,-1 1,0 0,-1 0,0 1,-1-1,0 1,-1 0,1 25,-3-36,0 1,-1 0,0-1,0 1,0-1,0 1,0-1,0 1,0-1,-1 0,1 1,-1-1,0 0,0 0,0 0,0 0,0-1,0 1,0 0,0-1,-1 0,1 1,-1-1,1 0,-1 0,-5 1,-8 2,-1 0,-1-1,-20 2,13-3,-95 23,80-16,0-1,-43 3,64-9,8-1,0 0,0-1,0 0,-23-4,32 4,0-1,-1 0,1 0,0 1,-1-1,1-1,0 1,0 0,0 0,0-1,0 1,0-1,0 0,1 0,-1 1,0-1,1 0,0 0,-1-1,1 1,0 0,0 0,0 0,0-1,1 1,-1-1,0-3,0-10,1 1,0 0,1 0,1 0,0 0,1 0,1 0,0 1,9-20,0 2,2 1,1 1,21-30,-21 40,1 1,0 0,1 2,1 0,1 1,0 1,1 0,37-17,5-11,-46 30,2 0,-1 2,27-13,-33 18,-1 0,0-1,0-1,0 0,-1 0,0-1,0 0,-1-1,-1 0,0 0,8-13,-1 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57.9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0 455,'13'-1,"-1"-1,1 0,-1-1,1 0,20-9,34-8,29 2,-21 3,1 3,110-4,-149 13,0-1,0-3,-1-1,0-1,0-2,34-16,-30 9,-1-1,-1-2,41-31,38-21,87-23,-197 94,-5 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59.4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171 0,'3'2,"1"-1,-1 1,-1-1,1 1,0 0,0 0,-1 0,1 0,-1 0,1 1,-1-1,2 4,13 10,69 38,18 12,-100-63,1 0,-1 1,0-1,0 1,0 0,-1 1,1-1,-1 0,0 1,0 0,-1 0,1 0,-1 0,0 0,-1 0,1 1,-1-1,0 0,0 8,-1-7,-1 1,0-1,0 0,0 0,-1 0,0 0,-1 0,1 0,-1 0,0-1,0 1,-1-1,0 0,0 0,0 0,-8 7,-200 167,139-119,56-48,1 1,0 0,1 1,-26 31,38-41,-1 1,1 0,0 0,0 0,1 0,-1 1,1-1,0 1,1-1,-1 1,0 10,2-14,0 1,1-1,-1 1,1 0,0-1,-1 0,1 1,0-1,1 1,-1-1,0 0,1 0,-1 0,1 0,0 0,-1 0,1 0,0 0,0-1,0 1,1-1,-1 0,0 1,0-1,1 0,-1 0,1 0,-1-1,3 1,26 8,1-1,-1-2,1-1,0-2,60 0,-70-4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0.0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1.2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1.9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02.6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20.5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1 181,'24'-1,"1"-2,31-6,-29 4,44-4,-19 9,-18 0,49-7,-70 5,0-1,-1 0,1-1,-1 0,0-1,0 0,14-10,-3 3,0 2,0 1,1 0,0 2,1 0,40-4,26-7,-60 10,0 3,37-3,-43 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37.65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0,'42'0,"0"2,0 1,-1 2,71 19,-75-15,-27-7,0 0,0 0,0 1,-1 0,1 1,-1 0,0 0,0 1,0 0,-1 1,1 0,-1 0,11 12,27 39,132 179,-157-203,-1 1,-2 1,-1 1,-1 0,15 56,-28-77,-1-1,0 1,-1 0,0 0,-1-1,-1 1,0 0,-1-1,-1 1,0-1,-1 1,0-1,-1-1,-1 1,-11 19,7-9,1 1,0 0,2 0,-5 32,-9 108,18-135,1 27,2 0,3 0,15 88,-7-69,50 270,-22-145,6 112,-26-157,62 243,-74-374,22 69,-5 2,17 135,-18 192,-23-227,33 259,39-41,-43-270,16 208,-31-230,37 145,-3-27,-16-47,25 164,-30-159,-16-113,28 107,-22-119,-3 0,6 99,-8-43,1 17,-13-135,1 14,-2-1,-5 39,4-54,0-1,-1 0,1 0,-1 0,-1 0,0 0,0-1,0 1,-1-1,0 0,-8 7,-16 15,-2-2,-1-1,-1-2,-1-1,-1-1,-1-2,-1-2,0-1,-73 21,43-25,47-7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31.7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56,'0'-3,"1"1,-1 0,1-1,0 1,0 0,-1-1,1 1,1 0,-1 0,0 0,0 0,1 0,-1 0,1 0,0 0,0 1,-1-1,1 0,0 1,0 0,1-1,-1 1,0 0,0 0,0 0,1 1,-1-1,1 0,-1 1,0 0,1-1,2 1,15-2,0 0,0 2,21 1,-17 0,314 24,-325-22,1-1,0 2,-1 0,0 1,0 0,0 1,-1 0,0 1,20 15,5 7,51 54,-39-35,-6-6,-1 2,-3 2,-1 2,58 97,-77-110,-1 0,-2 1,-2 1,-1 0,-2 1,-1 0,-2 1,4 63,-9 120,-4-127,4 0,25 160,2-91,54 221,11-55,188 436,-234-660,40 88,105 337,-173-450,-2-7,3 0,37 82,-2-37,41 95,-81-170,-2 1,-2 1,8 50,5 82,-11-60,6-1,41 138,44 30,42 141,-29 192,-117-600,3 3,1 1,0-1,16 33,12 40,45 275,9 34,-30-186,64 259,-33 5,-84-445,20 203,-23-192,-2 0,-1 0,-9 49,9-90,0-1,-1 1,1-1,-1 0,0 0,0 0,0 0,-1 0,-4 6,7-11,-1 1,0 0,1 0,-1-1,0 1,0 0,1-1,-1 1,0-1,0 1,0-1,0 0,0 1,0-1,0 0,0 1,0-1,0 0,0 0,-2 0,2 0,-1-1,0 0,1 1,-1-1,0 0,1 0,-1 0,1 0,-1 0,1 0,0 0,-1 0,1-1,0 1,-2-3,-15-19,16 18,-1 0,-1 0,1 0,-1 1,1-1,-2 1,1 0,0 0,-1 0,1 1,-1 0,0 0,0 0,0 0,-1 1,1 0,-1 0,1 0,-1 1,0 0,-11-1,-101-1,-1 6,1 5,1 5,-174 43,272-52,1-1,0 1,0 1,0 1,1 0,0 1,0 1,-26 17,36-18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8:34.7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257 18,'0'-1,"-1"0,1 0,0 0,-1 0,1 0,-1 1,1-1,-1 0,1 0,-1 0,0 1,1-1,-1 0,0 1,0-1,1 0,-1 1,0-1,0 1,0-1,0 1,0 0,0-1,0 1,0 0,0 0,0-1,0 1,0 0,0 0,0 0,0 0,0 1,0-1,0 0,0 0,1 0,-3 1,-38 10,19-1,0 1,1 1,-31 23,47-31,-1 1,1 0,0 0,0 0,0 1,1 0,0 0,0 0,1 0,-1 0,1 1,1 0,-1-1,1 1,0 0,-1 10,2 32,2-1,2 0,2 1,21 90,-11-66,60 253,5 21,-55-217,39 266,-39-234,54 189,-22-117,7 28,12 56,289 1233,-253-1236,-24-82,103 485,-12-38,-112-482,56 197,-6 89,-71-241,1 21,-15-66,-8-55,18 76,-42-217,1 0,-1 0,1 0,-1-1,1 1,0 0,0 0,0 0,0 0,0-1,0 1,1-1,-1 1,0-1,1 1,-1-1,1 0,0 0,-1 1,1-1,0 0,0-1,0 1,0 0,-1 0,1-1,0 1,0-1,0 0,0 0,0 1,0-1,0 0,1-1,-1 1,2-1,8-2,0 0,0-1,-1 0,0-1,12-7,-4 2,67-33,-43 20,0 2,53-17,-81 34,1 1,0 1,0 1,30 1,-42 0,18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09.30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411 359,'0'-22,"-1"-1,-1 1,-1 0,-1 0,-1 0,-1 0,-1 1,-1 0,-11-21,15 34,-1 0,0 0,0 1,0-1,-1 1,0 0,0 1,-1-1,0 1,0 1,-1-1,1 1,-1 1,0-1,-1 1,1 1,-1-1,1 1,-1 1,0 0,0 0,0 1,0 0,-17 0,17 2,0-1,1 2,-1-1,0 1,0 0,1 1,-1 0,1 0,0 1,0 0,0 1,-9 6,14-9,0 1,0 0,0 0,0 0,0 1,1-1,-1 1,1-1,0 1,0 0,1-1,-1 1,1 0,-1 0,1 1,1-1,-1 0,0 0,1 0,0 1,0-1,0 0,1 0,-1 0,1 1,0-1,3 6,-2-5,0 0,0-1,1 0,0 1,0-1,0 0,0-1,1 1,0 0,-1-1,1 0,1 0,-1 0,5 2,74 33,-50-24,5 1,70 17,-78-25,-1 1,1 1,-2 2,54 28,-75-34,1 0,-1 0,0 1,-1 0,1 1,-1-1,0 1,-1 0,0 1,8 13,-12-18,0-1,0 1,0 0,0 0,0-1,-1 1,1 0,-1 0,0 0,0 0,0 0,0 0,0 0,-1-1,1 1,-1 0,0 0,0 0,0-1,0 1,0 0,-1-1,1 1,-1-1,0 1,0-1,1 0,-1 0,-1 0,1 0,0 0,0 0,-1-1,1 1,-1-1,-3 2,-15 7,0-1,-1-2,-43 11,-23 7,60-14,6-1,0-1,-1-2,0 0,-1-1,1-2,-1 0,-31 0,6-5,28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24.4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411 1,'-1'0,"-1"1,1-1,0 1,0-1,0 1,0-1,0 1,0-1,1 1,-1 0,0 0,0 0,0-1,1 1,-1 0,0 0,1 0,-1 0,1 0,-1 0,0 2,-11 30,9-23,-71 257,51-188,4 2,-10 89,26-157,0 0,-1-1,0 1,-7 13,6-16,1 1,0-1,1 1,0 0,0 0,-1 15,3 5,-1 0,-2-1,-1 1,-2-1,-1 1,-16 39,-6 5,-38 146,68-221,-2 8,1 0,-2 1,1-1,-1 0,0 0,-1-1,-7 14,9-22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25.5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0,'1'8,"0"-1,0 0,1 0,0 0,0 0,0 0,1 0,0 0,1-1,-1 1,1-1,0 0,1 0,7 7,10 10,1-1,27 20,-21-19,-15-10,20 14,-2 2,52 60,-74-76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26.6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1,'5'0,"5"0,1 4,-1 6,-3 5,-2 5,3-1,-1 4,-1 4,-2 0,-2 1,4 0,1-1,-2-1,0 0,-2-4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27.5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 0,'2'91,"-4"98,-20-84,20-86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8.6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1 127,'14'-1,"1"-1,-1 0,22-7,7-1,-12 3,0-2,-1-1,38-17,33-12,-97 37,-1 0,1 1,0 0,0 0,0 0,0 0,0 1,0-1,0 1,0 0,0 0,0 0,0 1,0 0,0-1,0 1,0 1,-1-1,1 1,3 1,4 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1.9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134 0,'2'1,"-1"0,0-1,0 1,0 0,0 0,0 0,0 0,0 0,0 0,0 0,0 0,-1 0,1 0,0 0,-1 1,1-1,-1 0,1 0,-1 1,0-1,1 0,-1 1,0-1,0 2,6 40,-6-39,1 28,0 1,-3-1,0 0,-14 61,-46 119,10-45,42-113,3 1,1-1,4 1,6 88,-1-17,-3 55,0-157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3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26,'53'-20,"-44"18,0 1,0-1,0 2,0-1,0 1,0 0,0 1,0 0,0 1,0 0,0 0,-1 1,1 0,-1 1,1-1,-1 2,11 6,18 14,-28-19,0 0,0 0,-1 1,0 0,0 0,0 1,9 12,19 28,-24-33,0 1,-1 0,-1 1,0 0,8 21,-13-24,2-1,-1 0,2 0,10 14,-9-14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5.0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351 154,'-2'5,"-1"1,1-1,-1 0,0 0,-1 0,1-1,-1 1,0-1,0 0,0 0,-6 4,5-4,-24 23,-58 41,73-58,-1-2,0 1,0-2,0 0,-1-1,-30 8,44-13,1-1,-1 0,1 1,-1-1,1 0,-1 0,1 0,-1 0,1 0,-1 0,1 0,-1 0,1-1,-1 1,1 0,-1-1,1 0,0 1,-1-1,1 0,0 0,-1 1,1-1,0 0,0 0,0 0,-2-2,2 0,0 0,0 1,0-1,1 0,-1 0,0 1,1-1,0 0,0 0,0 0,0 0,0 0,1-4,2-5,0-1,0 1,1 0,1 0,10-18,-7 17,1 1,1 0,-1 1,2 0,0 0,0 1,1 1,0 0,16-9,16-5,66-27,-79 37,-28 12,8-4,0 0,0 1,0 1,18-3,-26 5,0 1,0 0,0 0,-1 0,1 0,0 0,0 1,0-1,0 1,0 0,-1 0,1 0,0 0,-1 1,1-1,-1 1,1-1,-1 1,0 0,1 0,-1 0,0 0,2 3,9 14,-1 0,-1 1,0 0,-2 0,0 1,-1 1,-2-1,0 1,-1 0,-1 1,-1-1,-1 1,-1-1,-1 1,-1 0,-1-1,-1 1,-1-1,-1 0,-1 0,-1 0,-1-1,0 0,-15 25,3-11,2 1,1 1,-17 58,-22 123,25-91,17-72,-43 138,50-172,-2-1,0 0,-1 0,-2-1,1-1,-28 32,39-49,-1-1,1 1,-1-1,1 1,-1-1,0 1,1-1,-1 1,0-1,1 0,-1 1,0-1,0 0,1 0,-1 0,0 1,0-1,1 0,-1 0,0 0,0 0,1 0,-1 0,0-1,0 1,1 0,-1 0,0 0,0-1,1 1,-1 0,0-1,1 1,-1-1,0 1,1-1,-1 1,1-1,-1 1,1-1,-1 1,1-1,-1 0,1 1,0-1,-1 0,1 1,0-1,0 0,-1-1,-13-39,9 9,3 0,0 0,2 0,1 0,2 0,1 1,1-1,2 1,1 0,2 1,0 0,2 0,20-34,-3 21,2 3,41-44,12-14,53-52,-107 125,-15 18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5.8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 1,'-19'368,"18"-349,2 1,0 0,1-1,1 0,1 1,1-1,10 27,-9-27,-1-2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37.49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11,'4'0,"2"-4,-1-2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10.4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1,'4'0,"6"0,1 4,-1 6,2 1,-1 3,-2 4,-3 3,-3 2,-1 1,-1 2,-1 0,-1 0,1 0,-1-5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38.1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10,'4'0,"2"-4,-1-2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0.0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1024 1,'-8'1,"1"0,-1 0,0 1,1 0,-1 1,1 0,0 0,0 0,0 1,0 0,-9 7,-66 58,81-68,-55 54,3 2,2 2,2 2,-45 77,-3 42,56-101,-69 102,95-160,-1 0,0-1,-1-1,-1 0,-25 19,34-30,0 1,1 0,0 0,0 1,-10 19,-8 8,14-20,-44 48,43-53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1.3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1,'6'1,"1"1,-1 1,0-1,0 1,0 0,0 1,0-1,-1 1,0 0,1 0,-2 1,1 0,4 5,9 6,342 341,-349-344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2.5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10,'0'0,"0"0,0 0,0-1,0 1,0 0,-1 0,1-1,0 1,0 0,0 0,0-1,0 1,0 0,0 0,0-1,0 1,0 0,0-1,0 1,0 0,1 0,-1-1,0 1,0 0,0 0,0-1,0 1,1 0,-1 0,0 0,0-1,0 1,0 0,1 0,-1 0,0 0,0-1,1 1,-1 0,0 0,0 0,1 0,-1 0,0 0,0 0,1 0,-1 0,0 0,1 0,-1 0,0 0,0 0,1 0,-1 0,0 0,0 0,1 0,-1 0,0 0,0 0,1 0,-1 1,11 15,-6 9,-2 0,-1 0,0 0,-5 41,2-39,0 0,2 1,7 48,-2-46,-2 0,2 36,-6-44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4.3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1,'1'16,"1"-1,0 1,6 17,4 38,-14 36,0-83,1 1,0-1,2 0,1 1,1-1,8 30,-9-49,-1 0,1 0,0 0,0 0,1-1,-1 1,1-1,0 0,5 5,-8-9,0 1,0-1,0 0,0 0,1 0,-1 0,0 0,0 0,0 0,1 0,-1 1,0-1,0 0,0 0,0 0,1 0,-1 0,0 0,0 0,0 0,1 0,-1 0,0 0,0 0,0 0,1-1,-1 1,0 0,0 0,0 0,0 0,1 0,-1 0,0 0,0 0,0-1,0 1,0 0,1 0,-1 0,0 0,0-1,0 1,0 0,0 0,4-15,-1-14,-2-4,-1-16,13-80,-8 75,-4 37,1 0,0 0,5-16,-6 29,0 0,1 0,-1 0,1 0,0 1,0-1,1 0,-1 1,1-1,-1 1,1 0,0 0,0 0,1 0,-1 1,6-4,2 1,0 0,0 1,0 0,1 1,0 1,-1 0,1 0,0 1,0 0,0 1,0 1,0 0,-1 0,1 1,0 1,-1 0,13 5,11 6,-1 0,-1 3,-1 0,39 29,-66-42,0 0,-1 0,0 1,0-1,0 1,0 0,-1 1,0-1,0 0,0 1,0 0,-1-1,0 1,-1 0,1 0,-1 0,0 1,0-1,-1 0,0 0,0 0,-1 1,1-1,-1 0,0 0,-1 0,0 0,0 0,0 0,-1-1,1 1,-1-1,-1 1,1-1,-1 0,-8 9,3-6,1 0,0 1,1 0,0 0,0 1,1 0,0 0,1 0,0 1,1 0,0 0,0 0,1 0,1 1,0-1,1 1,0 0,1 22,1-9,-1-3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5.7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1,'484'0,"-462"0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29.27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568 0,'-2'1,"-1"-1,1 0,-1 1,0 0,1 0,-1-1,1 1,-1 1,1-1,0 0,-1 1,1-1,0 1,0 0,0-1,0 1,0 0,1 0,-1 0,0 1,0 1,-28 59,19-38,-79 183,-77 147,134-300,18-33,2 0,0 2,1-1,1 1,-12 46,13-20,9-40,0 0,0 0,-1 0,-1 0,1 0,-2 0,1-1,-2 1,1-1,-1 0,0-1,-1 1,-13 14,4-8,1-1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30.4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0,'2'6,"1"-1,-1 0,1 1,0-1,0 0,0-1,1 1,-1-1,1 1,0-1,1 0,8 6,0 2,7 5,1 0,1-1,25 13,-18-11,36 28,-57-39,-1 0,1 0,-1 1,0 0,-1 0,0 1,0 0,6 14,-10-20,-1 0,0 1,0-1,-1 0,1 1,-1-1,1 0,-1 7,-2 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32.0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0,'4'6,"-1"0,1 1,-1-1,0 0,-1 1,1 0,-1-1,-1 1,1 0,-1 0,0 0,-1 0,0 0,-1 15,1-11,0 0,1 0,0 0,1 0,3 13,30 56,-25-58,0-1,-1 1,-1 1,-2 0,6 27,-10-30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33.8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79,'4'-1,"0"0,1 0,-1-1,0 1,0-1,0 0,4-3,9-4,13-5,-17 7,1 1,0 1,0-1,0 2,0 0,1 1,-1 1,19-2,-11 5,1 2,-1 0,0 0,0 2,0 1,-1 1,0 1,0 1,-1 0,0 2,-1 0,0 1,0 1,-2 1,1 0,-2 1,15 18,-26-28,-1 1,0-1,-1 0,1 1,-1 0,-1 0,1 0,-1 0,0 0,0 0,0 0,-1 1,0-1,0 1,-1-1,0 1,0-1,-1 1,1-1,-1 1,-1-1,1 1,-1-1,0 0,-1 0,1 0,-1 0,-1 0,-5 8,-11 12,-1-1,-1 0,-1-2,-45 37,15-15,14-7,24-22,0-1,-2 0,1-1,-2-1,0 0,-38 19,11-9,41-21,6-2,25-14,-2 1,2 1,-1 1,1 1,1 1,-1 2,1 1,51-5,-1 1,-34 4,51-1,-66 7,-1-1,1 1,-1 2,47 8,-53-5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11.32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36.7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11,'0'-4,"0"-2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47.2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92,'0'-2,"1"-1,0 1,0-1,0 1,0-1,1 1,-1 0,1 0,-1 0,1 0,0 0,0 0,-1 0,1 0,1 1,-1-1,4-1,42-23,-25 21,0 0,0 1,0 1,1 2,-1 0,47 5,-7-2,12 0,111-3,-146-8,-24 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6.7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535 1,'0'15,"-2"0,0 0,-1 0,0-1,-1 1,-1 0,-10 21,-57 97,36-72,-93 145,-19 39,134-213,1 1,2 0,2 1,0 0,-3 40,-4 13,9-56,0-7,2 0,0 1,2 0,0-1,2 1,1 0,3 27,3-31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7.5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1,'4'0,"0"1,0-1,0 1,0 0,0 1,-1-1,1 1,0-1,-1 1,1 0,-1 0,6 6,40 39,-13-12,29 13,-44-34,0 0,-2 2,1 1,-2 0,0 1,-1 1,20 29,-9-17,-10-16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9:59.1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458 80,'-1'4,"1"0,-2 0,1 0,0 0,-1 0,1-1,-1 1,0 0,0-1,-1 0,1 1,-6 5,-35 33,-11 3,-3-3,-92 53,140-91,1 0,-1 0,0-1,0 0,0 0,-18 2,26-5,-1 1,0-1,1 0,-1 0,1 0,-1 0,0 0,1 0,-1 0,1 0,-1-1,1 1,-1 0,1-1,-1 0,1 1,-1-1,1 0,-1 0,1 1,0-1,0 0,-1-1,1 1,0 0,0 0,0 0,0-1,0 1,1 0,-1-1,0 1,0-1,1 1,-1-1,1 1,0-1,-1 1,1-1,0 1,0-1,0 0,0 1,0-1,0 1,1-1,-1 0,1-2,1-4,1-1,0 1,0-1,1 1,0 0,1 0,-1 1,2-1,-1 1,1 0,8-7,11-11,41-31,-40 36,1 1,0 1,2 2,0 1,0 1,2 1,0 2,0 1,39-7,-61 17,0 0,-1 0,1 1,-1 0,1 1,-1 0,1 0,-1 1,0 0,0 0,0 1,-1 0,1 1,-1-1,8 8,15 11,-2 2,28 31,-45-45,33 36,-3 2,-2 2,-1 1,-4 2,-1 2,-3 1,-3 1,30 91,-52-133,0 1,-1-1,-1 1,-1 0,0 0,-1 0,-1 0,-2 17,1-25,-1 1,0-1,-1 0,0 1,-1-1,0-1,0 1,-1-1,0 1,0-1,-1-1,0 1,0-1,-1 0,-11 9,6-7,-1 0,0 0,0-2,-1 0,1 0,-2-1,1-1,-1 0,1-1,-1-1,0 0,0-1,-1 0,1-2,0 1,-1-2,1 0,-18-4,27 2,0 1,0-1,0 0,1 0,0-1,-1 1,1-1,1 0,-1-1,0 1,1-1,0 0,0 0,1 0,-1-1,1 1,0-1,1 0,-1 0,1 0,0 0,1 0,-2-9,-1-11,1 0,1 0,1 0,4-36,3 22,2-1,2 2,1 0,2 0,36-71,-41 98,0 1,1 0,0 0,1 1,0 0,1 1,20-14,-9 6,-14 11,0 0,1 1,-1 0,1 0,1 1,-1 0,0 0,1 1,0 1,13-2,6 1,1 1,35 3,-57-1,14 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0.61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32 236,'1'0,"0"0,0 1,0-1,0 1,0-1,0 1,0-1,0 1,0 0,0-1,-1 1,1 0,0 0,0 0,-1-1,1 1,0 0,-1 0,1 0,-1 0,1 0,-1 0,0 0,1 1,-1-1,0 0,0 0,0 0,0 0,0 0,0 0,0 0,0 1,-1 0,-3 40,3-39,0 1,0 0,-1-1,1 1,-1-1,1 1,-1-1,0 0,0 0,-1 0,-4 5,7-7,-1-1,1 0,0 0,0 0,-1 0,1 0,0 0,-1 0,1 0,0 1,-1-1,1 0,0 0,0 0,-1 0,1-1,0 1,-1 0,1 0,0 0,-1 0,1 0,0 0,-1 0,1 0,0-1,0 1,-1 0,1 0,0 0,0-1,-1 1,1 0,0 0,0-1,0 1,0 0,-1 0,1-1,0 1,0-1,-6-30,5 5,-1 1,1 0,1-1,1 1,2 0,0 0,12-45,-12 65,-1 1,1-1,0 1,1-1,-1 1,1 0,0 0,0 1,0-1,0 1,0 0,1 0,0 0,0 1,-1 0,1 0,0 0,1 0,-1 1,0 0,9-1,-4 0,0 1,0 0,0 1,0 0,0 1,0 0,-1 0,1 1,0 0,-1 1,10 4,-4 2,-1 0,-1 2,0-1,0 2,-1 0,15 19,14 13,34 17,-51-43,40 38,-57-49,-1 0,0 0,-1 0,0 1,0 0,-1 0,0 0,0 1,0-1,2 12,-2 4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4.6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561 186,'-37'32,"-2"-1,0-2,-2-2,-44 22,76-44,-5 4,0-2,-1 0,0 0,0-2,-1 1,0-2,0 0,-17 1,27-4,0-1,-1 0,1 0,-1-1,1 0,0 0,0 0,-1-1,1 0,0 0,0 0,1-1,-1 0,0 0,1 0,0-1,0 0,0 0,0 0,0-1,1 1,0-1,-5-8,6 8,0-1,1 1,0-1,0 1,1-1,-1 0,1 0,0 0,1 0,0 0,0 0,0 0,0 0,1 0,0 1,0-1,1 0,0 0,0 1,0-1,1 1,5-10,3-5,2 0,0 0,1 2,23-25,-28 35,-1 0,1 0,0 1,1 1,-1 0,1 0,1 0,-1 2,1-1,0 1,0 1,0 0,12-2,-1 3,0 0,0 1,0 1,0 1,43 8,-50-5,0 0,0 1,0 0,-1 2,0-1,0 2,0 0,-1 0,-1 1,1 1,-1 0,-1 1,0 0,16 22,-16-19,-1 1,0 0,-2 1,1 0,-2 0,0 1,-1 0,-1 1,-1-1,0 1,-1-1,1 28,-3-17,-2 0,-7 48,5-63,0 0,-1 1,-1-2,0 1,0 0,-2-1,-11 17,0-6,0-1,-2-1,-1-1,0 0,-1-2,-29 19,12-9,-35 34,71-59,0 0,-1-1,1 1,-1-1,1 0,-1 0,0 0,0 0,0 0,0-1,0 0,0 0,0 0,-1 0,-7-1,10 0,0 0,0 0,-1-1,1 1,0-1,0 0,0 1,0-1,0 0,0 0,0-1,0 1,0 0,0-1,1 1,-1-1,1 1,-1-1,1 0,-1 1,1-1,0 0,0 0,0 0,0 0,0 0,0 0,1-1,-1 1,1 0,-1-3,-1-12,1 0,0 1,1-1,1 0,1 1,0-1,1 1,1-1,1 1,0 0,1 1,0-1,14-22,0 5,1 1,2 1,1 0,50-48,-69 74,0 1,0 0,0 1,1-1,-1 1,1 0,0 0,0 1,0 0,0 0,0 0,1 0,-1 1,0 1,1-1,7 1,2 1,1 0,-1 2,0 0,-1 0,19 8,-17-6,0 0,1-2,-1 1,1-2,0-1,-1 0,1-1,0 0,0-2,0 0,-1-1,1-1,-1-1,32-13,-34 13,-1 0,1 1,0 1,0 0,1 1,-1 1,1 0,24 3,-18-2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6.3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61,'0'-4,"4"-2,2-4,4-4,4-1,0 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6.8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0,'4'0,"2"0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7.2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0,'4'0,"6"0,2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4.85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1,'3'1,"0"0,0 0,1 0,-1 0,0 1,0 0,0 0,-1-1,1 2,0-1,-1 0,1 0,-1 1,0-1,0 1,0 0,0 0,0 0,0 0,-1 0,0 0,1 0,0 5,7 15,10 47,-18-66,4 29,0 1,-3 1,-1 55,-2-48,8 74,-6-110,0 0,1 0,0 0,0-1,1 1,0 0,-1-1,2 0,-1 1,1-1,0-1,0 1,0 0,1-1,-1 0,1 0,0 0,0-1,10 5,9 4,1-2,0-1,37 9,-7-1,28 14,-60-20,1-2,0 0,0-2,1 0,0-2,0 0,35 1,-53-7,0 0,1 0,-1 0,0-1,0 0,0-1,0 1,-1-1,1-1,-1 1,1-1,8-7,-1-3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12.9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57 692,'-3'1,"1"-1,0 0,0 0,0 0,0-1,-1 1,1 0,0-1,0 0,0 1,0-1,0 0,0 0,0 0,0 0,0 0,1-1,-1 1,0-1,1 1,-1-1,1 1,0-1,-1 0,1 0,0 1,0-1,0 0,0 0,0 0,1 0,-1-1,0 1,1 0,0 0,0 0,-1 0,1-1,1-2,-1-1,1 0,0 0,0 1,0-1,1 0,0 1,0-1,0 1,1 0,0-1,0 1,0 1,1-1,4-5,84-67,-71 62,0-2,-1 0,-1-1,0-1,22-29,-37 38,0 0,0 1,0-1,-1-1,-1 1,0 0,1-19,4-12,-6 32,-1 0,1 0,-2 0,1 0,-1 0,0 0,-1 0,0 1,-1-1,1 0,-2 1,1 0,-1 0,-10-15,12 19,0 0,-1 0,1 1,-1-1,0 1,0 0,-1 0,1 0,0 0,-1 0,0 1,0 0,0-1,0 1,0 1,0-1,0 1,-1-1,1 1,0 1,-1-1,1 0,-1 1,1 0,-1 0,1 0,-1 1,1 0,0 0,-1 0,-6 2,8-1,0 0,1 0,-1 0,0 0,1 0,-1 1,1-1,0 1,0-1,0 1,0 0,1 0,-1 0,1 0,-1 0,1 0,0 0,0 1,1-1,-1 0,1 0,-1 1,1-1,0 0,0 1,1-1,-1 0,2 7,-1-1,1 0,0 0,1-1,0 1,0-1,0 1,1-1,1 0,8 13,5-2,1 0,0-1,2-1,0-1,23 13,124 63,-79-45,340 169,-285-146,-130-63,12 5,-1 0,-1 3,31 21,-54-35,0 0,1 0,-1 0,0 0,0 0,0 0,0 0,0 0,0 1,0-1,0 0,-1 1,1-1,0 0,-1 1,1-1,-1 1,1-1,-1 1,0-1,0 1,1-1,-1 1,0-1,-1 1,1 2,-1-2,-1 1,1-1,0 0,-1 0,0 0,1 0,-1 0,0-1,0 1,0-1,0 1,0-1,0 1,-4 0,-8 5,-1-1,0-1,0-1,-16 3,-484 71,397-72,92-6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8.30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562 0,'0'20,"-1"-1,-1 0,0 0,-2 0,0 0,-1 0,-1-1,0 0,-2 0,-13 23,-165 266,84-143,76-116,1 2,3 1,2 1,2 0,3 2,2 0,-12 109,23-155,0 0,0-1,-1 1,0-1,-1 0,1 0,-1 0,-1 0,-5 6,-3 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09.2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0,'7'1,"-1"0,0 0,1 0,-1 1,0 0,0 0,0 0,0 1,0 0,-1 0,8 6,58 49,-47-36,74 69,-63-55,2-2,58 41,-87-70,7 5,-1 0,22 20,-25-17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10.9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410 62,'-1'6,"0"0,-1-1,1 0,-1 1,0-1,0 0,-1 0,1 0,-1 0,0 0,0-1,-1 1,0-1,1 0,-1 0,-1 0,1-1,-9 6,-5 4,-1-1,-1-1,-28 11,32-15,0-2,0 0,0-1,-1-1,0 0,-29 0,41-3,0 0,-1-1,1 1,-1-1,1 0,0-1,-1 1,1-1,0 0,-9-6,12 7,-1-1,1-1,-1 1,1 0,0 0,0-1,0 1,0-1,1 0,-1 1,1-1,0 0,-1 0,1 0,1 0,-1 0,0 0,1 0,-1-1,1-3,0 3,1-1,0 1,0-1,0 1,0-1,0 1,1-1,0 1,0 0,0 0,1 0,-1 0,1 1,0-1,0 1,0-1,1 1,-1 0,1 0,0 0,-1 1,1-1,6-1,11-8,1 2,0 1,25-7,-29 9,0 2,0 0,1 1,-1 1,36-1,-49 4,0 0,0 0,0 1,-1 0,1 0,0 0,-1 0,1 1,0-1,-1 1,0 1,0-1,1 0,-1 1,-1 0,1 0,0 0,-1 1,1-1,-1 1,0 0,0 0,-1 0,1 0,-1 0,0 0,0 1,2 6,74 264,-72-257,-2 0,0 1,-1-1,-1 1,0-1,-2 1,-3 36,1-44,0 0,-1 0,0 0,-1-1,0 1,-1-1,0 0,-1 0,0-1,-1 0,1 0,-2 0,1-1,-12 11,7-11,0 1,0-2,-1 1,0-2,0 0,-1 0,0-1,1-1,-2 0,1-1,0-1,-1 0,-20 0,32-2,0 0,0 0,0 0,0 0,0-1,0 1,0-1,0 0,0 0,0 0,0 0,0 0,0 0,1-1,-6-3,7 3,-1 1,1-1,0 0,-1 1,1-1,0 0,0 0,0 0,1 0,-1 0,0 0,1-1,-1 1,1 0,0 0,0 0,0-3,0-3,1 1,1 0,-1 0,1 0,0 1,1-1,0 0,0 1,0-1,1 1,0 0,4-6,0 3,0 0,1 1,-1 0,1 0,1 1,0 0,0 1,0 0,1 0,-1 1,1 1,1 0,-1 0,21-3,6 2,0 1,1 3,46 3,-17-1,-45-1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12.4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0 107,'3'0,"0"0,-1 1,1-1,0 0,-1 1,1 0,-1-1,1 1,-1 0,0 0,1 1,-1-1,0 0,0 1,1-1,-1 1,0 0,2 3,-1-1,0 0,0 0,-1 1,1-1,-1 1,0 0,0 0,2 10,-1 6,-1 1,0-1,-2 35,-1-45,0 56,3-84,2-1,10-32,-5 22,7-43,-14 54,0 0,0 1,1-1,1 0,0 1,11-26,-14 39,1-1,0 1,0 0,0 0,1 0,-1 0,1 0,-1 0,1 1,0-1,0 1,0 0,1 0,-1 0,0 0,1 1,-1-1,1 1,-1 0,1 0,0 0,0 1,-1-1,1 1,0 0,0 0,0 0,-1 0,1 1,6 1,1 1,-1 0,0 0,0 1,0 0,-1 1,1 0,-1 1,15 12,64 63,-66-59,-7-6,0 1,-2 0,0 1,-1 1,-1 0,-1 0,0 1,-2 1,0-1,-1 1,-1 0,-2 1,0 0,-1-1,-1 1,0 0,-3 24,-3-24,-3-5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13.60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1,'636'0,"-614"0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15.1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76,'39'0,"176"-6,-183 2,0-1,0-1,-1-2,52-19,-36 12,-26 10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16.7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1,'82'1,"102"13,-153-11,1-2,-1-1,61-9,-10 0,-58 8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19.5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20.1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1,'4'0,"2"0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20.8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16.87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380 0,'-2'1,"-1"-1,0 1,0 0,0 0,0 0,0 0,1 1,-1-1,0 1,1-1,0 1,-1 0,1 0,0 0,0 0,0 1,-2 2,-33 51,28-41,-36 59,4 2,3 2,3 1,-37 129,56-146,3 0,2 1,3 1,3-1,3 1,10 117,23 36,-24-182,1-1,2 0,2-1,17 37,-25-60,1-1,1 0,-1-1,1 1,1-1,-1 0,1-1,1 0,-1 0,1 0,0-1,17 9,-13-10,0 0,0-1,0 0,1-1,-1-1,1 0,-1-1,1 0,24-2,18 2,75 8,-67-3,-36-4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2.2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297 0,'1'0,"0"1,0-1,0 1,0 0,0-1,0 1,0 0,0-1,0 1,0 0,0 0,0 0,0 0,-1 0,1 0,0 0,-1 0,1 0,-1 0,1 0,-1 1,1-1,-1 0,0 0,0 0,0 1,1 1,3 42,-4-39,0 17,-1 0,-1 1,-1-1,-1 0,-9 28,-45 116,30-93,-6 18,5-19,-25 108,43-143,-1-1,-21 47,2-9,23-53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3.0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1,'12'20,"0"0,22 24,13 22,-28-40,0 0,3-1,0-1,30 25,-18-17,31 38,-56-58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4.5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1 135,'0'-4,"1"-1,-1 0,1 1,0-1,1 1,-1-1,1 1,0 0,0 0,0 0,1 0,-1 0,1 0,0 0,0 1,0-1,1 1,-1 0,1 0,-1 0,1 1,0-1,7-2,1-1,1 1,0 0,0 0,0 2,0-1,25-1,-24 3,95-4,-100 6,0 0,0 1,0 0,0 0,0 1,0 0,-1 1,1 0,11 6,-18-8,0 1,0-1,0 1,0 0,0 0,-1 0,1 0,-1 0,1 0,-1 0,0 1,0-1,0 0,0 1,0-1,0 1,-1-1,0 1,1-1,-1 1,0-1,0 1,0 0,0-1,-1 1,1-1,-1 1,1-1,-1 1,0-1,0 0,0 1,0-1,-2 3,-5 10,0-1,-1 1,-20 22,-7 4,-2-2,-48 38,-37 36,122-112,-1 0,1 1,-1-1,1 1,0-1,0 1,0-1,0 1,0 0,0 0,0-1,0 1,1 0,-1 0,1 0,-1 0,1 0,0 0,0 0,0 0,0 0,0 0,0 0,0 0,1 2,0-3,1 1,-1-1,0 0,0 0,1 1,-1-1,1 0,-1-1,1 1,-1 0,1 0,0-1,-1 1,1-1,0 1,0-1,-1 0,1 1,0-1,0 0,-1 0,1 0,0-1,0 1,-1 0,1-1,0 1,2-2,13-3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5.2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7.5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244 7,'-2'1,"-1"-1,1 1,0-1,0 1,0 0,0 0,0 0,0 0,0 0,1 0,-1 0,0 1,1-1,-1 1,-2 3,-24 32,16-21,-11 14,-32 39,50-63,0-1,-1 0,1 0,-1 0,0 0,-1-1,1 0,-11 4,17-7,-1-1,0 1,1-1,-1 0,1 1,-1-1,0 0,0 1,1-1,-1 0,0 0,1 1,-1-1,0 0,0 0,1 0,-1 0,0 0,0 0,0 0,1 0,-1-1,0 1,1 0,-1 0,0-1,0 1,1 0,-1-1,1 1,-1-1,0 1,1-1,-1 1,1-1,-1 1,1-1,-1 1,1-1,-1 0,1 1,0-1,-1 0,1 1,0-1,0 0,-1 0,1 1,0-1,0 0,0 0,0 1,0-1,0 0,0 0,0 1,1-2,-1-2,1-1,0 1,0 0,1-1,-1 1,1 0,0 0,4-5,3-2,0 0,1 1,1 1,-1-1,2 2,-1-1,19-9,-5 5,1 1,47-16,-39 20,0 1,0 2,1 1,0 2,0 1,58 7,-88-6,0 1,0 0,0 0,0 0,0 1,-1-1,1 1,-1 0,1 1,-1-1,0 1,0 0,0 0,0 0,0 0,-1 1,1 0,-1 0,0 0,0 0,-1 0,1 0,-1 1,0-1,0 1,2 7,-1 0,0 0,-1 0,0 1,-1-1,-1 1,0-1,0 1,-2-1,-3 22,1-22,0 0,-1-1,0 1,-1-1,0 0,0-1,-2 1,1-1,-15 15,3-5,-1-2,-1 0,-30 20,36-27,-1-1,0 0,0-1,-1-1,0-1,-1 0,1-1,-1-1,-1-1,1 0,-1-2,1 0,-32-1,48-1,0 0,0 0,-1 0,1 0,0-1,0 1,0-1,0 0,0 0,0 1,0-1,1 0,-1-1,0 1,0 0,1 0,-4-4,5 4,-1 0,1 0,-1-1,1 1,-1 0,1 0,0-1,0 1,0 0,0 0,0-1,0 1,0 0,0-1,0 1,1 0,-1 0,0-1,1 1,-1 0,2-2,1-2,0-1,1 1,0 0,0 0,0 0,1 1,-1 0,1 0,0 0,8-5,7 0,1 0,1 2,-1 0,1 1,0 1,0 1,1 1,32 0,48-8,-34 9,-59 3,1-1,-1 0,0 0,1-1,-1-1,0 0,16-4,-5-2,-2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8.2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8.8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26,'0'-4,"0"-7,0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9.2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0,'4'0,"6"0,1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1.5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541 0,'0'16,"-2"-1,0 1,-1-1,0 0,-1 0,-1 0,-11 24,-59 97,31-63,-3 13,-212 415,246-469,3 0,-11 51,9-31,-3-14,6-26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2.3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0,'8'1,"0"0,0 0,0 0,0 1,0 0,-1 1,1 0,0 0,-1 1,0 0,0 0,0 0,-1 1,11 9,6 9,0 1,27 37,0 1,-34-44,12 14,1-1,1-2,1 0,2-2,42 26,-67-48,1 0,-1 1,0 0,0 1,-1 0,0 0,0 0,-1 1,12 17,-10-10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18.69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1235,'5'-2,"0"1,0-1,-1 0,1 0,0-1,-1 1,1-1,5-5,6-3,573-284,-372 194,-19 7,595-302,-786 393,110-70,-107 66,0 0,-1-1,0 0,-1 0,0-1,0 0,-1-1,0 0,6-11,-12 19,0-1,0 1,0 0,0 0,-1-1,1 1,-1 0,0-1,1 1,-1 0,0-1,0 1,-1 0,1-1,0 1,-1 0,0-1,1 1,-1 0,-1-3,-1 1,1 1,-1-1,0 1,0 0,0 0,0 0,0 0,-1 0,1 1,-7-4,-8-3,-1 1,0 1,-35-9,46 14,-10-1,1 0,-1 1,0 1,1 0,-1 2,0 0,0 1,1 0,-1 2,1 0,0 1,0 0,-27 14,-15 11,2 2,-72 54,92-61,-392 299,368-270,2 3,3 2,2 2,-72 109,97-120,2 1,2 2,3 0,-26 93,25-53,4 1,-7 98,24-176,1-1,1 1,0 0,1-1,1 1,4 20,-4-29,1 0,0 0,0 0,0-1,0 1,1-1,0 0,1 0,-1 0,1-1,1 0,-1 1,0-2,1 1,11 6,8 3,0-1,1-1,1-1,43 11,117 18,-99-23,-35-5,-24-5,0 0,0-2,1-1,-1-1,1-2,38-2,-52-4,-1 0,0-1,0-1,0 0,-1-1,0 0,-1-1,0-1,22-21,5 0,-5 4,-1-2,-2-1,-1-1,-1-1,-2-2,41-64,-57 79,-2 0,0-1,-1 0,-2-1,0 1,-1-2,0 1,-2-1,-1 1,-1-1,0 0,-2 0,-1 0,0 0,-7-30,1 28,7 24,0 0,0 0,0 0,0 0,0 0,0 0,0 1,0-1,0 0,0 0,0 0,0 0,0 0,0 0,0 0,0 0,0 0,0 1,0-1,0 0,0 0,0 0,0 0,0 0,-1 0,1 0,0 0,0 0,0 0,0 0,0 1,0-1,0 0,0 0,0 0,0 0,-1 0,1 0,0 0,0 0,0 0,0 0,0 0,0 0,0 0,-1 0,1 0,0 0,0 0,0 0,0 0,0 0,0 0,0 0,0 0,0-1,-1 1,1 0,0 0,0 6,0-1,0 0,1 1,0-1,0 1,3 8,9 21,3 0,0-1,3-1,43 61,107 112,-162-198,128 154,91 98,-212-245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3.5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38 95,'1'-4,"0"0,1 0,-1-1,1 1,0 0,0 0,0 1,0-1,1 0,-1 1,1-1,0 1,0 0,1 0,-1 0,0 0,1 1,0-1,5-2,-5 2,0 1,1-1,-1 1,1 0,-1 0,1 0,0 1,0-1,0 1,-1 0,1 1,0-1,0 1,1 0,-1 0,7 2,-11-2,0 0,0 1,0-1,0 1,0 0,0-1,-1 1,1 0,0-1,0 1,-1 0,1 0,0 0,-1 0,1-1,-1 1,1 0,-1 0,0 0,1 0,-1 0,0 0,0 0,0 0,0 0,0 0,0 1,0-1,0 0,0 0,0 0,0 0,-1 0,1 0,0 0,-1 0,0 1,-23 45,11-23,-31 84,-67 195,110-302,1 1,0-1,0 0,-1 1,1-1,0 1,0-1,0 0,0 1,1-1,-1 0,0 1,1-1,-1 0,1 1,-1-1,1 0,-1 0,1 0,0 1,0-1,-1 0,1 0,0 0,0 0,0 0,0 0,0-1,1 1,1 1,11 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4.22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11,'0'-4,"0"-2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5.9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0 133,'2'7,"-1"0,2-1,-1 1,1 0,0-1,0 1,0-1,1 0,0 0,6 6,8 15,-3 3,23 62,-10-20,-27-70,0 0,0 0,-1-1,1 1,-1 0,1 0,-1 0,0 0,1 0,-1 0,0 0,0 0,-1 0,0 4,-3-9,-1-18,1-16,2 0,5-71,-1 88,1 0,1 0,1 0,0 1,2-1,16-35,-19 50,0-1,1 0,-1 1,1 0,0 0,0 0,1 0,-1 1,1 0,0 0,0 1,1 0,-1 0,1 0,-1 1,1 0,13-3,-1 2,0 1,0 0,0 1,0 1,27 3,-43-2,-1-1,1 1,0 0,0 0,-1 0,1 0,-1 0,1 1,-1-1,1 1,-1 0,0-1,0 1,0 0,0 0,0 0,0 1,-1-1,1 0,-1 1,1-1,-1 1,0-1,0 1,0 0,0 0,-1-1,1 1,-1 0,1 3,0 13,0-1,-1 1,-4 31,1-14,2 3,2 0,1 0,10 48,-7-59,1 45,-6-51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09.2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78 0,'2'149,"-5"162,0-289,0 0,-2 0,-10 30,9-33,1 0,0 1,1-1,-2 39,5-32,-10 49,6-48,-2 47,8 181,-1-234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1.2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0,'13'11,"0"-1,0 0,1-1,16 8,10 7,43 35,93 88,-99-80,-72-63,0 0,0 0,-1 1,0 0,0 0,0 0,0 1,-1-1,4 10,-1 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2.6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1 184,'2'0,"-1"1,1-1,0 1,-1-1,1 1,0 0,-1 0,1-1,-1 1,1 0,-1 0,1 1,-1-1,0 0,1 0,-1 1,0-1,1 2,21 35,-12-19,121 151,-96-126,-36-43,0-1,0 1,1-1,-1 1,0-1,1 1,-1-1,0 1,1-1,-1 0,1 1,-1-1,1 1,-1-1,1 0,-1 1,1-1,-1 0,1 0,-1 1,1-1,0 0,-1 0,1 0,-1 0,1 0,1 0,1-16,-11-43,5 42,-12-82,6 54,-3-91,11 128,1 1,1-1,-1 0,1 0,0 1,1-1,4-14,-4 19,-1 1,1-1,0 1,0 0,0 0,0 0,0 0,1 0,-1 0,0 1,1-1,-1 1,1 0,0-1,-1 1,1 0,0 1,0-1,0 0,0 1,0 0,-1-1,1 1,4 1,10-3,0 2,0 0,0 2,30 4,-42-4,0-1,0 0,-1 1,1 0,-1 0,0 1,1-1,-1 1,0 0,0 0,-1 0,1 0,-1 1,0-1,1 1,-1 0,-1 0,1 0,-1 0,0 1,3 5,0 6,1 0,1-1,0 0,1 0,19 26,-12-18,0 1,-1 0,11 28,17 31,-31-68,0-3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3.7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1,'1'0,"0"1,0-1,1 1,-1-1,0 1,0 0,0 0,0-1,0 1,0 0,0 0,0 0,-1 0,1 0,0 0,-1 0,1 1,0-1,-1 0,1 0,-1 0,0 1,1-1,-1 0,0 1,0-1,0 2,4 44,-4-40,1 5,0 23,2 0,9 40,-10-62,0-1,1 0,1 0,0 0,0 0,1-1,1 0,-1 0,2 0,0-1,0 1,1-2,11 12,-4-7,-10-8,0-1,0-1,0 1,1-1,0 0,0 0,0 0,0-1,8 3,-1-3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7.2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7.6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1,'0'4,"0"6,0 5,0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48.1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0,'0'4,"0"6,0 6,0-1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0.17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387 2,'-12'-1,"1"1,-1 0,1 1,-1 0,1 1,-1 1,1-1,0 2,0-1,0 2,1 0,-1 0,1 0,0 1,1 1,0 0,-10 9,-2 3,1 2,1 0,1 1,0 1,-21 38,32-48,0 2,0-1,1 1,1 0,1 0,0 0,1 1,0-1,2 1,0 0,1 24,0-36,1 0,0 1,-1-1,2 0,-1 0,0 0,1 0,0 0,0-1,0 1,0 0,0-1,1 1,0-1,0 0,0 0,0 0,0 0,0-1,1 1,-1-1,1 0,0 0,0 0,0 0,0-1,0 0,0 1,0-2,7 2,10 1,1-2,-1 0,1-2,35-4,-55 5,7-1,0-1,0 0,0 0,0-1,0 0,-1-1,1 1,-1-2,0 1,0-1,0-1,-1 1,0-1,0 0,0-1,-1 0,0 0,0 0,-1-1,1 0,-2 0,1 0,4-13,-5 9,0 0,0 0,-1-1,-1 1,0-1,-1 0,0 0,-1 0,0 0,-1 1,-1-1,0 0,-1 0,0 1,0 0,-9-17,6 16,2 5,0 0,0 0,1 0,0 0,0-1,1 0,-2-15,4 23,0 1,0-1,0 0,0 0,1 0,-1 1,0-1,0 0,1 0,-1 1,0-1,1 0,-1 1,1-1,-1 0,1 1,-1-1,1 1,-1-1,1 1,0-1,-1 1,1-1,0 1,-1-1,1 1,0 0,0 0,0-1,26 6,-21-3,0 1,0 1,0-1,-1 1,1 0,6 7,1 5,-1 2,-1-1,16 35,-19-34,1-1,0-1,2 0,-1 0,17 17,0-8,-21-21,0 1,0 0,-1 1,0-1,0 1,0 0,-1 0,1 1,-2-1,1 1,3 9,-3 2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5.0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0,'434'0,"-412"0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6.0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581 4,'0'0,"0"0,0 0,0 0,0 0,0-1,0 1,0 0,0 0,0 0,0 0,-1 0,1-1,0 1,0 0,0 0,0 0,0 0,0 0,0-1,0 1,0 0,0 0,-1 0,1 0,0 0,0 0,0 0,0 0,0-1,-1 1,1 0,0 0,0 0,0 0,0 0,0 0,-1 0,1 0,0 0,0 0,0 0,0 0,-1 0,1 0,0 0,0 0,0 0,0 0,0 0,-1 1,1-1,0 0,0 0,0 0,0 0,0 0,-1 0,-13 11,-10 13,-39 52,5 3,-64 111,-72 185,173-330,11-28,2-1,0 2,1-1,1 1,0 0,1 0,-3 31,6-29,-1-1,-7 25,10-43,-4 16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6.8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22,'4'-3,"0"1,0-1,0 1,1 0,-1 0,1 0,-1 1,1 0,-1 0,1 0,0 0,8 0,59 3,-32 3,0 2,0 1,-1 3,0 1,-1 1,45 24,-54-23,-2 2,0 1,0 1,-2 1,0 1,-2 1,0 1,29 38,-22-28,-19-27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8.1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1 246,'0'0,"0"-1,0 1,0 0,0 0,0 0,0 0,0 0,0-1,0 1,0 0,0 0,0 0,0 0,0-1,0 1,0 0,0 0,0 0,0 0,0 0,1 0,-1-1,0 1,0 0,0 0,0 0,0 0,0 0,0 0,1 0,-1 0,0 0,0 0,0 0,0-1,0 1,1 0,-1 0,0 0,0 0,0 0,0 0,1 0,-1 0,0 0,0 0,0 0,0 1,0-1,1 0,-1 0,0 0,0 0,0 0,0 0,0 0,13 9,8 13,11 25,25 32,-57-78,1-1,-1 1,1 0,-1-1,1 1,-1-1,1 1,0-1,-1 0,1 1,0-1,-1 0,1 1,0-1,-1 0,1 0,0 0,-1 1,1-1,0 0,0 0,-1 0,1 0,0 0,0 0,-1-1,1 1,0 0,0 0,-1 0,1-1,0 1,-1 0,1-1,0 1,-1-1,1 1,-1-1,1 1,-1-1,1 1,-1-1,1 1,-1-1,1 0,-1 1,0-1,1 0,-1 1,0-1,1-1,16-41,-15 37,13-39,2 0,26-48,-35 78,0 1,1 0,1 1,0 0,1 0,0 1,1 1,0 0,27-19,-37 29,0-1,1 0,-1 1,1 0,-1-1,1 1,-1 0,1 0,0 0,-1 1,1-1,0 1,0 0,-1-1,1 1,0 0,0 1,0-1,-1 0,1 1,0 0,0-1,-1 1,1 0,-1 0,1 1,-1-1,1 0,-1 1,0 0,1-1,-1 1,0 0,0 0,-1 0,1 0,0 1,1 1,6 12,-1 0,-1 0,0 1,-1 0,4 20,6 13,-8-33,1-1,1 0,16 23,-17-28,0 0,-2 1,1 1,-2-1,1 1,-2 0,6 18,-7-13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19.6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431 51,'-2'4,"0"0,-1 0,0 0,1-1,-1 1,-1-1,1 1,0-1,-1 0,0 0,1-1,-10 5,7-2,-11 8,0-2,0 1,-1-2,-1-1,1 0,-1-1,-1-1,0-1,1-1,-2 0,1-2,-1 0,1-1,-38-2,56 0,0 0,0 0,0 0,0 0,0-1,0 1,0-1,0 1,0-1,0 0,0 1,0-1,0 0,0 0,1-1,-1 1,0 0,1 0,-1-1,1 1,-1-1,1 0,0 1,0-1,0 0,0 0,0 0,0 1,0-1,0 0,1 0,-1 0,1-1,0 1,-1 0,1 0,0 0,0 0,0 0,1-3,0 0,0 0,1 0,0 0,0 1,0-1,0 0,1 1,-1-1,1 1,0 0,1 0,-1 0,1 1,0-1,6-4,11-4,1 1,0 1,1 1,0 2,0 0,1 1,-1 1,1 1,0 1,28 1,-45 3,-1 0,0 1,0-1,1 1,-1 0,0 1,-1 0,1-1,0 2,-1-1,0 1,1 0,-2 0,1 0,0 1,-1 0,0 0,0 0,0 0,5 12,5 6,-2 1,-1 0,13 44,-12-33,-2 1,-2 0,-1 1,-2-1,1 63,-6-87,-1 0,0 1,0-1,-1 0,-1 0,0 0,-1 0,0-1,-1 0,0 1,0-1,-1-1,-1 1,0-1,0 0,-1-1,-1 0,1 0,-1-1,-18 13,18-16,0 0,-1-1,1 0,-1-1,1 0,-1-1,0 0,0 0,-11-1,15 0,0-1,0 1,-1-2,1 1,0-1,0 1,0-2,0 1,0-1,1 0,-1 0,0 0,1-1,0 0,-1 0,-5-5,8 4,0-1,0 1,1-1,-1 0,1 0,0 0,0 0,1 0,-1 0,1-1,0 1,1 0,-1-1,1-7,5-82,-3 80,-2 10,1-1,0 1,0-1,1 1,0 0,-1 0,2-1,-1 1,1 0,-1 1,2-1,-1 0,0 1,1 0,6-7,-2 5,-1 1,1 0,0 0,0 1,0 0,1 0,-1 1,17-4,10 0,0 3,0 0,67 3,-87 2,21-1,-2 2,1-2,-1-2,1-1,36-8,-25 3,-21 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1.5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0,'4'0,"2"0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1.9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2.49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1,'4'0,"6"0,6 0,4 0,3 0,2 0,1 0,0 0,1 0,-5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3.52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562 0,'1'0,"0"0,-1 1,1-1,0 0,0 0,-1 0,1 1,0-1,-1 0,1 1,0-1,-1 0,1 1,-1-1,1 1,-1-1,1 1,-1-1,1 1,-1 0,1-1,-1 1,0 0,1-1,-1 1,0 0,1-1,-1 1,0 0,0 0,0-1,0 1,0 0,0-1,0 1,0 0,0 0,0-1,0 2,-9 32,-8-1,-2 0,-1-1,-46 54,15-21,19-20,-62 81,-95 172,181-284,-4 6,2 0,0 1,1 0,0 0,2 1,-7 37,12-40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4.3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28,'3'-3,"1"0,0 1,0-1,0 1,0 0,0 0,1 0,-1 1,1-1,-1 1,1 0,-1 1,6-1,67-1,-52 2,-5 1,1 0,0 2,-1 0,1 1,-1 1,0 1,0 1,36 19,-31-13,0 2,-1 2,0 0,-2 1,39 39,-47-44,0 0,1-1,30 17,-29-19,1 1,-1 1,17 17,-20-15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3.24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1 644,'1'40,"2"0,1 0,15 59,-15-86,0-1,0 0,1 0,0 0,1 0,1-1,0 0,0-1,1 1,1-1,-1-1,2 1,-1-2,1 1,0-1,20 11,8 1,2-2,-1-2,73 20,31 12,-106-32,40 16,-71-29,0-2,0 1,0-1,0 0,0 0,1-1,-1 0,0 0,0 0,9-2,-13 1,0 0,0 0,0 0,0 0,0 0,0-1,0 1,-1 0,1-1,0 0,-1 1,1-1,-1 0,0 0,0 0,0 0,1 0,-2 0,1 0,0 0,0 0,-1 0,1 0,-1-1,0 1,1-3,0-10,-1 1,0-1,-2-15,0 11,0-45,2 27,-2 1,-12-70,11 90,-6-25,8 40,1 0,0 0,-1-1,1 1,-1 0,1 0,-1 0,0 0,1 0,-1 0,0 0,0 0,0 0,0 0,1 1,-1-1,0 0,-1 0,1 1,0-1,0 1,0-1,0 1,0-1,-3 1,4 0,-1 0,1 0,0 0,-1 0,1 1,0-1,-1 0,1 0,0 1,0-1,-1 0,1 0,0 1,0-1,-1 0,1 1,0-1,0 0,0 1,0-1,-1 0,1 1,0-1,0 1,0-1,0 0,0 1,0-1,0 1,0-1,0 0,0 1,0-1,0 0,0 1,1-1,-1 0,0 1,0-1,0 1,1-1,6 21,-7-19,10 23,1 0,0-1,2-1,1 0,20 26,-23-36,0-1,1 1,1-2,0 0,0 0,1-1,0-1,1 0,21 8,-20-9,0-2,0 0,1-1,0-1,0 0,1-1,-1-1,31-1,-39-1,0-2,-1 1,1-1,0 0,-1-1,0 0,0 0,0-1,0 0,0-1,-1 1,0-2,0 1,0-1,-1 0,1 0,-2 0,1-1,6-10,-4 5,-1 0,-1 0,0-1,-1 0,0 0,-1-1,-1 1,3-15,6-118,-8 68,0 36,0 13,-1 0,-2-1,0 1,-2 0,-2-1,-7-38,8 63,0 1,-1-1,1 1,-1-1,0 1,0 0,0 0,-1 0,1 0,-1 1,0 0,0-1,0 1,-1 1,1-1,-1 0,1 1,-1 0,0 0,0 1,0-1,0 1,0 0,0 1,0-1,0 1,0 0,0 0,-1 0,1 1,0 0,-9 2,8-1,0-1,0 1,1 0,-1 0,0 1,1 0,0 0,0 0,0 0,0 1,0 0,-6 7,8-8,1 0,-1 0,1 1,0-1,0 1,1-1,-1 1,1 0,0-1,0 1,0 0,0 0,0 0,1 0,0 0,0 0,0 0,0 0,1 0,1 5,-1-4,1 0,0 1,1-1,-1 0,1-1,0 1,0 0,1-1,-1 1,1-1,0 0,0 0,1-1,-1 1,1-1,0 0,-1 0,1-1,6 3,13 5,0-1,47 10,-55-15,668 111,-640-110,111 18,-140-20,0 1,-1 0,0 1,1 1,-2 0,1 1,22 15,-33-20,0 0,0 0,-1 0,1 0,-1 0,1 1,-1-1,0 1,0 0,0-1,-1 1,1 0,0 0,-1 0,0 0,0 0,0 1,0-1,0 0,-1 0,0 1,1-1,-1 0,0 1,-1-1,1 0,0 1,-3 5,1-4,-1 1,0-1,0 0,-1 0,1 0,-1-1,0 0,-1 1,1-1,-1 0,0-1,1 1,-2-1,1 0,-7 3,-6 2,-1 0,0-1,0 0,0-2,-1 0,0-1,1-2,-1 0,-1 0,1-2,-34-4,51 4,0-1,0 0,0 0,0 0,0 0,0 0,0-1,0 0,0 1,0-1,1 0,-1 0,1 0,0 0,-1-1,1 1,0-1,0 1,1-1,-3-4,2 2,0 0,1-1,-1 1,1-1,0 1,1-1,0 0,-1 1,2-1,0-10,2-1,1 0,1 0,0 1,1 0,1 0,15-27,97-119,-87 124,-2-1,-1-2,39-76,-63 106,51-126,-51 123,-1-1,0 0,-2 0,1-1,-2 1,0 0,-2-23,1 36,0 0,-1 0,1 0,-1-1,0 1,1 0,-1 0,0 0,0 0,0 0,-1 0,1 1,0-1,-1 0,1 1,-1-1,1 0,-1 1,-4-3,2 2,0 0,0 0,-1 1,1-1,-1 1,1 0,-1 0,0 1,-5-1,-2 1,-1 0,1 1,0 0,0 1,-1 1,-19 7,15-3,1 1,1 0,0 2,0 0,1 0,0 1,1 1,0 0,1 1,0 1,1-1,0 2,1 0,1 0,1 0,-10 24,17-37,0 1,0-1,0 1,1 0,-1-1,1 1,-1 0,1 0,0-1,0 1,0 0,0 0,1-1,-1 1,1 0,-1-1,1 1,0 0,0-1,0 1,1-1,-1 0,1 1,-1-1,1 0,0 0,-1 0,1 0,0 0,0 0,1 0,-1-1,0 1,1-1,-1 0,1 0,-1 0,1 0,-1 0,1 0,0 0,-1-1,5 1,37 5,1-2,-1-1,77-7,-43 2,18-2,-35 1,1 2,119 14,-175-12,0 1,0-1,0 1,0 1,0-1,-1 1,1-1,-1 2,0-1,1 1,-1-1,-1 1,1 1,-1-1,1 1,-1 0,-1-1,1 2,-1-1,3 6,-4-7,-1 0,1 1,-1-1,0 0,-1 0,1 1,-1-1,1 0,-2 1,1-1,0 0,-1 1,0-1,0 0,0 0,0 1,-1-1,1 0,-1 0,0-1,0 1,-1 0,1-1,-1 1,0-1,0 0,0 0,0 0,-4 3,-8 7,0-1,-1-1,0 0,-1-1,-32 13,28-15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5.5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81,'3'1,"0"1,-1-1,1 1,0 0,-1 0,1-1,-1 2,0-1,0 0,0 0,0 1,0-1,0 1,2 4,7 8,-6-10,31 33,-1 1,-3 2,-1 1,29 51,-59-90,0-1,0 0,0 0,1 0,-1 0,0 0,1 0,0-1,-1 1,1 0,4 2,-1-8,-8-16,-2 3,-5-12,2 0,1-1,2 1,-3-38,8 59,0 0,0 0,1 0,0 0,0 0,1 0,0 0,0 1,1-1,0 1,1-1,-1 1,1 0,1 0,-1 1,1-1,0 1,1 0,-1 0,1 1,8-6,-9 8,0-1,1 1,-1 0,1 0,0 1,0 0,0 0,1 0,-1 1,0 0,1 0,-1 1,0-1,1 1,-1 1,1-1,-1 1,0 0,0 1,1 0,-1 0,0 0,0 0,-1 1,1 0,0 0,-1 1,0-1,0 1,0 1,0-1,-1 0,1 1,-1 0,0 0,-1 1,1-1,-1 1,0-1,-1 1,1 0,-1 0,0 0,-1 0,3 13,-3 5,-1-3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6.9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0,'147'165,"-67"-71,-48-56,31 48,-74-105,1 1,2-1,-1-1,2 0,1 0,0 0,2-1,0 0,1 1,2-1,1-42,0 60,0 1,1-1,-1 1,1-1,0 1,-1-1,1 1,1 0,-1-1,0 1,0 0,1 0,-1 0,1 0,0 0,0 0,0 1,0-1,0 0,0 1,0 0,0-1,0 1,1 0,-1 0,0 0,1 0,-1 1,1-1,-1 1,1-1,0 1,-1 0,1 0,-1 0,1 0,2 1,0 0,-1-1,0 1,0 0,0 0,1 1,-1-1,0 1,-1 0,1 0,0 0,0 1,-1-1,0 1,1 0,-1 0,0 0,0 0,-1 0,1 1,-1-1,5 8,15 74,-19-68,0-1,1 0,1 0,1-1,9 19,-1 2,-10-19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8.4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0,'-1'3,"1"0,0 0,0 0,0 0,1 0,-1 0,1 0,0 0,-1-1,1 1,1 0,-1 0,0-1,1 1,-1 0,1-1,0 0,0 1,0-1,2 3,1-3,0 1,0-1,0 0,0 0,0-1,0 1,0-1,0 0,1-1,9 1,57 0,133-16,-103 5,16-2,108-5,-199 17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29.51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0 221,'14'0,"43"2,-1-4,1-1,-1-3,60-15,-31-6,-1-4,105-55,-109 49,-59 27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30.51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1 170,'5'-1,"0"-1,0 1,0-1,0 0,-1-1,1 1,-1-1,5-3,12-7,-9 8,177-75,-163 71,0 2,1 0,0 2,0 1,40-1,-45 5,0-1,27-6,-26 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31.8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1,'0'2,"0"0,1 1,-1-1,1 0,-1 0,1 0,0 0,0 0,0 0,0 0,0 0,1 0,-1 0,1-1,-1 1,1-1,-1 1,1-1,0 1,0-1,0 0,0 0,0 0,0 0,0 0,0 0,0-1,0 1,0-1,1 1,2-1,12 3,0-1,0-1,21-1,-16-1,57 3,414-10,-433 0,88-23,-124 26,-14 2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24.7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384 1,'1'0,"1"0,-1 0,1 0,-1 0,1 0,-1 1,1-1,-1 0,1 1,-1-1,0 1,1 0,-1-1,0 1,1 0,-1 0,0 0,0 0,0 0,0 0,0 0,0 0,1 3,0-1,-1 0,0 0,0 0,0 0,-1 0,1 0,-1 0,0 1,1-1,-2 6,-1 9,-2-1,1 0,-10 23,10-30,-51 139,-133 257,151-333,13-25,2 1,3 0,2 2,2 0,-8 56,18-61,2 67,2-95,0 14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25.9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0,'4'2,"0"0,-1 0,1 1,-1-1,0 1,0-1,0 1,0 0,0 0,-1 0,1 1,-1-1,4 7,-2-4,69 95,106 112,-176-209,0 0,0 0,0 0,0 1,-1-1,1 1,-1 0,-1-1,1 1,0 0,-1 0,0 0,0 7,1 6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28.9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83,'0'-1,"1"-1,-1 0,1 0,0 0,-1 0,1 0,0 1,0-1,0 0,1 1,-1-1,0 1,0-1,1 1,-1-1,1 1,0 0,-1 0,1 0,2-1,41-20,-37 19,6-2,1 0,1 1,24-4,-33 7,-1 0,1 1,-1-1,1 1,-1 0,1 1,-1 0,1 0,-1 0,1 1,7 3,-12-3,1 0,-1 0,0 0,0 0,0 0,0 1,0-1,-1 1,1-1,-1 1,1 0,-1 0,0-1,0 1,0 0,0 0,-1 0,1 0,-1 0,0 0,0 0,0 0,0 0,0 0,-1 0,0 0,1 0,-1 0,-2 4,-3 13,-1 0,0-1,-12 20,14-29,-25 47,14-26,1-1,-14 41,26-59,-1 0,2 0,0 0,0 0,1 0,1 0,0 1,1-1,0 0,3 14,6 8,2-1,1 0,30 54,-41-83,0 0,0 0,0-1,0 1,1 0,-1-1,1 0,0 1,0-1,0 0,0 0,1-1,-1 1,1-1,0 0,-1 0,1 0,0 0,0-1,0 1,8 1,-7-3,1 0,-1 0,0-1,1 1,-1-1,0 0,0-1,1 1,-1-1,0 0,-1-1,1 1,0-1,-1 1,1-2,4-3,8-8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29.63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0,'4'0,"2"0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4.612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727 51,'-5'-5,"-1"0,1 0,-1 1,-1 0,1 0,-1 1,1-1,-1 1,0 1,0 0,-13-3,7 3,-1 0,0 1,0 1,1 0,-26 5,4 2,0 1,1 2,1 2,-34 16,43-17,0 2,1 0,0 1,1 2,1 0,0 1,-32 35,40-36,0 0,1 1,0 1,2 0,0 1,1 0,1 0,1 1,0-1,-5 32,11-47,0-1,1 1,-1 0,1 0,0 0,0 0,0 0,1 0,-1-1,1 1,0 0,0 0,0-1,1 1,-1 0,1-1,0 0,0 1,0-1,1 0,-1 0,1 0,-1 0,1 0,0-1,0 1,0-1,0 0,1 0,-1 0,1 0,5 1,11 4,0-1,0-2,0 0,42 3,-34-5,134 16,231 54,-344-62,29 8,-73-17,0 1,0 0,0 1,0-1,0 1,0 0,0 0,-1 0,1 1,6 6,-10-8,1 0,-1-1,0 1,0 0,0 0,0 0,0 0,0 0,-1 0,1 0,-1 0,1 1,-1-1,0 0,0 0,0 0,0 0,0 1,0-1,-1 0,1 0,-1 0,1 0,-1 0,0 0,0 0,0 0,0 0,0 0,0 0,0 0,-1-1,1 1,-1 0,1-1,-1 0,0 1,0-1,-2 2,-10 7,-1-1,0 0,-32 14,28-14,-382 196,306-153,-67 33,151-80,1-1,-1-1,0 0,0 0,-1-1,1 0,-13-1,3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0:30.6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0,'0'9,"0"7,0 5,0 3,0 2,0 1,0 0,0 0,0-1,0 1,0-2,0 1,0 0,0-1,0 0,0 1,0-5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33.35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0 177,'0'-5,"0"-5,0-5,9-5,7 1,1 0,1 2,3 1,2 2,1 0,1 2,0 3,-3 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37.71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0 170,'172'185,"-86"-106,133 92,-216-168,0 0,0-1,1 0,0 0,-1 0,1 0,0 0,0-1,0 1,0-1,0 0,0-1,0 1,0-1,1 1,7-2,-9 0,0 0,0-1,0 1,-1-1,1 0,0 0,-1 0,1 0,-1 0,0 0,0-1,0 1,0-1,0 0,0 1,-1-1,1 0,-1 0,0 0,0 0,0 0,1-6,6-27,-1 1,2-67,-3 33,3-193,-9 253,1 0,1 1,0-1,0 1,5-13,-7 21,0 0,0 0,0 0,0 0,0 0,0 0,0 0,0 0,0 0,0 1,0-1,0 0,0 0,0 0,1 0,-1 0,0 0,0 0,0 0,0 0,0 0,0 0,0 0,0 0,0 0,1 0,-1 0,0 0,0 0,0 0,0 0,0 0,0 0,0 0,0 0,0 0,1 0,-1 0,0 0,0 0,0 0,0 0,0 0,0 0,0 0,0 0,0 0,0 0,0 0,1 0,-1-1,0 1,0 0,0 0,0 0,0 0,0 0,0 0,0 0,0 0,0 0,0-1,0 1,0 0,0 0,0 0,0 0,0 0,0 0,3 12,0 15,-2-1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38.6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0,'4'0,"6"0,1 5,-1 5,2 5,-1 9,-2 5,-3 6,-3 2,-1 2,-1 0,-1-4,-1-2,1-3,-1-2,1-2,4-4,1-7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39.86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0 148,'19'-2,"-1"-1,0-1,0 0,0-1,-1-1,0-1,32-17,36-13,-55 27,0 2,0 1,55-6,-10-1,-54 10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42.60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36,'9'0,"0"1,0 1,0-1,0 1,0 1,-1 0,17 8,60 38,-34-19,87 48,160 118,-268-171,36 38,-43-39,0-2,44 32,-65-53,-1 1,1-1,0 1,0-1,0 0,0 0,0 0,0 0,0 0,0-1,0 1,0 0,0-1,0 0,1 1,-1-1,0 0,0 0,0 0,1-1,-1 1,0 0,0-1,0 0,0 1,1-1,-1 0,0 0,-1 0,1 0,0 0,0-1,0 1,2-3,-1-1,1 0,-2 0,1 0,0 0,-1-1,0 1,0-1,-1 1,0-1,0 0,0 0,0-7,-2-206,1-23,9 198,-3 28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44.6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449 1,'-5'1,"1"0,-1 1,1 0,-1 0,1 0,0 1,0-1,0 1,0 0,0 0,1 0,-6 7,-6 3,-65 58,-36 27,100-85,-1-2,0 0,-1-1,0-1,-23 9,38-17,1 0,0-1,0 1,-1 0,1-1,0 0,-1 1,1-1,-1 0,1 0,0 0,-1-1,1 1,-3-1,4 0,0 1,0-1,0 1,0-1,1 1,-1-1,0 0,0 0,1 1,-1-1,0 0,1 0,-1 1,1-1,-1 0,1 0,0 0,-1 0,1 0,0 0,0 0,-1 0,1-1,0-3,1 0,-1 0,1 0,0 1,0-1,0 0,1 1,-1-1,1 1,0-1,1 1,2-5,6-6,1 0,0 1,1 0,0 1,1 1,1 0,0 1,1 0,0 1,0 1,1 1,0 0,34-10,-29 11,0 2,1 1,0 0,0 2,-1 0,1 2,0 1,0 0,0 2,0 0,24 8,-34-6,-1 0,0 0,0 2,0-1,-1 1,0 1,-1 0,0 1,0 0,0 0,-1 1,-1 0,0 0,0 1,-1 1,0-1,-1 1,5 13,-7-16,0 1,-1 0,0 0,0 0,-1 1,-1-1,1 0,-2 1,0-1,0 1,0-1,-2 0,1 1,-1-1,-1 0,0 0,0 0,-1 0,0 0,-1-1,0 0,0 0,-10 13,-3-5,0 0,-1-2,-1 0,-42 24,-4 4,52-33,-44 31,-2-1,-66 31,124-70,-1 0,1 0,-1 0,1 0,-1 0,1 0,-1-1,0 1,1-1,-1 0,1 0,-1 0,0 0,1 0,-1-1,0 1,1-1,-1 1,1-1,-1 0,1 0,-5-3,5 3,1-1,0 0,-1 1,1-1,0 0,0 0,0 1,0-1,1 0,-1 0,0 0,1 0,0 0,-1 0,1 0,0 0,0 0,0 0,0 0,0 0,1 0,-1 0,0 0,1 0,0 0,-1 0,1 0,0 0,0 0,2-2,3-6,0 1,1-1,0 1,0 1,1-1,0 1,1 1,0 0,0 0,1 0,-1 1,1 1,0 0,1 0,0 1,13-4,4 0,0 1,1 1,0 2,-1 1,39 1,-59 2,0-1,1 0,-1 0,0 0,1-1,-1 0,0-1,0 0,-1 0,10-5,1-4,1 0,25-24,-42 34,17-15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46.1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1,'5'0,"5"0,5 0,5 0,3 0,7 0,1 0,1 0,-1 0,-1 0,-2 0,-1 4,-1 1,-1 1,0-2,1-1,-5-1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46.9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47.7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46,'4'-4,"2"-6,-1-6,-1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5.8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127 486,'1'-3,"0"0,0 0,0 0,0 0,0 0,0 0,1 1,-1-1,1 0,0 1,0-1,4-3,30-30,-33 33,104-90,-57 53,-2-2,-3-3,54-65,-98 109,1-1,-1 1,0-1,0 1,0-1,0 1,0-1,0 0,0 0,-1 0,1 1,0-1,-1 0,0 0,1 0,-1 0,0 0,0 0,0 0,0 0,-1 0,1 0,-1-3,-1 3,1 0,-1 0,1 1,-1-1,0 0,0 1,0-1,0 1,0 0,0 0,0 0,0 0,0 0,0 0,-1 0,-3 0,-12-2,0 0,0 2,-35 0,48 1,-15 2,0 0,0 1,0 0,0 2,1 1,0 0,0 1,1 1,0 1,0 1,-25 18,30-20,2 1,-1 1,1 0,1 0,0 1,0 1,1-1,1 2,0-1,1 1,0 0,1 1,0-1,1 1,0 0,-3 21,8-22,0 0,1 0,1 1,-1-1,2 0,0 0,1-1,0 1,1-1,0 0,1 0,0 0,1-1,0 0,17 20,-20-27,1-1,-1 1,1-1,0 0,0 0,0 0,0-1,0 0,1 0,-1 0,1 0,-1-1,1 0,8 1,12-1,49-1,-40-2,61 1,0-5,0-4,111-26,-158 26,-1 3,2 1,-1 3,57 2,-84 2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48.4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1,'4'0,"6"0,1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1.9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0 388,'26'0,"134"6,-139-3,0 0,-1 2,0 0,0 2,35 15,233 130,-279-147,1 1,-1 1,1 0,-2 0,1 1,-1 0,0 0,8 13,-16-21,1 1,-1 0,0-1,1 1,-1-1,1 1,-1-1,1 1,-1-1,1 1,-1-1,1 1,-1-1,1 1,0-1,-1 0,1 1,0-1,-1 0,1 0,0 0,-1 1,1-1,0 0,0 0,-1 0,1 0,0 0,-1 0,1 0,0-1,0 1,-1 0,1 0,0 0,-1-1,1 1,0 0,-1-1,1 1,-1-1,1 1,-1 0,1-1,-1 1,1-1,-1 0,1 1,-1-1,1 1,-1-1,0 0,1 1,-1-1,0-1,15-42,-13 39,35-160,20-203,-52 296,-5 62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3.08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17,'43'-9,"-38"8,0-1,-1 1,1 0,0 0,0 0,0 1,0-1,6 2,-9-1,0 1,0-1,0 1,0 0,-1 0,1 0,-1 0,1 0,0 0,-1 1,0-1,1 1,-1-1,0 1,0-1,0 1,0-1,0 1,0 0,0 0,0-1,-1 1,1 0,-1 0,1 0,-1 3,4 14,-2 1,-1-1,0 0,-1 0,-1 1,-1-1,-6 29,-1-9,-2-1,-25 60,28-81,6-13,0 0,0 0,0 0,1 1,-1-1,1 0,0 1,0 7,1-10,0-1,1 1,-1 0,1-1,0 1,-1-1,1 1,0-1,0 1,0-1,0 0,0 1,1-1,-1 0,0 0,0 0,1 0,-1 0,1 0,-1 0,1 0,-1-1,1 1,0 0,-1-1,1 0,0 1,2-1,96 27,-80-24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3.61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11,'0'-5,"0"-1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5.23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1 142,'12'-1,"0"-1,1-1,-1 1,0-2,0 0,13-6,31-10,31 0,-46 12,0-2,0-1,59-27,-82 29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7.2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10,'5'-4,"1"-2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7.6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0,'0'4,"0"7,0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8.0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1,'0'4,"0"2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1:59.8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0 428,'16'-1,"0"2,0 0,0 1,0 0,0 1,-1 1,25 9,-20-6,1-1,0-1,31 4,-36-8,1 2,0 0,-1 1,0 1,0 0,29 15,154 112,-152-100,-45-30,-1-1,1 1,0-1,-1 0,1 0,0 0,0 0,0 0,0-1,0 1,0 0,0-1,0 0,0 1,0-1,0 0,0 0,0 0,0 0,0 0,0-1,0 1,0-1,2 0,-1-1,-1 1,0-1,0 0,0 0,-1 0,1 0,0-1,-1 1,1 0,-1-1,0 1,0-1,0 1,0-1,1-4,2-13,-1 0,-1 0,-1-38,-1 51,-4-128,5-140,0 266,0 0,0-1,1 1,0 0,1 0,0 0,0 0,1 0,0 1,1-1,5-8,-9 17,0-1,-1 1,1-1,-1 1,1 0,0-1,0 1,-1 0,1-1,0 1,0 0,-1 0,1 0,0 0,0 0,-1 0,1 0,0 0,0 0,0 0,-1 0,1 0,0 1,0-1,-1 0,1 0,0 1,-1-1,1 1,0-1,-1 1,1-1,-1 1,1-1,0 1,-1-1,1 1,-1 0,0-1,1 1,-1 0,1-1,-1 1,0 0,0-1,1 1,-1 0,0 0,0 1,5 14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01.4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7,'8'-1,"0"1,1 0,-1 1,0 0,0 0,0 1,0 0,0 0,0 1,0 0,-1 0,1 1,-1 0,0 0,0 1,0-1,-1 2,0-1,0 1,0 0,-1 0,1 0,-1 1,-1 0,0 0,0 0,6 16,1 21,-10-42,-1 0,0 0,1 1,-1-1,0 0,0 0,-1 0,1 1,0-1,-1 0,0 0,1 0,-1 0,0 0,0 0,0 0,0 0,-2 1,3-2,0-1,-1 1,1-1,0 0,-1 1,1-1,-1 0,1 1,-1-1,1 0,-1 0,1 0,-1 1,1-1,-1 0,1 0,-1 0,0 0,1 0,-1 0,1 0,-1 0,1 0,-1 0,1 0,-1 0,1-1,-1 1,1 0,-1 0,0-1,-15-17,-5-29,20 43,-2-3,1-1,0 1,0 0,0-1,1 1,0-1,1 1,0-1,1-10,-1 16,1-1,-1 0,1 0,0 1,0-1,0 0,0 1,1-1,-1 1,0 0,1-1,0 1,0 0,-1 0,1 0,1 0,-1 0,0 0,0 1,1-1,-1 1,1 0,-1-1,1 1,-1 0,1 1,5-2,5-1,0 1,0 0,0 1,0 1,1 0,-1 1,0 0,0 1,0 0,17 6,-25-6,0 0,0 0,0 1,0-1,0 1,0 0,-1 1,1-1,-1 1,0 0,0 0,-1 0,1 0,-1 1,0 0,0-1,0 1,-1 0,0 0,0 1,0-1,0 0,-1 1,0-1,0 1,0 8,0 34,-2-26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6.72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1,'0'4,"0"6,0 6,0 4,4 3,2 2,3-3,2-1,-3 0,-1 1,-3 1,-2 0,-1 2,0 0,-2 0,1-3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02.83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1 245,'33'-2,"-1"-1,1-2,33-9,52-8,-91 18,1-2,-1-1,0-1,0-1,-1-1,46-25,-8 6,-42 20,-1-1,0 0,-1-2,23-15,-31 14,-7 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1.9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1,'1'0,"0"0,0 1,0-1,0 0,0 1,-1-1,1 1,0-1,0 1,-1-1,1 1,0 0,-1-1,1 1,0 0,-1-1,1 1,-1 0,1 0,-1 0,0 0,1-1,-1 1,1 1,7 27,-6-19,22 68,53 121,3 0,19 40,64 90,121 357,-276-664,3 11,12 48,-22-69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3.01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1 619,'3'-2,"1"1,-1 0,1-1,-1 0,0 0,1 0,-1 0,4-4,17-10,334-108,-62 25,-217 68,1 4,1 3,1 3,0 5,115-10,391-41,-526 58,-28 5,64-16,-52 8,1 3,77-5,9-2,-83 9,-34 6,0-1,-1 0,1-1,0-1,-1 0,0-1,24-12,-26 7,-13 9,0 1,0 0,0 0,1 0,-1 0,0 0,0 0,0 0,0 0,0 0,1-1,-1 1,0 0,0 0,0 0,0 0,0-1,0 1,0 0,0 0,1 0,-1 0,0-1,0 1,0 0,0 0,0 0,0 0,0-1,0 1,0 0,0 0,0 0,0-1,0 1,0 0,-1 0,1 0,0 0,0-1,0 1,0 0,0 0,0 0,0 0,0 0,-1-1,1 1,0 0,0 0,0 0,0 0,0 0,-1 0,1 0,0-1,0 1,0 0,0 0,-1 0,1 0,0 0,0 0,0 0,-1 0,1 0,-9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4.2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1 688,'0'-1,"0"-1,1 0,-1 1,1-1,0 1,0-1,-1 1,1 0,0-1,0 1,0 0,0 0,1 0,-1-1,0 1,0 0,3-1,30-18,-26 16,34-18,0 2,2 3,66-19,143-22,24-6,-50-12,-107 33,138-29,-85 44,-107 19,-1-2,114-36,-158 39,0-1,38-23,-52 28,0-1,0 0,0 0,-1-1,0 0,0 0,0 0,-1-1,0 0,7-13,-10 11,-7 8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5.4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90,'6'-2,"-1"1,1-1,-1 0,1-1,-1 0,0 0,10-6,-3 1,18-12,-24 16,0-1,1 1,-1 0,1 0,0 1,0 0,0 0,1 0,7-1,-14 4,0 0,0 0,-1 1,1-1,0 0,0 0,-1 0,1 1,0-1,-1 0,1 1,0-1,-1 0,1 1,0-1,-1 1,1-1,-1 1,1-1,-1 1,1 0,-1-1,1 1,-1 0,0-1,1 1,-1 0,0-1,0 1,0 0,1 0,-1-1,0 1,0 0,0 0,0-1,0 1,0 0,0 0,-1-1,1 1,0 0,0 0,0-1,-1 1,1 0,-14 51,8-35,1 19,1 0,2 0,1 0,2 0,1 0,2 0,2 0,1-1,15 44,18 36,74 151,-103-243,-9-17,1-1,0 1,0-1,0 0,1 0,-1 0,1 0,0-1,1 0,-1 1,1-1,7 4,-5-4,0-2,0 1,0-1,0 0,0 0,1-1,-1 0,0 0,1-1,7 0,5 0,273-8,-271 4,-6-1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6.0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26,'0'-4,"0"-6,0-2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7.14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0 408,'38'-4,"0"-1,-1-1,0-3,0-1,57-24,-74 27,15-5,1 1,0 2,0 1,1 2,0 1,61 1,-58 2,-1-3,0-1,0-2,0-2,-1-1,41-18,38-11,-92 32,-1 0,1-2,31-19,-44 22,-1 0,0-1,0 0,-1-1,0 0,-1-1,0 0,12-16,-11 9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8.0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1 155,'42'-2,"0"-2,53-13,-3 1,603-87,-684 101,5-1,1 0,-1 1,1 0,0 2,-1 0,33 4,-29 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18.95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1 179,'52'-3,"-1"-3,0-2,0-2,82-29,48-10,-36 26,202-6,-237 22,-36 3,-47 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22.2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1821 0,'-1'3,"0"0,-1 0,1-1,0 1,-1 0,0-1,1 1,-1-1,0 0,0 0,0 0,-1 0,1 0,0 0,-6 3,0 1,-329 293,147-126,-501 485,339-313,292-290,25-25,2 2,-47 58,80-90,0 0,0 0,0 0,0 0,0 0,0 0,0 0,1 0,-1 0,0-1,0 1,0 0,0 0,0 0,0 0,0 0,0 0,0 0,1 0,-1 0,0 0,0 0,0 0,0 0,0 0,0 0,0 0,0 1,0-1,0 0,1 0,-1 0,0 0,0 0,0 0,0 0,0 0,0 0,0 0,0 0,0 0,0 0,0 0,0 1,0-1,0 0,0 0,1 0,-1 0,0 0,0 0,0 0,0 0,0 0,0 1,17-9,24-14,-38 20,43-22,1 1,1 3,1 2,1 2,0 2,1 2,0 3,90-6,342 14,-260 4,-212-3,-1-1,0 0,0 0,0-1,0 0,0-1,0 0,-1 0,1-1,-1 0,0-1,0 0,0-1,-1 0,9-7,-15 11,0 0,0 0,0 1,0-1,1 1,-1 0,0 0,1 0,-1 0,1 0,3-1,-6 2,0 0,1 0,-1 0,0 1,0-1,0 0,1 0,-1 0,0 0,0 0,0 0,0 0,1 0,-1 0,0 0,0 0,0 1,0-1,1 0,-1 0,0 0,0 0,0 0,0 1,0-1,0 0,1 0,-1 0,0 1,0-1,0 0,0 0,0 0,0 0,0 1,0-1,0 0,0 0,0 0,0 1,0-1,0 0,0 1,-10 18,-143 167,99-126,-65 95,77-83,2 2,3 1,4 2,-29 98,-67 333,116-447,-87 480,99-534,0 1,0-1,0 0,1 0,1 0,0 8,-1-14,0-1,0 1,1 0,-1 0,0-1,1 1,-1 0,0 0,1-1,-1 1,1 0,-1-1,1 1,-1 0,1-1,0 1,-1-1,1 1,0-1,-1 1,1-1,0 0,1 1,0-1,-1 0,1 0,0 0,0 0,0 0,0 0,-1-1,1 1,0-1,0 0,-1 1,1-1,0 0,-1 0,3-1,153-109,-5 4,-19 35,3 5,3 7,174-52,129-45,-313 109,-57 27,-56 18,0-2,-1 1,1-2,-1 0,0-1,15-9,-15 0,-7 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7.30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23.3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0,'2'11,"-1"-1,2 1,-1-1,2 0,4 11,-2-4,81 269,-54-164,6-2,56 119,46 82,-90-235,-42-69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25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247 1,'-1'28,"-1"0,-2 0,-1 0,-1-1,-1 0,-2 0,-20 46,-8 28,-39 172,18-56,55-208,2-6,-1 1,1 0,0-1,0 1,0 0,0 0,1 0,-1 0,1-1,0 1,0 0,0 0,1 0,1 5,-2-9,1 1,0-1,-1 0,1 1,-1-1,1 0,0 0,-1 0,1 1,0-1,-1 0,1 0,0 0,-1 0,1 0,0 0,-1 0,1-1,0 1,-1 0,1 0,0 0,-1-1,1 1,-1 0,1-1,-1 1,1 0,0-1,-1 1,1-1,-1 1,0-1,2 0,25-24,-19 17,5-1,-1 0,1 1,0 1,1 0,0 1,0 0,0 2,0-1,29-4,2 4,88 2,-14 2,-35-12,-61 8,0 2,30-2,-3 5,-28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27.20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88,'8'0,"8"0,9-5,10-5,2-1,0 1,6 2,1 3,0 2,-2 2,1 0,1 2,-3-1,-3-4,0-6,-3 0,-6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28.0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1 200,'4'0,"6"0,6-5,4-4,7-7,8 1,3-3,2-1,9-3,-1 3,1 0,-8-1,-7 4,-5 3,-7 5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28.8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1,'8'197,"-5"-171,1 0,1-1,1 1,2-1,15 36,-13-44,0-1,1 1,1-2,23 26,-24-31,-2 0,1 1,-1 0,-1 1,0 0,-1 0,0 1,-1 0,10 26,-12-17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30.60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1 109,'10'1,"1"0,0 1,-1 0,0 1,1 0,-1 1,0 0,-1 1,1 0,-1 0,0 1,9 7,12 11,52 53,-61-56,-2 2,0 0,-1 0,-2 2,0 0,-2 1,0 1,-2 0,12 40,-22-60,0 0,-1 0,1 0,-1 0,-1 0,0 0,0 0,0 1,-1-1,-1 8,2-16,0 1,0-1,0 1,0-1,0 1,0 0,-1-1,1 1,0-1,0 1,0 0,-1-1,1 1,0 0,0-1,-1 1,1 0,0-1,0 1,-1 0,1 0,-1-1,1 1,0 0,-1 0,1 0,0-1,-1 1,1 0,-1 0,1 0,0 0,-1 0,1 0,-1 0,1 0,-1 0,1 0,0 0,-1 0,1 0,-1 0,1 1,0-1,-1 0,1 0,-1 0,1 0,0 1,-1-1,1 0,0 1,-1-1,1 0,0 0,0 1,-1-1,1 0,0 1,0-1,-1 1,1-1,0 0,0 1,0-1,0 1,0-1,0 0,0 2,-15-34,10 13,2-1,0 0,1 1,1-1,1 0,0 0,2 0,0 1,1-1,8-24,2-2,3 0,1 0,24-43,-34 76,-1 1,2 0,-1 0,2 1,-1 0,16-15,-19 22,0 0,0 0,1 0,-1 1,1-1,0 2,0-1,0 1,0-1,1 2,-1-1,0 1,1 0,-1 0,14 1,-4 0,1 0,0 2,0 0,24 6,-35-6,-1 0,0 0,1 1,-1 0,-1 0,1 0,0 0,-1 1,1-1,-1 1,0 0,0 1,-1-1,1 1,-1-1,0 1,2 5,11 21,-2 1,-2 0,0 1,-2 0,-2 1,-1 0,-2 0,2 62,-3-51,1-29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34.0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10,'4'-9,"6"16,6 18,-10-9,-1 0,-1 1,0-1,-1 1,1 29,-6 93,0-73,4-4,11 67,-2-17,-1-3,-3-47,-2-1,-3 1,-3-1,-13 97,4-95,6-33,-2 0,-15 47,16-61,1-1,-5 30,6-23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34.9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1,'1'2,"1"0,-1 1,1-1,-1 0,1 0,0-1,0 1,0 0,0-1,0 1,0-1,0 1,1-1,-1 0,0 0,1 0,-1 0,4 0,3 3,163 80,169 78,-319-154,1-1,29 6,-38-12,-1 2,0 0,0 1,0 0,0 1,-1 0,0 1,0 0,0 1,16 12,-16-5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39.2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57,'5'-1,"0"0,0 0,0-1,0 0,0 0,0 0,-1 0,6-4,25-10,-1 8,1 3,0 0,0 3,0 0,67 8,-99-6,0 0,1 1,-1 0,0 0,1 0,-1 0,0 0,0 1,0-1,0 1,0 0,0 0,0 0,-1 0,1 0,-1 1,1-1,-1 1,0 0,0 0,0-1,-1 1,1 1,1 3,2 7,-1 0,-1 0,0 0,1 24,-1-5,-2-26,-1 1,0 0,0 0,-1 0,0 0,-1-1,1 1,-1 0,-1-1,0 1,0-1,0 0,-1 0,0 0,0-1,-1 1,-6 7,-22 36,31-44,-1 0,1 1,0 0,1-1,-1 1,1 0,1 0,-1 0,1 0,0 0,1-1,0 1,0 0,0 0,1 0,0-1,0 1,1-1,4 9,-6-12,1 0,0 1,0-1,0 0,0 0,0-1,0 1,1 0,-1-1,1 1,0-1,0 0,0 0,0 0,0 0,0-1,0 1,1-1,-1 0,1 0,-1 0,1 0,-1-1,1 1,-1-1,1 0,-1 0,1 0,0-1,-1 1,1-1,-1 0,1 0,-1 0,0 0,1-1,5-3,10-6,-1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39.8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0,'0'5,"0"1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29.089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647 931,'-6'-5,"-1"0,1 0,-1 1,0 0,0 0,-1 1,1-1,-11-2,-62-13,48 12,-1 3,0 0,0 2,0 2,0 0,0 3,1 1,-1 1,1 1,-35 13,61-17,0 1,0 0,0 0,1 1,-1-1,1 1,-1 0,1 1,1 0,-1-1,1 2,-1-1,1 0,1 1,-1 0,1-1,0 1,1 1,-1-1,1 0,0 1,1-1,-1 1,1-1,1 1,-1 0,1-1,0 1,1 0,0-1,0 1,0 0,3 7,-2-10,-1 0,2 0,-1 1,0-1,1-1,0 1,0 0,0-1,0 1,0-1,1 0,0 0,-1 0,1-1,0 0,0 1,5 1,6 2,0 0,0 0,25 5,-5-4,1-2,0-1,38-1,-58-2,-1-2,1 0,-1-1,1 0,-1-2,0 1,0-2,-1 0,25-12,-33 12,0 1,0-2,0 1,-1-1,0 1,0-1,0-1,-1 1,1-1,-2 0,1 0,-1 0,0 0,0 0,-1-1,0 0,1-12,1-10,-1 0,-2 0,-3-37,-2 18,-3 1,-1 1,-3-1,-17-49,-81-183,66 180,24 52,-50-87,54 117,15 18,-1 0,1 0,0 0,0 0,0 1,-1-1,1 0,0 0,0 0,0 0,-1 0,1 0,0 0,0 0,0 1,0-1,0 0,-1 0,1 0,0 0,0 1,0-1,0 0,0 0,0 0,0 1,0-1,0 0,0 0,0 0,0 1,0-1,0 0,0 0,0 0,0 1,0-1,0 0,0 0,0 0,0 1,0-1,0 0,0 0,0 0,1 1,11 41,109 180,2 21,-115-229,0-1,1 0,1-1,0 0,0 0,2-1,15 13,-9-11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40.92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32,'0'-1,"0"0,0 0,0 0,0-1,0 1,0 0,0 0,0 0,0-1,1 1,-1 0,0 0,1 0,-1 0,1-1,0 1,-1 0,1 0,0 0,-1 0,1 0,0 1,0-1,0 0,0 0,0 0,0 1,0-1,2 0,-1 0,1 1,-1 0,1 0,-1 0,1 1,-1-1,1 0,-1 1,0 0,1-1,-1 1,0 0,4 2,5 3,0 1,0 0,-1 0,17 18,-4 1,-1 1,-2 0,-1 2,18 36,51 128,-4-7,-73-167,1 0,0-1,1 0,1-1,1-1,20 18,-32-31,-1 0,1 0,0 0,-1 1,0-1,0 1,0-1,0 1,0 0,1 8,1 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42.3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180 0,'-2'42,"-12"63,3-23,8-60,-1-1,-1 0,-1 0,-1 0,-1-1,-20 38,1 6,20-47,0 1,-1-1,-19 29,26-45,-1 1,0 0,1 0,0 0,-1 0,1 0,0 0,0 0,0 1,1-1,-1 0,0 1,1-1,0 0,-1 4,1-5,1-1,-1 0,0 1,0-1,1 0,-1 1,0-1,0 0,1 0,-1 1,0-1,1 0,-1 0,0 0,1 1,-1-1,1 0,-1 0,0 0,1 0,-1 0,1 0,-1 0,0 0,1 0,-1 0,1 0,-1 0,1 0,25-9,11-6,1 1,0 2,1 2,72-10,-80 17,0 2,1 1,-1 1,53 10,121 38,-138-31,-61-17,-1 0,1 0,0 1,0 0,-1 0,1 0,-1 0,0 1,1 0,-1 0,-1 0,8 7,-1 4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43.4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0 395,'6'-1,"-1"0,0-1,0 1,0-1,0 0,-1-1,1 1,5-5,19-8,92-37,185-108,-238 119,-31 17,73-32,-45 37,-50 13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46.4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0 392,'4'2,"0"0,0 0,0 1,-1-1,1 1,-1 0,0 0,0 0,0 1,0-1,-1 1,5 7,0-1,47 60,3-3,126 115,341 209,-5-5,-494-363,-15-14,0 1,0-1,1-1,0 0,0 0,1-1,0-1,0 0,15 5,-25-11,0 0,0 1,0-1,0 0,0 0,0 0,0 0,0 0,0-1,0 1,0-1,0 1,0-1,0 0,-1 1,1-1,0 0,0 0,-1 0,1-1,-1 1,1 0,-1-1,1 1,-1-1,0 1,0-1,0 1,0-1,0 0,0 0,0 1,0-1,-1 0,1 0,-1 0,1-2,2-10,-1 1,-1 0,0-1,-1-17,0 22,0-66,5-312,2 276,31-163,-9 122,-7 27,65-206,-72 294,-4 14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47.56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1,'8'11,"0"0,-1 0,-1 1,0 0,0 1,-1-1,-1 1,0 0,-1 0,3 16,2 6,25 127,8 31,-25-144,2-2,3 0,1-1,42 62,135 157,-178-236,-5-3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49.6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489 0,'-1'10,"0"-1,-1 0,0 0,-1 0,-3 9,-3 8,-9 38,-4 0,-2-2,-3 0,-50 81,-97 139,173-280,-1 1,1 0,-1-1,0 1,1-1,-1 0,0 0,-1 0,1 0,0 0,-1 0,1 0,-1-1,1 1,-1-1,0 1,1-1,-6 1,6-2,0 0,0-1,0 1,0-1,0 1,0-1,0 0,0 0,0 0,0 0,1 0,-1 0,0 0,1-1,-1 1,1-1,0 1,-1-1,1 1,0-1,0 0,0 1,0-1,0 0,0 0,1 0,-1 0,0-2,-6-15,1 0,0 0,2 0,0 0,1-1,1 0,1 0,1 0,0 1,2-1,0 0,1 1,1-1,1 1,1 0,0 0,2 1,0 0,1 0,0 1,2 0,24-31,-15 26,-2 2,0 1,37-30,-48 44,1 0,-1 0,1 1,0 0,0 1,0-1,1 1,-1 1,1 0,0 0,-1 1,13-1,-10 1,0 1,0 0,0 1,0 0,0 0,0 1,0 1,-1 0,1 0,-1 1,1 0,12 8,4 4,0-1,2-1,-1-2,35 10,-55-19,0 0,0-1,1 0,-1-1,1 0,-1 0,0-1,1 0,-1-1,1 1,-1-2,1 1,-1-1,0 0,0-1,0 0,12-6,23-7,1 2,0 2,1 2,1 1,-1 3,76-1,-169 8,17-1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51.16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457 0,'1'57,"1"-28,-2-1,-1 1,0 0,-3-1,0 1,-2-1,-11 34,-58 165,2-6,64-198,0-1,-1 0,-1-1,0 0,-2 0,-1-1,-21 24,33-43,1 1,-1 0,0-1,1 1,-1-1,0 1,0-1,0 0,0 0,0 0,0 0,-1 0,1 0,0 0,-1-1,1 1,0-1,-1 0,1 0,0 0,-1 0,1 0,0 0,-1-1,1 1,0-1,-1 1,1-1,0 0,0 0,0 0,0 0,0 0,0-1,0 1,0-1,0 1,-1-3,-7-7,1 0,0-1,1 0,0 0,-6-16,-2-1,14 27,1 0,0-1,0 1,0 0,0-1,0 1,1 0,-1-1,1 1,0-1,-1 1,1-1,0 1,0-1,1 1,-1-1,0 1,1-1,0 1,1-5,1 2,-1 0,1 0,1 1,-1-1,1 1,-1-1,1 1,0 1,6-5,1 0,0 0,1 1,-1 0,2 1,-1 0,1 1,16-5,-10 7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2:52.52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1 193,'67'1,"66"-2,-118 0,0-1,1-1,-1 0,0-1,0 0,19-10,-2-2,-9 4,0 1,1 1,44-11,99-8,-164 29,1 0,-1 0,0-1,0 1,0-1,0 0,0 0,0 0,0-1,0 1,0-1,-1 1,1-1,0 0,-1 0,0 0,1 0,-1-1,0 1,0 0,0-1,-1 0,1 1,1-5,5-13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25.2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1075 0,'-216'7,"182"-3,1 1,-1 2,1 1,-42 16,2 6,1 2,-94 59,129-67,1 2,0 1,2 1,2 2,-53 63,75-79,0 1,1 1,1-1,1 2,0-1,1 1,1 0,0 0,1 0,1 1,1-1,0 1,2 0,0 0,1-1,5 31,-6-45,1 1,0-1,0 0,0 0,1 0,-1 0,0-1,1 1,0 0,0 0,0-1,0 0,0 1,1-1,-1 0,0 0,1 0,0 0,-1 0,1-1,5 3,5 1,1-1,-1-1,27 5,-6-2,107 26,271 52,-205-44,-115-20,160 14,-247-34,2 0,0 1,0-1,0 1,-1 0,1 1,11 3,-17-4,1 0,0 0,0 0,-1 1,1-1,-1 0,1 1,-1-1,1 1,-1 0,0-1,0 1,0 0,0 0,0 0,0 0,0 0,-1 0,1 0,-1 0,1 0,-1 0,0 0,0 0,0 0,0 3,-3 30,-2-1,-1 0,-1-1,-2 0,-17 41,8-19,11-35,-64 175,62-175,-1-1,0 0,-2-1,0 0,-1-1,-1 0,-23 23,29-34,0 0,0-1,-1 0,0 0,0-1,0 0,0 0,0-1,-1 0,0-1,1 0,-1-1,0 0,-14 0,-12-2,1-2,-60-13,53 9,-71-22,33 8,48 12,7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26.44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0,'5'0,"1"1,-1-1,1 1,-1 0,1 0,-1 1,0 0,1-1,-1 2,0-1,0 1,-1-1,1 2,0-1,-1 0,0 1,0 0,0 0,6 7,1 6,0 0,-1 1,-1 0,8 23,49 162,-42-119,-8-34,18 70,-31-110,-1 1,-1 0,0 0,-1 0,0-1,0 1,-1 0,-4 19,3-25,-1 1,1-1,-1-1,1 1,-2 0,1-1,0 1,-1-1,0 0,0 0,0 0,0-1,-1 0,-8 6,7-5,0 0,0 0,1 1,-1-1,1 2,0-1,-4 7,8-11,0 0,1 0,-1 0,0 0,1 0,-1 0,1 0,0 0,-1 0,1 0,0 0,0 1,-1-1,1 0,0 0,0 0,0 0,0 1,1-1,-1 0,0 0,0 0,1 0,-1 0,1 0,-1 1,1-1,0 1,1 0,0 0,0 0,1 0,-1-1,0 1,1 0,-1-1,1 0,0 1,-1-1,4 1,7 1,-1 0,1 0,-1-1,15 0,-18-2,0 0,-1 0,1-1,0-1,0 0,-1 0,1 0,-1-1,0 0,12-7,-7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5.745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1,'612'0,"-589"0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1.29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644 464,'-9'-1,"0"-1,0 1,0-2,0 1,-9-5,-9-2,-86-27,71 21,0 2,-1 1,-1 2,-77-6,114 16,0 0,1 1,-1 0,0 0,0 0,1 1,-1 0,1 1,-1 0,1 0,0 0,0 0,1 1,-1 0,1 0,-1 1,1-1,1 1,-1 0,-5 8,8-10,0 1,0 0,0-1,0 1,0 0,1 0,0 1,0-1,0 0,0 0,1 0,-1 1,1-1,0 0,1 1,-1-1,1 0,0 0,0 1,0-1,0 0,1 0,-1 0,1 0,0-1,1 1,-1 0,0-1,1 0,0 1,0-1,0 0,5 3,6 6,0-1,1-1,0-1,1 0,21 9,90 29,-80-31,-10-3,0-2,1-2,74 9,-94-17,0 0,-1-1,1 0,0-2,0 0,-1-1,1-1,-1-1,0 0,30-14,-7 0,-28 14,-1-1,1 1,-1-2,18-14,-25 18,0-1,-1 1,0-1,0 0,0-1,0 1,-1 0,0-1,0 1,0-1,0 0,-1 0,1 0,-1 0,-1 0,1-5,0 7,0-1,-1 1,0 0,0 0,0-1,0 1,0 0,-1 0,1-1,-1 1,0 0,0 0,0 0,-1 0,-2-6,4 9,-1 0,1 0,0 0,-1 0,1 0,0 0,-1 0,1 0,0 0,-1 0,1 0,-1 0,1 0,0 0,-1 0,1 0,0 0,-1 0,1 0,0 0,-1 1,1-1,0 0,0 0,-1 0,1 1,0-1,0 0,-1 0,1 1,0-1,0 0,-1 0,1 1,0-1,0 0,0 1,0-1,0 0,0 1,-1-1,1 0,0 1,0-1,0 0,0 1,0-1,0 0,0 1,1 0,-6 19,4-8,1 0,-1 0,2 0,0-1,0 1,1 0,0-1,1 1,0-1,1 0,6 11,-2-4,2-2,0 1,1-2,1 1,0-2,17 17,11 4,1-2,1-2,2-1,49 24,-41-24,-30-15,2-1,0-1,1-1,0-1,1-1,37 8,-60-17,-1-1,1 0,0 0,-1 0,1 0,-1 0,1-1,-1 1,1-1,-1 0,1 0,-1 0,1 0,-1 0,0 0,0-1,0 1,0-1,0 1,0-1,0 0,0 0,0 0,-1 0,1 0,-1 0,0 0,1 0,-1-1,0 1,0-1,-1 1,1 0,0-1,-1 0,1-2,2-13,-1 1,-1-1,0 1,-3-21,1 24,0-7,-2-1,-1 1,0 0,-2 0,0 0,-1 0,-1 1,-1 1,-16-26,7 17,-1 0,-1 1,-2 1,-1 1,-34-30,27 25,2-1,1-2,1 0,-35-63,-26-34,51 77,27 38,-2-1,0 1,-25-26,36 40,0 1,-1 0,1-1,0 1,-1-1,1 1,0 0,0-1,-1 1,1 0,-1 0,1-1,0 1,-1 0,1 0,-1 0,1-1,0 1,-1 0,1 0,-1 0,1 0,-1 0,1 0,-1 0,1 0,0 0,-1 0,1 0,-1 0,1 0,-1 0,1 0,-1 1,1-1,0 0,-1 0,1 1,-1-1,-3 22,11 26,-2-32,0 0,0 0,2-1,0 1,1-1,0-1,1 1,1-2,0 1,1-1,0-1,1 0,23 18,13 4,0-1,89 41,-7-3,-71-34,79 64,-114-80,0 1,-1 1,-2 1,0 1,24 38,-30-35,-5-4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27.1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 0,'-4'0,"-2"0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28.2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34,'146'0,"470"15,-535-12,135-12,-57 0,-147 9,1-1,-1-1,1 0,-1-1,0 0,0-1,14-6,-9 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29.0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26,'612'-15,"-264"5,-321 10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30.3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54,'144'2,"155"-4,-277-1,1-1,-1 0,28-11,-29 9,-1 0,2 1,38-3,-2 5,0 3,-1 3,80 13,-115-12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34.1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20 795,'1'3,"-1"0,1 0,0 0,1 0,-1-1,1 1,-1 0,1 0,0-1,2 3,9 16,52 153,-35-88,53 107,-29-94,-17-34,-2 3,-4 1,24 77,-19-55,-26-68,0 0,11 43,-21-65,1 1,-1 0,0 0,1-1,-1 1,0 0,0 0,0 0,0 0,0-1,-1 1,1 0,0 0,-1 0,0-1,1 1,-1 0,-1 2,1-3,0-1,0 0,0 0,0 1,0-1,0 0,0 0,0 0,0 0,0 0,0 0,0-1,0 1,0 0,0 0,0-1,0 1,0-1,1 1,-1-1,0 1,0-1,0 1,1-1,-1 0,0 1,1-1,-1 0,0 0,1 1,-1-1,1 0,-1 0,1 0,-1-1,-11-15,0-1,1-1,1 1,1-2,-9-25,-27-109,24 75,-218-813,156 464,72 366,7 48,1-1,1 1,0 0,1-1,1-21,1 32,0-1,0 0,0 0,1 1,-1-1,1 1,0-1,1 1,-1 0,1 0,0 0,0 0,0 0,0 1,1-1,-1 1,1 0,0 0,0 0,8-4,-3 3,0 0,0 0,1 1,-1 0,1 0,0 1,0 1,0 0,0 0,19 1,-22 1,0-1,0 1,0 0,0 1,0 0,-1 0,1 0,0 1,-1 0,0 0,0 1,0 0,0 0,0 0,9 10,1 7,-2 1,0 1,-1 0,-2 0,12 33,-10-23,2 0,20 33,127 147,-77-107,-82-102,12 15,-1 1,18 31,-30-47,1 1,-1 0,0-1,0 1,-1 0,1 0,-1 0,0 1,0-1,-1 0,0 0,0 0,0 1,0-1,-1 0,0 0,-3 10,-1-8,0-1,-1 1,0-1,0-1,-1 1,1-1,-1 0,0-1,-1 0,-11 6,-5 3,-92 49,-15 9,99-55,16-10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35.4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27,'34'-2,"54"-9,16-1,-89 11,-1 0,0 2,1 0,-1 0,25 7,-36-8,-1 1,1 0,0 0,-1 0,1 1,-1-1,1 0,-1 1,0 0,0 0,1 0,-1 0,-1 0,1 0,0 0,0 0,-1 1,1-1,-1 1,0-1,0 1,0-1,0 1,0 0,0 0,-1-1,1 1,-1 0,0 0,0 0,0 0,0-1,-1 1,1 0,-1 0,-1 3,0 3,-1 0,0 0,-1 0,0-1,0 1,-1-1,0 0,0 0,-1-1,-12 13,-7 4,-46 34,6-5,40-31,16-15,0 1,1-1,0 1,0 1,1-1,0 2,0-1,1 1,0-1,-7 19,4-4,0 1,2 0,-8 48,15-71,0 0,0 0,0 0,0 0,1 0,-1 0,1-1,-1 1,1 0,0 0,-1 0,1 0,0-1,0 1,1 0,-1-1,0 1,0-1,1 1,-1-1,1 0,-1 0,1 1,0-1,-1 0,1 0,0-1,0 1,-1 0,1-1,0 1,0-1,0 1,0-1,0 0,0 0,0 0,0 0,0 0,3-1,6 1,0-1,-1-1,1 0,0 0,-1-1,11-4,-10 3,-1-1,0 0,0 0,0-1,-1-1,17-13,-14 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36.01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1,'4'0,"1"0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7.6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1024 1,'0'0,"1"0,-1 0,0 0,1 0,-1 0,0 0,0 0,1 0,-1 0,0 0,1 0,-1 0,0 0,1 0,-1 1,0-1,0 0,1 0,-1 0,0 0,0 1,1-1,-1 0,0 0,0 0,0 1,1-1,-1 0,0 1,0-1,0 0,0 0,1 1,-1-1,0 0,0 1,0-1,0 0,0 0,0 1,0-1,0 0,0 1,0-1,0 0,0 1,0-1,0 0,-1 0,1 1,0-1,0 0,0 1,0-1,0 0,-1 0,1 1,0-1,0 0,0 0,-1 0,1 1,0-1,-1 0,-15 18,-18 11,-1-2,-2-2,0-1,-61 28,-173 60,81-37,148-57,-4 1,-51 29,86-42,0 1,1 0,0 0,1 1,0 0,0 1,0 0,1 0,1 1,-8 12,12-19,1 1,0 0,0 0,0 1,1-1,-1 0,1 1,0-1,0 0,1 1,-1-1,1 1,0-1,0 1,1-1,-1 1,1-1,0 1,0-1,1 1,-1-1,1 0,4 7,-1-4,0-1,0 0,1 0,-1-1,2 0,-1 0,0 0,1-1,0 0,0 0,0-1,12 4,227 96,-122-49,180 53,-208-82,9 2,-1 3,127 57,-204-74,1 0,-2 2,0 1,-1 1,0 1,-2 2,0 0,-1 1,-1 1,-1 1,-1 1,29 49,-43-63,0 0,-1-1,0 1,0 1,-1-1,-1 0,0 1,0-1,0 22,-2-28,0 0,-1 1,0-1,1-1,-2 1,1 0,0 0,-1 0,1 0,-1-1,0 1,-1-1,1 0,0 1,-1-1,0 0,0 0,0-1,0 1,0 0,0-1,-1 0,1 0,-1 0,0 0,1-1,-1 1,-7 0,7 0,-32 10,-2-2,0-2,0-1,-43 3,-16-4,60-2,0-2,0-1,-45-6,13-3,-72-11,126 16,1-1,-1 0,1-1,0-1,0 0,-24-15,33 18,1-1,-1 0,0 0,1 0,0 0,0-1,0 0,1 0,0 0,0 0,0 0,-4-10,3-2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8.89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20,'89'-11,"-72"8,0 1,0 0,32 1,-43 1,1 1,-1 0,0 1,0-1,0 1,0 1,0-1,0 1,0 0,-1 0,1 1,-1-1,0 1,6 6,-6-5,0 0,-1 0,1 0,-1 0,0 1,-1 0,1 0,-1 0,0 0,-1 0,1 0,-1 1,0 0,-1-1,0 1,0 0,0-1,-1 1,0 0,0 0,-1 0,-1 9,-1-6,0 0,-1-1,0 0,0 0,-1 0,0 0,-1 0,0-1,0 0,-1-1,0 1,0-1,-1-1,-11 9,-52 31,53-36,1 0,0 1,1 1,0 1,1 0,0 1,-18 23,32-36,-1 0,1 1,0-1,0 1,0-1,0 1,0 0,1-1,-1 1,0 0,1 0,0-1,-1 1,1 0,0 0,0 0,0 0,0-1,0 1,0 0,1 3,0-4,0 1,0-1,0 0,0 0,0 1,0-1,1 0,-1 0,0 0,1-1,-1 1,1 0,-1 0,1-1,-1 1,1-1,0 1,-1-1,3 0,6 2,0-2,0 1,0-2,1 1,-1-1,14-3,2-3,-3 2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9.66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26,'0'-4,"0"-6,0-2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3.47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48 289,'-5'5,"0"0,1 0,0 0,0 1,0 0,1 0,0 0,0 0,1 1,-1-1,1 1,1-1,-2 12,2-7,0 1,2-1,-1 0,2 0,-1 0,1 0,7 18,5 8,2 0,2-2,37 56,-48-80,62 97,2 2,74 152,-142-255,0 0,-1 0,0 1,0-1,0 1,0 13,-2-19,0-1,0 0,0 0,0 0,0 0,0 0,-1 0,1 1,0-1,-1 0,1 0,0 0,-1 0,0 0,1 0,-1 0,0 0,1-1,-1 1,0 0,-1 1,1-2,-1 1,1-1,-1 0,1 1,-1-1,1 0,-1 0,0 0,1 0,-1 0,1-1,-1 1,0 0,1-1,-1 1,1-1,-1 1,1-1,0 0,-2-1,-9-4,0-2,1 1,0-2,0 1,1-1,0-1,1 0,0 0,1-1,-15-23,-1-9,-30-77,46 101,-3-12,0-1,3-1,0 1,2-1,-3-61,14-168,-4 241,1 1,1-1,1 1,0 0,12-28,-14 40,1 1,1 0,0 1,0-1,0 0,0 1,1 0,0 0,1 1,-1-1,1 1,0 0,1 1,-1-1,1 1,-1 1,11-5,-4 3,-1 0,1 1,0 1,1 0,-1 0,17 0,-25 3,0 1,0-1,0 1,0 0,0 0,-1 0,1 1,0 0,-1 0,1 0,-1 0,1 1,-1 0,0 0,0 0,-1 0,1 0,-1 1,1 0,2 4,31 44,50 94,-76-125,102 159,-47-79,-66-100,0-1,0 1,0-1,0 0,0 1,0-1,1 1,-1-1,0 0,0 1,1-1,-1 1,0-1,0 0,1 1,-1-1,0 0,1 0,-1 1,1-1,-1 0,0 0,1 1,-1-1,1 0,-1 0,0 0,1 0,-1 0,1 0,-1 0,1 0,-1 0,1 0,3-16,-7-28,-14-49,5 32,-6-75,16 103,-1-6,2 0,4-50,-2 80,0-1,1 1,0-1,0 1,1-1,0 1,1 0,0 1,0-1,1 1,0-1,1 1,0 1,11-12,-14 16,0 0,1 0,0 1,0 0,0-1,0 1,0 1,0-1,0 1,1-1,-1 1,0 0,1 1,-1-1,1 1,-1 0,1 0,-1 0,1 1,-1 0,1-1,-1 1,0 1,1-1,-1 1,8 4,-5-2,0 0,0 1,0 0,0 0,0 1,-1 0,0 0,-1 0,1 1,-1 0,0 0,-1 0,5 10,14 29,3-1,1-1,34 42,-26-40,-3 1,30 59,-43-54,-15-40,0-1,1 1,0-1,12 19,7 5,26 47,-40-60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0.77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516 0,'-1'8,"0"0,0 0,-1-1,1 1,-2-1,1 1,-1-1,0 0,-1 0,0 0,0 0,-7 7,-9 12,-41 39,17-20,15-12,-8 6,2 2,2 1,2 2,-28 51,44-60,2 1,2 0,-13 70,15-62,-1-1,-24 63,23-81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1.8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0,'6'1,"0"-1,0 1,0 1,0-1,0 1,0 0,-1 1,1-1,-1 1,0 0,0 1,0-1,0 1,8 7,7 9,33 44,-28-32,1-1,6 9,1-2,60 52,-61-66,2-2,61 30,6 3,41 34,-120-72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2.69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1 119,'325'-15,"-255"7,275-21,-315 27,0-1,-1-2,45-12,38-7,-60 14,-30 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4.26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1,'0'487,"1"-470,1 1,1 0,1-1,1 1,0-1,1-1,1 1,11 19,-9-18,0 1,-2 0,0 0,-1 1,6 38,5 43,-13-79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5.55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1 159,'53'-20,"-12"14,1 3,65 2,-58 1,71-7,-59 0,0-4,0-1,-1-4,73-29,-87 18,-40 23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6.7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0 155,'59'-5,"0"-3,-1-2,81-25,30-5,-25 16,0 7,222 1,-364 16,49 4,-32 6,-18-10,-1 1,0-1,0 1,1-1,-1 1,0 0,0-1,0 1,0-1,0 1,0 0,0-1,0 1,0-1,0 1,0 0,0-1,0 1,-1-1,1 1,0-1,0 1,-1 0,1-1,0 1,-1-1,1 1,0-1,-1 0,1 1,-1 0,-8 8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57.4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0 195,'42'-2,"49"-8,11-2,-53 6,1-2,-1-2,72-26,36-8,-48 28,-80 13,1-1,-1-2,-1-1,47-16,-59 16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47.12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1 338,'0'-7,"0"0,0 0,0 0,1 0,0 0,1 0,0 0,0 1,0-1,1 1,0-1,0 1,0 0,1 0,0 0,0 0,1 1,0 0,-1 0,2 0,-1 0,1 1,-1 0,8-4,21-11,1 1,0 1,2 2,-1 2,2 2,0 1,0 1,60-4,32 5,159 10,-127 2,-85-3,-17 1,100-9,-151 6,0-1,0 0,-1 0,1 0,-1-1,0-1,1 1,-2-2,1 1,10-8,-2-1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47.8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1 194,'6'-1,"0"0,0-1,0 0,0 0,10-4,12-5,96-20,1 6,1 5,206-6,103 27,75-3,-501 2,0 0,0-1,1 0,-1 0,0-1,0-1,-1 1,1-1,0-1,-1 0,0 0,0 0,0-1,8-7,-9 1,-7 2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2.6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1621 14,'0'-1,"0"0,-1 1,1-1,0 0,0 1,-1-1,1 1,0-1,-1 0,1 1,0-1,-1 1,1-1,-1 1,1 0,-1-1,1 1,-1-1,1 1,-1 0,1-1,-1 1,0 0,1 0,-1-1,0 1,1 0,-1 0,1 0,-1 0,0 0,1 0,-1 0,0 0,1 0,-1 0,0 0,1 1,-1-1,0 0,1 0,-1 1,1-1,-2 1,-29 12,-3 12,1 3,1 0,2 2,-43 55,4-7,-20 19,-4-5,-4-4,-139 97,-144 111,327-251,4-1,-52 62,-29 27,93-110,16-18,21-5,-1 0,1 0,0 0,-1 0,1 0,-1-1,1 1,0 0,-1 0,1-1,-1 1,1 0,0 0,0-1,-1 1,1 0,0-1,-1 1,1 0,0-1,0 1,0-1,-1 1,1 0,0-1,0 1,0-1,0 1,0 0,0-1,0 1,0-1,0 1,0-1,0 1,0-1,0 1,1-4,0 1,0 0,0 0,0 0,1 0,-1 0,1 0,0 0,0 0,0 1,0-1,0 1,0 0,1-1,4-2,46-31,-49 34,39-22,0 3,1 1,2 2,67-17,197-28,-139 32,302-31,-416 57,-24-1,-28 4,0 1,-1 0,1 0,0 0,0 1,0 0,9 0,-13 1,1-1,-1 1,1 0,-1-1,0 1,1 0,-1 0,0 0,0 0,0 0,1 0,-1 0,0 1,-1-1,1 0,0 0,0 1,0-1,-1 1,1-1,-1 1,1-1,-1 1,1-1,-1 1,0-1,0 1,0-1,0 3,0 6,0 1,0 0,-1-1,-1 0,0 1,0-1,-1 0,0 0,-1 0,0 0,-10 15,-7 11,-44 54,34-49,-40 56,4 3,-100 200,112-170,5 1,-48 204,82-270,5-24,1 1,3 0,-5 68,12-109,0 0,0 0,0 0,0 1,0-1,0 0,0 0,0 0,1 0,-1 1,0-1,1 0,-1 0,1 0,-1 0,1 0,0 0,-1 0,1 0,0 0,0 0,-1-1,1 1,0 0,0 0,0-1,0 1,0-1,0 1,0-1,0 1,0-1,1 1,-1-1,0 0,0 0,0 0,0 1,1-1,-1 0,0 0,0-1,2 1,7-2,1 0,-1-1,-1 0,15-7,3 0,117-31,2 6,1 6,252-15,-174 34,346-5,-571 15,0 0,0 0,0 0,0 1,0-1,0 0,0 0,0 0,0 0,0 0,0 1,0-1,0 0,0 0,0 0,0 0,0 0,0 1,0-1,0 0,0 0,0 0,1 0,-1 0,0 0,0 1,0-1,0 0,0 0,0 0,0 0,0 0,0 0,1 0,-1 0,0 0,0 1,0-1,0 0,0 0,1 0,-1 0,0 0,0 0,0 0,0 0,0 0,1 0,-1 0,0 0,0 0,-6 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4.8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0 561,'20'-2,"0"-1,-1 0,24-7,-1 0,73-13,-21 6,-2-4,108-38,-174 49,1-1,-2-2,0 0,0-2,-1 0,-1-2,-1 0,0-2,-1 0,-1-1,31-43,-47 58,-1 0,1-1,-1 0,0 0,-1 0,0 0,0 0,0 0,0-1,-1 1,0-1,-1 1,1-1,-1 1,-1-1,0-9,0 12,-1 0,1 1,0-1,-1 1,0-1,0 1,0 0,0 0,0 0,-1 0,0 0,1 0,-1 1,0-1,0 1,0 0,0 0,-1 0,1 0,-1 1,1-1,-1 1,1 0,-1 0,0 0,0 0,1 1,-1 0,-7 0,-2 0,-1 0,0 2,1 0,-1 0,1 1,-22 8,-74 36,67-27,1 3,1 1,-40 33,63-44,0 1,1 1,1 1,0 0,1 1,1 0,1 1,-19 36,29-50,1-1,-1 1,1 0,0-1,0 1,0 0,1 0,-1 0,1-1,0 1,0 0,0 0,0 0,1 0,0-1,0 1,0 0,0 0,0-1,1 1,-1-1,1 1,0-1,0 0,1 0,-1 0,1 0,-1 0,1 0,0-1,0 1,4 2,11 6,0 0,1-2,0 0,38 12,-25-9,-4-1,1-2,-1 0,1-2,1-1,-1-2,53 2,-7-5,-1-3,1-3,-1-4,85-21,-153 28,0 1,0-2,0 1,0-1,0 1,-1-2,1 1,6-5,-1-4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3.5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0,'0'10,"1"0,1-1,-1 1,2-1,-1 1,1-1,1 0,-1 0,10 15,6 6,31 39,8 11,294 596,-293-552,57 139,-113-257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4.6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440 1,'0'9,"-1"1,-1 0,1 0,-2-1,1 1,-1-1,-1 0,1 0,-11 17,-4 3,-34 41,-3 3,29-31,-17 27,-3-2,-61 68,99-126,1-3,1 0,0 1,1-1,-1 1,1 0,1 1,-1-1,-3 10,8-16,1-1,-1 1,0 0,0-1,0 1,1 0,-1-1,0 1,1-1,-1 1,0 0,1-1,-1 1,1-1,-1 1,1-1,-1 0,1 1,-1-1,1 1,-1-1,1 0,0 1,-1-1,1 0,0 0,-1 0,1 0,0 1,-1-1,1 0,0 0,-1 0,1 0,0 0,0-1,33 2,-29-1,42-2,0 3,-1 2,84 15,76 38,-176-46,-1 3,0 0,-1 1,45 31,-22-12,-35-27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5.2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0 252,'0'-5,"5"-1,9-4,8 0,3 2,16-3,8 1,10-2,8-4,4-3,5-2,-3-3,-1 3,-4 2,-5-2,-8 4,-11 4,-11 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5.8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0 318,'5'0,"-1"-1,0 0,1 0,-1-1,0 1,0-1,0 0,6-3,12-6,-11 7,648-222,-464 174,-171 43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6.70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1,'-1'74,"8"154,-4-200,1 1,2-2,0 1,2-1,2 0,12 27,38 55,5-3,97 122,-129-183,4 14,-27-35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36.72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1,'22'9,"-1"0,1-1,1-1,-1-2,28 4,120 7,-105-11,407 56,-252-29,-65-17,0-7,184-14,-173-14,-138 17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37.99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1,'1'5,"0"1,1-1,0 1,0-1,0 0,1 0,-1 0,5 5,9 22,0 18,16 102,-23-98,28 90,-26-112,-2 0,-1 1,-1 0,-2 1,-1-1,-2 48,0-57,0-1,1 0,1 0,11 33,-7-25,7 43,-13-52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0.0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877 28,'-3'-3,"-1"0,0 1,0-1,1 1,-1 0,-1 0,1 1,0-1,0 1,-1 0,1 0,-7 0,-61-2,52 4,-75-3,-204 5,285-1,-1-1,0 2,0 0,1 1,0 0,0 1,0 1,0 0,1 1,0 0,0 1,1 1,0 0,0 0,1 1,1 1,0 0,0 0,1 1,0 0,1 1,0 0,1 0,1 0,0 1,1 0,0 0,1 1,1-1,-3 25,1-3,3-24,0 0,1 0,0 0,2 15,-1-23,1-1,-1 0,1 1,0-1,0 0,0 0,1 0,-1 1,1-1,-1-1,1 1,0 0,0 0,1-1,-1 1,0-1,1 0,-1 0,6 4,43 21,-37-21,0 2,0 0,24 19,0 9,-3 2,-1 1,31 48,-36-46,2-1,2-2,53 50,-54-63,1-2,1-1,1-2,0-1,39 14,193 57,-233-79,18 5,0-2,1-2,0-2,1-3,0-2,100-4,-136-4,1-1,-1 0,1-1,-1-1,-1-1,1 0,-1-2,-1 0,1 0,-2-2,1 0,-1 0,-1-2,0 0,19-23,-29 28,0 0,0 0,0-1,-1 1,-1-1,1 0,-2 1,1-1,-1 0,0-11,-1-15,-5-44,3 57,-1 0,-1 0,-1 0,-1 1,-1 0,-1 0,-1 0,-13-22,3 10,-2 1,0 1,-38-41,1 12,-3 3,-2 2,-3 3,-1 3,-3 3,-2 3,-122-52,167 86,0 1,0 1,-1 2,0 0,0 2,0 2,-1 0,-33 4,39-2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1.60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31,'54'-11,"-6"-1,18 7,0 3,0 2,106 15,-152-11,1 0,-2 2,1 0,-1 1,0 0,20 13,-34-18,-1 0,0 0,0 1,0 0,0 0,-1 0,1 0,-1 1,0-1,0 1,0 0,0 0,-1 0,1 0,-1 1,0-1,0 0,-1 1,1 0,-1-1,0 1,-1 0,1 0,-1-1,0 1,0 0,0 0,0 0,-1-1,0 1,-2 6,-3 4,0-1,-1 0,-1-1,0 0,-1 0,0 0,-1-1,0-1,-21 19,-28 33,50-52,1 1,1 1,0-1,1 1,0 0,1 1,0-1,2 1,-4 16,3-6,1-1,2 1,0 1,4 39,-2-57,1 1,0 0,0-1,1 0,0 1,0-1,1 0,0 0,0-1,0 1,1-1,0 0,1 0,8 7,-5-5,1 0,0 0,0-1,1-1,0 0,0 0,1-1,15 4,87 39,-97-44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3.0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 0,'6'0,"0"1,-1-1,1 1,-1 0,0 0,1 0,-1 1,0 0,0 0,0 1,0-1,0 1,0 0,-1 0,0 0,5 5,-3-2,-1 1,1 0,-1 0,0 0,-1 0,0 1,0 0,-1 0,5 13,-4-5,-1 0,0 0,0 1,-2-1,0 1,-1-1,-1 1,0-1,-2 1,-5 23,4-30,0 0,-1 0,-1-1,0 0,0 0,0 0,-1 0,0-1,-10 8,9-9,1 0,0 1,0 0,1 0,0 0,0 1,1 0,0 0,0 0,-5 19,8-17,0 0,0 1,1-1,1 0,0 1,1-1,0 1,0-1,1 0,1 1,0-1,0 0,1-1,8 15,-8-18,0 0,0-1,1 0,0 1,0-2,0 1,1-1,0 0,0 0,0 0,1-1,-1 0,1 0,0-1,0 0,1 0,-1 0,1-1,-1 0,1-1,0 0,7 1,-8-3,0 1,0-1,-1 0,1 0,0 0,-1-1,0 0,1-1,-1 1,12-8,57-43,-47 32,-8 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5.530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1,'2'20,"1"0,1 0,1 0,1 0,1-1,14 31,-4-8,20 43,3-2,4-2,3-1,81 102,-37-81,-48-55,-22-23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4:43.76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02.3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1,'6'16,"-1"1,0-1,-1 1,-1 0,-1 1,0-1,-2 33,4 32,10 27,51 186,-47-236,2-1,4-1,1-1,55 87,-25-57,-4 3,73 176,-131-315,1 32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03.55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26 539,'-1'-71,"-13"-81,11 131,0 4,1 0,1 0,0 1,2-19,-1 30,1 0,0 0,0 0,1 0,0 1,-1-1,1 0,1 1,-1-1,1 1,0 0,0 0,0 0,0 0,1 0,-1 1,1 0,4-4,15-7,-1 0,1 1,1 2,1 0,-1 2,1 0,1 2,34-6,-45 11,1 0,0 0,0 2,0 0,0 0,0 2,0 0,0 1,0 0,-1 2,0 0,1 0,-2 1,27 16,-31-15,-1 1,-1 1,0 0,0 0,-1 0,0 1,0 0,-1 1,6 14,-4-9,1-1,1 1,14 17,-5-12,9 10,0 1,-3 2,26 42,-45-65,0 0,-1 0,-1 1,0-1,0 1,2 19,-5-24,-1 0,0 0,0 0,0 0,-1 0,0 0,0 0,-1 0,0 0,0-1,0 1,-6 8,4-7,-1 0,-1 0,0-1,0 0,0 0,-1-1,0 1,0-2,-14 10,-6 1,-45 18,16-8,33-15,-1-2,-37 10,36-12,0 1,-33 16,54-22,-2 1,1 0,-1 0,0 0,0-1,0 1,0-2,0 1,-1-1,1 0,0 0,-10 0,2-4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04.68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31 1,'7'0,"0"0,-1 0,1 0,0 1,-1 0,1 1,-1-1,1 1,8 4,-11-3,0 0,0 0,-1 0,1 0,-1 1,0-1,0 1,0 0,-1 0,1 0,-1 0,0 0,0 0,2 7,40 87,-28-68,-2 1,-2 0,17 62,-24-70,-1 0,-1 1,-2-1,0 1,-4 46,1-59,0 0,-1-1,0 1,0-1,-1 0,-1 0,0 0,0-1,0 0,-1 0,-1 0,0 0,0-1,0-1,-11 10,-10 4,-1 0,-1-3,-42 21,70-38,1-1,-1 1,1-1,-1 1,1 0,-1 0,1-1,-1 1,1 0,0 0,0 0,-1 0,1 1,0-1,0 0,0 1,0-1,0 0,1 1,-1-1,0 1,1-1,-1 1,1-1,-1 1,1 0,0-1,-1 1,1-1,0 1,0 0,0-1,1 1,-1 0,0-1,1 1,-1-1,1 1,-1 0,1-1,0 0,-1 1,1-1,0 1,0-1,0 0,0 1,0-1,1 0,-1 0,0 0,2 1,6 6,0-1,0 0,1 0,-1-1,2-1,14 7,-7-4,113 38,-118-42,0-1,0-1,0 0,0-1,0 0,1-1,-1 0,16-3,-3-6,-6-2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05.4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0,'0'5,"0"5,0 5,0 5,0-1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06.44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65,'179'-12,"1"-1,-47 8,142-23,-231 24,0 1,-1 3,66 8,30-1,-117-7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40.1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 8,'-1'0,"-1"0,1 0,-1 0,1 0,0 0,-1 0,1-1,-1 1,1 0,0-1,-1 1,1-1,0 1,-1-1,1 0,0 0,-2-1,15 20,9 41,-2 1,-3 1,15 117,2 4,-7-81,66 167,65 84,-127-286,-5-14,38 88,-56-121,0 2,-1-1,-1 1,4 41,-9-60,0 0,0 1,0-1,0 0,0 1,0-1,-1 0,1 0,-1 1,0-1,0 0,1 0,-1 0,-1 0,1 0,0 0,0 0,-1 0,1 0,-1 0,0-1,-3 3,1-1,0-1,0-1,0 1,0 0,-1-1,1 0,-1 0,1 0,-1-1,1 1,-5-1,-13-1,0-1,0-1,-37-10,59 13,-8-1,0-2,0 1,1-1,-1 0,1 0,0-1,0 0,0 0,0-1,1 0,0 0,0 0,0-1,1 0,-1 0,1 0,1-1,-1 0,1 0,1 0,-1 0,1-1,0 1,-3-15,-18-38,-4-14,24 55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40.90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26,'0'-4,"0"-6,0-1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11.3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947 183,'0'-3,"-1"0,1 0,-1 0,0 0,0 0,0 0,0 0,-1 0,1 1,-1-1,0 0,1 1,-1-1,0 1,-1 0,1 0,0 0,-1 0,1 0,-1 0,1 1,-1-1,0 1,0 0,0-1,1 1,-1 1,-6-2,-9-2,1 0,-1 2,-27-1,-7 2,1 3,-1 2,1 3,0 1,1 3,0 2,0 3,2 1,0 2,1 3,1 2,-67 45,106-64,1 1,0 0,0 0,0 0,0 1,1 0,0 0,1 0,0 1,0 0,0-1,1 1,0 0,1 1,0-1,0 0,1 1,0-1,0 1,1-1,0 1,0 0,1-1,0 1,1-1,0 0,0 1,1-1,0 0,1 0,-1-1,1 1,1-1,-1 1,1-1,1-1,5 7,38 32,2-3,2-2,91 53,-55-37,12 9,144 66,-192-107,2-2,0-3,1-1,103 16,-138-31,0-2,1 0,-1-1,0-1,0-1,28-6,-37 5,-1 0,0-1,1 0,-2-1,1 0,0 0,-1-1,0-1,-1 0,1 0,-1-1,12-13,-13 11,-1 0,0 0,0-1,-1 0,0 0,-1-1,-1 1,0-1,0 0,-1 0,2-15,-2-5,-1 0,-2 0,-4-39,-3 34,-1 1,-2 0,-1 1,-2 0,-27-52,27 61,-14-31,-3 2,-2 1,-3 1,-71-82,95 124,-1 0,0 1,0 1,-1 0,-1 1,0 0,0 1,-29-11,2 5,0 1,-44-5,54 11,0 2,-46 0,63 4,0 1,1 0,-1 1,1 1,-1 0,1 1,0 0,-13 7,5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12.39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1 174,'6'-10,"0"0,1 0,0 1,1 0,0 1,0 0,1 0,0 1,0 0,1 0,0 1,0 0,16-6,4 0,2 0,-1 2,49-9,-71 18,1 0,-1 0,0 1,1 0,-1 0,0 1,1 1,-1 0,0 0,0 0,0 1,0 1,-1-1,1 1,-1 1,0 0,0 0,-1 0,1 1,-1 0,0 1,-1-1,1 1,-2 1,1-1,-1 1,0 0,0 0,-1 0,0 1,-1 0,0-1,0 1,-1 1,0-1,1 13,-4-12,0 0,-1-1,0 1,-1-1,0 0,0 1,-1-2,-1 1,1 0,-1-1,-10 12,8-9,0 1,0-1,1 1,1 0,-8 25,7-5,3-1,0 0,2 1,1 0,2-1,7 40,1-16,2-2,34 91,-37-123,0 0,1-1,1-1,1 0,1 0,1-1,0-1,21 19,-27-28,0 0,1-1,0 0,1 0,0-1,0-1,0 1,0-2,1 0,0 0,0 0,0-2,0 1,0-1,1-1,-1 0,0-1,13-1,-21 1,1 0,-1-1,1 0,-1 1,1-1,-1-1,1 1,-1 0,0-1,0 0,0 0,0 0,0 0,0 0,0-1,-1 1,1-1,-1 1,4-7,1-6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7.157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0 1,'0'12,"1"0,0 0,0 0,1 0,1-1,0 1,1-1,0 1,0-1,1-1,1 1,10 15,9 14,267 460,-133-102,-149-370,-6-18,-4-7,1 0,-1 0,1 0,0 0,0 0,1-1,-1 1,0 0,1-1,0 1,0-1,0 1,0-1,0 0,0 1,4 2,-5-6,0 1,0 0,0-1,0 1,-1-1,1 1,0-1,0 1,-1-1,1 1,0-1,-1 0,1 1,-1-1,1 0,-1 0,1 0,-1 1,1-1,-1 0,0 0,0 0,1 0,-1 0,0 0,0 1,0-1,0 0,0 0,0 0,0-1,3-37,-3 36,-2-53,-2 1,-18-82,10 69,-3-77,14 124,1-1,1 1,1 0,1-1,1 1,1 1,13-38,-16 51,1 1,0 0,0 0,1 0,0 0,0 1,0 0,0-1,1 2,0-1,0 0,0 1,1 0,0 0,-1 1,1-1,0 1,1 1,-1-1,8-1,-6 2,1 1,-1 0,1 1,-1-1,1 2,-1-1,1 1,-1 1,1-1,-1 2,0-1,0 1,0 0,0 1,14 8,57 41,-2 4,72 68,-74-60,-68-60,-1 0,0 0,0 1,-1 0,0 0,0 0,0 1,-1-1,1 1,-2 0,1 0,-1 1,0-1,-1 1,1 0,-2-1,2 11,-1 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14.25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0,'9'1,"0"0,0 0,-1 1,1 0,0 0,-1 1,0 0,0 0,0 1,0 0,0 1,-1-1,0 2,0-1,0 1,0 0,6 8,-8-8,0 0,0 1,0 0,-1 0,0 0,0 0,-1 0,0 1,0 0,-1-1,0 1,0 0,-1 0,0 0,0 0,-1 0,0 1,-3 14,-45 181,30-147,13-40,0-1,0 1,-2 25,6-35,1 0,1 0,-1 0,1-1,0 1,0 0,1 0,0-1,0 1,1-1,-1 0,7 10,24 34,3-1,3-1,1-3,2-1,57 47,-80-74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14.87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 1,'-4'0,"-1"0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43.01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53 0,'1'3,"0"0,0 1,0-1,1 0,-1 0,1 0,0-1,0 1,0 0,2 2,3 5,17 26,-3-6,0 2,-2 1,-2 0,-1 1,15 47,-13-22,2-2,2 0,33 60,-27-54,-2 0,20 83,8 22,-18-80,4-2,4-2,75 108,-105-170,-1 0,-1 0,0 2,-2-1,-1 1,-1 1,-1 0,-1 0,-1 0,-1 0,-1 1,-2 0,-3 49,1-68,0-1,0 0,-1 0,0 0,0 0,0 0,-1-1,0 1,0-1,0 1,-1-1,0 0,0 0,0-1,-6 6,7-8,0 0,0 0,0-1,0 1,-1-1,1 0,0 0,-1 0,1 0,0 0,-1-1,1 0,-1 0,1 0,-1 0,1 0,-1 0,1-1,0 0,-1 0,1 0,0 0,-1 0,1-1,0 1,0-1,0 0,-3-3,-126-94,-13-8,10 30,94 56,1-2,0-1,-46-39,80 58,0 0,0 0,1-1,0 0,0 0,0 0,1 0,0-1,0 0,0 0,1 0,0 0,1-1,-1 1,1-1,1 1,0-1,0 0,0-12,6-4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43.78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26 0,'-4'0,"-6"0,-1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49.37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28 122,'-1'0,"0"0,0 0,-1 1,1-1,0 0,0 0,0 0,0 0,-1 0,1 0,0-1,0 1,0 0,0-1,-1 1,1 0,0-1,0 1,0-1,0 0,0 1,0-1,-1-1,3 1,0 0,0 0,-1 0,1 0,0 0,0 0,0 0,0 0,1 0,-1 0,0 1,0-1,0 0,1 1,1-1,61-24,-19 14,0 2,0 2,64-2,145 11,-92 2,-109-4,117-4,-144 2,-1-1,0-2,0 0,38-15,-47 14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50.69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0 183,'53'-19,"-19"15,0 2,-1 1,1 2,0 1,42 8,-32-4,1-2,50-1,-84-4,1-1,0-1,-1 0,1 0,-1-1,11-5,-10 3,-1 2,1 0,0 0,0 1,19-2,31-2,-2-3,1-2,-2-3,83-32,-78 20,-38 14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5:58.68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1 255,'0'-5,"0"-6,0-1,0 1,1-1,1 1,4-16,-6 25,1 1,0-1,-1 0,1 1,0-1,0 0,0 1,0-1,0 1,0-1,0 1,1 0,-1-1,1 1,-1 0,1 0,-1 0,1 0,-1 0,1 0,0 1,-1-1,1 0,0 1,0 0,0-1,0 1,-1 0,1 0,0 0,0 0,0 0,0 0,-1 0,1 1,0-1,0 1,0-1,-1 1,1 0,3 2,7 3,1 0,-1 2,0-1,0 2,-1-1,0 2,11 11,65 81,-79-92,128 188,-103-145,2 0,3-2,1-2,72 69,-27-48,-38-34,-1 3,-2 1,-2 2,52 69,-83-95,-8-11,1-1,-1 1,1-1,0 1,0-1,0 0,1-1,-1 1,1 0,0-1,0 0,7 4,-10-7,0 0,0-1,0 1,-1 0,1-1,0 1,0-1,0 1,0-1,-1 0,1 1,0-1,-1 0,1 1,0-1,-1 0,1 0,-1 0,1 0,-1 1,0-1,1 0,-1 0,0 0,0 0,1-2,8-34,-6 27,14-51,-2 0,-3-1,8-107,34-425,-47 548,2 1,26-81,-25 98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0.26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26,'11'-1,"0"0,0-1,0 0,11-4,39-6,-56 11,0 1,0-1,0 2,0-1,0 0,0 1,0 0,-1 0,1 1,0-1,0 1,-1 0,1 0,-1 1,1-1,-1 1,0 0,0 0,0 0,-1 1,1-1,-1 1,0 0,0 0,0 0,0 0,-1 1,1-1,-1 1,-1 0,1-1,0 1,-1 0,0 0,0 0,-1 0,1 0,-1 0,0 0,-1 0,1 0,-1 0,0 0,0 0,0 0,-1-1,0 1,0 0,0-1,0 1,-4 4,-5 6,0 0,-1-1,-1 0,0-1,-19 14,13-11,1 1,-19 23,35-39,1 1,0-1,0 1,-1-1,1 1,0 0,0 0,0-1,1 1,-1 0,0 0,1 0,-1 0,1 0,-1 0,1 0,0 0,0 0,0 0,0 0,0 0,1-1,-1 1,1 0,-1 0,1 0,-1 0,1 0,0 0,0-1,0 1,2 1,-2-1,1-1,0 0,0 0,0 1,0-1,0-1,0 1,0 0,0 0,0-1,0 1,0-1,0 0,1 0,-1 0,0 0,0 0,0 0,1 0,-1-1,0 1,0-1,0 0,0 1,0-1,0 0,0 0,3-3,12-6,-3 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0.84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10 16,'0'-4,"-4"-2,-2 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1.65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568 1,'-1'6,"0"1,0-1,-1 1,1-1,-1 0,-1 0,1 0,-1 0,0 0,-1 0,1-1,-6 6,-58 65,44-53,-30 40,-46 70,-31 37,65-82,48-62,-2 0,-28 29,35-44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8.0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1 215,'0'-2,"1"0,-1 1,1-1,-1 1,1-1,0 1,0 0,0-1,0 1,0 0,0 0,0-1,0 1,0 0,0 0,1 0,2-1,29-18,-24 16,23-13,2 1,0 2,1 2,0 1,49-9,185-13,-190 26,-68 5,-1 0,1 0,-1-1,0-1,0 1,10-7,1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2.6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39,'0'-1,"0"-1,0 1,0-1,0 1,0-1,0 1,0-1,1 1,-1-1,1 1,-1-1,1 1,0 0,-1-1,1 1,0 0,0-1,0 1,0 0,0 0,0 0,0 0,0 0,3-2,-2 3,0-1,1 0,-1 1,1-1,-1 1,1 0,-1-1,1 1,-1 1,1-1,-1 0,1 1,3 0,5 2,0 1,-1 0,0 1,0 0,17 12,-3 1,-1 2,-2 0,0 2,-1 0,27 39,-33-45,0-1,1-1,0-1,1 0,1-1,31 17,11 10,-13-12,-25-19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3.33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0 138,'16'-2,"-1"0,0-1,0-1,0 0,0-1,16-8,16-4,-2 6,0 1,1 3,67-2,-33 3,-43 2,5 1,0-2,81-20,-102 18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4.02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1,'2'0,"1"1,0 0,0 0,0 0,0 0,-1 0,1 0,-1 1,1-1,-1 1,1 0,-1 0,0-1,0 2,0-1,0 0,0 0,0 1,2 4,29 55,-28-51,3 10,0 0,-2 0,0 1,-1 0,-2 0,2 26,-4 139,-2-118,-2 157,3-205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4.88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133 1,'-3'45,"-3"0,-1 0,-2-1,-2 1,-18 45,13-44,2 1,2 1,3 0,-5 55,12-35,3 0,2 0,4 0,3-1,25 92,-12-73,-7-25,46 117,-50-151,-4-6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5.67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1 317,'218'-8,"-178"3,1-1,-2-2,53-18,-11-6,104-57,45-19,-212 103,0 0,0 1,0 1,0 1,34 0,41-7,-73 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6.6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0 451,'27'-23,"1"2,1 0,1 2,0 1,64-26,-10 3,-42 21,1 1,0 3,1 1,86-17,-113 28,-1-1,1 0,27-14,-29 11,0 2,1 0,0 0,19-3,-27 8,0 0,-1 0,1-1,-1 0,1-1,-1 0,0 0,0 0,0-1,0 0,-1 0,1-1,-1 0,0 0,-1 0,1-1,8-11,-3-2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8.00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0,'5'1,"-1"-1,0 1,0 0,0 1,0-1,0 1,0-1,-1 1,1 0,0 1,-1-1,1 1,-1-1,5 7,42 49,-38-43,-1-2,-1 1,0 1,-1-1,-1 2,0-1,-1 1,5 19,-9-27,-1-1,-1 1,0-1,0 1,0 0,-1-1,0 1,0 0,-1-1,0 1,-1 0,1-1,-1 0,-1 1,0-1,0 0,0 0,-6 9,-5 4,2 0,0 1,2 0,-13 37,20-52,1 1,0 1,0-1,1 0,0 0,0 1,1-1,0 0,0 1,0-1,1 0,0 1,1-1,0 0,0 0,0 0,1 0,0 0,4 6,-3-9,-1 0,1-1,0 1,-1-1,1 0,1 0,-1-1,0 1,1-1,-1 0,1 0,5 1,65 16,-47-14,19 3,1-2,0-2,74-4,-111 0,15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09.05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1,'0'4,"0"2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2.53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288 1,'-2'15,"-1"0,-1 0,0 0,-1 0,-1-1,0 1,-1-1,0-1,-13 18,-6 14,-157 262,180-301,-8 10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3.31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11,'0'-4,"4"-1,7 3,4 4,5 9,3 3,-2 3,-1 8,6 8,-3 2,0-4,-4-3,-1-2,0-2,2-4,2-6,-3 0,-5-4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39.073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100 56,'-4'1,"0"-1,-1 1,1 1,0-1,0 1,0-1,0 1,0 0,0 1,0-1,1 1,-1-1,1 1,0 0,0 0,0 1,0-1,0 0,1 1,-1 0,1 0,-2 5,1-4,0 1,1-1,0 0,0 1,0-1,1 1,0 0,0-1,0 1,1 0,0 0,0-1,0 1,1 0,0 0,2 9,-1-11,-1-1,1 1,0-1,0 0,0 0,1 0,-1 0,1 0,0 0,0-1,0 1,0-1,0 0,0 0,0 0,7 3,-3-3,0 0,-1-1,1 1,0-2,0 1,0 0,-1-1,14-2,1-1,-1-2,0 0,0-1,0-1,22-11,-34 14,0 0,-1 0,0-1,0 0,0 0,0-1,-1 1,0-2,0 1,-1-1,0 1,8-13,-11 15,0 0,-1-1,1 1,-1 0,0-1,0 1,0-1,0 1,-1-1,0 1,0-1,0 1,-1-1,1 1,-1-1,0 1,0 0,-1-1,1 1,-1 0,0 0,0 0,-1 0,1 0,-4-5,2 6,1 0,-1 0,1 0,-1 0,0 0,0 1,0 0,-1 0,1 0,0 0,-1 1,1-1,-1 1,1 0,-1 1,-5-1,-13-1,-47 3,44 0,9-1,12 0,0-1,-1 1,1 0,0 1,0-1,-1 1,1 0,0 0,0 1,0 0,0-1,0 2,-8 4,3 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3.95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1 149,'16'-2,"-1"0,1-1,0 0,-1-1,1-1,22-11,36-10,130-31,-102 41,-29 6,-51 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5.15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451 1,'-5'1,"-1"1,1-1,0 1,0 1,0-1,0 1,1-1,-1 1,1 1,-1-1,1 1,0 0,0-1,-4 8,-5 2,-41 44,3 2,3 2,-68 113,91-130,-36 86,52-106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5.85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1,'6'0,"0"1,0 0,1 0,-1 0,0 1,-1 0,1 0,0 1,0-1,-1 1,11 8,53 49,-31-24,153 127,-179-153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6.5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0 198,'1'-4,"0"1,0 0,0-1,0 1,1 0,-1-1,1 1,0 0,0 0,0 0,0 0,0 1,1-1,3-3,39-31,-28 26,1 2,-1 1,2 0,-1 1,1 1,0 0,0 2,0 0,28-1,25 1,89 7,-66 0,-74-2,38-3,-55 1,-1 0,1 0,-1 0,0 0,1 0,-1-1,0 1,0-1,0 0,0 0,0 0,-1 0,1 0,3-5,5-9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7.36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0,'4'0,"6"0,6 4,0 7,-3 4,1 1,-3 1,3 3,-3 1,-2 3,-3 0,-2 1,-3 1,0 0,-1 0,-1-5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8.28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0 273,'11'-1,"0"-1,-1-1,1 1,17-8,-1 0,82-16,200-23,-173 31,-82 8,0-2,-1-3,-1-2,-1-2,97-52,-132 63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19.62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0 153,'1'-2,"0"0,-1 0,1 0,0 0,0 0,0 0,1 0,-1 0,0 0,1 1,-1-1,1 0,-1 1,1-1,0 1,0 0,0 0,0-1,0 1,0 1,4-3,49-17,-50 18,1 1,42-16,0 3,1 2,0 3,1 1,59-1,-69 11,28 0,-63-2,-1 0,1-1,0 1,-1-1,1-1,0 1,-1 0,0-1,1 0,6-4,2-5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0.66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1,'2'3,"0"0,-1 0,1 0,1 0,-1-1,0 1,1 0,-1-1,1 0,0 1,0-1,0 0,5 2,4 5,73 69,-3 3,108 141,-36-40,92 105,70 79,-290-337,-12-12,0 0,33 28,-44-43,1 1,-1 0,0-1,1 0,-1 0,1 0,0 0,0-1,0 1,0-1,0 0,0 0,0 0,0-1,0 0,0 1,0-2,0 1,0 0,1-1,5-1,-5-1,-1 1,1-1,-1-1,0 1,0-1,0 1,0-1,-1 0,1 0,-1-1,0 1,-1-1,1 0,-1 1,0-1,3-7,3-12,-1 1,5-27,38-308,-28 174,54-324,-75 500,1 0,0 0,1 0,-1 0,2 0,-1 1,1-1,0 1,0 0,1 0,9-10,-4 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1.6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0 357,'0'-24,"1"1,1-1,1 1,1-1,1 1,13-37,-14 50,0 0,1 0,0 1,1-1,0 1,1 0,0 1,0 0,1 0,0 1,0-1,1 2,0-1,0 1,0 1,17-8,-22 11,1 0,-1 0,0 1,0-1,1 1,-1 0,1 1,-1-1,0 1,1 0,-1 0,1 0,-1 0,1 1,-1 0,6 1,-8 0,1-1,-1 1,1 0,-1 0,0 0,0 0,0 0,0 1,0-1,0 0,-1 1,1 0,-1-1,0 1,1 0,-1 0,0 0,-1-1,1 1,-1 0,1 0,-1 0,0 0,0 5,0-1,0 1,-1-1,0 0,0 0,0 0,-1 0,0 0,-1 0,1 0,-1-1,-1 1,-7 11,-4 2,-1 0,-27 25,31-35,1 2,-1 0,2 0,0 1,0 0,2 1,-13 25,19-34,0 0,1 0,0 0,0 0,0 0,1 0,0 0,0 0,0 0,0 0,1 0,0 0,0 0,0 0,1 0,3 8,-3-11,-1 1,1-1,0 1,0-1,0 0,0 0,0 0,0 0,0 0,1-1,-1 1,1-1,-1 1,1-1,0 0,-1 0,1 0,0 0,0-1,0 1,0-1,0 1,-1-1,1 0,0 0,0-1,0 1,0-1,0 1,3-2,11-3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2.63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6:40.681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615 599,'-53'-19,"13"14,0 2,-67 3,45 1,44 0,0 0,0 2,0-1,0 2,1 1,-1 0,1 1,1 1,-27 14,35-17,1 1,-1 0,1 0,0 0,0 1,1 0,-1 1,1-1,1 1,-1 1,1-1,1 1,-1-1,1 1,1 1,-1-1,1 0,1 1,-1 0,2-1,-2 13,3-18,0 0,0 0,0 0,0 0,1 0,-1 0,1 0,0 0,0 0,0 0,0 0,1-1,-1 1,1 0,-1-1,1 1,0-1,0 0,0 1,4 2,-1-2,0 1,1-1,-1 0,1-1,-1 1,1-1,0-1,0 1,12 1,-5-1,0-1,0-1,0 0,0 0,1-2,-1 1,-1-2,1 0,16-6,1-4,-1-2,39-27,-55 33,-1 0,0-1,0 0,-1-1,0 0,-1-1,11-17,-17 21,0-1,-1 0,0 0,0 0,-1 0,0 0,0-1,-1 1,-1-1,1 1,-1-1,-1 1,0-1,-1 1,-3-14,-5-15,-2 1,-23-50,23 59,2 1,-1 1,-2 0,0 0,-2 2,-1 0,-1 0,0 2,-2 0,-23-21,19 19,17 17,-1-1,0 1,0 0,-1 1,-14-10,21 15,0 1,0-1,0 1,0-1,0 1,0 0,0-1,-1 1,1 0,0 0,0 0,0 0,0 0,-1 0,1 0,0 0,0 1,0-1,0 0,0 1,-2 0,1 0,0 1,1-1,-1 1,1 0,-1 0,1 0,0-1,-1 1,1 0,0 1,0-1,1 0,-1 0,0 0,0 3,0 0,1 0,-1 0,1-1,0 1,0 0,1 0,-1 0,1-1,0 1,1 0,-1-1,1 1,-1-1,2 1,-1-1,0 0,6 8,7 7,1 0,26 24,1 3,-6 0,2-2,2-2,66 53,-100-88,0 0,0 0,-1 1,0 0,-1 0,1 1,7 18,-7-15,0-1,1 1,12 15,6 8,-16-19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3.3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340 10,'0'0,"0"-1,0 1,0 0,0 0,0-1,0 1,0 0,0-1,0 1,1 0,-1 0,-1-1,1 1,0 0,0-1,0 1,0 0,0 0,0-1,0 1,0 0,0-1,-1 1,1 0,0 0,0 0,0-1,0 1,-1 0,1 0,0-1,0 1,-1 0,1 0,0 0,0 0,-1 0,1-1,0 1,0 0,-1 0,1 0,-12 10,-9 20,21-30,-238 395,187-312,38-67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4.05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0,'6'1,"0"0,1 0,-1 0,0 1,0 0,0 0,0 0,-1 1,1 0,0 0,-1 0,0 1,0 0,0 0,5 5,10 13,0 0,17 25,-7-8,7 0,1-2,2-1,2-3,82 52,-41-29,-62-40,-6-1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4.52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0 110,'8'0,"0"-1,0-1,0 0,13-4,25-6,10 9,70 5,29 0,-134-3,0-2,0 0,0 0,0-2,20-8,-28 8,0-1,-1-1,0 0,22-17,-22 13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5.21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25 1,'0'4,"0"6,0 10,0 6,0 6,0 4,0-2,0-1,0-2,-4-7,-2-2,1-2,1 1,1 1,1-3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6:56.3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1 343,'25'-25,"1"1,34-25,-50 42,1 1,-1-1,2 2,-1 0,0 0,1 1,0 0,0 1,23-3,49-2,191-12,-216 18,0-2,68-13,-96 11,-1-2,1 0,-2-2,1-2,49-27,-76 38,-1 0,0 0,0 0,1-1,-1 1,0-1,0 1,-1-1,1 0,0 0,0 0,-1 0,1 0,-1 0,0 0,0-1,0 1,0 0,0-1,0 1,-1-1,2-3,-5-6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19.99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1 328,'9'0,"1"1,0 1,0 0,-1 0,0 1,1 0,-1 1,0 0,0 0,-1 1,1 0,-1 1,0 0,0 0,-1 0,0 1,9 11,-1 0,-2 0,0 1,-1 0,0 1,-2 0,12 33,-14-35,0 0,1-1,1 0,15 20,-14-20,-7-11,0 1,-1-1,0 1,-1 0,0 0,0 0,0 0,1 12,-9-33,1 1,-2 0,-9-15,-5-10,3 3,2 0,2-2,1 0,1 0,-8-54,18 74,0-1,1 0,1 0,0 0,2 1,0-1,1 0,0 1,2 0,0 0,1 0,0 0,2 1,9-16,-11 22,0 0,1 0,0 1,1 0,0 0,1 1,-1 0,1 0,1 1,10-6,-13 9,-1 1,1 0,0 1,1 0,-1 0,0 0,1 1,-1 0,1 0,-1 1,1 0,-1 0,1 1,-1 0,0 0,15 5,2 2,-1 0,-1 2,1 0,-2 2,1 0,-2 2,1 0,-2 1,0 1,28 31,-44-43,0 0,0 0,0 0,-1 0,0 1,0-1,0 0,0 1,-1 0,1-1,-1 1,0 0,-1 0,1-1,-1 1,0 7,-3 0,1-1,-1 0,-1 0,0-1,-7 15,-1 0,6-9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2.17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430 0,'-1'17,"0"-1,-1 0,-1 0,-1 0,-9 25,-38 79,19-48,-23 76,7 1,6 3,7 2,-18 182,7 197,5-39,39-469,3-17,4-10,0-9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3.08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13,'49'-6,"-43"4,0 1,0 0,0 0,0 0,1 1,-1 0,0 0,0 1,0-1,12 4,6 6,0 2,-1 0,0 1,28 23,6 2,125 73,285 195,-448-290,0-2,1 0,1-1,0-2,1 0,45 16,-62-26,1 0,-1 1,0 0,0 0,0 0,-1 0,1 1,0 0,-1 0,0 0,8 7,-1 5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5.441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0,'28'2,"-1"2,1 1,-1 0,37 15,-56-18,0 0,0 1,0 1,-1-1,1 2,-1-1,0 1,0-1,11 11,-15-11,-1-1,1 1,-1-1,0 1,0 0,0 0,0 0,-1 0,1 1,-1-1,0 0,-1 1,1-1,-1 0,0 1,0-1,0 1,0-1,-1 0,-1 8,-3 4,-1-1,0 0,-1 0,0 0,-2-1,1 0,-2-1,0 0,0 0,-22 19,18-17,0 0,1 1,0 1,1 0,1 0,-9 22,19-38,0 0,1 1,-1-1,1 0,-1 0,1 1,0-1,0 0,-1 1,1-1,0 0,0 1,0-1,1 0,-1 1,0-1,0 0,1 1,-1-1,1 0,-1 0,1 1,-1-1,1 0,0 0,1 1,0 0,0 0,0-1,0 1,1-1,-1 0,1 0,-1 0,1 0,-1 0,1-1,-1 1,5 0,9 0,0-1,0 0,22-4,-36 4,10-2,1 0,-1-1,0 0,18-8,-7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5.97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10,'0'-4,"0"-2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0:55.5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4778,'1'-7,"0"0,1 0,0 0,0 1,0-1,1 0,0 1,1 0,-1-1,1 1,0 0,0 1,1-1,0 1,0 0,0 0,1 1,-1-1,12-5,0-1,0 0,1 1,1 2,0 0,36-11,4 7,64-5,3 0,860-150,7 35,-554 82,453-38,-290 24,-231-19,-150 28,191-6,-9 2,-79-23,61-12,562-104,-771 160,317-79,279-84,-679 177,599-90,-232 49,-103-1,461-147,-403 53,-29 9,-319 132,0 3,1 4,73-5,109-21,89-55,-107 34,355-124,-125 36,101-24,841-237,-653 262,-745 145,112-21,-105 18,0 0,0-1,-1 0,0-1,0 0,21-15,-26 16,0 1,1 0,0 0,0 0,0 1,0 0,0 1,15-3,75-5,-9 1,291-48,301-37,-14-45,-481 98,-80 19,0 5,1 5,206 3,230-3,-3-39,-355 23,-114 14,1 4,103-1,-115 8,112-18,-42 3,520-16,-599 32,-1-3,64-13,-63 8,102-5,125-10,-252 19,0 0,0-2,34-15,10-3,11-3,-47 16,1 1,0 1,53-8,-66 17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6.73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1,'7'9,"-1"0,0 0,-1 1,0 0,0 0,-1 0,0 0,-1 1,0-1,1 14,11 29,24 43,4-2,56 89,18 37,-108-201,1 5,2 0,0-1,1-1,2 0,30 36,-30-45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7.787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312 1,'0'24,"-2"0,0 0,-1 0,-1-1,-2 1,0-1,-2 0,0 0,-1-1,-2 0,0-1,-19 27,-9 11,5-10,2 1,-35 77,65-123,0 1,-1 0,0 0,1-1,-2 0,1 0,0 0,-1 0,0 0,-6 5,22-18,1-1,0 0,0 2,28-14,115-39,-141 57,0 1,0 0,0 2,1-1,-1 2,0 0,1 1,-1 0,0 1,24 7,-17-3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28.898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12 414,'0'0,"-1"0,1 0,0 0,-1 0,1 1,-1-1,1 0,0-1,-1 1,1 0,-1 0,1 0,0 0,-1 0,1 0,0 0,-1 0,1-1,0 1,-1 0,1 0,0-1,-1 1,1 0,0 0,-1-1,1 1,0 0,0-1,0 1,-1 0,1-1,0 1,0 0,0-1,0 1,0-1,-1 1,1 0,0-1,0 1,0 0,0-1,0 1,0-1,0 1,1 0,-1-1,0 1,0-1,0 1,0 0,0-1,1 1,-1 0,0-1,0 1,0 0,1-1,-1 1,1-1,20-18,4 11,0 2,1 1,-1 1,30-1,33-6,-82 10,331-51,-319 50,0-1,0-1,-1-1,0-1,0 0,0-1,0-1,-1 0,-1-1,1-1,-1-1,-1 0,0-1,21-23,-23 22,1 0,0 1,1 1,1 0,-1 0,2 2,-1 0,1 1,1 0,17-5,-27 12,-1-1,0 0,0 0,0-1,0 1,10-7,-4-1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30.376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1 534,'6'0,"0"1,0 0,-1 0,1 0,0 1,0 0,-1 0,1 0,-1 1,8 4,51 41,-1 0,44 16,-3 5,-3 5,-3 3,91 96,-136-119,-5-3,98 78,-144-126,1-1,0 0,0 0,0 0,0 0,1 0,-1-1,0 1,1-1,-1 0,1 0,-1-1,1 1,0-1,-1 1,1-1,0 0,-1 0,1-1,0 1,-1-1,1 0,-1 0,1 0,4-2,-4 0,0-1,0 1,0 0,0-1,-1 0,1 0,-1 0,0 0,0-1,-1 1,1-1,-1 0,0 1,0-1,-1 0,1 0,0-7,4-35,-2 1,-1-1,-7-70,1 22,2-29,2-232,3 313,2 0,2 0,2 1,16-44,17-74,-39 135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31.144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1,'2'16,"1"0,1-1,1 1,0-1,0 0,2 0,0 0,17 26,2 5,189 404,67 130,-260-548,-12-30,0-18,-5-3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32.27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311 0,'1'25,"-2"0,-2-1,0 1,-1-1,-1 0,-1 0,-2-1,0 0,-1 0,-21 36,-16 14,-107 130,151-200,-23 31,23-32,1-1,1 1,-1-1,0 1,0 0,1-1,-1 1,0 0,1-1,0 1,-1 0,1-1,0 1,0 0,0 0,0-1,0 1,1 0,0 2,-1-3,1-1,-1 1,1 0,0-1,0 0,-1 1,1-1,0 1,0-1,0 0,-1 1,1-1,0 0,0 0,0 0,0 0,-1 0,1 0,0 0,0 0,0 0,0 0,0 0,-1-1,1 1,0 0,1-1,26-9,-24 8,76-33,-55 23,1 0,0 1,0 2,1 1,0 1,0 1,40-3,-34 8,-5-1,0 1,1 1,-1 1,0 2,43 9,-55-6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33.50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0 100,'37'-1,"-1"-1,0-1,0-3,47-12,-46 10,1 3,-1 0,73 2,-13 1,-86 0,1 0,-1 0,0-2,0 1,-1-1,1-1,-1 0,13-9,-14 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7:44.71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10034,'182'-8,"225"-38,-229 22,1295-126,462 52,-209 12,64-40,-7-74,931-218,-2615 403,2362-400,-929 152,778-161,-1155 206,-114 23,-52 22,-420 77,677-192,-1064 231,337-155,-434 168,-2-3,-1-4,-3-3,-3-4,125-120,-193 169,8-8,0 0,26-38,-39 51,-1 0,1 0,-1 0,0 0,0-1,0 1,-1-1,1 0,-1 1,0-1,-1 0,1 0,-1 0,0 1,0-1,0 0,-1 0,0 0,0 1,-2-8,-9-19,1-2,2 1,1-1,-6-53,1-138,10 141,-22-356,-109-585,53 567,-38-186,-44 14,127 531,-95-184,129 279,-2-5,0 1,0 0,-1-1,-9-9,12 15,0 0,0 1,0-1,0 0,-1 1,1-1,-1 1,1 0,-1 0,0 0,1 0,-1 0,0 1,1-1,-1 1,0 0,-5 0,-32-2,0-1,0-2,1-2,0-2,-43-15,10 4,-598-153,-565-157,637 133,465 143,3-5,-169-105,22-27,175 115,-3 4,-175-87,204 127,-1 4,-1 4,-2 2,-146-19,-329 8,-191 59,491-11,-126 15,1 17,-493 126,-142 142,944-291,-579 227,25-9,-361 139,-581 270,259-213,300-180,923-240,-132 9,180-25,0-2,0-1,1-2,-1-2,1-1,-43-13,62 12,0-1,1 0,0-1,1 0,0-2,0 0,-25-24,20 16,-2 1,-32-20,-201-120,-126-73,341 208,1-2,1-2,1-2,2-1,1-1,-34-41,-158-227,147 187,59 86,-2 1,0 1,-1 1,-2 1,0 1,-29-18,-4 2,-114-52,149 78,-1 1,0 2,0 0,-1 2,-49-7,66 12,1 0,-1 1,1 0,-1 0,1 0,-1 1,1 1,-1-1,1 1,0 1,-1-1,1 1,1 0,-1 1,0-1,1 1,0 1,0-1,0 1,0 0,1 1,0-1,-9 13,-108 182,115-188,-2 0,1 0,-1-1,-1 0,0-1,-17 13,-75 51,71-54,-38 29,2 3,3 3,1 2,-58 71,110-117,0 0,-1 0,0-1,0-1,-1 0,-1-1,-24 12,-9 0,-51 13,44-16,0 1,-2-2,-97 14,114-23,0 2,-59 22,16-5,-414 153,366-128,-59 23,-325 120,425-160,-63 20,132-48,0-1,0-2,-1 0,1 0,-33-2,23-2,0 2,0 1,0 1,-48 12,-111 43,46-11,-164 49,249-74,1 3,2 3,-62 40,-384 310,451-334,3 3,2 1,1 2,3 2,3 2,1 1,-39 83,54-84,3 1,-24 108,26-89,-6 32,5 1,-5 117,13 221,14-351,5-1,24 117,-17-109,-5 2,-3 189,-44 206,10-198,9-92,-8 225,33-275,-3-105,-2 0,-5 60,-6-29,-25 110,-68 136,82-275,-21 93,29-101,-2 0,-36 86,-41 85,-1 1,82-199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3.9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955 57,'-6'-1,"-1"-1,1 1,-1-1,1 0,0 0,0-1,-11-6,-21-8,18 12,-1 1,0 0,0 2,0 1,0 0,0 1,0 2,0 0,0 1,0 1,1 1,-1 0,1 2,1 1,-38 19,21-6,2 1,1 2,0 1,2 2,1 0,1 3,-33 42,40-41,0 1,3 0,0 2,-20 51,15-20,-25 104,47-163,1-1,0 1,0 0,0-1,1 1,0 0,0 0,1-1,-1 1,1 0,3 8,-3-12,0 1,0-1,1 1,-1-1,1 0,0 0,0 0,0 0,0 0,0 0,0-1,0 1,1-1,-1 1,1-1,-1 0,1 0,-1 0,1 0,-1 0,1-1,0 1,0-1,-1 0,5 0,95 2,20 2,-42 4,1 4,-2 4,0 2,137 53,-200-63,0 0,-1 1,0 1,0 1,-1 0,0 0,-1 1,-1 1,0 1,-1-1,0 2,-1 0,0 0,-1 0,8 23,-6-11,-2 0,-1 0,-1 0,-1 1,-2 0,-1 0,-1 0,-1 1,-3 27,0-43,-1-1,0 0,0 0,-1-1,-1 1,0-1,-1 0,0 0,0-1,-1 1,-1-2,-9 11,-14 14,-64 54,82-78,-1 0,0 0,0-1,-1-1,0 0,-1-1,1-1,-29 8,34-12,0 0,1-1,-1 0,0 0,0-1,0 0,0-1,0 0,1 0,-1-1,0-1,1 0,-1 0,1 0,0-1,-11-7,13 6,1 0,-1 0,1-1,1 1,-1-1,1 0,0-1,1 1,-1-1,1 0,1 0,-1-1,1 1,0-1,1 1,0-1,0 0,1 0,0 0,0 0,1-13,0-8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4.8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 54,'6'-5,"0"0,0 1,0 0,1 0,0 0,0 1,0 0,0 0,0 1,10-2,3 0,-1 1,36-2,-52 5,0 0,0 0,1 0,-1 0,0 1,0-1,0 1,0-1,0 1,0 0,0 1,0-1,0 0,0 1,0 0,-1-1,1 1,-1 0,1 0,-1 1,0-1,4 5,-4-3,0 0,-1 0,1 1,-1-1,0 1,0-1,0 1,-1-1,1 1,-1-1,0 1,-1-1,1 1,-1 0,-2 7,-1 2,-1-1,0 0,-1 0,0 0,-1-1,-13 19,-59 66,64-80,-15 17,7-9,-36 52,53-69,1 1,0-1,1 1,0 0,1 0,-1 1,2-1,-1 1,1 0,1-1,-1 12,3-17,-1 0,1 0,0 0,0 0,0 0,1 0,-1 0,1 0,0 0,0-1,1 1,-1-1,1 1,-1-1,1 0,0 0,0 0,1 0,-1-1,0 1,1-1,0 0,-1 0,1 0,0-1,7 3,12 3,0 0,0-2,35 4,-45-7,-1 0,1 0,-1-2,1 1,-1-1,14-2,-3-3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0:57.91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3468,'22'7,"-20"-6,-1 0,1 0,0 0,0 0,0 0,0-1,0 1,0-1,0 1,0-1,0 0,3 0,32-5,0-2,37-11,34-7,261-11,7 33,-241 3,2410-74,-1487-15,-8-42,-976 122,807-139,38-4,75 9,-268 50,209-41,159-168,-549 122,662-127,381-88,-560 121,-1004 269,513-142,265-62,-112 76,-178 5,-93 18,-216 76,-185 29,-1-1,0-1,0 0,-1-2,0 1,0-2,-1 0,0-1,19-19,-8 9,41-26,-51 36,-3 2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5.4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0,'0'4,"0"2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6.4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36 0,'0'5,"0"5,0 6,0 4,0 3,0 2,0 5,0 2,0 4,0 1,0 2,-4-1,-1 2,-1 2,2-1,1-4,-4-7,1-10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7.0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0,'130'113,"-60"-56,-11-8,3-2,113 66,-33-33,-130-71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7.7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0 165,'1'-1,"-1"0,1 0,-1 0,1 0,-1 0,1 0,0 0,-1 0,1 0,0 0,0 0,0 1,0-1,0 0,0 0,0 1,0-1,0 1,0-1,0 1,0-1,0 1,0 0,1-1,-1 1,0 0,2 0,39-5,-37 5,36-2,18-1,110-19,173-65,-264 67,-62 14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8.59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0 246,'39'-4,"-1"-1,0-2,0-1,-1-2,66-28,-20 9,-1 4,0 5,126-16,171 5,-35 3,-267 24,-55 6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29.2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0 105,'66'-10,"-8"1,328-28,188-9,-546 44,-1 2,1 1,-1 1,1 1,-1 2,38 10,-48-6,-9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0.08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0 129,'7'-1,"1"0,-1-1,1 1,-1-1,0-1,10-4,21-6,40-4,143-13,85 16,-145 9,37-11,68 0,-244 16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3.4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0 184,'1'-1,"0"-1,-1 1,1 0,0 0,0 0,0 0,0 0,0 0,0 0,0 0,1 0,-1 1,0-1,0 0,1 1,-1-1,0 1,1-1,-1 1,1 0,-1-1,0 1,3 0,36-5,-32 6,-1-1,0 2,0-1,1 1,-1 0,0 0,0 1,-1 0,1 0,-1 0,7 6,69 54,-44-31,43 36,113 126,-52-47,41 38,65 61,-245-243,0 0,1 0,-1 0,1-1,-1 0,1 1,0-1,0 0,0-1,0 1,5 0,-7-2,-1 0,1 0,-1 0,1 0,-1 0,1 0,-1-1,1 1,-1-1,1 1,-1-1,1 0,-1 1,0-1,0 0,1 0,-1 0,0 0,0 0,0 0,0 0,0-1,0 1,0 0,-1 0,1-1,0 1,-1-1,1 1,-1 0,1-1,-1 1,0-1,1-2,11-56,-2 0,-3-1,-1-97,-7 98,4 1,2 0,3 0,15-58,26-16,-34 97,-1 0,-2-1,8-41,-16 65,-1 0,2 0,0 1,0 0,1 0,9-15,-10 20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4.5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129 48,'42'-12,"-15"4,5-1,-18 5,1 0,0 0,0 2,0-1,25 1,-37 2,0 1,0-1,0 1,0-1,0 1,0 0,-1 0,1 0,0 1,0-1,-1 1,1-1,-1 1,1 0,-1 0,0 0,0 0,0 0,0 0,0 1,0-1,-1 1,1 0,-1-1,0 1,1 0,-1 0,0-1,-1 1,1 0,-1 0,1 0,-1 0,0 4,0 3,0 1,0-1,-2 1,1-1,-1 0,-1 1,0-1,0 0,-1-1,-5 11,-9 16,-29 40,38-62,-129 167,7-11,125-161,0 0,1 1,0-1,0 1,-6 19,11-26,-1 0,0 0,1 0,0 0,0 0,0 0,0-1,0 1,1 0,-1 0,1 0,0 0,-1 0,1-1,1 1,-1 0,0-1,1 1,-1-1,1 0,0 1,0-1,0 0,0 0,0 0,3 2,12 7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5.16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11,'0'-5,"0"0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7.39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1 192,'0'11,"0"1,0-1,1 0,1 1,0-1,4 14,-4-21,0 0,0 1,1-1,-1 0,1-1,0 1,0 0,1-1,-1 1,1-1,0 0,-1-1,1 1,1 0,-1-1,0 0,9 3,7 2,1-1,0-1,1-1,-1 0,1-2,0 0,27-3,-13-1,0-1,0-2,56-16,-87 20,-1 0,0 0,1-1,-1 0,0 0,0 0,0 0,0 0,0-1,0 0,-1 0,1 0,-1 0,0-1,4-5,-5 6,0-1,-1 0,0 0,0 0,0 0,0 0,-1 0,1 0,-1 0,0 0,-1 0,1-1,-1 1,1 0,-1 0,0 0,-3-6,-6-14,0 0,-1 1,-2 1,0 0,-2 1,0 0,-28-29,42 48,0 1,0 0,-1 0,1-1,0 1,0 0,-1 0,1 0,-1 0,1 1,-1-1,1 0,-1 1,1-1,-1 1,0-1,1 1,-1 0,0-1,1 1,-1 0,0 0,1 0,-3 1,3 0,0 0,0 0,0 0,0 0,0 0,0 0,1 0,-1 1,0-1,1 0,-1 1,1-1,-1 0,1 1,0-1,0 0,0 1,-1-1,1 1,0-1,1 0,-1 1,0-1,0 1,1-1,-1 0,0 1,1-1,0 0,0 2,5 15,2 0,0 0,1 0,19 28,12 22,-34-55,-1 0,-1 0,4 21,10 29,-10-46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11.60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614 2,'-13'-1,"0"0,0 2,0-1,0 2,0 0,1 0,-1 1,1 1,-1 0,1 1,0 0,1 1,-1 0,-14 11,-14 14,1 2,1 2,2 2,2 1,1 1,-28 46,43-57,1 2,1 0,2 1,1 1,2 0,0 0,3 1,0 0,3 1,-3 36,5 12,7 87,-3-166,-1 0,1 0,0 0,0 0,0 0,0 0,0 0,0 0,1-1,-1 1,1 0,0-1,0 0,0 1,0-1,0 0,1 0,-1 0,1 0,3 2,6 2,-1-1,1 0,22 6,11 4,8 10,-32-13,2-2,0 0,46 12,-61-21,0-1,0 1,0-2,0 1,0-1,0 0,-1-1,15-4,63-27,-65 25,-11 3,-1 1,0-1,0-1,-1 1,0-1,10-10,-10 8,1 1,0 0,1 1,11-8,-4 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6.1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0 280,'20'-16,"0"2,1 0,0 1,1 0,43-15,1-2,2 4,1 2,2 4,-1 3,2 2,0 4,140-3,-168 15,37 0,0-2,85-14,-70 5,-69 9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8.6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461 0,'-1'6,"0"0,-1 0,1-1,-1 1,-1-1,1 0,-1 0,1 1,-1-2,-6 8,-4 9,-191 289,33-56,142-210,14-26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39.3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0,'5'1,"-1"0,1 0,-1 0,1 0,-1 0,0 1,1 0,-1 0,0 0,0 1,0-1,0 1,-1 0,1 0,-1 0,0 0,0 1,5 6,6 10,-1 1,16 31,-10-16,173 262,-164-251,-23-37,0 0,1 0,1-1,10 13,-1-8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0.1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0 212,'31'-3,"-1"-2,0 0,0-2,-1-2,46-18,-21 7,-38 15,163-50,-149 48,-1 2,1 1,0 1,39 2,-29 3,46 0,-80-3,1 1,0-1,-1-1,0 1,1-1,-1-1,0 1,0-1,0 0,8-5,14-14,-17 11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2.7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1712 1,'-14'1,"1"0,-1 1,1 1,-1 0,1 1,0 0,1 1,-1 0,1 1,-18 11,-11 11,-58 50,63-47,-43 34,-335 267,335-276,-2-3,-2-3,-2-5,-2-3,-116 39,147-61,1 2,-67 37,119-57,0 0,0 0,0 0,1 0,-1 0,1 1,-1 0,1-1,-4 6,6-8,0 0,0 1,0-1,0 0,0 0,0 0,0 0,-1 0,1 1,0-1,0 0,0 0,0 0,0 1,0-1,0 0,0 0,0 0,0 0,0 1,0-1,0 0,0 0,0 0,1 0,-1 1,0-1,0 0,0 0,0 0,0 0,0 0,0 1,0-1,1 0,-1 0,0 0,0 0,0 0,0 0,0 0,1 0,-1 1,0-1,0 0,0 0,0 0,1 0,-1 0,0 0,0 0,23-7,54-28,135-55,-172 76,1 2,0 1,62-7,-47 9,62-18,-80 16,0 2,1 2,1 1,51 0,-87 6,1 0,0 1,-1 0,1 0,-1 0,1 1,-1-1,1 1,4 3,-8-5,0 1,-1-1,1 1,0-1,0 1,-1 0,1-1,0 1,-1 0,1-1,-1 1,1 0,-1 0,1 0,-1 0,1 0,-1-1,0 1,0 0,1 0,-1 0,0 0,0 0,0 0,0 0,0 0,0 0,0 0,-1 0,1 0,0 0,0 0,-1-1,1 1,0 0,-1 0,1 0,-1 0,1-1,-1 1,0 0,1 0,-1-1,0 1,1-1,-1 1,0 0,0-1,0 1,-1-1,-21 18,-1 0,-1-3,-31 17,32-21,2 2,0 1,0 0,-37 34,17-7,2 2,2 2,1 2,3 0,-53 100,28-18,6 1,-54 203,104-321,1 0,1 1,0-1,1 1,0-1,1 1,0-1,1 1,0-1,1 0,1 0,7 20,1-8,0 0,1 0,2-2,31 39,-37-51,1-1,0 0,1-1,-1 0,2-1,-1 0,1-1,0 0,0-1,1 0,-1-1,1 0,0-1,0-1,17 2,19 0,0-3,87-7,-41-6,124-33,-11 1,219-23,-395 63,-13 2,0-1,25-6,-41 8,0 0,0 0,0 0,0 0,0 0,-1 0,1-1,0 1,-1-1,1 0,-1 0,0 0,1 0,-1 0,0-1,0 1,-1 0,1-1,0 0,-1 1,2-5,-1-4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5.7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1 288,'15'0,"0"2,0 0,0 1,-1 0,1 2,-1-1,0 2,0 0,0 0,-1 1,13 9,-10-1,-1 0,0 0,-1 2,-1-1,0 2,-1 0,18 37,-15-26,1-2,31 40,-46-66,0 1,0-1,0 0,0 0,0 0,0 0,1 0,-1 0,0-1,0 1,1 0,-1 0,0-1,3 1,-3-1,0 0,-1 0,1 0,-1 0,1 0,-1 0,0 0,1 0,-1 0,1-1,-1 1,1 0,-1 0,1-1,-1 1,0 0,1-1,-1 1,1 0,-1-1,0 1,0 0,1-1,-1 1,0-1,1 1,-1-1,0 0,1-1,-1-1,1 1,-1 0,1-1,-1 1,0-1,0 1,0-1,0 1,-1-1,1 1,-1-1,1 1,-1-1,-2-4,1 3,-11-20,2 0,1 0,0-1,-7-37,7 17,3 0,1 0,3-1,3-79,2 117,-1 1,1-1,1 0,0 1,0-1,0 1,1 0,5-9,8-15,-17 30,0 1,0 0,0-1,-1 1,1 0,0-1,0 1,-1 0,1 0,0-1,-1 1,1 0,0 0,-1-1,1 1,-1 0,1 0,0 0,-1 0,1 0,-1-1,1 1,0 0,-1 0,1 0,-1 0,1 0,-1 0,1 0,0 0,-1 1,1-1,-1 0,1 0,0 0,-1 0,1 1,0-1,-1 0,1 0,0 1,-1-1,-23 7,15-3,-1 0,0-1,-1 0,-14 2,23-4,0-1,0 0,0 0,-1 0,1 0,0 0,0-1,0 1,0-1,0 1,0-1,0 0,-2-1,3 2,0-1,0 0,1 0,-1 0,0 0,0 0,1 0,-1 0,1 0,-1 0,1 0,0 0,-1 0,1 0,0 0,-1 0,1 0,0 0,0-1,0 1,0 0,0 0,1 0,-1 0,0 0,1-2,-1 2,0 1,0-1,0 0,0 1,0-1,0 1,1-1,-1 0,0 1,0-1,1 1,-1-1,0 1,0-1,1 1,-1-1,1 1,-1-1,1 1,-1-1,0 1,1 0,-1-1,1 1,0 0,-1-1,1 1,-1 0,1 0,-1 0,1 0,0-1,-1 1,1 0,0 0,22 13,15 29,-24-18,-1 1,-2 0,0 1,-1 0,-2 0,7 33,-8-14,-2 0,-1 0,-3 47,-3-53,2 1,1-1,3 0,1 0,11 44,19 8,-26-70,0 1,-1 0,9 43,-16-56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7.2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525 0,'-7'2,"0"-1,0 1,1 0,-1 1,1-1,0 1,-1 1,1-1,-7 7,1-3,-8 6,0 1,2 1,0 0,0 2,-20 24,-63 97,19-23,68-95,1 1,1 0,1 1,-11 31,-16 30,38-83,0 1,0 0,0-1,-1 1,1-1,0 1,0 0,-1-1,1 1,0-1,-1 1,1-1,-1 1,1-1,-1 1,1-1,-1 1,1-1,-1 0,1 1,-1-1,0 0,1 0,-1 1,1-1,-1 0,0 0,1 0,-1 0,0 0,0 0,1-1,0 0,0 1,0-1,-1 0,1 0,0 1,0-1,0 0,0 0,1 1,-1-1,0 0,0 0,0 1,1-1,-1 0,0 1,1-1,-1 0,0 1,1-1,-1 0,1 1,-1-1,2 0,4-7,1 0,1 0,-1 1,1 0,0 1,1-1,0 2,0-1,0 1,1 0,12-4,16-3,65-14,-71 19,-13 3,0 1,0 1,0 1,1 0,-1 2,0 0,1 1,34 9,-32-6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8.1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1 126,'-1'-3,"1"0,0-1,0 1,1 0,-1 0,1 0,-1 0,1-1,0 1,0 0,1 1,-1-1,0 0,1 0,0 0,0 1,3-4,-2 3,1 1,-1 0,1 0,0 0,0 0,-1 1,1-1,1 1,-1 0,0 0,0 1,0-1,5 1,289-2,-141 5,-67-2,-21 1,-1-3,81-12,-139 11,1 0,-1 0,0-2,0 1,14-8,-1-3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8.68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0 308,'15'-2,"-1"0,1-1,-1 0,0-1,22-10,11-2,728-161,-689 154,-80 21,0 0,-1-1,1 1,-1-1,0 0,0-1,0 1,0-1,0 0,-1 0,0 0,6-7,-3-3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49.4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 0,'-2'140,"4"154,0-276,0 0,1-1,1 1,1-1,0 0,9 19,55 97,-8-16,-57-108,-1 1,0-1,-1 1,0 0,-1-1,0 1,0 16,-1-6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13.2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455 1,'-30'0,"0"-1,0 2,-53 8,72-7,1 1,0 0,-1 0,2 1,-1 1,0 0,1 0,0 1,0 0,0 0,-11 12,-6 7,1 2,-26 35,45-54,0 1,0 0,1 0,0 0,1 1,0 0,0 0,1 0,0 0,1 0,0 1,0 14,3-19,-1-1,2 1,-1 0,1 0,0 0,0-1,0 1,1-1,0 1,0-1,0 0,0 0,1-1,0 1,0-1,1 0,-1 0,1 0,0 0,0-1,0 0,0 0,11 5,3 0,-1-1,1-1,1 0,-1-2,39 5,-6-2,-40-4,0-1,0-1,1 0,-1 0,0-1,1-1,-1 0,0 0,0-1,0-1,22-7,48-19,-60 22,0 0,-1-1,35-19,-50 23,1-1,-1 0,0 0,0 0,0-1,-1 0,1 0,-2 0,1 0,-1-1,0 0,0 0,-1 0,5-13,-6 14,0-1,0 1,0-1,-1 1,0-1,0 1,-1-1,0 1,0-1,0 0,-1 1,0-1,-1 1,-3-12,3 13,-1 1,0 0,0 0,0 0,0 0,0 0,-1 1,0 0,0-1,0 1,0 1,0-1,-1 0,1 1,-1 0,0 0,1 1,-1-1,-10-1,-11-1,-1 1,0 1,-45 3,43 0,7-1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53.3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1 187,'37'35,"-19"-21,-2 1,0 1,-1 1,-1 0,20 31,73 169,-107-215,1 0,0 0,-1 0,1 0,0 0,1-1,-1 1,0 0,0-1,1 1,-1-1,4 3,-5-4,0 0,1 0,-1 0,1-1,-1 1,1 0,-1 0,0-1,1 1,-1 0,0-1,1 1,-1 0,0-1,1 1,-1-1,0 1,0 0,1-1,-1 1,0-1,0 1,0-1,0 1,0-1,0 1,0-1,0 1,0-1,0 1,0-1,0 0,0-68,0 53,-3-77,0 40,2 0,11-88,-9 133,1 1,1 0,-1-1,1 1,0 1,1-1,-1 0,1 1,1 0,-1-1,1 2,0-1,0 1,1-1,0 2,0-1,0 0,0 1,1 1,-1-1,1 1,0 0,13-4,-5 3,0 0,0 1,0 1,0 0,1 1,-1 1,0 0,1 1,-1 1,0 0,15 5,-26-6,-1 0,0 0,0 1,1 0,-1 0,0 0,-1 0,1 0,0 0,-1 1,1-1,-1 1,0 0,1-1,-1 1,-1 0,1 0,0 1,-1-1,1 0,-1 1,0-1,0 0,-1 1,1 5,1 11,-1 0,0-1,-5 33,1-10,3-34,-1 20,1 1,5 29,-3-47,0 0,1-1,0 1,1-1,0 0,0 0,1 0,11 15,13 29,-19-36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55.18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282 0,'0'56,"-2"-1,-2 1,-4-1,-1-1,-20 66,0-24,5 1,4 0,-9 139,-22 115,14-133,-2 143,39-369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56.0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0,'9'2,"0"0,0 0,0 1,-1 0,1 0,-1 1,0 0,9 6,24 11,9 0,-1 2,-1 2,-1 3,-1 1,-2 2,-1 3,41 40,-13-7,82 84,-142-140,1-1,0 0,0-1,1-1,0 0,16 7,-10-5,-1 0,21 17,89 62,-106-72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57.3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30,'12'-5,"0"0,1 1,-1 1,1 0,0 0,20 0,84 2,-70 2,-9-3,-15 1,44 2,-62-1,-1 1,0-1,0 1,0 0,0 0,-1 0,1 1,0-1,0 1,-1 0,1 0,-1 0,1 1,-1-1,0 1,0 0,3 3,-4-2,0 0,0 0,-1 1,1-1,-1 0,0 0,-1 1,1-1,-1 1,0-1,0 1,0-1,0 0,-1 1,0-1,0 1,0-1,-2 5,-3 8,0-1,-2 0,-11 19,-9 8,-57 66,-2 3,84-108,0 0,0 1,1-1,-1 1,1 0,0 0,1 0,-1 0,1 0,-1 5,2-8,0-1,0 1,0 0,1-1,-1 1,0-1,1 1,-1-1,1 1,0-1,-1 1,1-1,0 1,0-1,0 0,0 1,0-1,0 0,1 0,-1 0,0 0,0 0,1 0,-1 0,1-1,-1 1,1 0,-1-1,1 1,-1-1,1 0,-1 1,1-1,0 0,1 0,46 3,-26-3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58.12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8:59.5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1,'2'41,"1"0,3 1,1-2,2 1,1-1,30 71,127 222,-62-137,-60-109,-11-22,36 95,-57-105,-11-34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00.6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438 0,'-1'8,"0"1,0-1,-1 0,0 0,-1-1,1 1,-1 0,-1-1,-4 9,-46 65,32-50,-53 80,-177 200,252-310,-1-1,1 0,-1 1,1-1,-1 1,1-1,0 0,-1 1,1-1,-1 1,1-1,0 1,-1-1,1 1,0 0,0-1,-1 1,1-1,0 1,0 0,0-1,0 1,0-1,0 1,0 1,13-1,23-13,-4-1,0 1,1 2,0 1,0 1,1 2,0 2,48-1,-59 7,0 1,0 1,-1 2,1 0,-1 1,-1 1,23 11,45 16,-22-10,-49-16,1-2,1 0,-1-1,24 3,-18-6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01.6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1 174,'11'-11,"0"1,1 1,1 0,-1 1,1 0,1 1,0 0,0 1,0 1,0 0,19-3,6 2,0 2,1 2,43 2,-19 2,105-3,-149-1,1-1,-1 0,0-2,0 0,0-1,21-10,8-6,-29 15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04.1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1 256,'58'-20,"-51"21,1-1,-1 1,1 0,-1 1,1-1,-1 1,0 1,0 0,0 0,0 0,0 1,-1 0,0 0,0 0,9 9,10 10,-1 2,25 32,-23-26,199 216,-100-114,130 179,-217-257,62 81,-99-134,0-1,1 1,-1 0,0-1,1 1,-1-1,0 0,1 1,0-1,-1 0,1 0,0 0,0 0,-1 0,1-1,0 1,0 0,0-1,0 0,0 1,0-1,0 0,0 0,0 0,0 0,0 0,0-1,0 1,0 0,0-1,0 0,2 0,-1-2,1 0,-1 0,1 0,-1-1,0 1,0-1,-1 0,1 1,-1-1,0 0,0-1,0 1,1-5,9-26,-2-1,-1-1,-2 0,4-61,-11-151,1 9,7 166,26-107,-1 9,-30 148,1 1,12-38,-12 104,-4-22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05.0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0,'31'64,"13"73,61 176,-76-241,2-1,53 84,-33-77,-23-37,39 76,-58-95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16.18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1 414,'65'-1,"73"3,-135-2,0 0,0 1,1-1,-1 1,0 0,0 0,0 0,0 0,0 0,0 1,0-1,0 1,0 0,-1 0,1 0,-1 0,1 0,-1 0,0 1,0-1,0 1,0 0,-1 0,1-1,-1 1,1 0,-1 0,0 1,0-1,0 0,-1 0,1 0,-1 6,0-2,0 0,0 0,-1 0,0 0,-1 0,1 0,-1 0,-1-1,1 1,-1-1,0 1,-1-1,1 0,-8 8,5-6,0-1,-1 0,-1-1,1 1,-1-2,0 1,0-1,-16 8,22-12,0 0,0-1,-1 1,1 0,0-1,0 1,-1-1,1 0,-1 0,1 0,0 0,-1 0,1 0,0-1,-1 1,1-1,0 1,-1-1,1 0,0 0,0 0,0 0,0-1,0 1,0 0,0-1,0 0,1 1,-1-1,1 0,-1 0,1 0,-1 0,1 0,0 0,0 0,0 0,0 0,1-1,-2-3,-1-3,0 0,1 0,0-1,1 1,-1 0,2-1,0 1,0-1,0 1,1-1,1 1,-1-1,2 1,-1 0,1 0,1 0,-1 0,2 1,-1 0,1-1,0 1,8-8,5-2,1 0,0 2,1 1,34-20,-42 28,1 1,0 0,1 1,-1 0,1 1,0 1,0 0,0 1,23 0,12 0,-31 0,-1 1,1 1,0 0,0 2,0 0,0 1,28 8,-44-11,0 1,0 0,0 0,0 0,0 0,0 0,0 1,0-1,0 0,-1 1,1 0,0-1,-1 1,1 0,-1 0,0 0,0 0,0 0,0 0,0 0,0 0,0 0,-1 1,1-1,-1 0,1 0,-1 1,0-1,0 0,0 1,0-1,0 0,-1 0,1 1,-1-1,0 0,1 0,-1 0,-2 4,-4 7,-1 0,0 0,-1 0,-20 21,11-14,18-19,-8 10,-1 0,0 0,0-1,-1 0,0 0,-1-2,0 1,-20 11,30-20,0 1,1-1,-1 0,0 1,0-1,-1 0,1 0,0 0,0 0,0 0,0 0,0 0,0 0,0 0,0-1,0 1,0 0,0-1,0 1,0 0,1-1,-1 0,0 1,0-1,0 1,0-1,-1-1,1 0,-1-1,1 1,0-1,-1 1,1-1,0 0,1 1,-1-1,0 0,0-3,0-3,1-1,-1 1,2-1,-1 1,3-14,0 7,1 1,0 0,1 1,0-1,1 1,1 0,0 1,1-1,1 2,0-1,0 1,16-15,174-178,-192 199,-1 1,1 0,-1 1,1 0,1 0,-1 0,1 1,-1 0,1 0,0 1,0 0,0 0,0 1,0 0,0 1,1 0,-1 0,16 3,-11-2,0 2,1-1,-1 2,-1 0,1 0,0 1,-1 1,0 0,-1 1,22 15,-27-16,0 1,-1 0,0-1,0 2,0-1,-1 1,0-1,4 14,-3-10,0 0,0 0,13 17,9 2,18 27,-43-54,0 1,0-1,-1 1,1-1,-1 1,0 0,0 0,0-1,-1 1,1 0,-1 0,0 0,0 0,0 0,-2 6,-2 6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06.3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534 0,'-2'1,"0"-1,0 1,-1 0,1 0,0 0,0 0,0 0,0 1,0-1,0 0,1 1,-1 0,0-1,1 1,-3 3,-24 34,23-31,-251 381,194-277,51-89,0 1,-2-2,0 0,-2 0,0-1,-1-1,-30 28,37-42,12-10,18-13,20-1,0 1,2 3,0 1,0 2,1 2,1 2,66-2,217 10,-245 19,-65-17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19.74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1421 818,'-1'2,"1"0,-1 0,0 1,1-1,-1 0,0 0,0 0,0 0,0-1,-1 1,1 0,0 0,-1-1,0 1,1-1,-1 1,0-1,1 0,-1 1,0-1,0 0,0 0,0-1,0 1,0 0,-1-1,1 1,-3 0,-7 1,1 0,-1 0,-23 0,-8-5,1-1,0-3,0-1,1-2,0-1,1-3,0-1,1-2,-64-38,9-5,3-4,-124-111,-69-102,179 169,63 67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2.3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15 200,'-1'-51,"-13"-85,16 124,7 20,9 23,194 331,31-18,-67-98,88 156,-97-144,-151-237,-15-21,-1 1,0-1,0 0,0 0,0 0,0 0,0 0,0 0,0 0,0 0,0 0,1 1,-1-1,0 0,0 0,0 0,0 0,0 0,0 0,0 0,1 0,-1 0,0 0,0 0,0 0,0 0,0 0,0 0,1 0,-1 0,0 0,0 0,0 0,0 0,0 0,0 0,1 0,-1 0,0 0,0-1,0 1,0 0,0 0,0 0,0 0,0 0,1 0,-1 0,0 0,0 0,0-1,0 1,0 0,0 0,0 0,0 0,0 0,0 0,0-1,0 1,0 0,0 0,0 0,0 0,0 0,0-1,-13-39,-67-102,17 32,-196-342,8 13,246 430,-77-156,73 144,1-2,0 1,2-1,1-1,-4-36,8 55,1-1,0 1,1 0,-1 0,1-1,0 1,0 0,1 0,-1 0,1 0,0 0,0 0,1 1,0-1,0 1,0-1,0 1,0 0,1 0,0 1,0-1,0 1,0 0,0 0,1 0,0 0,-1 1,11-4,-7 3,0 1,0 0,0 0,1 1,-1 0,1 1,-1-1,1 2,-1-1,1 1,-1 0,1 1,-1 0,0 0,0 1,0 0,11 6,3 5,-2 0,1 2,-2 0,0 2,22 25,77 106,-114-142,258 379,-194-271,78 182,-146-296,8 17,0 1,-2 0,0 0,6 37,-12-53,1 0,-1 0,0 1,0-1,0 0,0 0,0 0,-1 0,0 0,1 0,-1 0,0-1,0 1,-1 0,1 0,0-1,-1 1,0 0,1-1,-1 0,0 1,-1-1,1 0,0 0,0 0,-1 0,1-1,-1 1,0-1,0 1,1-1,-1 0,0 0,0 0,0-1,0 1,0-1,0 1,0-1,-4 0,5 0,0 0,-1 0,1 0,0 0,0-1,-1 1,1 0,0-1,0 0,0 0,0 1,0-1,0 0,0-1,0 1,0 0,0 0,0-1,1 1,-1-1,-1-1,-23-45,24 41,-1 0,-1 1,0-1,-8-12,7 13,-1 0,1 0,-1 1,0 0,0 0,-13-7,15 10,0 1,-1-1,1 1,-1 0,1 0,-1 0,1 1,-1 0,1 0,-1 0,0 0,-8 2,-26 0,24-4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3.2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0,'1'6,"0"1,0-1,0 0,1 0,-1 0,2 0,-1 0,0-1,1 1,0-1,1 1,5 6,8 9,32 30,-23-26,8 16,-2 2,-2 1,-1 1,26 58,12 18,97 177,-160-291,36 62,-27-48,0 0,-1 2,-1-1,-1 2,10 36,-16-38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4.34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256 178,'-1'-9,"1"-1,-1 1,-1 0,0 0,0 0,0 0,-2 0,1 1,-1-1,0 1,0 0,-11-15,11 19,1 0,0 0,-1 1,0-1,0 1,0 0,0 0,-1 0,1 0,-1 1,1 0,-1 0,0 0,0 0,0 1,0 0,0 0,0 0,0 1,-1 0,1 0,0 0,0 0,-8 2,9-1,-1 0,1 1,0-1,1 1,-1-1,0 1,0 0,1 1,-1-1,1 1,0-1,-1 1,1 0,1 0,-1 0,-4 7,3-3,1 0,0 0,0 0,0 0,1 1,0-1,0 1,0 11,1 11,1-1,1 1,9 49,-9-78,7 44,2-1,3 0,22 52,64 121,-87-192,33 65,77 118,-98-174,1-1,1-2,2 0,1-2,1-1,42 30,-60-49,0-1,1-1,0 1,0-2,0 0,1-1,0 0,0-1,0 0,1-1,-1-1,27 1,-38-4,-1 1,1-1,-1 0,1 0,-1 0,1 0,-1-1,0 1,0-1,0 1,1-1,-1 0,-1 0,1 0,0 0,0 0,-1 0,1 0,-1 0,0-1,0 1,0-1,0 1,0-1,0 1,-1-1,1 1,-1-1,1 0,-1-2,2-15,-1-1,-2-39,0 40,-3-25,-3 0,-1 1,-2 0,-1 1,-36-83,10 49,-3 2,-54-74,9 15,74 115,-6-11,-34-43,46 66,0 1,-1 0,0 0,0 1,0 0,0 0,-1 0,0 1,0 0,0 0,0 1,-12-4,-2 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5.2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1,'0'45,"1"0,13 68,-5-73,2 0,2-1,1-1,28 53,41 76,8-3,135 185,217 299,-396-548,-46-98,-1-1,0-1,0 0,0 0,0 0,0 0,0 0,0 0,0 0,0 0,-1 0,1 0,0 0,0 0,0 0,0 0,0 0,0 1,0-1,0 0,0 0,0 0,0 0,0 0,0 0,0 0,0 0,0 0,0 1,-7-7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7.51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155 234,'-6'1,"-1"-1,1 1,0 0,0 0,0 0,1 1,-1 0,0 0,0 1,1 0,0 0,-1 0,1 0,0 1,1 0,-1 0,1 0,0 1,0-1,-7 11,6-7,0 1,0 0,1 0,1 0,-1 0,1 0,1 1,0-1,0 1,1 0,0 0,1 14,0-21,0-1,0 0,1 1,-1-1,1 0,-1 1,1-1,0 0,0 1,0-1,0 0,0 0,0 0,1 0,-1 0,1 0,-1 0,1-1,0 1,0-1,-1 1,4 1,-1-1,0 0,1-1,-1 1,1-1,-1 0,1-1,-1 1,1-1,-1 1,1-2,4 1,7-2,-1-1,0 0,1-1,-2 0,29-14,-38 16,11-5,-1-1,0-1,20-15,-31 21,0 0,-1-1,1 0,-1 0,0 0,0 0,0 0,-1 0,1-1,-1 0,0 1,0-1,-1 0,1 0,-1 0,1-5,1-36,-5-78,0 80,4 42,3 8,11 21,-1-2,-1-9,0 0,1-1,1 0,0-1,1-1,22 13,117 56,-100-55,-43-20,0-1,1-1,-1 0,1 0,0-2,16 3,-27-6,1 1,-1-1,1 0,-1 0,1 0,-1 0,1-1,-1 1,1-1,-1 0,1 0,-1-1,0 1,1-1,-1 1,0-1,0 0,0 0,-1 0,1-1,0 1,-1-1,1 1,-1-1,0 0,0 0,0 0,0 0,2-5,3-12,-1 0,-1 0,-1 0,0-1,-1 0,-2 1,0-1,-1 0,-5-38,4 53,0 0,-1 1,1-1,-1 0,0 1,-1-1,1 1,-1 0,0 0,0 0,-1 0,1 0,-1 1,-8-7,5 5,0 1,-1 0,0 0,0 1,0 0,0 0,-1 1,-14-4,-8 2,1 1,-1 1,1 1,-48 4,55 0,1 1,0 0,0 2,0 1,1 0,-39 18,48-19,0 2,0-1,0 2,1-1,1 1,-1 1,1 0,1 1,0 0,0 0,1 1,-12 19,19-28,0-1,0 1,0 0,1 0,-1-1,1 1,-1 0,1 0,0 0,0 0,0 0,0 0,0 0,0 0,0 0,0 0,1-1,-1 1,1 0,0 0,0 2,2-1,-1 0,0 0,0 0,1 0,0 0,-1-1,1 1,0-1,1 0,3 3,7 2,0-1,1 0,0-1,19 5,28 0,1-2,0-2,93-5,-50-1,-62 1,312 14,-297-9,0 3,-1 2,112 37,-162-45,1 1,-1-1,0 1,0 1,-1-1,0 1,1 1,8 8,-14-12,0 0,-1 0,1 0,-1 1,0-1,0 0,1 0,-1 1,-1-1,1 1,0-1,-1 1,1-1,-1 1,0-1,0 1,0-1,0 1,0-1,0 1,-1 0,1-1,-1 0,0 1,0-1,0 1,0-1,0 0,0 1,-1-1,1 0,-1 0,-2 2,-13 17,-1 0,-2-1,0-2,-36 27,-99 55,112-74,33-19,0 0,0 0,-12 13,4 9,18-29,-1 1,1 0,0 0,0 0,0 0,0 0,0 0,0 0,0 0,0 0,1 0,-1 0,0 0,0 0,1 0,-1 0,1 0,-1 0,1 0,-1-1,1 1,-1 0,1 0,0-1,-1 1,2 1,1-1,-1 0,0 0,1 0,-1 0,1 0,-1 0,1-1,0 1,-1-1,1 0,0 0,-1 0,1 0,4-1,44-9,-36 7,139-25,-72 15,100-29,-167 36,0 1,-1-2,27-15,-21 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8.6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0 627,'13'-2,"0"0,0-2,0 1,0-2,-1 1,1-2,-1 0,21-14,6-2,22-8,166-90,-190 98,-2-1,0-3,59-56,-88 76,0-1,0 1,-1-1,-1 0,1-1,-1 1,0-1,0 0,-1 0,4-14,-7 18,1 0,0 0,-1 0,0-1,0 1,0 0,0 0,-1 0,0 0,0 0,0 0,0 0,0 0,-1 0,0 0,0 1,0-1,0 1,0-1,-1 1,0 0,0 0,-4-4,0 0,0 1,-1 0,0 1,0 0,0 0,-1 1,0 0,0 0,0 1,0 0,0 0,-1 1,-18-1,15 3,0 1,1 0,-1 1,1 0,-1 1,1 1,0 0,0 0,1 1,-15 9,6-3,0 2,1 0,0 1,1 1,1 1,1 1,0 0,1 1,0 0,2 2,-15 25,22-34,1 0,-1 1,2-1,0 1,0 0,1 0,0 0,1 0,1 0,0 1,1-1,0 1,0-1,2 0,-1 1,2-1,0 0,0 0,1 0,0-1,1 1,0-1,8 11,-4-10,1 0,1-1,0 0,0-1,1 0,14 9,-10-8,-1 1,0 1,21 23,6 19,-3 2,53 102,44 134,-59-121,-68-152,0 0,-2 1,0-1,-1 2,3 25,-7-24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29.31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0 300,'1'-1,"-1"0,1 0,-1 0,1-1,-1 1,1 0,0 0,0 0,0 0,0 0,0 0,0 0,0 0,0 0,0 1,0-1,0 0,0 1,0-1,3 0,31-13,-26 11,166-62,3 9,275-51,-390 99,96 0,-85 6,9-10,-62 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30.2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328 21,'-1'-1,"1"-1,-1 1,1 0,-1 0,0 0,1 0,-1 0,0 0,0 0,1 0,-1 0,0 0,0 1,0-1,0 0,0 0,0 1,-1-1,1 1,0-1,0 1,0-1,0 1,-1 0,1 0,0 0,0-1,-1 1,1 0,-2 1,-39-1,29 3,1 0,-1 1,1 1,0 0,0 0,0 2,1-1,0 1,1 1,-13 10,11-7,0 0,0 1,1 0,1 1,0 0,1 0,-14 26,21-34,0-1,0 0,0 1,1-1,-1 1,1-1,1 1,-1 0,0 0,1-1,0 1,0 0,1 0,-1-1,1 1,0 0,0-1,1 1,-1-1,1 1,0-1,0 0,1 1,-1-1,1-1,0 1,0 0,0-1,0 1,1-1,-1 0,1 0,0 0,7 3,12 7,2-1,-1-1,1-2,52 13,-43-12,73 24,-63-18,1-2,0-2,0-2,1-1,59 2,-99-11,-1-1,0 0,0 0,1 0,-1-1,0 0,0 1,0-2,-1 1,1-1,0 1,-1-1,0-1,1 1,-1-1,-1 1,1-1,0 0,-1 0,0-1,0 1,0-1,-1 0,1 1,1-9,1 1,0 0,-1-1,-1 0,0 0,-1 0,-1 0,0 0,0-1,-2-15,-1 22,1 1,-1-1,1 1,-2 0,1 0,-1-1,0 1,0 1,-1-1,1 0,-1 1,-1 0,1 0,-1 0,1 0,-2 1,1 0,-9-6,-10-4,0 1,-2 1,-30-11,19 8,12 6,0 1,0 1,-1 1,0 1,-36-1,-135 5,108 3,66-2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18.4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1 135,'10'13,"1"1,-2 1,0-1,0 2,-2-1,0 1,8 25,13 30,2-14,3-1,2-2,65 79,144 132,-38-46,-199-211,39 50,-44-55,0 0,0 0,0 0,0 1,-1-1,1 1,-1-1,0 1,0-1,0 1,-1 0,1 0,-1-1,0 1,0 5,0-8,0-1,0 0,0 1,-1-1,1 1,0-1,0 0,0 1,0-1,0 0,-1 1,1-1,0 0,0 1,-1-1,1 0,0 0,0 1,-1-1,1 0,0 0,-1 1,1-1,0 0,-1 0,1 0,0 0,-1 1,1-1,-1 0,1 0,0 0,-1 0,1 0,-1 0,1 0,0 0,-1 0,-17-10,-13-20,-6-13,2-1,2-2,2-1,2-2,2-1,2-1,-36-107,-88-300,140 435,2 8,1 0,1 0,0 0,1-1,-3-19,7 31,0-1,0 1,0-1,1 1,-1-1,1 1,0-1,0 1,1 0,-1-1,1 1,0 0,0 0,1 0,-1 0,1 1,-1-1,1 1,0-1,1 1,-1 0,1 0,4-3,4-1,0 0,1 1,-1 0,1 1,1 0,-1 1,0 1,1 0,0 1,0 0,0 1,0 0,0 2,27 3,-16-1,-1 2,1 1,-1 1,0 1,0 2,-1 0,29 18,68 35,-81-45,-1 3,0 1,46 35,-81-54,0 0,0-1,0 1,0 0,0 1,-1-1,1 0,-1 1,0-1,0 1,0 0,0 0,-1 0,0 0,0 0,0 0,0 0,0 0,-1 0,0 0,0 0,0 1,0-1,-1 0,1 0,-1 0,0 0,0 0,-1 0,-2 5,-1 0,0 1,-1-1,0 0,-1-1,0 0,0 0,-1 0,1-1,-2 0,-14 9,-65 34,-2-3,-101 36,164-71,14-7,0-1,0 0,-1 0,-13 1,23-4,-1-1,1 1,0-1,0 0,0 0,0-1,-1 1,1-1,0 0,0 0,0 0,0 0,0-1,1 1,-1-1,0 0,-4-3,-2-7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31.4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1 162,'2'-1,"1"0,0 0,0 0,0 0,0 0,-1-1,1 0,0 1,-1-1,0 0,4-4,19-11,-11 12,1 1,-1 0,1 2,0 0,0 0,28 1,91 13,-75-3,0 2,-1 4,0 1,-2 4,0 1,-1 3,65 40,-80-40,-2 2,0 2,-2 1,-1 2,-1 1,-2 1,-1 3,-2 0,46 76,-69-101,0 0,-1 0,0 1,-1 0,-1 0,0 0,0 0,1 23,-3-32,-1 1,0-1,-1 1,1 0,-1-1,1 1,-1-1,0 0,0 1,-1-1,1 0,-1 1,0-1,1 0,-1 0,-1 0,1-1,0 1,-1 0,1-1,-1 0,0 1,0-1,0 0,0 0,0-1,0 1,0-1,-1 0,1 1,0-1,-1-1,1 1,-5 0,-3 1,-1 0,1-1,-1-1,1 0,-1 0,0-1,1 0,-23-6,26 4,1 0,-1-1,1 1,-1-1,1-1,0 1,0-1,1-1,0 1,0-1,0 0,-10-14,-1-5,0-2,1 0,2-1,1 0,1-1,2 0,0-1,2 0,2-1,0 1,2-1,2 0,1-1,1 1,1 0,2 0,1 0,2 0,18-59,-19 74,1 0,0 0,2 1,-1-1,13-17,-16 28,0 1,0 0,1-1,-1 1,1 1,0-1,0 1,0 0,0 0,1 0,-1 1,1 0,0 0,-1 0,1 1,0-1,0 1,10 0,-6 0,-1 1,1 0,0 0,0 1,0 0,0 1,-1 0,1 1,-1 0,0 0,1 1,-1 0,-1 0,1 1,-1 1,0-1,0 1,0 0,-1 1,0 0,0 0,-1 1,7 10,7 9,-11-16,0 1,-2 0,8 15,-7-7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33.5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107 1096,'0'1,"-1"1,1-1,-1 0,1 0,-1 0,0 0,1 0,-1 0,0 0,0 0,0 0,1-1,-1 1,0 0,0 0,0-1,0 1,0-1,-1 1,1-1,0 1,0-1,0 1,0-1,-1 0,1 0,0 0,0 0,0 0,-1 0,1 0,0 0,-2-1,-1 2,1-1,-1-1,0 1,0-1,0 1,1-1,-1 0,0 0,-6-4,8 3,-1-1,1 1,0-1,0 0,0 0,0 0,0 0,1 0,-1 0,1 0,0-1,0 1,0 0,0-1,0-5,-1-58,2 51,0-23,-1-7,2 0,13-83,-12 118,1-1,0 1,0 0,1 0,1 0,0 0,0 1,1 0,0 0,1 0,0 1,0 0,1 0,0 1,1 0,12-9,-18 15,0 0,0 0,0 1,1-1,-1 1,0 0,0 0,1 0,-1 0,1 0,-1 1,1-1,-1 1,1 0,-1 0,1 1,-1-1,1 1,-1 0,0-1,1 1,3 2,4 3,-1 0,1 1,-1 0,-1 1,11 9,38 28,22-4,110 40,-27-14,-155-64,219 108,-188-89,-1 2,-1 1,54 48,-86-67,0 0,0 0,-1 0,0 1,0-1,0 1,-1 0,0 0,3 13,-5-19,-1 1,1-1,-1 1,1-1,-1 1,0-1,1 1,-1 0,0-1,0 1,0-1,0 1,-1 0,1-1,0 1,-1-1,1 1,-1-1,1 1,-1-1,0 1,0-1,0 1,0-1,0 0,0 0,0 1,0-1,0 0,0 0,-1 0,1 0,0 0,-1-1,1 1,-1 0,1-1,-1 1,1-1,-1 1,1-1,-1 0,0 1,1-1,-1 0,1 0,-1 0,0 0,1-1,-3 1,0-1,0 0,0 0,0 0,0 0,1-1,-1 1,0-1,1 0,-1 0,1 0,-1-1,1 1,0-1,0 0,1 0,-1 0,0 0,-2-4,-6-10,1 0,-12-27,12 24,-12-26,1 0,3-2,2 0,-19-93,30 110,2 1,1-1,1 0,1 1,2-1,1 0,2 1,1 0,13-42,-9 43,4-16,2 1,2 0,1 2,39-61,-54 97,1 0,0 1,1-1,-1 1,1 1,0-1,0 1,1 0,-1 0,1 0,0 1,0 0,0 1,0 0,0 0,0 0,1 1,-1 0,12 0,9 1,1 2,-1 1,49 11,-61-11,-10-2,0 0,0 1,0 0,-1 0,1 0,-1 1,1 0,-1 0,0 0,0 0,0 1,4 4,-2 0,-1-1,-1 1,1 0,-1 0,-1 1,7 14,6 12,2-1,1-1,25 31,-23-35,-1 1,-2 1,25 56,-35-67,-1-2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2.65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1 816,'9'0,"1"1,-1 0,0 1,1 0,-1 1,0-1,0 2,9 4,69 42,-65-35,2-1,27 12,-17-11,-2 1,0 2,0 1,33 27,106 103,-86-71,24 20,148 175,-235-244,-13-16,0-1,1 0,1-1,18 17,-28-27,0-1,-1 1,1 0,0-1,0 1,0-1,0 1,0-1,0 0,0 1,0-1,0 0,0 0,0 0,0 0,0 0,1 0,-1 0,0 0,0 0,0 0,0 0,0-1,0 1,0 0,0-1,1 0,0-1,0 0,0 0,0 0,0 0,0 0,-1 0,1 0,-1-1,1 1,1-5,2-8,0 1,5-31,-9 39,25-172,4-287,-25 344,40-412,-28 402,15-78,-32 209,0-1,0 0,0 0,0 1,0-1,0 0,0 0,1 1,-1-1,0 0,1 1,-1-1,0 0,1 1,-1-1,1 0,-1 1,1-1,-1 1,1-1,-1 1,1-1,0 1,-1-1,1 1,0 0,-1-1,1 1,0 0,-1-1,1 1,0 0,0 0,-1 0,1 0,0 0,0 0,-1 0,1 0,0 0,1 1,0-1,-1 1,1 0,-1 0,1 0,-1 1,1-1,-1 0,0 0,0 1,0-1,0 1,0-1,0 1,0-1,0 1,0 0,-1 0,1 2,0-2,-1 1,0-1,0 0,0 1,0-1,-1 1,1-1,-1 1,1-1,-1 1,0-1,0 0,0 1,0-1,-3 4,-3 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4.1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 0,'0'537,"0"-523,-1-1,-1 0,-5 23,1-15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4.9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6.5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1 966,'0'-5,"1"0,0 0,0 0,0 0,0-1,1 2,0-1,0 0,0 0,1 1,0-1,0 1,0-1,0 1,0 0,1 1,0-1,0 1,0-1,0 1,1 0,5-3,12-5,1 0,0 1,35-10,-30 11,13-2,1 2,0 1,0 2,87 0,-72 5,0-3,58-12,300-80,-295 62,162-70,169-140,-375 199,80-42,62-39,-216 122,-11 2,-13 4,-9 6,1 0,-32 14,-10 3,47-17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7.21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780 0,'-4'2,"1"0,-1-1,1 1,-1 0,1 1,0-1,0 0,0 1,0 0,1 0,-5 5,-7 6,-236 240,24-21,167-184,-103 66,147-103,3-2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7.9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24 1,'-1'0,"-1"1,1 0,0-1,0 1,0 0,0-1,0 1,0 0,0 0,0 0,0 0,0 0,0 0,0 0,1 1,-1-1,0 0,1 0,-1 0,1 1,-1-1,1 0,0 1,0-1,-1 0,1 1,0 1,-3 39,6-20,1 0,1-1,1 1,1-1,1-1,1 1,15 26,-7-13,7 16,2-1,2-2,2 0,3-2,1-2,2-1,76 68,-103-101,0 0,0 1,-1 0,-1 0,9 16,1 0,-7-12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8.72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0 142,'1'1,"-1"0,0 0,0-1,0 1,0 0,1-1,-1 1,0 0,1-1,-1 1,0 0,1-1,-1 1,1-1,-1 1,1 0,-1-1,1 1,0-1,-1 0,1 1,-1-1,1 0,0 1,-1-1,1 0,0 1,0-1,-1 0,1 0,0 0,0 0,-1 0,1 0,0 0,0 0,-1 0,1 0,1-1,30-6,4-9,41-25,23-11,-79 44,0 0,1 2,0 0,0 2,0 0,0 2,0 0,1 2,22 1,19 7,114 28,-139-26,-11-5,0-1,0-2,38 0,-43-3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29:59.50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34 308,'-2'0,"1"0,-1-1,1 1,-1 0,1-1,0 1,-1-1,1 1,0-1,-1 0,1 1,0-1,0 0,-1 0,1 0,0 0,0 0,0 0,0 0,0 0,0-1,1 1,-1 0,0 0,1-1,-1 1,1 0,-1-1,1 1,-1-1,1 1,0-1,0 1,0-1,0 1,0-1,0 1,0-1,1 1,-1 0,0-1,1 1,-1-1,1 1,-1 0,1-1,0 1,0 0,0 0,-1-1,1 1,0 0,0 0,1 0,-1 0,0 0,0 1,0-1,1 0,1-1,23-7,0 2,0 0,0 2,1 0,0 2,-1 1,34 2,41-5,395-79,-398 64,151-44,-244 62,1 1,-1-1,0 0,1-1,-1 1,5-5,5-4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19.74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0,'2'19,"0"-1,2 0,0-1,1 1,1-1,16 33,7 21,-20-43,7 24,2-1,2 0,45 78,-44-93,-10-16,1 0,0-1,1 0,2-1,-1 0,2-1,30 26,-38-37,0 0,-1 0,0 1,-1 1,1-1,-2 1,1 0,5 10,-5-8,4 5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00.2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0 322,'4'-1,"-1"0,0 0,0 0,1 0,-1-1,0 0,0 1,5-5,8-4,279-117,-268 118,1 2,0 0,0 2,0 1,44-1,-28 2,47-9,183-51,-245 57,0 1,39 0,-47 5,0-2,0 0,-1-1,1-1,-1-1,26-10,-31 9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03.17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67,'0'-1,"0"1,1-1,-1 0,0 1,0-1,0 0,0 1,1-1,-1 0,0 1,1-1,-1 0,0 1,1-1,-1 1,1-1,-1 1,1-1,-1 1,1-1,0 1,-1-1,1 1,-1 0,1-1,0 1,-1 0,1-1,0 1,-1 0,1 0,0 0,0 0,-1 0,1 0,0 0,-1 0,1 0,0 0,0 0,-1 0,1 1,0-1,-1 0,2 1,31 14,-20-3,-2 0,1 1,-2 1,0 0,0 0,9 20,15 22,23 28,3-4,118 123,-93-118,73 68,-155-151,-1 1,1-1,-1 0,1 0,0 0,0 0,0-1,0 1,0-1,0 0,0 0,1 0,-1 0,0 0,1-1,-1 1,0-1,1 0,-1 0,0-1,7 0,-7-1,1 0,0 0,-1 0,0 0,1-1,-1 1,0-1,0 0,-1 0,1 0,-1 0,1-1,-1 1,0-1,0 1,-1-1,4-7,6-23,0 0,-2-1,-2 0,-1 0,1-44,-6-184,-4 148,3 95,-1 7,0 1,1-1,1 0,0 1,1-1,0 0,1 1,0 0,6-14,1 9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04.16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292 2,'27'0,"-11"-1,0 1,0 1,0 0,0 1,25 6,-37-6,1-1,-1 2,1-1,-1 0,0 1,0 0,0 0,0 0,0 0,0 1,-1-1,0 1,0 0,0 0,0 0,-1 1,1-1,-1 1,0-1,-1 1,1 0,1 6,-2-4,0 0,0 0,-1 0,0 0,0 0,-1 0,0 0,0 0,0 0,-1 0,0-1,-1 1,1 0,-1-1,0 0,-1 0,0 0,0 0,-5 6,-12 12,0-1,-1-2,-27 21,30-26,-83 69,-104 93,202-173,-1-1,1 1,0-1,0 1,1 0,-1 1,1-1,-3 8,6-12,-1 0,1-1,0 1,0 0,0 0,0 0,-1 0,1 0,1 0,-1 0,0 0,0 0,0 0,0 0,1 0,-1 0,0 0,1 0,-1 0,1 0,0 1,1 0,0-1,-1 0,1 0,0 1,0-1,0-1,0 1,0 0,0 0,0-1,0 1,0-1,0 1,4-1,5 1,1-1,0 0,0-1,0-1,19-4,-4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04.7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06.0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1491 0,'-44'58,"17"-19,-139 155,97-119,4 3,-95 148,-146 300,233-401,-366 571,398-637,21-29,-45 50,50-58,15-21,0-1,0 0,0 0,0 1,0-1,1 0,-1 0,0 1,0-1,0 0,1 0,-1 0,0 0,0 1,1-1,-1 0,0 0,1 0,-1 0,0 0,0 0,1 0,-1 0,0 1,1-1,-1 0,0 0,0 0,1 0,-1-1,0 1,1 0,-1 0,0 0,0 0,1 0,-1 0,0 0,0 0,1-1,50-19,-39 15,73-33,133-80,-176 93,1 3,1 2,1 1,1 3,0 1,83-14,-11 13,183-2,13 1,130-1,-254 27,208-4,-394-5,-1-1,1 1,-1-1,1 0,-1 0,0 0,1 0,-1 0,5-3,-7 3,0 0,0 0,0 1,0-1,0 0,0 0,0 0,-1 0,1 0,0 0,-1 0,1 0,-1 0,1-1,-1 1,1 0,-1 0,0 0,0-1,1 1,-1 0,0 0,0-1,0 1,0 0,-1 0,1-1,-1-1,-4-10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09.2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1425 0,'-7'5,"1"-2,-1 1,0-1,0 0,-1 0,1-1,0 0,-1 0,-10 1,-22 6,-41 24,-126 71,129-62,-14 1,-166 52,64-27,165-55,0 1,2 2,-1 0,2 2,1 1,0 1,1 1,1 1,1 1,1 1,2 0,0 2,1 0,-17 38,31-57,0 1,1-1,0 1,1 0,0 0,-2 16,4-22,0-1,0 1,0-1,0 1,0 0,1-1,-1 1,1-1,-1 1,1-1,0 1,-1-1,1 1,0-1,0 0,0 1,0-1,0 0,0 0,0 0,1 0,-1 0,0 0,1 0,-1 0,1 0,-1 0,1-1,-1 1,1-1,-1 1,1-1,-1 0,1 0,0 1,-1-1,1 0,0 0,-1-1,1 1,2-1,227-22,-62 2,144 3,0 13,0 15,453 70,-544-38,-2 9,392 146,-589-188,100 45,-109-47,1 2,-2 0,1 0,-1 1,22 23,-33-31,0 0,0 0,0 0,0 0,0 0,0 1,-1-1,1 1,-1-1,0 1,0-1,0 1,0 0,0-1,-1 1,1 0,-1 0,1 0,-1-1,0 1,0 0,-1 0,1 0,0 0,-1-1,0 1,1 0,-1-1,-1 1,1 0,0-1,0 1,-1-1,0 0,1 1,-1-1,-4 4,-7 5,0 0,-1-2,0 1,-1-2,-21 10,5-2,-46 27,-3-5,-1-2,-1-4,-1-4,-128 25,55-16,-30 5,157-38,-1 0,0-3,0 0,-41-5,57 2,1-1,-1 0,1-2,0 1,1-1,-1-1,1 0,0-1,0-1,1 1,0-2,0 0,1 0,-10-11,14 13,0 0,0 0,1-1,0 1,0-1,1-1,0 1,0 0,1-1,0 0,0 0,1 0,0 0,1 0,0 0,1 0,0-1,0 1,0 0,2 0,3-17,2 9,1 0,1 0,1 2,0-1,1 1,1 0,21-20,17-24,-2-15,-37 53,2 1,0 1,20-23,-14 24,1 1,22-15,35-32,-7-21,-69 96,-4 4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10.3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282 0,'2'0,"1"0,0 1,0-1,0 1,-1-1,1 1,0 0,0 0,-1 1,1-1,-1 0,1 1,-1-1,0 1,0 0,0 0,1 0,-2 0,1 0,0 0,0 1,-1-1,1 1,-1-1,0 1,0-1,0 1,0 0,1 2,-1 2,1-1,-1 1,0 0,0 0,-1 0,0-1,0 1,-1 0,0 0,0-1,-3 11,-18 44,-2 0,-53 93,70-145,0 1,-1-2,-1 1,1-1,-1 0,-1-1,1 0,-1-1,-21 11,16-9,1 0,0 1,1 1,-19 16,30-25,0 1,0 0,1 0,-1 0,0 0,0 0,1 0,0 0,-1 1,1-1,0 0,0 1,0-1,0 1,1-1,-1 1,0 0,1 3,1-3,0 0,0 0,1-1,-1 1,1 0,0-1,0 1,0-1,0 0,0 0,0 0,0 0,1 0,-1 0,1 0,4 1,31 19,0-3,64 23,-35-15,-20-9,0-2,90 16,-114-27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10.9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 0,'-4'5,"-2"5,1 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16.40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39 270,'-29'-7,"19"5,26 22,16 13,0-2,58 43,86 47,-74-52,686 494,-642-457,227 148,-364-249,1 2,1-1,1 0,21 8,-32-14,0 1,0-1,0 1,1-1,-1 1,0-1,1 0,-1 0,0 1,1-1,-1 0,1 0,-1-1,0 1,1 0,-1 0,0-1,1 1,-1 0,0-1,0 1,1-1,-1 0,0 1,0-1,0 0,0 0,0 0,0 0,0 0,0 0,0 0,0 0,-1 0,1 0,0-1,-1 1,1 0,-1 0,1-1,-1 1,0 0,1-3,1-26,-1 0,-1-1,-2 1,-1-1,-10-44,-4-45,18 78,1 0,2-1,2 1,1 0,25-73,-16 55,21-80,36-271,-69 358,-3 23,2-1,0 1,3 0,11-42,-11 57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17.2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1,'4'0,"-1"0,1 0,0 0,-1 1,1-1,-1 1,1 0,-1 0,0 0,1 1,-1-1,0 1,0-1,5 4,-4 0,0-1,0 1,-1-1,1 1,-1 0,0 1,4 9,99 260,-58-138,14 20,58 179,-115-315,0-2,-4-40,7-96,-3 74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21.8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0 615,'9'-8,"1"1,0 0,0 1,20-10,5-4,419-243,-389 227,-37 21,-1 0,32-25,-52 35,-1 1,-1-2,1 1,-1-1,0 1,0-2,0 1,-1 0,0-1,-1 0,1 0,-1 0,0 0,1-10,-3 15,0-1,-1 1,0-1,1 1,-1-1,0 0,-1 1,1-1,0 1,-1-1,1 1,-1-1,0 1,0-1,0 1,0-1,0 1,-1 0,1 0,0 0,-1-1,0 1,0 1,1-1,-1 0,0 0,-1 1,1-1,0 1,0 0,-1 0,1-1,0 2,-1-1,1 0,-1 0,1 1,-1-1,-4 1,-11-3,0 2,0 0,0 1,-25 4,39-4,-23 4,0 1,0 1,1 1,-44 19,-96 55,46-8,105-63,1 0,1 2,0-1,1 2,-22 26,29-29,1 1,0-1,0 1,1 0,1 0,0 0,0 0,1 0,0 21,-4 27,4-50,-1 1,0-1,1 1,0 0,1 0,1 14,-1-22,1 1,-1-1,1 0,0 0,-1 0,1 1,0-1,0 0,1 0,-1 0,0-1,1 1,-1 0,1 0,-1-1,1 1,0-1,0 1,0-1,0 0,0 0,0 0,0 0,0 0,0 0,0-1,1 1,3 0,29 2,0-1,0-2,66-7,67-14,57-4,-179 20,1-3,-1-1,45-16,-44 16,-37 8,0-1,0 0,-1-1,1 0,16-7,-9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18.69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537 0,'-5'1,"1"-1,-1 1,1 0,0 1,-1-1,1 1,0-1,0 1,0 1,0-1,0 0,1 1,-1 0,1 0,0 0,0 0,0 0,-4 6,-6 9,0 1,-14 30,14-26,-277 492,241-445,37-54,1-1,0 2,-9 18,20-35,0 0,0 0,0 0,0 1,0-1,-1 0,1 0,0 0,0 0,0 1,0-1,0 0,0 0,0 1,0-1,0 0,0 0,0 0,0 0,0 1,1-1,-1 0,0 0,0 0,0 1,0-1,0 0,0 0,0 0,0 0,1 1,-1-1,0 0,0 0,0 0,0 0,1 0,-1 0,0 0,0 1,0-1,1 0,-1 0,0 0,14 0,16-5,108-49,-82 38,0 2,1 3,0 2,96-1,150 12,-281-2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0.0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0 339,'1'-2,"-1"1,1 0,0 0,0 0,-1 0,1 0,0 0,0 0,0 1,0-1,0 0,0 0,0 1,0-1,1 1,-1-1,0 1,0-1,1 1,-1 0,0-1,0 1,3 0,36-6,-37 6,242-6,-160 7,112-13,175-58,-289 52,-49 9,62-25,-28 8,-19 9,1 2,-1-3,91-48,-121 53,-5 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1.0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1 130,'8'-6,"1"1,0 1,0 0,0 0,0 0,1 1,-1 1,1 0,19-2,-13 1,35-4,100 0,-38 4,229-29,-138 10,219 4,-404 19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1.74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1 331,'4'-3,"1"1,-1-1,1 1,0 0,0 0,0 1,0-1,0 1,0 0,1 0,8 1,19-5,124-39,-87 21,2 4,0 3,108-10,-165 25,1 0,-1-1,1-1,-1 0,0-2,0 1,-1-2,0 0,1-1,-2 0,1-1,-1 0,14-12,-18 13,1 1,0 1,0 0,1 0,0 1,0 0,0 1,0 0,15-1,16-1,51 1,-6 1,175-11,-258 14,1-1,0 0,-1 0,0 0,1 0,-1-1,0 0,6-3,7-5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6.0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0 322,'17'0,"0"0,0 1,-1 1,1 1,-1 0,1 1,-1 1,0 1,-1 0,1 1,-1 0,-1 1,26 19,175 168,8 5,108 35,81 66,-387-278,-1 1,34 42,-58-66,0 0,0 1,0-1,0 0,1 0,-1 1,0-1,0 0,0 0,0 1,1-1,-1 0,0 0,0 1,1-1,-1 0,0 0,0 0,1 0,-1 1,0-1,0 0,1 0,-1 0,0 0,1 0,-1 0,0 0,1 0,-1 0,0 0,1 0,-1 0,0 0,0 0,1 0,-1 0,0 0,1 0,-1-1,0 1,0 0,1 0,4-18,-4-31,-1 43,-1-444,7 316,32-179,-27 255,6-29,-4 0,3-128,-16 184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6.8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1,'1'0,"0"0,-1 0,1 1,0-1,0 0,0 1,-1-1,1 0,0 1,0-1,-1 1,1-1,0 1,-1 0,1-1,0 1,-1 0,1-1,-1 1,1 0,-1 0,0-1,1 1,-1 0,0 0,0 0,1 1,5 28,-5-22,18 97,5-2,5 0,3-2,6-1,3-3,57 97,-85-170,-2 1,18 52,-28-131,-2 22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8.07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654 1,'-5'0,"0"1,-1 0,1 0,0 0,0 1,-1-1,1 1,1 0,-1 1,0-1,0 1,1 0,0 0,-1 1,-6 7,-4 5,1 1,-20 30,17-23,-200 266,151-211,-115 109,157-170,42-28,20-10,164-77,-115 59,-42 17,50-16,-80 32,0 1,-1 1,1 0,0 1,0 1,1 0,27 3,-33 0,1 0,-1 1,0 1,1-1,13 9,-14-7,0 0,0-1,0 0,0-1,14 2,-5-2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29.3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1059 1,'-1'4,"0"0,0 1,-1-1,0 0,0 0,0 0,0 0,-1 0,1 0,-1-1,0 1,0-1,0 0,-1 0,1 0,-1 0,-5 3,-12 12,-174 171,-219 274,338-369,-72 98,130-164,2 0,1 0,1 1,1 1,-13 48,-21 119,46-195,0-1,1 1,-1 0,1 0,-1-1,1 1,-1 0,1 0,0 0,0-1,0 1,0 0,0 0,0 0,1 0,-1-1,1 1,-1 0,1 0,0-1,-1 1,1 0,2 2,-2-3,1 0,0 0,-1-1,1 1,0 0,0-1,0 1,-1-1,1 1,0-1,0 0,0 0,0 0,0 0,0 0,0 0,0 0,2-1,12-3,-1-1,0 0,0-1,15-8,90-51,-82 42,2 1,1 2,1 2,0 2,52-13,119-8,322-16,349 47,-630 31,-25-2,-204-21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33.8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1046 1,'-20'1,"1"1,-1 1,1 1,0 0,-33 13,-88 45,75-26,1 2,-109 87,-99 113,264-230,-17 14,-5 4,-36 43,60-62,0-1,1 1,0 0,1 1,-1-1,1 1,1 0,0 0,0 0,0 0,1 1,-2 12,4-20,0 0,0 0,0 1,0-1,0 0,0 0,0 1,1-1,-1 0,0 0,1 0,-1 0,1 0,-1 0,1 1,-1-1,1 0,0 0,0-1,-1 1,1 0,0 0,0 0,0 0,0-1,2 2,0-1,-1 0,1 0,0-1,0 1,0-1,0 0,0 1,0-1,0-1,6 0,9-2,1-2,32-13,-38 14,-1-1,233-76,-191 67,1 2,92-8,-66 15,-1 3,83 10,-128-4,0 1,0 2,0 2,-1 1,-1 1,0 2,34 19,-60-29,0 2,-1-1,1 1,-1 0,-1 0,1 1,-1-1,0 1,0 0,0 1,-1-1,5 11,-7-14,-1 1,1 0,-1-1,0 1,0 0,-1-1,1 1,-1 0,0 0,0 0,0 0,0-1,-1 1,1 0,-1 0,0-1,0 1,-1 0,1-1,-1 1,0-1,1 0,-2 1,1-1,0 0,-1 0,-2 2,-12 10,-1-2,0 0,-1-2,0 0,-1-1,0 0,-1-2,-24 7,11-3,1 1,-38 22,-23 25,48-29,-50 26,89-54,1 0,-1-1,0 0,0 0,-1 0,1-1,0 0,0-1,-1 1,1-1,-10-2,15 2,-1 0,1-1,0 1,-1-1,1 0,0 1,0-1,0 0,-1-1,1 1,0 0,0-1,1 1,-1-1,0 1,0-1,1 0,-1 0,1 1,0-1,-1 0,1 0,0-1,0 1,0 0,0 0,1-1,-1 1,1 0,-1-1,1 1,0 0,0-1,0 1,0 0,0-1,1-4,1-1,1 0,-1-1,1 1,0 0,1 0,0 1,0-1,1 1,0 0,0 0,1 0,-1 1,9-7,13-11,54-36,-69 52,79-50,-53 35,70-55,-97 70,-1 1,1 0,1 0,21-9,-23 12,-1 0,0-1,0 0,0 0,-1-1,1 0,13-14,-12 9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34.2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1,'1'8,"1"1,-1-1,2 0,-1 0,1 1,4 7,4 11,24 60,4 0,70 112,-59-112,19 34,58 108,-122-217,0 0,-1 0,0 0,-1 1,0-1,2 24,-6-34,1-7,-2-9,1-3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22.83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913 0,'-9'1,"1"-1,-1 2,1-1,0 1,0 0,0 1,0 0,0 0,1 1,-1 0,1 0,-8 6,-8 8,-1 2,-20 23,8-8,-199 220,130-133,77-90,15-16,0-1,0 0,-2-1,1-1,-2 0,0-1,0-1,-26 14,-18 13,48-30,0 1,-1-2,-18 10,11-10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35.67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358 1,'0'29,"0"1,-2-1,-1 1,-2-1,0 0,-2 0,-2-1,-14 35,-56 105,-44 107,120-268,-2 8,0 0,-1 0,-1 0,-1 0,0-1,-1-1,0 1,-12 11,21-25,-1 1,1-1,0 0,-1 1,1-1,-1 0,1 0,0 0,-1 1,1-1,-1 0,1 0,-1 0,1 0,-1 0,1 0,-1 0,1 0,-1 0,1 0,-1 0,1 0,0 0,-1 0,1-1,-1 1,1 0,-1 0,1 0,0-1,-1 1,1 0,-1-1,1 1,0 0,-1-1,1 1,0 0,0-1,-1 1,1 0,0-1,0 1,-1-1,1 1,0-1,0 1,0-1,0 1,0-1,0 1,0 0,0-1,0 1,0-1,0 0,-3-30,4 22,0 0,1 0,-1 1,1-1,1 1,0-1,0 1,1 0,0 0,0 0,1 1,0-1,0 1,1 0,0 1,0-1,0 1,1 0,0 1,0-1,1 2,-1-1,1 1,0 0,0 0,0 1,10-2,25-4,0 2,1 2,82 1,360 4,-464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39.7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814 1,'-8'10,"0"0,1 0,0 1,0 0,-8 21,-7 12,-102 156,-117 216,198-327,3 1,-51 176,18-36,31-104,37-112,-1 0,0 0,0-1,-2 0,1-1,-2 1,-18 20,20-29,3-6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0.51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0,'5'1,"0"-1,0 1,0 0,0 0,0 1,0 0,0 0,-1 0,1 0,-1 1,8 5,46 41,-30-24,47 41,96 76,-149-126,1 0,-1 0,0 2,-2 0,0 2,32 40,-16-21,-26-29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1.47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149 133,'1'-6,"-1"1,1-1,0 1,0 0,0 0,1 0,0-1,0 2,0-1,1 0,0 0,0 1,0-1,0 1,1 0,-1 0,1 0,0 1,0-1,0 1,1 0,-1 0,10-4,-6 3,0 1,0 0,0 0,1 0,-1 1,1 1,0-1,-1 2,1-1,0 1,-1 0,1 1,0 0,11 3,-18-4,0 0,0 1,0-1,0 1,0 0,0-1,0 1,0 0,-1 0,1 0,0 1,0-1,-1 0,1 1,-1-1,1 1,-1-1,0 1,1 0,-1 0,0-1,0 1,0 0,0 0,-1 0,1 0,-1 0,1 0,-1 0,1 1,-1-1,0 0,0 0,0 0,-1 4,0-1,-1-1,1 1,-1 0,0 0,0-1,-1 1,0-1,1 0,-1 0,-1 0,1 0,0 0,-8 6,-48 32,45-34,0 1,1 0,1 1,0 1,0 0,1 1,0 0,-14 21,-8 28,-25 66,-19 36,76-162,-1 1,1-1,0 1,1-1,-1 1,0 0,0 0,1-1,-1 1,1 0,-1 0,1 0,0-1,0 1,0 0,0 0,0 0,0 0,0 0,1-1,-1 1,0 0,2 2,-1-3,1 1,-1-1,1 0,-1 0,1 0,-1 0,1 0,0 0,0-1,-1 1,1 0,0-1,0 0,0 1,0-1,0 0,-1 0,4 0,13-1,0-1,-1 0,30-9,-40 9,17-4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2.02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16,'0'-4,"4"-2,2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2.7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0,'1'17,"1"-1,1 1,0-1,1 0,7 17,8 37,27 258,-5-24,-18-229,-17-58,0 0,5 29,-8-27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4.08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532 1,'-1'11,"0"0,-1 0,0-1,-1 1,0 0,0-1,-8 15,-42 74,28-56,-107 232,35-67,13-68,6-11,66-111,9-16,1 1,0 0,0 0,0-1,0 1,0 1,0-1,1 0,-1 0,1 1,0-1,0 0,0 6,4-9,0 0,0 0,0 0,-1-1,1 1,0-1,0 0,0 0,0 0,0 0,-1 0,1 0,4-4,-2 2,107-58,-58 31,62-27,-72 39,-5 1,0 2,74-17,-113 32,161-25,-138 23,1 1,-1 1,0 2,45 7,8 4,-54-10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4.9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0 374,'55'-3,"-1"-2,58-13,14-2,216-12,-327 30,0 0,0-1,0-1,0-1,0 0,-1 0,0-2,0 0,13-9,12-5,191-87,-211 99,38-19,117-40,-144 63,-29 5,0 0,0 0,0 0,0 0,0 0,0 0,0 0,0 0,-1 1,1-1,0 0,0 0,0 1,0-1,-1 1,1-1,0 1,0-1,-1 1,1 0,0-1,-1 1,1 0,-1-1,1 1,-1 0,1 0,-1-1,1 2,-1 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5.66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116 197,'-30'0,"18"1,-1-1,1 0,0-1,-24-4,36 5,1 0,-1 0,0 0,0-1,1 1,-1 0,0 0,0 0,0-1,1 1,-1 0,0 0,0-1,0 1,0 0,0 0,1-1,-1 1,0 0,0 0,0-1,0 1,0 0,0-1,0 1,0 0,0 0,0-1,0 1,0 0,0-1,0 1,-1 0,1 0,0-1,0 1,0 0,0 0,0-1,0 1,-1 0,1 0,0 0,0-1,0 1,-1 0,1 0,0 0,0 0,-1-1,30-5,316-37,174-14,-368 54,86-6,-223 7,-1 0,1 0,-1-1,0-1,0 0,0-1,0 0,17-11,-3-3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6.3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1 396,'7'-1,"0"-1,0 0,0 0,0 0,10-6,0 0,164-65,259-95,-411 158,242-69,-224 69,0 2,0 2,94 1,-124 6,-1-1,1-1,-1 0,22-5,-18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24.2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1,'8'1,"0"0,-1 1,1 0,-1 1,0-1,1 1,8 6,9 2,32 13,-2 3,-1 3,97 69,-110-72,-29-20,-1 1,0-1,0 2,-1 0,13 14,-6-5,2 0,27 21,18 17,-56-48,1-2,0 1,0-1,0 0,1-1,-1 0,16 4,25 14,-37-14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49.81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876 39,'17'-28,"-13"17,-10 16,-23 31,8-10,0 0,-28 50,-164 402,177-390,-4 17,23-55,-3-2,-1 0,-2-1,-3-1,-37 51,34-56,1 2,-26 53,3-4,42-78,-1-1,-23 25,23-28,1 0,0 1,0 0,1 1,-8 15,-21 64,38-91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1.10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22,'1'-2,"-1"1,0 0,1 0,-1 0,1 0,0 0,-1 0,1 0,0 0,-1 0,1 0,0 0,0 1,0-1,0 0,0 0,0 1,0-1,0 1,0-1,0 1,0-1,0 1,1 0,-1-1,0 1,0 0,0 0,3 0,37 0,-34 2,1 0,-1 1,1 0,-1 0,0 1,0 0,-1 0,1 1,-1 0,0 0,8 8,11 14,26 34,-23-26,45 41,-53-58,-2 0,0 2,-1 0,26 40,-37-52,0 0,1 0,1-1,-1 0,1 0,0-1,0 0,1 0,16 8,27 19,-34-19,0 1,-1 1,30 36,-35-38,-1-2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2.22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0 153,'1'-6,"-1"0,1 0,0 1,1-1,-1 0,1 1,0-1,1 1,-1-1,1 1,0 0,0 0,1 1,0-1,-1 0,1 1,1 0,-1 0,1 1,-1-1,1 1,0 0,1 0,-1 0,0 1,11-4,3 0,1 0,0 1,0 1,0 1,0 1,34 0,-51 2,0 0,0 1,0-1,0 1,0-1,0 1,-1 0,1 0,0 0,-1 0,1 1,-1-1,1 1,-1 0,1-1,-1 1,0 0,2 3,0-1,-1 1,0 0,0 0,-1 0,1 0,-1 0,0 1,2 10,0 8,-2 0,0 0,-2 38,-1-46,1 29,1-21,-1 0,-6 34,5-50,-1 0,0-1,-1 1,1-1,-1 0,-1 0,1 0,-1 0,-1 0,1-1,-9 9,3-5,-1-1,0-1,-21 14,22-17,0 2,1-1,-1 2,1-1,-14 17,22-23,0 0,0 0,0 0,0 0,0 0,1 0,-1 0,0 0,1 1,-1-1,1 0,0 0,-1 1,1-1,0 0,0 1,-1-1,1 0,0 0,0 1,1-1,-1 0,0 1,0-1,1 0,0 2,0-1,0-1,1 1,-1-1,1 0,-1 1,1-1,-1 0,1 0,0 0,0 0,0 0,-1-1,1 1,0 0,3 0,3 0,0 1,0-1,0-1,0 1,0-2,1 1,13-3,-5-3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2.76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3.88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46 194,'0'0,"0"0,0 0,0-1,0 1,0 0,0 0,0 0,0 0,0 0,-1-1,1 1,0 0,0 0,0 0,0 0,0 0,-1 0,1 0,0 0,0 0,0 0,0-1,0 1,-1 0,1 0,0 0,0 0,0 0,0 0,-1 0,1 0,0 0,0 0,0 0,0 1,-1-1,1 0,0 0,0 0,0 0,0 0,0 0,-1 0,1 0,0 0,0 0,0 1,0-1,0 0,0 0,-1 0,1 0,0 0,0 1,0-1,-8-16,-23-161,38 208,-1 0,-2 0,0 39,-3 119,-3-92,3-86,0-1,1 1,0-1,0 0,1 0,1 0,6 15,40 67,-34-65,2 4,-8-17,-1 0,-1 1,0 1,-1-1,-1 1,0 0,-1 1,-1-1,4 30,-7-26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5.25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280 1,'0'25,"1"6,-1 1,-2 0,-1-1,-1 1,-1-1,-13 38,-17 32,-108 285,132-359,6-14,0 0,-1 0,0-1,-1 0,-15 21,13-20,18-14,18-16,32-42,-45 43,1 1,0 1,32-23,119-57,-152 87,0 0,0 1,1 0,-1 2,1-1,0 2,1 0,16-1,19 2,57 3,-31 1,-55-2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6.55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1077 1,'0'13,"-1"1,-1-1,0 0,-1 0,-1 0,0-1,0 1,-1-1,-1 0,0 0,-1 0,0-1,-1 0,0-1,-13 14,-37 40,-80 67,-20 20,80-66,4 3,4 3,3 3,-67 128,61-86,-61 130,133-265,1 0,-1 0,1 0,-1 1,1-1,0 0,-1 0,1 1,0-1,0 0,0 0,0 1,0-1,0 0,0 0,0 0,1 1,-1-1,0 0,1 0,-1 0,1 1,-1-1,1 0,0 0,1 2,0-2,0 1,0-1,0 0,0 0,1 1,-1-2,0 1,1 0,-1 0,1-1,-1 1,5 0,10-1,-1 0,1 0,20-5,-31 5,13-4,0-1,-1-1,1 0,28-15,23-8,-19 14,0 3,1 1,1 3,-1 2,1 3,65 3,317 50,-56-4,-353-44,21 1,72-5,-104 1,0-1,0-1,0 0,-1-1,1-1,-1 0,0-1,24-14,-26 14,1-1,0 2,1 0,14-4,-16 6,0-1,-1 0,1-1,-1 0,16-10,-10 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0:59.33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809 23,'0'-2,"-1"1,1 0,-1 0,1 0,-1 0,1 1,-1-1,0 0,1 0,-1 0,0 0,0 1,1-1,-1 0,0 0,0 1,0-1,0 1,0-1,0 1,0 0,0-1,0 1,0 0,0-1,-1 1,1 0,-1 0,-34-3,18 4,1 0,0 2,0 0,0 1,0 1,1 0,0 1,-19 10,-9 7,-66 45,80-47,-170 124,168-118,2 0,0 2,-49 65,76-91,0 1,1 1,-1-1,1 0,0 1,1-1,-1 1,1-1,0 1,0 0,0 0,1-1,-1 1,1 0,1 0,-1 0,1-1,1 7,2 5,1-1,1 1,1-1,9 15,16 38,-28-57,11 36,3-1,1-1,28 44,-39-75,1-1,1-1,0 1,0-1,1-1,1 0,0-1,1 0,-1-1,2 0,-1-1,1-1,26 10,8-1,1-3,1-2,74 8,157-3,-163-12,547 9,-661-13,14 0,-1-1,1-1,30-7,-43 8,-1 0,1-1,-1 0,0 0,0 0,0 0,0-1,0 1,-1-1,1 0,-1 0,1-1,-1 1,0-1,0 0,-1 1,1-1,-1 0,2-5,6-22,-1 1,-2-1,-1-1,3-59,-5 52,-1 8,-1 1,-1-1,-2 0,-9-55,8 75,0 0,-1-1,-1 1,0 0,-1 1,0-1,0 1,-1 0,0 0,-1 0,0 1,-1 0,0 1,0-1,-16-11,-19-8,-2 2,-62-27,85 44,-2 1,1 0,-1 2,-39-5,-103-2,-19-2,143 6,-51-19,56 16,-67-13,96 25,0 0,0 0,1 1,-1 0,0 0,1 1,-1 0,1 0,-1 1,-11 6,8-5,-10 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1:00.3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1 451,'0'-2,"1"0,0 0,-1 0,1 1,0-1,0 1,0-1,0 0,0 1,0 0,0-1,1 1,-1 0,0-1,1 1,-1 0,3-1,32-20,-28 18,39-19,2 2,0 2,64-15,-8 2,44-8,13-3,-141 36,0-1,-1-1,0-1,0-1,23-16,7-18,-40 34,1 1,0 0,1 1,17-11,-15 13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1:01.8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 2,'106'-2,"115"5,-218-3,-1 0,1 0,-1 0,1 0,-1 1,0-1,1 1,-1 0,0-1,0 1,1 0,-1 1,0-1,0 0,0 0,0 1,0-1,-1 1,4 3,-5-4,1 1,0 0,-1 0,1 0,-1 0,1 0,-1 0,0 0,0 0,0 0,0 0,0 0,0 0,-1 0,1 0,-1 0,1 0,-2 2,-5 10,0 0,0 0,-2-1,-17 21,19-25,-51 60,-76 70,2-4,130-133,0-1,0 1,1 0,-1 0,1 0,-1 0,1 0,0 0,0 0,0 0,0 1,0-1,1 0,-1 1,1-1,-1 0,1 1,0-1,0 0,0 1,0-1,0 1,1 2,0-3,1 0,-1 0,1 0,-1 0,1 0,0 0,0-1,0 1,0-1,0 1,0-1,0 1,0-1,0 0,1 0,-1 0,0-1,1 1,-1 0,1-1,-1 0,4 1,7 0,1 0,-1-1,1 0,-1-1,1 0,-1-1,0-1,0 0,0-1,0 0,0-1,19-10,-13 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25.5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0,'1'7,"1"-1,0 1,1-1,0 1,0-1,6 10,2 5,11 27,3 0,1-2,3 0,2-3,1 0,2-2,53 49,400 332,-399-346,-79-67,0 1,0 0,-1 1,0 0,-1 0,9 20,-8-11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1:02.33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1,'4'0,"1"0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1:03.30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16,'0'0,"0"-1,0 1,0-1,0 0,0 1,0-1,0 0,1 1,-1-1,0 1,0-1,0 0,1 1,-1-1,0 1,0-1,1 1,-1-1,1 1,-1-1,0 1,1-1,-1 1,1 0,-1-1,1 1,-1 0,1-1,0 1,-1 0,1-1,22 4,18 20,-25-7,-1 1,0 0,-1 1,-1 1,0 0,15 33,49 133,-57-132,6 24,20 106,6 18,-46-179,0 2,-1-1,3 34,-7-34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1:04.55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498 1,'-11'12,"0"2,1 0,0 0,2 0,-8 17,-12 18,-15 13,-82 90,72-92,-53 80,92-120,1 1,1 0,1 1,-15 43,61-89,-24 14,165-127,-150 119,0 2,1 1,1 1,0 1,36-11,-58 22,1 0,0 0,-1 1,1 0,0 0,0 1,0 0,0 0,0 0,-1 1,1 0,0 0,0 1,-1 0,1 0,-1 0,1 1,-1 0,0 0,0 1,-1 0,1 0,-1 0,1 1,-1-1,4 6,25 21,-17-15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27.7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34 190,'-1'2,"1"0,-1-1,0 1,0 0,1-1,-1 1,0 0,-1-1,1 0,0 1,0-1,-1 0,-2 3,4-4,0 1,0-1,-1 1,1-1,0 1,-1-1,1 0,-1 1,1-1,0 1,-1-1,1 0,-1 1,1-1,-1 0,1 0,-1 1,1-1,-1 0,0 0,1 0,-1 0,1 0,-1 0,1 0,-1 0,0 0,1 0,-1 0,1 0,-1 0,0 0,1-1,0 0,1 0,-1 0,1 0,-1 0,1 0,-1 0,1 1,0-1,-1 0,1 0,0 1,0-1,-1 0,1 1,0-1,0 1,0-1,0 1,0 0,1-1,27-10,-21 8,15-4,0 1,0 2,0 0,1 1,-1 2,37 1,-35 1,-1-1,1-2,0 0,-1-2,41-10,-37 6,0 1,0 2,1 1,0 1,33 1,14-1,-70 1,0 1,0-1,0 0,-1-1,1 1,-1-1,0 0,1 0,-2-1,1 0,0 1,-1-2,1 1,-1 0,6-9,-6 7,1 0,0 1,0 0,1 0,0 0,0 1,0 0,0 0,11-5,-10 8,-4 2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48.60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1825 1,'-5'1,"0"1,0 0,0 0,1 1,-1-1,0 1,1 0,0 0,0 1,-6 5,-9 6,-7 4,2 1,0 0,2 2,-37 46,-66 108,29-4,61-107,8-17,11-21,1 1,-18 47,19-40,-1 0,-2-2,-1 0,-35 49,-105 115,41-56,70-82,-3-4,-2-1,-90 71,-59 67,28-23,155-155,0-1,-27 14,28-18,1 1,0 0,-26 24,40-33,0 0,1 1,-1-1,1 1,0 0,0-1,-1 1,1 0,0 0,1-1,-1 1,0 0,0 0,1 0,-1 0,1 0,-1 4,1-5,1 1,-1-1,0 0,1 0,-1 1,1-1,0 0,-1 0,1 0,0 0,0 0,-1 1,1-2,0 1,0 0,0 0,0 0,0 0,0 0,3 0,0 1,1 0,-1 0,1-1,-1 0,1 1,0-2,0 1,0-1,-1 1,1-1,0-1,0 1,9-2,236-84,-189 61,2 3,0 2,1 3,96-13,69 25,15-2,-162-1,0 4,0 3,0 3,160 27,456 117,-632-131,-19-3,0-3,80 7,88 7,-17 0,194-20,-43-2,-16 23,-8-2,398 7,-427-55,36-1,-198 28,-67 2,1-4,0-2,78-15,229-35,-240 37,495-77,-503 67,-1-6,229-91,-322 108,1 2,1 2,0 1,0 1,1 2,42-3,-62 8,0-1,1-1,-1 0,0-2,23-10,-24 9,0 1,0 1,1 0,0 1,-1 0,20-1,11 3,1 1,65-11,-31-3,10-3,175-10,350 44,-501-14,0-4,143-23,-113 10,-127 13,11 0,53-12,-75 12,0 0,1 0,-1-1,-1 0,1 0,0-1,-1 1,1-2,-1 1,0-1,-1 0,8-7,-3 1,1 2,1-1,0 2,0-1,1 2,-1 0,2 0,-1 1,1 1,0 0,15-3,59-25,-63 20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08.52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719 0,'-11'1,"1"0,-1 0,1 1,-1 0,1 1,0 0,0 1,-12 6,-76 48,40-21,-24 9,7-4,-82 59,142-89,0 1,1 0,1 1,0 0,1 2,-16 23,23-32,1 0,0 1,1-1,-1 1,1 0,1 0,-1 0,2 0,-1 0,1 0,0 1,1-1,-1 0,2 1,-1-1,1 0,3 12,-3-17,1 0,-1 0,1 1,0-1,0-1,0 1,0 0,1 0,-1-1,1 1,-1-1,1 0,0 0,0 0,0 0,0 0,0-1,1 1,-1-1,0 0,1 0,-1 0,1 0,3 0,12 1,0-1,0 0,27-3,-16 0,37 1,54-3,0 5,176 24,-188-10,69 15,-156-24,-1 0,0 1,0 1,0 1,37 24,-51-28,-1 0,0 1,0 0,-1 0,1 0,-1 1,-1-1,1 1,-1 0,0 1,-1-1,0 1,0 0,-1 0,0-1,0 2,0-1,-1 0,-1 0,1 0,-1 0,-3 16,2-8,-2 0,0 0,0 0,-2 0,0-1,-1 0,0 0,-1 0,-1-1,-16 23,1-8,0-1,-2-1,-1-1,-2-2,0 0,-1-2,-1-1,-66 33,83-47,0-1,-1-1,1 0,-1-1,0 0,0-1,-1-1,-27 1,34-3,-1-1,1 0,-1-1,1 0,0 0,-1-1,1 0,0-1,1 1,-1-2,1 1,0-1,0 0,0 0,0-1,-7-8,9 9,0-1,0 1,0-1,1 0,-1-1,1 1,1-1,-1 0,1 0,1 0,-1 0,-1-10,0-8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09.70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202 1,'5'0,"16"-1,0 2,0 0,0 1,0 1,22 7,-39-9,0 0,0 0,0 1,0 0,-1-1,1 2,0-1,-1 0,0 1,1-1,-1 1,0 0,-1 0,1 0,0 1,-1-1,0 1,1-1,-1 1,-1 0,1 0,-1-1,1 1,-1 0,0 1,0-1,-1 0,0 0,1 0,-1 0,0 0,-2 7,1-3,-1 0,0-1,0 1,-1-1,0 1,0-1,-1 0,0 0,0-1,-1 1,-8 9,-10 8,-37 32,26-25,-15 17,2 1,2 3,-52 80,94-127,-1 0,2 0,-1 0,0 0,1 1,0-1,1 1,-1-1,1 1,0 0,0 0,1 0,0-1,0 11,1-12,0 0,0 1,1-1,0 0,-1 0,1 0,0-1,1 1,-1 0,1-1,-1 0,1 1,0-1,1 0,-1 0,0-1,1 1,-1-1,1 0,4 3,5 1,9 6,0-1,41 14,-55-23,0 0,0 0,0-1,0 0,0-1,0 0,1 0,-1 0,0-1,0-1,0 1,11-5,-3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0.28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16 1,'-5'4,"0"6,-1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2.14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497 1,'-26'45,"-73"93,-217 231,270-308,36-48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2.94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13,'1'-2,"1"1,0 0,0-1,1 1,-1 0,0 0,0 1,0-1,1 0,-1 1,0-1,1 1,-1 0,1 0,-1 0,0 0,1 0,-1 0,0 1,1-1,-1 1,0 0,1 0,-1 0,0 0,0 0,0 0,0 0,3 3,7 3,-1 2,1 0,13 14,50 47,97 100,-159-158,0 0,1-1,0-1,1 0,30 15,-27-18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27.03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1 255,'4'-1,"0"-1,1 1,-1-1,0 0,0-1,0 1,0-1,0 1,-1-1,1 0,3-5,22-14,65-29,77-36,-142 75,0 1,0 2,1 1,41-6,-69 14,18-4,0 2,0 0,0 2,0 0,24 4,-39-4,-1 1,0 0,0 0,0 1,0-1,0 1,0 0,0 0,0 0,0 1,-1-1,0 1,1 0,-1 0,0 0,0 0,-1 0,1 1,-1 0,1-1,-1 1,0 0,0 0,-1 0,1 0,-1 0,0 1,0-1,-1 0,1 5,1 9,-1 0,-1 0,0 0,-2 0,0 0,-1 0,0 0,-2-1,0 1,-1-1,-8 16,2-10,-1-1,-1-1,0 0,-2-1,-1-1,0 0,-24 19,-16 10,-2-2,-71 41,120-82,-1-1,0 0,0-1,0 0,0-1,-1 0,1-1,0 0,-1-1,1 0,-13-2,9 1,-7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3.70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1 260,'9'-2,"1"-1,-1 1,0-2,0 1,-1-1,1-1,14-9,-11 7,32-16,1 2,1 2,1 2,0 3,1 1,1 2,72-6,-56 15,-47 2,-1-1,1 0,27-6,-38 5,0-1,-1 1,1-1,-1 0,0 0,0-1,0 0,0 0,-1 0,0-1,0 1,9-11,-4 2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4.39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1,'4'0,"6"0,1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5.4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56,'3'-3,"0"1,1 0,-1 0,1 0,0 0,0 0,0 1,0 0,0-1,0 2,8-2,52-2,-44 3,401-1,-214 4,-199-2,-1-1,1 1,0-1,-1-1,1 1,0-2,-1 1,0-1,9-4,1-3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6.19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27,'4'0,"11"0,6-4,8-2,9 0,6 2,8 1,4 1,6 1,1 0,-2 1,-3 0,-6 1,-8-1,-8 0,-5 5,-8 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16.777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0 206,'1'-1,"0"-1,-1 1,1 0,0 0,0 0,0 0,0-1,0 1,0 0,0 1,0-1,0 0,0 0,1 0,-1 1,0-1,1 1,1-2,35-12,-27 10,327-110,-270 98,1 2,1 3,76-2,326 12,-208 4,-253-3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0.94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1 288,'26'30,"-20"-22,1 0,0-1,0 0,1 0,10 7,24 18,-2 2,-1 2,68 80,-76-81,268 324,-25-29,-262-315,1-1,1 0,0-1,1 0,0-1,24 14,-38-26,0 1,0-1,0 0,0 1,0-1,0 0,0 0,0 1,0-1,0 0,0 0,0 0,0 0,0 0,0-1,0 1,0 0,-1 0,1-1,0 1,0 0,0-1,0 1,0-1,1-1,15-24,-4-37,16-670,5 269,-33 454,1-11,-1 11,0-1,0 1,1 0,0-1,1 1,0 0,6-11,-9 21,0 0,0 0,0 0,0-1,0 1,0 0,0 0,0-1,0 1,0 0,0 0,0 0,1-1,-1 1,0 0,0 0,0 0,0-1,1 1,-1 0,0 0,0 0,0 0,1 0,-1 0,0 0,0-1,0 1,1 0,-1 0,0 0,0 0,1 0,-1 0,0 0,0 0,1 0,-1 0,0 0,0 0,1 0,-1 0,0 0,0 1,1-1,4 13,-1 19,-4 149,0-153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1.83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3,'38'-1,"-18"0,0 0,-1 2,1 0,37 8,-52-8,-1 0,1 1,-1 0,0 0,0 0,0 0,0 0,0 1,0 0,-1 0,1 0,-1 0,0 0,0 1,0-1,0 1,-1 0,1 0,-1 0,0 0,0 0,-1 1,1-1,-1 0,0 1,1 6,0 5,-1 0,-1-1,0 1,-1 0,0 0,-2-1,0 1,-5 17,-8 11,-30 61,46-104,-2 3,-7 13,1 1,1-1,0 2,2-1,-6 26,11-40,-1 0,1 0,0 0,0 0,0 1,1-1,-1 0,1 0,0-1,0 1,1 0,-1 0,1 0,-1-1,1 1,0-1,1 1,-1-1,1 0,-1 0,1 0,0 0,0 0,0-1,1 1,-1-1,0 0,1 0,0 0,-1-1,8 3,40 7,-28-10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2.61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10 1,'-4'0,"-1"0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4.06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753 1,'-65'83,"-32"19,-5-5,-3-5,-161 108,246-187,12-9,0 0,0 1,1 0,-1 1,1-1,0 2,1-1,0 0,0 1,0 1,1-1,-7 12,11-18,1 0,0-1,-1 1,1 0,-1 0,1-1,0 1,0 0,-1 0,1 0,0 0,0-1,0 1,0 0,0 0,0 0,0 0,0 0,1-1,-1 1,0 0,0 0,1 0,-1-1,0 1,1 0,-1 0,1-1,-1 1,1 0,0 0,1 0,0 0,0 0,0-1,0 1,0-1,0 1,0-1,0 0,0 0,0 0,0 0,4-1,5-1,1 0,-1-1,18-7,70-39,-65 30,55-21,-85 38,-1 1,0 0,0 0,0 1,1-1,-1 1,1-1,-1 1,0 0,1 0,-1 1,0-1,6 2,-8-1,0-1,0 1,0 0,1 0,-1 0,0 0,0-1,0 2,0-1,0 0,-1 0,1 0,0 0,0 0,-1 1,1-1,-1 0,1 1,-1-1,0 0,1 1,-1-1,0 0,0 1,0-1,0 1,0-1,0 0,0 1,-1-1,1 1,0-1,-2 2,-9 37,-1-1,-3 0,-29 56,-7 18,-9 37,7 3,-35 165,80-260,2-1,3 1,6 74,-1-26,-2-101,0 0,0 0,1 0,0 0,0 1,0-1,0 0,1-1,0 1,0 0,0 0,0-1,1 1,0-1,0 0,6 7,-6-9,0 0,0 1,0-1,1-1,-1 1,1 0,-1-1,1 0,-1 0,1 0,0 0,-1 0,1-1,0 0,0 1,-1-2,1 1,0 0,0-1,0 1,-1-1,1 0,6-3,38-15,-1-2,0-2,-2-3,0-1,63-51,-78 51,-1-2,28-36,39-39,-85 94,1 0,1 0,-1 1,1 1,1 0,25-11,-29 16,0 0,1 0,-1 1,1 1,11-1,0 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6.1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1,'4'6,"-1"0,0 0,-1 0,1 1,-1-1,-1 1,1 0,-1-1,0 1,-1 0,1 0,-2 8,2 0,5 291,-7-186,5 0,31 193,-30-288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18.858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1 151,'50'0,"85"10,-117-6,0-1,0 2,0 1,-1 0,0 1,0 1,-1 0,16 11,567 352,-592-367,1 1,-1 0,0 1,0 0,-1 0,0 0,0 1,0-1,-1 1,0 1,5 7,-9-12,0 0,0-1,0 1,0 0,-1 0,1 0,-1 0,1 0,-1-1,0 1,0 0,0 0,-1 0,1 0,-1 0,0 0,1 0,-1-1,0 1,-1 0,1-1,0 1,-1-1,0 1,1-1,-1 0,0 1,0-1,0 0,0 0,-1-1,1 1,-1 0,1-1,-1 1,-3 0,-3 3,0-2,0 1,0-1,-1-1,1 0,-1 0,1-1,-1 0,0-1,1 0,-15-1,16 0,0 0,0 0,1-1,-1 0,0 0,1 0,-1-1,1-1,0 1,0-1,0 0,1-1,-1 1,-7-9,8 6,1-1,0-1,1 1,0-1,0 0,0 1,1-2,-3-15,4 13,-1 1,-1-1,0 1,-1 0,-8-14,8 17,-1 0,1-1,1 1,0-1,0 0,0 0,1-1,1 1,-4-19,6 22,1 1,-1-1,1 0,0 1,0-1,1 1,-1-1,1 1,1 0,-1 0,1 0,-1 0,2 0,-1 0,0 1,1-1,0 1,6-6,111-113,-114 114,-1-1,0 0,-1 0,0 0,0 0,-1-1,-1 0,0 0,2-15,11-31,-5 16,-7 22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28.9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336 1,'-20'0,"-1"0,1 2,-1 0,1 2,-1 0,1 1,1 2,-1-1,-18 11,30-13,1 1,-1-1,1 1,0 1,0 0,0 0,1 0,0 1,0 0,1 0,0 0,0 1,1-1,-1 1,2 0,-1 1,1-1,1 1,-1-1,1 1,1 0,0 0,0 10,0-9,0 5,1-1,0 1,1 0,0 0,5 19,-5-31,0 1,0-1,1 0,-1 1,1-1,0 0,0 0,0 0,0 0,1 0,-1-1,1 1,-1-1,1 1,0-1,0 0,0 0,0 0,1-1,-1 1,0-1,1 1,-1-1,1 0,-1-1,8 2,11-1,1-1,0-1,0-1,0-1,0-1,-1-1,25-9,55-10,-63 15,0-2,-1-1,60-29,-65 25,1 2,1 2,0 1,65-12,-43 18,47-7,-93 10,0 0,0-1,-1 0,1-1,-1 0,19-11,-27 14,-1 1,0-1,1 0,-1 0,0 0,0 0,0 0,0 0,0 0,0 0,0 0,0 0,0 0,0-1,0 1,-1 0,1-1,-1 1,1 0,-1-1,1 1,-1-2,0 1,-1 1,1 0,-1 0,1-1,-1 1,0 0,1 0,-1 0,0 0,0 0,0 0,0 0,0 0,0 0,0 0,0 0,0 1,0-1,-2-1,-12-4,1 0,-1 1,-23-5,14 3,-11-2,1 2,-1 1,0 2,0 2,0 1,-43 4,9-2,18 4,44-3,-1-1,0 0,0 0,1-1,-1 0,0 0,0-1,1 0,-1-1,-11-3,-21-7,0 1,-1 2,1 1,-54-2,70 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7.10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479 0,'-1'12,"0"-1,-1 1,0-1,-1 0,0 0,-1 0,0-1,-6 11,-49 81,52-91,-41 59,-3-3,-4-1,-2-3,-96 82,134-127,32-27,24-17,-6 11,0 2,1 1,1 1,-1 1,1 2,1 2,0 1,0 1,0 2,46 3,85 1,-139-2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7.57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1,'4'0,"6"0,6 0,4 0,3 0,2 0,1 0,5 0,1 0,0 0,-6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28.3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0 284,'8'-1,"0"-1,-1 0,1 0,-1-1,0 0,0 0,0 0,7-5,12-6,97-50,-73 36,65-26,-50 28,-38 13,1 1,1 2,0 1,1 1,-1 1,58-4,-63 11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0.07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16,'0'0,"0"-1,0 0,0 1,0-1,0 1,0-1,0 1,0-1,0 0,0 1,0-1,1 1,-1-1,0 1,0-1,0 1,1-1,-1 1,0-1,1 1,-1-1,1 1,-1 0,0-1,1 1,-1 0,1-1,-1 1,1 0,-1 0,1-1,-1 1,1 0,-1 0,1 0,0 0,-1-1,1 1,-1 0,1 0,-1 0,1 0,0 0,-1 1,1-1,-1 0,1 0,-1 0,1 0,-1 1,1-1,-1 0,2 1,24 18,-17-3,-1 0,-1 1,-1 0,0 0,-1 0,5 35,7 24,76 250,-86-302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2.00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0 181,'1'-1,"-1"-1,1 1,0 0,-1 0,1 0,0 0,0 0,0 1,0-1,0 0,0 0,0 0,0 1,0-1,1 1,-1-1,0 1,0-1,0 1,1 0,-1-1,0 1,3 0,36-6,-37 6,41-3,1 1,48 5,-89-3,-1 1,1-1,-1 1,1 0,-1 1,0-1,1 0,-1 1,0 0,0 0,0 0,0 0,0 0,-1 0,1 1,-1 0,1-1,-1 1,0 0,0 0,0 0,2 5,-2-3,0 0,0 0,0 1,-1-1,1 1,-1-1,0 1,-1 0,0 7,3-26,0 0,0 1,1-1,1 1,0 0,0 0,1 1,1-1,0 1,1 1,0-1,0 1,1 1,0 0,17-13,-16 13,1 1,0 1,0 0,1 0,0 1,0 1,0 0,1 0,0 1,0 1,0 0,0 1,0 0,0 1,17 1,-27 0,-1 0,0 1,1-1,-1 0,0 1,1 0,-1 0,0 0,1 0,-1 0,0 0,0 0,0 1,0-1,0 1,-1-1,1 1,0 0,-1 0,1 0,1 2,-1 0,-1 0,1 0,-1 0,0 1,0-1,0 0,-1 0,1 0,-1 1,0-1,-1 6,-1 5,-1 0,0-1,-1 1,-1-1,-12 26,13-33,-1 1,0-1,0 0,-10 10,-10 13,16-16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5.73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837 1,'-3'0,"1"1,0 0,0 0,-1-1,1 1,0 0,0 1,0-1,0 0,0 1,1-1,-1 1,0-1,1 1,-1 0,1 0,-3 3,-24 41,21-35,1 3,0 0,1 0,0 1,1 0,1 0,0 0,-1 25,-12 52,-73 258,81-316,2-7,-1 1,-13 29,17-50,0-1,-1 1,1-1,-1 1,0-1,-1 0,1-1,-1 1,-1-1,1 0,-1 0,1-1,-10 6,13-9,1-1,-1 1,0-1,0 1,0-1,0 0,0 0,-1 0,1 0,0 0,0 0,0 0,0-1,0 1,0-1,1 0,-1 1,0-1,0 0,0 0,0 0,1 0,-1-1,1 1,-1 0,1-1,-1 1,1-1,0 1,-1-1,1 0,-1-3,-5-5,1 0,0 0,1-1,-6-14,-65-218,64 203,-46-162,55 192,-1 1,0-1,0 0,-1 1,-1 0,1 0,-2 1,1-1,-1 1,-13-11,4 4,-1 1,-1 1,-1 1,-20-11,19 6,-5-3,24 20,1 0,-1-1,1 1,-1 0,0 0,1 0,-1-1,1 1,-1 0,0 0,1 0,-1 0,0 0,1 0,-1 0,1 1,-1-1,0 0,1 0,-1 0,1 1,-1-1,1 0,-1 0,0 1,1-1,-1 1,1-1,0 0,-1 1,1-1,-1 1,1-1,0 1,-1-1,1 1,0-1,-1 1,1 1,-9 10,8-11,-1 0,1 0,0 1,0-1,-1 1,1 0,0-1,0 1,1 0,-1-1,0 1,1 0,-1 0,1 0,-1 2,4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7.153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358 0,'-1'34,"-2"-1,-2 1,0-1,-3 0,-11 35,-71 159,38-101,-33 144,51-153,12-53,15-48,1 0,1 0,1 1,0 0,1 0,-2 26,8 276,1-278,2-30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8.26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0 199,'21'-3,"-1"0,0-1,0-1,0-1,-1-1,0-1,35-19,-8 5,14-6,-4 2,78-26,-129 50,1 0,-1 1,0 0,1 0,-1 1,1-1,-1 1,1 0,-1 1,1-1,-1 1,0 0,1 1,-1-1,0 1,0 0,0 0,0 1,7 4,-8-4,-1 0,0 0,0 1,0-1,0 1,-1-1,0 1,1 0,-1 0,0 0,-1 1,1-1,-1 0,0 1,0-1,0 0,-1 1,1-1,-1 1,0-1,-1 1,1-1,-1 1,-1 5,-4 13,-1 1,-2-2,0 1,-1-1,-26 40,18-31,-25 57,39-76,0-1,1 0,0 1,1 0,0-1,1 1,0 0,1 0,2 16,-2-26,0 1,1-1,-1 1,1-1,0 0,-1 1,1-1,0 0,0 0,1 0,-1 1,0-1,1 0,-1-1,1 1,0 0,-1 0,1-1,0 1,0-1,0 1,0-1,0 0,1 0,-1 0,0 0,0 0,1 0,-1-1,1 1,-1-1,0 0,1 0,-1 0,1 0,-1 0,1 0,2-1,13-2,-1 0,0-2,0 0,22-10,-9 4,-14 7,0 0,0 1,1 1,20 0,-15 2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8.91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39.65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1,'10'-1,"1"1,-1 1,1 0,-1 0,1 1,-1 0,0 1,0 0,0 1,0 0,0 1,-1 0,0 0,0 1,0 0,-1 0,0 1,0 0,7 10,-1-2,-2 1,0 0,-1 1,0 0,-2 1,0 0,11 34,-7-10,-3 1,7 64,-8-43,3 0,3-1,24 65,-33-112,-2 0,0 1,0-1,-2 1,1 29,-3-26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31.22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21 106,'-1'0,"0"1,0-1,-1 1,1-1,0 1,0 0,0-1,0 1,0 0,0 0,0 0,1 0,-1 0,0 0,0 0,1 0,-1 0,0 0,1 0,-1 0,1 0,0 1,-1-1,1 0,0 0,0 1,0-1,0 0,0 0,0 2,1 39,1-32,1-1,1 1,-1-1,1 0,1 0,0-1,0 1,1-1,0 0,0-1,12 12,-6-9,1 0,0 0,0-2,1 1,0-2,24 10,-6-6,0-1,1-2,-1-2,2 0,-1-3,42 1,-72-4,0 0,0 0,0 0,0 0,0 0,-1 0,1-1,0 1,0-1,0 0,-1 0,1 0,0 0,-1 0,1-1,-1 1,1-1,-1 1,0-1,0 0,0 0,0 0,0 0,0-1,0 1,-1 0,1-1,-1 1,0-1,1 0,-1 1,0-1,-1 0,1 0,0 1,-1-1,0 0,0 0,1 0,-2 0,1 0,-1-5,-2-14,0-1,-2 1,-1 0,0 0,-2 1,-19-40,26 60,0 0,1 0,-1 0,1 0,-1 1,1-1,0 0,-1 0,1 0,0 0,0 0,0 0,-1 0,1 0,0 0,0 0,0 0,1 0,-1 0,0 0,0 0,0 0,1 0,-1 1,1-1,-1 0,0 0,1 0,0-1,1 1,-1 1,1-1,-1 1,1-1,0 1,-1 0,1-1,-1 1,1 0,0 0,-1 0,1 0,0 1,-1-1,3 1,6 1,-1 1,0 0,0 0,16 10,-16-7,-2 1,1 0,-1 0,0 1,9 13,24 24,-27-34,1-1,1 0,-1-1,1-1,1 0,0-1,0-1,29 8,13-2,71 7,6 1,41 26,-175-46,0 1,0-1,-1 0,1 1,0-1,0 0,-1 0,1 1,0-1,0 0,0 0,0 0,-1 0,1 0,0 0,0 0,0 0,0-1,-1 1,1 0,0 0,0-1,0 1,-1 0,1-1,0 1,0-1,0 0,-1 0,0 0,0 0,0 0,0-1,0 1,0 0,0 0,0 0,0 0,-1 0,1 0,0 0,-1 0,1 0,-1 0,0-1,-28-41,-128-116,133 138,-1 1,-1 1,-1 1,-57-27,66 39,0 0,-31-6,32 9,0-1,1-1,-23-9,17-1,20 12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40.6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288 1,'0'16,"1"4,-1 0,0 1,-2-1,-1 0,0 0,-1 0,-9 24,-14 12,-3-2,-1 0,-3-3,-72 85,102-131,0 0,0 0,0 1,1 0,0-1,0 1,0 0,1 1,0-1,-2 7,4-12,0 0,1-1,-1 1,0-1,0 1,0 0,1-1,-1 1,0 0,1-1,-1 1,0-1,1 1,-1-1,1 1,-1-1,1 1,-1-1,1 0,-1 1,1-1,-1 1,1-1,0 0,-1 0,1 1,-1-1,1 0,0 0,-1 0,1 0,0 0,-1 0,1 0,0 0,-1 0,1 0,0 0,-1 0,1 0,0-1,-1 1,1 0,-1 0,1-1,0 1,-1 0,1-1,37-17,-32 15,31-17,-1 1,75-30,-97 44,1 1,0 1,0 0,-1 1,2 1,-1 0,0 1,0 1,16 2,-5 3,-1 1,1 1,-1 1,-1 1,45 25,17 8,-48-29,1-1,47 9,-40-11,46 18,-88-28,0 1,0 0,0 0,-1 1,1-1,-1 1,5 3,-8-5,1-1,0 1,0 0,0 0,-1 0,1 0,-1-1,1 1,0 0,-1 0,1 0,-1 0,0 0,1 0,-1 0,0 0,0 1,0-1,0 0,1 0,-2 0,1 0,0 0,0 0,0 0,0 0,-1 0,1 0,0 0,-1 0,1 0,-2 2,-7 6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41.8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0 461,'18'1,"1"0,-1 2,0 0,0 1,-1 1,1 1,-1 0,0 2,24 13,15 13,68 55,-38-25,-33-27,115 73,-145-98,0-1,0-1,1-1,0 0,48 8,-62-16,0 1,0 0,-1 0,1 1,-1 0,0 1,1 0,-2 1,1 0,0 0,-1 0,0 1,0 1,9 10,-16-17,-1 1,0-1,0 0,1 1,-1-1,0 0,0 1,1-1,-1 0,0 1,1-1,-1 0,1 0,-1 1,0-1,1 0,-1 0,1 0,-1 0,0 1,1-1,-1 0,1 0,-1 0,1 0,-1 0,1 0,-1 0,1 0,-1 0,0-1,1 1,-1 0,1 0,0-1,6-16,-6-33,-1 46,-1-57,-2 12,3-1,1 1,3 0,2 0,19-74,-5 57,4 1,2 1,3 1,50-78,-77 138,3-5,1 0,-2 0,1 0,-1-1,0 0,0 0,4-18,-10 20,-3 13,-6 15,1 23,-18 48,13-58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42.69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126 0,'1'1,"0"-1,0 1,0 0,0 0,0 0,0 0,0 0,0 0,0 0,0 0,0 0,-1 0,1 0,0 0,-1 1,1-1,-1 0,1 0,-1 1,0-1,0 0,1 1,-1-1,0 2,5 39,-5-38,3 31,-2-1,-1 1,-2 0,-2-1,-1 1,-10 37,-13 39,-24 213,50-311,-1-1,0 0,0 0,-9 19,-5 17,12-27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44.30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371 1,'-1'4,"1"0,-1 1,0-1,-1 0,1 1,-1-1,0 0,0 0,0 0,-5 6,-33 40,27-35,-17 22,-2-2,-2-1,-1-1,-51 36,77-64,0 0,0-1,0 0,-1 0,1-1,-16 3,48-8,0 1,33 3,1-1,-46-1,1 1,-1 1,1 0,-1 0,1 1,-1 0,0 1,-1 0,19 11,3 4,50 40,-36-23,-42-33,69 54,-67-51,1 0,-1 0,0 1,0 0,-1 0,0 1,0-1,3 10,-4-4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2.97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234 1,'-6'2,"0"0,0 1,1 0,-1 0,1 0,0 1,0 0,0 0,0 0,-7 9,-1 0,-3 1,2 1,0 1,0 0,2 1,0 0,0 1,-11 27,16-31,1 1,0 1,2-1,0 0,0 1,2 0,0 0,0 0,2 0,1 22,1-28,1-1,-1 1,2 0,-1-1,1 1,1-1,0 0,0-1,7 10,-8-12,1 0,0 0,0 0,1 0,-1-1,1 0,0 0,0-1,1 1,0-1,-1-1,12 5,-10-7,0 0,0 0,1-1,-1 0,0-1,0 0,1 0,-1 0,9-4,-6 2,0 1,-1 0,1 1,22 0,-1 5,52 15,-49-10,44 5,-68-13,0 0,0-1,-1 0,1-1,0 0,0-1,0 0,14-5,-17 4,0-1,-1-1,1 1,-1-1,0 0,0-1,0 0,-1 0,0 0,6-9,9-13,21-37,-27 40,-4 9,44-82,-51 91,-1 0,0 0,-1-1,1 1,-1-1,-1 1,1-1,-1 0,-1 1,0-1,0-12,-2 15,0 0,0 1,-1-1,1 1,-1 0,0 0,0 0,0 0,0 0,-1 0,0 1,1 0,-1 0,-1 0,1 0,0 1,-1-1,1 1,-1 0,0 1,-6-3,-9-2,1 1,-1 1,-40-4,31 7,1 2,-1 1,1 2,-1 0,1 2,-34 11,45-12,-62 8,57-12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4.56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0 103,'520'0,"-509"0,1-1,-1 0,0-1,0 0,1-1,-1 0,15-6,0-4,40-26,-55 32,29-10,-22 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5.480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73,'22'-24,"-12"14,-7 7,0-1,1 1,-1 0,1 0,0 0,0 0,0 1,0 0,0-1,0 1,1 1,-1-1,1 1,8-2,-11 3,0 0,0 0,0 0,0 0,0 0,0 1,0-1,0 1,0-1,0 1,0 0,0-1,0 1,0 0,0 0,-1 1,1-1,0 0,-1 1,1-1,-1 1,0-1,1 1,-1-1,0 1,0 0,0 0,0 0,0 0,0-1,-1 1,1 0,-1 0,1 0,-1 3,4 26,-1 0,-2 0,-5 55,1-10,4 2,1-44,-2 0,-1 0,-2 0,-13 63,14-91,-1-1,0 0,0 0,-1 0,1 0,-1 0,0-1,0 0,-5 5,6-7,-1 0,2 0,-1 1,0 0,0-1,1 1,0 0,-1 0,1 0,0 1,1-1,-1 0,0 1,1-1,0 1,0 0,0-1,0 1,0 6,2-8,0 0,0-1,0 1,0-1,0 1,0 0,0-1,1 0,-1 1,0-1,1 0,-1 0,1 0,0 0,-1 0,1 0,0 0,-1 0,1-1,0 1,0-1,0 1,0-1,3 0,14 3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6.0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6.751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0,'2'15,"0"0,1-1,1 1,0-1,1 0,0 0,11 20,2 6,84 180,22 53,-119-257,0 1,0-1,-2 1,2 17,-3-11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7.83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302 0,'-1'19,"0"0,-2-1,0 1,-1-1,0 0,-2 0,-14 32,-7 2,-39 58,-20 37,81-138,-1 0,0-1,0 0,0 0,-9 7,-21 30,38-41,9-6,15-6,-22 6,32-8,74-10,-47 10,-46 7,0 1,0 0,19 1,-30 1,0 1,-1-1,1 1,-1 0,1 1,-1-1,0 1,0 0,0 1,0-1,0 1,0 0,6 5,6 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33.80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304 635,'47'-4,"-1"-1,1-3,-2-1,60-21,-62 17,-26 8,0 0,0-2,30-16,-41 20,-1 0,0-1,0 0,0 0,0 0,0-1,-1 1,0-1,0 0,0 0,0 0,-1-1,0 0,4-8,-7 12,1 0,-1 0,1 0,-1 0,0 0,0 0,1 0,-1 0,-1 0,1 0,0 0,0 0,-1 0,1 0,-1 0,0 0,0 0,1 1,-1-1,0 0,-1 0,-1-2,0 1,-1-1,0 1,1 0,-1 1,0-1,-1 1,1 0,0 0,-8-2,-5-2,-1 2,0 0,-1 2,-19-2,-9 3,0 2,1 2,-1 1,1 3,0 2,-62 21,86-21,1 2,0 0,1 1,1 1,0 1,0 1,2 0,-1 1,-13 19,26-29,0 0,1 0,-1 0,2 1,-1-1,1 1,0 0,0 0,1 0,-3 13,4-17,1-1,0 1,0 0,0-1,0 1,0-1,0 1,1 0,-1-1,1 1,0-1,-1 1,1-1,1 1,-1-1,0 0,0 0,1 1,-1-1,1 0,0 0,0-1,0 1,0 0,0 0,0-1,0 1,0-1,1 0,-1 0,0 0,1 0,2 1,27 6,1-1,-1-2,64 3,-5-1,92 17,120 12,-276-34,-1-2,0-1,0-1,0-1,0-1,-1-2,1 0,-1-2,0 0,-1-2,0-1,-1-1,0 0,-1-2,24-19,-42 28,1 1,-1-1,0 0,-1 0,1 0,-1-1,0 1,0-1,0 0,-1 0,2-10,15-78,-10 42,-2 20,24-134,-28 143,-1 0,-1 0,-1 0,-1 0,-6-28,7 47,-1-1,0 0,0 1,0-1,-1 1,0-1,0 1,0 0,0 0,-1 0,1 0,-1 0,0 1,0-1,-1 1,1 0,-1-1,0 2,1-1,-1 0,0 1,-1 0,1 0,0 0,-1 0,1 1,-7-2,2 2,1 1,-1 0,0 0,1 0,-1 1,1 1,-1 0,1 0,-1 0,1 1,0 0,0 1,0 0,-7 5,-20 12,1 2,-41 34,67-50,0 0,0 1,1-1,0 2,0-1,1 1,0 0,1 0,0 0,0 1,1-1,0 1,1 1,-4 14,7-21,1-1,-1 1,1 0,-1 0,1 0,0 0,1-1,-1 1,1 0,-1-1,1 1,0-1,0 0,1 0,-1 0,1 0,-1 0,1 0,0 0,0-1,0 0,0 1,1-1,-1 0,7 2,11 6,0-1,0 0,25 5,-32-10,28 5,0-1,1-3,0-1,0-2,61-5,-44 1,111 10,-145-5,-18-3,-1 0,1 1,-1 0,0 0,1 1,-1 0,0 0,0 1,0 0,0 0,7 5,-13-6,0-1,0 0,-1 0,1 1,0-1,-1 0,1 1,-1-1,1 0,-1 1,0-1,1 1,-1-1,0 1,0-1,0 1,0-1,-1 1,1-1,0 1,0-1,-1 0,1 1,-1-1,0 0,1 1,-1-1,0 0,1 1,-1-1,0 0,0 0,0 0,0 0,-2 1,-41 39,42-39,-81 57,61-46,0 2,1 1,1 1,0 1,-33 38,43-43,1 0,0 1,1 0,1 1,-11 26,16-33,0 0,0 1,1 0,0-1,0 1,1 0,0-1,0 1,1 0,1-1,-1 1,5 11,-1-4,0-1,2 0,0 0,0 0,1-1,1 0,19 23,-22-31,0 0,0 0,1 0,-1-1,1 0,0 0,1-1,-1 0,1 0,0-1,0 0,0 0,0-1,1 0,-1-1,15 2,-8-3,-1 0,1-1,-1 0,0-1,0-1,0 0,0-1,0 0,-1-1,23-12,-14 3,-1 0,0-2,0-1,-2 0,18-21,-14 14,0-1,19-30,-29 34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8.919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93,'8'-1,"0"0,-1 0,1-1,-1-1,1 1,-1-1,10-5,32-11,26 1,-45 9,1 1,0 2,0 1,0 1,0 2,39 2,-9 8,-37-4,-1-1,0 0,1-2,-1-1,1 0,32-6,-42 0,-9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2:59.99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0,'2'1,"1"0,-1 0,1-1,-1 2,0-1,1 0,-1 0,0 1,0-1,0 1,0-1,0 1,0 0,0 0,0 0,-1 0,1 0,-1 0,0 1,2 3,21 52,-10-16,73 255,-61-135,-6-82,-14-64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03.18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565 0,'-15'1,"0"1,0 1,0 0,0 1,1 0,0 1,-1 1,2 0,-1 1,1 1,0 0,-14 11,-18 17,-71 73,-5 24,110-120,1 2,0 0,1 0,1 0,0 1,1 0,1 1,-5 19,10-34,0 0,1 0,-1-1,1 1,-1 0,1 0,0 0,0 0,0 0,0 0,0 0,0 0,0 0,1 0,-1 0,1 0,-1 0,1 0,0 0,0 0,0 0,0-1,0 1,0 0,1-1,-1 1,0-1,1 0,-1 1,1-1,-1 0,1 0,0 0,0 0,0 0,-1 0,1 0,0-1,4 2,5-1,1 0,0-1,0 0,0-1,21-4,-7 2,103-8,248 11,-373 0,-1 1,1-1,0 1,-1-1,1 1,-1 0,1 0,-1 1,1-1,-1 1,0-1,0 1,0 0,0 1,0-1,0 0,0 1,-1-1,1 1,-1 0,0 0,0 0,0 0,0 0,-1 1,1-1,-1 0,2 7,-1 1,0 0,-1 1,0-1,0 1,-2 0,1-1,-2 1,-2 12,1-9,-2-1,1 0,-2 0,0 0,0-1,-1 0,-1 0,0-1,-17 20,-5 2,-64 54,85-81,1-1,-1 0,-1 0,1-1,-1 0,0-1,0 0,0 0,0-1,-1-1,1 0,-1 0,0-1,1 0,-1-1,0 0,0-1,-16-3,24 4,0 0,0-1,0 1,0-1,0 0,0 0,0 0,0-1,0 1,1-1,-1 1,0-1,1 0,0 0,-1 0,1-1,0 1,0 0,0-1,0 1,0-1,1 0,-1 1,1-1,0 0,0 0,0 0,-1-6,1 4,1 0,0 0,0-1,0 1,1 0,0 0,0-1,0 1,0 0,1 0,0 0,0 0,0 1,1-1,6-8,33-41,-20 28,34-55,-47 65,1-1,1 1,0 1,1 0,1 1,0 0,17-14,-12 17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03.944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1,'3'0,"-1"1,1-1,0 1,0 0,0 0,0 0,-1 0,1 0,0 0,-1 1,1 0,-1-1,0 1,1 0,-1 0,0 0,0 0,0 1,-1-1,1 1,0-1,-1 1,0-1,0 1,1 0,-1 0,1 5,3 11,-1 0,0 0,1 24,-2-17,19 256,-9-72,-7-33,-2-7,-3-168,-2-1,1 0,0 0,0 0,0 0,1 1,-1-1,0 0,0 0,1 0,-1 0,0 0,1 0,-1 0,1 0,0 0,-1 0,1 0,0 0,0 0,1 1,3-3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04.926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258 1,'-1'32,"-2"-1,-1 1,-1-1,-1 0,-2 0,-21 51,-94 165,98-201,12-22,2 1,-17 51,28-75,0-1,0 0,0 1,0-1,-1 0,1 1,0-1,0 0,0 1,0-1,0 0,0 1,0-1,0 0,0 1,0-1,0 0,0 1,0-1,0 1,0-1,0 0,1 1,-1-1,0 0,0 1,0-1,0 0,1 0,-1 1,0-1,0 0,1 0,-1 1,0-1,1 0,-1 0,0 1,0-1,1 0,-1 0,0 0,1 0,-1 0,1 0,21-5,20-20,-37 22,1-1,-1 1,1-1,0 1,0 1,0-1,0 1,0 0,1 1,-1-1,0 1,1 1,-1-1,8 1,-7 1,1 1,-1-1,0 1,0 1,0 0,0 0,0 0,0 0,-1 1,1 0,9 9,7 6,-1 1,-1 1,20 25,-24-25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06.822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18 1,'-1'0,"1"0,-1 0,0 0,0 0,1 0,-1 0,0 0,1 1,-1-1,0 0,1 0,-1 1,0-1,1 1,-1-1,1 0,-1 1,1-1,-1 1,1 0,-1-1,1 1,-1-1,1 1,0-1,-1 1,1 0,0-1,0 1,-1 0,1 0,0-1,0 1,0 0,0-1,0 1,0 0,0 0,0-1,0 1,0 0,0-1,1 1,-1 0,0-1,0 1,1 0,-1 0,1 2,0-1,0 1,0-1,0 1,1-1,-1 0,1 1,-1-1,1 0,0 0,0 0,2 2,11 3,0-1,0-1,1-1,0 0,0-1,0 0,0-2,23 1,-15-1,140 8,1-7,260-31,-423 29,1 0,0-1,-1 0,1 1,-1-1,1 0,-1 0,0 0,1-1,2-1,-6-1,-18 6,-11 7,28-7,-1-1,0 0,0 0,1 0,-1 0,0 0,0 0,0-1,0 1,0-1,0 0,0 0,0 0,0-1,0 1,0-1,0 1,1-1,-1 0,0 0,-3-2,5 2,-1 0,1 0,0 1,0-1,-1 0,1 1,0-1,-1 1,1-1,0 1,-1 0,1-1,-1 1,1 0,0 0,-1 0,1 0,-1 0,1 0,-1 1,1-1,0 0,-1 1,1-1,-3 2,-3 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10.31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661 26,'0'-1,"-1"0,1 0,-1 0,1 0,-1-1,0 1,1 1,-1-1,0 0,0 0,1 0,-1 0,0 0,0 1,0-1,0 0,0 1,0-1,0 1,-1-1,1 1,0-1,0 1,0 0,0 0,-1 0,-1-1,-39-3,37 4,-16-1,0 1,1 1,-1 1,0 1,1 1,-1 1,1 0,0 2,1 0,-30 15,11 1,1 0,1 3,-63 58,65-56,26-23,-1 1,1 1,0 0,1 0,-1 0,1 1,1 0,0 0,0 1,-9 18,15-26,-1 0,1 1,0-1,0 1,0-1,0 1,0-1,0 0,0 1,0-1,1 1,-1-1,1 0,-1 1,1-1,-1 0,1 0,0 1,-1-1,1 0,0 0,0 0,0 0,0 0,0 0,0 0,0 0,1 0,-1 0,0-1,0 1,1 0,-1-1,0 1,1-1,-1 0,0 1,1-1,-1 0,3 0,8 2,0 0,1-1,19-1,-23-1,53 1,-20-3,1 3,-1 2,0 1,0 2,65 17,-91-17,-1 0,1 1,18 11,-27-13,-1 1,0-1,0 2,0-1,-1 1,1 0,-1 0,-1 0,5 8,10 14,-9-14,0 1,-1 0,-1 1,9 22,-15-34,-1 1,0-1,0 0,0 1,0-1,-1 1,0-1,0 0,0 1,-1-1,1 1,-1-1,0 0,0 1,0-1,-1 0,0 0,0 0,0 0,0 0,0 0,-5 5,-2 1,0-1,-1 0,0-1,-1 0,0 0,0-1,0 0,-1-1,-12 5,-19 4,-58 15,-14 4,102-30,1 0,-1 0,0-2,1 0,-1 0,0-1,0 0,0-1,0-1,0 0,-25-6,35 6,1-1,0 1,0-1,0 1,0-1,0 0,0 0,0 0,0 0,1 0,-1 0,1 0,0-1,-1 1,1 0,0-1,0 1,1-1,-2-4,-6-59,5 30,0 17,0 0,1 0,1-34,1 47,1 0,0 0,1-1,-1 1,1 0,1 0,-1 0,1 1,0-1,0 1,0-1,1 1,0 0,0 0,6-5,88-79,-82 73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12.53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1 177,'28'-31,"-22"23,1 0,1 0,-1 1,1 0,0 1,11-7,7-3,0 2,2 1,-1 1,50-14,-68 23,1 1,-1 1,1 0,0 0,0 1,-1 1,1-1,11 3,-15-1,0 0,0 0,0 0,0 0,-1 1,1 0,-1 0,0 1,0-1,0 1,0 0,-1 1,1-1,3 6,-4-4,0-1,-1 1,0 0,0 0,0 1,-1-1,0 0,0 1,-1 0,0-1,0 1,0 0,-1-1,0 1,0 0,-1 0,1-1,-2 1,1 0,-1-1,0 1,0-1,-1 0,1 0,-2 0,1 0,-1 0,1 0,-2-1,1 0,-10 10,-17 14,2 2,1 2,1 0,2 2,-39 70,63-103,-1 1,1-1,0 1,0-1,0 1,0 0,1-1,-1 1,1 0,-1-1,1 1,0 0,0 0,0-1,0 1,1 0,-1 0,1-1,0 1,-1 0,1-1,1 1,1 3,0-3,-1 0,1 0,1 0,-1 0,0-1,0 0,1 0,0 0,-1 0,1 0,0-1,0 1,0-1,5 1,2 0,0 0,0-1,1 0,-1-1,0 0,0-1,1 0,-1-1,0 0,0-1,12-4,0-5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13.158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0,'0'5,"0"5,0 5,0 5,0-1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3:44.165"/>
    </inkml:context>
    <inkml:brush xml:id="br0">
      <inkml:brushProperty name="width" value="0.2" units="cm"/>
      <inkml:brushProperty name="height" value="0.2" units="cm"/>
      <inkml:brushProperty name="color" value="#FF0066"/>
      <inkml:brushProperty name="ignorePressure" value="1"/>
    </inkml:brush>
  </inkml:definitions>
  <inkml:trace contextRef="#ctx0" brushRef="#br0">0 5026,'0'-10,"0"0,1 0,0 0,0 0,1 0,0 0,1 0,4-11,-4 15,1 1,0-1,0 1,0 0,0 0,1 0,0 0,0 1,0 0,0 0,1 0,0 1,9-5,57-26,2 4,1 3,1 3,116-20,323-22,-292 43,1037-74,3116 153,-3265 22,335 17,3-72,746-178,-614-12,17-70,-1464 215,926-177,-410 73,187-33,749-135,-509 71,-11-47,-1027 259,387-116,-366 105,-1-3,-1-2,-2-3,102-71,-6-35,1 0,-129 117,1 1,1 2,0 1,50-22,-29 21,0 2,1 2,74-9,154-1,-216 19,604-20,858 80,-784 11,794 58,-1339-116,318 22,-4 35,-492-64,-3-1,1 1,0-1,0-1,19-1,-28 0,0 0,0-1,0 0,-1 0,1 0,0-1,-1 1,1-1,-1 0,1 0,-1 0,0 0,0-1,0 1,0-1,0 0,-1 0,5-6,9-11,1 0,29-26,-25 28,-2-2,20-27,23-46,66-136,-29 45,266-369,37 27,-370 486,-19 27,-2-2,1 0,12-23,-23 37,-1 0,1 0,-1 0,1 0,-1 0,0 0,1 0,-1 0,0 0,0-1,1 1,-1 0,0 0,0 0,-1 0,1 0,0 0,0 0,0 0,-1 0,1 0,0-1,-1 1,1 1,-1-1,1 0,-2-2,0 1,-1 0,1 1,0-1,-1 0,1 1,-1 0,1 0,-1 0,0 0,-5-1,-7-2,-1 2,-32-1,44 3,-2 0,0 0,0 0,0 0,0-1,0 0,0 0,0-1,0 1,1-1,-1 0,0-1,1 0,0 0,0 0,0 0,0-1,0 1,1-1,-1-1,1 1,0 0,0-1,1 0,0 0,0 0,0-1,-4-8,-5-11,-17-45,26 60,1 0,0 0,0 0,1 0,0 0,1-1,2-19,2-43,-4 50,2 0,4-29,0 30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35.8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16244 0,'-367'9,"1"15,1 17,3 15,-422 122,-257 127,-9 4,763-231,-726 207,-1277 338,1539-457,-285 76,-283 127,1183-330,-1-7,-1-5,-217 13,-346 5,-283-17,536-27,-146 51,-37 0,532-52,-12-2,0 5,-142 23,138-3,28-5,-120 10,202-27,0-1,0 0,0 0,0 0,0 0,1-1,-1 0,0 0,0 0,1-1,-1 1,0-1,1 0,0-1,-6-2,8 2,-1 0,1 0,0 0,-1 0,2-1,-1 1,0 0,1-1,-1 1,1-1,0 0,0 1,0-1,1 0,-1 0,1 0,0 1,0-1,2-7,0-15,0 3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00.7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333 5042,'-1'-95,"-19"-132,-135-1137,81 730,37 387,-9-343,49 539,8-58,3-48,-1-111,0 14,-14-603,2 847,0-1,0 0,2 0,-1 1,1-1,0 1,1 0,1 0,8-16,5-11,-12 20,-4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27.1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 1612,'-1'0,"0"0,0 0,1 0,-1 0,0 0,0 0,1 0,-1 0,0 0,0 0,1 0,-1 0,0-1,0 1,1 0,-1 0,0-1,1 1,-1-1,1 1,-1 0,0-1,1 1,-1-1,1 1,-1-1,1 0,-1 1,1-1,0 0,-1 1,1-1,0 0,-1 1,1-1,0 0,0 1,0-1,0 0,-1 0,1 1,0-1,0 0,0 0,1 1,-1-1,0 0,0 0,0 1,1-1,-1 0,0 1,0-1,1 0,-1 1,1-1,0 0,30-43,197-180,-81 86,79-83,434-469,-629 653,-15 20,0-1,-2-1,0 0,-1-1,-1 0,-1-1,9-23,-19 43,-1 0,1-1,-1 1,0-1,0 1,1 0,-1-1,0 1,0-1,-1 1,1 0,0-1,0 1,-1-1,1 1,-1 0,1-1,-1 1,1 0,-1 0,0-1,0 1,1 0,-1 0,0 0,-2-2,0 1,0 1,0-1,0 0,-1 1,1 0,0 0,-1 0,1 0,0 0,-7 0,-8 1,-1 0,1 1,-22 3,38-3,-34 5,-1 1,1 3,1 0,0 3,1 0,0 3,1 0,-37 27,45-26,0 1,1 1,2 2,0 0,1 1,1 1,1 1,1 1,1 1,-17 36,30-54,0 0,1 0,0 0,1 0,0 1,-1 11,2-18,1 1,0-1,0 0,0 1,0-1,1 0,-1 1,1-1,-1 0,1 0,0 0,0 0,0 1,0-1,0 0,0 0,1-1,-1 1,1 0,-1 0,1-1,0 1,-1-1,1 1,0-1,0 0,0 0,2 1,20 8,0-2,26 5,43 15,-1 12,-1 3,-2 4,99 70,-169-103,-1 0,-1 1,0 1,-1 0,20 27,-31-35,1 0,-2 1,1 0,-1-1,0 1,-1 1,0-1,0 0,-1 1,-1 0,1-1,-1 1,-1 0,0 0,-2 12,-9 35,-3 0,-2-2,-2 0,-35 70,9-19,-1 11,1-1,-80 153,110-237,14-32,0 0,0 0,0 1,0-1,0 0,0 0,0 1,0-1,0 0,0 0,0 1,1-1,-1 0,0 0,0 1,0-1,0 0,0 0,0 1,1-1,-1 0,0 0,0 0,0 1,0-1,1 0,-1 0,0 0,0 0,1 1,-1-1,0 0,0 0,1 0,-1 0,0 0,0 0,1 0,-1 0,0 0,0 0,1 0,-1 0,0 0,0 0,1 0,-1 0,0 0,1 0,7-3,-1-1,1 0,-1 0,1 0,7-7,104-64,3 6,3 5,3 5,150-46,-211 83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28.5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311 543,'7'-2,"1"1,-1-1,0 0,0-1,0 0,-1 0,1 0,11-9,2 1,51-31,-1-3,-3-2,-1-4,-3-3,58-64,-115 113,42-50,-46 52,0 1,-1-1,1 1,0-1,-1 1,0-1,1 0,-1 0,0 1,0-1,-1 0,1 0,-1 0,1 0,-1 0,0 0,0 0,0 0,-1-5,-1 6,1 0,0 1,-1-1,1 1,-1-1,1 1,-1-1,0 1,0 0,1 0,-1 0,0 0,0 0,0 0,0 1,0-1,0 1,0-1,-1 1,1 0,0-1,-3 2,-57 0,45 0,-20 2,0 1,0 2,1 2,0 1,0 2,1 1,1 2,0 2,1 0,-49 34,40-20,2 1,1 2,1 2,2 1,2 2,1 1,-32 51,59-81,0 2,0-1,1 0,1 1,0 0,0 0,1 1,0-1,1 1,1-1,-1 1,2 18,1-22,-1-1,2 0,-1 1,1-1,0 0,0 0,1 0,0-1,0 1,1-1,0 1,0-1,0 0,1-1,0 1,0-1,1 0,-1 0,1-1,12 8,15 7,1-2,1-2,0-1,1-2,0-1,1-2,0-1,1-2,-1-2,47 0,-36-2,-1-2,1-2,-1-2,0-2,0-2,-1-2,62-22,203-96,-302 124,1 0,-2-1,1 0,-1 0,1-1,11-11,-7 6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30.94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527 771,'-15'1,"0"1,0 0,0 1,0 1,1 0,-1 1,1 1,0 0,0 1,1 0,0 1,1 1,-14 10,-4 7,0 2,1 0,-43 58,48-54,1 1,2 1,2 1,0 1,-25 73,43-106,0 0,0 0,0 0,0 0,1 0,0 0,-1 0,1 0,0 0,0 0,1 0,-1 0,0 0,1 0,0 0,0 0,0-1,2 6,-1-6,1 1,-1-1,0-1,1 1,-1 0,1 0,-1-1,1 1,0-1,-1 0,1 0,0 0,0 0,0-1,0 1,0-1,0 0,0 1,3-2,4 2,-1 0,1-1,0 0,-1-1,1 0,-1 0,1-1,-1-1,0 1,1-1,-1-1,-1 0,1 0,-1-1,1 0,-1 0,-1-1,1 0,-1-1,11-11,8-9,-1-2,0-2,20-34,-39 56,-1-1,0 0,0-1,-1 1,0-1,-1 0,0 0,-1 0,0 0,-1 0,0-1,-1 1,0 0,-3-23,-4 6,-1 1,-1 0,-16-35,20 45,12 17,16 24,-7 1,-2 0,13 34,-14-30,23 39,-33-65,-1 0,1 0,0 0,-1 0,1-1,0 1,1-1,-1 0,0 0,1 0,-1 0,1-1,0 1,-1-1,1 0,6 1,8 1,0-1,27-1,6 1,-31 0,188 14,-187-16,0 0,0-2,0 0,0-2,0 0,-1-1,34-13,-44 12,-1 0,0 0,0 0,-1-1,0 0,13-15,24-20,-27 28,0 0,0-1,-2 0,0-2,-1 0,0 0,-1-2,-2 0,1 0,-2-1,-1 0,-1-1,0 0,-1-1,-2 0,0 0,-1 0,-2-1,2-30,-2-13,-12-130,7 176,-2-1,0 1,-1 0,-1 0,-1 1,-1 0,0 0,-2 1,0 0,-20-27,26 40,0 0,0 1,-1-1,0 1,0 1,0-1,0 0,0 1,-1 0,1 1,-1-1,0 1,0 0,0 0,0 1,0 0,0 0,-7 0,-7 1,0 1,0 1,0 1,-25 8,22-6,-1 0,-31 1,52-6,-1 0,1 0,0 0,-1 1,1-1,0 1,-1 0,1 0,0 0,0 0,0 0,0 1,0-1,0 1,0 0,1 0,-1 0,-2 3,2-1,1 1,0-1,0 0,0 1,0-1,1 1,0 0,0-1,0 1,0 0,1 0,0 6,0 28,2 1,1-1,2 0,2 0,1 0,3-1,1 0,1-1,2-1,2 0,1-1,24 34,-24-45,1-1,1 0,31 25,7 9,-47-44,1-2,0 1,0-2,1 1,0-2,16 9,-24-15,1-1,-1 0,1 0,0 0,-1-1,1 0,0 0,0 0,0-1,0 0,0 0,0-1,0 1,0-1,0 0,0-1,0 0,-1 0,10-4,19-12,-1-1,54-43,-54 37,1 2,38-20,-58 37,-1 1,1 0,0 2,22-4,-24 5,0-1,0 0,1 0,-2-1,1-1,13-6,-7 1,-4 4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32.25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5975 1,'-9'5,"1"1,-1-1,0 0,0-1,-1 0,1 0,-1-1,0-1,-14 3,-5 2,-129 28,93-22,-76 25,111-28,-19 9,0-3,-1-2,-1-2,0-2,-70 4,10-13,15-1,-158 21,216-15,-433 77,8 37,-578 154,764-209,131-36,87-20,1 4,-81 27,-5 19,2 6,-207 130,-5-6,201-114,102-48,-2-3,-1-2,-1-2,-1-3,0-2,-1-2,-62 4,87-13,0 2,0 0,0 2,-53 22,84-29,-1 0,0-1,1 1,-1 0,0-1,1 1,-1-1,0 1,0-1,1 0,-1 0,0 1,0-1,0-1,1 1,-1 0,0 0,0-1,0 1,1-1,-1 1,0-1,1 0,-1 0,1 0,-1 0,1 0,-1 0,1 0,-1 0,1-1,-2-1,2-1,-1 1,1-1,0 1,0-1,0 0,1 1,-1-1,1 0,0 0,0 1,0-1,1 0,-1 0,1 1,1-6,1-5,1 1,0-1,0 1,2 0,-1 1,2-1,-1 1,2 0,0 1,0 0,15-16,-7 15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38.3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 1,'-3'143,"0"-18,19 190,-8-270,2-1,1 0,25 59,66 121,-64-147,-3 1,39 129,-66-177,0-2,-2 0,4 36,-8-43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39.7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1 590,'0'-11,"1"1,1 0,0 0,0-1,1 2,0-1,1 0,0 1,9-15,7-10,31-36,-7 9,-17 18,3 1,1 2,52-52,-71 81,1 0,0 1,1 0,0 1,1 1,18-8,-23 12,-1 1,1 0,0 0,1 1,-1 1,0-1,1 2,-1-1,0 2,1-1,10 3,-6 0,10 0,0 2,0 1,-1 1,42 18,-62-24,0 1,0 0,-1 0,1 0,0 1,-1-1,0 1,1 0,-1 0,0 0,0 0,-1 0,1 1,-1-1,1 1,-1 0,0 0,-1-1,1 1,-1 1,0-1,0 0,0 0,0 0,-1 1,1-1,-1 0,0 0,-1 1,1-1,-1 0,1 0,-1 1,-1-1,-2 8,-30 66,23-58,2 0,1 1,0 0,2 0,0 1,-4 36,5 21,3-29,-2 1,-14 60,14-99,0 0,0 0,-1 0,-1 0,0-1,-1 0,0 0,0-1,-1 0,-19 17,-4 1,-1-2,-38 23,-41 33,95-70,-1 0,0-1,0-1,-2-1,-29 12,31-15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1.33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0 130,'9'-1,"-1"-1,0 0,0 0,0 0,0-1,0 0,11-7,17-5,23-7,2 3,0 3,103-14,-158 29,0 0,1 1,-1 0,1 0,-1 1,0 0,1 0,-1 0,0 1,0 0,0 0,0 1,6 3,-8-4,-1 1,0-1,0 1,0 0,-1 1,1-1,-1 0,1 1,-1-1,0 1,-1 0,1 0,-1-1,1 1,-1 0,0 0,0 0,-1 1,1-1,-1 8,0 34,-2 0,-3 1,-1-1,-2 0,-21 68,-96 215,103-276,-25 48,29-64,1 0,1 1,3 0,-13 54,25-89,1 0,-1 0,1 0,0 0,0 0,0 0,0 0,0 0,1 0,-1 0,1 0,0 0,0 0,0-1,0 1,0 0,1 0,-1-1,1 1,3 4,-3-6,0 0,0 0,0 0,1 0,-1 0,0-1,0 1,1-1,-1 1,0-1,0 0,1 0,-1 0,0 0,1 0,-1 0,0-1,1 1,-1-1,0 1,0-1,1 0,-1 0,0 0,0 0,0-1,3-2,35-23,60-53,-24 19,-61 49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2.03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 0,'0'4,"-4"2,-2-1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4.73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18 407,'-2'2,"0"-1,1 0,-1 1,1-1,0 1,-1 0,1-1,0 1,0 0,0 0,0 0,-1 3,3-5,-1 0,0 1,1-1,-1 0,0 0,1 1,-1-1,1 0,-1 0,0 1,1-1,-1 0,1 0,-1 0,1 0,-1 0,1 0,-1 0,1 0,-1 0,1 0,-1 0,1 0,-1 0,1 0,-1 0,0-1,1 1,-1 0,1 0,0-1,61-24,-50 20,54-24,342-140,-361 152,0 3,1 2,86-10,152 3,-139 12,487-60,-247 21,-386 46,12-1,-13 1,0 0,0 0,0 0,-1 0,1 0,0 1,0-1,0 0,0 0,0 0,0 0,0 0,0 0,0 0,0 0,0 0,0 0,0 1,0-1,0 0,0 0,0 0,0 0,0 0,0 0,1 0,-1 0,0 0,0 0,0 0,0 0,0 1,0-1,0 0,0 0,0 0,0 0,0 0,0 0,0 0,0 0,0 0,1 0,-1 0,0 0,0 0,0 0,0 0,0 0,0 0,0 0,0 0,0 0,1 0,-11 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37.93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2644,'275'23,"-198"-12,2-4,100-3,341-70,-7-43,-12 2,500-49,54-11,1760-219,-2543 351,459-122,-314 75,-129 30,-262 46,721-141,-590 123,175-34,-181 25,36-6,266-94,-397 111,179-63,-180 69,1 2,78-10,5 12,91-14,-194 17,-1-2,-1-1,0-1,-1-2,36-22,78-33,571-143,-380 116,-199 60,91-18,-142 40,18-4,193-10,-246 25,0-1,95-24,-96 17,1 2,94-6,-27 16,234-13,-128 2,-204 11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5.66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0 393,'75'-20,"74"-5,191-56,-258 59,-41 11,742-165,-451 154,-242 19,-89 3,4 0,-1 1,1-1,0-1,0 1,-1-1,1 0,0 0,-1 0,1 0,0-1,-1 0,0 0,1 0,-1-1,6-3,-5-4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7.1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0 564,'2'6,"0"1,0 0,1-1,0 1,0-1,0 0,8 10,-3-2,34 65,-24-41,32 48,-8-25,163 223,-162-231,3-1,3-2,55 44,-25-30,2-1,98 100,-177-161,0 0,-1 0,1 0,0 0,0 0,0 0,1-1,-1 1,0-1,1 1,-1-1,1 0,-1 0,1 0,3 0,-4-1,-1-1,1 0,-1 1,0-1,1 0,-1 0,0 0,1 0,-1 0,0 0,0-1,0 1,0 0,0-1,0 1,0 0,-1-1,1 1,0-1,-1 1,1-1,-1 0,0 1,1-1,-1 1,0-3,12-55,-2 0,2-98,4-28,83-248,-60 289,25-180,-58 249,-6-116,-2 112,2 70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8.3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 26,'55'-11,"-7"0,-25 9,0 0,0 2,0 1,0 0,27 7,-46-8,1 1,-1 0,0 0,0 1,0-1,0 1,0 0,0 0,0 0,-1 0,1 1,-1 0,1-1,-1 1,0 0,0 1,-1-1,1 0,-1 1,1 0,-1 0,0-1,0 1,-1 0,1 0,-1 1,0-1,0 0,0 0,-1 1,1-1,-1 0,0 1,-1-1,0 6,0-3,-1 0,0 0,-1 0,1 0,-1 0,0-1,-1 1,0-1,0 0,0 0,-1 0,0 0,0-1,-1 0,1 0,-11 7,-13 7,0-1,-44 20,21-12,45-23,1 0,0 1,0-1,0 1,0 1,0-1,1 1,0 0,0 0,0 0,0 1,1 0,0 0,1 0,-1 0,1 0,0 1,0 0,1-1,0 1,0 0,1 0,0 0,0 0,1 1,-1-1,2 10,0 6,0 0,7 39,-6-53,1 1,0-1,0 0,1 0,0 0,0 0,1-1,0 0,7 10,-8-16,-1 0,0 1,0-1,1 0,-1-1,1 1,0 0,0-1,-1 0,1 0,0 0,0-1,0 1,0-1,0 0,0 0,0 0,0 0,0-1,0 0,0 0,-1 0,7-2,14-5,0-1,31-16,-46 20,10-4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49.2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0,'0'4,"0"6,0 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1.94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1494 0,'-6'1,"0"0,0 0,1 0,-1 1,0 0,1 0,-1 0,1 1,0 0,0 0,0 0,0 0,0 1,-7 8,-8 8,-33 43,25-28,-136 145,-308 260,169-155,189-171,5-13,-34 33,272-192,-22 17,2 4,1 5,147-22,-224 48,-21 3,1 1,-1 1,0 0,1 0,12 2,-20 0,0 0,-1 0,1 0,0 1,0 0,-1 0,1 0,-1 1,0-1,0 1,0 0,0 0,0 1,-1-1,1 1,3 5,-3-4,0 1,0 0,-1 0,0 0,0 0,-1 0,1 1,-1 0,-1-1,1 1,-1 0,0-1,-1 1,0 0,0 0,0 0,-1 0,0-1,0 1,-1 0,1-1,-2 1,-3 8,-7 13,-1-1,-1-1,-37 49,28-42,-11 21,2 2,3 1,2 1,-25 77,25-48,4 1,-18 129,39-198,0-5,1 0,1-1,0 1,2 21,-1-32,0-1,1 1,-1-1,1 1,-1-1,1 0,0 1,0-1,0 0,0 0,0 0,1 0,-1 0,1 0,-1 0,1 0,0 0,0-1,0 1,0 0,0-1,0 0,0 0,0 1,0-1,1 0,-1-1,0 1,1 0,-1-1,4 1,31 1,0-1,43-5,1 1,616 1,-639-2,90-19,-99 14,0 2,85-2,-125 9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2.9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1,'0'1052,"0"-1024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4.39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534 1,'-159'182,"117"-128,-2-2,-2-3,-67 56,57-73,47-27,0-1,0 1,0 0,1 1,0 0,-12 11,19-17,1 1,0-1,0 0,0 0,0 0,0 0,0 0,0 1,0-1,-1 0,1 0,0 0,0 0,0 1,0-1,0 0,0 0,0 0,0 0,0 1,0-1,0 0,0 0,0 0,0 0,0 1,0-1,0 0,0 0,1 0,-1 0,0 1,0-1,0 0,0 0,0 0,0 0,0 0,1 1,-1-1,0 0,0 0,0 0,0 0,0 0,1 0,-1 0,14 4,14-2,-28-2,107-3,-48 1,62 5,-95 1,0 1,38 13,22 5,144 5,-189-19,-25-4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5.19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1,'4'0,"6"0,5 0,5 0,3 0,2 0,1 4,1 1,-1 1,5 2,1 1,-1-2,-1-1,-1-3,-2-1,-5-1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6.09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1 104,'12'-2,"1"0,-1-1,0 0,22-10,-23 9,39-13,1 1,1 3,0 2,0 3,1 2,73 0,96 8,-206-2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6.87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28 0,'-2'43,"-9"51,-2 24,12-73,1 1,2-1,2 0,2 1,2-2,2 1,16 44,-25-88,2 7,0 1,0-1,-1 0,1 1,-2-1,1 1,-2 0,1-1,-1 17,-5-9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57.12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1042 30,'-78'-19,"30"13,-1 3,1 1,0 3,-53 7,88-5,0 1,0 0,0 0,0 1,1 1,-1 0,1 1,1 0,-12 10,-16 15,-41 42,13-10,8-14,-76 72,114-100,0 1,2 1,-32 50,46-62,0 1,0 0,1 0,1 0,1 1,0-1,-1 15,-2 13,2-24,1 1,0-1,1 1,1 0,1 0,1-1,4 25,-5-37,1 0,-1 0,1 0,0-1,0 1,1-1,-1 1,1-1,0 0,0 0,0 0,1 0,-1-1,1 1,0-1,0 0,0 0,1 0,-1-1,1 1,-1-1,1 0,0-1,0 1,0-1,0 0,0 0,0 0,8-1,-1 0,0-1,0-1,0 0,-1-1,1 0,0 0,14-8,-10 5,0 0,0 1,18-3,44 1,128 5,-124 4,-46-1,0 2,0 1,-1 2,0 1,0 2,51 21,-10 3,120 74,269 167,-455-269,-1 1,0 1,-1-1,1 1,-1 1,-1 0,0 0,0 0,0 1,-1 0,10 19,-15-24,1 0,0 0,-1 0,0 0,0 0,0 1,-1-1,1 1,-1-1,0 0,0 1,-1-1,1 0,-1 1,0-1,0 0,0 0,-1 1,0-1,1 0,-1 0,-1-1,1 1,-1 0,1-1,-1 1,0-1,0 0,0 0,-1 0,-5 3,-31 21,-2-3,-1-1,-88 33,18-8,68-30,-1-2,-1-3,-1-1,-76 9,64-12,-68 19,98-19,0-1,-1-1,0-2,0-2,0 0,0-3,-36-2,61 1,0 0,0 0,0-1,0 0,0 0,0 0,0-1,1 0,0 0,-1 0,1-1,0 0,1 0,-8-7,2-2,1 0,1 0,0-1,-8-20,14 30,1 2,0 0,0 0,-1 0,1 0,0 0,0 0,-1 0,0 0,1 1,-1-1,-2-1,-4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4:58.7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0 229,'4'1,"0"-1,0 1,0 0,0 0,0 0,0 0,0 1,0-1,-1 1,1 0,-1 0,1 1,-1-1,0 1,0-1,0 1,0 0,0 0,-1 1,1-1,2 6,5 8,-1 1,-1-1,8 26,-8-22,6 26,18 91,-13-45,-16-73,-3-17,0 1,1-1,-1 1,1-1,0 1,-1-1,1 0,1 1,-1-1,0 0,1 0,0 0,3 4,-5-7,0 0,1 0,-1 0,0 1,1-1,-1 0,0-1,1 1,-1 0,0 0,1 0,-1 0,0 0,1 0,-1 0,0 0,0 0,1-1,-1 1,0 0,1 0,-1 0,0-1,0 1,0 0,1 0,-1-1,0 1,0 0,0 0,1-1,-1 1,0 0,0-1,0 1,0 0,0-1,0 1,0 0,0-1,0 1,0 0,0-1,0 1,4-21,-3 18,16-124,-6 44,25-99,-29 157,1 0,1 0,1 1,1 1,1 0,1 0,1 1,21-24,-27 37,0 1,0 1,1-1,0 1,0 1,1 0,0 0,0 1,14-5,-19 8,0 0,1 0,-1 1,0 0,0 0,1 0,-1 1,0-1,1 1,-1 1,1-1,-1 1,0 0,0 0,1 0,-1 1,0 0,0 0,0 0,-1 1,8 4,-9-4,0 0,-1 0,1 0,-1 0,0 0,0 1,0-1,0 1,-1-1,1 1,-1 0,0-1,0 1,-1 0,1 0,0 4,-2 72,-1-52,2-7,-1 0,1 0,3 26,-2-40,0 0,1 0,0 0,0 0,1 0,0 0,0-1,1 1,-1-1,8 8,16 19,-1 1,-2 2,24 45,-35-38,-10-23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0.8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836 40,'-2'-35,"-3"30,-4 23,-26 103,-27 179,-12 44,48-248,10-27,-4-1,-3-1,-60 122,45-119,-60 100,84-150,0-1,0-1,-2 0,-1-1,0 0,-21 14,19-16,0 1,1 1,0 1,2 0,0 1,1 1,1 0,1 1,-14 31,25-49,-11 18,13-20,0 0,-1-1,1 1,-1 0,1-1,-1 1,1-1,-1 1,0-1,1 1,-1-1,1 1,-1-1,0 0,1 1,-1-1,0 0,0 0,1 1,-1-1,0 0,0 0,1 0,-1 0,0 0,0 0,0 0,-5-5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1.6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1,'1'3,"0"0,0 0,1 0,-1 0,1 0,0-1,0 1,0 0,0-1,0 1,0-1,1 0,-1 0,1 0,0 0,0 0,3 1,10 9,105 101,34 28,-137-128,1-1,0 0,23 9,-23-12,-1 0,0 2,32 24,-19-11,1-2,46 26,25 16,-100-61,0-1,0 1,0-1,0 1,-1 0,1 0,-1 0,2 4,4 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2.6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42,'12'-1,"0"-1,0 0,-1 0,1-1,20-8,-20 6,-1 1,1 1,0 0,19-2,-26 5,0 0,1 0,-1 0,0 1,0 0,0 0,0 1,-1-1,1 1,0 0,-1 0,1 1,-1-1,1 1,3 4,2 1,-1 1,-1 0,0 1,0 0,-1 0,0 0,-1 1,0 0,-1 1,0-1,-1 1,0 0,4 18,-5-11,0-1,-1 1,0-1,-2 1,0 0,-1 0,-1-1,-6 27,2-22,-2-1,0-1,-2 1,0-1,-1-1,-2 0,1 0,-2-2,-1 1,0-2,-28 25,37-37,1 0,-1 0,1 1,0-1,1 1,0 0,0 1,0-1,-4 10,7-13,0 1,0-1,1 1,-1-1,1 0,-1 1,1-1,0 1,0-1,1 1,-1-1,1 0,0 1,0-1,0 0,0 1,0-1,1 0,-1 0,1 0,0 0,3 3,11 12,2-1,0 0,1-1,0-2,1 0,1 0,0-2,1-1,0-1,0 0,40 10,-35-13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3.2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59,'0'-4,"0"-6,0-6,5 0,1 3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4.1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0,'3'1,"0"-1,0 1,-1 0,1 0,0 0,-1 0,1 0,-1 1,1-1,-1 1,0-1,0 1,0 0,0 0,0 0,0 0,0 0,0 1,-1-1,1 1,-1-1,0 1,0-1,1 4,5 12,0 0,5 28,-8-29,2 10,-1 0,-1 1,-1 0,-2 36,-14 108,3-70,8-89,1 0,0-1,1 1,0 0,1 0,1-1,0 1,0 0,2-1,-1 0,1 0,1 0,7 14,52 107,-52-111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5.3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269 0,'1'43,"-2"0,-2-1,-2 1,-2-1,-2 0,-1-1,-3 0,-31 72,23-71,-40 57,53-86,-2-1,1 1,-2-2,1 1,-2-1,-24 18,51-38,0 2,1 0,0 0,0 2,0 0,1 0,-1 2,1 0,0 1,0 0,0 2,0 0,1 1,-1 0,-1 2,1 0,0 1,-1 0,1 2,22 10,99 32,-81-30,-46-14,-1-1,0 2,0 0,-1 0,0 0,1 1,-2 1,1 0,-1 0,9 10,-1 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6.6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1 105,'1'3,"1"1,0-1,-1 0,1 0,1 0,-1 0,0 0,1 0,0 0,-1-1,5 3,8 10,145 216,11 13,-73-133,161 141,136 69,-307-241,-88-80,1 1,0-1,0 0,-1 1,1-1,0 0,0 0,0 0,-1 1,1-1,0 0,0 0,0 0,-1 0,1-1,0 1,0 0,0 0,-1 0,1-1,0 1,0 0,-1-1,1 1,0-1,-1 1,1-1,0 1,-1-1,1 1,-1-1,1 1,-1-1,1 0,-1 1,1-1,-1 0,0 0,1 1,-1-2,16-34,-15 32,9-31,-1 1,-2-2,-1 1,1-46,-8-149,-2 103,8 43,3 0,4 0,33-120,2-11,-44 200,-2 8,-1 1,2 0,-1 0,1 0,-1 0,2 0,-1 1,1-1,5-9,4 3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7.5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1,'2'0,"0"0,0 1,0-1,0 1,0 0,0 0,0 0,-1 0,1 0,0 0,0 0,-1 1,1-1,-1 0,1 1,-1 0,0-1,1 1,-1 0,0-1,0 1,0 0,-1 0,1 0,0 0,-1 0,1 0,0 4,8 66,-8-66,5 181,-5-94,3-1,23 120,39 64,7 37,-67-287,1-7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09.0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450 0,'-16'19,"1"0,1 0,-20 37,11-18,-160 266,172-286,-1 0,-20 22,20-26,0 0,1 1,-12 22,19-30,0 0,0-1,-1 0,0 1,-6 4,-8 10,22-18,9-4,23-6,-23 5,77-9,18-3,-79 8,48-6,-65 12,0 0,0 0,0 1,0 1,0 0,-1 0,17 6,23 8,-35-13,-1 1,0 1,0 0,0 1,-1 1,0 0,0 0,15 13,-14-5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1:58.75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1 292,'65'3,"-43"-1,1-1,-1-1,0-1,1-1,29-6,-37 3,0-1,26-15,-31 15,0 0,1 1,-1 1,1-1,0 2,1-1,13-1,37-5,-2-3,98-34,-119 34,70-12,-74 19,44-14,-9-6,-39 14,-1 2,2 0,32-4,-43 9,-5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11.81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843 19,'0'-1,"0"0,-1 0,1 0,0 0,-1 0,1 0,-1 0,0 0,1 1,-1-1,1 0,-1 0,0 1,0-1,1 0,-1 1,0-1,0 1,0-1,0 1,0-1,0 1,0 0,0-1,0 1,0 0,0 0,0 0,0 0,0-1,-1 2,-37-1,38 0,-43 5,1 1,0 3,1 1,0 3,-73 31,59-18,2 3,1 2,-77 58,104-69,2 1,-30 32,49-48,0 0,0 1,1 0,-1 0,1 0,1 1,-1-1,1 1,1 0,-1 0,1 0,0 0,1 0,-1 1,1-1,0 11,3-12,-1-1,1 1,0-1,1 1,-1-1,1 0,0 0,0 0,1 0,-1-1,1 1,0-1,0 0,0 0,1 0,9 5,11 8,52 25,-64-36,191 89,3-9,387 104,-529-170,-45-12,0-2,1 0,-1-1,1-1,0-1,39 0,-54-4,1 0,-1-1,0 0,0 0,0-1,0 1,-1-1,1-1,-1 1,0-1,0 0,0 0,0 0,-1-1,1 0,-1 0,0 0,-1 0,1-1,-1 1,0-1,-1 0,1 0,-1 0,0 0,1-11,1-4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13.07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335 1,'-14'0,"0"0,0 1,1 1,-1 0,0 1,-19 7,25-7,0 1,-1 1,1-1,1 1,-1 0,1 1,0 0,0 0,1 1,-11 12,2 2,0 0,1 0,2 2,0-1,1 2,2-1,0 1,2 1,0-1,2 1,1 1,0-1,2 0,1 1,4 42,-2-65,0 0,0 0,0 0,0-1,0 1,0 0,1-1,0 1,-1-1,1 1,0-1,0 0,0 0,0 0,1 0,-1 0,0 0,1-1,4 3,60 22,-43-19,50 18,1-4,1-3,135 14,-168-30,0-2,0-2,0-2,0-1,0-3,-1-1,0-2,-1-2,43-20,-77 30,1-1,-1 0,0-1,0 0,-1 0,1 0,-1-1,0 1,-1-2,1 1,-1-1,-1 1,1-1,-1-1,0 1,-1 0,0-1,0 0,0 0,-1 0,0 0,0-8,-1 6,-1 0,0 1,0-1,-1 0,-1 1,1-1,-2 1,1-1,-1 1,-1 0,1 0,-2 0,1 1,-1 0,0-1,-1 2,0-1,-10-10,4 7,-1-1,0 2,-1-1,0 2,0 0,-1 1,0 0,-1 1,-16-5,8 5,-1 2,1 0,-1 2,0 0,-37 2,33-1,-59-9,57 6,-50-2,69 6,1 0,-1 0,1-1,-1-1,1 0,-16-6,5-1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14.84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521 1,'-16'1,"1"1,-1 0,1 1,0 1,0 1,0 0,1 0,0 2,0 0,0 0,1 1,-15 12,-17 16,-76 77,114-106,-12 12,1 1,1 0,0 2,2 0,0 1,2 0,-13 28,26-49,-1 0,0 0,1 0,0 0,-1 0,1 1,0-1,0 0,0 0,0 0,1 0,-1 0,0 0,1 0,-1 0,1 0,0 0,0 0,0-1,0 1,0 0,0 0,0-1,1 1,-1-1,0 1,1-1,0 1,-1-1,3 2,7 3,-1 1,1-2,0 1,15 3,2 3,0-1,1-2,-1-1,1-1,1-2,41 3,-1 1,32 5,-37-6,127 31,-170-32,0 1,-1 1,0 1,0 1,-1 0,0 2,-1 0,-1 1,25 24,-31-26,0 1,-1 0,0 1,-1 0,12 23,-20-35,-1 1,1 0,-1 0,0 0,0 0,0 0,0 0,0 0,0 0,-1 0,0 0,1 0,-1 0,0 1,-1-1,1 0,0 0,-1 0,0 0,0 0,0 0,0 0,0 0,-1 0,1-1,-1 1,0 0,1-1,-1 1,-1-1,1 0,0 1,0-1,-1 0,1-1,-1 1,-3 2,-21 8,0-2,-1 0,0-2,-1-1,1-1,-1-1,-33 0,-69 14,68-4,38-8,-1-1,1-1,-43 2,-140-8,186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16.2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287 0,'-1'5,"0"-1,0 0,-1 0,0 0,0 0,0 0,0 0,-6 7,-6 13,-5 24,-15 64,0 1,-82 254,101-308,3 2,3 0,2 0,3 0,2 1,9 77,7-19,6 0,40 137,-36-181,4-2,2 0,4-3,2 0,4-3,87 115,-107-159,1-1,1-1,0 0,2-2,1-1,0-1,2-1,-1-1,2-1,0-2,40 14,-18-12,0-2,1-2,1-2,-1-3,1-2,52-2,-69-3,34 1,82-12,-130 9,0-1,-1-1,0-1,0 0,0-2,-1 0,0-1,24-17,65-64,-94 78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19.3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531 80,'-3'-2,"0"-1,-1 1,1 0,0 0,-1 1,1-1,-1 1,1-1,-1 1,0 0,0 0,0 1,1-1,-1 1,0 0,0 0,0 0,0 1,1-1,-1 1,0 0,0 0,1 0,-1 1,1-1,-7 4,-9 5,-1 1,2 1,-24 18,33-23,-22 18,1 1,1 2,2 1,0 1,2 1,2 1,1 1,1 1,2 1,-29 74,44-98,1 1,0 0,0-1,2 1,-1 0,1 1,1-1,0 0,1 0,2 13,-1-18,0-1,-1 0,2 1,-1-1,1 0,0-1,0 1,1 0,-1-1,1 0,1 0,-1 0,1 0,0-1,0 0,0 0,0 0,1 0,-1-1,9 4,300 124,-257-103,2-2,1-3,93 23,-134-41,0-2,0 0,0-1,1-1,-1-1,0 0,1-2,-1 0,0-1,0-1,0-1,-1 0,0-2,0 0,0-1,17-11,-15 7,-1-1,0-1,-1-1,-1-1,0 0,24-32,-36 41,0 1,-1-1,0 0,0-1,-1 1,0-1,0 1,-1-1,0 0,0 0,-1 0,0 0,0 0,-1-1,0 1,0 0,-1 0,0 0,-1 0,0 0,0 0,-4-9,-6-8,-2 1,-1 0,0 1,-2 1,-33-34,-17-23,12 1,37 50,0 2,-2 0,-1 0,-1 2,-1 1,-51-39,38 37,1 1,-1 1,-1 2,-39-16,70 34,0 0,0 1,0 0,-1 0,1 1,0 0,-1 0,1 0,-1 1,1 0,-1 0,1 0,-1 1,1 0,0 1,-1-1,1 1,0 0,0 1,0-1,0 1,0 1,-8 5,2 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0.2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1 290,'15'-2,"1"-1,0 0,-1-1,0-1,0 0,0-1,20-12,23-7,97-27,227-45,-379 96,21-3,1-1,-2-2,1 0,-1-1,34-18,-36 14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1.14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1,'6'0,"0"0,1 1,-1 0,0 0,0 0,0 1,0 0,0 0,0 1,0-1,0 1,-1 1,0-1,1 1,-2 0,1 0,0 0,-1 1,1-1,-1 1,-1 0,1 1,-1-1,1 0,-2 1,4 6,-2 0,0 0,0 0,-2 1,1-1,-1 0,-1 1,0 0,-1-1,0 1,-1 0,-1-1,-3 18,2-22,0 0,0-1,-1 1,1-1,-2 0,1 0,-1-1,0 1,0-1,-1 0,-11 9,8-6,0 0,1 0,-12 17,18-23,0-1,1 1,0 0,-1-1,1 1,0 0,0 0,1 0,-1 0,0 0,1 0,0 0,0 0,0 0,0 0,0 0,1 0,-1 0,1 0,1 4,0-3,0 1,1-1,0 1,-1-1,2 0,-1 0,0 0,1 0,0 0,0-1,4 3,2 1,1 0,-1-1,1-1,0 0,0 0,1-1,-1-1,1 0,20 3,16-5,-26-1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1.81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0,'0'5,"0"5,0 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2.59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1,'2'0,"0"1,0-1,0 1,0-1,0 1,0 0,0 0,-1 0,1 0,0 0,-1 0,1 0,-1 1,1-1,-1 0,1 1,-1-1,0 1,0 0,0-1,0 1,0 0,0 0,-1 0,1 0,0 2,14 59,-13-49,85 464,-75-427,23 61,-7-29,-21-57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3.55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85 1,'-4'0,"-2"4,-4 6,-4 2,-5-3,2-5,7-5,6-1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0.30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0 333,'1'-2,"-1"-1,1 1,0 0,-1-1,1 1,0 0,0-1,1 1,-1 0,0 0,1 0,-1 0,1 0,0 0,0 0,0 1,0-1,0 1,0-1,0 1,0 0,0 0,1-1,-1 2,3-2,13-5,0 2,27-6,-14 3,283-93,-237 74,-54 20,-1-2,1 1,0 2,0 0,1 1,0 2,33-1,-38 2,0 0,0-1,0-1,-1 0,1-2,27-11,-26 9,0 0,1 2,0 1,41-6,-36 10,-4 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5.16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474 1,'-4'0,"1"1,-1 0,0 0,1 0,-1 0,1 1,-1-1,1 1,-1 0,1 0,0 0,0 0,0 1,0-1,1 1,-1 0,1 0,-4 4,-6 11,0-1,-10 24,6-13,-59 101,-81 131,149-252,1 1,-2-1,1 0,-1-1,0 1,-1-2,0 1,0-1,0-1,-1 1,-11 3,15-6,6-3,0 0,0 0,0 0,1 0,-1 0,0 0,0 1,0-1,0 0,0 0,0 0,0 0,0 0,0 0,1 0,-1 0,0 0,0 0,0 0,0 0,0 1,0-1,0 0,0 0,0 0,0 0,0 0,0 0,0 0,0 0,0 1,0-1,0 0,0 0,0 0,0 0,0 0,0 0,0 0,0 1,0-1,0 0,24-2,31-6,40-17,-69 16,0 2,1 1,0 1,39-2,-15 4,-1 3,0 2,0 3,0 1,54 15,-103-21,0 0,0 0,0 0,0 1,0-1,0 0,-1 1,1-1,0 1,0-1,0 1,0-1,0 1,0-1,-1 1,1 0,0 0,-1-1,1 1,0 1,-1-1,0 0,-1 0,1 0,-1-1,0 1,1 0,-1 0,0-1,1 1,-1 0,0-1,0 1,1-1,-1 1,0-1,0 1,0-1,0 1,-1-1,-15 8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6.1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0 151,'246'2,"261"-5,-277-23,-154 16,-1-4,125-40,-185 50,-8 3,-1-1,1 1,-1-1,1-1,-1 1,0-1,0 0,-1-1,1 1,7-7,-10 3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7.01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1,'3'0,"1"1,-1 0,0 0,0 0,0 1,0-1,0 1,0 0,-1 0,1 0,0 0,-1 0,1 1,-1-1,0 1,0-1,0 1,0 0,-1 0,3 4,33 72,-30-63,55 166,-6-13,-48-153,0-1,16 24,12 24,-34-59,-1 0,0 0,0 1,0-1,-1 0,0 1,0-1,0 1,0-1,0 0,-1 1,-1 5,-3 10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8.6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659 0,'-42'0,"-72"9,97-6,-1 1,1 1,0 0,0 2,0-1,-26 17,13-3,0 1,2 1,1 1,0 2,2 1,1 1,1 1,1 0,2 2,1 1,-25 52,35-64,4-10,0 0,1 0,0 1,-5 18,8-27,1 1,0-1,-1 1,1 0,0-1,0 1,0-1,0 1,1 0,-1-1,0 1,1-1,-1 1,1-1,-1 1,1-1,0 1,0-1,-1 0,1 1,0-1,0 0,0 0,1 0,-1 0,0 1,0-2,0 1,1 0,-1 0,1 0,-1-1,1 1,-1 0,1-1,-1 1,2-1,23 4,-1-1,1-1,0-2,-1 0,1-2,48-9,25 0,-42 9,0 3,1 3,-2 2,74 17,218 78,-340-99,0 2,1-1,-1 1,-1 0,1 1,0 0,-1 0,0 0,0 1,-1 0,0 0,0 1,0 0,-1 0,10 16,-9-8,0 0,0 0,-2 1,0-1,0 1,-2 0,2 31,-2-26,-2 0,0 1,-2-1,-6 39,5-51,1-1,-1 1,0-1,-1 0,0 1,0-2,-1 1,0 0,-1-1,1 0,-1 0,-1-1,1 0,-8 6,-4 2,0-1,-1-1,-1-1,0-1,0 0,-1-2,0 0,0-1,-1-1,-29 4,-34 9,69-14,0 0,0-1,0-1,0-1,-30 1,41-4,0 1,0-1,0 0,0-1,1 1,-1-1,0 0,1 0,-1 0,1-1,-1 0,1 1,0-2,0 1,1 0,-1-1,1 0,0 1,-1-1,2-1,-1 1,0 0,-2-7,0 0,0 1,1-1,1 1,0-1,0 0,1 0,0-1,1 1,0 0,1-1,0 1,3-14,0 8,1 0,0 0,2 1,0-1,1 1,0 0,13-18,5-4,3 2,1 1,2 1,1 1,43-34,-25 29,55-33,5-3,-91 59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29.4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1,'10'43,"0"-8,-2 126,-8-115,1 1,12 60,10 11,0-17,-6 1,8 161,-24-255,-1-20,2-19,3-1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30.8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640 1,'-2'15,"0"-1,-1 1,-1-1,-1 0,0 0,0 0,-2 0,-14 23,-3 10,-18 39,-3-2,-3-2,-4-2,-114 133,129-171,17-18,-1-1,-45 37,65-58,-1-1,1 0,-1 0,1 0,-1 0,1 0,-1 0,1 0,-1 0,0-1,1 1,-1-1,0 1,0-1,0 0,1 0,-1 0,0 0,0 0,0 0,-2-1,2 0,1 0,-1 0,1 0,0 0,-1 0,1 0,0-1,0 1,0 0,0-1,0 1,0-1,1 1,-1-1,0 0,1 1,-1-1,0-2,-1-11,0 0,1 0,0 0,2-17,-1 21,0 1,0 1,1 0,0 0,0 0,1-1,0 1,1 1,0-1,0 0,1 1,0-1,0 1,1 0,0 1,0-1,1 1,0 0,1 0,-1 1,1-1,0 2,1-1,-1 1,1 0,0 1,1-1,12-3,9-4,1 1,1 2,37-7,-51 14,0 0,-1 2,1-1,0 2,0 1,-1 0,28 7,57 15,60 18,-31 12,-90-35,60 19,-73-30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31.6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86,'53'11,"-8"1,-1-12,0-1,-1-2,1-2,-1-1,56-17,1 1,-83 19,1-1,-1-1,0 0,0-1,19-10,-22 7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33.08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606 1,'-35'0,"-1"1,1 2,-1 1,1 2,0 2,-59 20,90-26,-43 15,-70 38,106-49,0 0,0 1,1 0,0 1,1 0,0 0,0 1,0 0,1 1,1-1,0 2,-7 11,13-20,0-1,1 1,-1 0,0-1,1 1,-1 0,1-1,-1 1,1 0,0-1,0 1,0 0,0 0,0 0,0-1,0 1,1 0,-1-1,0 1,1 0,0-1,-1 1,1 0,0-1,0 1,0-1,0 1,0-1,0 0,0 1,0-1,1 0,-1 0,1 0,-1 0,1 0,-1 0,1 0,-1 0,1-1,0 1,-1-1,1 1,0-1,-1 0,1 1,3-1,12 2,0 0,0-1,34-2,-34 0,52-2,-23 0,-1 2,75 8,-106-5,0 1,-1 0,1 1,-1 1,0 0,0 0,0 1,-1 1,1 0,-2 1,1 0,18 19,-11-8,0 1,-2 1,-1 1,-1 1,0 0,-2 0,-1 2,0-1,-2 2,11 41,-13-38,0-3,-1 1,-1 1,-1-1,-2 1,1 33,-4-58,-1 0,0 1,0-1,0 0,0 1,0-1,-1 0,1 0,-1 0,0 0,0 0,0 0,0-1,-1 1,1-1,-1 1,1-1,-1 0,0 0,0 0,0-1,0 1,0-1,-4 2,-11 4,0-1,0-1,-25 4,5 0,7-1,-56 8,77-15,0 0,0-1,0 0,0 0,0-1,0-1,0 1,0-2,-17-6,24 7,0 0,0 0,0-1,0 0,0 1,1-1,-1 0,1 0,0-1,-1 1,2 0,-1-1,0 1,1-1,-1 0,1 1,0-1,1 0,-1 0,0 0,1 1,0-1,0 0,1-5,-1-9,2-1,0 1,8-31,-4 31,1 0,0 0,1 1,1-1,1 2,0 0,23-27,100-98,-105 113,-11 12,26-31,-33 30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34.24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78 2,'23'0,"-9"-1,1 1,-1 0,1 2,27 5,-37-5,0-1,-1 1,0 0,1 0,-1 1,0-1,0 1,0 0,-1 0,1 1,-1-1,0 1,1-1,-2 1,1 0,0 0,-1 1,0-1,2 5,1 1,-1 0,-1-1,1 1,-2 1,1-1,-2 0,1 1,-1-1,-1 17,-1-20,-1-1,1 1,-1 0,0-1,-1 1,1-1,-1 0,-1 0,1 0,-1 0,0-1,0 0,-1 1,1-1,-11 7,-36 30,-85 52,117-82,17-10,-1 0,1-1,0 1,0 0,-1 1,1-1,0 0,1 1,-1-1,0 1,1-1,-1 1,1 0,0 0,0-1,0 1,0 0,1 0,-1 3,1 1,0-1,0 1,0 0,1-1,0 0,1 1,-1-1,5 10,3 5,2 1,0-1,26 35,-23-37,0-1,23 22,-31-34,1 0,0-1,0 1,0-1,1-1,-1 0,1 0,1 0,9 3,5-2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35.08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10,'0'-4,"0"-2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1.4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0 241,'55'-11,"-7"-1,103 11,-111 3,0-2,0-2,-1-1,43-10,96-16,-121 21,96-23,-72 9,-48 14,0-1,-1-1,0-2,-1-1,58-33,-71 33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36.2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0,'8'1,"0"0,-1 0,1 1,0 0,-1 1,0-1,1 1,-1 1,0-1,-1 1,1 1,-1-1,0 1,0 0,0 0,0 1,4 6,12 15,-2 0,27 45,-38-57,34 65,-4 2,-4 1,31 107,-9-24,61 171,79 375,-176-620,16 177,-37-242,-2-1,-9 52,6-47,-4 53,11 10,-3 64,-9-117,5-24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03.3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1 303,'6'1,"-1"0,1 0,0 0,-1 1,1 0,-1 0,1 0,-1 1,0-1,0 1,0 1,7 5,57 57,-41-38,9 5,-1 2,-3 1,0 2,43 67,-39-47,2-1,82 90,109 84,-59-63,-152-149,-9-7,1-1,0 0,1-1,21 15,-32-24,0-1,0 1,0-1,0 0,0 1,-1-1,1 0,0 0,0 0,0 0,0 0,0 0,0 0,0 0,0 0,0 0,0 0,0 0,-1-1,1 1,0 0,0-1,0 1,0-1,-1 1,1-1,0 1,0-1,-1 0,1 1,0-1,-1 0,1 1,-1-1,1 0,-1 0,1 0,-1 0,0 1,1-1,-1 0,0 0,0 0,1 0,-1 0,0 0,0-1,8-60,-7 41,10-72,-4-1,-8-141,3-63,4 260,1 0,3 0,1 1,1 0,31-61,4-16,-26 62,-12 31,0-1,-1 0,-2-1,5-23,-12 29,1 17,0 0,0 0,0 0,0 1,0-1,0 0,0 0,0 0,0 1,0-1,0 0,-1 0,1 0,0 0,0 1,0-1,0 0,0 0,0 0,0 0,0 1,-1-1,1 0,0 0,0 0,0 0,0 0,0 0,-1 0,1 1,0-1,0 0,0 0,-1 0,1 0,0 0,0 0,0 0,0 0,-1 0,1 0,0 0,0 0,0 0,-1 0,1 0,0 0,0 0,0-1,-1 1,1 0,0 0,0 0,0 0,0 0,0 0,-1 0,1 0,0-1,0 1,0 0,0 0,0 0,0 0,0-1,-1 1,1 0,0 0,-5 10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04.6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131 100,'27'-29,"-23"24,1-1,0 0,0 1,0 0,1 0,0 1,0 0,0 0,0 0,0 0,1 1,11-4,-7 5,0-1,0 2,0-1,1 1,-1 1,0 0,0 1,0 0,0 1,0 0,0 1,0 0,0 0,17 9,-15-5,0 1,0-1,-1 2,0 0,0 1,-1 0,-1 0,1 1,-2 0,15 21,-22-28,1 0,-1-1,0 1,0 0,-1 0,1 0,-1 0,0 0,0 0,0 1,0-1,-1 0,0 1,0-1,0 0,0 1,-1-1,1 0,-2 5,-1-3,0 0,0-1,0 1,0-1,-1 0,0 0,0 0,-1 0,1-1,-1 0,0 0,-7 5,-156 98,31-22,65-43,49-29,1 0,0 1,-32 28,52-40,-1-1,1 1,1 0,-1 0,0 0,0 0,1 1,-1-1,1 0,0 1,-1-1,1 1,0-1,1 1,-1-1,0 1,1 0,-1-1,1 1,0 0,0 0,0-1,0 1,2 4,-1-3,1-1,0 0,-1 0,1 0,1-1,-1 1,0 0,1-1,-1 0,1 1,0-1,0 0,0 0,0-1,0 1,0 0,0-1,6 2,-6-2,14 5,0 0,0-2,32 6,-28-8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05.27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1,'0'4,"0"6,0 6,0-1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07.3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751 0,'0'8,"-1"0,0 0,-1-1,0 1,0 0,0-1,-1 0,0 1,-1-1,0 0,0-1,0 1,-9 10,-8 6,0-1,-30 23,27-24,-82 71,4 4,-146 179,201-219,30-37,1 1,0 1,-15 26,31-47,-1 0,1 1,-1-1,1 1,-1-1,1 1,0 0,-1-1,1 1,0-1,-1 1,1 0,0-1,0 1,-1 0,1-1,0 1,0 0,0-1,0 1,0 0,0-1,0 1,0 0,0-1,1 1,-1 0,0-1,0 1,1 0,-1-1,0 1,0-1,1 1,-1 0,1-1,-1 1,1-1,-1 1,1-1,-1 0,1 1,-1-1,1 1,-1-1,1 0,0 1,-1-1,1 0,0 0,-1 0,1 1,0-1,-1 0,1 0,0 0,-1 0,1 0,0 0,-1 0,1-1,0 1,-1 0,1 0,0 0,0-1,58-16,-46 13,137-45,69-18,-177 57,0 2,0 2,62-1,-73 6,-17 0,0 0,0 2,0-1,28 7,-39-7,1 1,-1 1,0-1,0 0,0 1,0-1,0 1,-1 0,1 0,-1 0,1 0,-1 1,1-1,-1 1,0-1,0 1,-1 0,1-1,0 1,-1 0,0 0,1 1,-1-1,0 0,0 7,1 4,-1 1,0 0,-1-1,-1 1,0 0,-1-1,-1 1,0-1,-6 15,-9 20,-30 58,26-61,-19 55,3 50,-5 19,27-111,3 1,3 0,-3 80,12-135,-1 19,1-1,0 1,5 27,-3-41,1-1,0 1,1-1,0 0,1 0,0 0,0 0,1 0,0-1,8 10,-1-4,1-1,1 0,0-1,0 0,1-2,1 1,0-2,0 0,1-1,0-1,0 0,1-1,0-1,0-1,0-1,1 0,31 0,-22-2,0-1,0-2,0-1,0 0,0-3,-1 0,0-2,0 0,-1-2,0-1,27-16,-13 1,-26 16,0 1,1 0,18-7,5-6,-22 10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08.40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149 1,'-3'0,"1"1,-1-1,1 1,-1 0,1-1,0 1,-1 1,1-1,0 0,0 0,0 1,0-1,0 1,0 0,0-1,1 1,-1 0,1 0,-1 0,1 0,0 1,0-1,-2 5,-20 62,19-54,-25 123,-3 13,28-137,1 0,1 1,0 0,1-1,1 1,0 0,1-1,1 1,0 0,1-1,5 17,8 15,2 0,24 44,-3-8,-3 2,43 150,-70-205,-1-8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09.7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594 1,'-1'20,"-1"1,0 0,-2-1,-1 0,-12 34,-48 97,42-101,8-17,-111 223,105-220,-1-1,-2-1,-2-1,-54 55,-62 51,126-129,13-17,19-25,11-4,2-3,60-63,-77 91,1 0,0 1,0 0,1 1,0 1,1 0,0 1,0 0,20-5,-4 4,0 1,0 2,1 1,-1 1,37 2,211 2,-257-1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0.79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70,'9'0,"6"0,6 0,4 0,1 0,5 0,2-4,-1-2,-1 1,-1-4,-3-4,0 0,-1 2,-5 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1.4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1 394,'23'-2,"0"-1,-1-1,1-1,-1-1,0-2,0 0,-1-1,31-17,34-14,644-212,-590 227,-120 19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2.29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0,'2'0,"1"1,0 0,-1-1,1 1,0 0,-1 0,1 0,-1 0,0 1,1-1,-1 1,0-1,0 1,0 0,0 0,0 0,0 0,-1 0,1 0,-1 0,1 1,-1-1,0 1,2 3,2 7,-1 0,0 0,4 20,11 61,33 97,-40-158,1 0,1-1,2 0,1-1,2-1,29 37,-41-60,-1 1,-1-1,0 2,0-1,5 11,-4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2.8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1,'5'1,"-1"0,1 0,-1 0,1 1,-1 0,0 0,0 0,0 0,0 1,0 0,0 0,-1 0,0 0,1 0,-1 1,3 3,47 65,-50-66,49 77,-32-48,1-1,2-1,1-2,42 44,-53-62,86 79,145 174,-209-220,8 11,1-1,91 84,15-5,-134-121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4.2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1 353,'12'1,"0"0,0 1,-1 0,1 1,0 0,-1 1,0 0,0 1,0 1,-1-1,12 10,9 6,-2 2,35 35,-53-46,0 0,0 1,13 20,-20-27,0 1,-1-1,0 1,0 0,0 0,-1 0,0 0,0 0,1 15,-3-21,0 0,0 0,0 0,0 0,0 0,0 0,0 0,0 0,0 0,0 0,0 0,-1 0,1 0,0 0,-1 0,1 0,-1 0,1 0,-1 0,1-1,-1 1,0 0,1 0,-2 0,1-1,0 0,0 0,1 0,-1 0,0 0,0 0,0 0,0-1,0 1,0 0,1-1,-1 1,0-1,0 1,0-1,1 1,-1-1,0 1,1-1,-2-1,-3-2,1-1,-1-1,1 1,0-1,0 1,-2-7,-5-23,2 0,1 0,2 0,1-1,0-48,4 69,1 1,1-1,0 0,1 1,1-1,0 1,1 0,1 0,0 0,0 0,2 1,0 0,0 0,1 1,17-21,-13 20,0 1,1 0,1 1,0 1,0 0,1 1,0 0,0 1,1 1,1 0,-1 1,1 1,17-3,-30 7,0 1,0-1,-1 1,1 0,0 0,0 0,-1 0,1 1,0 0,-1 0,1 0,0 0,-1 0,1 1,-1-1,0 1,4 3,-1-1,-1 0,0 1,-1 0,1 0,-1 0,0 0,0 1,-1 0,4 6,0 4,-1 0,0 0,-2 0,1 0,-2 1,3 32,-5-24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5.40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713 8,'0'0,"1"-1,-1 1,0 0,0 0,0 0,0 0,0-1,0 1,0 0,0 0,0 0,0-1,0 1,0 0,0 0,0 0,0-1,0 1,0 0,0 0,0 0,0 0,0-1,0 1,0 0,0 0,0 0,0-1,-1 1,1 0,0 0,0 0,0 0,0 0,0 0,-1-1,1 1,0 0,0 0,0 0,0 0,-1 0,1 0,0 0,0 0,0 0,-1 0,1 0,0 0,0 0,0 0,0 0,-1 0,-9 11,-7 20,-278 538,-10 43,243-457,57-138,1 0,0 1,-1 23,4-31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6.12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1,'39'36,"87"59,-78-62,50 47,-84-66,0 0,0 1,-1 1,-1 0,-1 1,0 0,10 24,10 24,-9-18,29 84,-45-110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7.10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0 127,'18'-15,"1"1,0 1,1 0,0 2,1 0,0 1,1 2,0 0,0 1,26-4,-42 9,0 1,0 0,0 0,-1 1,1 0,0 0,0 0,0 1,0 0,0 0,-1 0,9 4,-11-4,0 1,0 0,0 0,0 1,0-1,-1 0,1 1,-1 0,1-1,-1 1,0 0,0 0,-1 0,1 1,-1-1,1 0,-1 1,0-1,0 0,0 1,-1 0,1 3,1 12,-2 0,0 0,0 1,-2-1,-1 0,0 0,-1 0,-1-1,-1 1,0-1,-12 23,-13 18,-74 104,94-147,2-3,-8 10,1 2,0-1,2 2,-20 52,31-71,1 0,1 0,-1 1,1-1,0 0,1 1,0-1,0 1,0-1,1 0,0 1,1-1,0 0,0 0,0 0,1 0,0 0,0 0,1-1,0 0,0 1,0-1,1-1,10 11,-2-4,1-1,0-1,1 0,0-1,0-1,1 0,0-1,0-1,1 0,0-1,31 4,-13-5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7.8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16,'0'-4,"5"-2,0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8.52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0,'19'236,"-8"-129,1 11,6-1,6-1,4-1,66 171,-41-135,-44-132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19.65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423 0,'-1'27,"-2"0,0 0,-2 0,-1-1,-2 0,0 0,-23 47,-1-10,-74 106,64-110,-4-2,-55 54,100-109,-1-1,1 0,0 1,-1-1,1 0,-1 0,1 0,-1 0,1 0,-1 0,0-1,-3 2,5-2,0 0,-1 0,1 0,0 0,-1 0,1 0,0-1,-1 1,1 0,0 0,-1 0,1 0,0-1,-1 1,1 0,0 0,-1-1,1 1,0 0,0 0,0-1,-1 1,1 0,0-1,0 1,0 0,0-1,-1 1,1 0,0-1,0 1,0 0,0-1,0 1,0-1,0 1,0-4,0 1,1 0,-1 0,1-1,-1 1,1 0,0 0,1 0,-1 0,0 0,1 0,2-4,1 2,-1 0,1 0,0 0,0 1,1 0,-1 0,1 0,0 1,0-1,7-1,71-24,-41 17,-13 3,-1 1,2 2,-1 1,0 1,1 2,0 1,50 5,47 22,-107-25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0.78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1 374,'18'21,"-1"0,-1 2,-1 0,-1 0,-1 1,14 34,36 63,-11-45,3-2,103 104,147 114,-301-288,173 152,-174-154,-1 0,0 0,0 0,1-1,-1 1,1-1,-1 1,1-1,0 0,0 0,-1 0,1 0,0-1,0 1,0-1,0 0,0 0,4 0,-5-1,0 0,0 0,-1 0,1 0,0 0,-1 0,1-1,-1 1,1-1,-1 1,0-1,1 1,-1-1,0 0,0 0,0 0,-1 1,1-1,0 0,-1 0,1 0,-1 0,1 0,-1 0,0 0,0-4,31-431,-15 181,-10 200,2 1,3-1,3 2,33-91,114-194,-160 337,16-26,-7 17,-10 11,0 0,0 0,0 0,1 0,-1-1,0 1,0 0,0 0,1 0,-1 0,0 0,0 0,0 0,1 0,-1 0,0 0,0 0,0 0,1 0,-1 0,0 0,0 0,0 0,0 0,1 0,-1 0,0 0,0 1,0-1,1 0,-1 0,0 0,0 0,0 0,0 0,0 1,1-1,-1 0,0 0,0 0,0 0,0 0,0 1,4 12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1.4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60 1,'-4'104,"-5"0,-25 118,28-190,3 0,0 0,2 0,2 0,0 0,2-1,2 1,1-1,1 1,21 54,129 276,-44-112,-90-195,50 109,-71-161,-1 1,1-2,0 1,0 0,1 0,-1-1,0 1,1-1,0 1,-1-1,5 2,-7-4,1 1,0-1,0 0,0 1,0-1,0 0,0 0,0 0,0 0,0 0,0 0,0 0,0 0,0 0,0-1,0 1,0 0,0-1,0 1,-1-1,1 1,0-1,0 1,0-1,0 1,-1-1,1 0,0 1,-1-1,1 0,0 0,-1 1,1-1,-1 0,1 0,-1 0,0 0,1 0,-1-1,9-21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2.85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484 0,'1'87,"-9"243,3-276,-2-1,-2 0,-3 0,-20 55,-48 99,62-167,-2-1,-1 0,-27 34,40-65,1 0,-1-1,-1 0,1-1,-1 0,0 0,0-1,-1 0,0-1,0 0,0-1,0 1,0-2,-14 2,22-3,0-1,0 0,1-1,-1 1,0 0,0 0,1-1,-1 1,0-1,1 1,-1-1,1 0,-1 0,1 0,-1 0,1 0,-1 0,1 0,0 0,0 0,-1-1,1 1,0-1,0 1,0 0,1-1,-1 0,0 1,0-1,0-2,-2-7,1 1,0 0,1-1,-1-12,0-1,-7-41,3 0,3-104,3 167,0 0,0 0,0 0,0 0,0 0,0 0,1 0,-1 0,1 0,-1 0,1 0,0 0,0 0,0 0,0 0,0 1,0-1,0 0,1 1,-1-1,1 1,-1-1,1 1,0 0,-1-1,1 1,0 0,0 0,0 1,0-1,3-1,0 2,0 0,0 0,0 1,0 0,0 0,0 0,-1 0,1 1,-1 0,1 0,-1 0,7 5,44 24,-7-4,73 55,-103-67,0-1,1-1,0-1,25 12,-37-23,-1 0,1 0,0-1,0 0,0 0,-1-1,1 1,0-1,0-1,-1 1,1-1,-1-1,1 1,9-6,43-11,-44 18,1 0,-1 1,1 0,-1 1,0 1,0 0,30 10,1 3,54 26,-81-32,-3-2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0.406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427 277,'2'-15,"-1"1,2 0,0 1,1-1,0 1,1-1,0 1,11-18,7-19,-22 48,0-1,0 1,0 0,0-1,-1 1,1-1,-1 1,1-1,-1 1,0-1,0 1,0-1,0 1,0-1,-1 1,1-1,-1 1,1-1,-1 1,0 0,0-1,-2-3,0 4,1 0,-1-1,1 1,-1 1,0-1,0 0,1 1,-1-1,-1 1,1 0,0 0,0 0,0 0,0 0,-4 1,-11-2,1 2,-1 0,0 1,0 1,-19 4,13-1,1 1,-1 1,1 2,0 0,1 1,-34 22,47-27,0 1,0 0,1 1,0 0,0 0,1 0,0 1,0 1,1-1,0 1,0 0,1 0,0 1,1-1,0 1,1 0,-4 18,6-23,0 0,1-1,0 1,0 0,0 0,0 0,1 0,0-1,0 1,0 0,0-1,1 1,0-1,0 1,0-1,1 0,-1 0,5 5,-2-4,1 0,-1 0,1-1,0 0,0 0,0-1,0 1,1-1,0-1,-1 1,9 1,15 2,0-1,0-2,0-1,45-2,-75 0,400 24,-392-24,39 9,-40-7,0 0,1-1,-1 1,0-2,0 1,1-1,-1 0,0 0,1-1,-1 0,0 0,0-1,14-4,21-12,-23 11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4.51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0 743,'2'-5,"0"0,0 0,1 0,-1 1,1-1,0 1,0 0,0 0,1 0,0 0,6-5,4-5,22-28,1 1,55-45,-53 52,36-40,-47 44,1 1,63-47,-28 39,1 2,1 3,2 3,0 3,2 3,80-15,-95 26,0 2,1 2,0 3,78 2,-131 3,1 0,-1 0,0 0,0 1,0-1,0 1,0 0,0 0,0 0,-1 0,1 0,0 1,0 0,-1-1,1 1,-1 0,0 0,1 0,-1 0,3 4,-4-3,0 0,0 0,0 0,0 0,-1 0,1 0,-1 0,0 1,0-1,0 0,0 0,0 0,-1 1,1-1,-1 0,0 0,0 0,0 0,-2 3,-42 123,-6 15,37-113,-1 0,-2-1,-1-1,-1 0,-1-2,-40 41,42-50,-1-1,-1 0,0-2,-1 0,-1-2,0 0,0-1,-2-2,-37 13,39-15,1 0,1 1,-28 18,31-17,-1 0,0-1,-1-1,-29 8,33-11,0 0,0 1,0 0,1 1,-24 15,-86 31,106-43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4.68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1 999,'18'-15,"0"0,24-14,19-14,-25 14,128-115,-146 125,-1-1,-1 0,-1-1,-1-1,-1 0,16-36,22-54,-20 44,-2 0,20-78,-47 140,0-1,-1 1,0 0,0-1,-1 1,0-1,0 1,0-1,-1 1,0-1,-4-11,4 15,-1 0,0-1,1 1,-2 0,1 0,0 0,-1 0,1 1,-1-1,0 1,0-1,0 1,0 0,0 0,0 0,-1 1,1-1,-1 1,1 0,-1 0,1 0,-5 0,-17-3,0 2,1 1,-1 0,0 2,0 1,1 1,-1 1,1 1,0 2,0 0,1 1,0 1,0 2,1 0,1 1,0 1,0 1,-27 25,44-35,-1 0,1 0,0 1,1-1,-1 1,1 0,0 0,0 0,1 0,-1 0,-1 8,3-12,1 1,0 0,0-1,0 1,0-1,0 1,0 0,0-1,0 1,1-1,-1 1,0-1,1 1,0-1,-1 1,1-1,1 3,0-2,0 0,0 0,0-1,0 1,0 0,1-1,-1 0,0 1,1-1,-1 0,1 0,-1 0,6 0,24 4,1-1,-1-1,56-4,32 2,-71 5,0 1,0 2,-1 3,-1 2,0 1,-1 3,-1 2,0 2,-2 1,57 42,-58-37,-2 1,-1 3,-2 1,-1 2,36 44,-69-76,0 1,-1-1,1 1,-1 0,0 0,0 0,0 1,0-1,-1 0,0 1,0-1,0 1,0-1,-1 1,1-1,-1 1,0-1,-1 1,0 6,-1-7,0 0,0 0,0-1,0 1,-1 0,0-1,1 1,-1-1,0 0,-1 0,1 0,0-1,-1 1,0-1,1 0,-1 1,0-2,0 1,-8 2,-44 16,-79 17,112-30,1 0,0 1,-37 20,58-28,-19 10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5.1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0,'0'4,"0"7,0 4,0 5,0 3,4 2,2 2,0-1,2 0,1 1,-1-1,-3 0,-2-1,-1-4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5.8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7.07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1 511,'19'8,"-1"0,0 1,0 0,26 21,6 2,9 2,106 68,-141-85,-1 1,-1 1,-1 0,30 37,-49-54,0 0,-1-1,1 1,-1 0,0 0,1 0,-1 1,0-1,0 0,0 0,-1 1,1-1,-1 0,1 1,-1-1,0 1,0-1,0 0,0 1,0-1,0 1,-1-1,0 4,-1-5,1 1,0-1,-1 1,1-1,-1 0,1 0,-1 1,0-1,1 0,-1-1,0 1,0 0,0 0,0-1,1 1,-1-1,0 0,0 1,0-1,0 0,0 0,0 0,0-1,0 1,0 0,0-1,0 1,0-1,-2-1,-4 0,1-1,-1-1,1 1,0-1,0 0,0-1,1 1,0-2,-1 1,2 0,-1-1,1 0,0-1,0 1,-4-8,-8-15,1 0,-14-41,26 61,-8-19,1-1,1 0,2 0,1-1,-5-52,11 68,1 0,0 0,1 0,1 0,0 1,1-1,1 0,0 1,0 0,2 0,-1 0,2 0,0 1,15-21,42-63,-48 69,0 1,2 0,1 2,23-23,-38 44,-1 0,1 0,0 1,0 0,0-1,0 1,0 1,0-1,1 1,-1-1,1 1,-1 1,1-1,-1 0,1 1,-1 0,1 0,-1 1,1-1,-1 1,1 0,-1 0,9 4,9 3,-1 2,-1 1,33 22,-2-2,30 11,-25-16,-2 3,-1 2,-2 3,63 53,-107-80,0 1,0 0,-1 0,0 1,-1 0,0 0,0 0,-1 1,0-1,0 1,2 16,4 5,-7-24,0-1,0 0,1 1,0-1,9 11,-11-14,9 11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8.04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118 1,'-1'1,"0"-1,-1 1,1 0,0-1,0 1,0 0,0 0,0 0,0 0,0 0,0 0,0 0,0 0,1 0,-1 1,0-1,1 0,-1 3,-13 28,13-28,-21 60,2 0,-11 68,26-102,2 0,1 0,1 1,1-1,2 0,10 58,0-44,2-1,1-1,3-1,1 0,2-1,2-1,1-1,2-2,1 0,35 34,19 11,4-4,166 117,-222-173,0-2,1-1,44 19,-58-31,1 0,-1-2,1 1,0-2,1-1,-1 0,0-1,31-1,-37-1,1 1,-1-1,1-1,-1 0,0-1,1 0,-1-1,17-8,-13 2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9.28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563 1,'-27'0,"0"1,0 1,-35 8,48-7,1 1,0 1,0 0,0 1,0 0,1 1,0 1,-12 9,-4 4,1 1,2 1,0 1,1 1,2 2,0 0,2 1,-20 37,30-45,1 0,1 0,0 1,2 0,0 0,2 0,0 1,2 0,-1 36,3-46,1 1,1-1,0 0,0 0,1 0,1 0,0 0,0-1,1 0,1 0,0 0,0 0,1-1,1 0,0-1,0 1,0-2,16 13,4-1,0-2,1-1,1-2,0 0,1-2,1-2,51 13,-27-13,0-1,0-3,98-1,-110-9,1-1,-1-3,-1-1,0-2,0-3,-1-1,0-1,-1-3,57-34,-20 13,-41 21,0-2,43-30,-74 45,0 0,-1 0,1-1,-1 0,0 0,0 0,-1-1,0 1,0-1,-1 0,0 0,0-1,0 1,-1 0,0-1,-1 0,1 1,-1-1,-1-15,0 13,-1 0,0 0,-1 0,0 0,-1 0,0 1,0-1,-1 1,0 0,0 0,-1 0,-1 0,0 1,0 0,-8-8,-8-6,-1 1,-1 1,0 1,-2 1,0 2,-1 0,-1 2,0 1,-1 1,0 1,-59-12,-84-23,117 28,-1 3,-1 3,0 1,-78-3,94 13,11 0,0 1,-36 5,58-4,0 1,1 0,-1 0,0 0,1 1,-1 0,1 1,0-1,0 1,0 1,0-1,-11 12,1 3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29.99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0 363,'1'-3,"-1"1,1-1,0 0,0 1,0-1,0 1,0-1,1 1,-1-1,1 1,-1 0,1 0,0 0,0 0,0 0,0 0,0 1,0-1,1 0,3-1,57-27,-52 25,56-18,2 2,0 4,84-11,29-7,-49 5,181-16,-295 44,0 0,33-9,-47 10,-1 0,1-1,-1 1,1-1,-1-1,0 1,0 0,0-1,0 0,0 0,-1 0,1-1,-1 1,0-1,0 1,4-7,-7 10,1-1,-1 1,0 0,0-1,1 1,-1 0,0-1,0 1,1-1,-1 1,0 0,0-1,0 1,0-1,0 1,0 0,0-1,0 1,0-1,0 1,0 0,0-1,0 1,0-1,0 1,0-1,0 1,0 0,0-1,-1 1,1-1,0 1,0 0,0-1,-1 1,1-1,-17 3,-19 16,20-5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0.7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1,'18'0,"7"0,1 0,49 8,-66-5,1-1,-1 1,0 1,0-1,-1 2,1-1,-1 1,0 0,0 1,0 0,8 8,-6-4,0 0,0 1,-1 0,0 0,-1 1,-1 0,0 0,0 1,5 16,-10-22,0 0,0 0,-1 1,0-1,-1 1,0-1,0 1,0-1,-1 1,0-1,-1 1,0-1,0 0,0 0,-1 0,0 0,0 0,-1 0,-4 6,-45 60,31-44,0 2,-18 34,36-55,-1-1,1 1,0 0,1 0,0 0,1 1,0-1,1 1,0-1,0 1,2 19,1-22,0 0,1 0,0-1,1 1,-1 0,1-1,1 0,-1 0,1 0,0-1,1 0,0 0,0 0,0 0,0-1,1 0,0 0,0-1,0 0,1 0,0-1,-1 0,17 4,0-1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1.18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16 0,'-4'5,"-2"5,0 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2.0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 15,'-10'-13,"16"12,-3 2,0 0,0 0,-1 1,1 0,0-1,0 1,-1 0,5 5,7 9,-1 2,-1 0,0 0,-1 1,-1 0,14 41,31 136,-30-98,36 94,8-3,181 346,-211-469,-31-53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5.55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0 482,'24'-2,"1"-1,-1-1,-1-1,1-2,27-10,35-9,826-252,-757 227,-100 33,1 3,0 2,2 2,80-3,-63 0,-58 11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3.0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391 1,'-1'6,"-1"0,0 1,0-1,0 0,-1-1,0 1,0 0,-1-1,1 0,-5 6,-10 15,-42 73,-5-3,-106 122,148-194,3-2,25-21,16-11,4-2,1 1,0 1,1 1,35-7,114-10,-114 20,0 3,95 8,-154-5,1 0,-1 0,1 1,-1 0,0-1,1 1,-1 1,0-1,0 0,0 1,0-1,0 1,0 0,0 0,0 0,-1 1,1-1,-1 0,0 1,3 4,2 7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3.83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16 463,'-8'-26,"7"25,0-1,0 1,0 0,1-1,-1 1,0 0,1-1,-1 1,1-1,0 1,0-1,-1 1,1-1,0 1,0-1,0 1,0-1,1 1,-1-1,0 1,1-1,-1 1,1-1,-1 1,1 0,0-1,-1 1,1 0,2-2,5-4,1 0,-1 0,2 1,-1 1,1-1,0 2,0-1,20-5,0-1,64-28,1 5,139-31,-187 55,-1-2,69-28,-97 33,1-2,-1 0,-1-1,0 0,0-2,-1 0,-1-1,22-23,-37 36,0 0,1 0,-1 0,0 0,0 0,0 0,0 0,0 0,1 0,-1 0,0 0,0 0,0 0,0 0,0 0,0 0,0-1,1 1,-1 0,0 0,0 0,0 0,0 0,0 0,0-1,0 1,0 0,0 0,0 0,0 0,0 0,0-1,0 1,0 0,0 0,0 0,0 0,0 0,0-1,0 1,0 0,0 0,0 0,0 0,0 0,0-1,0 1,0 0,0 0,0 0,0 0,0 0,-1 0,1 0,0-1,0 1,0 0,0 0,0 0,0 0,0 0,-1 0,1 0,-14 4,-19 12,-139 97,147-96,-11 9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4.6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1,'1'5,"1"1,-1-1,1 1,0-1,0 0,1 0,3 6,8 16,87 245,-63-187,-25-59,-1 0,9 32,-14-29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5.75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373 0,'-90'48,"-144"102,229-146,-1 0,1 0,0 0,1 1,-1 0,1 0,-7 11,10-15,1-1,-1 1,1 0,0 0,-1 0,1 0,0 0,0 0,0 0,-1 0,1 0,0 0,0-1,0 1,1 0,-1 0,0 0,0 0,0 0,1 0,-1 0,0 0,2 1,-1-1,0 1,1-1,0 0,-1 0,1 0,0 0,-1 0,1 0,0 0,0-1,0 1,0-1,0 1,0-1,0 0,2 0,108 7,19 2,4 16,-2 7,186 69,-245-74,134 72,-178-82,-1 2,-1 0,-1 2,0 1,-2 1,43 50,-59-62,-1 2,0-1,0 1,-1 1,-1-1,0 1,-1 0,-1 1,0-1,-1 1,0 0,0 16,-3-19,0 0,-1 0,0 0,-1 0,0-1,-1 1,0-1,-1 1,0-1,-1 0,0-1,-1 1,0-1,-1 0,-12 14,3-7,-2 0,1-1,-2-2,0 0,0 0,-2-2,1-1,-2 0,-40 13,35-15,-2-1,1-1,-1-2,0-1,0-1,0-1,-48-4,73 1,1 1,0-1,-1 1,1-1,0 0,0 0,0 0,0-1,0 1,0-1,0 0,0 0,1 0,-1 0,1 0,-1 0,1-1,-2-2,1 0,0 0,0-1,0 1,1-1,0 1,0-1,1 0,-1 1,0-10,1-8,1 0,0 0,2 0,5-27,-3 23,1 1,2 1,0-1,2 1,19-40,-20 50,1 1,0 1,1-1,0 2,2-1,-1 1,1 1,1 0,0 1,18-11,0 4,2 2,0 1,0 1,39-8,-14 3,-35 11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6.49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1,'2'22,"1"-1,1 1,1-1,11 33,-2-10,-2 1,58 224,-40-143,21 116,-46-217,0-8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7.56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663 1,'-7'1,"0"1,1 0,-1 1,1-1,0 1,0 0,0 1,0 0,0 0,1 0,-1 0,1 1,0 0,-4 6,-12 8,-129 131,112-107,-2-2,-2-1,-48 33,54-45,-37 23,68-47,-1-1,0 0,1 0,-1-1,-1 0,1 0,0 0,0-1,-1 1,-7-1,14-1,0 0,0 0,0-1,0 1,0 0,0 0,0 0,0 0,0 0,0 0,0-1,0 1,0 0,0 0,0 0,0 0,0 0,0-1,0 1,0 0,0 0,0 0,0 0,0 0,0 0,-1-1,1 1,0 0,0 0,0 0,0 0,0 0,0 0,0 0,-1 0,1 0,0 0,0-1,0 1,0 0,0 0,0 0,-1 0,1 0,0 0,0 0,0 0,0 0,0 0,-1 0,1 0,0 0,0 0,0 1,0-1,0 0,-1 0,1 0,0 0,0 0,17-8,25-6,34-3,0 5,1 2,0 4,142 7,-203 1,1 1,-1 1,0 1,18 6,-17-4,0-2,34 7,-32-10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38.84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85,'11'-2,"-1"1,0-2,1 1,16-8,3 0,5 3,-1 1,1 2,48 0,-10 0,-57 2,0 0,0-1,0-1,20-7,-15 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40.5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105 0,'-5'0,"1"0,-1 1,1 0,0-1,-1 1,1 1,-1-1,1 1,0-1,0 1,0 0,0 1,0-1,1 1,-1 0,1 0,-1 0,1 0,0 0,0 1,1-1,-1 1,1 0,-1 0,1 0,1 0,-1 0,0 0,1 1,0-1,0 1,0-1,1 1,-1-1,1 1,0-1,0 1,2 7,-1-9,0 1,0-1,0 0,0 0,0 0,1 0,0 0,-1 0,1 0,0-1,0 1,1-1,-1 1,0-1,1 0,0 0,-1 0,1 0,0 0,0-1,0 1,0-1,0 0,4 1,9 3,1 0,0-2,23 3,-32-5,6 1,53 6,117 29,-167-32,0 0,0 1,-1 1,0 0,0 2,-1-1,0 2,0 0,-1 1,-1 0,0 1,15 17,-24-24,0 1,0 0,0 0,-1 0,0 0,0 1,-1-1,1 1,-1-1,-1 1,0 0,1 0,-2 0,1 0,-1 0,0 0,-1-1,0 1,0 0,0 0,-1 0,0-1,0 1,-1 0,1-1,-2 0,-4 8,0-1,-1-1,-1-1,0 0,0 0,-1-1,0 0,-1-1,0 0,0-1,-1-1,-26 12,-218 80,246-95,0-1,0-1,0 0,0 0,0-1,-1-1,-11 0,21 0,0 0,0 0,0 0,0-1,0 1,0 0,0-1,1 0,-1 1,0-1,0 0,0 0,1 0,-1 0,0 0,1 0,-1-1,1 1,-1 0,1-1,0 1,0-1,-1 0,1 1,0-1,0 0,1 0,-1 0,0 1,1-1,-1 0,1 0,-1 0,1 0,0 0,0 0,0 0,0 0,0 0,1 0,-1 0,0 0,1 0,0 0,-1 0,2-2,4-11,0 0,1 1,1-1,0 2,1-1,11-12,-9 13,-1-1,-1-1,0 0,-1 0,7-17,45-128,-54 143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41.45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1 209,'0'-4,"4"-6,2-6,8 1,2-2,-2-3,1 3,-2-1,1 4,-2-2,2-1,2 2,-1-1,-4 3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42.62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30,'14'-1,"-1"0,0-1,18-5,27-4,-35 9,53-3,-71 5,-1 0,0 0,0 0,0 1,0-1,0 1,0 0,0 1,0-1,0 1,0 0,0 0,6 4,-9-5,0 0,-1 0,1 0,0-1,0 1,-1 0,1 0,-1 1,1-1,-1 0,0 0,1 0,-1 0,0 0,0 0,1 0,-1 1,0-1,0 0,0 0,-1 0,1 0,0 1,-1 0,0 2,0-1,-1 0,0 0,1 0,-1 0,0 0,-1 0,-2 3,-2 2,-1-1,0 0,-1-1,-14 10,3-6,2 1,-1 1,2 1,-1 0,2 2,0 0,-19 22,30-30,0 0,0 0,0 0,1 1,0-1,1 1,-1 0,1 0,1 1,0-1,0 1,1-1,0 1,0-1,1 1,0 0,0-1,1 1,0-1,1 1,3 11,-1-12,0 0,0 0,1 0,0-1,0 1,11 11,-2-3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7.56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1,'1'0,"1"0,0 1,0-1,-1 1,1 0,0-1,-1 1,1 0,-1 0,1 0,-1 0,1 0,-1 0,0 0,1 0,-1 1,0-1,0 0,0 1,0-1,1 3,18 41,-11-24,26 58,27 91,-25-63,-29-92,1 1,0-1,1 0,1-1,0-1,1 1,1-2,17 15,43 49,-68-70,1 1,-1-1,0 2,-1-1,0 0,0 1,-1 0,1 0,-2 0,1 0,-1 0,-1 1,1-1,-1 0,-1 1,0-1,0 1,0 0,-1-1,0 0,-1 1,-3 9,-29 129,22-99,3 0,2 0,2 1,2 0,5 80,2-108,2-4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43.58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6:44.87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0,'2'0,"0"1,0-1,0 1,0-1,0 1,0 0,0 0,0 0,0 0,0 0,-1 0,1 0,0 1,-1-1,1 1,-1-1,1 1,-1-1,2 3,23 42,-13-21,12 13,4 7,30 58,-51-86,-1 0,-1 1,-1-1,0 1,-1 0,-1 0,2 27,-9 114,0-114,3 1,1-1,3 0,9 55,-1-64,2 0,2-2,0 0,3 0,0-2,38 49,41 77,-87-138,-1 0,-1 0,-1 1,0 0,-2 1,4 33,-7-14,-2-1,-2 0,-10 59,5-60,3 0,1 1,4 60,8-36,-4-38,-1 0,-2 0,0 28,-2-47,-1 0,0 0,0 0,0-1,-1 1,0 0,0-1,-1 0,0 1,0-1,0 0,-1 0,0-1,0 1,0-1,-8 7,-9 8,-2-2,0-1,-30 17,39-26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07.15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17 427,'0'1,"0"0,-1 0,1 0,0 0,-1-1,1 1,-1 0,1 0,-1 0,0 0,1 0,-1 0,0-1,1 1,-1 0,0-1,0 1,-1 0,-2 5,23-3,-8-3,0 0,1-1,-1-1,0 0,0 0,0-1,0 0,12-7,10-5,38-26,-51 29,0 0,0 1,1 1,0 0,43-11,-54 19,1-1,-1 0,1 0,-1-2,0 1,0-1,-1-1,10-6,2-5,-1 0,20-24,-34 36,-1 0,1 0,0 0,1 1,-1 0,1 0,-1 0,1 1,0 0,13-3,0 2,0 0,31 0,-30 2,0 0,35-8,-48 7,0-1,0 1,0-2,-1 1,13-10,28-15,-13 16,62-14,-58 24,-24 7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41.0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1199 516,'1'0,"1"-1,-1 1,0-1,0 1,0-1,0 1,0-1,0 0,0 1,0-1,0 0,-1 0,1 0,0 0,0 1,-1-1,1 0,0 0,-1-1,1 1,-1 0,0 0,1 0,-1 0,0 0,1 0,-1-1,0 1,0 0,0 0,0 0,-1-2,2-1,-1 0,0 0,-1 0,1 0,-1 1,1-1,-1 0,-3-7,0 6,0-1,-1 1,0 0,0 0,0 0,-1 1,0 0,0 0,0 0,0 1,0 0,-1 0,1 1,-1 0,-13-3,-1 1,1 0,-1 2,0 0,-24 2,8 3,1 2,0 2,0 1,1 1,0 2,0 2,2 1,-46 26,12-1,2 2,-116 100,152-116,2 2,1 1,1 1,2 1,1 1,1 0,2 2,1 1,1 0,2 1,2 1,1 0,2 0,1 1,2 1,2-1,1 1,2 39,2-71,-1 69,9 82,-4-131,0 0,2 0,1-1,1 0,1 0,23 44,17 9,3-3,79 88,-79-101,-27-31,1-1,2-2,52 41,-64-57,1-1,0 0,1-2,0 0,0-1,1-1,0 0,0-2,23 4,13 0,0-2,0-3,0-3,1-1,-1-3,0-3,95-22,-91 14,-27 7,-1-2,44-17,-65 21,-1 1,0-2,0 1,0-1,-1-1,1 1,-1-1,-1-1,0 0,0 0,9-14,-3 1,-2-1,0-1,-1 0,-2 0,7-26,19-127,-14 63,17-77,-9-1,-9-2,-5-211,-15 366,-2 1,-2 0,-1-1,-2 2,-1-1,-2 1,-2 1,-1 0,-1 1,-3 0,-28-43,-3 3,-2 2,-103-112,148 179,0-1,0 1,-1 0,0 1,1 0,-1 0,-1 0,1 1,0 0,-1 0,0 1,-8-2,3 2,-1 0,0 1,-1 1,1 1,0-1,-14 4,23-2,0 0,0 0,0 0,0 1,0 0,1-1,-1 2,1-1,0 1,0-1,0 1,0 0,0 0,1 1,0-1,0 1,0 0,1 0,-5 10,-1 5,0 2,1-1,-6 34,8-26,3-4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42.33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84,'6'-5,"0"1,1 0,-1 1,1-1,-1 2,1-1,0 1,8-3,27-10,-25 8,0 1,0 0,1 1,-1 1,1 1,0 0,0 1,0 1,1 1,-1 1,31 5,-14 0,0 1,-1 2,0 2,-1 1,35 18,-56-25,-1 2,0 0,0 0,-1 1,1 0,-2 1,1 0,-1 0,-1 1,0 1,0-1,-1 1,0 0,-1 1,6 16,-6-13,-2 0,0 0,-1 1,0 0,-1 0,-1 0,-1 0,0 0,-1 0,0 0,-2-1,-4 19,-8 24,-41 187,46-189,3 0,0 82,7-122,0-11,-1 0,1 0,0 0,0 0,0 0,1 0,0 0,0-1,0 1,1 0,-1 0,1-1,0 1,5 6,4-1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45.30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64,'9'-7,"-1"2,1-1,0 1,0 0,0 1,1 0,-1 1,20-5,-2 1,-19 4,1 1,1 0,-1 1,0 0,0 0,0 1,1 0,-1 1,0 0,0 1,15 4,-21-6,0 1,-1 0,1 0,-1 1,1-1,-1 0,0 1,1-1,-1 1,0 0,0 0,0 0,0 0,-1 0,1 0,0 0,-1 1,1-1,-1 1,0-1,0 1,0-1,0 1,-1 0,1-1,-1 1,1 0,-1-1,0 1,0 0,0 0,0-1,-1 1,1 0,-1 0,0-1,0 1,1-1,-2 1,1-1,0 1,-3 3,-8 22,2 0,0 1,2 0,1 1,-5 55,8-22,8 113,-3-169,1-1,-1 1,1 0,0-1,1 1,-1-1,1 0,1 0,-1 0,1 0,0 0,1-1,-1 0,1 0,0 0,0 0,0-1,1 0,0 0,-1 0,12 4,13 6,-1-2,2-1,41 10,-64-19,12 3,0-1,32 3,-28-6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45.97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10,'0'-4,"0"-2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28.90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20 0,'-1'0,"0"0,0 0,1 0,-1 0,0 0,0 1,1-1,-1 0,0 0,1 0,-1 1,0-1,1 0,-1 1,1-1,-1 1,0-1,1 1,-1-1,1 1,-1-1,1 1,0-1,-1 1,1 0,-1-1,1 2,-2 25,19 40,-12-50,138 384,32-10,-116-264,132 256,3 4,-65-80,-126-300,0 0,0 0,-1 0,0 0,0 1,-1-1,0 1,0-1,0 1,-1 0,-1-1,1 1,-1 0,0-1,-1 0,-3 12,1-13,1 1,-1-1,0 0,0 0,0-1,-1 1,0-1,0 0,0 0,-1 0,0-1,0 0,0 0,0-1,-1 1,1-1,-10 3,4-2,0 0,0-1,0 0,0-1,-1 0,1-1,-1 0,1-1,-1-1,1 0,-1 0,1-1,-22-7,18 3,0-1,1 0,0-1,0-1,1-1,0 0,1 0,0-1,-13-15,-5-12,0-1,3-1,1-2,2 0,3-2,-19-47,-62-169,102 255,-1 1,0 0,0 0,-1 0,1 0,-1 1,1-1,-6-4,-1 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29.53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46.8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17 306,'-1'-1,"-1"0,1 0,0 0,0-1,-1 1,1 0,0-1,0 1,0-1,0 1,1-1,-1 0,0 1,1-1,-1 0,1 1,0-1,-1 0,1 0,0 0,0 1,0-3,1 2,0 1,0-1,0 0,0 1,0-1,0 1,0 0,0-1,0 1,1 0,-1 0,1 0,-1 0,1 0,-1 0,1 0,2-1,10-3,-1 1,1 1,0 0,17-2,-27 5,547-62,-251 31,-128 14,425-69,-595 86,0 0,0 0,-1 0,1-1,0 1,0-1,-1 1,1-1,-1 1,1-1,0 0,-1 0,1 0,-1 0,0 0,3-3,-5 4,1-1,-1 0,0 1,1-1,-1 0,0 1,0-1,0 1,0-1,1 1,-1-1,0 1,0 0,0-1,0 1,0 0,0 0,0 0,-2 0,-65-7,43 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9.10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1,'9'0,"-1"0,0 0,1 0,-1 1,0 1,1-1,-1 2,0-1,0 1,-1 0,1 0,-1 1,1 0,-1 0,0 1,-1 0,1 0,-1 1,7 7,67 65,2-3,4-4,98 61,-126-91,-1 2,-2 3,-2 3,-3 1,-1 3,66 94,-96-120,83 132,-94-144,-1 0,0 1,-1 0,0 0,-2 0,1 1,-2 0,2 28,-5-39,0-1,-1 0,0 1,0-1,0 0,0 1,-1-1,0 0,0 0,-1 0,1 0,-1-1,0 1,0-1,0 1,-1-1,0 0,0-1,0 1,0 0,-7 3,-10 6,0-2,0 0,-42 13,-19 10,72-29,-25 15,-1-2,-61 21,86-35,-1-1,1-1,-1 0,0 0,0-1,0 0,0-1,0-1,0 0,0 0,0-1,0-1,-14-5,20 5,0 0,1-1,-1 0,1 0,0 0,0 0,1-1,0 0,-1 0,2 0,-1-1,0 1,1-1,0 0,1 0,-1 0,1 0,0 0,1-1,-3-11,-1-13,2-1,-1-57,5 63,-1 3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5:48.25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118 115,'-3'1,"-1"-1,0 1,1 0,-1 0,1 0,-1 1,1-1,0 1,-1 0,1 0,0 0,0 0,-3 3,-25 15,30-19,-29 15,24-7,23-3,31-3,0-2,1-3,-1-2,74-15,14 0,-115 16,36-1,0-4,0-1,102-33,-122 31,-1 2,1 1,1 2,-1 1,48 1,-13 0,-62 3,0-1,0 0,0 0,0-1,-1 0,1-1,12-7,-6 2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31.51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915 1,'-1'76,"-1"7,4 0,3 0,25 132,-9-131,3-2,39 88,-1-29,98 164,151 280,-248-463,-35-72,32 82,-58-125,1 0,-1 0,0 1,-1-1,1 1,-2-1,1 1,-1 0,0-1,-1 1,-1 9,1-14,0 0,0 0,0 0,-1 0,1 0,-1 0,0-1,0 1,0-1,0 1,0-1,0 0,-1 1,1-1,-1-1,1 1,-1 0,0 0,0-1,0 0,0 0,0 0,0 0,0 0,0 0,0-1,-1 1,-4-1,-12-1,-1 0,0-1,1-1,0-2,0 0,0 0,0-2,-25-13,-50-13,-756-163,807 189,-338-67,375 72,0 0,-1-1,1 1,0-1,1-1,-1 0,0 1,1-2,-10-7,14 9,0 1,0-1,0 0,0 0,0 1,1-1,0 0,-1 0,1-1,0 1,1 0,-1 0,0 0,1-1,0 1,0 0,0-1,0 1,0 0,1-1,-1 1,1 0,0 0,1-5,6-9,1 0,1 0,0 1,0 0,2 1,0 0,21-19,-4 2,-8 8,-1 7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32.12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39.08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677 0,'-2'17,"0"-1,-1 1,-1-1,-1 1,0-1,-1-1,-10 20,-17 49,4 18,-48 150,47-146,-32 209,29-122,-21 156,-13 412,56-539,-18 282,-41-37,58-401,5-22,1-8,-1 0,-15 42,-54 95,67-151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7:40.513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618 1,'-3'42,"-1"0,-3 0,-2 0,-16 49,-1 5,-57 417,-132 1031,89-1027,58-275,61-208,-4 57,9-65,-1 1,-2 0,-11 39,8-45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02.4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70,'0'-4,"0"1,0-1,0 0,1 1,-1-1,1 1,0-1,0 1,0 0,1-1,-1 1,1 0,0 0,0 0,4-5,-5 7,1 0,0-1,-1 1,1 0,0 1,0-1,0 0,0 0,0 1,0-1,-1 1,1 0,0 0,0-1,0 1,0 0,0 1,0-1,0 0,0 0,0 1,0-1,0 1,0 0,0 0,0 0,-1 0,1 0,3 2,30 21,-1 2,0 2,-2 1,49 57,0-1,193 173,28 28,-26 23,-171-165,-58-74,4-3,109 112,-153-173,-1 1,0 0,0 1,-1 0,0 0,0 0,7 17,-6-9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03.5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1 375,'0'-4,"1"0,0-1,0 1,0 0,1 0,-1 0,1 0,0 0,0 0,1 0,-1 1,6-7,42-42,-34 37,3-5,2 2,0 0,1 1,1 2,1 0,0 1,0 1,2 2,-1 0,1 2,52-11,12-3,-40 10,1 1,87-8,-129 20,0 0,-1 1,1 0,-1 0,1 1,-1 0,0 1,1 0,-1 0,-1 0,1 1,0 0,-1 1,0 0,0 0,0 1,-1-1,0 1,0 1,0-1,9 15,2 7,0 1,-2 1,-1 1,12 40,-19-48,-1 1,-1 0,-1-1,-1 1,-1 1,-2-1,0 0,-4 26,3-42,-1-1,0 0,0 0,0 1,-1-1,0-1,-1 1,0 0,0-1,-9 12,-6 4,-33 29,24-24,23-23,-1 1,0 0,0-1,0 0,0-1,0 1,-1-1,1 0,-1-1,0 0,-14 3,-1-2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04.5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235 1,'-4'0,"-1"1,1 0,0 0,0 0,0 1,0-1,0 1,0 0,0 0,0 0,1 1,-1-1,1 1,0 0,0 0,0 0,-5 7,-5 7,0 1,-12 24,16-26,-9 15,2 0,0 1,-16 54,26-66,1 0,2 0,0 0,1 0,0 1,2-1,4 35,-4-52,1-1,-1 1,1-1,0 0,0 1,0-1,0 0,0 1,1-1,-1 0,1 0,-1 0,1 0,0-1,0 1,-1 0,1-1,1 1,-1-1,0 0,0 1,0-1,3 1,7 2,0-1,0 1,21 1,10 4,-26-4,1 0,-1-2,1 0,0 0,1-2,-1 0,0-1,0-1,0-1,29-6,-32 4,-1-1,1-1,-1 0,0-1,-1 0,0-1,0 0,0-1,-1-1,-1 0,1-1,17-22,-19 19,-1 0,0 0,-2-1,1 0,-2 0,0-1,-1 0,0 0,3-29,-6 35,0-1,-1 1,-1 0,0 0,0 0,-1 0,0-1,-1 1,0 0,-1 1,0-1,0 0,-1 1,0-1,-1 1,0 0,-6-8,5 12,1 0,-1 1,0 0,-1 0,1 0,-1 0,0 1,1 0,-1 1,-1 0,1 0,0 0,-9 0,-14-2,-54 0,63 3,4 1,1-1,-1 2,0 1,1 0,-23 5,23-1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06.2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1 730,'1'-1,"0"-1,0 1,0 0,0 1,0-1,1 0,-1 0,0 0,1 1,-1-1,1 1,-1-1,1 1,-1 0,0-1,1 1,0 0,-1 0,1 0,-1 0,1 0,-1 0,1 1,1 0,1 0,-1 1,0-1,0 1,0 0,0 0,0 1,0-1,-1 0,1 1,2 3,4 6,0 0,-1 1,12 26,6 25,-16-38,1-1,0-1,2 0,16 24,-24-42,1 1,-1-1,1 0,0 0,1-1,-1 1,1-2,0 1,0-1,1 0,-1 0,1-1,0 0,0 0,0-1,0 0,13 1,-16-2,1 0,-1-1,1 0,-1 0,1 0,0 0,-1-1,0 0,1-1,-1 1,0-1,1 0,-1 0,0 0,4-4,-5 3,-1 0,1 0,-1-1,0 0,0 1,-1-1,1 0,-1 0,0-1,0 1,0 0,0-1,-1 1,0-1,0 1,0-1,-1 0,1-4,0-42,-2 0,-2 0,-2 1,-15-64,-4-37,12 79,7 46,1 0,1 0,1-39,2 65,0 0,0-1,0 1,0 0,0-1,-1 1,1 0,1-1,-1 1,0 0,0-1,0 1,0 0,0-1,0 1,0 0,0 0,0-1,1 1,-1 0,0-1,0 1,0 0,1 0,-1-1,0 1,0 0,1 0,-1 0,0 0,0-1,1 1,-1 0,0 0,1 0,-1 0,0 0,1 0,-1-1,14 11,11 23,-22-30,16 24,7 12,59 64,-75-93,0-1,1 1,0-2,0 0,1 0,0-1,0 0,1-1,0 0,23 6,131 41,-81-24,-85-29,0 1,0-1,0 0,0 0,0 1,-1-1,1 0,0 0,0 0,0 0,0 0,0 0,0 0,-1-1,1 1,0 0,0 0,0-1,0 1,-1 0,1-1,0 1,0-1,-1 1,1-1,0 0,0 0,1-1,-1 0,0 0,0-1,0 1,0 0,0 0,-1-1,1 1,-1 0,1-5,-4-66,2 63,-75-528,69 508,0 8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08.1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282 719,'1'-19,"2"-1,0 1,1 0,13-36,4-17,-11 36,-6 24,-1 1,0-1,-1 0,0 0,0-16,-2 26,0-1,0 1,0 0,-1-1,1 1,-1 0,1 0,-1-1,0 1,0 0,0 0,0 0,-1 0,1 0,0 0,-1 0,0 1,1-1,-1 0,0 1,0-1,0 1,1 0,-2 0,1 0,0 0,0 0,0 0,0 0,-1 1,1-1,-4 0,-1 0,0 0,0 0,0 0,0 1,0 0,0 1,0-1,0 1,0 1,0-1,0 1,1 0,-1 1,1-1,-1 2,1-1,-11 8,6-1,0 0,1 0,1 1,0 0,0 1,1 0,-12 24,13-24,-8 15,1 0,2 1,0 1,-8 31,18-53,1 1,-1-1,1 0,0 1,1-1,0 1,0-1,1 0,0 1,0-1,0 0,1 1,0-1,1 0,-1 0,2-1,-1 1,1 0,-1-1,2 0,-1 0,9 9,10 4,0-1,1-1,1-1,1-1,0-1,1-2,0-1,1 0,1-2,-1-2,1 0,41 3,-43-8,1-1,0-1,-1-1,1-2,-1-1,0-1,0-1,0-1,-1-2,48-22,-61 25,0-1,-1-1,0 0,0-1,-1 0,0 0,-1-1,0-1,0 0,-2 0,1-1,-1 0,-1 0,0-1,0 0,-2 0,0-1,0 0,-1 0,-1 0,0 0,1-22,0-52,-4-1,-18-136,15 205,0 0,-1 0,-2 0,0 1,-1-1,0 2,-2-1,0 1,-15-21,21 36,1 0,0 0,-1 0,1 1,-1-1,0 1,0 0,0 0,0 0,0 0,0 0,-1 0,1 1,-1 0,1 0,-1 0,1 0,-1 0,0 1,-3-1,1 2,1 0,0 0,0 0,0 0,0 1,0 0,1 0,-1 0,0 1,1-1,0 1,-7 6,-3 3,1 1,1 0,1 1,0 0,0 1,2 0,-9 18,13-22,0 0,1 0,0 0,1 1,1-1,0 1,0 0,1-1,0 21,2-27,-1 1,1-1,0 1,0-1,0 0,1 0,0 1,0-1,0 0,1-1,0 1,-1 0,2-1,-1 0,0 1,1-1,0 0,0-1,0 1,0-1,1 0,9 5,22 7,0-2,1-2,1-1,72 8,-67-12,-1 2,0 1,65 25,-100-31,0 1,-1-1,0 2,1-1,-2 1,1 0,0 0,-1 0,0 1,-1 0,1 0,-1 0,0 0,0 1,-1 0,0 0,0 0,-1 0,3 9,1 16,0 0,-2 0,0 41,0-8,4 27,3 0,41 151,-52-240,1-1,0 1,0 0,0-1,0 0,0 1,1-1,-1 1,1-1,0 0,-1 0,1 0,0 0,0 0,0-1,1 1,-1 0,0-1,1 0,-1 1,0-1,1 0,0 0,-1-1,1 1,0 0,-1-1,1 0,0 1,-1-1,1 0,0 0,0-1,-1 1,1-1,0 1,-1-1,1 0,-1 0,3-1,13-5,0-2,-1 1,0-2,23-17,-29 20,12-9,-1 0,0-1,-2-2,0 0,-1-1,-1-1,0 0,-2-1,-1-1,-1-1,0 0,14-39,-20 37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09.91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1,'0'4,"0"6,0 5,0 5,0 3,0 3,0 0,0 0,0-4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09.4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311 1,'-21'0,"0"0,0 2,0 0,-25 6,38-6,1 1,-1 0,1 0,-1 1,1 0,0 0,1 1,-1 0,1 0,0 0,0 1,0 0,-9 13,6-6,-1 2,2 0,0 0,1 0,0 1,1 0,1 0,0 1,2-1,0 1,0 0,2 0,0 0,1 0,2 18,0-27,0-1,0 1,1-1,0 0,0 0,0 0,1 0,0-1,1 0,-1 1,1-2,9 10,12 9,43 30,-26-21,65 59,141 109,75 17,28 19,-338-227,1 1,-2 1,0-1,0 2,-1 0,-1 0,12 19,-20-28,0 1,-1-1,0 1,0-1,0 1,-1 0,0 0,0 0,0 0,0 0,-1 0,1 0,-1 0,-1 0,1 0,-1 0,0 0,0 0,0 0,-1 0,0-1,0 1,0 0,0-1,-1 0,1 1,-1-1,0 0,-6 5,0 0,-1-1,0 0,0 0,-1-1,0 0,0-1,-1-1,1 0,-1 0,0-1,-23 5,-2-2,0-2,-66 2,81-6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10.3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1 488,'9'-2,"0"1,-1-1,1-1,0 0,-1 0,1 0,-1-1,12-8,4 0,94-50,125-86,-207 121,37-35,-46 38,1 0,51-32,-46 30,-23 13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11.0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1,'199'224,"-107"-116,-21-30,105 88,-93-92,-34-29,2-2,70 46,-89-71,1-1,1-2,0-2,1-1,0-1,1-2,49 5,9 4,106 14,-195-31,0-1,0 1,0-1,0 0,1-1,-1 1,0-1,0 0,0 0,0-1,0 0,0 0,-1 0,1 0,-1-1,1 1,-1-1,6-5,1-6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12.2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190 26,'-1'0,"0"0,0 0,0 1,0-1,0 1,1-1,-1 1,0-1,0 1,0-1,1 1,-1 0,0-1,1 1,-1 0,0 0,1 0,-1-1,1 1,0 0,-1 0,1 0,0 0,-1 0,1 0,0 0,0 2,-5 32,4-30,-1 24,0-1,2 1,4 33,-2-51,0 0,0 0,2 0,-1 0,1 0,1-1,0 1,0-1,1-1,14 19,-5-11,2-1,0 0,0-1,2-1,0-1,0-1,1 0,34 14,18 2,90 22,-131-41,12 3,0-2,1-2,0-2,0-1,0-3,71-5,-109 2,1 0,0-1,-1 1,1-2,-1 1,1-1,-1 0,0 0,0 0,0-1,-1 0,1 0,-1-1,0 1,0-1,-1 0,1-1,-1 1,0-1,-1 0,1 0,-1 0,0 0,-1 0,1-1,-1 1,1-10,1 0,-1-1,-1 1,0-1,-1 0,-1 0,-1 0,0 1,-1-1,-1 0,-6-20,7 31,0 1,0-1,-1 1,1 0,-1 0,-1 0,1 0,-1 1,1-1,-2 1,1 0,0 0,-1 0,1 0,-1 1,0 0,0 0,-10-4,-5 0,-1 1,0 0,-40-4,-11-3,-167-58,-87-20,307 87,-1 0,1 2,0 0,-1 2,-28 2,36-1,1 2,0-1,0 1,0 1,0 0,1 1,0 0,0 0,0 1,-16 12,12-5,0 0,-24 29,27-29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14.0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0 563,'3'1,"1"0,-1 0,0 0,1 0,-1 1,0 0,0 0,0 0,4 3,11 7,51 23,1-4,143 45,-178-67,1-1,0-2,1-1,0-2,-1-1,1-2,0-2,47-7,-78 8,0 0,0-1,-1 1,1-1,-1 0,1-1,-1 1,0-1,0 0,0 0,0 0,-1-1,1 0,-1 0,4-5,-4 3,-1 0,1 0,-2 0,1 0,-1 0,0-1,0 1,0-1,-1 0,0 1,-1-1,0-12,1 4,-2-1,0 1,-1 0,-1 0,0 0,-1 0,-1 0,0 1,-1-1,0 2,-1-1,-1 1,0 0,-1 0,0 1,-17-17,7 9,13 15,1 1,1-1,-1 0,1 0,0-1,0 1,0-1,1 0,-5-9,8 14,0 1,0 0,0-1,0 1,0 0,0 0,0-1,0 1,0 0,0-1,0 1,0 0,1-1,-1 1,0 0,0 0,0-1,0 1,0 0,1 0,-1-1,0 1,0 0,0 0,1 0,-1-1,0 1,0 0,1 0,-1 0,0 0,0 0,1-1,-1 1,0 0,0 0,1 0,-1 0,0 0,1 0,-1 0,0 0,1 0,20 3,20 13,5 8,44 31,-63-36,0-2,2 0,0-2,0-1,58 18,-76-30,0-1,1 0,-1 0,0-1,0 0,0-1,0 0,0-1,0 0,0-1,-1 0,1-1,17-9,-23 11,0-1,-1 1,1-1,-1-1,0 1,1-1,-2 1,1-1,0 0,-1-1,0 1,0-1,0 1,0-1,-1 0,0 0,0 0,0 0,-1 0,0 0,0-1,0 1,0-1,-1 1,0 0,0-1,0 1,-1-1,0 1,-2-7,-1 0,0 0,-2 1,1-1,-1 1,-1 1,0-1,0 1,-1 0,-1 1,1 0,-14-10,2 2,0 1,-2 0,0 2,-34-16,36 21,-1 2,-23-6,-36-13,61 14,6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17.94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1 735,'0'-7,"1"1,0 0,0-1,1 1,0 0,0 0,1 0,-1 0,1 0,1 1,-1-1,1 1,0 0,0 0,5-5,11-9,0 0,28-18,-28 22,155-102,-127 89,-3-1,0-3,-2-1,57-58,-93 84,-1-1,0 0,0-1,0 0,-1 0,0 0,-1 0,4-11,-7 17,0-1,0 1,-1 0,1-1,-1 1,0-1,0 0,0 1,0-1,-1 1,1 0,-1-1,0 1,0-1,0 1,0 0,-1 0,1-1,-1 1,0 0,0 1,0-1,0 0,-1 0,1 1,-4-3,0 0,1 1,0 0,-1 0,0 1,0 0,0 0,-1 0,1 1,-1 0,1 0,-1 0,0 1,1 0,-12 0,8 2,0 0,1 0,-1 1,0 0,1 1,0 0,-1 1,1 0,-10 6,-6 5,2 2,0 1,0 0,2 2,-38 43,42-42,0 0,1 0,2 2,0 0,1 0,2 1,0 1,2 0,0 0,2 1,1 0,1 0,1 0,-1 41,5-50,-1-4,1 1,0-1,1 0,4 18,-4-28,0 1,0-1,0 1,1-1,-1 0,1 0,0 1,0-1,0 0,1 0,-1-1,1 1,-1 0,1-1,0 0,0 1,0-1,0-1,0 1,5 2,15 5,1-1,1-2,-1 0,1-1,0-2,0 0,0-2,28-2,16-4,115-25,-161 25,-1-1,0 0,-1-2,0 0,0-1,37-24,-44 23,0 0,-1-1,-1 0,0-1,0-1,-1 1,-1-2,0 0,-1 0,7-15,-7 11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19.86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401 225,'-1'-1,"1"0,-1 0,1 0,-1 0,1 0,-1 0,0 0,1 0,-1 0,0 0,0 0,0 0,0 1,0-1,0 0,0 1,0-1,0 1,0-1,0 1,0-1,0 1,0 0,0 0,-1-1,1 1,0 0,0 0,0 0,-2 0,-37 1,30 1,0 1,1 1,-1-1,1 1,-1 1,2 0,-1 0,0 1,1 0,0 0,-10 11,-8 9,-38 51,46-55,2 2,0 0,1 1,1 1,2 0,-15 43,26-66,0 0,0 0,1 0,-1 0,1 0,0 0,0 1,0-1,0 0,1 0,-1 0,1 0,0 0,0 0,0 0,0 0,0 0,1 0,-1 0,3 3,-1-3,1 1,0-1,-1 0,1 0,0 0,1 0,-1-1,0 0,1 0,0 0,7 2,11 1,0 0,0-2,0-1,30-1,-53-1,14 0,-1 1,1-1,0-1,-1 0,23-5,-32 5,0 0,0-1,-1 1,1-1,0 0,-1 0,0-1,1 1,-1 0,0-1,0 0,0 0,-1 0,1 0,-1 0,1-1,-1 1,0-1,-1 1,3-5,3-12,0 0,-1 0,-1 0,-1-1,-1 0,1-32,-4 39,0 0,-2 0,1 1,-2-1,0 0,0 1,-2 0,1 0,-2 0,-11-22,76 146,-31-55,3-1,53 74,-20-56,134 116,-2-4,-184-171,0 1,-1 0,-1 1,-1 0,0 0,0 1,-2 0,0 1,5 21,-11-37,0 1,0-1,1 1,-1-1,1 0,0 0,0 0,0 1,0-2,0 1,0 0,0 0,0-1,1 1,-1-1,1 0,-1 1,1-1,0-1,-1 1,1 0,0 0,0-1,2 0,12 2,-1-1,0-1,18-1,-11 0,12 1,-21 1,0-1,0-1,0 0,0 0,16-5,-27 5,1 0,-1 0,0-1,1 1,-1-1,0 0,0 0,0 0,0 0,-1-1,1 1,-1-1,1 1,-1-1,0 0,0 0,0 0,0 0,-1-1,1 1,-1 0,0-1,0 1,0 0,1-5,-1-5,0-1,0 1,-2 0,1 0,-2-1,0 1,0 0,-1 0,-1 1,0-1,0 1,-2-1,-7-13,-13-18,-2 1,-38-45,17 23,-69-76,32 43,22 24,-117-105,160 160,1-1,0-1,-23-33,36 44,1 0,0-1,0 0,1 0,0 0,1-1,1 1,-1-1,2 0,-2-18,3 27,1-1,0 1,1 0,-1-1,0 1,1 0,0 0,0-1,0 1,0 0,0 0,3-5,7-6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1.12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1 227,'5'1,"-1"-1,1 1,0 0,-1 0,1 1,-1-1,0 1,1 0,-1 0,0 0,0 1,0-1,4 5,47 47,-24-23,3 0,1-1,1-2,2-2,1-1,0-3,2 0,1-3,0-1,1-3,66 16,-107-31,10 3,0-1,1-1,-1 0,1 0,13-2,-24 1,1-1,-1 1,1-1,-1 1,0-1,1 0,-1 0,0 0,1 0,-1 0,0 0,0-1,0 1,0-1,0 0,-1 1,1-1,0 0,-1 0,1 0,-1 0,0 0,0 0,0-1,0 1,0 0,0-1,0 1,-1 0,1-1,-1-4,1-6,-1 0,0 0,-1 0,-1 0,0 0,0 0,-2 1,1-1,-10-18,-7-12,-35-54,1 0,34 51,17 34,-1 1,-1 0,0 0,0 0,-1 0,-1 1,0 0,0 0,-15-14,22 23,0 1,-1-1,1 1,-1-1,1 1,-1 0,0-1,1 1,-1 0,1-1,-1 1,0 0,1-1,-1 1,0 0,1 0,-1 0,0 0,1 0,-1 0,0 0,1 0,-1 0,0 0,1 0,-1 0,0 1,0-1,-1 17,17 26,-6-30,1-1,1-1,0 1,0-2,1 1,0-2,19 12,105 53,-59-35,-17-8,2-4,103 32,-143-52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2.4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478 1,'-35'0,"1"2,-1 1,0 2,-57 15,74-15,1 2,-1-1,2 2,-1 1,1 0,0 1,1 0,0 1,1 1,-21 22,29-28,1 0,1 0,-1 0,1 1,0 0,1 0,-1 0,2 0,-1 0,1 1,0-1,0 1,1-1,0 1,0 0,1 12,1-16,-1 1,1 0,1-1,-1 1,1 0,0-1,0 0,0 1,0-1,1 0,-1 0,1-1,0 1,1 0,-1-1,0 0,1 0,0 0,0 0,0 0,0-1,0 0,1 0,-1 0,0 0,1-1,0 1,4-1,0 2,0-1,-1 0,1-1,0 0,0-1,1 0,-1 0,0-1,0 0,0 0,-1-1,1 0,0-1,-1 0,1 0,-1-1,0 0,0-1,0 1,-1-2,0 1,0-1,0 0,0 0,-1-1,0 0,-1 0,10-15,-9 12,0-1,0 0,-1 0,0-1,-1 0,0 0,-1 0,0 0,-1 0,0-1,-1 1,-1-1,-1-16,1 26,-1 0,1 0,0 0,0 0,0 1,1-1,-1 0,1 0,-1 0,1 1,0-1,0 0,0 1,0-1,1 0,-1 1,1 0,-1-1,1 1,0 0,0 0,0 0,0 0,0 0,1 0,-1 1,1-1,-1 1,1 0,-1-1,1 1,0 0,-1 1,1-1,0 0,0 1,0 0,0-1,-1 1,1 0,0 0,0 1,0-1,0 1,4 1,-3-1,1 1,-1 0,1 0,-1 0,0 1,0-1,0 1,0 0,0 1,-1-1,1 0,4 8,35 55,-17-24,-9-20,1 0,1-1,1 0,1-2,1-1,0 0,42 23,15 12,-61-42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3.26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1,'7'2,"-1"0,0 0,0 1,-1 0,1 0,-1 1,1 0,-1 0,0 0,8 9,-6-6,42 41,-3 1,77 110,17 19,-117-153,0-1,2-1,1-2,47 32,-49-40,1-2,-1-1,1-1,1-1,27 4,25 9,-74-20,383 136,-385-136,0 1,0-1,0 0,0 0,1 0,-1 0,0-1,1 1,-1 0,1-1,-1 0,1 0,-1 0,1 0,-1 0,1 0,-1 0,0-1,1 1,-1-1,1 0,-1 0,3-1,-2-1,-1 0,1-1,-1 1,1-1,-1 0,0 0,-1 0,1 0,-1 0,1 0,-1 0,0-7,22-93,-17 86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11.648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666 262,'-22'1,"1"1,0 2,-1 0,1 1,1 1,-1 0,1 2,0 1,-26 15,-15 13,-83 66,112-79,2 1,1 2,-32 37,53-54,0-1,1 2,0-1,0 1,1 0,1 0,0 1,0 0,1 0,1 0,0 0,1 1,0-1,0 17,3-22,0 1,0-1,1 1,0-1,0 0,1 0,0 1,0-2,0 1,1 0,0-1,1 0,-1 0,1 0,9 8,10 8,1-1,39 24,-25-18,26 21,1 2,82 46,-124-83,0-1,1-1,1-1,0-1,0-1,0-2,42 6,312-6,-140-7,12 8,607 4,-819-11,-2 1,50-7,-80 5,1-1,-1 1,1-1,-1-1,0 1,0-2,0 1,0-1,-1 0,0-1,11-7,-15 8,0 0,-1 0,1 0,-1-1,0 1,0-1,0 1,-1-1,1 0,-1 1,0-1,-1 0,1 0,-1 0,0 0,-1-9,-1-12,-10-45,11 65,-4-16,-2 0,0 0,-1 1,-20-37,-56-76,30 51,26 37,-2 0,-2 3,-2 0,-2 2,-1 2,-2 2,-2 1,-1 2,-47-29,-16-5,-90-54,157 101,0 2,-2 1,-50-14,58 25,0 2,-1 1,0 1,1 2,-61 6,-6-1,-144 10,112-3,100-10,0 1,0 2,0 1,0 2,0 0,-45 19,71-23,0 0,1 0,-1 1,1-1,-1 1,1 0,0 0,0 0,1 1,-1-1,1 1,0 0,-4 8,1 4,0 0,1 0,-3 18,-14 42,12-55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4.05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1 348,'6'-1,"0"0,0-1,0 0,0 0,0 0,0-1,9-6,8-3,36-10,2 2,70-13,-81 23,-2-3,0-1,-1-2,80-41,105-62,-216 110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4.57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0,'4'4,"7"7,4 0,5-1,3 2,6 3,8 3,0 4,0 1,-4 2,-1 1,-4 0,0-4,-7-6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5.2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0,'4'0,"6"0,6 0,4 0,-1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6.3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155 179,'-5'0,"1"1,0 0,0 0,0 0,0 0,0 1,0-1,0 1,0 0,0 0,1 1,-1-1,1 1,-1 0,1 0,0 0,0 0,1 0,-1 1,1-1,-1 1,1 0,0-1,-1 6,-1-1,1 0,0 0,1 0,-1 0,2 1,-1-1,1 1,0-1,1 1,0-1,2 13,-1-18,-1 0,1 0,1 0,-1-1,0 1,1 0,-1-1,1 1,0-1,0 1,0-1,0 0,0 0,1 0,-1 0,1 0,-1-1,1 1,0-1,-1 0,1 1,0-1,0 0,0-1,0 1,5 0,10 2,-1-2,1 0,26-2,-25 1,30-2,0-2,0-1,47-13,88-22,192-56,-368 94,0-1,-1 0,1-1,-1 0,0 0,0 0,0-1,-1 0,7-7,-12 11,1-1,-1 0,1 0,-1 0,0 0,0 0,0 0,0 0,0-1,-1 1,1 0,-1 0,1-1,-1 1,0 0,0-1,0 1,0 0,0-1,-1 1,1 0,-1-1,1 1,-1 0,0 0,0 0,0 0,0-1,0 1,-1 1,1-1,-1 0,1 0,-1 0,-2-2,-6-5,-1 0,1 1,-1 0,0 0,-1 1,0 1,0 0,-1 1,-24-8,-7 1,-72-10,37 15,-1 4,1 4,-138 18,159-13,-110 20,158-24,1 1,-1 1,1 0,-1 0,1 1,0 0,-10 8,-2 0,3-2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8.05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28,'10'0,"1"1,-1 0,0 0,1 1,-1 0,0 1,0 0,0 1,-1 0,1 0,-1 1,0 1,0-1,-1 1,1 1,-1 0,-1 0,1 0,-1 1,10 15,3-2,1 0,0-1,2-1,44 29,-31-24,39 36,43 62,-104-105,0 0,-2 1,0 0,-2 1,16 36,-25-54,0 1,-1-1,1 1,-1 0,1-1,-1 1,0-1,0 1,1 0,-1-1,0 1,-1 0,1-1,0 1,0-1,-1 1,1 0,-1-1,1 1,-1-1,0 1,1-1,-1 0,-2 3,1-2,0-1,0 1,0-1,-1 1,1-1,-1 0,1 0,-1 0,1 0,-1 0,0-1,1 1,-5 0,-4-1,0 1,0-1,0-1,0 0,0-1,-16-4,13 0,0 0,0-1,0 0,1-1,0-1,-14-12,-66-64,84 76,1 1,0-2,0 1,1-1,0-1,0 1,1-1,1 0,-6-15,9 16,-1 0,2 0,-1 0,1 1,1-1,0 0,0 0,1 0,0 0,1 0,0 0,4-9,-3 9,0 1,1-1,0 1,0 0,1 1,0-1,1 1,0 0,0 0,1 1,0 0,0 0,11-7,-6 5,1 2,0 0,1 0,-1 2,1-1,1 2,-1 0,19-3,107-26,-102 21,1 2,0 2,1 1,0 2,55 1,-88 5,1 1,-1 0,0 0,-1 1,1 0,0 0,-1 0,0 1,1 0,-2 1,1-1,0 1,-1 0,0 1,0-1,4 7,11 14,-2 1,19 35,-10-1,-18-34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29.4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1 820,'31'-35,"52"-75,-26 32,-21 31,-2-2,39-73,-62 99,0 0,-1-1,-2 0,0-1,-2 1,0-2,-2 1,1-29,-4 49,-1 0,0 0,-1 0,1 0,-1 0,0 0,0 0,0 1,-1-1,0 0,0 1,0-1,0 1,-1-1,0 1,0 0,0 0,0 0,-1 1,1-1,-1 1,0 0,0 0,0 0,-1 0,-5-2,2 2,-1 0,0 0,0 1,0 0,0 1,0 0,0 0,0 1,0 0,0 1,0 0,-1 0,-15 5,19-4,1 0,-1 0,1 1,-1-1,1 1,0 1,0-1,1 0,-1 1,0 0,1 0,0 1,0-1,1 1,-1 0,1 0,0 0,0 0,1 1,-1-1,1 1,0-1,1 1,-1 0,1 0,0 7,0-3,0-1,1 1,1-1,0 1,0-1,0 1,1-1,1 1,0-1,0 0,1 0,0-1,0 1,1-1,10 15,3-4,0-1,0 0,2-2,0 0,29 17,120 59,-56-33,208 125,-302-172,0 1,0 1,-2 1,25 26,-36-35,0 1,-1 0,1 0,-1 0,-1 1,0-1,0 1,0 0,-1 1,0-1,0 0,-1 1,-1 0,2 14,-3-18,-1 0,0 0,0 0,-1 0,1 0,-1-1,0 1,0-1,-1 1,1-1,-1 0,0 0,0 0,0 0,-1 0,1-1,-1 0,-6 5,-10 6,0 0,-36 16,24-13,-1 2,-1-2,-1-2,0-1,-1-2,0-1,-1-1,0-3,0-1,-55 2,60-5,1 1,-1 2,1 0,-56 22,51-16,14-6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6.2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933 19,'-88'-19,"76"20,1-1,-1 2,1 0,-1 0,1 1,0 1,0 0,0 0,0 1,1 0,-13 9,-10 8,-59 51,51-34,2 2,2 1,1 2,3 1,1 1,2 2,-22 52,-6 31,-65 213,98-260,5 1,3 1,4 1,-4 140,17-204,0-1,2 0,0 0,2 0,0 0,1 0,2-1,0 0,1 0,1-1,1 0,1 0,0-1,2-1,0 0,1 0,1-2,0 0,23 18,-9-11,2-1,1-2,1-1,0-1,1-2,1-2,0-1,1-1,51 8,27 0,199 7,518-24,-801-4,1-1,-1-2,57-13,-78 14,0 0,0-1,0 0,-1 0,1-1,-1 0,0 0,0-1,-1 0,1-1,-1 1,-1-1,0-1,0 1,10-18,7-20,30-91,-9 20,-15 51,7-15,-4-1,27-101,-57 170,0 1,0 0,-1-1,-1 1,0-1,-1 1,0-1,0 1,-1 0,-1 0,-7-21,3 15,-2 0,0 0,0 1,-2 0,0 1,-20-22,-13-5,-2 1,-1 2,-72-43,115 79,-251-161,-150-107,382 254,-16-12,0 1,-74-38,100 59,-1 1,1 1,-1 1,-1 0,1 0,0 2,-1 0,1 0,-1 1,0 1,1 1,-1 0,-19 4,-5 2,-1-1,1-2,-1-2,1-1,-1-2,1-2,-1-2,1-1,-49-15,77 17,0 0,1 0,-1-1,1 0,1-1,-18-12,25 16,-1 1,1-1,0 0,0 0,0 0,0 0,0 0,1 0,-1-1,1 1,-1 0,1-1,0 1,0-1,0 0,0 1,0-1,1 0,-1 1,1-1,0 0,-1 0,1 1,1-1,-1 0,0 0,1 1,-1-1,1 0,0 0,0 1,2-5,-1 4,-1 1,1 0,0 0,0 1,-1-1,1 0,1 0,-1 1,0 0,0-1,0 1,1 0,4-2,12-3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7.3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5,'100'-2,"-45"-1,-1 3,80 10,-115-5,-1 1,1 0,-1 1,0 1,-1 1,0 0,0 1,-1 1,-1 1,0 0,0 1,-1 0,-1 2,21 27,-31-38,0 1,0 0,0 0,0 0,-1 0,0 0,0 0,-1 0,1 1,-1-1,0 1,-1-1,1 1,-1 0,0-1,-1 1,1-1,-1 1,0-1,-3 10,-4 4,0 0,-1-1,-1 0,-18 23,15-21,1-1,-13 31,19-36,1 1,0 0,1 0,1 1,1-1,0 1,1-1,0 1,2 0,-1-1,2 1,5 23,0-17,0-1,1 0,1-1,1 0,1 0,0-1,2-1,19 23,-4-6,2-1,1-2,2-1,42 30,-71-58,1 0,0 0,0 0,0-1,0 0,1 0,-1 0,0-1,1 0,-1 0,1 0,0-1,-1 0,1 0,-1 0,9-2,-6 0,0 0,0 0,0-1,0-1,0 1,-1-1,0-1,1 1,-2-1,8-6,0-2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7.9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1,'1'18,"1"0,1 0,1 0,6 18,5 23,4 29,5-1,2-1,5-2,53 105,4-34,-49-89,59 133,-90-177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9.0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375 0,'0'15,"-2"0,0 0,-1 0,0 0,-1 0,-12 26,-47 84,31-65,1 5,-62 109,82-156,-2 1,0-2,-1 0,-1 0,-1-1,-28 22,58-45,-1 2,1 0,-1 0,2 1,-1 1,0 0,1 1,24 0,147 1,-100 7,0 3,-1 4,0 3,-1 5,-1 3,131 57,-78-15,-109-53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13.029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0 258,'1'-10,"1"-1,0 0,0 1,1 0,0 0,1-1,0 2,1-1,0 1,0-1,1 1,1 1,-1-1,1 1,0 0,1 1,0 0,11-8,-8 6,0 1,1 0,1 1,-1 0,1 0,0 2,0 0,1 0,-1 1,1 1,0 0,0 1,18-1,-27 4,0-1,0 1,0 0,0 1,-1-1,1 1,0 0,-1 0,1 0,-1 1,0 0,8 6,44 47,-26-24,35 26,76 52,-82-67,-2 3,74 75,-128-118,1 1,-1 0,0 0,0 0,0 0,0 1,-1-1,0 1,0-1,0 1,0 0,-1 0,1 0,-1 0,-1 0,1 0,-1 0,0 0,0 0,0 0,-1 0,1 0,-1 0,-1 0,1 0,-1 0,1-1,-2 1,1-1,0 1,-1-1,0 0,0 1,-6 5,4-4,0-1,0 1,1 1,0-1,0 1,0-1,1 1,0 0,0 1,0-1,1 0,0 1,1-1,-1 14,2-11,1 0,0-1,1 1,0 0,1-1,0 1,0-1,1 0,0 0,1 0,6 9,27 40,2-2,3-1,71 69,-110-120,0 1,1-1,0 0,0 0,0-1,0 1,1-1,0 0,-1-1,1 1,0-1,0 0,0-1,0 1,11 0,-5-3,0 0,-1 0,1-1,0-1,-1 0,0 0,16-8,29-12,-29 11,0 1,45-11,-51 16,-5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9.81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30 414,'-3'3,"0"0,0 1,0-1,1 1,0 0,-1 0,1 0,1 0,-1 0,0 1,1-1,0 0,-1 7,2-10,0 1,0-1,0 1,1-1,-1 1,0-1,1 1,-1-1,0 0,1 1,0-1,-1 0,1 1,0-1,0 0,0 0,0 0,0 1,0-1,0 0,0 0,0-1,0 1,1 0,-1 0,0-1,0 1,1 0,-1-1,1 1,-1-1,0 0,1 1,-1-1,1 0,-1 0,1 0,-1 0,1 0,-1 0,1-1,-1 1,3-1,18-2,1-1,-1-1,35-13,-4 2,321-122,-198 67,-39 18,215-78,-329 123,0-1,-1 0,0-2,28-18,-44 25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0.54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0 468,'16'-1,"-1"-2,0 0,0-1,0 0,-1-1,1-1,14-7,24-10,232-63,-188 60,0-3,173-80,-243 95,0-2,-1 0,-1-2,-1-1,42-40,-56 46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58.09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1378,'2'-5,"0"-1,0 1,1 0,-1 0,1 0,1 0,-1 0,1 1,-1-1,7-4,5-9,0 0,1 2,0 0,1 0,1 2,33-22,26-21,-29 12,-2-3,-3-1,-1-3,-3-1,-2-2,42-82,-28 34,-4-1,38-126,-57 125,-25 93,-1-1,-1 1,0 0,-1 0,0-1,-3-19,3 30,-1 0,1 0,-1 0,0 0,1 0,-1 0,0 0,0 0,0 0,-1 1,1-1,0 1,-1-1,1 1,-1-1,1 1,-1 0,0-1,0 1,0 0,1 0,-1 0,0 1,0-1,0 0,0 1,0-1,0 1,-1 0,1 0,0-1,0 1,0 1,0-1,0 0,0 0,-3 2,-8 1,-1 0,1 1,-1 1,-15 7,22-9,-28 15,0 1,1 2,1 1,1 2,1 1,1 1,2 2,0 0,2 2,-29 44,49-64,0-1,0 1,1 0,1 1,0-1,0 1,1 0,1-1,-3 15,5-21,-1 0,1 0,0 0,0 0,0 0,1 0,-1 0,1 0,0-1,0 1,0 0,0 0,1-1,0 1,0 0,0-1,0 0,0 0,1 1,-1-1,1-1,0 1,0 0,0-1,0 1,0-1,1 0,5 3,84 28,-58-22,40 19,107 64,122 54,-277-137,42 17,72 40,-123-58,-1 0,-1 1,0 1,0 0,-1 1,0 1,-2 1,1 0,13 21,-20-23,-1 0,0 0,-2 1,1 0,-1 0,-1 0,-1 1,0-1,-1 1,0-1,-1 1,-3 23,-3 5,-1-1,-27 81,7-51,-3-2,-4-1,-2-2,-4-1,-2-2,-61 71,101-133,0 0,0 0,1 1,-1-1,1 0,0 1,0-1,-1 1,2-1,-1 1,0-1,0 6,1-8,0 0,0 1,0-1,0 0,0 1,0-1,0 0,0 1,1-1,-1 0,0 0,0 1,0-1,1 0,-1 0,0 1,0-1,1 0,-1 0,0 1,0-1,1 0,-1 0,0 0,1 0,-1 1,0-1,1 0,-1 0,0 0,1 0,-1 0,1 0,23-6,22-17,-2-1,0-3,49-39,112-107,-169 142,20-19,-2-3,57-71,-136 154,8-14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8:59.12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427 488,'2'-14,"0"0,1-1,0 1,1 1,1-1,0 1,14-24,12-37,-22 41,9-52,-16 72,0 0,-1 1,-1-1,0 0,-1 0,0 0,-4-17,4 28,1 0,-1 0,0 0,0-1,0 1,0 0,0 0,0 0,0 1,-1-1,1 0,-1 0,1 1,-1-1,0 1,1-1,-1 1,0 0,0-1,0 1,-3-1,2 2,0-1,-1 0,1 1,-1 0,1 0,0 0,-1 0,1 1,0-1,-1 1,1 0,-6 2,-6 4,0 0,0 1,1 0,-20 17,-10 8,2 2,2 1,-47 56,70-72,1 1,0 1,2 1,1 0,1 0,0 2,2-1,-13 49,22-68,0 0,0 0,0 0,1 0,-1 0,1 0,0-1,1 1,-1 0,1 0,0 0,0 0,1 0,-1-1,1 1,0-1,0 1,1-1,-1 0,1 1,3 2,4 3,0-1,1-1,0 0,1 0,0-1,18 8,85 49,47 22,-133-74,-1-1,2-1,-1-1,37 5,19-1,352 40,-414-52,1-1,-1-2,0 0,43-10,-60 11,0-1,-1 1,1-1,0 0,-1 0,0-1,0 0,0 0,0 0,0 0,0-1,-1 0,0 0,0 0,0-1,0 1,0-1,-1 0,0 0,0 0,0 0,-1 0,0-1,3-9,-3-11,0-1,-2 0,-4-44,0 22,3 25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00.9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305 1329,'-36'37,"11"-13,1 1,2 2,0 0,-18 32,13-12,2 1,-22 61,39-86,1 0,0 0,2 0,1 1,1 0,1 0,1 35,2-54,-1 0,1-1,0 1,0 0,1-1,-1 1,1-1,0 0,0 0,1 1,-1-1,1-1,0 1,0 0,5 4,-1-2,-1-1,1 0,1-1,-1 1,0-1,1-1,0 1,10 2,-1-2,0 0,1-1,-1 0,1-1,0-2,0 1,30-5,-36 2,0-1,0 0,0 0,-1-1,1-1,-1 0,0 0,-1-1,1-1,-1 0,0 0,-1-1,1 0,-2 0,1-1,-1-1,-1 1,1-1,10-21,-10 15,-2 1,0-1,0-1,-2 1,0-1,-1 0,0 0,-1 0,-1 0,-1 0,-1 0,0 0,-6-29,-12-22,-3 1,-3 1,-39-73,58 126,-38-67,24 49,15 25,5 9,12 28,0 0,3-1,0-1,20 29,-24-43,0-1,1 0,0 0,1-1,1-1,0 0,1-1,0-1,21 12,80 30,187 56,-203-75,-76-25,113 39,184 36,-319-82,0-1,0 1,1-1,-1 0,0 0,0 0,1 0,-1 0,0 0,0-1,1 1,-1-1,0 0,0 1,0-1,0 0,0 0,0 0,0-1,0 1,2-2,-2 0,0 0,0 0,0 0,0 0,-1 0,1 0,-1 0,0-1,0 1,0 0,0-1,0-4,0-7,-1 0,0 0,-1 0,0 0,-6-21,-160-783,143 688,-45-141,49 209,-4 0,-2 1,-3 2,-42-66,66 118,-1 0,0 1,0-1,0 1,-1 0,0 1,-1 0,0 0,-14-8,20 12,-1 1,0 0,0 0,0 0,1 0,-1 0,0 1,0-1,0 1,0 0,0 0,0 0,0 0,0 0,0 1,0-1,0 1,0 0,0 0,0 0,0 0,1 1,-1-1,0 1,1-1,-1 1,1 0,0 0,0 0,0 0,0 1,0-1,0 0,-1 4,-4 5,1 0,0 1,1 0,1 0,0 0,0 0,1 1,-2 16,-5 106,9-113,1 0,1-1,0 1,6 22,-4-33,0-1,0 1,2-1,-1 0,1 0,1 0,0-1,0 1,15 15,106 100,-14-16,-3 6,194 157,-280-255,0-1,2-1,0-1,0-1,1-2,0 0,51 11,4-5,119 8,-185-24,0 0,0-1,0 0,0-1,0-1,22-6,-30 6,0-1,0 0,-1 0,1-1,-1 0,0 0,0-1,0 0,0 0,-1-1,0 0,0 0,9-12,-4 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02.1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7120 1,'-20'1,"0"2,0 0,0 1,-29 11,-9 1,-1151 313,47-10,433-137,-175 43,304-75,-309 68,657-178,-276 8,333-35,-237 41,419-50,30-2,36-2,-50 0,22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12.44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30,'5'-24,"-5"23,1 1,-1-1,0 1,1 0,-1-1,1 1,-1 0,0-1,1 1,-1 0,1 0,-1 0,1-1,-1 1,1 0,-1 0,1 0,-1 0,1 0,-1 0,1 0,-1 0,1 0,-1 0,1 0,-1 0,1 0,2 1,-1 1,1-1,-1 1,0-1,0 1,0 0,0-1,0 1,0 0,0 0,-1 1,1-1,-1 0,3 5,30 67,33 107,-40-104,173 453,9 28,-137-358,99 290,-34-65,-136-420,7 20,0 0,15 27,-16-40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13.55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0 135,'1'-3,"-1"0,1 1,0-1,0 0,0 0,0 1,1-1,-1 1,0-1,1 1,0 0,0-1,0 1,4-4,35-28,-32 28,2-1,0 0,1 1,0 0,0 1,0 1,1 0,-1 0,1 1,0 1,0 0,20 0,17 1,80 9,-129-7,27 2,-1 1,0 2,0 1,0 1,-1 1,0 2,0 0,-1 2,-1 1,0 0,-1 2,34 30,-26-16,-1 2,-2 0,-1 2,-1 1,-2 1,-2 1,26 57,100 255,-89-205,-18-57,-21-47,27 79,-43-107,-1 1,0-1,-1 1,-1-1,0 1,0 0,-1-1,-1 1,0 0,-1-1,-4 16,3-20,-1 1,0-1,0 0,-1 0,0-1,0 1,0-1,-1 0,-1 0,1-1,-1 0,0 0,0-1,-16 10,-9 2,0-1,-48 16,65-27,-7 2,0-1,-35 5,33-7,-45 13,5 8,43-16,0 0,-1-1,0-2,0 0,-42 5,63-11,-1 0,0 0,1 0,-1 0,0 0,1 0,-1 0,0 0,1-1,-1 1,0-1,1 1,-1-1,1 0,-1 0,1 1,-1-1,1 0,-1 0,1 0,0-1,0 1,0 0,0 0,-1-1,2 1,-1-1,0 1,0-1,0 1,1-1,-1 1,1-1,-1 0,1 1,-1-1,1 0,0 1,0-1,0 0,0 1,0-1,1 0,-1 1,0-1,1 0,-1 1,1-1,-1 0,1 1,0-1,1-1,9-13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14.67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0,'28'16,"-1"1,-1 1,-1 2,0 0,-2 1,35 41,111 163,-139-182,403 660,-430-697,28 58,-42-74,-5-15,1-5,1-1,2 0,1-1,1 0,-5-36,-18-175,22 138,-9-220,19 283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15.8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187 1,'-1'6,"-1"1,0-1,0 0,-1 1,0-1,0 0,0-1,-5 7,-5 11,2-2,-16 31,2 1,3 1,-19 65,40-113,0 0,-1 0,1 0,-1 0,0-1,-1 1,-6 10,71-40,-42 16,1 1,-1 1,1 1,0 1,0 0,1 2,-1 0,35 3,20 4,79 17,-144-20,360 50,-345-48,-7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37.41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0 1394,'1'2,"-1"-1,1 0,-1 0,1 0,-1 0,1 0,0 0,-1 0,1 0,0 0,0 0,0-1,0 1,0 0,0 0,0-1,0 1,0-1,0 1,0-1,0 1,0-1,0 0,1 1,-1-1,0 0,2 0,39 5,-37-5,8 0,1-1,-1 0,0 0,0-2,0 1,0-2,0 0,15-7,15-9,40-26,-40 22,110-62,803-408,-727 397,4 10,457-105,140 15,-255 55,-445 80,-128 41,1 0,0 0,0 1,0-1,-1 1,1 0,0 0,0 0,0 0,0 1,0-1,-1 1,1-1,0 1,0 0,-1 0,1 0,0 0,-1 1,0-1,1 1,-1 0,0-1,1 1,-1 0,0 0,-1 1,4 3,-2-1,-1-1,0 1,0 0,-1-1,1 1,-1 0,0 0,-1 0,1 0,-1 0,0 0,0 1,0-1,-1 0,-1 6,-3 9,2 1,0-1,0 41,3-50,2-1,-1 1,1 0,1-1,0 0,0 1,1-1,0-1,8 14,7 7,1-1,1-1,43 44,84 63,-89-85,82 91,-71-44,-43-57,49 65,-63-81,-12-21,0-1,0 1,0-1,0 0,1 1,-1-1,1 0,-1 0,1 0,0 0,0 0,0 0,0 0,3 2,-30 32,-9 17,-3-1,-66 71,-33 43,102-112,3 2,-43 107,17-34,51-118,1-1,1 1,0 0,0 0,1 0,-3 23,6-34,-1 1,1-1,0 1,0-1,0 1,0 0,0-1,0 1,0-1,0 1,0-1,1 1,-1 0,0-1,0 1,0-1,1 1,-1-1,0 1,1-1,-1 1,0-1,1 1,-1-1,1 0,-1 1,0-1,1 1,-1-1,2 1,16-6,22-25,-36 27,68-61,-39 32,66-46,-89 71,-1 0,1 0,-1-1,-1 0,0-1,0 1,11-17,-18 23,1 0,-1 0,0-1,0 1,0 0,0-1,0 1,0 0,-1-1,1 1,-1-1,0 1,0-1,0 1,0-1,0 0,0 1,-1-1,1 1,-1 0,0-1,0 1,0-1,0 1,0 0,0 0,-1-1,1 1,0 0,-1 0,0 1,0-1,1 0,-1 0,0 1,0-1,-1 1,1 0,0 0,-4-2,0-1,0 0,1 0,-1-1,1 1,-1-1,1-1,1 1,-1-1,1 0,0 0,0 0,1 0,0-1,0 1,0-1,1 0,0 0,0 0,1 0,0 0,0 0,1 0,0-1,0 1,1 0,-1 0,2 0,-1 0,1 0,0 0,0 0,1 0,0 1,0-1,1 1,7-11,11-9,1 1,1 2,1 0,1 1,1 2,0 1,2 1,33-16,-28 18,1 1,0 2,0 1,2 2,-1 2,1 1,40-2,-69 8,0 1,0 0,0 0,-1 0,1 1,0 1,0-1,10 4,-15-3,-1-1,1 1,-1-1,1 1,-1 0,0 0,0 0,0 0,0 0,0 0,0 1,-1-1,1 1,-1-1,1 1,-1 0,0-1,0 1,0 0,0 0,-1 0,1-1,-1 1,0 0,0 5,0 67,-1-55,0 1,2-1,0 0,2 1,7 30,26 62,24 92,-58-195,0 0,-1 0,0 1,-1-1,0 1,0-1,-1 0,-3 15,3-19,-1-1,0 0,0-1,0 1,0 0,-1-1,1 1,-1-1,0 0,-1 0,1 0,-1 0,0 0,0-1,0 0,0 0,0 0,-8 4,-42 20,26-11,-2-1,0-1,-60 17,81-29,0 0,0 0,0-1,0-1,0 1,0-2,-1 1,1-1,0 0,0-1,0 0,0-1,1 0,-1 0,1 0,0-1,-1-1,-12-9,17 12,1-1,-1 0,1 0,0 0,0 0,0 0,0 0,1-1,-1 0,1 1,0-1,0 0,0 0,1 0,-1 0,1 0,0-1,-1-4,2 3,1 0,-1 1,1-1,0 0,0 1,0-1,1 1,0 0,0-1,0 1,1 0,4-6,6-7,1 0,1 1,1 1,0 0,35-25,7-1,3 2,1 3,1 3,2 3,113-39,-159 65,0 0,0 1,0 0,0 2,1 0,-1 2,1 0,-1 1,0 1,1 0,-1 2,0 0,0 1,-1 1,33 16,73 36,-4 6,114 80,-218-133,0 0,-1 2,-1 0,0 0,0 1,-2 1,20 29,-28-39,-1 0,0 0,-1 1,0 0,1-1,-2 1,1 0,-1 0,0 0,0 0,0 0,-1 0,0 0,0 0,-1 0,0 0,0 0,0 0,0 0,-1 0,0 0,-1-1,1 1,-1-1,0 1,0-1,-1 0,-7 8,-8 8,-2 0,-1-1,0-1,-1-1,-1-1,-1-1,0-1,-1-2,-1 0,0-2,0-1,-1-1,-33 6,-17-6,54-7,1 0,0 2,-42 12,43-9,0-1,0-1,-1-1,1-1,-1-1,0-1,0-1,-42-5,62 5,0-1,0 0,1 0,-1 0,0-1,0 1,1-1,-1 1,1-1,0 0,-1 0,1 0,0 0,0 0,0 0,0-1,1 1,-1-1,1 1,-1-1,1 0,0 0,0 1,0-1,0 0,1 0,-1 0,1 0,0 0,-1 0,1 0,1 0,-1-3,1-3,0-1,0 1,1 0,0 0,1 0,0 0,0 0,1 0,7-11,11-11,1 1,2 1,1 1,1 1,40-30,-10 14,118-67,-142 92,1 2,1 2,0 1,0 2,1 1,1 1,0 3,0 1,0 1,0 2,1 2,50 6,-80-4,0 0,0 1,0 0,-1 0,1 0,-1 1,0 0,0 1,0-1,-1 1,8 7,11 12,28 36,-30-35,-10-10,0 0,-1 1,0 1,-1 0,-1 0,-1 1,11 29,-17-39,-1-1,-1 1,1-1,-1 1,-1-1,1 1,-1 0,-1-1,1 1,-1-1,0 1,-1-1,0 1,0-1,-1 0,0 0,0 0,0 0,-1 0,0-1,-1 0,-8 11,-7 2,-1-1,-1-1,0-1,-2-1,1-1,-2-2,-42 18,-26 14,27-12,-33 19,91-47,0 0,0 0,0-1,-18 5,24-7,-1 0,1 0,-1-1,0 1,1-1,-1 0,0 0,1 0,-1 0,0 0,0-1,1 1,-1-1,1 1,-1-1,1 0,-1 0,1 0,-1-1,-2-1,4 2,1 1,-1-1,1 0,-1 1,1-1,0 0,-1 1,1-1,0 0,0 1,0-1,-1 0,1 0,0 1,0-1,0 0,0 0,0 1,0-1,0 0,1 0,-1 1,0-1,0 0,1 1,-1-1,0 0,1 1,-1-1,0 0,1 1,-1-1,1 1,-1-1,1 1,-1-1,1 1,0-1,-1 1,1-1,-1 1,1 0,0-1,-1 1,1 0,0 0,0 0,-1-1,2 1,38-12,4 7,-32 4,0 0,0 0,-1-1,1-1,0 0,-1 0,0-1,1-1,-2 0,1 0,-1-1,16-11,-17 9,1 1,0 0,1 1,0 1,0-1,0 2,0-1,1 1,0 1,22-3,-30 5,0 1,-1 0,1 0,0 0,0 1,0-1,-1 1,1 0,0 0,-1 0,1 1,-1-1,1 1,-1 0,6 4,-6-4,-1 1,1 1,-1-1,1 0,-1 0,0 1,0 0,-1-1,1 1,-1 0,0 0,0-1,0 1,0 0,-1 0,0 0,1 0,-2 5,1-1,-1 1,1-1,-2 0,1 1,-1-1,-1 0,1 0,-1-1,-1 1,1-1,-1 1,-1-1,1 0,-1 0,0-1,-1 0,0 1,0-2,0 1,0-1,-1 0,0 0,0-1,0 0,-1 0,-10 3,-7 2,0 1,1 1,0 1,1 1,-28 21,46-31,0 1,0 0,1 0,-1 0,1 1,0-1,1 1,-1 0,1 0,0 0,0 1,0-1,1 1,0-1,0 1,-2 11,3-9,1 1,0-1,0 1,1 0,0-1,1 1,0-1,0 0,1 1,0-1,5 9,82 154,-8-19,-68-126,32 44,-33-51,0 0,-1 1,-1 0,12 30,67 187,28 87,-111-304,1-1,13 23,-14-30,-1 0,0 1,-1 0,0 0,-1 0,0 0,2 19,-4-7,-2-3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16.6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1 228,'0'-1,"0"0,1 0,-1 0,1 0,-1 0,0 0,1 1,0-1,-1 0,1 0,0 0,-1 1,1-1,0 0,0 1,-1-1,1 1,0-1,0 1,0-1,0 1,0-1,0 1,0 0,0 0,0 0,0-1,1 1,35-4,-30 4,130-6,69-6,258-59,-406 59,0-3,72-28,-93 23,9-3,-30 19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17.49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0 103,'117'-5,"0"-6,0-4,122-33,-171 37,1 3,1 3,87 5,-69 1,-66-1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0.4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805 0,'-2'0,"0"1,1-1,-1 1,0-1,1 1,-1 0,0 0,1-1,-1 1,1 0,0 1,-1-1,1 0,0 0,-1 0,1 1,-2 2,-19 31,13-19,-47 79,5 3,4 2,-36 111,28-69,-15 66,8-21,-21 41,-76 184,138-352,17-47,0 1,-1-1,-1 0,0 0,-8 13,4-18,2-9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1.75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0,'5'2,"0"0,0 0,0 1,-1 0,1-1,-1 1,0 1,0-1,0 1,0 0,5 6,6 4,16 15,-1 0,-2 2,-1 1,45 71,-61-85,1 0,25 29,-32-42,1 0,-1 0,1 0,0-1,1 0,-1 0,1-1,0 1,0-1,0-1,10 4,-1-2,-1 1,0 1,0 1,-1 0,21 13,65 53,-92-67,-3-1,-1-1,-1 0,1 1,-1 0,1-1,-1 1,-1 1,1-1,-1 0,0 1,0-1,-1 1,1-1,-1 1,0 9,0-7,1 0,0 0,0-1,0 1,1 0,0-1,8 14,-4-10,2-1,-1 0,1-1,19 15,-14-14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3.6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0,'6'0,"0"1,0 0,0 0,0 0,0 1,-1 0,1 0,0 0,-1 1,0-1,1 1,-1 1,0-1,-1 1,1 0,0 0,-1 0,0 1,6 9,5 7,-1 2,-2 0,14 34,-4-10,43 78,70 157,-97-159,-31-97,-1-1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4.7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331 0,'-15'18,"0"0,-22 38,29-44,-194 366,163-296,37-78,-10 28,17-22,16-11,59-33,-66 27,0 0,1 1,-1 1,1 0,0 0,21-2,29 5,0 2,-1 3,84 15,-82-10,-45-3,-5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5.7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1,'22'1,"0"1,-1 0,1 2,0 1,-1 1,0 0,-1 2,1 0,28 17,-33-16,-1 1,0 0,0 1,-1 0,-1 1,0 1,0 0,-1 1,-1 1,-1-1,18 33,-26-41,0 1,0-1,-1 1,0-1,0 1,0-1,-1 1,0 0,-1-1,1 1,-1-1,-1 1,1 0,-1-1,0 0,0 0,-1 1,0-1,-5 7,-9 15,-1 0,-36 41,30-40,2-2,-33 45,50-65,1 1,0-1,0 1,1 0,0 0,0 0,1 0,-2 10,4-15,0 0,0 0,0 0,1 0,-1 0,1-1,0 1,-1 0,1 0,1-1,-1 1,0 0,1-1,-1 0,1 1,0-1,0 0,-1 0,2 0,-1 0,0 0,0 0,4 2,7 4,0-1,1 1,18 5,-16-6,83 35,171 49,-258-87,0-1,0-1,0 0,0 0,0-1,0-1,0 0,17-2,-8-4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6.33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1,'0'4,"0"6,0 6,0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8.5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59,'5'0,"1"1,0 1,0-1,0 1,0 0,-1 0,1 0,-1 1,0 0,0 0,0 0,0 1,0-1,4 5,11 12,30 36,-34-38,142 153,202 168,-229-230,-69-60,-2 1,-3 4,83 99,-125-126,-13-23,-1 0,1 0,0 0,0-1,0 1,0-1,1 0,0 1,-1-1,7 4,-9-7,1 0,-1 0,0 0,1 0,-1 0,1 0,-1 0,0-1,1 1,-1 0,1 0,-1-1,0 1,1 0,-1 0,0-1,0 1,1 0,-1-1,0 1,0 0,1-1,-1 1,0-1,0 1,0 0,0-1,0 1,1-1,-1 1,0 0,0-1,0 1,0-1,0 1,0-1,2-19,-2 19,3-191,3-43,31-94,-8 90,-5 89,-22 140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29.3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0,'26'1,"-1"1,1 2,-1 0,0 2,0 0,-1 2,1 1,-2 1,1 0,-2 2,1 1,-2 1,31 24,-51-37,22 16,-1 1,39 41,-56-54,-1-1,0 2,0-1,0 0,-1 1,0 0,0 0,0 0,-1 0,0 0,0 0,0 1,-1-1,0 1,0-1,-1 1,0-1,0 1,-1 7,0-10,0 0,0 0,-1-1,1 1,-1-1,0 1,0-1,0 0,0 1,0-1,-1 0,0 0,1-1,-1 1,0-1,-7 5,-2 0,-1-1,0 0,-21 6,-35 17,66-27,-1 0,0 1,1 0,-1-1,1 1,0 0,0 1,0-1,0 1,1-1,-1 1,1 0,-4 8,3-4,1 1,-1 0,1 0,1 0,0 0,0 0,1 1,0 11,0-18,1 0,-1 0,1 0,-1 0,1 0,0 0,0-1,0 1,0 0,0-1,1 1,-1 0,1-1,0 0,0 1,0-1,0 0,0 0,0 0,0 0,1-1,-1 1,1-1,-1 1,1-1,0 0,0 0,-1 0,5 1,11 0,1-1,0 0,22-3,-18 1,11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26.387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23 114,'-1'-15,"-1"1,0-1,-7-22,1 4,54 123,23 88,87 193,-8-125,14 27,-11-3,-61-115,-62-111,15 26,-41-65,1 0,-1 0,0 0,0 0,-1 1,0-1,0 1,0 0,0-1,-1 11,-3-1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30.0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0,'0'4,"0"2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32.25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1 229,'9'-1,"0"1,0 1,0 0,0 0,0 0,0 1,0 1,0 0,-1 0,1 0,-1 1,0 1,0-1,0 1,-1 0,0 1,0 0,0 0,9 11,200 257,-118-143,397 462,-353-437,-141-154,1-1,-1 1,0-1,1 1,0-1,-1 0,1 0,0 0,0 0,-1 0,1 0,0 0,0 0,0-1,3 1,-4-1,0 0,0 0,-1 0,1-1,0 1,-1 0,1-1,0 1,0-1,-1 1,1-1,-1 1,1-1,-1 1,1-1,-1 1,1-1,-1 0,1 1,-1-1,0 0,1 1,-1-1,0 0,1 0,-1-1,2-8,-1 0,0-1,0 1,-2-18,0 16,-2-116,1-240,10 302,2 0,33-113,7-39,-44 171,3-9,20-79,-7 42,-19 70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32.99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0,'1'27,"11"52,-1-6,-3-12,3 0,3 0,25 70,81 168,-78-213,4-3,79 109,-116-177,-8-12,1 1,-1-1,1 0,0 0,0 0,0 0,1 0,-1-1,1 1,0-1,-1 1,7 2,-6-10,-4-8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34.2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276 1,'0'16,"-1"0,0 0,-1 0,0-1,-1 1,-1 0,-1-1,0 0,-1 0,0 0,-2-1,-9 15,-15 24,-117 215,148-266,0 1,0 0,-1-1,1 1,-1 0,1-1,-1 0,0 1,0-1,0 0,0 0,0 0,0 0,-1 0,1-1,-4 3,13-14,7-2,-3 8,-1 0,1 0,0 1,0 0,0 1,21-1,73 3,-57 1,140 17,-106-8,-63-7,1 1,-1 1,19 8,30 7,-45-16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3.0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1 492,'90'-1,"110"-16,-150 10,-1-3,-1-2,86-33,-99 31,-1-1,0-1,-1-3,54-39,-29 17,1 3,75-36,37-22,-140 71,-27 22,-17 16,-1 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4.5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388 0,'-2'8,"0"-1,0 0,-1 0,0 0,0 0,-1 0,0-1,0 1,-5 5,-6 12,-39 75,6 2,3 2,5 2,5 2,5 1,4 2,5 0,5 1,-3 190,17-161,6 0,22 142,-25-279,0-8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5.32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1,'12'9,"0"0,0 0,0-1,22 9,20 14,-17 0,-2 1,-1 1,-1 2,-2 1,43 66,-33-44,74 78,-107-129,-1 0,0 1,0 1,0-1,-1 1,-1 0,1 0,-1 0,-1 1,0 0,3 11,-3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6.1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60 1,'-3'0,"1"0,-1 0,0-1,1 2,-1-1,0 0,1 0,-1 1,0 0,1-1,-1 1,1 0,-1 0,1 1,-1-1,1 0,0 1,0-1,0 1,-4 3,5-2,0 0,1 0,-1 0,1 0,-1 0,1-1,0 1,0 0,0 0,1 0,-1 0,1 0,-1 0,1 0,0 0,0-1,0 1,1 0,1 3,14 25,0-1,2-1,27 33,30 48,105 240,-50-89,-123-246,-2-3,0-1,1 1,1-1,14 18,-12-24,-5-7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7.0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300 1,'-4'57,"-3"0,-2 0,-3-1,-31 92,1 4,19-52,-22 80,36-149,-2 0,-1-1,-25 45,36-74,-1 4,-1-1,0 1,0-1,0 0,0 1,-1-1,0-1,1 1,-7 4,10-8,0 0,0 0,0 0,0 0,-1 0,1 0,0 0,0 0,0 1,0-1,0 0,-1 0,1 0,0 0,0 0,0 0,-1 0,1 0,0 0,0 0,0 0,0 0,-1 0,1 0,0 0,0 0,0-1,0 1,0 0,-1 0,1 0,0 0,0 0,0 0,0 0,0 0,-1-1,1 1,0 0,0 0,0 0,0 0,0 0,0-1,0 1,0 0,0 0,0 0,0 0,-1-1,1 1,2-14,8-13,-1 11,1 1,0 0,1 0,1 2,0-1,1 2,1-1,0 2,0 0,1 1,0 0,1 1,0 1,1 0,0 1,0 1,0 1,0 0,1 1,0 1,0 1,0 0,0 2,0 0,1 1,-1 0,0 2,-1 0,1 1,0 1,26 11,157 63,-129-39,-60-31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7.86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1,'5'1,"0"0,0 1,0 0,0 0,-1 0,1 0,0 1,7 5,6 3,34 13,72 23,1 0,-79-28,-25-12,0 1,-1 1,-1 1,0 0,0 2,33 26,-50-35,1-1,-1 1,1 0,-1 0,0 0,0 0,-1 0,1 0,-1 0,1 0,-1 1,0-1,0 1,-1-1,1 1,-1-1,1 1,-1-1,-1 5,0-1,0-1,-1 0,0 0,0 0,0 0,-1 0,0-1,0 1,0-1,-5 6,-9 9,-1-1,0-1,-2 0,-22 15,7-8,-26 21,57-42,0 0,0 0,0 0,0 1,1-1,0 1,0 0,0 0,1 0,-3 7,4-11,1-1,0 1,0 0,0-1,0 1,-1 0,1 0,0-1,0 1,0 0,1-1,-1 1,0 0,0 0,0-1,0 1,1 0,-1-1,0 1,1 0,-1-1,0 1,1-1,-1 1,1-1,-1 1,2 0,22 7,38-9,-49 0,103 0,-51 1,75-8,-124 5,-1 0,1-1,25-11,-20 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28.266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1974 432,'-6'-2,"-1"0,1 0,0-1,0 0,0 0,1-1,-1 0,-6-5,-4-2,-82-55,-106-61,181 115,0 1,-1 1,0 2,0 0,-1 2,0 0,-34-2,-368-42,41 3,266 35,30 2,-114 3,201 7,1 0,0 0,-1 0,1 0,0 1,-1-1,1 1,0-1,0 1,0 0,0 0,0 0,0 0,0 0,0 0,0 1,0-1,0 1,1-1,-1 1,1 0,-1 0,1 0,-1-1,1 1,0 0,0 1,0-1,0 0,0 4,-1 5,1 0,0 0,1 0,0 0,3 17,0 30,-42 160,18-85,11-83,2 2,2-1,3 1,3 64,3-96,1 0,1 0,1-1,1 0,0 0,1 0,1-1,1-1,0 0,22 27,13 10,89 81,-84-87,395 342,-440-386,0 0,0 0,0-1,1 0,-1 0,1 0,-1-1,1 1,0-2,0 1,0-1,0 1,10-1,-8-2,-1 0,1 0,-1-1,0 0,0-1,0 1,0-1,-1-1,1 1,11-10,40-24,201-146,-225 152,0 0,-2-2,-2-2,-1-1,-2-1,40-70,-45 74,2 1,2 1,0 1,52-44,-47 45,408-358,-189 173,-247 211,7-5,-1-1,0 0,0 0,6-11,-14 20,0-1,0 0,-1 0,1 0,0 0,-1 0,1 0,-1 0,1 0,-1 0,0 0,1 0,-1-1,0 1,0 0,0 0,0 0,0 0,0 0,0-1,0 1,0 0,0 0,-1 0,1 0,0 0,-1 0,1 0,-1 0,1 0,-1 0,0 0,1 0,-1 0,0 0,0 0,0 1,1-1,-1 0,0 0,0 1,0-1,0 1,0-1,0 1,0-1,0 1,-1 0,1 0,0-1,0 1,0 0,0 0,-3 0,-12-2,-1 1,0 1,1 0,-1 1,0 1,1 0,-1 2,1 0,-29 11,22-8,-1 0,0-2,-40 5,46-8,0 0,1 1,-1 1,1 1,0 0,0 1,-20 11,-11 8,-47 35,68-42,17-13,0 0,-1 0,1-1,-1 0,0-1,0 0,0-1,0 0,-17 0,-4-1,0-2,-34-4,45 1,5-2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18.4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1,'5'0,"0"0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0.9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0 461,'31'28,"1"-1,1-2,38 23,46 34,44 62,189 215,16 18,-336-350,37 27,-57-47,0 0,0-1,1 0,0-1,0 0,0-1,0 0,17 3,-26-7,0 0,0 0,1 0,-1 0,0 0,0 0,0-1,0 1,0-1,0 1,0-1,0 0,-1 0,1 0,0 0,0 0,-1 0,1 0,0-1,-1 1,1 0,-1-1,0 1,1-1,-1 0,0 0,0 1,0-1,0 0,0 0,-1 0,1 0,-1 0,1 0,-1 0,1-4,1-10,0 0,-1 0,-3-29,2 26,-19-375,8 289,-42-181,35 214,4-1,3-1,4 0,2 0,4-1,14-128,-12 192,2 0,-1 0,1 0,7-15,-10 25,0-1,1 1,-1 0,1 0,-1 0,1 0,-1-1,1 1,-1 0,1 0,0 0,0 0,-1 0,1 1,0-1,0 0,0 0,0 0,0 1,0-1,0 1,1-1,-1 1,0-1,0 1,0-1,0 1,1 0,-1 0,0 0,0 0,1 0,-1 0,0 0,0 0,0 0,1 0,-1 1,0-1,0 0,0 1,1-1,-1 1,0 0,0-1,0 1,0 0,0 0,0-1,-1 1,1 0,0 0,0 0,0 1,2 2,0 0,0 1,-1-1,0 1,0-1,0 1,0 0,-1-1,2 10,1 2,4 12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1.7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1,'5'0,"14"0,0 0,0 1,-1 1,36 8,-50-9,-1 0,1 1,0-1,0 1,-1 0,1 0,-1 0,1 0,-1 1,0-1,0 1,0 0,0 0,-1 0,1 0,-1 1,1-1,-1 0,0 1,-1 0,1-1,-1 1,1 0,-1 0,0 0,-1 0,1 0,0 7,-3 11,0-1,-2 1,0-1,-1 0,-1 0,-1-1,-1 0,-20 37,18-37,0 1,1 0,1 1,1 0,1 0,0 0,-2 36,7-56,1 1,0 0,0 0,1 0,-1-1,0 1,1 0,0 0,0 0,-1-1,2 1,-1-1,0 1,0-1,1 1,-1-1,1 0,0 1,0-1,0 0,0 0,0 0,4 2,-1-2,1 1,-1-1,1 0,0-1,-1 1,1-1,0 0,0-1,12 1,4-1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2.4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16,'0'-4,"4"-2,2 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3.1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1 302,'3'0,"0"1,0 0,0 1,0-1,0 0,0 1,0-1,0 1,0 0,-1 0,1 0,-1 1,0-1,1 0,1 5,30 41,19 43,4-2,4-2,133 145,253 190,-341-335,201 128,-307-215,0 0,1 1,0-1,-1 1,1-1,-1 0,1 1,-1-1,1 0,0 0,-1 1,1-1,-1 0,1 0,0 0,-1 0,1 0,0 0,-1 0,1 0,0 0,-1 0,1 0,0 0,-1-1,1 1,-1 0,1 0,0-1,-1 1,1 0,-1-1,1 1,-1-1,1 1,-1-1,1 1,-1-1,1 1,-1-1,0 1,1-1,-1 1,0-1,0 1,1-1,-1 0,0 1,0-1,0 0,0 1,0-1,0 0,0 1,0-1,0 0,0 0,-3-52,2 39,-4-627,64 157,-25 270,-31 185,-2 16,0 1,1-1,0 0,1 0,0 1,1-1,0 1,1 0,11-19,-16 31,1-1,-1 0,1 1,-1-1,1 0,-1 1,1-1,-1 1,1-1,0 1,-1-1,1 1,0-1,-1 1,1-1,0 1,0 0,-1 0,1-1,0 1,0 0,0 0,-1 0,1 0,0 0,0 0,0 0,0 0,-1 0,1 0,0 0,0 1,-1-1,2 1,7 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3.6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0,'9'9,"-2"1,0 0,0 0,-1 1,0 0,0 0,-2 0,1 0,-1 1,-1 0,2 14,2 19,2 80,1 15,7-59,52 155,53 73,-86-221,12 27,71 123,-105-215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4.5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504 1,'-1'11,"0"1,-1-1,0 1,-1-1,0 0,-8 19,-37 66,33-68,-25 48,-213 376,147-289,92-151,10-23,11-26,-1 27,0 1,0 1,1-1,1 1,-1 1,1-1,0 1,1 1,0-1,0 1,0 1,1 0,0 0,14-4,-1 1,0 1,1 1,0 1,0 1,34-1,-13 5,-1 2,1 2,-1 2,0 1,0 3,-1 2,0 1,51 24,-32-11,307 142,-329-146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5.5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1 999,'40'-43,"-2"-2,58-90,-63 85,16-29,-4-2,-4-2,-3-2,39-132,-73 206,1-4,0 1,-1-1,-1 0,3-29,-6 41,0 0,0 1,0-1,0 1,-1-1,1 0,-1 1,1-1,-1 1,0-1,0 1,0 0,0-1,-1 1,1 0,-1 0,1 0,-1 0,0 0,1 0,-1 0,0 1,0-1,-1 1,1-1,0 1,0 0,-1 0,1 0,-1 0,1 0,-1 0,1 1,-1-1,-3 1,-8-1,0 1,1 1,-1 0,0 1,1 0,0 1,0 1,0 0,0 1,0 0,1 1,0 1,0-1,0 2,1 0,-12 11,5-4,1 0,0 2,2 0,0 1,0 0,2 1,0 1,-17 37,27-50,-1 1,1 0,1 0,0 0,0 0,0 0,1 1,0 11,1-18,1 1,-1 0,1-1,0 1,-1-1,1 1,0-1,1 1,-1-1,0 0,1 0,-1 0,1 1,0-1,-1-1,1 1,0 0,0 0,0-1,1 1,-1-1,0 0,0 1,1-1,-1 0,1 0,-1-1,1 1,-1 0,4-1,26 6,59 2,-55-6,49 8,-5 9,-1 2,-1 5,-1 2,96 52,-118-51,-2 2,-1 3,-2 2,-1 2,-2 2,57 63,-97-94,1-1,-1 1,-1 1,1-1,-2 1,1 1,5 14,-10-21,0-1,-1 0,1 0,-1 0,1 0,-1 1,0-1,0 0,-1 0,1 0,-1 1,1-1,-1 0,0 0,0 0,-1 0,1 0,0 0,-1 0,0-1,0 1,0 0,0-1,0 0,0 1,0-1,-1 0,1 0,-1 0,-4 2,-15 9,-1-1,0 0,-1-2,-42 12,-107 18,46-13,105-21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6.04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1,'0'4,"4"2,1 4,1 4,3 5,4 3,0 2,-2 2,1 0,-1 0,-2 5,1-4,-1-6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6.4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0,'4'0,"7"0,4 0,5 0,-1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2:45:22.844"/>
    </inkml:context>
    <inkml:brush xml:id="br0">
      <inkml:brushProperty name="width" value="0.1" units="cm"/>
      <inkml:brushProperty name="height" value="0.1" units="cm"/>
      <inkml:brushProperty name="color" value="#E71224"/>
      <inkml:brushProperty name="ignorePressure" value="1"/>
    </inkml:brush>
  </inkml:definitions>
  <inkml:trace contextRef="#ctx0" brushRef="#br0">1 85,'3'0,"1"1,0 0,-1 0,1 0,-1 0,0 1,1-1,-1 1,0 0,0 0,0 0,0 0,0 0,-1 1,1 0,3 4,33 50,54 136,-3-1,-89-191,13 26,1 0,1 0,2-2,0 0,2-2,44 42,-52-53,-18-15,-23-22,-20-36,10 13,-41-66,45 57,20 36,1 0,1-1,2-1,0 0,1-1,-12-42,1-7,-4-12,24 79,0 0,1-1,0 1,-1 0,2 0,-1-1,1 1,0 0,1 0,-1 0,4-8,-3 10,0 1,1 0,-1 0,1 0,0 0,0 1,0-1,0 1,0 0,1 0,-1 0,0 0,1 0,0 1,-1-1,1 1,0 0,0 0,0 1,-1-1,1 1,0 0,0 0,4 1,8-1,-1 1,0 0,0 2,29 7,-17 1,-1 0,0 2,0 1,40 31,-39-26,1-2,0 0,40 16,306 99,-292-98,-35-12,1-3,0-2,1-2,101 17,-96-34,-51 2,1 0,-1-1,1 0,-1 0,0 0,1 0,-1 0,0-1,0 0,0 1,0-1,5-4,-8 5,1 0,-1 0,0 0,0 0,0 0,0 0,0 0,0 0,0 0,-1 1,1-1,0 0,0 0,-1 0,1 0,-1 0,1 1,-1-1,1 0,-1 0,1 1,-1-1,1 0,-1 1,0-1,0 0,-22-22,20 21,-62-55,-127-87,154 117,-69-64,104 89,-1-1,0 1,0-1,0 1,0 0,0 0,0 1,0-1,-6 0,-12-5,7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29.81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1 625,'0'-29,"1"1,1-1,10-49,-8 66,0-1,0 1,1 0,1 0,0 1,1-1,0 2,0-1,1 1,15-15,-9 10,1 1,1 0,0 1,1 1,0 1,1 0,29-12,-38 19,0 1,0 1,0-1,0 2,1-1,-1 1,1 1,-1-1,1 2,-1-1,1 1,-1 1,1 0,-1 0,0 1,0 0,0 0,11 7,115 51,-134-60,0-1,1 1,-1 0,0-1,1 1,-1-1,1 1,-1-1,1 0,-1 0,1 0,-1 0,1 0,-1 0,1 0,-1 0,1 0,-1-1,0 1,1-1,-1 1,1-1,-1 1,0-1,1 0,1-1,-2 0,1 0,0-1,-1 1,1 0,-1-1,0 1,0-1,0 0,0 1,0-1,-1 0,1 1,0-4,0-7,-1 0,0 0,-1 0,0 0,-3-15,-30-88,33 99,3 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7.5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1 384,'81'39,"250"133,-326-169,0 0,1 1,-1 0,-1 0,1 1,-1-1,0 1,0 0,0 0,3 7,-6-11,0 0,0 1,-1-1,1 1,-1-1,1 1,-1-1,0 1,0 0,0-1,0 1,0-1,0 1,0-1,0 1,0-1,-1 1,1 0,-1-1,1 0,-1 1,1-1,-1 1,0-1,0 0,0 1,0-1,0 0,0 0,0 0,0 0,0 0,-1 0,1 0,0 0,-1 0,1 0,0-1,-1 1,1-1,-1 1,1-1,-1 0,0 1,-1-1,0 1,0 0,0-1,0 1,0-1,-1 0,1 1,0-1,0-1,-1 1,1 0,0-1,0 0,0 0,0 0,0 0,0 0,0-1,0 1,0-1,1 0,-1 1,0-1,1-1,0 1,-1 0,1-1,0 1,-3-5,-4-8,0 0,1 0,0-1,-6-20,2 6,-10-19,4 10,-13-41,26 65,1 0,1-1,1 1,0-1,0 0,2-21,1 26,-1 1,1-1,1 1,0-1,0 1,1 0,1 0,-1 0,2 1,-1-1,1 1,1 0,0 0,0 1,0-1,1 1,0 1,1-1,0 1,0 1,1 0,-1 0,1 0,1 1,-1 0,1 1,-1 0,1 1,0 0,1 0,-1 1,13-1,-5 1,0 1,0 0,1 1,-1 1,0 1,0 0,0 2,-1 0,32 12,-38-12,-1 1,0 1,0-1,0 2,-1-1,0 1,-1 1,1 0,-1 0,-1 0,1 1,-2 0,1 1,-1 0,-1 0,8 18,16 50,-13-32,26 51,-38-89,0 0,-1 1,0 0,0 0,1 14,-1-4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28.2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65 1,'-2'26,"-1"1,-1-1,-14 47,-2 15,12-30,2 1,3 0,3 0,2 0,2 0,3 0,3-1,2 0,3-1,2-1,3 0,2-1,3-2,2 0,2-2,59 80,-13-38,3-4,4-3,4-3,191 139,-262-212,0 0,0-1,1-1,33 13,-43-19,0 0,0-1,1 1,-1-1,0-1,0 1,1-1,-1 0,1 0,-1-1,0 0,0 0,1 0,-1-1,0 0,0 0,7-4,-11 5,0-1,-1 1,1-1,0 1,0-1,-1 0,1 1,-1-1,1 0,-1 0,0 0,0-1,1-2,4-12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5.5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754 0,'-11'2,"-1"1,1 0,0 0,-1 1,2 0,-1 1,0 0,1 1,-14 10,-9 3,-229 137,215-124,1 2,2 3,-53 56,83-76,0 0,0 1,-15 29,24-38,1-1,0 1,0-1,1 1,0 0,1 0,0 1,0-1,1 0,0 18,1-25,1 1,-1-1,1 1,0-1,0 1,0-1,0 0,0 1,0-1,1 0,-1 0,1 0,-1 0,1 0,0 0,0 0,0-1,0 1,0 0,0-1,0 0,1 0,-1 1,0-1,1-1,-1 1,1 0,-1-1,1 1,0-1,2 1,10 0,1 0,-1-1,0-1,16-2,-24 2,223-17,-184 17,-1 2,1 2,47 10,-57-7,-10-2,0 1,40 13,-61-16,0-1,-1 1,1 0,0 1,-1-1,1 1,-1 0,0 0,0 0,0 0,-1 1,1 0,-1-1,0 1,0 1,0-1,0 0,-1 1,3 6,-4-7,-1 1,1 0,-1-1,0 1,0 0,-1-1,0 1,1 0,-2-1,1 1,0-1,-1 1,0-1,0 0,0 0,0 0,-6 7,-6 8,-1-1,-20 20,26-29,-18 17,-2-1,-2-2,0-1,-1-1,0-2,-2-2,0 0,-2-3,1 0,-74 15,106-28,-1 0,1 0,-1-1,1 0,-1 0,1 0,-1 0,0 0,1-1,-1 1,1-1,0 0,-1 0,1 0,-6-4,7 4,1 0,-1-1,1 0,0 1,-1-1,1 0,0 1,0-1,0 0,1 0,-1 0,0 0,1 0,-1 0,1 0,0 0,0 0,-1 0,1 0,1 0,-1 0,0 0,0 0,1 0,-1 0,1 0,0 0,0 0,1-2,2-8,2 1,-1 0,2 1,-1-1,2 1,-1 0,1 1,1 0,16-14,11-7,49-28,-79 53,9-3,1 0,-1 1,1 0,1 2,-1 0,1 0,29-3,-14 2,-10 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6.4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 1,'10'1,"1"0,0 0,-1 1,1 1,-1 0,20 8,58 34,-60-29,-18-11,0 0,-1 1,1 0,-2 1,1 0,8 9,-16-15,1 1,-1-1,0 1,1 0,-1 0,0 0,0 0,0 0,0 0,-1 0,1 0,0 0,-1 0,0 0,1 0,-1 0,0 0,0 1,0-1,0 0,-1 0,1 0,0 0,-1 0,0 0,1 0,-1 0,0 0,0 0,0 0,0 0,-1 0,1 0,0-1,-1 1,1-1,-3 2,-17 17,-2-1,-1-1,-25 14,24-16,1 0,-35 33,51-42,1 1,0 1,0-1,1 1,0 0,0 1,1 0,1-1,-1 2,-4 18,6-14,0 0,1 0,1 0,0 0,2 25,0-33,-1 1,2-1,-1 0,1 1,0-1,0 0,1 0,0 0,0-1,1 1,0-1,0 1,7 7,-8-12,-1 0,1 1,0-1,0-1,0 1,0 0,0-1,1 0,-1 0,0 0,1 0,-1 0,1-1,-1 1,0-1,1 0,-1 0,1 0,-1 0,1-1,-1 0,1 1,4-3,9-3,0-1,0-1,22-13,0 0,-17 10,-6 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6.9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7.7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38,'26'0,"526"-20,-439 8,-92 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9.0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699 50,'0'-2,"0"0,0 1,0-1,0 0,-1 1,1-1,0 0,-1 0,0 1,1-1,-1 1,0-1,0 1,0-1,0 1,0-1,0 1,0 0,-1 0,1-1,-2 0,-1 0,0 0,1 0,-1 1,0-1,0 1,0 0,0 0,0 0,-5 0,-9 1,-1 0,0 1,-22 3,34-3,-37 8,0 2,0 1,1 3,1 1,1 2,0 2,1 2,1 2,2 1,-47 40,54-35,29-29,1 0,0-1,-1 1,1 0,-1-1,1 1,0 0,0 0,-1-1,1 1,0 0,0 0,0 0,0-1,0 1,0 0,0 0,0-1,0 1,0 0,1 0,-1 0,0-1,0 1,1 0,-1-1,0 1,1 0,-1-1,1 1,-1 0,1-1,-1 1,1-1,0 1,-1-1,1 1,0-1,-1 1,1-1,0 0,-1 1,1-1,0 0,0 0,-1 0,1 1,1-1,209 55,-80-24,-50-8,-1 3,104 49,-145-55,-1 1,-1 1,0 3,-2 1,-1 1,44 46,-69-64,-1 1,0 0,0 0,-1 1,-1-1,0 2,0-1,7 22,-12-27,1 1,-1-1,0 1,0 0,-1 0,0-1,0 1,-1 0,0-1,0 1,0-1,-1 1,0-1,0 1,-1-1,1 0,-8 11,0 0,-1-1,-1 0,0-1,-25 25,31-35,-1 0,1-1,-1 1,0-1,0-1,0 1,-1-1,1 0,-1-1,0 0,1 0,-1-1,0 0,-13 0,-8 0,-3 0,-1-1,0-1,-53-10,79 10,1-1,0 0,0 0,-1-1,1 0,1 0,-1 0,0 0,1-1,-1 0,1-1,-8-8,10 9,1 1,0 0,0-1,1 1,-1-1,1 0,0 1,-1-1,2 0,-1 0,0 0,1 0,0 0,0 0,0 0,0 0,1 0,-1 1,1-1,0 0,0 0,3-6,5-9,0-1,1 2,1-1,0 1,15-17,76-77,-73 83,-1-1,-2-1,42-64,-58 79,-2 4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9.8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25 1,'-2'25,"0"0,-6 27,3-28,1 1,0 36,5-34,2-1,1 0,1 0,1-1,13 36,60 123,-22-57,4 24,-49-121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1.60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316 0,'-2'10,"-1"-1,1 0,-2 0,1 0,-1 0,-1 0,0-1,0 0,0 0,-13 14,-1 3,-37 62,-50 67,101-146,0-2,-1 1,0 0,0-1,-1 0,0-1,0 0,0 0,-9 5,16-10,0 0,0 0,-1 0,1 0,0 0,0 0,-1 0,1 0,0 0,0 0,-1-1,1 1,0 0,0 0,0 0,-1 0,1 0,0 0,0 0,0-1,-1 1,1 0,0 0,0 0,0-1,0 1,0 0,0 0,-1 0,1-1,0 1,0 0,0 0,0 0,0-1,0 1,0 0,0 0,0-1,0 1,0 0,0 0,0-1,0 1,0 0,0 0,0 0,0-1,0 1,1 0,-1 0,0-1,0 1,0 0,0 0,0 0,0 0,1-1,-1 1,0 0,0 0,0 0,1 0,-1 0,0-1,1 1,10-15,-2 8,1 0,0 0,0 1,0 0,1 1,0 0,0 1,0 0,1 1,-1 0,1 1,0 0,-1 1,1 0,0 1,0 0,0 1,0 0,-1 1,1 0,-1 1,1 1,-1 0,0 0,17 10,-13-7,-1 0,2 0,-1-1,0-1,1-1,0 0,0-1,1-1,-1 0,25-1,-38-1,35 2,-37-2,0 1,1-1,-1 0,0 1,1-1,-1 1,0-1,0 1,1 0,-1-1,0 1,0 0,0 0,0 0,0 0,0 0,0 0,0 0,0 0,-1 0,1 0,0 1,0 1,0 7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02.6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1,'18'0,"-3"-1,0 1,1 1,23 5,-33-5,1 1,-1 0,0 1,0 0,-1 0,1 0,0 1,-1-1,0 1,0 1,7 7,29 35,-3 2,36 60,-6-7,157 195,-100-137,158 264,-262-388,-2-4,16 39,-31-62,-1-1,0 1,0-1,-1 1,0 0,-1 0,0 0,0 0,-1 0,-1 11,-2-11,0 1,-1-1,-1 1,1-1,-2-1,1 1,-1-1,0 1,-1-2,0 1,-13 10,-16 22,23-24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42.90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5491 0,'0'10,"-1"-1,-1 1,0-1,0 1,-1-1,0 0,0 0,-1 0,-1 0,1-1,-11 15,-8 7,-46 47,25-30,-193 231,205-249,19-17,43-23,187-84,125-58,-317 142,-1 1,2 1,0 1,0 1,0 2,1 1,-1 1,1 1,46 2,-70 0,0 0,0 1,0-1,0 0,0 1,0 0,0 0,0 0,0 0,0 0,0 1,-1-1,1 1,-1 0,1 0,-1 0,1 0,-1 0,0 0,0 1,0-1,2 4,-3-3,-1 0,1 0,-1 0,1-1,-1 1,0 0,0 0,0 0,-1 0,1-1,-1 1,1 0,-1 0,0 0,0-1,0 1,0-1,-1 1,1-1,-1 1,1-1,-1 0,0 1,-3 1,-31 34,-2-2,-67 50,59-50,-72 71,93-81,-29 31,51-54,1 0,0 1,0-1,0 1,0-1,0 1,1-1,-1 1,1 0,0 0,0 0,1 0,-1 0,1 0,0 6,0-9,1 1,0-1,-1 0,1 1,0-1,0 0,0 1,0-1,0 0,0 0,0 0,1 0,-1 0,0 0,0 0,1 0,-1-1,1 1,-1 0,1-1,-1 1,1-1,-1 0,1 1,-1-1,1 0,0 0,-1 0,1 0,-1 0,1-1,-1 1,4-1,57-12,-61 13,320-68,-214 49,-25-1,-56 12,-1 2,1 1,45-3,-36 7,48 0,-76 1,0 1,0-1,0 2,0-1,0 1,0 0,-1 0,11 6,-16-8,0 1,0 0,0-1,0 1,0 0,-1-1,1 1,0 0,0 0,-1 0,1 0,0-1,-1 1,1 0,-1 0,1 0,-1 0,0 0,1 1,-1-1,0 0,0 0,0 0,1 0,-2 2,1 0,-1-1,1 1,-1-1,0 1,0-1,0 0,-1 1,1-1,-1 0,-2 4,-6 5,0-1,-1 0,-13 10,19-16,-159 112,106-77,14-10,23-17,2 1,-1 1,2 1,-32 33,0 6,54-51,8-6,15-6,-27 9,37-15,-25 9,1 0,-1 1,1 1,25-5,-34 8,0 1,0 0,0 0,0 0,0 1,0-1,0 1,0 0,0 0,0 0,0 1,-1-1,1 1,0 0,-1 0,1 0,-1 1,0-1,0 1,6 5,3 8,-1 1,-1 0,0 1,-1 0,-1 0,11 37,-1-6,172 540,-179-549,-5-15,2 0,12 30,-5-18,17 62,-27-76,1 0,2 0,0-1,1 0,2 0,0-1,26 36,-35-55,-1-1,0 0,0 0,0 0,0 1,0-1,0 0,-1 1,1-1,0 1,-1-1,1 1,-1-1,1 1,-1 0,0-1,0 1,0-1,0 4,0-4,-1 0,0 0,1 0,-1 0,0 0,1 0,-1-1,0 1,0 0,0 0,0-1,0 1,0 0,0-1,0 1,0-1,0 0,0 1,0-1,0 0,-2 1,-10 1,0-1,0-1,-27-1,22 0,-4 1,-49-3,-1 4,0 2,-103 20,-206 87,8 31,1 0,235-94,-500 198,203-71,-65 31,392-147,63-32,-1-1,-1-3,-68 22,77-35,24-6,1 0,0 1,0 0,-22 11,7-3,1-1,-1-1,-1-1,-54 9,-7 2,47-8,-1-2,1-3,-2-1,-79 1,115-8,-1 0,1-1,0 0,0 0,0 0,0-1,0-1,0 0,1 0,-1 0,1-1,-7-5,-10-10,-41-45,36 34,-18-17,-175-195,195 210,2-3,2 0,1-1,2-1,-25-66,15 28,-2 2,-4 1,-49-74,-159-186,60 92,24 31,131 172,-9-10,-81-80,109 117,1 0,0-1,1-1,0 1,1-1,0 0,1-1,1 0,-7-23,4 13,-1 0,-14-25,-71-108,-32-58,102 169,-53-76,36 68,3-2,2-1,3-2,3-1,-24-67,41 70,11 35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39.44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429 25,'0'-1,"0"0,0 1,0-1,0 0,0 0,0 0,0 0,0 0,-1 0,1 0,0 0,0 0,-1 1,1-1,-1 0,1 0,-1 0,1 1,-1-1,1 0,-1 0,0 1,1-1,-1 1,0-1,0 1,0-1,1 1,-3-1,1 0,-1 1,1 0,0 0,-1 0,1 0,0 0,-1 0,1 1,0-1,-1 1,-3 1,-4 3,-1 0,1 0,0 1,-10 7,-14 15,2 1,0 2,2 1,1 1,2 2,1 0,2 2,1 1,-23 56,43-88,0 1,0 0,1 0,0 0,0 0,1 0,0 1,0 12,1-18,0 1,1-1,-1 0,1 1,-1-1,1 0,0 0,0 0,0 1,0-1,0 0,0 0,1 0,-1-1,1 1,-1 0,1 0,0-1,-1 1,1-1,0 0,0 1,0-1,0 0,1 0,-1 0,0-1,0 1,1 0,3 0,57 6,-49-6,0 0,0 1,0 0,19 6,1 3,0-2,1-2,52 5,111-2,-134-8,476 2,-529-3,29-5,-40 3,1 1,0-1,-1 1,1-1,-1 0,1 1,0-1,-1 1,1-1,-1 0,0 1,1-1,-1 0,0 0,1 1,-1-1,0 0,0 0,0 0,0 1,1-1,-1 0,0 0,0 0,-1 1,1-1,0 0,0 0,0 0,0 1,-1-1,1 0,0 0,-1 1,1-1,-1 0,1 1,-1-1,1 0,-1 1,1-1,-2 0,-7-14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0.57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260 0,'-8'1,"0"0,0 1,0 0,0 0,1 0,-1 1,1 0,0 1,-1 0,1 0,1 0,-1 1,1 0,-11 11,-3 4,1 1,-30 42,42-52,0-1,1 1,0 0,1 1,0-1,1 1,-4 12,7-20,0 1,1-1,-1 0,1 1,0-1,0 0,0 1,0-1,1 0,0 0,0 1,0-1,0 0,1 0,-1 0,1 0,0 0,1 0,-1-1,0 1,1-1,0 0,4 4,0-1,0-1,0 0,1-1,-1 1,1-1,0-1,0 0,1 0,-1 0,1-1,-1-1,11 2,14-1,66-4,-9-1,23 15,-85-7,0-1,1-1,-1-2,1-1,40-5,-65 4,0 0,0 0,0 0,0-1,0 1,0-1,-1 0,1 0,-1 0,1 0,-1-1,0 0,0 1,0-1,0 0,-1 0,1-1,-1 1,0 0,0-1,0 1,0-1,-1 0,1 0,-1 0,2-7,-1-6,-1 1,0 0,-1-1,-1 1,-4-23,5 34,-1 0,0 0,0 0,-1 0,0 0,0 0,0 1,0-1,-1 1,1-1,-1 1,0 0,-1 0,1 0,-8-6,4 4,-1 1,0 1,0-1,0 1,0 1,0-1,-1 1,-12-2,-13-1,1 2,-1 2,-59 2,85 0,-13 2,-1-2,0-1,1 0,-1-2,1 0,0-2,-21-6,-17-6,34 11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1.9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287 3,'-41'-1,"22"0,-1 1,1 0,-1 2,-32 6,46-7,0 1,1 0,0 0,-1 1,1 0,0-1,0 2,1-1,-1 1,1-1,-1 1,1 0,0 1,1-1,-1 1,1 0,0-1,0 2,0-1,-3 9,0 11,1 0,0 0,2 1,1-1,1 1,1 0,6 38,-6-60,0-1,1 0,-1 1,1-1,0 0,0 1,0-1,0 0,1 0,-1 0,1 0,0 0,-1 0,2-1,-1 1,0 0,0-1,1 0,-1 0,1 1,0-1,0-1,-1 1,1 0,1-1,-1 1,0-1,0 0,0 0,4 0,9 1,1 0,0-1,-1-1,1-1,18-3,12 1,-21 3,-1 2,1 0,-1 2,0 1,37 12,120 52,-176-66,22 9,18 6,58 34,-92-45,0 1,-1 0,0 0,0 1,-1 1,0 0,-1 0,0 0,12 21,-18-28,-1 1,0-1,-1 1,1 0,-1-1,1 1,-1 0,0 0,-1 0,1 0,-1 0,0 0,0 0,0 0,0 0,-1 0,1 0,-1 0,0 0,0 0,-4 7,3-7,-1 1,-1-1,1 0,-1 0,1 0,-1-1,0 1,0-1,-1 0,1 0,-1 0,1-1,-1 0,0 0,0 0,-6 1,-312 113,311-112,1 0,0-1,-1 0,1-1,-1 0,0 0,0-1,0-1,0 0,0-1,1 0,-1-1,0 0,1-1,-1 0,1-1,0-1,0 1,0-1,1-1,-1 0,2-1,-1 0,1 0,0-1,-10-11,16 14,-1 0,1 0,1-1,-1 1,1-1,0 0,0 1,0-1,1 0,0 0,0 0,1-11,-1-4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4.4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1,'2'29,"8"51,1 7,1 54,43 191,60 131,-102-415,2 0,1 0,3-2,31 56,-42-88,1-1,0 0,0 0,2-1,-1 0,1-1,1-1,0 1,1-2,0 0,0 0,1-1,0-1,0 0,1-1,0 0,23 5,-12-7,0 1,-1 1,0 2,0 0,-1 2,0 0,29 18,-47-23,1 0,0-1,0-1,0 1,0-1,1 0,-1 0,1-1,0 0,0-1,15 2,0-6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5.87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334 175,'-15'0,"0"0,0 1,0 1,-26 6,32-5,1 0,0 0,1 1,-1 0,0 1,1 0,0 0,1 0,-12 12,3-1,1 0,0 1,1 1,1 0,0 1,2 0,0 1,1 0,2 0,0 1,0 0,2 1,1-1,1 1,0-1,2 1,2 41,0-60,0 0,0 1,0-1,1 0,-1 0,1 0,0 0,0 0,0 0,0 0,1-1,-1 1,0-1,1 1,0-1,0 0,3 2,62 31,-45-24,0 1,0 0,1-2,0-1,0-1,1-1,0-1,51 5,504-11,-563-1,0 0,0-1,0-1,-1-1,1-1,-1 0,0-1,0 0,17-11,-26 13,-1 0,1 0,-1-1,0 0,0 0,-1-1,0 1,0-1,0 0,-1-1,1 1,-2-1,1 0,-1 0,0 0,0 0,-1 0,0-1,0 1,-1-1,0 1,0-10,0-23,-3 1,-1 0,-1 0,-3 0,-1 0,-2 1,-20-50,27 80,-4-10,-1-1,-19-32,23 46,0-1,0 1,0 0,-1 1,0-1,0 1,0 0,0 0,-1 0,1 1,-1 0,-10-4,-24-7,-1 2,0 2,-45-5,-127-4,200 18,-63-9,56 7,1 0,-1 1,0 0,-32 3,46 0,1 0,-1 0,0 1,1 0,-1-1,1 2,0-1,0 1,0 0,0 0,0 0,1 0,-1 1,1 0,0 0,0 0,0 1,1-1,-1 1,-2 7,-7 8,-31 65,37-65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6.6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61,'38'-1,"53"-10,29-2,213-7,-260 18,-55 2,0 0,0-1,33-7,-36 3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8.89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0,'2'1,"1"-1,0 1,0 0,-1 0,1 0,0 0,-1 0,1 0,-1 1,1-1,-1 1,0 0,0-1,0 1,0 0,4 5,29 42,-26-35,27 48,-2 0,-3 2,-3 2,35 120,-10 33,-37-155,-11-39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49.9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278 0,'-2'12,"0"0,-1-1,-1 1,0-1,-1 0,0 0,0 0,-8 10,-1 5,-27 51,14-27,-38 97,60-135,1-1,-1 0,-1 0,0-1,0 1,-1-1,0 0,-1-1,0 0,-17 15,52-37,1 2,0 1,1 2,42-8,44 14,-78 3,1-1,-1-3,48-8,-84 11,7-2,0 0,0 0,0 1,1 1,-1-1,0 1,1 0,9 2,-3 3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1.0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0,'6'2,"-1"-1,0 1,0 0,0 1,0-1,0 1,0 0,-1 0,1 0,-1 1,4 4,10 6,-9-7,0 1,-1 0,0 0,0 1,-1 0,0 0,0 1,-1 0,0 0,5 14,-8-16,0 0,0 0,0 0,-1 0,-1 0,1 1,-1-1,-1 0,1 1,-1-1,-1 1,0-1,0 0,-1 1,-2 8,0-10,0 0,-1 0,1 0,-1 0,-1-1,1 0,-1 0,0 0,-1-1,-8 6,8-5,-1-1,1 1,1 0,-1 0,1 1,0 0,1 0,0 0,-9 16,10-13,1 1,0-1,1 1,0 0,0 0,1-1,1 1,0 0,0 0,2 12,-1-18,0-1,0 1,0 0,1 0,-1 0,1-1,0 1,0 0,1-1,0 0,-1 0,1 0,1 0,-1 0,0 0,1-1,0 0,0 0,0 0,0 0,1 0,-1-1,8 3,9 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1.53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0,'0'5,"0"5,0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44.864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490 1,'-1'9,"0"-1,-1 1,0 0,-1-1,-7 17,-4 16,-81 321,38-114,39-181,-35 83,35-112,-37 55,-4 8,39-65,-49 66,56-85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2.2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1,'5'0,"9"0,8 0,7 0,13 0,8 0,3 0,7 0,1 0,3 0,-1 0,-6 0,-9 0,-8 0,-7 0,-4 0,-8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39:53.31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1,'1'6,"1"-1,0 1,0-1,0 1,1-1,-1 0,1 0,7 8,-2 0,73 140,7 9,-82-150,-1 1,0-1,-1 1,0 1,-1-1,3 25,2 6,-5-29,0 0,1 0,1 0,1-1,12 25,-14-32,-1-1,-1 1,1 0,-1-1,0 1,1 10,-1 3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30.42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0,'17'1,"1"1,-1 0,26 7,14 2,530 56,-452-54,439 10,-435-21,95 12,303 58,-160-15,-18-5,355 31,-154-82,-255-4,-204 0,193-31,93-47,-283 57,-8 3,-2-4,116-47,-194 66,0 1,1 1,-1 0,1 2,22-2,-26 3,1 0,0-1,0 0,-1-1,1-1,-1 0,0-1,23-11,0-10,-25 19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33.70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1303 388,'0'-387,"-14"618,1 15,13-180,-1 32,23 174,-19-251,8 37,-2 0,-3 0,-3 117,-5-169,1 1,-1-1,0 0,0 0,-1 0,0 0,0-1,0 1,-1-1,0 0,0 0,0 0,-10 8,9-8,0 0,0 1,0-1,1 1,0 0,0 0,0 0,1 1,0-1,0 1,-3 11,4-10,1 1,0-1,1 1,0-1,0 1,0 0,1-1,1 0,2 9,-4-15,1 0,0 0,-1 0,1 0,0-1,0 1,1 0,-1-1,0 1,0-1,1 1,-1-1,1 0,-1 1,1-1,0 0,2 1,-1-1,0 0,-1-1,1 0,0 1,-1-1,1 0,0 0,0-1,-1 1,1 0,0-1,-1 0,1 1,-1-1,1 0,3-3,15-8,-1-1,-1-1,0-1,-1-1,0 0,23-31,10-6,128-145,-59 61,-117 135,-5 7,-13 22,-26 40,39-64,-51 94,5 2,-68 203,4-9,88-237,7-13,-3-1,-37 63,54-100,-1 0,1-1,-1 0,1 1,-1-1,0 0,-1-1,1 1,-1-1,1 0,-1 0,0 0,0-1,-1 0,1 0,0 0,-1-1,1 1,-1-1,1 0,-1-1,-9 0,5-1,0-1,0 0,1 0,-1-1,1-1,0 0,0 0,0 0,1-1,-1-1,1 1,-8-9,-302-275,94 79,138 136,-3 4,-135-82,189 135,-51-19,667 46,-354-12,-145 4,-47 0,0-1,0-1,62-11,-88 8,0-1,0 0,-1 0,0-1,0 0,0 0,0-1,-1 0,0-1,11-12,-7 8,-1 1,2 0,15-10,20-5,-38 21,1 0,-1-1,-1 0,1-1,-1 0,1 0,12-14,-1-4,-15 17,0 0,0 1,1 0,-1 0,1 1,1-1,-1 1,1 1,0-1,9-4,5 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0:34.71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2,'47'-1,"-8"0,77 9,-103-6,0 1,0 0,0 1,0 0,0 1,-1 1,0 0,0 1,16 12,-12-6,-1 1,0 0,-1 1,-1 1,-1 0,0 1,-1 0,11 24,8 23,22 73,-7-15,54 98,33 82,-113-250,-2 0,-3 2,15 103,-28-138,1 0,-2 1,-1-1,0 1,-2-1,0 0,-1 0,-1 0,0 0,-2-1,0 1,-1-2,-16 27,0-7,-1-2,-2 0,-1-2,-2-1,-55 45,26-17,48-47,-1 0,-1 0,0-1,-23 15,15-15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29.78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234 737,'1'-10,"1"-1,0 0,0 0,1 1,0-1,5-11,-4 13,0-1,-1 0,0-1,-1 1,2-18,-9 11,-5 22,-11 24,-61 122,55-107,1 2,3 1,2 0,-25 84,41-112,2 0,0 1,1-1,1 37,1-51,1 1,-1 0,1-1,0 1,0 0,1-1,0 0,0 1,0-1,1 0,-1 0,1 0,1 0,-1 0,1-1,-1 0,1 1,0-2,1 1,8 6,-10-8,21 13,1-2,47 19,-62-29,0-1,0 1,1-2,-1 1,1-1,-1-1,1 0,-1 0,1-1,19-5,-12 2,77-17,180-65,-251 76,9-2,-1-2,-1-1,0-2,37-26,-60 36,0 0,0-1,0 1,-1-1,0-1,0 0,-1 0,-1 0,1 0,-1-1,-1 0,0 0,0 0,-1-1,0 1,-1-1,-1 0,2-13,-2-297,-5 215,5-1,19-148,-13 216,-2 15,-1-1,1-30,-5 54,0 0,0 0,0 0,0 0,0 0,0 0,0 0,0 0,-1 0,1 0,0 0,-1 0,1 0,0 0,-1 0,1 0,-1 0,0 0,1 0,-2 0,2 0,-1 1,1 0,-1 0,0 0,1 0,-1 0,0 0,1 0,-1 0,1 0,-1 0,0 0,1 1,-1-1,1 0,-1 0,0 0,1 1,-1-1,1 0,-1 1,1-1,-1 1,-3 2,1 1,0-1,-1 0,2 1,-1 0,0-1,-2 7,-1 5,1 1,1-1,1 1,0 0,1 1,0-1,2 19,10 115,0-81,3-1,2-1,4 0,3-1,2-1,3-1,54 91,-75-145,1-1,-1 0,2-1,-1 1,1-1,0-1,1 1,0-2,0 1,1-1,-1 0,1-1,1 0,16 5,-1-3,1-1,-1-1,1-1,1-2,26-1,106-3,-85-2,147 14,-190-5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32.07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629 777,'-9'-2,"-1"1,1-1,-1-1,1 1,0-1,0-1,0 0,0 0,-8-6,6 3,-1 1,0 1,0 0,-20-6,8 7,0 1,-1 1,1 1,0 1,-1 1,1 1,-36 8,46-7,0 1,0 0,0 1,1 0,0 1,0 1,1 0,0 1,0 0,0 1,1 0,1 1,0 0,-10 12,17-18,0 0,0 0,1 0,0 0,0 0,0 0,0 1,0-1,1 0,0 1,0 0,0-1,1 1,-1-1,1 1,0 0,0-1,1 1,0 0,-1-1,3 6,-1-6,0-1,0 1,0-1,0 0,1 1,-1-1,1 0,0 0,0-1,0 1,0-1,0 1,1-1,-1 0,1 0,-1-1,1 1,0-1,0 0,0 0,0 0,0 0,0-1,7 1,90 1,0-4,128-19,-185 16,62-17,-92 19,0-2,-1 1,1-2,-1 0,0 0,0-1,-1-1,17-13,-25 16,-1 1,1-1,-1 0,0 0,0 0,0 0,-1 0,0-1,0 1,0-1,-1 1,0-1,0 0,0 0,-1 0,0 1,0-1,0 0,-1 0,0 0,0 1,0-1,-4-8,-3 3,2 13,5-1,0 1,1-1,-1 0,1 1,-1-1,1 0,0 1,0-1,-1 1,1-1,0 0,0 1,0-1,0 1,1 1,2 7,1 1,0-1,0 0,1 0,0 0,1-1,0 1,1-2,0 1,0-1,9 9,5 1,-1 0,2-1,33 20,-29-23,1-1,0-1,1-1,40 10,122 18,-92-21,-86-15,-1-1,-1 1,2-2,-1 0,17 0,-26-1,0 0,0 0,0 0,0 0,0-1,0 1,0-1,0 0,0 1,0-1,0 0,-1 0,1 0,0 0,-1-1,1 1,-1 0,1-1,-1 1,1-1,-1 1,0-1,0 0,0 0,0 1,0-1,0 0,0 0,-1 0,1 0,0-3,0-7,0 0,0 0,-1-1,0 1,-2 0,1 0,-4-14,-30-86,6 22,-2-32,-50-174,76 281,0 0,-1 1,-1 0,0 0,-12-17,18 29,-1 0,1 0,-1 0,0 0,1 0,-1 1,0-1,0 1,0 0,-1-1,1 1,0 0,0 0,-1 0,1 0,0 1,-4-1,3 1,0 0,1 1,-1-1,1 1,-1 0,0 0,1 0,0 0,-1 0,1 1,0-1,-1 1,1-1,0 1,0 0,0 0,0 0,1 0,-1 0,-1 3,0-1,0 1,0-1,0 1,0 0,1 0,0 0,0 0,1 1,-1-1,1 0,0 1,1-1,-1 1,1-1,0 1,0-1,1 1,0-1,0 1,0-1,1 1,-1-1,4 6,-1-1,2 1,-1-1,2 0,-1 0,1-1,1 1,-1-2,2 1,17 13,13 6,1-2,2-3,0 0,56 19,188 53,53-9,-39-12,-185-43,-25-8,125 48,-209-68,0 0,1 0,-1 0,-1 1,1-1,0 2,-1-1,8 8,-11-10,-1 0,0 0,0 0,0 0,0 0,0 0,0 0,0 0,0 1,-1-1,1 0,-1 0,0 1,0-1,0 0,0 1,0-1,0 0,-1 1,1-1,-1 0,1 0,-1 0,0 0,0 1,0-1,-2 3,-6 9,-1 0,-1-1,0 0,0-1,-2 0,1-1,-1 0,-1-1,0-1,0 0,-26 11,-18 6,-104 31,138-50,11-2,0-2,-1 0,1 0,-1-1,1-1,-1 0,0-1,-19-2,28 2,1-1,0 0,-1 0,1-1,0 1,0-1,0 0,0 0,0 0,0-1,1 1,-1-1,1 0,0 0,0 0,0 0,0-1,0 1,1-1,-1 0,1 0,0 0,0 0,1 0,-1 0,1 0,0 0,0-1,0-7,-1-7,1-1,1 1,1-1,1 1,1 0,0 0,2 0,0 0,1 0,15-33,12-11,66-98,-46 79,0-2,27-42,-5-3,66-157,-138 280,-1-1,0 0,0 0,0 0,-1 0,0-10,-1 16,0 0,0 0,0 0,0 0,0 0,0 0,-1 0,1 0,0 0,-1 1,1-1,0 0,-1 0,1 0,-1 0,0 0,1 1,-1-1,0 0,-1-1,1 2,0-1,-1 1,1 0,0 0,-1-1,1 1,-1 0,1 0,0 0,-1 0,1 1,-1-1,1 0,0 0,-1 1,1-1,0 1,-1-1,-1 2,-14 7,0 1,1 0,0 1,0 1,1 0,-21 23,-72 93,98-115,-1 0,1 0,1 1,0 0,-8 18,15-29,1-1,0 1,0 0,0 0,0 0,0-1,1 1,-1 0,1 0,0 0,0 0,0 0,0 0,0 0,1 0,-1 0,1 0,0 0,0 0,0 0,0-1,1 1,-1 0,1-1,0 1,-1-1,1 1,0-1,4 3,2 1,0 0,0-1,0 0,1-1,0 0,0 0,18 4,72 10,-27-5,35 12,-1 6,-2 4,140 67,-243-101,1-1,-1 1,0-1,0 1,0 0,0-1,0 1,0 0,0 0,0 0,0 0,0 0,0 0,0 0,-1 0,2 3,-2-4,0 1,0 0,0 0,0 0,0-1,0 1,0 0,0 0,0-1,-1 1,1 0,0 0,0-1,-1 1,1 0,-1-1,1 1,0 0,-1-1,1 1,-2 0,-4 4,0 0,-1 0,1-1,-14 6,-1 2,-21 17,28-18,-1 0,-1-1,0-1,0-1,-23 9,31-14,0-1,0 1,1 0,-1 1,0 0,1 0,0 1,0 0,-9 9,6-3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33.5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430 592,'9'-10,"0"1,-1-1,0-1,10-16,-15 22,-1 1,1-1,-1 0,0 0,0 0,-1 0,0 0,0 0,0-1,0 1,-1 0,0 0,0-8,-1 11,0 0,1 0,-1 0,0 0,0 0,0 0,-1 0,1 1,0-1,-1 0,1 1,-1-1,1 1,-1 0,0 0,0-1,1 1,-1 0,0 0,0 1,0-1,0 0,0 1,0-1,0 1,-4-1,-62-1,55 3,-14 0,0 1,1 1,0 1,0 1,0 2,-28 11,43-14,0 0,0 2,1-1,0 1,0 1,1-1,-1 2,1-1,1 1,0 1,0 0,0 0,1 0,1 1,-1 0,-5 14,10-20,1 0,0 0,0 0,0 0,0 0,1 1,-1-1,1 0,0 0,1 0,-1 0,1 0,0 0,0 0,0 0,0 0,1 0,-1 0,1 0,0-1,0 1,1-1,4 7,5 3,1 1,1-2,0 1,18 10,-12-8,42 33,2-2,1-4,122 59,-173-95,1 0,1-1,-1 0,1-1,0-1,25 2,-34-5,0-1,-1 1,1-1,0 0,-1 0,1-1,-1 0,1 0,-1-1,0 1,0-1,0-1,0 1,-1-1,1 0,-1 0,9-10,-5 4,-1 0,0-1,-1 0,0 0,-1-1,-1 1,9-23,-3-6,8-46,4-16,-11 57,-2-1,-2 0,-2 0,-2 0,-2-1,-2 0,-2 1,-3-1,-14-65,17 101,-1 1,0-1,-1 1,0 0,-1 1,0-1,0 1,-1 0,-8-10,12 17,-1-1,1 1,-1 0,1 0,-1 0,0 0,0 0,0 0,0 1,0 0,0-1,0 1,-1 0,1 1,0-1,-1 0,1 1,-1 0,1 0,0 0,-1 0,1 1,-1-1,1 1,0 0,0 0,-1 0,1 0,0 0,0 1,0 0,-4 2,2-1,1 1,0-1,0 1,0 0,0 0,0 0,1 1,-1-1,1 1,1 0,-1 0,1 0,-1 0,1 0,1 1,-1-1,1 0,0 1,0-1,0 11,1-8,0-1,0 0,1 1,0-1,0 1,1-1,0 0,0 0,1 0,0 0,0 0,0-1,1 1,0-1,6 8,19 12,1-1,1-2,0 0,2-3,56 27,-48-25,105 47,19 11,-163-79,1 0,-1 1,1-1,-1 1,0 0,0-1,0 1,0 0,0 0,0 0,0 1,0-1,-1 0,1 1,-1-1,0 1,0-1,0 1,0 0,0-1,-1 1,1 0,-1-1,1 1,-1 0,0 0,0 0,0 0,-1-1,1 1,-1 0,0 0,1-1,-1 1,0-1,0 1,-1 0,1-1,-1 0,1 1,-4 2,-4 8,-1-2,0 1,0-1,-2-1,1 0,-16 10,-129 78,134-85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35.68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412 360,'-26'3,"0"1,0 1,1 1,-1 2,2 0,-39 19,55-23,-6 2,-1 1,1 0,0 1,1 1,0 0,1 1,-1 0,-10 13,17-16,0 0,1 1,-1-1,2 1,-1 1,1-1,0 1,1-1,0 1,0 0,1 0,0 0,1 1,-1 18,2-25,0 1,1-1,-1 1,1-1,0 1,0-1,0 0,0 1,1-1,-1 0,1 0,0 0,0 0,0 0,4 4,0-1,1 0,-1-1,1 0,0 0,1 0,8 4,13 4,1-2,47 13,-64-21,379 83,-314-75,0-4,1-4,86-6,-140 1,0-1,0-1,0-2,-1 0,25-10,-42 13,-1 0,1 0,-1-1,0 0,0 0,0 0,-1-1,1 0,8-10,-12 12,1-1,-1 1,0-1,-1 0,1 0,-1 1,1-1,-1 0,0 0,-1 0,1-1,-1 1,0 0,0 0,0 0,0 0,-1 0,-1-7,1 7,0 0,-1 0,1 0,-1 0,0 0,0 0,-1 0,1 0,-1 1,0-1,0 1,0 0,0 0,0 0,-1 0,1 1,-1-1,0 1,0 0,0 0,0 0,0 1,0 0,-6-2,-11-1,0 1,-1 0,-41 2,11 0,17-2,-28-2,-72 4,116 2,0 1,1 1,-1 0,1 2,0 0,0 0,0 2,-22 12,30-12,11-4,19-5,25-13,-1-3,0-1,71-44,-43 23,269-127,133-76,-426 216,-25 14,-1 0,0-1,29-24,-51 37,1 1,0 0,-1-1,1 1,-1-1,1 1,-1-1,1 1,-1-1,1 0,-1 1,1-1,-1 1,0-1,1 0,-1 1,0-1,0 0,1 0,-1 1,0-1,0 0,0 0,0 1,0-1,0 0,0 1,0-1,0 0,0 0,-1 0,0-1,0 2,0-1,-1 0,1 0,0 0,0 0,-1 1,1-1,-1 1,1-1,0 1,-1-1,1 1,-3 0,-53-2,48 4,1-1,-1 2,1-1,-1 2,1-1,0 1,0 0,1 0,-1 1,1 0,0 1,-11 9,-7 11,-39 49,48-56,-18 23,14-21,2 1,0 1,1 0,2 1,0 1,-13 32,27-52,0-1,0 1,1-1,-1 1,1-1,0 1,0-1,0 1,1-1,0 1,0-1,0 0,0 1,1-1,-1 0,1 0,0 0,0 0,1 0,3 5,7 7,1 0,0-1,22 17,-5-3,89 77,25 25,-128-112,0 0,-1 1,-1 0,-1 1,18 37,-23-34,0 0,-2 1,4 27,11 34,-19-73,0 1,0-1,-2 1,0 0,0 0,-1 0,-1 0,0 0,-6 23,1 4,4-19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36.1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0 125,'4'0,"6"0,6 0,8 0,9 0,8-4,9-2,14-9,9-1,5 2,2-1,-4-2,-2-3,-13 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45.831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1,'20'-1,"0"1,0 1,0 1,0 1,0 0,0 2,-1 0,0 1,0 1,0 1,-1 1,34 21,50 44,-46-32,60 34,-91-60,-1 1,0 2,-2 0,35 39,-36-35,0-2,2 0,0-1,42 26,26 17,-71-47,1-1,0-1,0-1,30 13,-26-17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37.9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15 643,'0'0,"-1"0,1 0,-1 0,0 0,1 0,-1 0,1 1,-1-1,0 0,1 0,-1 0,1 1,-1-1,1 0,-1 0,1 1,-1-1,1 0,-1 1,1-1,-1 1,1-1,0 1,-1-1,1 1,0-1,-1 1,1-1,0 1,0-1,-1 2,3 21,18 21,73 96,-55-87,53 98,-88-145,0 0,-1 1,1 0,-1-1,-1 1,2 10,-3-16,0 0,0 0,0 0,0 0,0 0,0 0,0 0,0 0,0 0,-1 0,1 0,0 0,-1 0,1 0,-1 0,1 0,-1 0,0 0,1 0,-1 0,0-1,0 1,1 0,-1-1,0 1,0 0,0-1,0 1,0-1,0 1,0-1,0 0,0 1,0-1,0 0,0 0,0 0,0 0,0 0,0 0,0 0,-1 0,1 0,0 0,0 0,0-1,0 1,0-1,0 1,-1-1,-6-2,-1 0,1 0,0-1,0 0,1 0,-1-1,1 0,0 0,-13-13,7 4,0 0,1 0,-18-28,21 25,0-1,1 0,1-1,1 0,1 0,0 0,2-1,0 0,-1-34,5-2,1 0,13-68,-9 86,3 1,1-1,2 2,2 0,1 0,1 1,2 1,2 1,1 1,1 0,30-31,-43 53,0 1,0 1,1 0,0 0,0 1,1 0,0 1,1 0,-1 1,1 0,0 1,0 0,0 1,1 0,-1 1,1 0,-1 1,1 1,0 0,-1 1,1 0,0 1,-1 0,0 1,1 0,-1 1,0 0,-1 1,1 1,-1 0,0 0,0 1,-1 0,0 1,11 11,-8-5,-1 0,0 0,-1 1,0 0,-2 1,0 0,0 1,9 29,-13-33,-2 0,1 1,-2-1,0 1,0 0,-2-1,1 1,-2 0,0 0,0-1,-2 1,-4 18,4-25,1-1,-1 0,0 0,-1 0,0 0,1 0,-2-1,1 0,-1 0,0 0,0 0,0-1,0 0,-10 5,-8 4,0-2,-39 14,38-16,-41 20,23 0,52-35,1 0,-1 1,1 1,0 0,0 0,20-3,72-8,-74 14,1 1,-1 1,0 1,0 2,0 0,0 3,-1 0,45 18,-41-11,0 0,-1 3,-1 0,-1 2,-1 1,0 1,24 26,-44-39,-1 1,0 0,0 0,-1 0,0 1,-1 0,0 0,-1 1,0-1,0 1,-1 0,-1 0,1 0,-2 0,0 0,0 1,-1-1,0 0,-1 1,-1-1,0 0,0 0,-8 21,5-17,0-1,-1 0,-1 0,0-1,-1 1,-1-2,0 1,0-1,-1 0,-1-1,0 0,0-1,-1-1,-1 1,1-2,-1 0,-15 7,-7-4,0-1,-1-2,0-1,0-2,-39 1,62-5,-29 3,0-2,1-2,-1-2,0-2,1-1,0-2,0-2,1-2,0-1,1-2,0-2,1-2,-37-23,70 37,0 1,0-1,0 0,1 0,-1 0,1-1,0 0,1 0,-1 0,1 0,0 0,0-1,1 1,-1-1,1 0,0 1,-1-9,1-5,0 0,1 0,1 0,3-21,-1 18,-1-6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40.2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1 232,'0'20,"1"-1,0 1,2-1,0 1,2-1,0 0,0 0,2 0,1-1,16 29,-15-34,0 1,1-2,1 1,0-1,0-1,1 0,1-1,0 0,0-1,1-1,0 0,1 0,19 6,1-1,0-2,1-1,0-2,1-2,-1-1,1-2,0-1,0-2,53-7,-67 4,0-1,0-2,0 0,-1-1,0-1,0-1,-1-2,0 0,-1 0,-1-2,1-1,-2 0,0-2,-1 0,29-34,-41 43,0 0,0 0,0 0,-1-1,0 0,-1 1,1-2,-2 1,1 0,-1 0,0-1,-1 0,0 1,0-1,-1 0,0 1,-1-1,0 1,0-1,0 0,-4-8,5 16,-1 0,1 1,0-1,-1 0,1 0,-1 0,1 0,-1 1,0-1,1 0,-1 1,0-1,1 0,-1 1,0-1,0 1,0-1,1 1,-1 0,0-1,0 1,0 0,0-1,0 1,-1 0,1 0,1 0,-1 1,1-1,-1 0,0 1,1-1,-1 0,1 1,-1-1,1 1,-1-1,1 1,0-1,-1 1,1-1,-1 1,1-1,0 1,0 0,-1-1,1 1,0-1,0 1,0 0,0-1,-1 1,1 0,0-1,0 1,1 0,-1-1,0 1,0 0,0-1,0 1,0-1,1 2,1 5,0-1,0 0,1 1,0-1,0 0,0 0,1 0,0-1,0 1,0-1,8 7,64 53,-54-48,53 43,3-4,3-4,133 65,-149-87,2-3,0-3,2-3,1-3,101 13,-159-29,-1-1,1 0,0-1,0-1,-1 1,16-5,-23 5,-1-1,0 0,0 0,0-1,0 1,0-1,-1 0,1 1,0-1,-1 0,1 0,-1-1,0 1,1-1,-1 1,0-1,-1 1,1-1,0 0,-1 0,0 0,1 0,-1 0,0 0,-1-1,1 1,0-4,2-30,-2 0,-4-62,0 54,3-56,5 39,1 19,-3-1,-1 0,-2 0,-3 0,-9-57,10 94,-1 0,1 0,-1 0,0 0,-1 1,0 0,0-1,0 1,-1 1,1-1,-1 1,-1 0,1 0,-1 0,0 1,-11-7,14 9,-1 0,0 0,0 1,-1-1,1 1,0 0,0 0,-1 0,1 1,0-1,-1 1,1 0,-1 0,1 1,0-1,-1 1,1 0,0 0,0 1,0-1,-1 1,2 0,-1 0,0 0,0 1,1-1,-1 1,-5 5,7-6,0 0,0-1,0 1,0 0,0 0,1 0,-1 0,1 1,-1-1,1 0,0 1,0-1,0 1,0-1,0 1,0-1,1 1,-1 0,1-1,0 1,0 0,0-1,0 1,1 0,-1-1,0 1,1 0,0-1,0 1,0-1,2 5,2-1,-1 0,1-1,0 0,1 0,-1 0,1 0,0-1,0 0,1-1,10 6,239 104,105 54,-303-136,-1 3,-2 3,-2 2,51 47,-83-66,-1 1,-1 1,25 37,-38-49,1 0,-2 0,1 1,-2-1,1 1,-2 0,1 1,-1-1,-1 1,0-1,0 18,-2-25,-1-1,0 0,1 1,-1-1,0 0,-1 0,1 0,-1 0,1 0,-1 0,0 0,0 0,0-1,0 1,-1-1,1 1,-1-1,0 0,1 0,-6 2,-8 5,0 0,-30 10,15-7,-72 37,75-33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41.89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28 939,'37'-39,"50"-66,-64 76,22-32,-43 58,-1 0,1 0,-1-1,1 1,-1 0,0-1,0 1,-1-1,1 0,-1 1,0-1,0 0,0 1,0-1,0 0,-1 1,-1-5,1 6,-1-1,0 1,1-1,-1 1,-1 0,1 0,0 0,0 0,-1 0,1 0,-1 1,1-1,-1 1,0 0,0-1,1 1,-1 0,0 1,0-1,0 1,0-1,0 1,-5 0,-1-1,0 1,1 0,-1 0,0 1,1 0,-1 1,-10 3,14-2,0 0,0 0,0 1,0-1,1 1,0 0,-1 1,1-1,1 1,-1-1,1 1,0 0,0 1,0-1,0 0,1 1,0 0,1-1,-1 1,0 7,-2 9,0-1,2 1,1 0,1 25,1-35,1 0,0 0,1 0,1-1,-1 1,2-1,0 0,0 0,1-1,0 1,1-1,0-1,0 1,1-1,11 10,16 12,1-2,62 40,-80-57,-3-2,15 10,46 24,-68-40,-1 0,1-1,0 0,0-1,0 1,0-2,0 1,1-1,-1 0,0-1,1 0,9-1,-14 0,0-1,-1 1,1-1,-1 0,0 0,1 0,-1-1,0 1,0-1,-1 0,1 0,0 0,-1 0,0 0,0 0,0-1,0 1,0-1,2-6,4-12,-1 1,5-28,-9 35,87-329,51-239,-141 578,4-13,-2-1,0 1,0 0,-3-29,1 44,0-1,0 1,0-1,-1 1,1 0,-1-1,0 1,1-1,-1 1,0 0,0 0,-1-1,1 1,0 0,-1 0,1 0,-1 0,0 1,1-1,-1 0,0 1,0-1,0 1,0-1,-1 1,1 0,0 0,0 0,-1 0,1 1,-1-1,1 1,0-1,-1 1,1 0,-1 0,1 0,-1 0,1 0,-1 1,-3 0,3 0,1 0,-1 0,0 0,0 0,1 0,-1 1,1-1,-1 1,1 0,0-1,-1 1,1 0,0 0,0 1,1-1,-1 0,0 1,1-1,-1 1,1 0,0-1,0 1,0 0,0 0,0-1,1 1,-1 0,1 0,0 0,0 0,0 0,0 0,1 3,-1 3,1-1,0 1,1-1,0 0,0 0,1 0,0 0,0 0,1 0,6 10,115 126,-9-13,-8 20,145 268,-251-416,0 1,0-1,-1 1,1-1,-1 1,0 0,0 0,0-1,-1 1,0 0,1 0,-1 0,0 0,-1 0,1-1,-1 1,-2 6,0-1,-1-1,0 0,-1 0,0-1,0 1,-9 8,4-3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43.38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21815 0,'-1'4,"0"-1,1 0,-1 1,0-1,-1 0,1 0,-1 0,1 0,-1 0,0 0,0 0,0-1,0 1,-1-1,1 1,-1-1,1 0,-1 0,0 0,0 0,0 0,-4 1,-9 5,-1 0,-30 8,45-15,-33 8,0 0,0-3,-63 4,-113-8,120-4,-381 7,-537 75,-1316 294,2213-355,-101 18,-1004 152,-863 37,813-114,115-12,400-38,-87 10,83 47,192-23,-914 40,430-52,978-77,-1753 163,1752-165,-862 68,5 40,264 42,589-135,-224 68,-146 35,363-105,-1-5,0-3,-128 0,201-11,0 1,0-1,0-1,0 0,-14-5,20 6,1 0,0 0,0-1,-1 0,1 1,0-1,1 0,-1-1,0 1,1 0,-1-1,1 0,0 1,0-1,0 0,0 0,0 0,-2-5,4 7,0 1,0 0,-1-1,1 1,0 0,0-1,0 1,0-1,0 1,0 0,0-1,0 1,0-1,0 1,0 0,0-1,0 1,0-1,0 1,0 0,0-1,0 1,0-1,1 1,-1 0,0-1,0 1,0 0,1-1,-1 1,0 0,0-1,1 1,-1 0,0 0,1-1,-1 1,0 0,1 0,-1 0,1-1,-1 1,0 0,1 0,-1 0,1 0,20 1,-19-1,20 4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47.6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15746 20,'-37'-9,"32"7,-1 0,0 0,1 1,-1-1,0 1,-6 0,10 1,1 0,-1 1,0-1,1 0,-1 1,1-1,-1 1,0-1,1 1,-1 0,1 0,0 0,-1 0,1 0,0 0,-1 0,1 0,0 0,0 0,0 1,0-1,0 1,0-1,0 1,1-1,-2 3,-1 5,0 0,1 0,0 1,1-1,0 1,0 0,1-1,0 1,1 0,2 13,4 18,14 41,-16-63,183 572,-180-568,0 2,-2-1,0 1,-2 0,0 0,-2 1,-1-1,-1 1,-5 37,4-58,0 0,0 1,-1-1,0 0,0 0,0 0,0 0,-1 0,0 0,0-1,0 1,0-1,-1 0,0 0,0 0,0-1,0 1,-9 4,-6 3,0-2,0 0,-33 10,15-6,-324 89,214-65,-1321 256,-987-36,1460-161,12 21,79-8,597-78,-1124 143,1394-168,-812 129,-5-32,-751-23,973-59,-65 39,573-40,1 5,0 6,-179 72,251-81,1 2,1 2,-55 40,82-51,1 2,1 0,0 1,1 1,1 1,1 1,1 0,-23 40,36-54,-1 1,1-1,1 0,-1 1,1-1,0 1,1 0,0 0,0 0,1 10,0-14,1-1,-1 0,1 0,0 0,-1 0,2 0,-1 0,0 0,0 0,1-1,-1 1,1 0,0-1,0 1,0-1,0 0,1 0,-1 0,0 0,1 0,0 0,-1 0,1-1,0 0,0 1,0-1,0 0,3 1,0-1,1 1,-1 0,0 1,1 0,-1 0,0 0,-1 1,1 0,-1 0,1 0,-1 1,0-1,-1 1,1 1,-1-1,0 0,-1 1,1 0,3 9,0 4,-2-1,0 1,-1 0,-1 0,1 35,41 285,-13-127,-22-135,53 471,-38 5,-46-224,20-322,-1 12,1-9,0-1,0 1,1-1,0 1,1-1,2 13,-3-21,0-1,0 0,0 0,0 0,0 1,0-1,0 0,0 0,0 0,0 0,0 1,0-1,0 0,0 0,1 0,-1 0,0 1,0-1,0 0,0 0,0 0,0 0,1 0,-1 0,0 0,0 0,0 1,1-1,-1 0,0 0,0 0,0 0,0 0,1 0,-1 0,0 0,0 0,0 0,1 0,-1 0,0 0,0 0,0 0,0 0,1-1,-1 1,11-10,12-22,-19 26,237-347,69-107,-208 324,-83 111,-172 267,61-93,-111 137,186-265,-1-1,-1 0,-1-1,-1-1,0-1,-1-1,-1-1,-1-1,-41 18,50-25,0-1,0-1,0 0,0-1,-29 4,40-8,0 1,0-2,1 1,-1 0,0-1,1 1,-1-1,0 0,1 0,-1-1,1 1,-1-1,1 0,0 0,0 0,0 0,0 0,0-1,0 1,0-1,1 0,0 0,-1 0,1 0,0 0,0 0,1-1,-1 1,1-1,-2-5,-4-15,1 0,-4-40,-5-20,3 33,-3 1,-2 1,-42-84,47 111,0 1,-2 1,0 0,-1 1,-1 0,-1 1,0 1,-2 1,0 0,-28-17,29 24,-1 0,0 1,-1 1,0 1,0 0,-1 2,1 0,-39-1,-2 3,-105 12,158-10,0 2,0-1,0 1,1 0,-1 1,1 0,-1 0,1 1,0 0,0 0,0 0,1 1,0 0,0 1,0-1,0 1,1 0,0 0,0 1,1-1,0 1,0 0,0 1,1-1,0 1,0-1,1 1,-1 8,2-13,1-1,0 0,0 0,0 0,1 1,-1-1,0 0,1 0,0 0,-1 0,1 0,0 0,0 0,0 0,0 0,1 0,-1 0,0 0,1-1,-1 1,1-1,0 1,-1-1,1 0,0 1,0-1,0 0,0 0,0 0,0-1,0 1,0 0,0-1,1 1,-1-1,0 0,4 0,11 2,0-1,0-1,31-3,-37 2,27-6,0-1,-1-2,-1-1,0-2,48-25,-13 8,355-109,-306 101,216-103,-263 108,-23 13,1 2,1 3,1 2,0 2,0 3,80-3,77-12,59-4,-267 27,0 0,0 0,0-1,0 2,0-1,0 0,0 0,0 1,0-1,-1 1,1-1,0 1,0 0,3 1,-5-1,0-1,0 1,1-1,-1 1,0 0,0-1,0 1,0-1,0 1,0-1,0 1,0-1,0 1,0 0,0-1,0 1,0-1,-1 1,1-1,0 1,0-1,-1 1,1-1,0 1,-1-1,1 1,0-1,-1 0,1 1,0-1,-1 1,-50 37,44-33,-95 68,-89 54,181-120,0-1,0 2,1-1,0 1,1 1,0-1,-11 16,15-19,1-1,0 1,1 0,0 0,-1 0,1 0,1 1,-2 6,2-9,1-1,0 1,0-1,0 1,0-1,0 1,1-1,-1 1,1-1,-1 1,1-1,0 0,0 1,0-1,1 0,-1 0,0 0,3 3,7 6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0.1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254 1,'-4'0,"1"1,-1 0,1 0,-1 0,1 0,0 0,-1 1,1 0,0 0,0 0,0 0,0 0,-3 4,-34 36,20-17,2 1,0 1,2 0,1 2,1 0,1 0,2 1,1 1,1 0,2 0,-5 46,11-71,1-1,-1 1,1-1,1 1,-1-1,1 1,0-1,0 0,1 1,0-1,0 0,0 0,0 0,1 0,0 0,0-1,4 6,-3-6,0-1,1 0,-1 0,1 0,-1 0,1-1,0 1,0-1,0-1,0 1,1-1,-1 0,0 0,1 0,-1-1,1 1,5-2,22 1,-1 1,0 1,0 2,-1 1,1 2,-1 1,37 14,-53-15,1 0,-1 1,-1 0,1 1,-1 1,-1 0,0 1,-1 0,0 1,0 1,-1 0,-1 0,0 1,-1 0,9 20,-12-21,0 0,-1 0,-1 0,0 0,-1 1,-1 0,0 0,0 0,-2 0,0 0,0 0,-4 22,0-20,-1 1,0-1,-1 0,-1-1,0 1,-1-1,-1-1,0 1,-22 24,14-19,-40 48,-87 81,135-142,0 0,0-1,-1 0,0-1,0 0,0 0,-1-1,0 0,1-1,-1-1,0 1,-1-2,1 1,0-2,0 1,-1-2,1 1,-19-5,28 5,-1-1,0 1,1-1,0 1,-1-1,1 0,-1 0,1 0,0 0,0-1,-1 1,1-1,0 1,0-1,1 0,-1 1,0-1,0 0,1 0,0 0,-1-1,0-1,-4-13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0.92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78 0,'-4'194,"-47"324,47-494,-3 14,1 0,2 1,2-1,3 46,-1-81,1 0,-1 0,1 0,0 0,0 0,0 0,0 0,0 0,1 0,-1 0,1-1,-1 1,1-1,0 1,0-1,1 0,-1 1,0-1,5 2,-3-1,1-1,0 0,0 0,0-1,0 0,0 1,0-2,0 1,0 0,0-1,6-1,15-1,0-2,0-1,47-16,-47 13,64-20,0-1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2.38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582 147,'-1'-1,"1"0,0 1,-1-1,1 0,-1 0,1 0,-1 0,0 1,1-1,-1 0,0 1,1-1,-1 1,0-1,0 0,0 1,0 0,1-1,-1 1,0-1,0 1,0 0,0 0,0 0,0-1,0 1,0 0,0 0,-1 1,-30-2,19 4,1 0,-1 0,1 1,0 1,0 0,1 0,0 2,0-1,0 1,1 1,-17 15,-8 10,-52 67,67-76,-13 16,3 2,1 2,2 0,2 2,3 0,1 2,-15 52,35-97,0 0,0 0,0 0,0 0,1 0,-1 0,1 0,0 0,0 0,0 0,1 0,-1 0,1 0,-1 0,1 0,0 0,0 0,0-1,3 6,-2-7,0 1,0-1,0 0,0 1,0-1,0 0,0 0,1-1,-1 1,0 0,1-1,-1 1,0-1,1 0,-1 0,1 0,-1 0,0 0,1 0,-1-1,0 1,1-1,-1 0,0 0,4-1,10-5,0-1,-1 0,0-1,0-1,-1 0,25-24,12-8,-37 31,-1 0,-1 0,0-2,0 1,-2-1,1-1,-2 0,1-1,-2 0,0 0,10-29,-7 7,-1-1,-2 0,-2-1,2-41,-5 63,1 0,1 1,0-1,1 1,1 0,16-28,16-41,-37 81,17-42,-18 45,-1-1,1 1,0 0,0-1,0 1,0 0,0 0,0-1,0 1,0 0,0 0,1 0,-1 0,0 0,1 1,-1-1,0 0,1 1,-1-1,1 1,0-1,-1 1,1 0,-1 0,1-1,1 1,-1 1,-1 0,0-1,1 1,-1 0,0 0,0 0,0 0,0 0,0 0,0 0,0 0,0 0,0 0,0 1,0-1,-1 0,1 0,0 1,-1-1,1 1,-1-1,0 1,0-1,1 2,4 41,-5-38,0 15,-1 0,-1 0,-1-1,-1 1,-9 26,-7 46,5-11,9-54,0 0,2 0,2 0,0 37,3-61,-1 0,1-1,0 1,0-1,0 1,0-1,0 0,1 1,-1-1,1 0,0 0,0 0,1 0,-1 0,0-1,1 1,0-1,-1 1,1-1,0 0,0 0,0 0,1-1,-1 1,0-1,1 0,-1 0,1 0,-1 0,1 0,-1-1,1 0,0 1,4-2,-1 1,1 0,-1 0,0-1,0 0,0-1,0 0,0 0,0 0,0-1,-1 0,1 0,-1-1,0 1,0-1,0-1,8-8,-4 1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3.11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463 1,'-10'0,"0"0,0 1,0 1,0-1,1 2,-1-1,0 1,1 1,0-1,0 2,0-1,0 1,1 1,0-1,0 2,0-1,-11 12,-19 24,2 1,2 2,1 2,3 0,-43 93,65-124,1 0,1 0,1 0,0 1,1 0,1 0,0 0,2 1,0-1,0 0,2 1,3 23,-3-37,0-1,1 0,-1 0,1 0,-1 0,1 0,0 0,0 0,0-1,1 1,-1-1,1 0,-1 1,1-1,0 0,0 0,0-1,0 1,0-1,0 1,0-1,0 0,1 0,-1 0,7 0,9 1,1 0,-1-1,29-3,-20 1,100 6,-101-1,0-2,1-1,-1-1,1-2,-1 0,1-2,-1-1,27-9,233-101,-220 84,-2-3,72-50,-128 78,-1 0,0 0,0-1,0 0,0 0,-1-1,-1 0,1 0,6-13,-3-1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3.80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0,'2'37,"9"50,1 22,-6-31,4 0,3-1,38 125,-42-171,2 6,-1 1,7 55,-15-70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47.062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 11,'0'-1,"1"0,0 1,-1-1,1 0,0 1,-1-1,1 0,0 1,0-1,-1 1,1-1,0 1,0 0,0-1,0 1,0 0,-1-1,1 1,0 0,0 0,0 0,0 0,0 0,0 0,0 0,0 0,0 0,0 1,0-1,-1 0,1 1,0-1,0 0,0 1,0-1,-1 1,1-1,0 1,0 0,-1-1,1 1,0 0,-1-1,1 1,-1 0,1 0,-1-1,1 1,-1 0,0 0,1 0,-1 0,0 0,0 0,0 0,1 1,3 11,-1 0,0 1,2 15,-3-13,14 79,-8-46,1 0,28 83,-35-127,6 17,1 0,1 0,0-1,16 21,-23-37,1 0,0 0,0-1,0 1,0-1,1 0,0-1,0 1,0-1,0 0,0 0,1 0,-1-1,1 0,0 0,0 0,0-1,0 1,0-2,0 1,7-1,7-1,0-2,0-1,-1 0,37-14,26-6,-44 16,-16 5,1-2,-1 0,0-2,-1 0,29-15,-31 11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4.76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425 0,'-32'69,"19"-39,-33 55,20-43,-3 0,-2-2,-1-2,-2 0,-1-2,-68 52,64-56,34-21,29-16,37-17,89-27,-128 44,0 1,0 1,0 0,0 2,29 2,8 7,0 2,0 3,83 30,-17-5,519 179,-557-189,-155-30,43 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6.85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0 582,'3'-2,"1"0,-1 0,1 0,0 0,-1 1,1-1,0 1,0 0,0 0,0 1,0-1,0 1,0 0,0 0,0 0,0 0,0 1,0-1,0 1,0 0,0 1,0-1,-1 1,6 2,11 5,-2 0,0 2,23 16,-19-9,0 0,-1 2,-1 0,-1 2,25 36,69 127,-82-128,-2 0,-3 2,-3 2,-2 0,-3 1,11 65,-29-127,0 1,0-1,1 1,-1-1,0 0,0 1,0-1,0 1,0-1,1 0,-1 1,0-1,0 1,0-1,0 0,0 1,-1-1,1 1,0-1,0 0,0 1,0-1,0 1,0-1,-1 0,1 1,0-1,0 0,-1 1,1-1,0 0,0 1,-1-1,1 0,0 0,-1 1,1-1,-1 0,1 0,0 1,-1-1,-17-11,-18-26,19 15,1 0,2-1,0-1,1 0,1 0,1-2,2 1,0-1,2-1,-7-47,5-15,5-177,-2-21,2 253,1 1,2-1,1 1,5-43,-3 65,1 1,-1-1,2 1,-1 0,1 0,1 0,0 0,0 1,1 0,0 0,1 0,0 1,0 0,1 0,0 1,0 0,12-8,4 2,1 1,0 0,1 2,0 2,0 0,1 1,0 2,0 1,1 1,32 0,-51 3,0 1,0 0,0 1,0-1,0 2,-1-1,1 1,-1 1,1-1,-1 1,0 1,-1 0,1 0,-1 0,0 1,0 0,-1 0,1 1,-2 0,11 14,-10-12,-1-1,0 1,-1 0,0 0,0 1,-1-1,0 1,0-1,-1 1,-1 0,0 0,0 0,-1 0,0 0,-1 0,0 0,0 0,-6 19,-5 1,-1-1,-1-1,-1 0,-2-1,-30 38,-116 118,109-126,19-15,24-28,-1 0,0-1,0 0,-1-1,-17 12,-10-13,22-12,18 0,-1 1,1 0,0-1,0 1,0 0,-1-1,1 1,0 0,0-1,0 1,0-1,0 1,-1 0,1-1,0 1,0-1,0 1,0-1,0 1,0 0,1-1,-1 1,0-1,0 1,0 0,0-1,0 1,1-1,-1 1,0 0,0-1,1 1,-1 0,0-1,0 1,1 0,0-1,7-7,1 0,0 0,0 1,1 0,0 1,0 0,1 0,12-4,-17 7,117-62,-77 39,2 1,0 2,60-18,-94 38,1 0,-1 2,1-1,-1 2,1 0,-1 0,1 2,-1-1,1 2,-1 0,0 1,0 0,0 1,-1 1,0 0,0 1,22 15,-5-1,-1 2,-1 0,-1 2,-2 1,44 57,-62-74,-1 0,0 0,-1 0,0 1,-1-1,0 1,5 16,-9-22,1 0,0-1,-1 1,1 0,-1-1,0 1,-1 0,1 0,-1-1,1 1,-1 0,0-1,0 1,-1-1,1 1,-1-1,1 0,-1 0,0 1,0-1,-1 0,1-1,-1 1,1 0,-4 2,-16 9,0-1,0-1,-1 0,-41 13,-19 9,52-19,0-2,-1-2,0 0,0-3,-53 9,70-16,1 1,-1-2,1 0,-1 0,1-2,-1 0,1 0,0-1,-1-1,2-1,-1 0,0 0,1-2,0 1,-17-13,25 14,0 0,0-1,0 1,1-1,0 0,0 0,0-1,1 1,0-1,0 0,1 0,0 0,-2-9,0-5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1:58.7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1099,'-2'115,"5"126,-3-238,1 1,-1 0,1 0,0-1,0 1,1-1,-1 1,1-1,-1 1,1-1,0 0,0 0,1 0,-1 0,1 0,-1 0,1-1,0 1,0-1,0 0,0 0,1 0,-1 0,0-1,1 1,-1-1,1 0,0 0,-1 0,1 0,5 0,13 1,0-1,1 0,-1-2,28-4,-22 2,-21 3,1-1,0 0,0 0,-1-1,1 0,-1-1,0 1,0-1,1-1,-2 1,1-1,0 0,-1-1,0 0,0 0,0 0,-1-1,1 1,-1-1,-1 0,1-1,-1 1,0-1,-1 0,0 0,0 0,0-1,-1 1,3-16,1-6,-1 0,-1-1,-2 0,-2-36,-16-122,1 9,14 154,-1 11,1 0,1 1,0-1,1 0,0 0,1 0,1 1,0-1,10-25,-13 39,0-1,0 1,0-1,0 1,0-1,1 1,-1-1,0 1,0-1,1 1,-1-1,0 1,1-1,-1 1,0 0,1-1,-1 1,1 0,-1-1,0 1,1 0,-1-1,1 1,-1 0,1 0,-1 0,1-1,0 1,-1 0,1 0,-1 0,1 0,-1 0,1 0,-1 0,1 0,-1 0,1 0,0 1,9 21,-3 35,-7-30,1 0,1 0,2 0,1-1,0 0,2 0,1 0,20 43,-22-61,0 1,1-1,0 0,0-1,0 0,1 0,0 0,1-1,-1 0,10 4,9 4,1-1,31 10,-42-17,1 0,0-1,0-1,29 3,-43-7,0 1,0-1,0 0,0 0,0-1,0 1,0-1,0 0,0 0,0 0,0 0,0-1,-1 0,1 0,0 0,-1 0,0 0,1-1,-1 1,0-1,0 0,-1 0,1 0,-1 0,1 0,2-6,7-21,-2-1,-1 0,-1-1,5-40,0-4,19-52,93-240,-36 118,-88 247,0 0,0 0,0 0,0 0,0 0,-1-1,1 1,-1 0,0-1,0 1,0 0,-1 0,1-1,-1 1,-1-6,0 7,1 0,0 0,-1 0,0 1,1-1,-1 0,0 1,0-1,0 1,0-1,0 1,0 0,-1 0,1 0,0 0,-1 1,1-1,0 0,-1 1,1 0,-1 0,-2-1,-2 1,-1 0,0 1,1 0,-1 0,1 0,0 1,-1 0,1 0,0 1,0 0,0 0,0 1,1 0,0 0,-1 0,1 1,1 0,-1 0,1 1,-8 9,8-8,0-1,1 0,-1 1,1 0,1 0,0 1,0-1,0 1,1-1,0 1,0 0,1 0,0 0,0 0,1 0,0 0,1-1,-1 1,5 16,-2-16,1 0,0 0,0 0,0 0,1-1,1 0,-1 0,1 0,0-1,1 0,-1 0,1 0,0-1,1 0,11 6,14 6,1-2,50 16,-31-12,31 12,159 68,-211-84,0 2,-2 1,0 2,-1 1,33 31,-57-47,1 0,-1 0,0 1,-1 0,1 0,-1 0,0 1,-1 0,1-1,3 15,-6-17,0 0,-1 0,0 1,0-1,0 0,0 0,-1 0,0 0,1 0,-1 0,-1 0,1 0,-1-1,1 1,-1 0,0-1,0 1,-1-1,1 0,-1 0,-4 5,-17 14,-1 0,-53 34,45-33,17-13,-1 0,0-1,-28 10,17-8,11-3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38.65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3946 0,'-26'14,"16"-6,-38 24,2 1,-63 62,-75 93,-1 0,-232 162,178-156,-734 638,292-246,-39 33,663-573,3 3,1 2,-76 97,114-128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0.12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1045,'1'-4,"1"-1,-1 0,1 1,0-1,0 1,1 0,-1-1,1 1,0 0,0 1,1-1,3-3,4-5,58-71,-2 4,-3-2,62-104,-56 49,62-173,-127 296,-2 7,-1 0,0 0,0 0,-1 0,1-1,-1 1,-1-1,0-10,0 16,0 0,0 0,0 0,0 0,-1 0,1 0,0 0,-1 0,1 0,-1 1,1-1,-1 0,0 0,1 0,-1 0,0 1,1-1,-1 0,0 1,0-1,0 1,1-1,-3 0,1 1,0-1,-1 1,1 0,-1 0,1 0,0 0,-1 0,1 0,-1 1,1-1,0 1,-1 0,1 0,-3 1,-12 6,0 1,1 1,1 0,-1 1,2 1,0 0,0 1,1 0,-22 30,13-12,1 2,1 0,-28 64,42-82,1-1,0 1,0 0,2 0,0 1,-2 19,5-32,0 0,0 0,0 0,0 0,0 0,1 0,-1 0,1 0,0-1,0 1,0 0,0 0,0 0,1-1,-1 1,1-1,0 1,0-1,0 0,0 0,0 0,0 0,0 0,1 0,-1 0,1-1,-1 1,1-1,0 0,0 0,0 0,-1 0,1 0,0 0,0-1,0 0,0 1,5-2,15 1,0-1,-1-1,32-8,29-3,-81 13,0 0,0-1,1 1,-1 0,0 1,0-1,0 0,0 1,0-1,0 1,0 0,0 0,0-1,0 1,0 1,0-1,0 0,0 0,-1 1,1-1,-1 1,1-1,-1 1,2 2,0 0,-1 1,0-1,-1 1,1 0,-1 0,0 0,0-1,0 1,-1 0,0 7,0 7,-2-1,0 1,-2-1,-9 35,6-35,-38 131,41-128,0-1,1 0,1 1,1 0,2 31,0-50,-1 0,0 1,1-1,-1 0,1 0,0 1,0-1,0 0,0 0,0 0,0 0,0 0,1 0,-1-1,1 1,-1 0,1-1,0 1,0-1,-1 0,1 1,0-1,0 0,1 0,-1 0,0 0,0-1,0 1,0 0,1-1,-1 0,0 0,1 1,-1-1,4-1,4 1,-1-1,0-1,0 1,-1-2,1 1,0-1,15-7,-7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2.1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156 281,'4'-1,"-1"0,0 0,1-1,-1 0,0 0,0 0,0 0,0 0,3-3,13-10,-8 10,9-5,1 0,-2-2,1 0,-2-1,0-1,0 0,-1-2,18-21,-28 29,-2 2,0-1,0 1,0-1,-1 0,0 0,3-8,-7 14,0-1,0 1,1 0,-1 0,0 0,0 0,0 0,0 0,0-1,0 1,0 0,0 0,-1 0,1 0,0 0,-1 0,1 0,-1 0,1 0,-1-1,-1 0,1 1,-1-1,0 1,1 0,-1 0,0 0,0 0,0 0,0 0,0 1,0-1,0 0,0 1,0 0,-2-1,-7 1,0 0,1 0,-1 1,0 1,1-1,-1 2,1 0,0 0,0 0,0 1,0 1,1 0,0 0,-1 1,2 0,-1 1,-9 8,-13 15,0 0,-49 65,68-80,1 1,0 0,1 1,1 1,1-1,-10 28,17-40,0-1,0 0,0 1,1-1,-1 1,1-1,0 1,0-1,1 1,-1-1,1 0,0 1,0-1,3 7,-2-8,0 0,1 0,-1 0,1 0,-1 0,1-1,0 1,0-1,0 0,1 1,-1-2,0 1,1 0,-1-1,1 1,0-1,-1 0,1 0,6 0,4 1,-1-1,1 0,-1-2,1 1,-1-2,1 1,-1-2,0 0,0-1,0 0,0 0,17-10,13-10,0-1,39-31,-78 53,140-90,-128 83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2.5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174 0,'-32'29,"13"-12,0 0,2 2,0 0,0 0,-16 28,30-42,1 0,-1 0,1 0,0 0,1 0,-1 0,1 1,0-1,0 1,0-1,1 0,0 1,0-1,0 1,1-1,0 1,0-1,0 0,1 1,0-1,0 0,0 0,0 0,1 0,0-1,0 1,0-1,1 1,-1-1,6 4,39 47,66 99,-11-12,13-4,-44-56,66 101,-130-170,0 1,-2 0,1 1,-2 0,0 0,-1 0,0 0,-1 1,-1-1,0 1,-2 0,1 0,-2 0,0-1,-6 28,4-28,-1 0,0-1,-1 1,-1-1,0 0,-1-1,0 1,-1-1,-1-1,0 0,-1 0,0 0,0-2,-1 1,-1-1,-16 11,19-17,1 1,-1-2,0 1,0-1,-1 0,1-1,-1 0,1-1,-1 0,1 0,-1-1,0-1,1 1,-1-1,1-1,-1 0,1 0,0-1,0 0,0-1,0 0,-9-5,2-2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2.9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0 372,'9'-4,"6"-6,6-1,4-3,5-4,12-7,6 1,4-5,2-1,1 0,-1 1,-6-4,-5 4,-3-1,-3-1,-8 6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4.36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539 868,'1'-12,"1"-1,0 1,1 0,1 0,-1 0,7-12,-6 17,0-1,-1 0,0-1,-1 1,1-1,-2 1,1-1,-1 1,0-1,-1 0,0 0,-1 1,-2-15,2 20,0 1,-1-1,0 0,1 0,-1 1,0-1,0 1,-1-1,1 1,0 0,-1 0,1 0,-1 0,0 1,0-1,1 1,-1-1,0 1,0 0,-1 0,1 0,0 1,0-1,0 1,0 0,-1 0,1 0,0 0,0 0,-5 2,-8 0,1 0,-1 2,1 0,-28 11,7 3,0 1,2 2,0 1,1 1,2 2,0 1,2 2,-31 36,52-54,0 0,0 0,1 0,0 1,1 0,0 1,1 0,-7 22,11-31,1 0,-1 0,1 0,0 0,-1 1,1-1,1 0,-1 0,0 0,1 0,0 1,0-1,0 0,0 0,0 0,2 3,-1-3,1-1,-1 1,1-1,-1 1,1-1,0 0,0 0,0-1,0 1,0 0,0-1,1 0,-1 0,0 0,1 0,-1 0,1-1,3 1,35 2,0-2,-1-2,61-8,-75 4,1-1,0-1,-1-1,-1-2,35-17,-8 0,75-52,-105 63,-1-2,0-1,-2 0,0-2,-1 0,-1-1,-1-1,-1-1,-1 0,-2-1,0 0,-1-1,11-41,-4 14,45-144,-54 159,-1 0,-2-1,1-47,-7 82,-1 0,0 0,0 0,0 0,0 0,-1 0,0 0,0 0,0 0,0 1,0-1,-1 0,0 0,0 1,0-1,0 1,0 0,-1 0,0-1,1 1,-1 1,-5-5,4 5,0 0,0 1,-1-1,1 1,-1 0,1 0,-1 0,1 0,-1 1,0 0,1 0,-1 0,0 0,1 1,-1 0,1 0,-1 0,1 1,-6 2,-3 1,1 2,1 0,-1 0,1 1,0 0,1 0,0 2,1-1,-1 1,2 1,-1-1,-12 24,13-21,1 1,0 0,0 1,2 0,0 0,0 0,2 0,0 1,0-1,0 31,3-43,1 1,-1 0,1 0,0 0,-1-1,2 1,-1 0,0-1,1 1,-1-1,1 1,0-1,0 0,1 0,-1 0,1 0,-1 0,1-1,0 1,0-1,0 0,0 1,4 0,6 3,1 0,0-1,0-1,26 5,4 1,67 19,-44-14,65 26,-128-40,-1 0,0 1,0-1,1 1,-1 0,0 0,0 0,0 0,-1 0,1 0,0 1,-1 0,1-1,-1 1,0 0,0 0,2 5,-3-5,-1-1,0 1,1-1,-1 1,0-1,0 1,-1-1,1 1,-1-1,1 1,-1-1,0 1,0-1,0 0,0 1,0-1,0 0,-1 0,1 0,-1 0,1 0,-1 0,0 0,0-1,-3 3,-7 7,-30 26,2 2,-47 59,86-97,0 0,-1 1,1-1,0 0,0 0,1 1,-1-1,0 1,0-1,1 1,-1-1,0 1,1-1,0 1,-1-1,1 1,0 0,0-1,0 1,0-1,0 1,0 0,0-1,1 1,-1-1,1 1,-1-1,1 1,-1-1,2 3,0-2,1 0,-1-1,1 1,0 0,-1-1,1 1,0-1,0 0,0 0,0 0,0-1,0 1,0 0,0-1,4 0,26 2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6.5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149 260,'7'-2,"1"0,-1 0,1 0,-1-1,0 0,0-1,0 0,-1 0,1 0,-1-1,10-8,15-10,54-37,-78 55,-1-1,0 0,0 0,0 0,-1 0,0-1,0 0,-1 0,0-1,4-10,-7 17,-1 0,0 0,1 0,-1 0,0 0,0-1,0 1,0 0,0 0,0 0,0 0,0 0,0-1,0 1,-1 0,1 0,0 0,-1 0,1 0,-1 0,1 0,-1 0,0 0,1 0,-1 0,0 0,0 1,-1-2,0 0,-1 0,0 1,-1-1,1 1,0 0,0 0,-1 0,1 0,-6 0,-9-1,-1 1,-30 3,44-1,-11 0,0 2,-1 0,1 0,0 2,1 0,-1 1,1 0,-22 13,27-13,0 1,0 0,1 0,0 1,0 0,1 1,0-1,1 2,0-1,0 1,1 0,-9 20,14-26,0 1,0-1,0 1,1 0,-1-1,1 1,0 0,1 0,-1-1,1 1,0 0,0-1,1 1,-1-1,1 0,0 1,0-1,0 0,1 0,0 0,-1 0,5 4,4 5,0-1,1 0,1-1,0 0,15 10,-22-17,0-1,1 0,-1-1,1 1,-1-1,1 0,0-1,0 0,11 1,72-3,-30-1,110 14,-93-4,112-4,-185-4,-1 0,1 0,-1 0,0-1,1 1,-1-1,0 0,0 0,1 0,-1 0,0-1,0 1,0-1,0 1,-1-1,1 0,0-1,-1 1,1 0,-1-1,0 1,0-1,4-5,-3 0,-1 0,0 0,-1 0,0 0,0 0,0 0,-1 0,-1-15,-12-82,6 55,7 49,-1 0,1 0,0-1,-1 1,1 0,0 0,0-1,0 1,0 0,1 0,-1-1,0 1,0 0,1 0,-1 0,1-1,-1 1,1 0,-1 0,1 0,1-1,-2 2,1-1,0 1,0 0,0 0,-1 0,1 0,0 0,0 0,0 0,0 0,-1 0,1 0,0 0,0 0,0 1,-1-1,1 0,0 1,0-1,-1 1,1-1,1 1,5 5,0-1,0 1,0 1,8 10,36 49,56 99,-87-125,-15-28,-14-29,1 3,1 0,1-1,0 0,0 0,2 0,0-1,0 0,2 1,-2-31,3 12,0 21,0-1,1 1,1 0,0 0,0 0,7-22,-8 33,1 0,0 0,0 0,0 0,0 0,0 1,0-1,0 0,1 1,-1-1,1 1,-1-1,1 1,-1 0,1 0,0-1,0 1,0 0,0 1,-1-1,1 0,0 1,0-1,0 1,1-1,-1 1,0 0,0 0,0 0,0 0,0 0,0 0,0 1,0-1,0 1,0-1,0 1,0 0,0 0,3 2,2 1,0 0,0 0,0 1,-1 0,0 0,0 0,0 1,-1 0,7 9,117 215,-91-156,-29-56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49.365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181 717,'15'1,"0"0,0 1,0 1,0 1,0 0,-1 1,0 0,17 9,106 68,-120-72,32 26,0 1,-3 3,-1 1,-2 3,50 65,164 261,-206-291,-27-32,-23-46,-1-1,0 1,1 0,-1 0,0-1,0 1,0 0,0 0,0 0,0-1,0 1,0 0,0 0,0 0,0-1,0 1,-1 0,1 0,0-1,-1 1,0 1,0-2,0 1,0-1,0 1,0-1,0 0,0 0,0 0,0 1,0-1,0 0,0 0,0 0,0-1,0 1,0 0,0 0,0-1,0 1,0 0,0-1,-2 0,-20-9,1-1,0 0,1-2,-37-29,-73-73,105 91,-84-87,4-4,6-5,-148-230,202 276,4-1,-33-81,58 113,1-1,2 0,2-1,3 0,-7-67,15 108,1-1,0 1,0-1,0 1,0-1,1 1,-1-1,1 1,0-1,1 1,-1 0,1-1,0 1,0 0,0 0,0 0,4-3,-3 4,1 0,0 0,0 1,0-1,0 1,0 0,0 1,1-1,-1 1,1-1,-1 1,1 1,-1-1,1 1,0-1,7 2,8-1,0 2,0 0,0 1,0 0,0 2,0 1,18 8,-29-11,0 1,0 0,-1 1,0 0,1 0,-2 1,1 0,-1 0,0 1,0 0,-1 0,0 0,0 1,-1 0,0 1,7 14,-5-1,0 0,-2 1,-1 0,-1 0,0 0,-2 0,-1 0,-1 0,-4 30,-2-14,-1 0,-2-1,-2 0,-26 58,34-88,-1 0,0-1,0 1,-10 9,-6 10,21-27,-1 1,1-1,-1 1,1-1,0 1,-1-1,1 1,0-1,-1 1,1 0,0-1,0 1,0-1,-1 1,1 0,0-1,0 1,0 0,0-1,0 1,0-1,0 1,0 0,1-1,-1 1,0 0,0-1,0 1,1 0,17 4,32-12,-45 6,38-5,0 2,1 2,-1 2,1 2,-1 1,1 3,-2 1,1 2,80 29,263 108,-371-141,-4-5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7.28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206 1,'-13'0,"0"0,0 1,1 0,-1 1,0 1,1 0,-1 0,-13 7,20-7,1 0,0 0,0 0,1 1,-1 0,1 0,-1 0,1 0,1 0,-1 1,0 0,1 0,0 0,1 0,-1 1,1-1,0 1,0-1,0 1,0 7,1-8,0-1,1 1,-1 0,1 0,0 0,1 0,-1 0,1-1,0 1,0 0,0 0,1-1,0 1,0-1,3 6,0-3,0 0,0 0,1-1,0 0,0 0,0 0,1-1,7 6,14 5,1-1,1-1,48 17,-62-26,13 6,-1-3,38 8,-57-15,1 1,-1-1,0-1,0 1,1-2,-1 1,0-1,0-1,1 1,-1-2,14-4,-9-3,-3-1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49.81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295 261,'2'0,"-1"0,1 0,0 0,0 0,0 0,0-1,0 1,-1-1,1 1,0-1,0 0,-1 0,1 0,0 0,-1 0,1 0,-1 0,1 0,-1-1,0 1,0-1,1 1,-1-1,0 1,0-1,-1 1,1-1,0 0,0 0,-1 1,1-1,-1 0,1 0,-1 0,0 0,0-3,0 3,0-1,0 1,-1-1,1 1,-1-1,1 1,-1 0,0-1,0 1,0 0,0 0,-1 0,1 0,0 0,-1 0,0 0,1 0,-1 0,0 1,0-1,0 1,0-1,0 1,0 0,0 0,0 0,-1 0,-4-1,-4 0,-1 0,0 1,0 1,0 0,0 0,1 1,-1 1,0 0,0 0,-14 6,8-1,1 0,0 1,0 0,1 1,-29 22,44-30,-1 1,0-1,1 0,-1 0,1 1,-1-1,1 1,0-1,0 1,0-1,-1 1,1 0,1 0,-1 0,0-1,0 1,1 0,-1 0,1 0,0 0,-1 2,2-2,-1 0,1 0,-1 0,1 0,0-1,0 1,0 0,0-1,0 1,0-1,1 1,-1-1,0 0,1 1,-1-1,1 0,2 2,9 4,1-1,0 0,-1 0,22 4,-33-9,10 3,0-1,1-1,-1 1,0-2,1 0,-1 0,1-1,-1-1,14-2,-21 2,0 0,0-1,-1 1,1-1,0-1,-1 1,0-1,1 1,-1-1,0 0,0-1,-1 1,1-1,-1 0,1 0,-1 0,0 0,-1 0,1-1,-1 1,0-1,0 0,0 1,1-10,-1 8,0-1,-1 1,0-1,0 0,0 0,-1 1,0-1,-1 0,1 1,-1-1,-1 0,1 1,-1-1,-4-8,4 11,0 0,0 1,-1-1,1 1,-1 0,0 0,0 0,0 0,-1 0,1 1,-1-1,1 1,-1 0,0 0,0 0,0 1,0 0,0-1,0 1,0 0,-1 1,1-1,-7 1,4-1,0 1,-1 0,1 0,0 1,0-1,0 2,-1-1,1 1,1 0,-1 0,0 1,0 0,1 0,0 1,0 0,0 0,0 0,0 1,1 0,0 0,0 0,0 0,1 1,-1 0,1 0,1 0,-1 1,1-1,0 1,1-1,0 1,0 0,0 0,1 0,-1 11,1-12,1-1,0 1,0-1,0 1,1-1,0 1,0-1,0 1,1-1,0 0,0 0,0 0,1 0,-1 0,6 6,-3-6,0 0,1 0,-1-1,1 0,0 0,0 0,0-1,1 0,-1 0,1-1,13 4,56 14,2-4,0-2,116 4,-185-18,1 0,-1 0,0-1,1 0,-1 0,0-1,11-4,-15 4,0 0,-1-1,1 0,0 0,-1 0,0-1,1 1,-2-1,1 0,0 0,-1 0,1-1,2-6,6-6,1 1,1 1,0 0,16-14,-18 20,-1-1,-1 0,0-1,0 0,-1-1,0 0,-1 0,-1-1,7-13,-12 18,1-1,-1 1,0 0,-1-1,0 1,-1-1,0 1,0-1,0 1,-1-1,-3-9,3 14,0 1,0-1,0 1,-1-1,1 1,-1 0,0 0,0 0,0 0,0 0,-1 0,1 0,-1 1,0-1,0 1,0 0,0 0,0 0,0 0,0 0,-1 1,1-1,-1 1,1 0,-1 0,1 1,-6-1,-13-2,0 2,0 1,0 0,-43 8,53-6,0 1,0 1,0 0,1 1,0 0,0 0,0 2,0-1,1 1,-12 11,11-9,-1 2,2 0,0 0,0 1,1 0,0 0,1 1,1 0,-9 19,-1 5,8-18,0 1,1 0,-9 33,16-48,0 0,0 0,0-1,1 1,0 0,0 0,0 0,1 0,-1-1,1 1,0 0,1 0,-1-1,1 1,0-1,0 1,0-1,1 0,-1 0,1 0,5 5,23 19,2-2,1-2,1 0,53 26,-45-26,16 9,2-3,1-2,75 22,-126-47,-1 0,1-1,0 0,0-1,0 0,0-1,0 0,0-1,0 0,0 0,11-4,-16 3,0 0,0-1,0 1,0-1,-1-1,1 1,-1-1,0 0,0 0,0 0,0-1,-1 0,0 0,0 0,0 0,0-1,-1 0,0 1,4-12,15-27,-10 27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51.61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71 870,'0'-2,"0"0,0 1,0-1,1 0,-1 0,0 0,1 1,-1-1,1 0,-1 1,1-1,0 0,0 1,0-1,0 1,0 0,0-1,0 1,0 0,1-1,-1 1,1 0,-1 0,3-1,0 0,0 0,0 1,0 0,1 0,-1 0,0 1,0-1,1 1,8 1,7 1,0 1,0 1,25 9,-23-5,-1 2,1 0,-1 2,-1 0,21 17,-15-11,-22-16,0 1,-1 0,0 0,1 0,-1 0,0 1,-1-1,1 1,3 6,-6-9,1 0,-1 0,1 0,-1 0,0 0,0 0,0 0,0 0,1 0,-1 0,0 1,-1-1,1 0,0 0,0 0,0 0,-1 0,1 0,0 0,-1 0,1-1,-1 1,1 0,-1 0,0 0,1 0,-1-1,0 1,1 0,-1 0,0-1,0 1,0-1,0 1,0-1,0 1,1-1,-1 1,0-1,0 0,0 0,0 1,-1-1,1 0,0 0,0 0,-1 0,-2 0,0 1,0-1,0 0,0-1,0 1,0-1,0 1,0-1,1-1,-1 1,0 0,0-1,1 0,-1 0,1 0,-1 0,1 0,0-1,0 1,0-1,0 0,1 0,-1 0,1 0,0-1,0 1,-3-6,-6-12,0 0,2-1,-10-32,14 37,-2-4,1 0,1 0,0-1,2 1,1-1,0 0,2 0,3-39,0 47,0 1,0-1,1 1,1 0,0 0,1 0,0 0,1 1,0 0,1 1,0 0,1 0,1 1,18-18,34-19,1 2,2 3,2 3,2 3,1 3,1 2,131-35,-28 24,-145 37,0 1,1 1,-1 2,33 2,-58-1,0 0,-1 1,1-1,0 1,-1 0,1 0,-1 0,1 0,-1 1,0-1,1 1,-1 0,0 0,0 0,0 0,0 0,-1 1,1 0,3 4,-4-4,-1 1,1 0,-1-1,0 1,0 0,0 0,0 0,-1 0,1 0,-1 0,0 0,-1-1,1 1,-1 0,-1 5,-2 7,-1-1,-1 0,0 0,-1 0,-1-1,0 0,-17 21,-14 9,-48 44,-15 16,40-30,-50 54,92-108,0-1,-1-1,-1 0,-24 13,12-5,33-26,1 0,0 0,0 1,0-1,-1 0,1 0,0 0,0 1,0-1,0 0,-1 0,1 0,0 1,0-1,0 0,0 0,0 1,0-1,0 0,-1 0,1 1,0-1,0 0,0 0,0 1,0-1,0 0,0 0,0 1,1-1,-1 0,0 1,0-1,0 0,0 0,0 1,0-1,0 0,1 0,21-1,22-10,50-21,-59 18,1 2,63-12,-79 21,1 1,-1 1,41 3,-55-2,0 1,-1-1,1 1,-1 1,1-1,-1 1,1 0,-1 0,0 0,0 1,0 0,0 0,0 0,-1 1,0-1,1 1,-1 0,0 0,4 7,-7-9,0 1,1-1,-1 1,0-1,-1 1,1 0,0 0,-1-1,1 1,-1 0,0 0,0 0,0 0,0-1,-1 1,1 0,-1 0,-1 3,0 0,-1-1,1 0,-1 0,0 0,-1 0,1-1,-1 1,-7 5,-5 4,-1-1,-1 0,-34 18,-25 7,-127 45,169-73,0-3,-1 0,1-3,-1-1,-42-1,-30 2,-58 10,-187 12,341-26,8 1,0-1,1 1,-1-1,0 0,0 0,0 0,0-1,1 1,-1-1,0 0,0 0,1 0,-1-1,1 1,-1-1,1 0,-4-2,1-7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53.12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1 966,'0'7,"0"0,0 0,0 0,1-1,0 1,1 0,-1 0,1-1,0 1,1-1,0 0,0 1,0-1,1-1,0 1,0 0,0-1,1 0,-1 0,12 8,6 6,1-1,0-1,2-2,0 0,50 21,-63-31,0-1,1 0,0-1,0 0,0-1,0 0,0-1,1-1,-1 0,0 0,0-2,0 0,0 0,0-1,14-5,-23 6,1 0,-2 0,1 0,0-1,0 1,-1-1,1 0,-1 0,0 0,0 0,0-1,0 1,-1-1,1 0,-1 0,0 0,0 0,0 0,-1 0,0-1,0 1,2-9,-1-7,-1 1,-1-1,-1 0,-3-20,0-12,3 12,2-178,4 187,2 23,5 18,21 49,-25-41,1-1,1 0,14 17,-7-15,0-1,2 0,0-1,1-1,0-1,1-1,38 18,-47-25,1-1,0-1,1 0,-1-1,1 0,0-1,0-1,0 0,0-1,0-1,0 0,1-1,-1 0,0-1,17-4,-27 4,0 0,0 0,0 0,0 0,0 0,0-1,-1 0,1 0,-1 0,0 0,1 0,-2-1,1 1,0-1,-1 0,1 0,-1 0,0 0,-1 0,1 0,-1-1,0 1,1-6,1-10,0-1,-2 1,-2-40,0 28,-4-119,-49-293,53 440,-4-23,-14-42,17 63,0 1,0 0,0 0,0 0,-1 0,0 1,0-1,0 1,0-1,-1 1,0 0,1 0,-2 1,1-1,-6-3,7 6,1 1,-1-1,1 1,-1-1,0 1,1 0,-1 0,0 0,1 0,-1 1,1-1,-1 1,0 0,1-1,0 1,-1 0,1 1,-1-1,1 0,0 1,0-1,0 1,0 0,0-1,-3 5,-5 4,1 0,1 1,-12 19,10-14,1 1,1 1,1 0,-9 32,13-39,0-1,1 1,1 0,0 0,0 0,1 0,1 0,-1 0,6 20,-5-28,0 0,1 1,0-1,-1 0,1 0,0 0,1-1,-1 1,0 0,1-1,0 1,0-1,-1 0,1 0,0 0,7 2,58 21,-49-20,556 182,-21 40,-540-220,34 16,58 37,-96-53,1 0,-1 0,-1 1,1 1,-1-1,-1 2,0-1,0 1,-1 0,0 1,6 13,-11-21,-1 1,0-1,0 1,-1 0,1 0,-1-1,0 1,0 0,0 0,-1-1,1 1,-1 0,0 0,0-1,0 1,0-1,-1 1,1-1,-1 1,0-1,0 0,0 0,-1 0,1 0,-1 0,1-1,-1 1,-5 3,-8 6,-1-1,1 0,-1-1,-20 7,34-15,-28 12,0-2,-1-1,0-1,-1-2,0-1,0-2,0-1,-1-1,-45-3,48-1,0 3,1 0,-1 2,1 1,-32 10,44-8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54.6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2433 1,'-27'31,"2"1,2 2,1 0,-20 41,8-14,-190 380,176-340,-41 85,-478 920,455-917,-8-5,-8-6,-246 264,-60-28,384-359,44-46,-1 0,0-1,-1 0,0 0,0-1,-1 0,1-1,-2 1,-12 5,2-3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58.38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133 0,'-5'0,"1"1,-1-1,1 1,-1 0,1 0,-1 0,1 0,0 1,0 0,-1-1,1 2,1-1,-1 0,0 1,0 0,-3 3,2 0,0 0,0 0,1 0,0 0,0 1,0 0,1 0,0 0,-2 8,1-1,0 0,1 1,1-1,1 1,0 0,1 0,0-1,1 1,6 27,-5-35,1 1,0-1,1 0,-1 0,2 0,-1 0,1-1,0 1,0-1,0-1,1 1,0-1,0 0,7 4,17 10,62 30,-28-16,-48-23,-1 0,-1 1,0 0,0 1,-1 0,0 2,-1-1,-1 1,0 1,-1 0,15 30,-15-21,-1-1,-1 2,-1-1,-1 1,-1 0,-1 0,1 49,-13 199,3-224,-2 1,-2-1,-23 69,29-109,-1 0,1 0,-2 0,1 0,-1-1,-1 1,1-1,-2-1,1 1,-1-1,0 0,-10 8,12-12,0 0,1-1,-1 1,0-1,0 0,-1-1,1 1,0-1,-1 0,1 0,0 0,-1-1,1 0,-1 0,1-1,-1 1,1-1,-1 0,1-1,0 1,0-1,0 0,-6-3,0-1,1 0,1 0,-1-1,1 0,0-1,1 0,-1 0,2-1,-1 0,-10-16,15 20,0 0,0-1,0 1,1-1,-1 1,1-1,0 0,1 1,0-1,0 0,0 0,1 0,-1 0,1 0,1 0,-1 0,1 0,0 0,0 0,1 0,4-10,4-1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59.85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2 458,'-1'108,"3"116,-1-220,-1 0,1-1,0 1,0 0,1-1,-1 0,1 1,0-1,0 0,0 0,0 0,0 0,0 0,1 0,0-1,-1 1,1-1,0 1,0-1,1 0,-1-1,0 1,1 0,-1-1,0 0,1 0,0 0,-1 0,7 0,12 2,1-1,-1 0,42-4,-33 0,17 2,-30 2,0-2,1 0,-1-1,0-1,0-1,0 0,0-2,21-7,-36 10,1 0,-1 0,-1 0,1-1,0 0,0 1,-1-1,0 0,1 0,-1 0,0 0,-1 0,1-1,0 1,-1-1,0 1,0-1,0 1,0-1,-1 0,1-5,0-10,0-1,-2 1,-3-20,1 0,4 19,1 0,1 0,1 0,0 1,2 0,0 0,1 0,1 1,0 0,2 0,0 1,1 0,0 1,2 0,22-22,-32 35,0 0,0 0,1 0,-1 0,1 1,0-1,0 1,0 0,0 0,0 1,0-1,1 1,-1 0,0 0,9-1,-10 3,-1-1,0 1,0 0,1 0,-1 0,0 0,0 0,0 0,0 0,0 1,0-1,-1 1,1-1,0 1,-1 0,1-1,-1 1,1 0,-1 0,0 0,0 1,0-1,0 0,0 0,-1 0,1 1,-1-1,1 0,-1 1,0-1,0 3,2 8,0 0,1-1,0 1,1-1,0 0,7 13,-7-19,0-1,0 1,0-1,1 1,0-1,0-1,0 1,0-1,1 0,0 0,0 0,0-1,7 3,-8-4,81 33,-81-34,-1 1,1-1,-1 0,1 0,0-1,0 1,-1-1,1 0,0 0,0 0,-1-1,1 0,0 0,-1 0,1-1,5-2,-7 2,-1 0,0 0,0 0,0-1,0 1,0-1,0 0,-1 1,1-1,-1 0,0 0,1 0,-1 0,-1 0,1 0,0 0,-1-1,0-5,-3-68,1 49,2-26,3 0,2 0,18-75,-11 62,-8 43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00.4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0,'5'5,"5"5,1 5,8 9,4 10,3 2,-3 0,-1 2,-5-1,-4-6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00.9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01.9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1 205,'8'0,"0"0,0 0,0 1,0 0,1 0,-1 1,-1 0,1 1,0 0,0 0,-1 0,0 1,0 0,0 1,0 0,-1 0,1 0,-1 1,-1-1,1 1,9 14,-5-6,1 0,-2 1,10 20,-16-30,-1-1,0 1,0 0,-1 1,0-1,0 0,0 0,0 1,-1-1,0 0,0 1,0-1,-1 0,-2 11,3-16,0 1,0-1,0 1,0-1,0 1,0-1,0 1,0-1,-1 1,1-1,0 0,0 1,0-1,-1 1,1-1,0 1,0-1,-1 0,1 1,0-1,-1 0,1 1,-1-1,1 0,0 0,-1 1,1-1,-1 0,1 0,-1 0,0 1,-6-14,-1-25,6 6,2 0,0 0,3 1,0-1,2 1,1 0,2 0,21-54,-27 80,0 0,1 0,0 1,0-1,0 0,1 1,-1 0,1 0,0 0,0 0,1 1,-1 0,1 0,-1 0,1 0,0 1,10-4,-6 4,-1 0,0 1,0 0,0 1,1 0,-1 0,0 1,1 0,-1 0,15 5,-2 1,-1 1,-1 1,1 0,-2 1,1 2,-1 0,-1 0,21 21,-29-25,-1 1,0 0,0 0,-1 1,0 0,-1 0,6 12,-11-18,1 0,-1 0,1 0,-1 0,-1 1,1-1,0 1,-1-1,0 0,0 1,-1-1,1 1,-1-1,0 0,0 0,0 1,-1-1,1 0,-1 0,0 0,-4 6,-10 12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2:51.280"/>
    </inkml:context>
    <inkml:brush xml:id="br0">
      <inkml:brushProperty name="width" value="0.2" units="cm"/>
      <inkml:brushProperty name="height" value="0.2" units="cm"/>
      <inkml:brushProperty name="color" value="#66CC00"/>
      <inkml:brushProperty name="ignorePressure" value="1"/>
    </inkml:brush>
  </inkml:definitions>
  <inkml:trace contextRef="#ctx0" brushRef="#br0">134 3,'-32'-1,"23"0,-1 1,1-1,0 2,0-1,0 1,-1 0,-12 5,21-6,0 1,0-1,0 1,0 0,0 0,0 0,1-1,-1 1,0 0,0 0,1 0,-1 0,0 0,1 0,-1 1,1-1,-1 0,1 0,0 0,0 0,-1 1,1-1,0 0,0 0,0 0,0 1,0-1,1 0,-1 0,0 0,0 1,1-1,-1 0,1 0,-1 0,1 0,0 2,28 45,-24-41,4 7,0-1,-1 1,-1 0,0 1,-1 0,0 0,-1 0,-1 1,-1 0,0 0,-1 0,-1 0,0 18,-2-3,0-15,0 0,1-1,0 1,2-1,5 28,-6-40,0 0,0 0,0 0,1-1,-1 1,1 0,0 0,0-1,-1 0,2 1,-1-1,0 0,0 0,1 0,-1 0,1 0,0 0,-1-1,1 0,0 1,0-1,0 0,0 0,0-1,0 1,0 0,0-1,0 0,1 0,-1 0,0 0,0 0,0-1,5-1,149-23,-145 22,-1 0,1 0,-1-1,17-8,-26 11,20-9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03.166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218 0,'-33'37,"1"1,2 1,1 1,2 2,-29 63,54-102,1 0,-1 0,1 0,0 0,0 0,1 0,-1 0,1 1,-1-1,1 0,0 0,0 0,0 1,1-1,-1 0,2 5,-1-6,0 0,1 0,-1-1,0 1,1-1,-1 1,1-1,-1 0,1 1,-1-1,1 0,0 0,0 0,0 0,-1-1,1 1,0 0,0-1,0 1,0-1,0 0,0 0,0 1,0-1,0-1,1 1,2-1,33-3,-1-1,0-2,-1-1,0-3,0 0,34-18,-60 24,1-2,-1 0,0 0,-1 0,0-2,0 1,-1-1,0 0,0 0,-1-1,-1 0,7-13,7-16,27-78,-57 141,3-11,1 0,1 0,-7 23,7-3,2 0,1 0,1 0,2 0,1 0,2 0,1 0,1-1,15 43,17 32,70 140,-60-142,85 169,21 50,-149-315,-1 1,-1-1,0 1,0 0,-1 0,2 12,-4-19,0 0,0 1,0-1,-1 0,0 1,1-1,-1 0,0 0,0 0,-1 0,1 0,0 0,-1 0,0 0,0 0,0-1,0 1,0-1,-1 0,1 1,-1-1,-4 3,-6 3,-1 0,0-1,0-1,-1 0,0-1,-26 6,1-3,-57 3,93-10,0-1,1 0,-1 0,0 0,1-1,-1 1,0-1,1 0,-1 0,0 0,1-1,-1 1,1-1,0 0,0 0,0 0,0 0,0 0,0-1,0 0,1 1,-1-1,1 0,0 0,0 0,0 0,0-1,0 1,1 0,-1-1,1 0,0 1,-1-6,-2-12,1 0,1-1,1 0,2-35,0 32,4-243,-4 260,0 0,0 1,1-1,0 0,0 0,1 1,0 0,0-1,1 1,0 0,0 0,1 1,0 0,0-1,0 2,1-1,0 0,0 1,8-5,4-5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05.02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80 562,'2'1,"0"0,-1 0,1 0,-1 0,1 0,-1 1,0-1,1 1,-1-1,0 1,0-1,0 1,0 0,0-1,-1 1,1 0,0 0,-1 0,1-1,-1 1,1 3,3 9,6 9,-1 1,-1-1,-1 2,-1-1,-2 0,0 1,-1 0,-2 0,0 0,-5 39,3-61,1 0,-1 0,1 0,-1 0,0 0,0-1,0 1,0 0,-1-1,1 1,-1-1,1 1,-1-1,0 0,0 0,0 0,0 0,0 0,-1 0,1 0,0-1,-1 1,-4 1,4-2,1-1,0 1,-1-1,1 0,0 1,-1-1,1 0,0-1,-1 1,1 0,0-1,-1 1,1-1,0 0,0 0,-1 0,1 0,0 0,0 0,0-1,0 1,1 0,-1-1,0 0,0 1,1-1,-1 0,1 0,-2-3,-5-9,1 0,0 0,2-1,-1 0,2 0,0 0,1 0,0-1,1 1,0-29,3 14,0 0,2 0,2 1,13-51,-3 36,3 1,1 1,2 0,2 2,2 1,1 0,2 2,2 2,1 0,46-39,-66 64,1 0,1 1,-1 0,1 0,1 2,-1 0,1 0,1 1,19-5,-28 10,-1-1,0 2,1-1,0 1,-1-1,1 1,-1 1,1-1,-1 1,1 0,-1 0,0 1,1 0,-1-1,0 2,0-1,0 1,0 0,-1 0,1 0,-1 0,0 1,0 0,0 0,0 0,0 0,-1 0,0 1,3 5,-1-1,0 0,0 1,-1 0,-1 0,1 0,-2 0,1 1,-1-1,-1 1,0-1,0 1,-2 10,0-4,-2-1,0 0,0 0,-2-1,0 1,0-1,-10 16,-8 10,-2 0,-2-2,-2-2,-43 47,32-41,-1-2,-2-2,-86 62,155-103,20-7,225-49,-227 52,1 2,0 1,-1 3,53 6,-88-5,0 1,-1 0,1 0,-1 1,1 0,13 7,-20-9,-1 0,1 0,-1 0,1 0,-1 0,1 0,-1 0,1 0,-1 0,0 1,0-1,0 1,0-1,0 1,0-1,0 1,0 0,-1-1,1 1,0 0,-1-1,0 1,1 0,-1 0,0 0,0-1,0 1,0 0,0 0,0 0,-1-1,1 1,-1 0,1 0,-1-1,0 1,1 0,-3 2,-4 6,0-1,-1 0,0 0,-1-1,0 0,0 0,-1-1,1 0,-15 6,-100 46,87-47,-1-1,-1-2,1-2,-1-2,0-1,0-2,-1-1,-60-8,79 3,5-1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06.7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23 539,'-2'25,"-7"44,4-47,2 0,1 1,0 28,3-45,-1 1,1-1,0 0,1 1,-1-1,1 0,1 0,-1 0,1 0,0 0,0-1,1 1,-1-1,1 0,8 8,1-2,0-2,0 1,1-2,0 0,1 0,-1-2,1 1,1-2,-1 0,1-1,31 4,15-1,109-3,-133-5,-18 1,23 1,-1-3,78-12,-111 13,1-1,-2 0,1-1,0 1,0-2,-1 1,0-1,1-1,-2 0,1 0,0 0,-1-1,0 0,-1 0,1-1,-1 0,0 0,-1 0,7-12,-7 4,-1-1,-1 1,-1-1,0 0,-1 0,0 0,-2 0,0 0,-3-16,1-27,-1-20,2 15,3 43,14 54,2 0,0-1,2-1,2-1,0-1,2-1,2 0,28 25,-33-36,0 0,1-1,0-1,2-1,-1-1,2 0,-1-2,2-1,-1-1,2-2,48 10,-64-16,1 0,-1 0,0-1,0-1,1 0,-1 0,0-1,0 0,15-6,-20 6,0 0,0-1,-1 1,1-1,0-1,-1 1,0 0,0-1,0 0,0 0,-1 0,1-1,-1 1,0-1,-1 0,1 0,-1 0,4-10,9-42,8-68,-15 79,4-41,-4 0,-4 0,-9-109,5 189,-1 0,1-1,-2 1,1 0,-1 0,0 0,-1 0,1 1,-1-1,-1 1,-4-7,7 11,-1 0,0 0,0 0,0 1,0-1,0 1,0 0,0-1,0 1,0 0,-1 0,1 0,0 1,-1-1,1 0,-1 1,1 0,-1-1,1 1,-1 0,1 0,-1 1,1-1,0 0,-1 1,1 0,-1-1,1 1,0 0,-1 0,1 0,0 1,0-1,-4 3,4-3,1 0,-1 0,0 0,0 0,1 1,-1-1,1 0,-1 1,1-1,-1 1,1 0,0-1,0 1,0 0,0 0,0 0,0 0,1 0,-1 0,0 0,1 0,0 0,-1 3,2-1,-1 0,1-1,0 1,0-1,0 0,1 1,-1-1,1 0,0 0,0 1,0-2,4 6,5 4,2 0,-1 0,1-1,25 15,16 6,1-2,62 23,125 35,-76-28,-91-32,12 4,118 60,-198-88,-1-1,1 1,-1 1,-1-1,1 1,0 0,-1 0,7 9,-11-12,0-1,-1 1,1-1,0 1,0-1,-1 1,1 0,-1 0,0-1,1 1,-1 0,0-1,0 1,0 0,0 0,0-1,-1 1,1 0,-1 0,1-1,-1 1,1 0,-1-1,0 1,0-1,0 1,1-1,-2 1,1-1,0 0,0 1,0-1,-1 0,1 0,0 0,-1 0,1 0,-4 1,-52 33,-79 36,61-34,12-5,-1-2,-87 28,135-55,0 0,-1-1,0-1,-25-1,38 0,-18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13.2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1401 1,'-1'15,"-1"0,0 1,-1-1,-1 0,0 0,-1-1,-1 1,-7 13,-68 112,56-99,-25 42,3 2,-69 178,97-217,-1-1,-2-2,-1 0,-3-1,-46 57,-311 496,346-531,-173 323,131-231,37-87,-49 114,88-175,0 1,0 0,1 0,-2 18,2-7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18.91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0,'3'1,"0"-1,0 1,0 0,0 0,0 0,0 0,0 1,0-1,0 1,-1-1,1 1,-1 0,1 0,-1 0,0 1,0-1,0 0,0 1,0-1,2 5,31 63,-28-54,84 162,-61-123,22 51,67 199,-115-290,-1 0,0 0,-1 0,-1 30,-1-28,1-1,1 1,4 21,-1-22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20.00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1 135,'1'-5,"-1"0,1 0,0 0,1 1,-1-1,1 1,0-1,0 1,1 0,-1 0,1 0,0 0,0 0,0 0,0 1,1-1,0 1,-1 0,1 0,0 1,6-3,0-1,0 0,1 1,0 0,0 1,0 0,1 1,19-3,19 2,-1 2,1 1,87 13,-122-10,0 1,0 1,0 1,-1 0,1 1,-1 0,19 12,-27-14,0 0,-1 0,1 0,-1 1,0 0,-1 0,1 0,-1 0,0 1,0 0,-1-1,0 1,0 1,0-1,-1 0,0 1,0-1,2 14,-2 11,-2 61,0-81,-2 0,1 0,-1 0,-1-1,0 1,0-1,-1 1,0-1,-7 10,-73 71,74-75,-2-1,0-1,0 0,-1 0,-1-1,0-1,-1 0,0-1,-1-1,-31 15,13-9,20-9,1-1,-1 0,-1-1,1-1,-1 0,1-1,-20 2,12-4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21.47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276 103,'-5'0,"-1"1,1-1,-1 1,1 1,0-1,0 1,-1 0,1 0,0 0,1 1,-1 0,0 0,1 0,0 1,0-1,0 1,0 0,0 0,1 0,-1 1,-3 6,-6 12,1 0,1 1,-11 33,4-10,3-12,1 1,2 1,2 0,1 0,2 1,2 0,1 0,2 1,1-1,6 43,-5-78,1 1,0-1,0 1,0-1,0 0,1 1,-1-1,1 0,0 0,0 0,0 0,0 0,0 0,1 0,-1-1,1 1,0-1,0 0,0 0,0 0,0 0,0-1,1 1,-1-1,0 0,1 1,-1-2,1 1,3 0,14 2,0-1,-1-1,1-1,23-3,-2 1,85 1,295-12,-338 5,-1-3,0-4,82-25,-152 35,50-13,-1-4,62-31,-108 46,-1-1,0-1,0-1,-1 0,0-1,-1 0,0-1,-1 0,0-1,-1-1,-1 0,18-30,-22 28,-1 0,-1 0,0-1,-1 1,-1-1,0 0,-2 0,1 0,-2 1,-3-23,2 30,-1 0,0 0,0-1,-1 2,0-1,0 0,-1 1,0 0,-1 0,-9-10,-8-8,-38-34,45 48,1 0,-2 1,1 0,-1 1,-1 1,0 1,0 1,-1 0,0 1,0 1,0 1,-38-3,-9 4,0 4,-100 12,-13 0,109-12,-191 13,128-3,97-11,0 3,0 1,1 1,-1 2,-63 22,72-21,22-7,-1 0,1 0,0 1,0 0,0 0,1 0,-8 5,11-5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22.5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22,'28'-1,"48"-9,21-1,-93 11,1 0,0 1,0-1,-1 1,1 0,0 0,-1 1,1 0,-1-1,0 1,1 1,-1-1,0 1,6 4,-4-1,0 0,0 0,-1 1,1 0,-2 0,1 0,6 13,0 8,0 1,-2 1,8 45,-16-68,5 20,2 9,-1-1,3 61,-10-85,-1 0,1 0,-2 0,1 0,-1 0,-1-1,0 1,-1-1,0 1,0-1,-1 0,-1-1,-7 12,-8 2,17-18,0-1,-1 0,2 1,-1 0,0 0,1 0,0 0,-5 11,8-15,1 0,-1 0,0-1,0 1,0 0,0 0,1 0,-1 0,0-1,1 1,-1 0,1-1,-1 1,1 0,-1 0,1-1,-1 1,1-1,0 1,-1-1,1 1,0-1,-1 1,1-1,0 0,0 1,-1-1,1 0,0 1,0-1,0 0,0 0,1 0,36 6,-27-5,245 24,-98-12,-125-10,-7-1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24.53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0 540,'27'30,"-2"1,-1 1,37 67,-21-33,5-1,-23-35,20 38,-37-47,-5-20,0-1,0 0,-1 1,1-1,0 0,0 1,-1-1,1 0,0 1,-1-1,1 0,0 0,-1 1,1-1,0 0,-1 0,1 0,0 1,-1-1,1 0,-1 0,1 0,0 0,-1 0,1 0,-1 0,1 0,0 0,-2 0,0 0,-1-1,1 0,-1 1,0-1,1 0,0 0,-1-1,1 1,0 0,-1-1,1 1,0-1,-2-2,-12-14,1-1,1 0,0-2,2 1,0-1,-11-31,2-2,-20-86,34 112,1 0,1-1,2 0,1-36,2 47,2 0,0 0,2 0,0 0,0 0,2 0,13-29,-7 23,0 1,1 0,2 1,0 1,27-29,-34 41,1 1,0 0,0 1,1 0,0 0,0 1,1 0,0 1,0 0,0 1,0 0,1 1,-1 0,15-1,-7 2,0 0,1 2,-1 0,0 1,34 7,-47-7,-1 1,1-1,0 1,0 1,-1-1,1 1,-1 0,0 0,0 1,0-1,0 1,-1 0,1 0,-1 1,0-1,0 1,-1 0,1 0,-1 0,0 1,-1-1,3 8,2 7,-1 1,0 0,-2 0,-1 0,0 0,-2 39,-1-49,-1-1,-1 0,0 0,-1 1,0-1,0-1,-1 1,0 0,0-1,-1 0,-1 0,0 0,0-1,0 0,-16 14,-29 22,-63 39,61-46,-62 56,74-59,30-26,1 0,0 1,0 1,-13 15,26-22,12-6,15-7,123-69,-94 46,1 3,117-42,-165 68,-1 1,1 0,0 1,0 1,1-1,-1 2,0 0,0 0,0 1,1 1,-1 0,0 0,0 1,-1 1,1 0,-1 0,0 2,0-1,0 1,-1 1,0 0,0 0,-1 1,1 0,9 12,0 1,-1 2,-1 0,0 0,-2 2,-1 0,-1 1,-1 0,-2 1,0 0,-2 0,-1 1,-1 0,-1 1,1 37,-6-60,0 0,0-1,0 1,-1 0,0-1,0 1,0 0,-1-1,0 1,0-1,0 0,-1 0,0 0,0 0,0 0,0-1,-1 1,0-1,0 0,0 0,-6 4,2-3,0-1,-1 0,1 0,-1-1,1 0,-1 0,0-1,0-1,-1 1,1-2,0 1,-14-2,-49 1,31 0,0-1,-48-8,68 4,1 0,0-2,1 0,-37-19,-67-50,123 76,-12-7,0 1,-1 1,0 0,-15-4,23 7,-16-4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26.56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93 618,'-7'6,"-5"6,0 0,0 1,1 1,-13 20,22-30,0 0,0 0,0 1,1-1,-1 0,1 0,0 1,0-1,1 1,-1-1,1 1,0-1,0 1,1-1,-1 1,1-1,0 0,0 1,1-1,-1 0,5 8,-5-10,5 10,0 0,1-1,0 0,12 15,-14-22,-1 0,0 0,1-1,0 0,0 0,0 0,0 0,0-1,1 0,-1 0,1 0,-1-1,8 1,97 12,1-5,119-7,-152-2,-26 0,104-13,-141 11,-1-1,1-1,-1 0,1 0,-1-2,-1 0,1 0,-1-1,0-1,0 0,19-18,-25 18,0-1,-1 0,0 0,-1 0,0-1,0 1,-1-1,0-1,-1 1,0 0,-1-1,0 0,-1 1,0-1,0 0,-1 0,-1 1,0-1,-2-11,-1-2,0 1,-2 0,-1 0,0 1,-2 0,-1 0,-19-33,22 43,-1 1,0 0,-1 0,0 1,0 0,-1 1,0 0,-21-14,31 23,0 0,0 0,0 0,0 0,-1 0,1 0,0 0,0 0,0 0,0 0,0 0,0 0,-1 0,1 0,0 0,0 0,0 0,0 0,0 0,0 0,-1 0,1 0,0 0,0 0,0 0,0 1,0-1,0 0,0 0,-1 0,1 0,0 0,0 0,0 0,0 0,0 1,0-1,0 0,0 0,0 0,0 0,0 0,0 0,0 1,0-1,0 0,0 0,0 0,0 0,0 0,0 0,0 1,0-1,0 0,0 0,0 0,0 0,0 0,0 0,0 1,0-1,0 0,0 0,0 0,0 0,1 0,-1 0,0 0,7 20,11 21,2 0,-8-13,2-1,20 30,-28-48,0-1,1 0,1 0,-1 0,1-1,0 0,1-1,0 0,0 0,11 5,93 37,2-4,176 41,-264-77,0-2,1-1,-1-1,1-2,0 0,29-3,-54 1,0-1,0 1,0-1,1 0,-1 0,0 0,0 0,0 0,-1-1,1 0,0 1,0-1,-1 0,1 0,-1 0,0-1,0 1,1 0,-2-1,1 0,0 1,0-1,-1 0,1 0,-1 0,0 0,0 0,0 0,-1 0,1 0,-1 0,1-1,-1 1,0 0,0 0,-1-1,0-2,-1-16,-2 1,0 0,-2 1,-11-30,10 29,-10-39,-16-113,0-5,31 169,-1 0,0 0,0 0,-1 0,0 0,-1 1,0-1,0 1,-1 0,0 1,0-1,-1 1,-12-10,10 11,0 0,0 1,-1 0,0 1,0 0,0 0,0 1,-1 1,1 0,-1 0,1 1,-12 0,9 0,0 2,1-1,-1 2,1-1,-19 7,28-8,1 0,0 1,-1-1,1 1,0 0,0 0,0 0,0 0,0 0,0 0,0 1,0-1,0 1,1-1,-1 1,0 0,1-1,-1 1,1 0,0 0,0 0,0 0,0 0,0 0,0 1,0-1,1 0,-1 0,1 1,0-1,-1 0,1 1,0-1,0 0,1 0,-1 1,1 3,1-3,0 1,-1-1,1 0,1 1,-1-1,0 0,1-1,0 1,-1 0,1-1,0 1,0-1,1 0,4 3,60 27,-41-21,252 99,-11-5,-140-52,-83-37,0 2,-1 2,-1 2,78 54,-118-73,-1-1,1 0,0 1,-1 0,1-1,-1 1,0 0,0 0,0 0,0 1,-1-1,1 0,-1 1,0-1,0 1,0-1,0 1,-1-1,0 1,1 0,-1-1,0 1,-1 0,1-1,-1 1,1-1,-1 1,0-1,-2 4,-4 9,-1-1,0 0,-1-1,-1 0,-12 14,1 0,5-9,0 0,0-2,-2 0,0-1,-1-1,-42 26,2-8,-77 32,34-37,87-23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10.340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1 461,'18'-5,"1"-1,-1 0,0-1,0-1,31-20,-25 15,209-100,258-85,-459 185,51-31,-61 32,-20 11,-1 0,1 0,0 0,-1 1,1-1,0 0,-1 1,1-1,0 1,-1 0,1 0,0-1,0 1,0 0,-1 1,1-1,2 0,0 10,-13 8,-115 123,53-64,54-57,-42 45,-78 117,121-158,2 1,0 1,2 0,1 1,1 0,2 1,0 0,-6 54,-39 236,20-148,27-145,-1-1,-2 0,0 0,-1 0,-2-1,-22 34,23-39,1 6,-7 13,16-35,1-1,-1 0,0 0,1 1,-1-1,0 0,0 0,0 0,0 0,0 0,-1 0,1-1,0 1,0 0,0 0,-1-1,1 1,0-1,-1 1,1-1,-2 1,2-2,0 1,0 0,0-1,0 1,0-1,0 1,0-1,0 0,0 1,0-1,0 0,0 0,0 0,1 1,-1-1,0 0,1 0,-1 0,1 0,-1 0,1 0,-1 0,1 0,0-1,-1 1,1 0,0 0,0 0,0-2,-3-35,4 29,0-1,1 0,0 1,1-1,0 1,1 0,0 0,0 0,1 0,0 1,0 0,1 0,0 0,1 1,-1 0,9-7,9-7,1 1,0 2,48-27,-63 40,0 1,0 0,1 1,0 0,19-3,-20 4,1 0,-1 0,0-1,1-1,-1 1,12-8,20-12,1 2,1 1,1 3,1 1,0 3,50-8,287-21,-324 37,13-6,13-1,-25 14,-43-1,0 0,1-1,-1 0,0-2,23-4,-26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17.46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1084,'7'0,"780"-7,-5-37,1055-189,-1178 98,-430 83,-69 21,284-16,165 34,-398 13,-122-4,162-26,82-42,-175 35,103-13,181-48,-260 37,122-35,-236 79,1 2,106-9,441 34,-244 5,510-35,-382-1,-497 20,1 1,-1-1,0 1,1 0,-1 1,0-1,1 1,-1-1,0 1,1 0,-1 0,0 0,0 0,0 1,4 2,-5-1,1-1,-1 1,0 0,0 0,0 0,-1 0,1 1,-1-1,0 0,0 1,0-1,0 1,1 6,4 13,2 0,0-1,2 0,0-1,2 0,0 0,25 30,13 24,42 64,127 147,-149-198,150 234,-32-41,-186-277,1 0,0-1,0 1,0-1,1 1,-1-1,1 0,0 0,6 3,-9-5,0-1,0 0,-1 0,1 1,0-1,0 0,0 0,0 0,0 0,0 0,-1 0,1 0,0-1,0 1,0 0,0 0,-1-1,1 1,0 0,0-1,0 0,1-1,0 1,0-1,0 0,-1 0,1 0,-1 0,1 0,-1-1,0 1,2-3,96-246,-90 218,0-1,-2 0,-2 0,-1 0,0-62,-4 96,0-1,0 1,0 0,0-1,0 1,0-1,0 1,0-1,0 1,0 0,0-1,0 1,0-1,0 1,0-1,0 1,0 0,0-1,-1 1,1-1,0 1,0 0,-1-1,1 1,0 0,0-1,-1 1,1 0,0-1,-1 1,1 0,-1 0,1-1,0 1,-1 0,0 0,-13 13,-20 43,23-36,-9 11,-17 28,-80 97,101-139,0 0,-1-2,-1 1,0-2,-1 0,-1-2,0 0,-1-1,-29 11,23-12,-1-1,0-2,-1 0,0-2,1-2,-2 0,1-2,0-1,0-1,0-2,0-1,1-1,-1-1,1-2,0-1,-50-23,47 17,-17-10,47 25,1-1,-1 1,1-1,-1 1,1-1,-1 0,1 1,-1-1,1 0,-1 1,1-1,0 0,-1 1,1-1,0 0,0 1,0-1,-1 0,1 0,0 1,0-1,0 0,0 0,0 1,0-1,1 0,-1 0,0 1,0-1,0 0,1 0,-1 1,0-1,1 0,-1 1,1-1,-1 1,1-1,-1 0,1 1,-1-1,1 1,-1-1,2 0,30-20,-32 21,254-115,-219 103,0 2,41-7,-49 12,0 0,0-2,-1-1,0-2,35-17,-8-8,0-3,75-71,-113 94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19.72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1 641,'0'1,"-1"1,1-1,0 0,0 0,0 0,1 1,-1-1,0 0,0 0,0 0,1 1,-1-1,1 0,-1 0,1 0,-1 0,1 0,0 0,0 0,-1 0,1 0,0 0,0 0,0-1,1 2,0-1,0-1,-1 0,1 0,0 0,0 1,-1-1,1-1,0 1,-1 0,1 0,0-1,-1 1,1-1,0 1,2-3,9-3,-1-2,0 1,15-14,-22 17,236-210,-204 176,-1-3,-2-1,-2-1,26-48,-53 83,-1-1,0 0,0 0,0 0,-1-1,-1 1,0-1,2-15,-4 23,0 0,0 0,0 0,-1 0,1-1,0 1,-1 0,0 0,1 0,-1 0,0 0,0 0,0 1,0-1,-1 0,1 0,-3-2,2 2,-1 0,0 1,1-1,-1 1,0 0,0 0,0 0,0 0,0 0,0 1,0-1,0 1,0 0,-1 0,-4 1,-1 0,0 1,1 0,0 0,0 1,-1 0,2 1,-1 0,0 0,1 1,0 0,0 0,0 0,0 1,-9 11,-9 11,-41 60,63-84,-36 55,2 3,3 0,3 3,-23 68,47-112,0 0,2 1,0-1,2 1,0 0,1 24,2-36,1 0,0 0,0 0,1 0,0 0,1-1,0 1,1-1,0 1,0-1,1 0,0-1,1 1,-1-1,11 10,-2-2,1-1,1-1,1-1,19 13,-26-20,0-1,0 0,0-1,1 0,-1-1,1 0,0-1,0 0,19 1,-13-2,1 0,-1-2,0 0,0-1,1-1,-1 0,-1-1,1-1,-1-1,1 0,-2-1,1-1,-1-1,0 0,-1 0,0-2,0 0,-1 0,-1-1,14-18,0 1,-2-1,-1-2,22-41,-36 56,-1 0,0 0,-1 0,-1-1,-1 0,0 0,-2 0,3-32,-9 77,-1 0,-10 35,6-32,1-1,2 1,1 0,0 43,8-33,3 1,1-1,1 0,3-1,28 66,103 179,-131-263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0.7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232 363,'3'0,"-1"-1,0 1,1-1,-1 0,0 0,0 0,1 0,-1 0,0-1,0 1,0-1,-1 1,1-1,3-3,25-31,-23 27,18-23,30-48,-49 69,0 1,-1-1,0 0,0 0,-1-1,-1 0,0 1,-1-1,2-15,-4 25,0 0,0-1,0 1,-1 0,1-1,0 1,-1 0,0-1,0 1,0 0,0 0,0 0,0 0,0 0,0 0,-1 0,1 0,-1 0,0 1,0-1,1 0,-1 1,0 0,0-1,0 1,0 0,-1 0,1 0,0 0,0 1,-1-1,1 1,0-1,-1 1,1 0,0 0,-1 0,1 0,-3 0,-4 1,0-1,0 1,0 1,1 0,-1 0,0 1,1 0,0 0,-11 6,5 1,0 1,1-1,1 2,0 0,0 0,-19 28,5 0,-26 52,39-68,1 2,1 0,1 0,2 1,0 0,2 0,1 1,1 0,0 56,4-81,1 0,-1 1,0-1,1 0,0 1,0-1,0 0,0 0,0 0,1 0,-1 0,1 0,0 0,0 0,0 0,0-1,0 1,1-1,-1 0,1 0,-1 0,1 0,0 0,0 0,4 1,5 1,1 0,0-1,-1-1,1 0,18 1,34 5,-4 8,1-2,1-4,96 5,-130-15,0-1,0-1,0-2,0-1,0-1,-1-1,0-2,-1-1,0-1,26-14,-30 12,0-1,-1 0,-1-2,0 0,-1-2,20-22,-34 34,0-1,-1 1,0-1,-1 0,0 0,0-1,0 1,-1-1,0 0,0 0,-1 0,0 0,-1 0,1 0,-2 0,1-1,-1 1,0 0,-1-1,0 1,0 0,-1 0,-4-12,5 17,-7-18,1-1,-7-31,11 31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2.13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0 668,'4'1,"0"0,0 0,0 0,-1 0,1 1,0 0,-1 0,0 0,1 0,-1 0,0 1,0 0,0-1,-1 1,1 0,2 4,41 57,-40-56,223 331,-223-329,-1-1,0 1,0-1,-1 1,-1 1,5 17,-8-26,1 1,-1-1,1 0,-1 1,0-1,0 1,0-1,0 1,0-1,-1 1,1-1,-1 0,1 1,-1-1,0 0,0 1,0-1,0 0,-1 0,1 0,-1 0,1 0,-1 0,1 0,-1-1,0 1,0 0,0-1,0 0,0 1,0-1,-1 0,1 0,-4 1,4-1,0-1,-1 1,1-1,-1 0,1 0,0 0,-1 0,1 0,-1 0,1 0,0-1,-1 1,1-1,0 0,0 0,-1 0,1 0,0 0,0 0,0-1,0 1,0 0,0-1,1 0,-1 1,1-1,-1 0,1 0,-1 0,1 0,0 0,0 0,0-1,0 1,0 0,1 0,-2-5,-2-10,0 0,1 1,1-1,-1-18,3 29,-6-87,-4-215,13 272,0 0,3 1,0-1,3 1,1 0,22-52,-12 45,1 1,3 2,46-62,-53 80,0 1,2 1,0 0,1 2,1 0,0 1,41-22,-51 32,-1 1,1 1,0 0,0 1,1 0,11-1,-19 3,-1 1,1-1,0 1,-1 0,1 1,-1-1,1 0,0 1,-1 0,1 0,-1 0,0 0,1 1,-1-1,0 1,0 0,0 0,0 0,0 1,0-1,0 0,-1 1,3 3,17 28,-2 1,-2 0,17 44,18 36,-8-36,-28-52,-1 1,-1 0,-1 1,14 45,-27-70,0 1,0 0,-1-1,1 1,-1 0,0-1,0 1,0 0,-1-1,0 1,0 0,0-1,0 1,-1-1,0 0,-2 5,-1-1,-1 0,0 0,0 0,-1-1,0 0,-11 9,3-4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3.71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356 815,'-1'-16,"2"0,0 0,0 1,2-1,0 0,1 1,9-25,-7 25,-1 0,0 0,-2 0,1 0,0-18,-3 30,-1 1,1-1,-1 1,0-1,0 0,0 1,0-1,-1 1,1-1,-1 1,1-1,-1 1,0-1,0 1,0 0,0-1,-1 1,1 0,-1 0,1 0,-1 0,0 0,1 0,-1 0,0 1,0-1,-1 1,1-1,0 1,0 0,-1 0,1 0,0 0,-1 0,1 0,-1 1,1-1,-6 1,-3 0,0 1,0 0,0 1,0 0,0 1,0 0,1 1,-1 0,1 1,0 0,0 0,1 1,0 0,0 1,0 0,1 1,-13 13,-1 3,2 1,0 1,1 1,-26 51,40-68,0 0,0 0,1 1,1-1,0 1,0 0,-1 20,3-27,1 0,1 0,-1 0,0 0,1 0,0 0,0 0,0-1,1 1,-1 0,1-1,0 1,-1-1,2 0,-1 1,0-1,1 0,-1 0,1 0,0-1,0 1,0-1,1 0,-1 1,6 1,153 74,273 88,-217-101,-186-58,-1-1,1-2,-1-1,1-1,37-4,-59 1,0 0,0-1,0 0,0-1,-1 0,1 0,-1-1,0-1,0 1,0-1,0-1,-1 0,0 0,-1-1,1 0,-1 0,0 0,-1-1,0 0,0 0,-1-1,0 0,0 0,-1 0,4-11,-2 0,0-1,-1-1,-1 1,-2-1,0 1,-1-1,-1 0,0 0,-2 1,-9-41,-75-290,63 274,-4 2,-51-105,69 165,0 0,-1 1,-1 0,0 1,-1 0,-20-19,28 30,0-1,0 1,0 1,-1-1,1 1,0 0,-1 0,0 0,1 0,-1 1,0 0,-8-1,10 2,-1 0,1 0,-1 1,1-1,0 1,-1 0,1 0,0 1,-1-1,1 1,0-1,0 1,0 0,0 0,1 0,-1 1,1-1,-1 1,1-1,-3 4,0 2,0 0,0 0,0 1,1-1,0 1,1 0,0 1,0-1,1 0,0 1,1-1,0 1,1 18,0-20,0 0,1-1,0 1,0 0,1-1,0 1,0-1,1 0,0 0,0 0,1 0,-1 0,2-1,-1 1,1-1,0 0,10 9,26 13,2-3,0-1,76 30,-58-28,75 31,52 25,-183-80,-1 0,1 0,-1 1,0-1,0 1,0 0,0 0,-1 1,1-1,-1 1,3 4,-5-6,-1-1,1 1,0 0,-1 0,1-1,-1 1,0 0,0 0,0 0,1 0,-2 0,1-1,0 1,0 0,-1 0,1 0,-1 0,1-1,-1 1,0 0,1 0,-1-1,0 1,0-1,-1 1,1-1,0 1,0-1,-1 0,1 0,-2 2,-67 51,53-43,0 2,1-1,0 2,1 0,-23 28,36-38,-1 0,1 0,0 0,0 0,0 1,0-1,1 0,0 1,0-1,0 1,1 0,-1-1,1 1,0-1,0 1,1 0,-1-1,1 1,0-1,0 1,1-1,-1 1,1-1,0 0,0 0,1 0,-1 0,1 0,0 0,5 5,5 5,1 0,1-1,0 0,0-1,2-1,-1 0,1-1,1-1,0-1,0 0,0-2,1 0,27 5,11-1,1-2,-1-3,76-3,114-15,-199 8,0-3,-1-2,50-17,-87 24,-5 2,-1 0,1-1,0 1,0-1,-1 0,1 0,-1 0,0-1,0 0,0 0,0 0,0 0,-1 0,1-1,3-5,-7 9,0-1,0 0,0 0,0 1,0-1,0 0,0 1,0-1,0 0,0 0,-1 1,1-1,0 0,0 1,-1-1,1 0,-1 1,1-1,0 1,-1-1,1 1,-1-1,0 1,1-1,-1 1,1-1,-1 1,0-1,1 1,-1 0,0 0,1-1,-1 1,0 0,1 0,-1 0,0 0,0 0,1 0,-1 0,0 0,-1 0,-34 0,32 1,-1 0,0 0,1 0,-1 1,1 0,-9 5,-1 3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4.34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1 252,'8'0,"8"0,5 0,8-5,11-5,13-5,5-5,2-8,-1-2,-2-2,-1 1,-7 2,-7 0,-11 6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6.23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41 1069,'-1'3,"0"-1,0 1,0-1,0 1,0-1,0 0,0 0,-1 1,1-1,-4 3,-13 25,16-26,1-1,0 1,1-1,-1 1,0-1,1 1,0-1,0 1,0-1,0 1,1 0,-1-1,1 1,0-1,0 0,0 1,1-1,-1 0,1 1,-1-1,1 0,0 0,1 0,-1-1,0 1,1 0,-1-1,1 0,0 0,0 1,0-1,0-1,0 1,0 0,1-1,-1 0,5 2,2-1,0-1,0 1,0-2,0 1,0-1,0-1,0 0,0 0,0-1,0 0,-1-1,15-5,6-7,0 0,-1-2,-1-1,0-1,-2-2,44-42,-61 51,0 0,-1 0,-1-1,0 0,0 0,-1-1,-1 1,0-1,-1-1,-1 1,3-24,-6 43,-1 0,1 0,1 0,-1 0,1-1,-1 1,1 0,1 0,-1-1,1 1,0-1,2 5,2 3,1 0,1-1,0 0,10 10,14 12,59 45,-60-53,1-1,1-2,46 24,-64-39,1-1,-1 0,1 0,0-2,0 0,0 0,1-2,-1 0,1-1,27-2,-37 0,-1 0,0 0,1 0,-1-1,0 0,0 0,0-1,0 0,0 0,-1 0,1-1,-1 0,0 0,0 0,0 0,-1-1,0 0,0 0,0 0,0 0,-1-1,4-7,-1-1,-1 0,0 0,-1-1,-1 1,0-1,-1 0,0 0,-1-22,-1-50,-4 1,-3 1,-5-1,-3 1,-26-85,25 126,-1 0,-3 2,-27-45,31 61,-1 1,-1 1,-1 0,-1 1,-43-36,57 54,-1 0,1 1,-1 0,0 0,-1 0,1 1,-1 0,1 1,-1 0,0 0,0 0,-8 1,14 0,-1 1,1 1,-1-1,1 0,-1 1,1-1,0 1,-1-1,1 1,0 0,-1 0,1 0,0 1,0-1,0 0,0 1,-2 1,2 0,0 0,1-1,-1 1,0 0,1 0,0 0,0 0,0 0,0 0,0 0,1 0,-1 0,1 0,0 1,0-1,1 5,-1-1,2-1,-1 1,1-1,0 1,0-1,1 0,-1 1,2-1,-1-1,6 9,48 55,-36-45,20 25,14 17,2-3,69 58,2-20,4-5,4-6,4-7,4-6,3-5,244 81,-379-149,0 1,1-1,0 0,1-1,-1 0,24 1,-33-4,1-1,-1 1,1-1,-1 0,0 0,1-1,-1 1,0-1,0 0,0 0,0 0,0-1,-1 1,1-1,-1 0,1 0,-1 0,0-1,0 1,-1-1,4-4,-1 0,-1-1,0 1,0-1,-1 0,0 0,-1 0,0-1,0 1,-1-1,0-18,0 6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7.3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440 1,'-9'7,"-1"0,0-1,-1 0,-12 6,-1 0,4 0,1-2,-1 0,-1-1,1-1,-2-1,1-1,-1-1,0 0,0-2,-40 1,53-4,0 0,-1 1,1 0,0 1,-10 3,3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8.0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0 146,'5'-4,"5"-2,5-4,9 0,5-3,2-4,4 2,0-2,-1 3,-2 3,-7 0,-3 1,-5 2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29.4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248 538,'-9'1,"-1"0,1 0,0 1,0 1,0 0,0 0,0 0,0 1,1 1,0-1,-1 2,2-1,-1 1,1 0,0 0,0 1,1 0,-12 15,8-7,-1 0,2 0,0 1,1 1,1 0,0 0,1 0,1 0,-3 19,8-33,0 0,0 0,0 0,0 0,0 0,1 0,0 0,-1 0,1 0,0 0,0 0,1 0,-1-1,0 1,1-1,0 1,0-1,0 1,0-1,0 0,0 0,0 0,1 0,-1-1,1 1,-1 0,1-1,0 0,-1 1,1-1,0-1,4 2,13 4,0-1,0-1,34 2,-38-4,82 5,180-9,-273 2,0 0,0 0,0-1,0 0,0 0,-1 0,1-1,0 1,0-1,-1 0,1-1,-1 1,0-1,0 0,0 0,6-5,-8 5,0-1,0 1,-1-1,1 1,-1-1,1 0,-1 1,0-1,-1 0,1 0,-1 0,1 1,-1-1,0 0,-1 0,1 0,-1 0,1 0,-1 0,0 1,-3-6,1 0,-1 1,0 0,-1 0,0 0,0 0,-1 1,0 0,0 0,-1 0,0 1,0 0,0 0,-1 1,0 0,0 0,0 1,0 0,-1 0,-17-4,-3-1,0 2,0 1,-1 2,-57-2,76 7,0-1,0 2,0 0,-11 3,-7 1,29-5,-1-1,1 1,-1-1,1 0,-1 0,1 1,-1-1,1 0,-1 0,0 0,1 0,-1 0,1 1,-1-1,0 0,1 0,-1-1,0 1,1 0,-1 0,1 0,-1 0,0 0,1-1,-1 1,1 0,-1-1,1 1,-1 0,1-1,-1 1,1 0,-1-1,1 1,0-1,-1 1,1-1,0 1,-1-1,1 1,0-1,-1 1,1-1,0 0,0 1,0-1,0 1,0-1,0 0,0 1,0-1,0 1,0-1,0 0,0 1,0-1,0 0,0 1,0-1,1 1,-1-1,0 1,1-1,-1 1,0-1,1 1,-1-1,1 0,27-37,-7 17,1 1,0 1,2 1,0 1,1 1,0 1,1 1,1 2,0 0,1 2,0 1,1 2,0 0,0 2,0 1,1 1,-1 2,1 1,-1 1,1 2,-1 0,0 2,0 2,0 0,37 16,-20-5,0 3,76 44,-108-56,0 1,-1 0,0 1,-1 1,0 0,0 0,-2 1,1 1,-2-1,0 2,0-1,6 17,-14-27,1 1,-1-1,0 0,-1 0,1 0,-1 0,0 1,0-1,0 0,0 1,-1-1,0 0,1 0,-2 0,1 0,0 0,-1 0,0 0,0 0,0 0,0-1,-1 1,1-1,-1 0,0 0,0 0,0 0,0 0,-1 0,-4 2,5-3,-1 0,1 0,-1 0,1 0,-1-1,0 1,0-1,0 0,0 0,0 0,0-1,0 0,0 1,0-1,0-1,0 1,0-1,0 1,0-1,0 0,0-1,0 1,0-1,1 1,-1-1,0 0,1 0,0-1,-1 1,1-1,-4-4,-6-12,1 0,1-1,0 0,2 0,0-1,1-1,-5-24,3 13,4 13,1 0,1 0,1-1,0 0,2 1,1-1,0 0,2 0,0 0,9-35,5 0,3 1,39-83,-54 129,1 0,0 0,0 1,1 0,9-12,-13 18,0 0,0 0,1 0,-1 0,1 0,-1 0,1 0,0 1,-1-1,1 1,0 0,0 0,0 0,0 0,0 1,0-1,0 1,0 0,0 0,0 0,5 0,7 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4:25.365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31.14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1 310,'4'2,"0"0,0 0,-1 0,1 1,0 0,-1-1,0 1,0 1,1-1,2 6,10 6,46 37,99 90,-102-84,-3 3,92 128,-131-162,113 191,-129-217,0 1,0 0,-1-1,1 1,0 0,-1-1,1 1,-1 0,1 0,-1 0,0 0,0 0,0-1,0 1,0 2,-1-3,1-1,0 1,-1-1,1 1,-1-1,1 1,-1-1,1 1,0-1,-1 0,1 1,-1-1,0 0,1 1,-1-1,1 0,-1 0,1 0,-1 0,0 1,1-1,-1 0,0 0,1 0,-1 0,1 0,-1 0,-1-1,-4 0,-1-1,0 1,0-2,1 1,-1-1,-6-3,-13-10,1-1,0 0,1-2,1-1,1-1,0 0,2-2,1-1,-32-50,15 13,3-1,3-2,-26-80,45 109,1-1,2 0,2-1,1 1,2-1,1 0,6-68,-3 97,0 0,1 0,0 1,0-1,1 1,-1-1,2 1,-1 0,1 0,0 0,0 1,1-1,0 1,0 0,1 0,-1 1,1 0,0 0,1 0,-1 1,1 0,0 0,0 0,0 1,1 0,8-2,11-2,0 1,0 2,0 0,0 2,1 1,34 4,-50-3,0 2,0 0,0 0,0 1,0 1,0 0,-1 1,1 0,-1 0,-1 1,1 1,-1 0,0 0,12 12,-15-12,0 0,0 1,-1 0,0 0,-1 0,0 1,0 0,-1 0,0 0,-1 0,1 1,-2 0,0-1,0 1,0 0,-1 0,-1 0,0 11,-1-13,-1 0,0 0,0 0,0 0,-1-1,-1 1,1-1,-1 0,0 0,0 0,-1-1,0 1,-6 5,-14 13,-47 38,26-25,-53 57,89-88,8-10,17-14,24-9,2 1,1 3,0 1,2 2,0 2,1 2,61-12,-64 18,0 3,1 1,-1 2,1 2,0 2,-1 1,1 3,54 12,-77-11,0 0,-1 1,0 1,0 0,22 15,-35-19,0-1,0 1,-1 0,0 1,0-1,0 1,0 0,-1 0,0 1,0-1,0 1,-1 0,0 0,0 0,0 0,-1 1,0-1,0 1,1 10,-3-13,0 0,-1 0,0 0,1-1,-1 1,0 0,-1-1,1 1,0-1,-1 1,0-1,0 1,0-1,0 0,-1 0,1 0,-5 3,-6 6,-1 0,-23 14,7-5,-23 23,25-19,-1-3,-44 27,62-42,-2-1,1-1,-1 0,0-1,0 0,0-1,0 0,-1-1,1-1,-16 0,-8-1,-7 1,-63-9,94 7,1-1,0-1,0 0,0-1,1-1,-1 1,1-2,0 1,-19-14,27 16,0 0,0 0,0-1,1 1,-1 0,1-1,-1 0,1 1,1-1,-1 0,0 0,1 0,0 0,0-1,0 1,0 0,0-7,0-10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33.43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2 938,'-1'7,"1"0,0 0,0 0,1 1,0-1,0 0,0-1,1 1,0 0,1 0,0-1,0 1,0-1,0 0,1 0,0 0,1 0,-1-1,1 0,0 0,0 0,1 0,-1-1,8 4,3 3,-1 0,0 0,27 12,-38-21,0 0,0 0,0-1,1 1,-1-1,0 0,1-1,-1 1,1-1,-1 0,1 0,-1 0,1-1,-1 1,9-3,-10 1,-1 1,1-1,-1 0,0 1,1-1,-1 0,0 0,0-1,0 1,-1 0,1-1,0 1,-1-1,0 1,0-1,1 0,-1 0,-1 1,1-1,0 0,-1 0,1-4,1-11,-1 1,-2-28,1 29,-2-11,0 1,-8-28,5 31,1 0,-1-45,5 65,1-1,-1 1,1 0,0-1,0 1,0 0,0 0,0-1,1 1,0 0,-1 0,1 1,0-1,5-5,-6 7,0 0,0 1,0-1,0 0,0 0,0 1,0-1,0 0,1 1,-1-1,0 1,0 0,1-1,-1 1,0 0,0 0,1 0,-1 0,0 0,1 0,-1 0,0 0,0 1,1-1,-1 0,0 1,0-1,0 1,1-1,-1 1,0 0,0-1,0 1,0 0,0 0,0 0,0 0,0 0,-1 0,2 2,33 46,-27-36,1 0,19 22,-24-31,0 0,0-1,0 1,0-1,1-1,-1 1,1 0,0-1,0 0,0 0,0-1,8 3,-2-2,0-1,1 0,-1 0,0-1,1 0,-1-1,0 0,0-1,22-7,-27 7,1-1,-1 0,0 0,0-1,0 0,-1 0,1 0,-1-1,0 0,0 0,-1 0,0 0,1-1,-2 0,1 1,-1-2,5-9,68-219,-36 101,-17 51,21-149,-43 226,-1 0,1 0,-1 0,-1 0,1 0,-1 0,0 0,0 0,0 0,-4-9,4 13,0 1,0-1,0 1,0-1,0 1,0-1,0 1,0 0,-1-1,1 1,-1 0,1 0,-1 0,1 0,-1 0,1 1,-1-1,0 0,1 1,-1-1,0 1,0-1,1 1,-1 0,0 0,0 0,0 0,1 0,-1 0,0 1,0-1,1 0,-1 1,0 0,1-1,-1 1,0 0,1 0,-3 1,2-1,0 0,-1 0,1 0,0 0,0 0,0 0,0 1,0-1,0 1,1 0,-1-1,0 1,1 0,-1 0,1 0,0 0,-1 0,1 0,0 0,1 1,-1-1,0 0,0 4,1-3,0 0,1 0,-1 0,1 0,0 0,0 1,0-2,1 1,-1 0,1 0,-1 0,1-1,0 1,0 0,3 2,7 7,0-1,1 0,0-1,1 0,20 11,77 38,-4 6,190 150,-278-199,-1 1,-1 1,-1 1,-1 0,0 1,13 23,-24-36,0 0,-1 0,0 0,0 1,0-1,-1 1,0 0,0 0,-1 0,0 0,-1 0,0 0,0 0,0 0,-1 0,0 0,-1 0,0 0,0-1,-1 1,0-1,-6 12,6-15,-1 0,0 0,-1-1,1 1,-1-1,1 0,-1 0,0 0,0-1,0 0,-1 0,1 0,0-1,-1 0,-6 1,-26 10,16-2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01.45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352 1,'1'0,"0"1,0-1,0 1,0-1,0 1,0 0,0-1,0 1,0 0,0 0,0 0,0 0,0 0,-1 0,1 0,0 0,-1 0,1 0,-1 0,1 0,-1 1,1-1,-1 0,0 0,0 1,0-1,1 2,3 42,-4-39,5 47,3 1,1-1,4 0,1-1,3 0,29 61,247 643,-191-509,-51-130,71 242,-120-349,3 14,-3-22,-2-14,1-4,0 0,1 0,0 1,2-1,0 1,0 0,11-23,56-102,-39 83,6-15,53-144,-83 189,9-30,-16 54,1-1,-1 1,1-1,0 1,0 0,0 0,0 0,0 0,1 0,-1 0,5-2,-6 4,0 0,0 1,1-1,-1 0,0 1,0 0,1-1,-1 1,0 0,0-1,1 1,-1 0,0 0,1 0,-1 0,0 1,1-1,-1 0,0 0,1 1,-1-1,0 1,0-1,0 1,1 0,-1-1,0 1,0 0,0 0,0 0,0-1,0 1,0 0,-1 0,1 1,0-1,0 0,-1 0,1 0,-1 0,1 1,-1-1,1 0,-1 2,2 2,0 1,0-1,-1 1,0-1,0 1,0 0,-1-1,0 1,0 8,-5 5,0-1,-1 0,0 0,-2-1,0 0,-12 19,-71 96,57-87,-4 8,-24 35,-3-2,-86 84,135-156,0 0,-1-2,-1 0,0-1,-1-1,-23 11,32-19,0 1,1-1,-1-1,0 1,0-2,0 1,0-2,0 1,0-1,0-1,0 1,-16-7,-9-4,0-2,-35-20,30 14,28 14,-169-75,148 69,0 1,-1 2,-58-8,80 15,0 0,0 0,-17-7,28 9,0 0,-1-1,1 1,0-1,0 0,0 1,0-1,0 0,0 1,0-1,0 0,0 0,0 0,0 0,0 0,1 0,-1 0,-1-2,2 1,1 1,-1 0,0 0,0 0,1-1,-1 1,1 0,-1 0,1 0,-1 0,1 0,0 0,-1 0,1 0,0 0,0 0,0 0,0 0,0 0,0 1,0-1,0 0,0 1,2-1,25-15,1 2,0 1,1 2,43-11,7-4,59-20,122-48,-94 6,-109 55,1 2,72-25,-104 47,-9 4,-1-1,26-12,-39 17,-1-1,0 1,0-1,0 0,0 0,0 0,-1-1,1 1,-1-1,1 0,-1 1,0-1,0 0,0 0,0 0,-1 0,1-1,-1 1,1-5,-2-1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03.9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1,'1'9,"1"1,-1-1,2 0,6 17,-1-1,157 628,-56-199,-100-419,0 2,1 0,20 45,-29-79,1 0,-1 0,1-1,-1 1,1 0,0-1,0 1,0-1,0 0,0 1,0-1,1 0,-1 0,1-1,0 1,-1 0,1-1,0 0,0 1,0-1,0 0,0-1,0 1,0-1,0 1,0-1,0 0,1 0,-1 0,0 0,0-1,0 1,6-3,6-2,1-2,-1 0,0 0,-1-2,18-12,1 0,180-123,-22 13,-157 110,1 2,1 1,66-21,-60 27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04.94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281 0,'-6'1,"-1"0,1 0,0 1,0 0,0 0,0 0,0 1,0-1,0 1,1 1,0-1,-1 1,2 0,-1 0,0 1,1 0,-1-1,-3 7,-7 10,0 1,1 0,-11 25,4 2,3 1,1 1,-19 102,32-135,1 0,1 0,0 34,2-49,0 0,0 0,0 1,1-1,-1 0,1 0,-1 1,1-1,0 0,1 0,-1 0,0 0,1 0,0-1,0 1,-1 0,2-1,-1 1,0-1,0 0,1 1,-1-1,1 0,0-1,0 1,-1 0,1-1,0 0,5 2,23 1,1-1,-1-1,1-2,43-4,7 0,3 4,-35 1,93-10,-130 6,-1 0,1-1,0-1,-1 0,0 0,0-1,-1-1,1 0,-1-1,-1 0,0 0,0-1,0 0,-1-1,10-15,-14 19,0-1,0 0,-1 0,0 0,-1-1,1 1,-2-1,1 0,-1 0,0 0,0 0,-1 0,-1 0,1 0,-1-1,0 1,-1 0,0 0,0 0,-1 0,0 0,0 0,-1 0,0 1,-8-15,7 16,-1 0,1 0,-1 0,-1 0,1 1,-1 0,0 0,0 1,0-1,-1 1,0 1,1-1,-1 1,-11-3,-8-1,0 1,-49-4,12 1,53 8,-1-1,1 1,-1 0,1 1,-14 2,2 2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06.26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261 51,'-3'-1,"0"0,0 0,1 0,-1 0,0-1,0 1,1-1,-1 0,1 1,-1-1,-3-4,-18-12,18 16,0 0,0 0,0 1,0-1,0 1,0 0,0 1,0 0,0 0,-1 0,1 1,0-1,0 2,0-1,0 1,0-1,0 2,0-1,1 1,-1 0,1 0,0 0,0 1,0-1,0 1,1 1,-1-1,1 1,0-1,0 1,1 0,0 1,-1-1,2 1,-1-1,1 1,0 0,0 0,0 0,-1 8,2-4,0 0,1 0,0 0,0 0,1 0,1 0,-1 0,2-1,-1 1,5 10,-5-16,0 1,1-1,-1 0,1 0,0-1,0 1,1-1,-1 1,0-1,1 0,0 0,0-1,0 1,0-1,0 0,1 0,-1 0,1-1,-1 1,1-1,-1 0,1 0,5-1,9 2,0-1,0-1,0 0,0-2,0 0,0-1,0-1,31-11,-44 13,0-1,0 1,0-1,0 0,0-1,-1 0,0 1,0-2,0 1,0 0,-1-1,1 0,-1 0,0-1,-1 1,1-1,-1 1,0-1,-1 0,1 0,-1-1,0 1,-1 0,0-1,0 1,0-1,-1 1,0-14,-3 1,0-18,9 35,2 9,9 15,-16-19,24 26,2 0,0-1,2-2,0-1,52 33,-25-17,-1-8,-33-23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07.57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508 710,'-25'0,"0"1,0 1,0 1,-31 8,42-7,0 1,1 0,-1 2,1-1,1 1,-1 1,1 1,-19 16,8-3,0 1,2 0,1 2,1 1,1 0,1 1,1 1,2 0,-21 58,33-81,0 1,1-1,-1 0,1 1,0-1,1 1,0-1,0 1,0 0,1 7,0-11,0 0,0 0,0 0,0 0,0 0,0 0,0 0,1 0,-1-1,1 1,-1 0,1-1,0 0,0 1,0-1,0 0,-1 0,2 0,-1 0,0 0,0 0,0-1,0 1,0-1,1 1,-1-1,4 0,16 3,0-2,-1 0,1-2,0 0,0-2,-1 0,0-1,1-1,-1-1,-1-1,1-1,-1-1,-1 0,36-24,-49 27,-1 1,1-1,-1 1,0-1,-1-1,0 1,0-1,0 0,-1 0,0 0,0 0,0 0,-1-1,-1 1,1-1,-1 1,0-1,-1 0,0 0,0 1,0-1,-1 0,-1 1,-2-11,-3-12,-3-1,0 1,-2 0,-23-41,-36-65,6-3,-73-227,131 342,-1 0,-2 1,-13-25,119 172,47 56,-3-6,-97-118,2-2,3-2,2-2,2-2,2-3,84 54,-128-93,-1 1,0-1,-1 2,0-1,0 1,-1 0,8 11,-10-10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09.791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1 696,'0'-1,"1"-1,-1 1,1 0,-1 0,1 0,-1 0,1 0,0 0,0 0,-1 0,1 0,0 0,0 0,0 1,0-1,0 0,0 0,0 1,0-1,1 1,-1-1,0 1,0 0,0-1,1 1,-1 0,0 0,0 0,1 0,1 0,41 0,-22 3,0 0,0 2,-1 1,1 0,-1 2,-1 0,0 2,0 0,0 1,-2 1,27 21,21 21,99 103,-164-156,1 1,-1-1,1 1,-1 0,0-1,0 1,0 0,0 0,0-1,0 1,0 0,0 0,-1 0,1 0,-1 0,1 3,-1-4,-1 0,1 0,0-1,-1 1,1 0,0 0,-1-1,1 1,-1 0,1-1,-1 1,1 0,-1-1,0 1,1-1,-1 1,0-1,1 1,-1-1,0 0,0 1,1-1,-1 0,0 0,0 1,-1-1,-4 1,1-1,-1 0,1 0,-1 0,1-1,-1 1,1-1,0 0,-1-1,-9-4,-8-6,0-1,1-1,0-1,1-1,1 0,0-2,2-1,0 0,1-1,1-1,1 0,0-1,-19-44,27 47,1 0,1-1,0 0,2 0,0-1,2 1,0 0,1-1,1 1,1 0,1-1,0 1,2 0,0 1,2-1,14-32,3 3,2 2,2 0,3 2,1 1,40-42,-67 80,1 1,0 0,0 0,0 1,1-1,-1 1,1 1,0-1,1 1,-1 0,0 1,1 0,-1 0,1 1,0 0,0 0,-1 0,1 1,0 0,8 2,-7-1,0 0,-1 1,1 0,0 1,-1 0,0 0,0 1,0 0,0 0,0 0,-1 1,0 1,0-1,0 1,-1 0,0 1,7 8,-5-3,0 1,-1 0,0 0,-1 1,-1-1,0 1,6 27,-10-34,0 1,0-1,-1 0,0 0,0 0,-1 0,1 0,-2 1,1-1,-1 0,0-1,0 1,-1 0,0-1,0 1,-1-1,0 0,-5 7,-129 136,-4 4,130-139,8-8,0-1,-1 1,0-1,0 1,0-2,-1 1,1-1,-11 7,43-42,18 1,1 1,1 3,2 1,0 3,76-23,-69 30,1 2,1 3,103-5,174 18,-311-2,-1 1,1 1,-1 1,0 1,42 15,-58-17,-1 0,1 0,-1 1,0 0,0 0,-1 0,1 1,-1 0,0 0,6 8,-8-9,0 0,-1 0,0 1,0-1,0 1,-1-1,1 1,-1 0,0 0,-1 0,1 0,-1-1,0 1,0 0,0 0,-2 8,0-5,0-1,0 1,-1-1,0 0,0 0,-1 0,0-1,0 1,0-1,-1 0,0 0,0 0,-12 9,-6 4,-1-2,-36 19,13-8,36-22,0 0,-1-1,0 0,0-1,0-1,0 1,-1-2,0 0,1 0,-22-1,-15-3,-73-11,21 1,-30 9,69 3,-82-11,125 8,0 0,1-2,-1 0,1-1,0-1,1 0,0-2,-27-16,39 21,0 0,0 0,0 0,1-1,0 0,0 0,0 0,0 0,1-1,0 0,-5-10,7 13,1 1,-1 0,0-1,1 1,0-1,-1 1,1-1,0 1,0-1,0 1,1-1,-1 1,0 0,1-1,0 1,0-1,-1 1,1 0,1 0,-1-1,0 1,0 0,1 0,-1 0,1 0,0 1,0-1,-1 0,1 1,0-1,0 1,4-2,10-5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2:11.59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0 760,'0'4,"0"8,0-1,1 1,0-1,0 1,4 12,-3-20,-1-1,1 1,0-1,-1 1,1-1,1 0,-1 0,0 0,1 0,0 0,0-1,-1 1,1-1,1 1,-1-1,0 0,1-1,-1 1,6 1,13 6,1-2,0-1,0-1,1-1,36 2,-44-5,0-1,1-1,-1 0,0-2,0 1,0-2,0 0,29-12,-40 13,0 1,0-1,-1 0,1 0,0-1,-1 1,0-1,0 0,0 0,-1-1,1 1,-1-1,0 1,0-1,-1 0,1 0,-1 0,0-1,-1 1,1 0,-1-1,0 1,1-12,-3-6,0 1,-1-1,-1 0,-10-36,0-4,-6 4,16 52,0-1,0 0,0 1,1-1,1 0,-1 0,0-16,2 24,0 0,0-1,0 1,0 0,0-1,-1 1,1 0,0-1,1 1,-1 0,0-1,0 1,0 0,0-1,0 1,0-1,0 1,0 0,1 0,-1-1,0 1,0 0,0-1,1 1,-1 0,0 0,0-1,1 1,-1 0,0 0,1-1,-1 1,0 0,1 0,-1 0,0 0,1 0,-1 0,0 0,1-1,-1 1,1 0,15 12,9 22,8 35,-24-46,1-1,2 0,15 22,-22-37,1 0,0 0,1 0,-1-1,1 0,0 0,1-1,0 0,-1 0,2-1,-1 0,11 4,20 4,1-1,1-1,0-3,0-1,1-2,-1-2,56-4,-94 1,0 1,0-1,0 0,-1 0,1 0,0 0,-1 0,1-1,-1 1,0-1,1 0,-1 1,0-1,0 0,0 0,0-1,0 1,-1 0,1-1,-1 1,1-1,-1 1,0-1,0 1,0-1,-1 0,2-3,1-11,0 0,-1 0,1-25,-2 15,8-131,-14-185,5 335,-1 0,0 1,0-1,-1 1,0-1,0 1,-1 0,1 0,-8-12,8 17,1 0,-1 0,1 1,-1-1,0 1,1-1,-1 1,0-1,0 1,0 0,0 0,0 0,0 0,-1 0,1 1,0-1,0 1,-1-1,1 1,0 0,-1 0,1 0,0 0,0 0,-1 0,1 1,0-1,-1 1,1 0,0-1,0 1,0 0,0 0,0 0,-3 3,-4 2,0 0,1 0,0 1,0-1,1 2,0-1,-10 15,-37 63,49-78,-2 5,0 0,1 1,0 0,1 0,-4 17,8-28,1 0,-1 0,1 0,-1 0,1 0,0 0,0 0,0 1,0-1,0 0,1 0,-1 0,0 0,1 0,0 0,-1 0,1 0,0 0,0 0,0 0,1 0,-1 0,0-1,1 1,-1 0,1-1,-1 1,1-1,0 0,-1 0,1 1,0-1,0 0,0-1,0 1,0 0,0 0,0-1,0 1,0-1,1 0,1 0,29 4,54-3,-59-2,0 1,0 1,35 7,-17 4,0 2,-1 2,-1 2,0 1,-2 3,0 1,-1 3,53 42,-94-67,69 50,98 95,-163-142,0-1,-1 1,1 0,-1 1,0-1,0 0,-1 1,1 0,-1-1,0 1,0 0,-1 0,1 0,-1 1,0-1,0 0,-1 10,-1-9,0 0,-1 0,1-1,-1 1,-1-1,1 1,-1-1,0 0,0 0,-1 0,1 0,-1-1,0 0,0 1,-8 4,-8 8,-1-1,-1-1,-46 23,49-29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32.209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2346,'2'-4,"0"-1,0 0,1 0,0 1,0-1,0 1,0 0,1 0,-1 0,1 0,0 1,1 0,4-4,1-1,273-250,89-77,-249 233,777-611,-822 660,2 3,2 4,2 3,2 4,161-49,568-176,-500 151,-165 62,-146 49,13-3,0-1,0 0,-1-1,0-1,0-1,-1 0,0-1,19-16,-33 25,-1 1,1-1,-1 0,0 1,0-1,1 0,-1 1,0-1,0 0,0 1,0-1,0 0,0 1,0-1,0 0,0 1,0-1,0 0,0 1,0-1,0 0,-1 1,1-1,0 1,0-1,-1 0,1 1,-1-1,1 1,0-1,-1 1,1-1,-1 1,1-1,-1 1,1 0,-1-1,0 1,1 0,-1-1,1 1,-1 0,0 0,0-1,0 1,-13-9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13:16.933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11,'4'-10,"5"18,5 20,0 18,-1 0,-3 1,5 53,14 63,-19-121,2 0,2 0,2-1,1-1,3-1,1 0,1-2,2 0,2-2,42 45,-39-50,127 139,-126-132,-2 1,44 77,-39-53,2-1,3-2,2-1,51 54,-26-32,-56-67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35.24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26 154,'0'12,"2"0,0 0,0 0,1 0,0-1,9 19,36 68,-37-76,19 36,3-1,2-1,67 80,271 245,-225-237,-124-123,-18-17,-1 1,0-1,1 1,-2 0,1 1,-1-1,1 1,4 10,-8-15,-1-1,0 0,0 1,0-1,1 0,-1 1,0-1,0 0,0 1,0-1,0 1,0-1,0 0,0 1,0-1,0 1,0-1,0 0,0 1,0-1,0 0,0 1,0-1,0 1,0-1,-1 0,1 1,0-1,0 0,-1 1,1-1,0 0,0 1,-1-1,1 0,0 0,-1 1,1-1,0 0,-1 0,1 0,-22-1,-19-15,3-10,2-2,-49-46,-26-21,78 67,3-1,0-1,-39-52,-19-20,17 30,30 34,1-3,3-1,-49-72,80 106,1 0,0-1,1 1,0-1,0 0,1-1,0 1,1 0,0-1,0 0,1 1,0-1,1 0,0 1,1-1,0 0,0 0,1 1,0-1,1 1,0 0,0 0,1 0,0 0,1 0,7-10,6-9,2 1,1 1,40-40,-53 58,0 1,1 0,0 0,0 1,1 1,-1-1,1 1,0 1,1 0,-1 0,1 1,0 1,-1 0,1 0,13 0,-14 3,0 1,0-1,0 2,-1-1,1 1,-1 1,0 0,0 0,0 1,13 9,7 6,41 39,-61-51,0 0,-1 1,0 0,-1 1,0 0,0 0,-1 0,0 1,-1 0,0 0,-1 1,4 12,-7-16,0 0,0 0,0 0,-1 0,0 0,-1 0,0 0,0 0,-1 0,0 0,0 0,-1-1,0 1,0-1,-1 0,0 0,0 0,0 0,-7 7,-23 26,-1-2,-3-2,0-1,-2-1,-62 38,27-36,58-27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36.588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0 598,'9'0,"1"0,-1 1,0 0,0 0,0 1,0 0,-1 1,1 0,0 0,-1 1,0 0,0 1,0 0,-1 0,1 0,-1 1,0 0,9 11,14 16,-1 1,-2 1,-1 1,-2 2,32 66,-50-94,-1-1,2 0,-1 0,1 0,1-1,0 0,0-1,0 1,13 7,-14-10,0-1,0 0,0 0,0 0,1-1,-1 0,1-1,0 0,0 0,0-1,0 1,0-2,12 1,-18-2,1 1,-1-1,0 0,1 0,-1 0,0 0,0 0,0-1,0 1,0 0,0-1,0 0,0 1,-1-1,1 0,-1 0,1 0,-1 0,0 0,0 0,0 0,0-1,2-3,1-8,0 0,4-29,-4 19,12-74,6-144,-17 197,1 0,22-79,39-83,-43 138,-18 49,-4 12,0 1,0-1,0 1,1 0,0 0,0 0,1 1,0-1,0 1,1 0,8-10,-13 16,1 0,-1 0,0-1,1 1,-1 0,1 0,-1 0,1 0,-1 0,0 0,1 0,-1 0,1 0,-1 0,1 0,-1 0,0 0,1 0,-1 0,1 0,-1 1,0-1,1 0,-1 0,1 0,-1 1,0-1,1 0,-1 0,0 1,1-1,-1 0,0 1,0-1,1 1,-1-1,0 0,0 1,0-1,1 0,-1 1,0-1,0 1,0-1,0 1,0-1,0 0,0 1,0-1,0 1,0-1,0 1,0-1,0 0,0 1,-1-1,1 1,0 0,-4 27,-1-11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0.79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1060 0,'-3'27,"0"-1,-2 0,-1 0,-1-1,-1 0,-1 0,-2-1,-15 28,-20 54,-87 355,77-241,-75 304,-66 227,167-651,12-33,-2-2,-4 0,-56 108,-126 190,176-318,19-34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2.082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2 687,'-1'-1,"1"-1,0 1,0 0,-1-1,1 1,0 0,0-1,1 1,-1 0,0 0,0-1,1 1,-1 0,1 0,-1-1,1 1,-1 0,1 0,0 0,-1 0,1 0,0 0,0 0,0 0,0 0,0 0,0 0,0 0,0 1,0-1,0 1,1-1,-1 0,0 1,0 0,1-1,-1 1,0 0,1 0,-1 0,0 0,1 0,-1 0,0 0,0 0,1 0,-1 0,0 1,1-1,-1 1,0-1,0 1,0-1,0 1,2 1,11 5,0 0,-1 1,21 17,-25-18,57 41,4 6,147 83,-169-113,-1 3,-2 1,0 3,73 66,-112-91,47 41,-49-43,1-1,-1 0,1 0,0-1,0 1,0-1,0 0,1 0,-1-1,7 2,-10-3,-1 0,1 0,0-1,0 1,-1 0,1-1,0 1,-1-1,1 0,-1 1,1-1,-1 0,1 0,-1 0,1 0,-1 0,0-1,0 1,0 0,1 0,-1-1,0 1,-1-1,1 1,0-1,0-1,17-48,-14 38,11-53,-2-2,6-116,-6 47,-2 5,-9 82,2 0,3 0,16-60,-9 58,-4 14,1 1,1 1,3 0,24-46,-28 69,-4 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2.930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128 71,'-3'0,"-1"0,1 0,-1 1,0-1,1 1,-1 0,1 0,0 0,-1 1,1-1,0 1,0 0,0 0,0 0,0 0,-4 5,2-2,1 0,-1 1,1 0,0 0,1 0,0 1,-5 13,0 6,2 0,0 1,-2 38,8-61,-2 9,1-1,1 1,0-1,1 1,0 0,4 19,-3-27,-1-1,1 1,0-1,0 0,0 1,1-1,-1 0,1-1,0 1,0 0,1-1,-1 0,1 1,-1-2,1 1,0 0,0-1,1 1,-1-1,7 2,4 1,1 0,0-1,0-1,0-1,1 0,-1-1,1-1,-1-1,24-3,-30 3,-1-1,0 0,0 0,0-1,0 0,0 0,0-1,-1-1,0 1,0-1,0-1,0 0,-1 0,0 0,0-1,-1 1,10-14,-13 13,0 0,0 0,-1 0,1 0,-1 0,-1-1,0 1,0 0,0-1,-1 1,0-1,0 1,-1-1,0 1,-1-1,-3-13,-6-11,-1 0,-24-46,10 25,23 46,0-1,-1 1,0 0,0 1,-1-1,0 1,0 0,-8-8,-4 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3.697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19 0,'-1'0,"0"1,1-1,-1 0,0 1,0-1,0 0,0 1,0-1,0 1,1 0,-1-1,0 1,0 0,1-1,-1 1,0 0,1 0,-1 0,1-1,-1 1,1 0,-1 0,1 0,0 0,0 0,-1 0,1 0,0 0,0 0,0 0,0 2,0 33,5 5,3 0,1 0,2-1,2 0,1-1,22 41,11 11,78 111,-88-148,4-2,49 50,-78-90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4.33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1,'1'22,"1"1,0-1,2 0,1 0,1-1,1 0,0 0,2 0,0-1,1 0,22 31,13 21,80 96,-100-138,2-1,1-2,1-1,2-1,49 32,-69-51,-3 0,1 0,0-1,1-1,-1 0,16 5,-6-6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4.935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1 261,'2'-3,"-1"0,1 1,0-1,0 1,1 0,-1 0,0 0,1 0,-1 0,1 0,0 0,-1 1,1 0,5-2,3-3,21-13,1 2,1 1,0 2,1 1,39-8,1 2,-39 12,-1-2,1-1,-2-2,0-1,50-28,-66 29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6.174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431 23,'-6'1,"0"-1,-1 1,1 1,0-1,0 1,0 0,0 1,0-1,0 1,1 0,-1 1,1-1,-5 5,-11 10,-32 36,26-26,-7 6,1 2,2 1,1 1,2 2,2 1,-23 49,47-86,0 0,0-1,1 1,0 0,0 1,0-1,0 0,1 0,-1 0,1 0,0 0,0 1,1-1,-1 0,1 0,2 7,-2-9,0 0,1 0,-1-1,1 1,0 0,-1-1,1 1,0-1,0 0,0 0,0 0,0 1,0-2,0 1,1 0,-1 0,0-1,0 1,1-1,-1 0,0 0,1 0,-1 0,0 0,1 0,-1-1,0 1,0-1,1 1,2-3,6 0,-1 0,-1-2,1 1,-1-1,1 0,-1-1,-1 0,13-12,-7 6,-1-1,0-1,-1 0,12-18,-16 19,-1 0,-1 0,0-1,-1 0,0 0,-2-1,5-22,3-110,-7 72,-4 71,0 1,1-1,-1 0,1 0,0 1,0-1,1 0,-1 1,1-1,0 1,0 0,0-1,0 1,0 0,1 0,-1 1,1-1,5-4,-7 6,1 0,0 1,0-1,1 0,-1 1,0-1,0 1,0-1,0 1,0 0,1 0,-1 0,0 0,0 1,0-1,0 1,1-1,-1 1,0 0,0-1,0 1,0 0,0 0,-1 1,1-1,0 0,0 1,-1-1,1 1,-1-1,1 1,-1 0,2 2,8 11,0 1,-2 0,15 33,-5-12,-10-17,0 0,-2 1,0 0,-2 1,0-1,2 27,-5-28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08-16T03:43:47.453"/>
    </inkml:context>
    <inkml:brush xml:id="br0">
      <inkml:brushProperty name="width" value="0.2" units="cm"/>
      <inkml:brushProperty name="height" value="0.2" units="cm"/>
      <inkml:brushProperty name="color" value="#004F8B"/>
      <inkml:brushProperty name="ignorePressure" value="1"/>
    </inkml:brush>
  </inkml:definitions>
  <inkml:trace contextRef="#ctx0" brushRef="#br0">348 1,'-8'1,"-1"0,1 0,0 1,-1 1,1-1,0 1,0 1,1 0,-1 0,1 0,-7 6,-15 11,-30 28,58-47,-14 10,0 1,1 1,1 0,0 1,1 0,1 1,0 0,1 1,1 0,1 1,0 0,-8 32,15-49,1 0,0 1,-1-1,1 0,0 0,0 0,0 0,0 1,1-1,-1 0,0 0,0 0,1 1,-1-1,0 0,1 0,-1 0,1 0,0 0,-1 0,1 0,0 0,0 0,-1 0,1 0,0-1,0 1,2 1,0-1,1 1,-1-1,1 1,-1-1,1 0,0-1,0 1,-1 0,6-1,8 0,-1-1,0 0,23-6,-27 3,-1 0,0-1,0-1,0 0,0 0,-1-1,0 0,0-1,-1 0,0 0,0-1,-1 0,0-1,-1 0,0 0,7-15,-4 8,0-1,-2-1,0 0,-1 0,-1 0,0-1,-2 0,3-33,-6 66,0 0,0-1,1 1,1 0,0-1,0 0,6 12,42 87,-36-81,246 416,-153-272,-33-54,-8-15,94 197,-156-291,-1 1,0 0,0 0,-1 0,-1 0,0 1,0-1,-2 1,0 23,-1-29,-1-1,1 1,-1-1,0 0,-1 0,1 0,-1 0,0 0,-1 0,1-1,-1 1,-1-1,1 0,-1-1,1 1,-1-1,0 1,-1-2,1 1,-9 4,-2 1,-1 0,-1-1,0 0,0-2,0 0,-35 6,46-11,-1-1,1 1,-1-1,0-1,1 1,-1-1,1-1,0 1,-1-1,1 0,0-1,0 0,0 0,0-1,1 1,0-2,-1 1,1 0,1-1,-8-8,4 3,0 0,0-1,2-1,-1 0,1 0,1 0,0 0,1-1,-6-22,6 14,1 0,1 0,2 0,0 0,2-35,8-10,3 1,3 1,24-65,-25 83,9-28,-3 0,-4-2,-2 0,-4 0,0-111,-11 165,-1 10,2-1,0 0,0 1,3-15,-3 26,0-1,0 0,1 0,-1 1,1-1,-1 0,1 1,0-1,-1 1,1-1,0 0,0 1,0 0,0-1,0 1,1 0,-1-1,0 1,1 0,-1 0,0 0,1 0,-1 0,1 1,0-1,-1 0,1 1,0-1,-1 1,1-1,0 1,0 0,-1 0,1 0,3 0,42 10,-25-4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C1A8-2573-4941-BC02-1E18C43F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75B95-3C5F-48A3-929B-E1CB3CC10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79A90-602F-4D68-AA71-DCBDBBFA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81018-A5BB-4BF4-8851-463B2D34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23721-63AE-471B-9E50-7E512FA2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14645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57BD-30CA-46D3-9786-33DCB487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067A0-89C3-403C-9A31-B4E404C1C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88FB9-12AF-41A6-9693-C795EE7C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9E061-64AC-4CF6-86FF-CE7C0DDE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8C301-506A-4B4C-921D-5BB24C91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46915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83241B-AA24-4C3F-A889-7B6F4365E4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71D26-28B4-4F6B-A3BD-6C8651068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E527-FC6F-4E60-AED2-6D0A57CC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68875-4257-4CD4-84FA-D7A54FABA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98BB-70BC-4B79-A505-72B3374E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71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F52D-D271-4D07-8081-15AB11CD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6BE7F-65DD-475D-98D4-7EB012BC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8F693-F9AC-4697-BB2A-AA130E8F1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841F5-396D-41E2-BBAE-CDBF3C4B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E0EB5-5D4B-4DF8-81B7-541CB536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514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4FE1-2689-41EC-9759-34514FF3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A42BD-4C63-437E-A899-69F47E20D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716D6-38F1-4B22-98A9-280CC1726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2055-10DF-4CA6-9D8F-0EF40AE7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474DA-D2C0-48BC-9048-0C1B4226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3919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3BEC-22BD-4D22-82C5-AD8F6FE6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65C7F-B321-4C7E-AE29-8942DC2190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71F27-4ADF-4E5F-A097-DC07D2B07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EDBA5-E993-46D1-B551-7FA2F71B5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23DB3-0EFC-40D9-9D14-B960CF7E9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E7CA41-7357-4DAE-9FA8-C4133C30E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21546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4FB1-5698-4FEA-9F07-6B7B529A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A704-D187-4343-B6C0-46655E849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A3A87C-CE63-47A0-8A6A-118858D7D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BBBE3E-4F97-43BF-9987-B89FA6726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E4671-BE2B-4A04-A4F4-D3FA9B0964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481355-1402-4424-837E-C10B7ED05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463DB7-6777-426A-AE83-1D44CD4AE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4BD9AA-E4D8-45BF-B9AD-59B3D1D2E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479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CCF7-9AE9-4EF1-8106-0F6EA372D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18987E-1DC4-4F98-A0CD-C52B98AE2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CAA1F-539E-427E-9D65-0E40DFF6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48D65E-006A-4AFC-BC6C-CD8CE7785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42704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DA58B8-731C-449C-8C92-E5592089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DD9AB0-682C-4C09-A023-90CE739F5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F795A-9F87-4C81-83A1-ED2E3E1CF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14907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50812-3F92-43C6-93F2-F68D53C14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950E7-6332-447D-B3D1-414D38F60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063D0-34FC-468E-9857-9B6A152BA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7B7EB-03BF-45E2-889B-D4AEE535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0F8E5-9D05-4BD0-A5FF-9D507C3A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76C6A-A85F-4EB1-A24C-7E03D3DE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2339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F1BF-9AD4-49D3-8FC0-4A8FF9EB7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041F9-9032-4767-8A35-B80480CD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07EFB-69C1-4767-A836-1F238F01A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6F9D9-3648-4DF5-8DCB-0C720E58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E0D5E-3D84-4BEE-A8BE-14E5DEE4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47C001-72A5-4A8F-972F-30030988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2591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56EE37-56FF-4888-8E62-35F46D1D2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BDF7-CAAC-490C-904B-ADF5C4371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09C90-129D-45F5-9084-37E5C1131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48FC2-5C38-4B00-8530-2B37F2BAAF5E}" type="datetimeFigureOut">
              <a:rPr lang="th-TH" smtClean="0"/>
              <a:t>04/10/63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8B739-CB38-45A1-8B92-70DAF77F9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9320-97D7-4678-A004-DEE403BF9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EB09D-820C-4BA7-99B9-75EE6CDA1E50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4121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868.xml"/><Relationship Id="rId117" Type="http://schemas.openxmlformats.org/officeDocument/2006/relationships/image" Target="../media/image858.png"/><Relationship Id="rId21" Type="http://schemas.openxmlformats.org/officeDocument/2006/relationships/image" Target="../media/image810.png"/><Relationship Id="rId42" Type="http://schemas.openxmlformats.org/officeDocument/2006/relationships/customXml" Target="../ink/ink876.xml"/><Relationship Id="rId47" Type="http://schemas.openxmlformats.org/officeDocument/2006/relationships/image" Target="../media/image823.png"/><Relationship Id="rId63" Type="http://schemas.openxmlformats.org/officeDocument/2006/relationships/image" Target="../media/image831.png"/><Relationship Id="rId68" Type="http://schemas.openxmlformats.org/officeDocument/2006/relationships/customXml" Target="../ink/ink889.xml"/><Relationship Id="rId84" Type="http://schemas.openxmlformats.org/officeDocument/2006/relationships/customXml" Target="../ink/ink897.xml"/><Relationship Id="rId89" Type="http://schemas.openxmlformats.org/officeDocument/2006/relationships/image" Target="../media/image844.png"/><Relationship Id="rId112" Type="http://schemas.openxmlformats.org/officeDocument/2006/relationships/customXml" Target="../ink/ink911.xml"/><Relationship Id="rId133" Type="http://schemas.openxmlformats.org/officeDocument/2006/relationships/image" Target="../media/image866.png"/><Relationship Id="rId138" Type="http://schemas.openxmlformats.org/officeDocument/2006/relationships/customXml" Target="../ink/ink924.xml"/><Relationship Id="rId16" Type="http://schemas.openxmlformats.org/officeDocument/2006/relationships/customXml" Target="../ink/ink863.xml"/><Relationship Id="rId107" Type="http://schemas.openxmlformats.org/officeDocument/2006/relationships/image" Target="../media/image853.png"/><Relationship Id="rId11" Type="http://schemas.openxmlformats.org/officeDocument/2006/relationships/image" Target="../media/image805.png"/><Relationship Id="rId32" Type="http://schemas.openxmlformats.org/officeDocument/2006/relationships/customXml" Target="../ink/ink871.xml"/><Relationship Id="rId37" Type="http://schemas.openxmlformats.org/officeDocument/2006/relationships/image" Target="../media/image818.png"/><Relationship Id="rId53" Type="http://schemas.openxmlformats.org/officeDocument/2006/relationships/image" Target="../media/image826.png"/><Relationship Id="rId58" Type="http://schemas.openxmlformats.org/officeDocument/2006/relationships/customXml" Target="../ink/ink884.xml"/><Relationship Id="rId74" Type="http://schemas.openxmlformats.org/officeDocument/2006/relationships/customXml" Target="../ink/ink892.xml"/><Relationship Id="rId79" Type="http://schemas.openxmlformats.org/officeDocument/2006/relationships/image" Target="../media/image839.png"/><Relationship Id="rId102" Type="http://schemas.openxmlformats.org/officeDocument/2006/relationships/customXml" Target="../ink/ink906.xml"/><Relationship Id="rId123" Type="http://schemas.openxmlformats.org/officeDocument/2006/relationships/image" Target="../media/image861.png"/><Relationship Id="rId128" Type="http://schemas.openxmlformats.org/officeDocument/2006/relationships/customXml" Target="../ink/ink919.xml"/><Relationship Id="rId5" Type="http://schemas.openxmlformats.org/officeDocument/2006/relationships/image" Target="../media/image802.png"/><Relationship Id="rId90" Type="http://schemas.openxmlformats.org/officeDocument/2006/relationships/customXml" Target="../ink/ink900.xml"/><Relationship Id="rId95" Type="http://schemas.openxmlformats.org/officeDocument/2006/relationships/image" Target="../media/image847.png"/><Relationship Id="rId22" Type="http://schemas.openxmlformats.org/officeDocument/2006/relationships/customXml" Target="../ink/ink866.xml"/><Relationship Id="rId27" Type="http://schemas.openxmlformats.org/officeDocument/2006/relationships/image" Target="../media/image813.png"/><Relationship Id="rId43" Type="http://schemas.openxmlformats.org/officeDocument/2006/relationships/image" Target="../media/image821.png"/><Relationship Id="rId48" Type="http://schemas.openxmlformats.org/officeDocument/2006/relationships/customXml" Target="../ink/ink879.xml"/><Relationship Id="rId64" Type="http://schemas.openxmlformats.org/officeDocument/2006/relationships/customXml" Target="../ink/ink887.xml"/><Relationship Id="rId69" Type="http://schemas.openxmlformats.org/officeDocument/2006/relationships/image" Target="../media/image834.png"/><Relationship Id="rId113" Type="http://schemas.openxmlformats.org/officeDocument/2006/relationships/image" Target="../media/image856.png"/><Relationship Id="rId118" Type="http://schemas.openxmlformats.org/officeDocument/2006/relationships/customXml" Target="../ink/ink914.xml"/><Relationship Id="rId134" Type="http://schemas.openxmlformats.org/officeDocument/2006/relationships/customXml" Target="../ink/ink922.xml"/><Relationship Id="rId139" Type="http://schemas.openxmlformats.org/officeDocument/2006/relationships/image" Target="../media/image869.png"/><Relationship Id="rId8" Type="http://schemas.openxmlformats.org/officeDocument/2006/relationships/customXml" Target="../ink/ink859.xml"/><Relationship Id="rId51" Type="http://schemas.openxmlformats.org/officeDocument/2006/relationships/image" Target="../media/image825.png"/><Relationship Id="rId72" Type="http://schemas.openxmlformats.org/officeDocument/2006/relationships/customXml" Target="../ink/ink891.xml"/><Relationship Id="rId80" Type="http://schemas.openxmlformats.org/officeDocument/2006/relationships/customXml" Target="../ink/ink895.xml"/><Relationship Id="rId85" Type="http://schemas.openxmlformats.org/officeDocument/2006/relationships/image" Target="../media/image842.png"/><Relationship Id="rId93" Type="http://schemas.openxmlformats.org/officeDocument/2006/relationships/image" Target="../media/image846.png"/><Relationship Id="rId98" Type="http://schemas.openxmlformats.org/officeDocument/2006/relationships/customXml" Target="../ink/ink904.xml"/><Relationship Id="rId121" Type="http://schemas.openxmlformats.org/officeDocument/2006/relationships/image" Target="../media/image860.png"/><Relationship Id="rId3" Type="http://schemas.openxmlformats.org/officeDocument/2006/relationships/image" Target="../media/image801.png"/><Relationship Id="rId12" Type="http://schemas.openxmlformats.org/officeDocument/2006/relationships/customXml" Target="../ink/ink861.xml"/><Relationship Id="rId17" Type="http://schemas.openxmlformats.org/officeDocument/2006/relationships/image" Target="../media/image808.png"/><Relationship Id="rId25" Type="http://schemas.openxmlformats.org/officeDocument/2006/relationships/image" Target="../media/image812.png"/><Relationship Id="rId33" Type="http://schemas.openxmlformats.org/officeDocument/2006/relationships/image" Target="../media/image816.png"/><Relationship Id="rId38" Type="http://schemas.openxmlformats.org/officeDocument/2006/relationships/customXml" Target="../ink/ink874.xml"/><Relationship Id="rId46" Type="http://schemas.openxmlformats.org/officeDocument/2006/relationships/customXml" Target="../ink/ink878.xml"/><Relationship Id="rId59" Type="http://schemas.openxmlformats.org/officeDocument/2006/relationships/image" Target="../media/image829.png"/><Relationship Id="rId67" Type="http://schemas.openxmlformats.org/officeDocument/2006/relationships/image" Target="../media/image833.png"/><Relationship Id="rId103" Type="http://schemas.openxmlformats.org/officeDocument/2006/relationships/image" Target="../media/image851.png"/><Relationship Id="rId108" Type="http://schemas.openxmlformats.org/officeDocument/2006/relationships/customXml" Target="../ink/ink909.xml"/><Relationship Id="rId116" Type="http://schemas.openxmlformats.org/officeDocument/2006/relationships/customXml" Target="../ink/ink913.xml"/><Relationship Id="rId124" Type="http://schemas.openxmlformats.org/officeDocument/2006/relationships/customXml" Target="../ink/ink917.xml"/><Relationship Id="rId129" Type="http://schemas.openxmlformats.org/officeDocument/2006/relationships/image" Target="../media/image864.png"/><Relationship Id="rId137" Type="http://schemas.openxmlformats.org/officeDocument/2006/relationships/image" Target="../media/image868.png"/><Relationship Id="rId20" Type="http://schemas.openxmlformats.org/officeDocument/2006/relationships/customXml" Target="../ink/ink865.xml"/><Relationship Id="rId41" Type="http://schemas.openxmlformats.org/officeDocument/2006/relationships/image" Target="../media/image820.png"/><Relationship Id="rId54" Type="http://schemas.openxmlformats.org/officeDocument/2006/relationships/customXml" Target="../ink/ink882.xml"/><Relationship Id="rId62" Type="http://schemas.openxmlformats.org/officeDocument/2006/relationships/customXml" Target="../ink/ink886.xml"/><Relationship Id="rId70" Type="http://schemas.openxmlformats.org/officeDocument/2006/relationships/customXml" Target="../ink/ink890.xml"/><Relationship Id="rId75" Type="http://schemas.openxmlformats.org/officeDocument/2006/relationships/image" Target="../media/image837.png"/><Relationship Id="rId83" Type="http://schemas.openxmlformats.org/officeDocument/2006/relationships/image" Target="../media/image841.png"/><Relationship Id="rId88" Type="http://schemas.openxmlformats.org/officeDocument/2006/relationships/customXml" Target="../ink/ink899.xml"/><Relationship Id="rId91" Type="http://schemas.openxmlformats.org/officeDocument/2006/relationships/image" Target="../media/image845.png"/><Relationship Id="rId96" Type="http://schemas.openxmlformats.org/officeDocument/2006/relationships/customXml" Target="../ink/ink903.xml"/><Relationship Id="rId111" Type="http://schemas.openxmlformats.org/officeDocument/2006/relationships/image" Target="../media/image855.png"/><Relationship Id="rId132" Type="http://schemas.openxmlformats.org/officeDocument/2006/relationships/customXml" Target="../ink/ink92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58.xml"/><Relationship Id="rId15" Type="http://schemas.openxmlformats.org/officeDocument/2006/relationships/image" Target="../media/image807.png"/><Relationship Id="rId23" Type="http://schemas.openxmlformats.org/officeDocument/2006/relationships/image" Target="../media/image811.png"/><Relationship Id="rId28" Type="http://schemas.openxmlformats.org/officeDocument/2006/relationships/customXml" Target="../ink/ink869.xml"/><Relationship Id="rId36" Type="http://schemas.openxmlformats.org/officeDocument/2006/relationships/customXml" Target="../ink/ink873.xml"/><Relationship Id="rId49" Type="http://schemas.openxmlformats.org/officeDocument/2006/relationships/image" Target="../media/image824.png"/><Relationship Id="rId57" Type="http://schemas.openxmlformats.org/officeDocument/2006/relationships/image" Target="../media/image828.png"/><Relationship Id="rId106" Type="http://schemas.openxmlformats.org/officeDocument/2006/relationships/customXml" Target="../ink/ink908.xml"/><Relationship Id="rId114" Type="http://schemas.openxmlformats.org/officeDocument/2006/relationships/customXml" Target="../ink/ink912.xml"/><Relationship Id="rId119" Type="http://schemas.openxmlformats.org/officeDocument/2006/relationships/image" Target="../media/image859.png"/><Relationship Id="rId127" Type="http://schemas.openxmlformats.org/officeDocument/2006/relationships/image" Target="../media/image863.png"/><Relationship Id="rId10" Type="http://schemas.openxmlformats.org/officeDocument/2006/relationships/customXml" Target="../ink/ink860.xml"/><Relationship Id="rId31" Type="http://schemas.openxmlformats.org/officeDocument/2006/relationships/image" Target="../media/image815.png"/><Relationship Id="rId44" Type="http://schemas.openxmlformats.org/officeDocument/2006/relationships/customXml" Target="../ink/ink877.xml"/><Relationship Id="rId52" Type="http://schemas.openxmlformats.org/officeDocument/2006/relationships/customXml" Target="../ink/ink881.xml"/><Relationship Id="rId60" Type="http://schemas.openxmlformats.org/officeDocument/2006/relationships/customXml" Target="../ink/ink885.xml"/><Relationship Id="rId65" Type="http://schemas.openxmlformats.org/officeDocument/2006/relationships/image" Target="../media/image832.png"/><Relationship Id="rId73" Type="http://schemas.openxmlformats.org/officeDocument/2006/relationships/image" Target="../media/image836.png"/><Relationship Id="rId78" Type="http://schemas.openxmlformats.org/officeDocument/2006/relationships/customXml" Target="../ink/ink894.xml"/><Relationship Id="rId81" Type="http://schemas.openxmlformats.org/officeDocument/2006/relationships/image" Target="../media/image840.png"/><Relationship Id="rId86" Type="http://schemas.openxmlformats.org/officeDocument/2006/relationships/customXml" Target="../ink/ink898.xml"/><Relationship Id="rId94" Type="http://schemas.openxmlformats.org/officeDocument/2006/relationships/customXml" Target="../ink/ink902.xml"/><Relationship Id="rId99" Type="http://schemas.openxmlformats.org/officeDocument/2006/relationships/image" Target="../media/image849.png"/><Relationship Id="rId101" Type="http://schemas.openxmlformats.org/officeDocument/2006/relationships/image" Target="../media/image850.png"/><Relationship Id="rId122" Type="http://schemas.openxmlformats.org/officeDocument/2006/relationships/customXml" Target="../ink/ink916.xml"/><Relationship Id="rId130" Type="http://schemas.openxmlformats.org/officeDocument/2006/relationships/customXml" Target="../ink/ink920.xml"/><Relationship Id="rId135" Type="http://schemas.openxmlformats.org/officeDocument/2006/relationships/image" Target="../media/image867.png"/><Relationship Id="rId4" Type="http://schemas.openxmlformats.org/officeDocument/2006/relationships/customXml" Target="../ink/ink857.xml"/><Relationship Id="rId9" Type="http://schemas.openxmlformats.org/officeDocument/2006/relationships/image" Target="../media/image804.png"/><Relationship Id="rId13" Type="http://schemas.openxmlformats.org/officeDocument/2006/relationships/image" Target="../media/image806.png"/><Relationship Id="rId18" Type="http://schemas.openxmlformats.org/officeDocument/2006/relationships/customXml" Target="../ink/ink864.xml"/><Relationship Id="rId39" Type="http://schemas.openxmlformats.org/officeDocument/2006/relationships/image" Target="../media/image819.png"/><Relationship Id="rId109" Type="http://schemas.openxmlformats.org/officeDocument/2006/relationships/image" Target="../media/image854.png"/><Relationship Id="rId34" Type="http://schemas.openxmlformats.org/officeDocument/2006/relationships/customXml" Target="../ink/ink872.xml"/><Relationship Id="rId50" Type="http://schemas.openxmlformats.org/officeDocument/2006/relationships/customXml" Target="../ink/ink880.xml"/><Relationship Id="rId55" Type="http://schemas.openxmlformats.org/officeDocument/2006/relationships/image" Target="../media/image827.png"/><Relationship Id="rId76" Type="http://schemas.openxmlformats.org/officeDocument/2006/relationships/customXml" Target="../ink/ink893.xml"/><Relationship Id="rId97" Type="http://schemas.openxmlformats.org/officeDocument/2006/relationships/image" Target="../media/image848.png"/><Relationship Id="rId104" Type="http://schemas.openxmlformats.org/officeDocument/2006/relationships/customXml" Target="../ink/ink907.xml"/><Relationship Id="rId120" Type="http://schemas.openxmlformats.org/officeDocument/2006/relationships/customXml" Target="../ink/ink915.xml"/><Relationship Id="rId125" Type="http://schemas.openxmlformats.org/officeDocument/2006/relationships/image" Target="../media/image862.png"/><Relationship Id="rId7" Type="http://schemas.openxmlformats.org/officeDocument/2006/relationships/image" Target="../media/image803.png"/><Relationship Id="rId71" Type="http://schemas.openxmlformats.org/officeDocument/2006/relationships/image" Target="../media/image835.png"/><Relationship Id="rId92" Type="http://schemas.openxmlformats.org/officeDocument/2006/relationships/customXml" Target="../ink/ink901.xml"/><Relationship Id="rId2" Type="http://schemas.openxmlformats.org/officeDocument/2006/relationships/customXml" Target="../ink/ink856.xml"/><Relationship Id="rId29" Type="http://schemas.openxmlformats.org/officeDocument/2006/relationships/image" Target="../media/image814.png"/><Relationship Id="rId24" Type="http://schemas.openxmlformats.org/officeDocument/2006/relationships/customXml" Target="../ink/ink867.xml"/><Relationship Id="rId40" Type="http://schemas.openxmlformats.org/officeDocument/2006/relationships/customXml" Target="../ink/ink875.xml"/><Relationship Id="rId45" Type="http://schemas.openxmlformats.org/officeDocument/2006/relationships/image" Target="../media/image822.png"/><Relationship Id="rId66" Type="http://schemas.openxmlformats.org/officeDocument/2006/relationships/customXml" Target="../ink/ink888.xml"/><Relationship Id="rId87" Type="http://schemas.openxmlformats.org/officeDocument/2006/relationships/image" Target="../media/image843.png"/><Relationship Id="rId110" Type="http://schemas.openxmlformats.org/officeDocument/2006/relationships/customXml" Target="../ink/ink910.xml"/><Relationship Id="rId115" Type="http://schemas.openxmlformats.org/officeDocument/2006/relationships/image" Target="../media/image857.png"/><Relationship Id="rId131" Type="http://schemas.openxmlformats.org/officeDocument/2006/relationships/image" Target="../media/image865.png"/><Relationship Id="rId136" Type="http://schemas.openxmlformats.org/officeDocument/2006/relationships/customXml" Target="../ink/ink923.xml"/><Relationship Id="rId61" Type="http://schemas.openxmlformats.org/officeDocument/2006/relationships/image" Target="../media/image830.png"/><Relationship Id="rId82" Type="http://schemas.openxmlformats.org/officeDocument/2006/relationships/customXml" Target="../ink/ink896.xml"/><Relationship Id="rId19" Type="http://schemas.openxmlformats.org/officeDocument/2006/relationships/image" Target="../media/image809.png"/><Relationship Id="rId14" Type="http://schemas.openxmlformats.org/officeDocument/2006/relationships/customXml" Target="../ink/ink862.xml"/><Relationship Id="rId30" Type="http://schemas.openxmlformats.org/officeDocument/2006/relationships/customXml" Target="../ink/ink870.xml"/><Relationship Id="rId35" Type="http://schemas.openxmlformats.org/officeDocument/2006/relationships/image" Target="../media/image817.png"/><Relationship Id="rId56" Type="http://schemas.openxmlformats.org/officeDocument/2006/relationships/customXml" Target="../ink/ink883.xml"/><Relationship Id="rId77" Type="http://schemas.openxmlformats.org/officeDocument/2006/relationships/image" Target="../media/image838.png"/><Relationship Id="rId100" Type="http://schemas.openxmlformats.org/officeDocument/2006/relationships/customXml" Target="../ink/ink905.xml"/><Relationship Id="rId105" Type="http://schemas.openxmlformats.org/officeDocument/2006/relationships/image" Target="../media/image852.png"/><Relationship Id="rId126" Type="http://schemas.openxmlformats.org/officeDocument/2006/relationships/customXml" Target="../ink/ink91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26.png"/><Relationship Id="rId21" Type="http://schemas.openxmlformats.org/officeDocument/2006/relationships/image" Target="../media/image879.png"/><Relationship Id="rId42" Type="http://schemas.openxmlformats.org/officeDocument/2006/relationships/customXml" Target="../ink/ink945.xml"/><Relationship Id="rId63" Type="http://schemas.openxmlformats.org/officeDocument/2006/relationships/image" Target="../media/image900.png"/><Relationship Id="rId84" Type="http://schemas.openxmlformats.org/officeDocument/2006/relationships/customXml" Target="../ink/ink966.xml"/><Relationship Id="rId138" Type="http://schemas.openxmlformats.org/officeDocument/2006/relationships/customXml" Target="../ink/ink993.xml"/><Relationship Id="rId159" Type="http://schemas.openxmlformats.org/officeDocument/2006/relationships/image" Target="../media/image947.png"/><Relationship Id="rId170" Type="http://schemas.openxmlformats.org/officeDocument/2006/relationships/customXml" Target="../ink/ink1009.xml"/><Relationship Id="rId191" Type="http://schemas.openxmlformats.org/officeDocument/2006/relationships/image" Target="../media/image963.png"/><Relationship Id="rId205" Type="http://schemas.openxmlformats.org/officeDocument/2006/relationships/image" Target="../media/image970.png"/><Relationship Id="rId226" Type="http://schemas.openxmlformats.org/officeDocument/2006/relationships/customXml" Target="../ink/ink1037.xml"/><Relationship Id="rId247" Type="http://schemas.openxmlformats.org/officeDocument/2006/relationships/image" Target="../media/image990.png"/><Relationship Id="rId107" Type="http://schemas.openxmlformats.org/officeDocument/2006/relationships/image" Target="../media/image921.png"/><Relationship Id="rId11" Type="http://schemas.openxmlformats.org/officeDocument/2006/relationships/image" Target="../media/image874.png"/><Relationship Id="rId32" Type="http://schemas.openxmlformats.org/officeDocument/2006/relationships/customXml" Target="../ink/ink940.xml"/><Relationship Id="rId53" Type="http://schemas.openxmlformats.org/officeDocument/2006/relationships/image" Target="../media/image895.png"/><Relationship Id="rId74" Type="http://schemas.openxmlformats.org/officeDocument/2006/relationships/customXml" Target="../ink/ink961.xml"/><Relationship Id="rId128" Type="http://schemas.openxmlformats.org/officeDocument/2006/relationships/customXml" Target="../ink/ink988.xml"/><Relationship Id="rId149" Type="http://schemas.openxmlformats.org/officeDocument/2006/relationships/image" Target="../media/image942.png"/><Relationship Id="rId5" Type="http://schemas.openxmlformats.org/officeDocument/2006/relationships/image" Target="../media/image871.png"/><Relationship Id="rId95" Type="http://schemas.openxmlformats.org/officeDocument/2006/relationships/image" Target="../media/image915.png"/><Relationship Id="rId160" Type="http://schemas.openxmlformats.org/officeDocument/2006/relationships/customXml" Target="../ink/ink1004.xml"/><Relationship Id="rId181" Type="http://schemas.openxmlformats.org/officeDocument/2006/relationships/image" Target="../media/image958.png"/><Relationship Id="rId216" Type="http://schemas.openxmlformats.org/officeDocument/2006/relationships/customXml" Target="../ink/ink1032.xml"/><Relationship Id="rId237" Type="http://schemas.openxmlformats.org/officeDocument/2006/relationships/image" Target="../media/image985.png"/><Relationship Id="rId22" Type="http://schemas.openxmlformats.org/officeDocument/2006/relationships/customXml" Target="../ink/ink935.xml"/><Relationship Id="rId43" Type="http://schemas.openxmlformats.org/officeDocument/2006/relationships/image" Target="../media/image890.png"/><Relationship Id="rId64" Type="http://schemas.openxmlformats.org/officeDocument/2006/relationships/customXml" Target="../ink/ink956.xml"/><Relationship Id="rId118" Type="http://schemas.openxmlformats.org/officeDocument/2006/relationships/customXml" Target="../ink/ink983.xml"/><Relationship Id="rId139" Type="http://schemas.openxmlformats.org/officeDocument/2006/relationships/image" Target="../media/image937.png"/><Relationship Id="rId85" Type="http://schemas.openxmlformats.org/officeDocument/2006/relationships/image" Target="../media/image910.png"/><Relationship Id="rId150" Type="http://schemas.openxmlformats.org/officeDocument/2006/relationships/customXml" Target="../ink/ink999.xml"/><Relationship Id="rId171" Type="http://schemas.openxmlformats.org/officeDocument/2006/relationships/image" Target="../media/image953.png"/><Relationship Id="rId192" Type="http://schemas.openxmlformats.org/officeDocument/2006/relationships/customXml" Target="../ink/ink1020.xml"/><Relationship Id="rId206" Type="http://schemas.openxmlformats.org/officeDocument/2006/relationships/customXml" Target="../ink/ink1027.xml"/><Relationship Id="rId227" Type="http://schemas.openxmlformats.org/officeDocument/2006/relationships/image" Target="../media/image980.png"/><Relationship Id="rId248" Type="http://schemas.openxmlformats.org/officeDocument/2006/relationships/customXml" Target="../ink/ink1048.xml"/><Relationship Id="rId12" Type="http://schemas.openxmlformats.org/officeDocument/2006/relationships/customXml" Target="../ink/ink930.xml"/><Relationship Id="rId33" Type="http://schemas.openxmlformats.org/officeDocument/2006/relationships/image" Target="../media/image885.png"/><Relationship Id="rId108" Type="http://schemas.openxmlformats.org/officeDocument/2006/relationships/customXml" Target="../ink/ink978.xml"/><Relationship Id="rId129" Type="http://schemas.openxmlformats.org/officeDocument/2006/relationships/image" Target="../media/image932.png"/><Relationship Id="rId54" Type="http://schemas.openxmlformats.org/officeDocument/2006/relationships/customXml" Target="../ink/ink951.xml"/><Relationship Id="rId70" Type="http://schemas.openxmlformats.org/officeDocument/2006/relationships/customXml" Target="../ink/ink959.xml"/><Relationship Id="rId75" Type="http://schemas.openxmlformats.org/officeDocument/2006/relationships/image" Target="../media/image905.png"/><Relationship Id="rId91" Type="http://schemas.openxmlformats.org/officeDocument/2006/relationships/image" Target="../media/image913.png"/><Relationship Id="rId96" Type="http://schemas.openxmlformats.org/officeDocument/2006/relationships/customXml" Target="../ink/ink972.xml"/><Relationship Id="rId140" Type="http://schemas.openxmlformats.org/officeDocument/2006/relationships/customXml" Target="../ink/ink994.xml"/><Relationship Id="rId145" Type="http://schemas.openxmlformats.org/officeDocument/2006/relationships/image" Target="../media/image940.png"/><Relationship Id="rId161" Type="http://schemas.openxmlformats.org/officeDocument/2006/relationships/image" Target="../media/image948.png"/><Relationship Id="rId166" Type="http://schemas.openxmlformats.org/officeDocument/2006/relationships/customXml" Target="../ink/ink1007.xml"/><Relationship Id="rId182" Type="http://schemas.openxmlformats.org/officeDocument/2006/relationships/customXml" Target="../ink/ink1015.xml"/><Relationship Id="rId187" Type="http://schemas.openxmlformats.org/officeDocument/2006/relationships/image" Target="../media/image961.png"/><Relationship Id="rId217" Type="http://schemas.openxmlformats.org/officeDocument/2006/relationships/image" Target="../media/image97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27.xml"/><Relationship Id="rId212" Type="http://schemas.openxmlformats.org/officeDocument/2006/relationships/customXml" Target="../ink/ink1030.xml"/><Relationship Id="rId233" Type="http://schemas.openxmlformats.org/officeDocument/2006/relationships/image" Target="../media/image983.png"/><Relationship Id="rId238" Type="http://schemas.openxmlformats.org/officeDocument/2006/relationships/customXml" Target="../ink/ink1043.xml"/><Relationship Id="rId23" Type="http://schemas.openxmlformats.org/officeDocument/2006/relationships/image" Target="../media/image880.png"/><Relationship Id="rId28" Type="http://schemas.openxmlformats.org/officeDocument/2006/relationships/customXml" Target="../ink/ink938.xml"/><Relationship Id="rId49" Type="http://schemas.openxmlformats.org/officeDocument/2006/relationships/image" Target="../media/image893.png"/><Relationship Id="rId114" Type="http://schemas.openxmlformats.org/officeDocument/2006/relationships/customXml" Target="../ink/ink981.xml"/><Relationship Id="rId119" Type="http://schemas.openxmlformats.org/officeDocument/2006/relationships/image" Target="../media/image927.png"/><Relationship Id="rId44" Type="http://schemas.openxmlformats.org/officeDocument/2006/relationships/customXml" Target="../ink/ink946.xml"/><Relationship Id="rId60" Type="http://schemas.openxmlformats.org/officeDocument/2006/relationships/customXml" Target="../ink/ink954.xml"/><Relationship Id="rId65" Type="http://schemas.openxmlformats.org/officeDocument/2006/relationships/image" Target="../media/image901.png"/><Relationship Id="rId81" Type="http://schemas.openxmlformats.org/officeDocument/2006/relationships/image" Target="../media/image908.png"/><Relationship Id="rId86" Type="http://schemas.openxmlformats.org/officeDocument/2006/relationships/customXml" Target="../ink/ink967.xml"/><Relationship Id="rId130" Type="http://schemas.openxmlformats.org/officeDocument/2006/relationships/customXml" Target="../ink/ink989.xml"/><Relationship Id="rId135" Type="http://schemas.openxmlformats.org/officeDocument/2006/relationships/image" Target="../media/image935.png"/><Relationship Id="rId151" Type="http://schemas.openxmlformats.org/officeDocument/2006/relationships/image" Target="../media/image943.png"/><Relationship Id="rId156" Type="http://schemas.openxmlformats.org/officeDocument/2006/relationships/customXml" Target="../ink/ink1002.xml"/><Relationship Id="rId177" Type="http://schemas.openxmlformats.org/officeDocument/2006/relationships/image" Target="../media/image956.png"/><Relationship Id="rId198" Type="http://schemas.openxmlformats.org/officeDocument/2006/relationships/customXml" Target="../ink/ink1023.xml"/><Relationship Id="rId172" Type="http://schemas.openxmlformats.org/officeDocument/2006/relationships/customXml" Target="../ink/ink1010.xml"/><Relationship Id="rId193" Type="http://schemas.openxmlformats.org/officeDocument/2006/relationships/image" Target="../media/image964.png"/><Relationship Id="rId202" Type="http://schemas.openxmlformats.org/officeDocument/2006/relationships/customXml" Target="../ink/ink1025.xml"/><Relationship Id="rId207" Type="http://schemas.openxmlformats.org/officeDocument/2006/relationships/image" Target="../media/image971.png"/><Relationship Id="rId223" Type="http://schemas.openxmlformats.org/officeDocument/2006/relationships/image" Target="../media/image978.png"/><Relationship Id="rId228" Type="http://schemas.openxmlformats.org/officeDocument/2006/relationships/customXml" Target="../ink/ink1038.xml"/><Relationship Id="rId244" Type="http://schemas.openxmlformats.org/officeDocument/2006/relationships/customXml" Target="../ink/ink1046.xml"/><Relationship Id="rId249" Type="http://schemas.openxmlformats.org/officeDocument/2006/relationships/image" Target="../media/image991.png"/><Relationship Id="rId13" Type="http://schemas.openxmlformats.org/officeDocument/2006/relationships/image" Target="../media/image875.png"/><Relationship Id="rId18" Type="http://schemas.openxmlformats.org/officeDocument/2006/relationships/customXml" Target="../ink/ink933.xml"/><Relationship Id="rId39" Type="http://schemas.openxmlformats.org/officeDocument/2006/relationships/image" Target="../media/image888.png"/><Relationship Id="rId109" Type="http://schemas.openxmlformats.org/officeDocument/2006/relationships/image" Target="../media/image922.png"/><Relationship Id="rId34" Type="http://schemas.openxmlformats.org/officeDocument/2006/relationships/customXml" Target="../ink/ink941.xml"/><Relationship Id="rId50" Type="http://schemas.openxmlformats.org/officeDocument/2006/relationships/customXml" Target="../ink/ink949.xml"/><Relationship Id="rId55" Type="http://schemas.openxmlformats.org/officeDocument/2006/relationships/image" Target="../media/image896.png"/><Relationship Id="rId76" Type="http://schemas.openxmlformats.org/officeDocument/2006/relationships/customXml" Target="../ink/ink962.xml"/><Relationship Id="rId97" Type="http://schemas.openxmlformats.org/officeDocument/2006/relationships/image" Target="../media/image916.png"/><Relationship Id="rId104" Type="http://schemas.openxmlformats.org/officeDocument/2006/relationships/customXml" Target="../ink/ink976.xml"/><Relationship Id="rId120" Type="http://schemas.openxmlformats.org/officeDocument/2006/relationships/customXml" Target="../ink/ink984.xml"/><Relationship Id="rId125" Type="http://schemas.openxmlformats.org/officeDocument/2006/relationships/image" Target="../media/image930.png"/><Relationship Id="rId141" Type="http://schemas.openxmlformats.org/officeDocument/2006/relationships/image" Target="../media/image938.png"/><Relationship Id="rId146" Type="http://schemas.openxmlformats.org/officeDocument/2006/relationships/customXml" Target="../ink/ink997.xml"/><Relationship Id="rId167" Type="http://schemas.openxmlformats.org/officeDocument/2006/relationships/image" Target="../media/image951.png"/><Relationship Id="rId188" Type="http://schemas.openxmlformats.org/officeDocument/2006/relationships/customXml" Target="../ink/ink1018.xml"/><Relationship Id="rId7" Type="http://schemas.openxmlformats.org/officeDocument/2006/relationships/image" Target="../media/image872.png"/><Relationship Id="rId71" Type="http://schemas.openxmlformats.org/officeDocument/2006/relationships/image" Target="../media/image903.png"/><Relationship Id="rId92" Type="http://schemas.openxmlformats.org/officeDocument/2006/relationships/customXml" Target="../ink/ink970.xml"/><Relationship Id="rId162" Type="http://schemas.openxmlformats.org/officeDocument/2006/relationships/customXml" Target="../ink/ink1005.xml"/><Relationship Id="rId183" Type="http://schemas.openxmlformats.org/officeDocument/2006/relationships/image" Target="../media/image959.png"/><Relationship Id="rId213" Type="http://schemas.openxmlformats.org/officeDocument/2006/relationships/image" Target="../media/image973.png"/><Relationship Id="rId218" Type="http://schemas.openxmlformats.org/officeDocument/2006/relationships/customXml" Target="../ink/ink1033.xml"/><Relationship Id="rId234" Type="http://schemas.openxmlformats.org/officeDocument/2006/relationships/customXml" Target="../ink/ink1041.xml"/><Relationship Id="rId239" Type="http://schemas.openxmlformats.org/officeDocument/2006/relationships/image" Target="../media/image986.png"/><Relationship Id="rId2" Type="http://schemas.openxmlformats.org/officeDocument/2006/relationships/customXml" Target="../ink/ink925.xml"/><Relationship Id="rId29" Type="http://schemas.openxmlformats.org/officeDocument/2006/relationships/image" Target="../media/image883.png"/><Relationship Id="rId250" Type="http://schemas.openxmlformats.org/officeDocument/2006/relationships/customXml" Target="../ink/ink1049.xml"/><Relationship Id="rId24" Type="http://schemas.openxmlformats.org/officeDocument/2006/relationships/customXml" Target="../ink/ink936.xml"/><Relationship Id="rId40" Type="http://schemas.openxmlformats.org/officeDocument/2006/relationships/customXml" Target="../ink/ink944.xml"/><Relationship Id="rId45" Type="http://schemas.openxmlformats.org/officeDocument/2006/relationships/image" Target="../media/image891.png"/><Relationship Id="rId66" Type="http://schemas.openxmlformats.org/officeDocument/2006/relationships/customXml" Target="../ink/ink957.xml"/><Relationship Id="rId87" Type="http://schemas.openxmlformats.org/officeDocument/2006/relationships/image" Target="../media/image911.png"/><Relationship Id="rId110" Type="http://schemas.openxmlformats.org/officeDocument/2006/relationships/customXml" Target="../ink/ink979.xml"/><Relationship Id="rId115" Type="http://schemas.openxmlformats.org/officeDocument/2006/relationships/image" Target="../media/image925.png"/><Relationship Id="rId131" Type="http://schemas.openxmlformats.org/officeDocument/2006/relationships/image" Target="../media/image933.png"/><Relationship Id="rId136" Type="http://schemas.openxmlformats.org/officeDocument/2006/relationships/customXml" Target="../ink/ink992.xml"/><Relationship Id="rId157" Type="http://schemas.openxmlformats.org/officeDocument/2006/relationships/image" Target="../media/image946.png"/><Relationship Id="rId178" Type="http://schemas.openxmlformats.org/officeDocument/2006/relationships/customXml" Target="../ink/ink1013.xml"/><Relationship Id="rId61" Type="http://schemas.openxmlformats.org/officeDocument/2006/relationships/image" Target="../media/image899.png"/><Relationship Id="rId82" Type="http://schemas.openxmlformats.org/officeDocument/2006/relationships/customXml" Target="../ink/ink965.xml"/><Relationship Id="rId152" Type="http://schemas.openxmlformats.org/officeDocument/2006/relationships/customXml" Target="../ink/ink1000.xml"/><Relationship Id="rId173" Type="http://schemas.openxmlformats.org/officeDocument/2006/relationships/image" Target="../media/image954.png"/><Relationship Id="rId194" Type="http://schemas.openxmlformats.org/officeDocument/2006/relationships/customXml" Target="../ink/ink1021.xml"/><Relationship Id="rId199" Type="http://schemas.openxmlformats.org/officeDocument/2006/relationships/image" Target="../media/image967.png"/><Relationship Id="rId203" Type="http://schemas.openxmlformats.org/officeDocument/2006/relationships/image" Target="../media/image969.png"/><Relationship Id="rId208" Type="http://schemas.openxmlformats.org/officeDocument/2006/relationships/customXml" Target="../ink/ink1028.xml"/><Relationship Id="rId229" Type="http://schemas.openxmlformats.org/officeDocument/2006/relationships/image" Target="../media/image981.png"/><Relationship Id="rId19" Type="http://schemas.openxmlformats.org/officeDocument/2006/relationships/image" Target="../media/image878.png"/><Relationship Id="rId224" Type="http://schemas.openxmlformats.org/officeDocument/2006/relationships/customXml" Target="../ink/ink1036.xml"/><Relationship Id="rId240" Type="http://schemas.openxmlformats.org/officeDocument/2006/relationships/customXml" Target="../ink/ink1044.xml"/><Relationship Id="rId245" Type="http://schemas.openxmlformats.org/officeDocument/2006/relationships/image" Target="../media/image989.png"/><Relationship Id="rId14" Type="http://schemas.openxmlformats.org/officeDocument/2006/relationships/customXml" Target="../ink/ink931.xml"/><Relationship Id="rId30" Type="http://schemas.openxmlformats.org/officeDocument/2006/relationships/customXml" Target="../ink/ink939.xml"/><Relationship Id="rId35" Type="http://schemas.openxmlformats.org/officeDocument/2006/relationships/image" Target="../media/image886.png"/><Relationship Id="rId56" Type="http://schemas.openxmlformats.org/officeDocument/2006/relationships/customXml" Target="../ink/ink952.xml"/><Relationship Id="rId77" Type="http://schemas.openxmlformats.org/officeDocument/2006/relationships/image" Target="../media/image906.png"/><Relationship Id="rId100" Type="http://schemas.openxmlformats.org/officeDocument/2006/relationships/customXml" Target="../ink/ink974.xml"/><Relationship Id="rId105" Type="http://schemas.openxmlformats.org/officeDocument/2006/relationships/image" Target="../media/image920.png"/><Relationship Id="rId126" Type="http://schemas.openxmlformats.org/officeDocument/2006/relationships/customXml" Target="../ink/ink987.xml"/><Relationship Id="rId147" Type="http://schemas.openxmlformats.org/officeDocument/2006/relationships/image" Target="../media/image941.png"/><Relationship Id="rId168" Type="http://schemas.openxmlformats.org/officeDocument/2006/relationships/customXml" Target="../ink/ink1008.xml"/><Relationship Id="rId8" Type="http://schemas.openxmlformats.org/officeDocument/2006/relationships/customXml" Target="../ink/ink928.xml"/><Relationship Id="rId51" Type="http://schemas.openxmlformats.org/officeDocument/2006/relationships/image" Target="../media/image894.png"/><Relationship Id="rId72" Type="http://schemas.openxmlformats.org/officeDocument/2006/relationships/customXml" Target="../ink/ink960.xml"/><Relationship Id="rId93" Type="http://schemas.openxmlformats.org/officeDocument/2006/relationships/image" Target="../media/image914.png"/><Relationship Id="rId98" Type="http://schemas.openxmlformats.org/officeDocument/2006/relationships/customXml" Target="../ink/ink973.xml"/><Relationship Id="rId121" Type="http://schemas.openxmlformats.org/officeDocument/2006/relationships/image" Target="../media/image928.png"/><Relationship Id="rId142" Type="http://schemas.openxmlformats.org/officeDocument/2006/relationships/customXml" Target="../ink/ink995.xml"/><Relationship Id="rId163" Type="http://schemas.openxmlformats.org/officeDocument/2006/relationships/image" Target="../media/image949.png"/><Relationship Id="rId184" Type="http://schemas.openxmlformats.org/officeDocument/2006/relationships/customXml" Target="../ink/ink1016.xml"/><Relationship Id="rId189" Type="http://schemas.openxmlformats.org/officeDocument/2006/relationships/image" Target="../media/image962.png"/><Relationship Id="rId219" Type="http://schemas.openxmlformats.org/officeDocument/2006/relationships/image" Target="../media/image976.png"/><Relationship Id="rId3" Type="http://schemas.openxmlformats.org/officeDocument/2006/relationships/image" Target="../media/image870.png"/><Relationship Id="rId214" Type="http://schemas.openxmlformats.org/officeDocument/2006/relationships/customXml" Target="../ink/ink1031.xml"/><Relationship Id="rId230" Type="http://schemas.openxmlformats.org/officeDocument/2006/relationships/customXml" Target="../ink/ink1039.xml"/><Relationship Id="rId235" Type="http://schemas.openxmlformats.org/officeDocument/2006/relationships/image" Target="../media/image984.png"/><Relationship Id="rId251" Type="http://schemas.openxmlformats.org/officeDocument/2006/relationships/image" Target="../media/image992.png"/><Relationship Id="rId25" Type="http://schemas.openxmlformats.org/officeDocument/2006/relationships/image" Target="../media/image881.png"/><Relationship Id="rId46" Type="http://schemas.openxmlformats.org/officeDocument/2006/relationships/customXml" Target="../ink/ink947.xml"/><Relationship Id="rId67" Type="http://schemas.openxmlformats.org/officeDocument/2006/relationships/image" Target="../media/image902.png"/><Relationship Id="rId116" Type="http://schemas.openxmlformats.org/officeDocument/2006/relationships/customXml" Target="../ink/ink982.xml"/><Relationship Id="rId137" Type="http://schemas.openxmlformats.org/officeDocument/2006/relationships/image" Target="../media/image936.png"/><Relationship Id="rId158" Type="http://schemas.openxmlformats.org/officeDocument/2006/relationships/customXml" Target="../ink/ink1003.xml"/><Relationship Id="rId20" Type="http://schemas.openxmlformats.org/officeDocument/2006/relationships/customXml" Target="../ink/ink934.xml"/><Relationship Id="rId41" Type="http://schemas.openxmlformats.org/officeDocument/2006/relationships/image" Target="../media/image889.png"/><Relationship Id="rId62" Type="http://schemas.openxmlformats.org/officeDocument/2006/relationships/customXml" Target="../ink/ink955.xml"/><Relationship Id="rId83" Type="http://schemas.openxmlformats.org/officeDocument/2006/relationships/image" Target="../media/image909.png"/><Relationship Id="rId88" Type="http://schemas.openxmlformats.org/officeDocument/2006/relationships/customXml" Target="../ink/ink968.xml"/><Relationship Id="rId111" Type="http://schemas.openxmlformats.org/officeDocument/2006/relationships/image" Target="../media/image923.png"/><Relationship Id="rId132" Type="http://schemas.openxmlformats.org/officeDocument/2006/relationships/customXml" Target="../ink/ink990.xml"/><Relationship Id="rId153" Type="http://schemas.openxmlformats.org/officeDocument/2006/relationships/image" Target="../media/image944.png"/><Relationship Id="rId174" Type="http://schemas.openxmlformats.org/officeDocument/2006/relationships/customXml" Target="../ink/ink1011.xml"/><Relationship Id="rId179" Type="http://schemas.openxmlformats.org/officeDocument/2006/relationships/image" Target="../media/image957.png"/><Relationship Id="rId195" Type="http://schemas.openxmlformats.org/officeDocument/2006/relationships/image" Target="../media/image965.png"/><Relationship Id="rId209" Type="http://schemas.openxmlformats.org/officeDocument/2006/relationships/image" Target="../media/image572.png"/><Relationship Id="rId190" Type="http://schemas.openxmlformats.org/officeDocument/2006/relationships/customXml" Target="../ink/ink1019.xml"/><Relationship Id="rId204" Type="http://schemas.openxmlformats.org/officeDocument/2006/relationships/customXml" Target="../ink/ink1026.xml"/><Relationship Id="rId220" Type="http://schemas.openxmlformats.org/officeDocument/2006/relationships/customXml" Target="../ink/ink1034.xml"/><Relationship Id="rId225" Type="http://schemas.openxmlformats.org/officeDocument/2006/relationships/image" Target="../media/image979.png"/><Relationship Id="rId241" Type="http://schemas.openxmlformats.org/officeDocument/2006/relationships/image" Target="../media/image987.png"/><Relationship Id="rId246" Type="http://schemas.openxmlformats.org/officeDocument/2006/relationships/customXml" Target="../ink/ink1047.xml"/><Relationship Id="rId15" Type="http://schemas.openxmlformats.org/officeDocument/2006/relationships/image" Target="../media/image876.png"/><Relationship Id="rId36" Type="http://schemas.openxmlformats.org/officeDocument/2006/relationships/customXml" Target="../ink/ink942.xml"/><Relationship Id="rId57" Type="http://schemas.openxmlformats.org/officeDocument/2006/relationships/image" Target="../media/image897.png"/><Relationship Id="rId106" Type="http://schemas.openxmlformats.org/officeDocument/2006/relationships/customXml" Target="../ink/ink977.xml"/><Relationship Id="rId127" Type="http://schemas.openxmlformats.org/officeDocument/2006/relationships/image" Target="../media/image931.png"/><Relationship Id="rId10" Type="http://schemas.openxmlformats.org/officeDocument/2006/relationships/customXml" Target="../ink/ink929.xml"/><Relationship Id="rId31" Type="http://schemas.openxmlformats.org/officeDocument/2006/relationships/image" Target="../media/image884.png"/><Relationship Id="rId52" Type="http://schemas.openxmlformats.org/officeDocument/2006/relationships/customXml" Target="../ink/ink950.xml"/><Relationship Id="rId73" Type="http://schemas.openxmlformats.org/officeDocument/2006/relationships/image" Target="../media/image904.png"/><Relationship Id="rId78" Type="http://schemas.openxmlformats.org/officeDocument/2006/relationships/customXml" Target="../ink/ink963.xml"/><Relationship Id="rId94" Type="http://schemas.openxmlformats.org/officeDocument/2006/relationships/customXml" Target="../ink/ink971.xml"/><Relationship Id="rId99" Type="http://schemas.openxmlformats.org/officeDocument/2006/relationships/image" Target="../media/image917.png"/><Relationship Id="rId101" Type="http://schemas.openxmlformats.org/officeDocument/2006/relationships/image" Target="../media/image918.png"/><Relationship Id="rId122" Type="http://schemas.openxmlformats.org/officeDocument/2006/relationships/customXml" Target="../ink/ink985.xml"/><Relationship Id="rId143" Type="http://schemas.openxmlformats.org/officeDocument/2006/relationships/image" Target="../media/image939.png"/><Relationship Id="rId148" Type="http://schemas.openxmlformats.org/officeDocument/2006/relationships/customXml" Target="../ink/ink998.xml"/><Relationship Id="rId164" Type="http://schemas.openxmlformats.org/officeDocument/2006/relationships/customXml" Target="../ink/ink1006.xml"/><Relationship Id="rId169" Type="http://schemas.openxmlformats.org/officeDocument/2006/relationships/image" Target="../media/image952.png"/><Relationship Id="rId185" Type="http://schemas.openxmlformats.org/officeDocument/2006/relationships/image" Target="../media/image960.png"/><Relationship Id="rId4" Type="http://schemas.openxmlformats.org/officeDocument/2006/relationships/customXml" Target="../ink/ink926.xml"/><Relationship Id="rId9" Type="http://schemas.openxmlformats.org/officeDocument/2006/relationships/image" Target="../media/image873.png"/><Relationship Id="rId180" Type="http://schemas.openxmlformats.org/officeDocument/2006/relationships/customXml" Target="../ink/ink1014.xml"/><Relationship Id="rId210" Type="http://schemas.openxmlformats.org/officeDocument/2006/relationships/customXml" Target="../ink/ink1029.xml"/><Relationship Id="rId215" Type="http://schemas.openxmlformats.org/officeDocument/2006/relationships/image" Target="../media/image974.png"/><Relationship Id="rId236" Type="http://schemas.openxmlformats.org/officeDocument/2006/relationships/customXml" Target="../ink/ink1042.xml"/><Relationship Id="rId26" Type="http://schemas.openxmlformats.org/officeDocument/2006/relationships/customXml" Target="../ink/ink937.xml"/><Relationship Id="rId231" Type="http://schemas.openxmlformats.org/officeDocument/2006/relationships/image" Target="../media/image982.png"/><Relationship Id="rId252" Type="http://schemas.openxmlformats.org/officeDocument/2006/relationships/customXml" Target="../ink/ink1050.xml"/><Relationship Id="rId47" Type="http://schemas.openxmlformats.org/officeDocument/2006/relationships/image" Target="../media/image892.png"/><Relationship Id="rId68" Type="http://schemas.openxmlformats.org/officeDocument/2006/relationships/customXml" Target="../ink/ink958.xml"/><Relationship Id="rId89" Type="http://schemas.openxmlformats.org/officeDocument/2006/relationships/image" Target="../media/image912.png"/><Relationship Id="rId112" Type="http://schemas.openxmlformats.org/officeDocument/2006/relationships/customXml" Target="../ink/ink980.xml"/><Relationship Id="rId133" Type="http://schemas.openxmlformats.org/officeDocument/2006/relationships/image" Target="../media/image934.png"/><Relationship Id="rId154" Type="http://schemas.openxmlformats.org/officeDocument/2006/relationships/customXml" Target="../ink/ink1001.xml"/><Relationship Id="rId175" Type="http://schemas.openxmlformats.org/officeDocument/2006/relationships/image" Target="../media/image955.png"/><Relationship Id="rId196" Type="http://schemas.openxmlformats.org/officeDocument/2006/relationships/customXml" Target="../ink/ink1022.xml"/><Relationship Id="rId200" Type="http://schemas.openxmlformats.org/officeDocument/2006/relationships/customXml" Target="../ink/ink1024.xml"/><Relationship Id="rId16" Type="http://schemas.openxmlformats.org/officeDocument/2006/relationships/customXml" Target="../ink/ink932.xml"/><Relationship Id="rId221" Type="http://schemas.openxmlformats.org/officeDocument/2006/relationships/image" Target="../media/image977.png"/><Relationship Id="rId242" Type="http://schemas.openxmlformats.org/officeDocument/2006/relationships/customXml" Target="../ink/ink1045.xml"/><Relationship Id="rId37" Type="http://schemas.openxmlformats.org/officeDocument/2006/relationships/image" Target="../media/image887.png"/><Relationship Id="rId58" Type="http://schemas.openxmlformats.org/officeDocument/2006/relationships/customXml" Target="../ink/ink953.xml"/><Relationship Id="rId79" Type="http://schemas.openxmlformats.org/officeDocument/2006/relationships/image" Target="../media/image907.png"/><Relationship Id="rId102" Type="http://schemas.openxmlformats.org/officeDocument/2006/relationships/customXml" Target="../ink/ink975.xml"/><Relationship Id="rId123" Type="http://schemas.openxmlformats.org/officeDocument/2006/relationships/image" Target="../media/image929.png"/><Relationship Id="rId144" Type="http://schemas.openxmlformats.org/officeDocument/2006/relationships/customXml" Target="../ink/ink996.xml"/><Relationship Id="rId90" Type="http://schemas.openxmlformats.org/officeDocument/2006/relationships/customXml" Target="../ink/ink969.xml"/><Relationship Id="rId165" Type="http://schemas.openxmlformats.org/officeDocument/2006/relationships/image" Target="../media/image950.png"/><Relationship Id="rId186" Type="http://schemas.openxmlformats.org/officeDocument/2006/relationships/customXml" Target="../ink/ink1017.xml"/><Relationship Id="rId211" Type="http://schemas.openxmlformats.org/officeDocument/2006/relationships/image" Target="../media/image972.png"/><Relationship Id="rId232" Type="http://schemas.openxmlformats.org/officeDocument/2006/relationships/customXml" Target="../ink/ink1040.xml"/><Relationship Id="rId253" Type="http://schemas.openxmlformats.org/officeDocument/2006/relationships/image" Target="../media/image993.png"/><Relationship Id="rId27" Type="http://schemas.openxmlformats.org/officeDocument/2006/relationships/image" Target="../media/image882.png"/><Relationship Id="rId48" Type="http://schemas.openxmlformats.org/officeDocument/2006/relationships/customXml" Target="../ink/ink948.xml"/><Relationship Id="rId69" Type="http://schemas.openxmlformats.org/officeDocument/2006/relationships/image" Target="../media/image849.png"/><Relationship Id="rId113" Type="http://schemas.openxmlformats.org/officeDocument/2006/relationships/image" Target="../media/image924.png"/><Relationship Id="rId134" Type="http://schemas.openxmlformats.org/officeDocument/2006/relationships/customXml" Target="../ink/ink991.xml"/><Relationship Id="rId80" Type="http://schemas.openxmlformats.org/officeDocument/2006/relationships/customXml" Target="../ink/ink964.xml"/><Relationship Id="rId155" Type="http://schemas.openxmlformats.org/officeDocument/2006/relationships/image" Target="../media/image945.png"/><Relationship Id="rId176" Type="http://schemas.openxmlformats.org/officeDocument/2006/relationships/customXml" Target="../ink/ink1012.xml"/><Relationship Id="rId197" Type="http://schemas.openxmlformats.org/officeDocument/2006/relationships/image" Target="../media/image966.png"/><Relationship Id="rId201" Type="http://schemas.openxmlformats.org/officeDocument/2006/relationships/image" Target="../media/image968.png"/><Relationship Id="rId222" Type="http://schemas.openxmlformats.org/officeDocument/2006/relationships/customXml" Target="../ink/ink1035.xml"/><Relationship Id="rId243" Type="http://schemas.openxmlformats.org/officeDocument/2006/relationships/image" Target="../media/image988.png"/><Relationship Id="rId17" Type="http://schemas.openxmlformats.org/officeDocument/2006/relationships/image" Target="../media/image877.png"/><Relationship Id="rId38" Type="http://schemas.openxmlformats.org/officeDocument/2006/relationships/customXml" Target="../ink/ink943.xml"/><Relationship Id="rId59" Type="http://schemas.openxmlformats.org/officeDocument/2006/relationships/image" Target="../media/image898.png"/><Relationship Id="rId103" Type="http://schemas.openxmlformats.org/officeDocument/2006/relationships/image" Target="../media/image919.png"/><Relationship Id="rId124" Type="http://schemas.openxmlformats.org/officeDocument/2006/relationships/customXml" Target="../ink/ink986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50.png"/><Relationship Id="rId21" Type="http://schemas.openxmlformats.org/officeDocument/2006/relationships/image" Target="../media/image1003.png"/><Relationship Id="rId42" Type="http://schemas.openxmlformats.org/officeDocument/2006/relationships/customXml" Target="../ink/ink1071.xml"/><Relationship Id="rId63" Type="http://schemas.openxmlformats.org/officeDocument/2006/relationships/image" Target="../media/image1024.png"/><Relationship Id="rId84" Type="http://schemas.openxmlformats.org/officeDocument/2006/relationships/customXml" Target="../ink/ink1092.xml"/><Relationship Id="rId138" Type="http://schemas.openxmlformats.org/officeDocument/2006/relationships/customXml" Target="../ink/ink1119.xml"/><Relationship Id="rId159" Type="http://schemas.openxmlformats.org/officeDocument/2006/relationships/image" Target="../media/image1070.png"/><Relationship Id="rId170" Type="http://schemas.openxmlformats.org/officeDocument/2006/relationships/customXml" Target="../ink/ink1135.xml"/><Relationship Id="rId191" Type="http://schemas.openxmlformats.org/officeDocument/2006/relationships/image" Target="../media/image1086.png"/><Relationship Id="rId205" Type="http://schemas.openxmlformats.org/officeDocument/2006/relationships/image" Target="../media/image1093.png"/><Relationship Id="rId226" Type="http://schemas.openxmlformats.org/officeDocument/2006/relationships/customXml" Target="../ink/ink1163.xml"/><Relationship Id="rId247" Type="http://schemas.openxmlformats.org/officeDocument/2006/relationships/image" Target="../media/image1114.png"/><Relationship Id="rId107" Type="http://schemas.openxmlformats.org/officeDocument/2006/relationships/image" Target="../media/image1045.png"/><Relationship Id="rId268" Type="http://schemas.openxmlformats.org/officeDocument/2006/relationships/customXml" Target="../ink/ink1184.xml"/><Relationship Id="rId289" Type="http://schemas.openxmlformats.org/officeDocument/2006/relationships/image" Target="../media/image1133.png"/><Relationship Id="rId11" Type="http://schemas.openxmlformats.org/officeDocument/2006/relationships/image" Target="../media/image998.png"/><Relationship Id="rId32" Type="http://schemas.openxmlformats.org/officeDocument/2006/relationships/customXml" Target="../ink/ink1066.xml"/><Relationship Id="rId53" Type="http://schemas.openxmlformats.org/officeDocument/2006/relationships/image" Target="../media/image1019.png"/><Relationship Id="rId74" Type="http://schemas.openxmlformats.org/officeDocument/2006/relationships/customXml" Target="../ink/ink1087.xml"/><Relationship Id="rId128" Type="http://schemas.openxmlformats.org/officeDocument/2006/relationships/customXml" Target="../ink/ink1114.xml"/><Relationship Id="rId149" Type="http://schemas.openxmlformats.org/officeDocument/2006/relationships/image" Target="../media/image1066.png"/><Relationship Id="rId5" Type="http://schemas.openxmlformats.org/officeDocument/2006/relationships/image" Target="../media/image995.png"/><Relationship Id="rId95" Type="http://schemas.openxmlformats.org/officeDocument/2006/relationships/image" Target="../media/image1039.png"/><Relationship Id="rId160" Type="http://schemas.openxmlformats.org/officeDocument/2006/relationships/customXml" Target="../ink/ink1130.xml"/><Relationship Id="rId181" Type="http://schemas.openxmlformats.org/officeDocument/2006/relationships/image" Target="../media/image1081.png"/><Relationship Id="rId216" Type="http://schemas.openxmlformats.org/officeDocument/2006/relationships/customXml" Target="../ink/ink1158.xml"/><Relationship Id="rId237" Type="http://schemas.openxmlformats.org/officeDocument/2006/relationships/image" Target="../media/image1109.png"/><Relationship Id="rId258" Type="http://schemas.openxmlformats.org/officeDocument/2006/relationships/customXml" Target="../ink/ink1179.xml"/><Relationship Id="rId279" Type="http://schemas.openxmlformats.org/officeDocument/2006/relationships/image" Target="../media/image1128.png"/><Relationship Id="rId22" Type="http://schemas.openxmlformats.org/officeDocument/2006/relationships/customXml" Target="../ink/ink1061.xml"/><Relationship Id="rId43" Type="http://schemas.openxmlformats.org/officeDocument/2006/relationships/image" Target="../media/image1014.png"/><Relationship Id="rId64" Type="http://schemas.openxmlformats.org/officeDocument/2006/relationships/customXml" Target="../ink/ink1082.xml"/><Relationship Id="rId118" Type="http://schemas.openxmlformats.org/officeDocument/2006/relationships/customXml" Target="../ink/ink1109.xml"/><Relationship Id="rId139" Type="http://schemas.openxmlformats.org/officeDocument/2006/relationships/image" Target="../media/image1061.png"/><Relationship Id="rId85" Type="http://schemas.openxmlformats.org/officeDocument/2006/relationships/image" Target="../media/image635.png"/><Relationship Id="rId150" Type="http://schemas.openxmlformats.org/officeDocument/2006/relationships/customXml" Target="../ink/ink1125.xml"/><Relationship Id="rId171" Type="http://schemas.openxmlformats.org/officeDocument/2006/relationships/image" Target="../media/image1076.png"/><Relationship Id="rId192" Type="http://schemas.openxmlformats.org/officeDocument/2006/relationships/customXml" Target="../ink/ink1146.xml"/><Relationship Id="rId206" Type="http://schemas.openxmlformats.org/officeDocument/2006/relationships/customXml" Target="../ink/ink1153.xml"/><Relationship Id="rId227" Type="http://schemas.openxmlformats.org/officeDocument/2006/relationships/image" Target="../media/image1104.png"/><Relationship Id="rId248" Type="http://schemas.openxmlformats.org/officeDocument/2006/relationships/customXml" Target="../ink/ink1174.xml"/><Relationship Id="rId269" Type="http://schemas.openxmlformats.org/officeDocument/2006/relationships/image" Target="../media/image1124.png"/><Relationship Id="rId12" Type="http://schemas.openxmlformats.org/officeDocument/2006/relationships/customXml" Target="../ink/ink1056.xml"/><Relationship Id="rId33" Type="http://schemas.openxmlformats.org/officeDocument/2006/relationships/image" Target="../media/image1009.png"/><Relationship Id="rId108" Type="http://schemas.openxmlformats.org/officeDocument/2006/relationships/customXml" Target="../ink/ink1104.xml"/><Relationship Id="rId129" Type="http://schemas.openxmlformats.org/officeDocument/2006/relationships/image" Target="../media/image1056.png"/><Relationship Id="rId280" Type="http://schemas.openxmlformats.org/officeDocument/2006/relationships/customXml" Target="../ink/ink1190.xml"/><Relationship Id="rId54" Type="http://schemas.openxmlformats.org/officeDocument/2006/relationships/customXml" Target="../ink/ink1077.xml"/><Relationship Id="rId75" Type="http://schemas.openxmlformats.org/officeDocument/2006/relationships/image" Target="../media/image1030.png"/><Relationship Id="rId96" Type="http://schemas.openxmlformats.org/officeDocument/2006/relationships/customXml" Target="../ink/ink1098.xml"/><Relationship Id="rId140" Type="http://schemas.openxmlformats.org/officeDocument/2006/relationships/customXml" Target="../ink/ink1120.xml"/><Relationship Id="rId161" Type="http://schemas.openxmlformats.org/officeDocument/2006/relationships/image" Target="../media/image1071.png"/><Relationship Id="rId182" Type="http://schemas.openxmlformats.org/officeDocument/2006/relationships/customXml" Target="../ink/ink1141.xml"/><Relationship Id="rId217" Type="http://schemas.openxmlformats.org/officeDocument/2006/relationships/image" Target="../media/image1099.png"/><Relationship Id="rId6" Type="http://schemas.openxmlformats.org/officeDocument/2006/relationships/customXml" Target="../ink/ink1053.xml"/><Relationship Id="rId238" Type="http://schemas.openxmlformats.org/officeDocument/2006/relationships/customXml" Target="../ink/ink1169.xml"/><Relationship Id="rId259" Type="http://schemas.openxmlformats.org/officeDocument/2006/relationships/image" Target="../media/image213.png"/><Relationship Id="rId23" Type="http://schemas.openxmlformats.org/officeDocument/2006/relationships/image" Target="../media/image1004.png"/><Relationship Id="rId119" Type="http://schemas.openxmlformats.org/officeDocument/2006/relationships/image" Target="../media/image1051.png"/><Relationship Id="rId270" Type="http://schemas.openxmlformats.org/officeDocument/2006/relationships/customXml" Target="../ink/ink1185.xml"/><Relationship Id="rId44" Type="http://schemas.openxmlformats.org/officeDocument/2006/relationships/customXml" Target="../ink/ink1072.xml"/><Relationship Id="rId65" Type="http://schemas.openxmlformats.org/officeDocument/2006/relationships/image" Target="../media/image1025.png"/><Relationship Id="rId86" Type="http://schemas.openxmlformats.org/officeDocument/2006/relationships/customXml" Target="../ink/ink1093.xml"/><Relationship Id="rId130" Type="http://schemas.openxmlformats.org/officeDocument/2006/relationships/customXml" Target="../ink/ink1115.xml"/><Relationship Id="rId151" Type="http://schemas.openxmlformats.org/officeDocument/2006/relationships/image" Target="../media/image1067.png"/><Relationship Id="rId172" Type="http://schemas.openxmlformats.org/officeDocument/2006/relationships/customXml" Target="../ink/ink1136.xml"/><Relationship Id="rId193" Type="http://schemas.openxmlformats.org/officeDocument/2006/relationships/image" Target="../media/image1087.png"/><Relationship Id="rId207" Type="http://schemas.openxmlformats.org/officeDocument/2006/relationships/image" Target="../media/image1094.png"/><Relationship Id="rId228" Type="http://schemas.openxmlformats.org/officeDocument/2006/relationships/customXml" Target="../ink/ink1164.xml"/><Relationship Id="rId249" Type="http://schemas.openxmlformats.org/officeDocument/2006/relationships/image" Target="../media/image1115.png"/><Relationship Id="rId13" Type="http://schemas.openxmlformats.org/officeDocument/2006/relationships/image" Target="../media/image999.png"/><Relationship Id="rId109" Type="http://schemas.openxmlformats.org/officeDocument/2006/relationships/image" Target="../media/image1046.png"/><Relationship Id="rId260" Type="http://schemas.openxmlformats.org/officeDocument/2006/relationships/customXml" Target="../ink/ink1180.xml"/><Relationship Id="rId281" Type="http://schemas.openxmlformats.org/officeDocument/2006/relationships/image" Target="../media/image1129.png"/><Relationship Id="rId34" Type="http://schemas.openxmlformats.org/officeDocument/2006/relationships/customXml" Target="../ink/ink1067.xml"/><Relationship Id="rId50" Type="http://schemas.openxmlformats.org/officeDocument/2006/relationships/customXml" Target="../ink/ink1075.xml"/><Relationship Id="rId55" Type="http://schemas.openxmlformats.org/officeDocument/2006/relationships/image" Target="../media/image1020.png"/><Relationship Id="rId76" Type="http://schemas.openxmlformats.org/officeDocument/2006/relationships/customXml" Target="../ink/ink1088.xml"/><Relationship Id="rId97" Type="http://schemas.openxmlformats.org/officeDocument/2006/relationships/image" Target="../media/image1040.png"/><Relationship Id="rId104" Type="http://schemas.openxmlformats.org/officeDocument/2006/relationships/customXml" Target="../ink/ink1102.xml"/><Relationship Id="rId120" Type="http://schemas.openxmlformats.org/officeDocument/2006/relationships/customXml" Target="../ink/ink1110.xml"/><Relationship Id="rId125" Type="http://schemas.openxmlformats.org/officeDocument/2006/relationships/image" Target="../media/image1054.png"/><Relationship Id="rId141" Type="http://schemas.openxmlformats.org/officeDocument/2006/relationships/image" Target="../media/image1062.png"/><Relationship Id="rId146" Type="http://schemas.openxmlformats.org/officeDocument/2006/relationships/customXml" Target="../ink/ink1123.xml"/><Relationship Id="rId167" Type="http://schemas.openxmlformats.org/officeDocument/2006/relationships/image" Target="../media/image1074.png"/><Relationship Id="rId188" Type="http://schemas.openxmlformats.org/officeDocument/2006/relationships/customXml" Target="../ink/ink1144.xml"/><Relationship Id="rId7" Type="http://schemas.openxmlformats.org/officeDocument/2006/relationships/image" Target="../media/image996.png"/><Relationship Id="rId71" Type="http://schemas.openxmlformats.org/officeDocument/2006/relationships/image" Target="../media/image1028.png"/><Relationship Id="rId92" Type="http://schemas.openxmlformats.org/officeDocument/2006/relationships/customXml" Target="../ink/ink1096.xml"/><Relationship Id="rId162" Type="http://schemas.openxmlformats.org/officeDocument/2006/relationships/customXml" Target="../ink/ink1131.xml"/><Relationship Id="rId183" Type="http://schemas.openxmlformats.org/officeDocument/2006/relationships/image" Target="../media/image1082.png"/><Relationship Id="rId213" Type="http://schemas.openxmlformats.org/officeDocument/2006/relationships/image" Target="../media/image1097.png"/><Relationship Id="rId218" Type="http://schemas.openxmlformats.org/officeDocument/2006/relationships/customXml" Target="../ink/ink1159.xml"/><Relationship Id="rId234" Type="http://schemas.openxmlformats.org/officeDocument/2006/relationships/customXml" Target="../ink/ink1167.xml"/><Relationship Id="rId239" Type="http://schemas.openxmlformats.org/officeDocument/2006/relationships/image" Target="../media/image1110.png"/><Relationship Id="rId2" Type="http://schemas.openxmlformats.org/officeDocument/2006/relationships/customXml" Target="../ink/ink1051.xml"/><Relationship Id="rId29" Type="http://schemas.openxmlformats.org/officeDocument/2006/relationships/image" Target="../media/image1007.png"/><Relationship Id="rId250" Type="http://schemas.openxmlformats.org/officeDocument/2006/relationships/customXml" Target="../ink/ink1175.xml"/><Relationship Id="rId255" Type="http://schemas.openxmlformats.org/officeDocument/2006/relationships/image" Target="../media/image1118.png"/><Relationship Id="rId271" Type="http://schemas.openxmlformats.org/officeDocument/2006/relationships/image" Target="../media/image1125.png"/><Relationship Id="rId276" Type="http://schemas.openxmlformats.org/officeDocument/2006/relationships/customXml" Target="../ink/ink1188.xml"/><Relationship Id="rId24" Type="http://schemas.openxmlformats.org/officeDocument/2006/relationships/customXml" Target="../ink/ink1062.xml"/><Relationship Id="rId40" Type="http://schemas.openxmlformats.org/officeDocument/2006/relationships/customXml" Target="../ink/ink1070.xml"/><Relationship Id="rId45" Type="http://schemas.openxmlformats.org/officeDocument/2006/relationships/image" Target="../media/image1015.png"/><Relationship Id="rId66" Type="http://schemas.openxmlformats.org/officeDocument/2006/relationships/customXml" Target="../ink/ink1083.xml"/><Relationship Id="rId87" Type="http://schemas.openxmlformats.org/officeDocument/2006/relationships/image" Target="../media/image1035.png"/><Relationship Id="rId110" Type="http://schemas.openxmlformats.org/officeDocument/2006/relationships/customXml" Target="../ink/ink1105.xml"/><Relationship Id="rId115" Type="http://schemas.openxmlformats.org/officeDocument/2006/relationships/image" Target="../media/image1049.png"/><Relationship Id="rId131" Type="http://schemas.openxmlformats.org/officeDocument/2006/relationships/image" Target="../media/image1057.png"/><Relationship Id="rId136" Type="http://schemas.openxmlformats.org/officeDocument/2006/relationships/customXml" Target="../ink/ink1118.xml"/><Relationship Id="rId157" Type="http://schemas.openxmlformats.org/officeDocument/2006/relationships/image" Target="../media/image1069.png"/><Relationship Id="rId178" Type="http://schemas.openxmlformats.org/officeDocument/2006/relationships/customXml" Target="../ink/ink1139.xml"/><Relationship Id="rId61" Type="http://schemas.openxmlformats.org/officeDocument/2006/relationships/image" Target="../media/image1023.png"/><Relationship Id="rId82" Type="http://schemas.openxmlformats.org/officeDocument/2006/relationships/customXml" Target="../ink/ink1091.xml"/><Relationship Id="rId152" Type="http://schemas.openxmlformats.org/officeDocument/2006/relationships/customXml" Target="../ink/ink1126.xml"/><Relationship Id="rId173" Type="http://schemas.openxmlformats.org/officeDocument/2006/relationships/image" Target="../media/image1077.png"/><Relationship Id="rId194" Type="http://schemas.openxmlformats.org/officeDocument/2006/relationships/customXml" Target="../ink/ink1147.xml"/><Relationship Id="rId199" Type="http://schemas.openxmlformats.org/officeDocument/2006/relationships/image" Target="../media/image1090.png"/><Relationship Id="rId203" Type="http://schemas.openxmlformats.org/officeDocument/2006/relationships/image" Target="../media/image1092.png"/><Relationship Id="rId208" Type="http://schemas.openxmlformats.org/officeDocument/2006/relationships/customXml" Target="../ink/ink1154.xml"/><Relationship Id="rId229" Type="http://schemas.openxmlformats.org/officeDocument/2006/relationships/image" Target="../media/image1105.png"/><Relationship Id="rId19" Type="http://schemas.openxmlformats.org/officeDocument/2006/relationships/image" Target="../media/image1002.png"/><Relationship Id="rId224" Type="http://schemas.openxmlformats.org/officeDocument/2006/relationships/customXml" Target="../ink/ink1162.xml"/><Relationship Id="rId240" Type="http://schemas.openxmlformats.org/officeDocument/2006/relationships/customXml" Target="../ink/ink1170.xml"/><Relationship Id="rId245" Type="http://schemas.openxmlformats.org/officeDocument/2006/relationships/image" Target="../media/image1113.png"/><Relationship Id="rId261" Type="http://schemas.openxmlformats.org/officeDocument/2006/relationships/image" Target="../media/image1120.png"/><Relationship Id="rId266" Type="http://schemas.openxmlformats.org/officeDocument/2006/relationships/customXml" Target="../ink/ink1183.xml"/><Relationship Id="rId287" Type="http://schemas.openxmlformats.org/officeDocument/2006/relationships/image" Target="../media/image1132.png"/><Relationship Id="rId14" Type="http://schemas.openxmlformats.org/officeDocument/2006/relationships/customXml" Target="../ink/ink1057.xml"/><Relationship Id="rId30" Type="http://schemas.openxmlformats.org/officeDocument/2006/relationships/customXml" Target="../ink/ink1065.xml"/><Relationship Id="rId35" Type="http://schemas.openxmlformats.org/officeDocument/2006/relationships/image" Target="../media/image1010.png"/><Relationship Id="rId56" Type="http://schemas.openxmlformats.org/officeDocument/2006/relationships/customXml" Target="../ink/ink1078.xml"/><Relationship Id="rId77" Type="http://schemas.openxmlformats.org/officeDocument/2006/relationships/image" Target="../media/image1031.png"/><Relationship Id="rId100" Type="http://schemas.openxmlformats.org/officeDocument/2006/relationships/customXml" Target="../ink/ink1100.xml"/><Relationship Id="rId105" Type="http://schemas.openxmlformats.org/officeDocument/2006/relationships/image" Target="../media/image1044.png"/><Relationship Id="rId126" Type="http://schemas.openxmlformats.org/officeDocument/2006/relationships/customXml" Target="../ink/ink1113.xml"/><Relationship Id="rId147" Type="http://schemas.openxmlformats.org/officeDocument/2006/relationships/image" Target="../media/image1065.png"/><Relationship Id="rId168" Type="http://schemas.openxmlformats.org/officeDocument/2006/relationships/customXml" Target="../ink/ink1134.xml"/><Relationship Id="rId282" Type="http://schemas.openxmlformats.org/officeDocument/2006/relationships/customXml" Target="../ink/ink1191.xml"/><Relationship Id="rId8" Type="http://schemas.openxmlformats.org/officeDocument/2006/relationships/customXml" Target="../ink/ink1054.xml"/><Relationship Id="rId51" Type="http://schemas.openxmlformats.org/officeDocument/2006/relationships/image" Target="../media/image1018.png"/><Relationship Id="rId72" Type="http://schemas.openxmlformats.org/officeDocument/2006/relationships/customXml" Target="../ink/ink1086.xml"/><Relationship Id="rId93" Type="http://schemas.openxmlformats.org/officeDocument/2006/relationships/image" Target="../media/image1038.png"/><Relationship Id="rId98" Type="http://schemas.openxmlformats.org/officeDocument/2006/relationships/customXml" Target="../ink/ink1099.xml"/><Relationship Id="rId121" Type="http://schemas.openxmlformats.org/officeDocument/2006/relationships/image" Target="../media/image1052.png"/><Relationship Id="rId142" Type="http://schemas.openxmlformats.org/officeDocument/2006/relationships/customXml" Target="../ink/ink1121.xml"/><Relationship Id="rId163" Type="http://schemas.openxmlformats.org/officeDocument/2006/relationships/image" Target="../media/image1072.png"/><Relationship Id="rId184" Type="http://schemas.openxmlformats.org/officeDocument/2006/relationships/customXml" Target="../ink/ink1142.xml"/><Relationship Id="rId189" Type="http://schemas.openxmlformats.org/officeDocument/2006/relationships/image" Target="../media/image1085.png"/><Relationship Id="rId219" Type="http://schemas.openxmlformats.org/officeDocument/2006/relationships/image" Target="../media/image1100.png"/><Relationship Id="rId3" Type="http://schemas.openxmlformats.org/officeDocument/2006/relationships/image" Target="../media/image994.png"/><Relationship Id="rId214" Type="http://schemas.openxmlformats.org/officeDocument/2006/relationships/customXml" Target="../ink/ink1157.xml"/><Relationship Id="rId230" Type="http://schemas.openxmlformats.org/officeDocument/2006/relationships/customXml" Target="../ink/ink1165.xml"/><Relationship Id="rId235" Type="http://schemas.openxmlformats.org/officeDocument/2006/relationships/image" Target="../media/image1108.png"/><Relationship Id="rId251" Type="http://schemas.openxmlformats.org/officeDocument/2006/relationships/image" Target="../media/image1116.png"/><Relationship Id="rId256" Type="http://schemas.openxmlformats.org/officeDocument/2006/relationships/customXml" Target="../ink/ink1178.xml"/><Relationship Id="rId277" Type="http://schemas.openxmlformats.org/officeDocument/2006/relationships/image" Target="../media/image1127.png"/><Relationship Id="rId25" Type="http://schemas.openxmlformats.org/officeDocument/2006/relationships/image" Target="../media/image1005.png"/><Relationship Id="rId46" Type="http://schemas.openxmlformats.org/officeDocument/2006/relationships/customXml" Target="../ink/ink1073.xml"/><Relationship Id="rId67" Type="http://schemas.openxmlformats.org/officeDocument/2006/relationships/image" Target="../media/image1026.png"/><Relationship Id="rId116" Type="http://schemas.openxmlformats.org/officeDocument/2006/relationships/customXml" Target="../ink/ink1108.xml"/><Relationship Id="rId137" Type="http://schemas.openxmlformats.org/officeDocument/2006/relationships/image" Target="../media/image1060.png"/><Relationship Id="rId158" Type="http://schemas.openxmlformats.org/officeDocument/2006/relationships/customXml" Target="../ink/ink1129.xml"/><Relationship Id="rId272" Type="http://schemas.openxmlformats.org/officeDocument/2006/relationships/customXml" Target="../ink/ink1186.xml"/><Relationship Id="rId20" Type="http://schemas.openxmlformats.org/officeDocument/2006/relationships/customXml" Target="../ink/ink1060.xml"/><Relationship Id="rId41" Type="http://schemas.openxmlformats.org/officeDocument/2006/relationships/image" Target="../media/image1013.png"/><Relationship Id="rId62" Type="http://schemas.openxmlformats.org/officeDocument/2006/relationships/customXml" Target="../ink/ink1081.xml"/><Relationship Id="rId83" Type="http://schemas.openxmlformats.org/officeDocument/2006/relationships/image" Target="../media/image1034.png"/><Relationship Id="rId88" Type="http://schemas.openxmlformats.org/officeDocument/2006/relationships/customXml" Target="../ink/ink1094.xml"/><Relationship Id="rId111" Type="http://schemas.openxmlformats.org/officeDocument/2006/relationships/image" Target="../media/image1047.png"/><Relationship Id="rId132" Type="http://schemas.openxmlformats.org/officeDocument/2006/relationships/customXml" Target="../ink/ink1116.xml"/><Relationship Id="rId153" Type="http://schemas.openxmlformats.org/officeDocument/2006/relationships/image" Target="../media/image1068.png"/><Relationship Id="rId174" Type="http://schemas.openxmlformats.org/officeDocument/2006/relationships/customXml" Target="../ink/ink1137.xml"/><Relationship Id="rId179" Type="http://schemas.openxmlformats.org/officeDocument/2006/relationships/image" Target="../media/image1080.png"/><Relationship Id="rId195" Type="http://schemas.openxmlformats.org/officeDocument/2006/relationships/image" Target="../media/image1088.png"/><Relationship Id="rId209" Type="http://schemas.openxmlformats.org/officeDocument/2006/relationships/image" Target="../media/image1095.png"/><Relationship Id="rId190" Type="http://schemas.openxmlformats.org/officeDocument/2006/relationships/customXml" Target="../ink/ink1145.xml"/><Relationship Id="rId204" Type="http://schemas.openxmlformats.org/officeDocument/2006/relationships/customXml" Target="../ink/ink1152.xml"/><Relationship Id="rId220" Type="http://schemas.openxmlformats.org/officeDocument/2006/relationships/customXml" Target="../ink/ink1160.xml"/><Relationship Id="rId225" Type="http://schemas.openxmlformats.org/officeDocument/2006/relationships/image" Target="../media/image1103.png"/><Relationship Id="rId241" Type="http://schemas.openxmlformats.org/officeDocument/2006/relationships/image" Target="../media/image1111.png"/><Relationship Id="rId246" Type="http://schemas.openxmlformats.org/officeDocument/2006/relationships/customXml" Target="../ink/ink1173.xml"/><Relationship Id="rId267" Type="http://schemas.openxmlformats.org/officeDocument/2006/relationships/image" Target="../media/image1123.png"/><Relationship Id="rId288" Type="http://schemas.openxmlformats.org/officeDocument/2006/relationships/customXml" Target="../ink/ink1194.xml"/><Relationship Id="rId15" Type="http://schemas.openxmlformats.org/officeDocument/2006/relationships/image" Target="../media/image1000.png"/><Relationship Id="rId36" Type="http://schemas.openxmlformats.org/officeDocument/2006/relationships/customXml" Target="../ink/ink1068.xml"/><Relationship Id="rId57" Type="http://schemas.openxmlformats.org/officeDocument/2006/relationships/image" Target="../media/image1021.png"/><Relationship Id="rId106" Type="http://schemas.openxmlformats.org/officeDocument/2006/relationships/customXml" Target="../ink/ink1103.xml"/><Relationship Id="rId127" Type="http://schemas.openxmlformats.org/officeDocument/2006/relationships/image" Target="../media/image1055.png"/><Relationship Id="rId262" Type="http://schemas.openxmlformats.org/officeDocument/2006/relationships/customXml" Target="../ink/ink1181.xml"/><Relationship Id="rId283" Type="http://schemas.openxmlformats.org/officeDocument/2006/relationships/image" Target="../media/image1130.png"/><Relationship Id="rId10" Type="http://schemas.openxmlformats.org/officeDocument/2006/relationships/customXml" Target="../ink/ink1055.xml"/><Relationship Id="rId31" Type="http://schemas.openxmlformats.org/officeDocument/2006/relationships/image" Target="../media/image1008.png"/><Relationship Id="rId52" Type="http://schemas.openxmlformats.org/officeDocument/2006/relationships/customXml" Target="../ink/ink1076.xml"/><Relationship Id="rId73" Type="http://schemas.openxmlformats.org/officeDocument/2006/relationships/image" Target="../media/image1029.png"/><Relationship Id="rId78" Type="http://schemas.openxmlformats.org/officeDocument/2006/relationships/customXml" Target="../ink/ink1089.xml"/><Relationship Id="rId94" Type="http://schemas.openxmlformats.org/officeDocument/2006/relationships/customXml" Target="../ink/ink1097.xml"/><Relationship Id="rId99" Type="http://schemas.openxmlformats.org/officeDocument/2006/relationships/image" Target="../media/image1041.png"/><Relationship Id="rId101" Type="http://schemas.openxmlformats.org/officeDocument/2006/relationships/image" Target="../media/image1042.png"/><Relationship Id="rId122" Type="http://schemas.openxmlformats.org/officeDocument/2006/relationships/customXml" Target="../ink/ink1111.xml"/><Relationship Id="rId143" Type="http://schemas.openxmlformats.org/officeDocument/2006/relationships/image" Target="../media/image1063.png"/><Relationship Id="rId148" Type="http://schemas.openxmlformats.org/officeDocument/2006/relationships/customXml" Target="../ink/ink1124.xml"/><Relationship Id="rId164" Type="http://schemas.openxmlformats.org/officeDocument/2006/relationships/customXml" Target="../ink/ink1132.xml"/><Relationship Id="rId169" Type="http://schemas.openxmlformats.org/officeDocument/2006/relationships/image" Target="../media/image1075.png"/><Relationship Id="rId185" Type="http://schemas.openxmlformats.org/officeDocument/2006/relationships/image" Target="../media/image1083.png"/><Relationship Id="rId4" Type="http://schemas.openxmlformats.org/officeDocument/2006/relationships/customXml" Target="../ink/ink1052.xml"/><Relationship Id="rId9" Type="http://schemas.openxmlformats.org/officeDocument/2006/relationships/image" Target="../media/image997.png"/><Relationship Id="rId180" Type="http://schemas.openxmlformats.org/officeDocument/2006/relationships/customXml" Target="../ink/ink1140.xml"/><Relationship Id="rId210" Type="http://schemas.openxmlformats.org/officeDocument/2006/relationships/customXml" Target="../ink/ink1155.xml"/><Relationship Id="rId215" Type="http://schemas.openxmlformats.org/officeDocument/2006/relationships/image" Target="../media/image1098.png"/><Relationship Id="rId236" Type="http://schemas.openxmlformats.org/officeDocument/2006/relationships/customXml" Target="../ink/ink1168.xml"/><Relationship Id="rId257" Type="http://schemas.openxmlformats.org/officeDocument/2006/relationships/image" Target="../media/image1119.png"/><Relationship Id="rId278" Type="http://schemas.openxmlformats.org/officeDocument/2006/relationships/customXml" Target="../ink/ink1189.xml"/><Relationship Id="rId26" Type="http://schemas.openxmlformats.org/officeDocument/2006/relationships/customXml" Target="../ink/ink1063.xml"/><Relationship Id="rId231" Type="http://schemas.openxmlformats.org/officeDocument/2006/relationships/image" Target="../media/image1106.png"/><Relationship Id="rId252" Type="http://schemas.openxmlformats.org/officeDocument/2006/relationships/customXml" Target="../ink/ink1176.xml"/><Relationship Id="rId273" Type="http://schemas.openxmlformats.org/officeDocument/2006/relationships/image" Target="../media/image1126.png"/><Relationship Id="rId47" Type="http://schemas.openxmlformats.org/officeDocument/2006/relationships/image" Target="../media/image1016.png"/><Relationship Id="rId68" Type="http://schemas.openxmlformats.org/officeDocument/2006/relationships/customXml" Target="../ink/ink1084.xml"/><Relationship Id="rId89" Type="http://schemas.openxmlformats.org/officeDocument/2006/relationships/image" Target="../media/image1036.png"/><Relationship Id="rId112" Type="http://schemas.openxmlformats.org/officeDocument/2006/relationships/customXml" Target="../ink/ink1106.xml"/><Relationship Id="rId133" Type="http://schemas.openxmlformats.org/officeDocument/2006/relationships/image" Target="../media/image1058.png"/><Relationship Id="rId154" Type="http://schemas.openxmlformats.org/officeDocument/2006/relationships/customXml" Target="../ink/ink1127.xml"/><Relationship Id="rId175" Type="http://schemas.openxmlformats.org/officeDocument/2006/relationships/image" Target="../media/image1078.png"/><Relationship Id="rId196" Type="http://schemas.openxmlformats.org/officeDocument/2006/relationships/customXml" Target="../ink/ink1148.xml"/><Relationship Id="rId200" Type="http://schemas.openxmlformats.org/officeDocument/2006/relationships/customXml" Target="../ink/ink1150.xml"/><Relationship Id="rId16" Type="http://schemas.openxmlformats.org/officeDocument/2006/relationships/customXml" Target="../ink/ink1058.xml"/><Relationship Id="rId221" Type="http://schemas.openxmlformats.org/officeDocument/2006/relationships/image" Target="../media/image1101.png"/><Relationship Id="rId242" Type="http://schemas.openxmlformats.org/officeDocument/2006/relationships/customXml" Target="../ink/ink1171.xml"/><Relationship Id="rId263" Type="http://schemas.openxmlformats.org/officeDocument/2006/relationships/image" Target="../media/image1121.png"/><Relationship Id="rId284" Type="http://schemas.openxmlformats.org/officeDocument/2006/relationships/customXml" Target="../ink/ink1192.xml"/><Relationship Id="rId37" Type="http://schemas.openxmlformats.org/officeDocument/2006/relationships/image" Target="../media/image1011.png"/><Relationship Id="rId58" Type="http://schemas.openxmlformats.org/officeDocument/2006/relationships/customXml" Target="../ink/ink1079.xml"/><Relationship Id="rId79" Type="http://schemas.openxmlformats.org/officeDocument/2006/relationships/image" Target="../media/image1032.png"/><Relationship Id="rId102" Type="http://schemas.openxmlformats.org/officeDocument/2006/relationships/customXml" Target="../ink/ink1101.xml"/><Relationship Id="rId123" Type="http://schemas.openxmlformats.org/officeDocument/2006/relationships/image" Target="../media/image1053.png"/><Relationship Id="rId144" Type="http://schemas.openxmlformats.org/officeDocument/2006/relationships/customXml" Target="../ink/ink1122.xml"/><Relationship Id="rId90" Type="http://schemas.openxmlformats.org/officeDocument/2006/relationships/customXml" Target="../ink/ink1095.xml"/><Relationship Id="rId165" Type="http://schemas.openxmlformats.org/officeDocument/2006/relationships/image" Target="../media/image1073.png"/><Relationship Id="rId186" Type="http://schemas.openxmlformats.org/officeDocument/2006/relationships/customXml" Target="../ink/ink1143.xml"/><Relationship Id="rId211" Type="http://schemas.openxmlformats.org/officeDocument/2006/relationships/image" Target="../media/image1096.png"/><Relationship Id="rId232" Type="http://schemas.openxmlformats.org/officeDocument/2006/relationships/customXml" Target="../ink/ink1166.xml"/><Relationship Id="rId253" Type="http://schemas.openxmlformats.org/officeDocument/2006/relationships/image" Target="../media/image1117.png"/><Relationship Id="rId274" Type="http://schemas.openxmlformats.org/officeDocument/2006/relationships/customXml" Target="../ink/ink1187.xml"/><Relationship Id="rId27" Type="http://schemas.openxmlformats.org/officeDocument/2006/relationships/image" Target="../media/image1006.png"/><Relationship Id="rId48" Type="http://schemas.openxmlformats.org/officeDocument/2006/relationships/customXml" Target="../ink/ink1074.xml"/><Relationship Id="rId69" Type="http://schemas.openxmlformats.org/officeDocument/2006/relationships/image" Target="../media/image1027.png"/><Relationship Id="rId113" Type="http://schemas.openxmlformats.org/officeDocument/2006/relationships/image" Target="../media/image1048.png"/><Relationship Id="rId134" Type="http://schemas.openxmlformats.org/officeDocument/2006/relationships/customXml" Target="../ink/ink1117.xml"/><Relationship Id="rId80" Type="http://schemas.openxmlformats.org/officeDocument/2006/relationships/customXml" Target="../ink/ink1090.xml"/><Relationship Id="rId155" Type="http://schemas.openxmlformats.org/officeDocument/2006/relationships/image" Target="../media/image572.png"/><Relationship Id="rId176" Type="http://schemas.openxmlformats.org/officeDocument/2006/relationships/customXml" Target="../ink/ink1138.xml"/><Relationship Id="rId197" Type="http://schemas.openxmlformats.org/officeDocument/2006/relationships/image" Target="../media/image1089.png"/><Relationship Id="rId201" Type="http://schemas.openxmlformats.org/officeDocument/2006/relationships/image" Target="../media/image1091.png"/><Relationship Id="rId222" Type="http://schemas.openxmlformats.org/officeDocument/2006/relationships/customXml" Target="../ink/ink1161.xml"/><Relationship Id="rId243" Type="http://schemas.openxmlformats.org/officeDocument/2006/relationships/image" Target="../media/image1112.png"/><Relationship Id="rId264" Type="http://schemas.openxmlformats.org/officeDocument/2006/relationships/customXml" Target="../ink/ink1182.xml"/><Relationship Id="rId285" Type="http://schemas.openxmlformats.org/officeDocument/2006/relationships/image" Target="../media/image1131.png"/><Relationship Id="rId17" Type="http://schemas.openxmlformats.org/officeDocument/2006/relationships/image" Target="../media/image1001.png"/><Relationship Id="rId38" Type="http://schemas.openxmlformats.org/officeDocument/2006/relationships/customXml" Target="../ink/ink1069.xml"/><Relationship Id="rId59" Type="http://schemas.openxmlformats.org/officeDocument/2006/relationships/image" Target="../media/image1022.png"/><Relationship Id="rId103" Type="http://schemas.openxmlformats.org/officeDocument/2006/relationships/image" Target="../media/image1043.png"/><Relationship Id="rId124" Type="http://schemas.openxmlformats.org/officeDocument/2006/relationships/customXml" Target="../ink/ink1112.xml"/><Relationship Id="rId70" Type="http://schemas.openxmlformats.org/officeDocument/2006/relationships/customXml" Target="../ink/ink1085.xml"/><Relationship Id="rId91" Type="http://schemas.openxmlformats.org/officeDocument/2006/relationships/image" Target="../media/image1037.png"/><Relationship Id="rId145" Type="http://schemas.openxmlformats.org/officeDocument/2006/relationships/image" Target="../media/image1064.png"/><Relationship Id="rId166" Type="http://schemas.openxmlformats.org/officeDocument/2006/relationships/customXml" Target="../ink/ink1133.xml"/><Relationship Id="rId187" Type="http://schemas.openxmlformats.org/officeDocument/2006/relationships/image" Target="../media/image1084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156.xml"/><Relationship Id="rId233" Type="http://schemas.openxmlformats.org/officeDocument/2006/relationships/image" Target="../media/image1107.png"/><Relationship Id="rId254" Type="http://schemas.openxmlformats.org/officeDocument/2006/relationships/customXml" Target="../ink/ink1177.xml"/><Relationship Id="rId28" Type="http://schemas.openxmlformats.org/officeDocument/2006/relationships/customXml" Target="../ink/ink1064.xml"/><Relationship Id="rId49" Type="http://schemas.openxmlformats.org/officeDocument/2006/relationships/image" Target="../media/image1017.png"/><Relationship Id="rId114" Type="http://schemas.openxmlformats.org/officeDocument/2006/relationships/customXml" Target="../ink/ink1107.xml"/><Relationship Id="rId275" Type="http://schemas.openxmlformats.org/officeDocument/2006/relationships/image" Target="../media/image191.png"/><Relationship Id="rId60" Type="http://schemas.openxmlformats.org/officeDocument/2006/relationships/customXml" Target="../ink/ink1080.xml"/><Relationship Id="rId81" Type="http://schemas.openxmlformats.org/officeDocument/2006/relationships/image" Target="../media/image1033.png"/><Relationship Id="rId135" Type="http://schemas.openxmlformats.org/officeDocument/2006/relationships/image" Target="../media/image1059.png"/><Relationship Id="rId156" Type="http://schemas.openxmlformats.org/officeDocument/2006/relationships/customXml" Target="../ink/ink1128.xml"/><Relationship Id="rId177" Type="http://schemas.openxmlformats.org/officeDocument/2006/relationships/image" Target="../media/image1079.png"/><Relationship Id="rId198" Type="http://schemas.openxmlformats.org/officeDocument/2006/relationships/customXml" Target="../ink/ink1149.xml"/><Relationship Id="rId202" Type="http://schemas.openxmlformats.org/officeDocument/2006/relationships/customXml" Target="../ink/ink1151.xml"/><Relationship Id="rId223" Type="http://schemas.openxmlformats.org/officeDocument/2006/relationships/image" Target="../media/image1102.png"/><Relationship Id="rId244" Type="http://schemas.openxmlformats.org/officeDocument/2006/relationships/customXml" Target="../ink/ink1172.xml"/><Relationship Id="rId18" Type="http://schemas.openxmlformats.org/officeDocument/2006/relationships/customXml" Target="../ink/ink1059.xml"/><Relationship Id="rId39" Type="http://schemas.openxmlformats.org/officeDocument/2006/relationships/image" Target="../media/image1012.png"/><Relationship Id="rId265" Type="http://schemas.openxmlformats.org/officeDocument/2006/relationships/image" Target="../media/image1122.png"/><Relationship Id="rId286" Type="http://schemas.openxmlformats.org/officeDocument/2006/relationships/customXml" Target="../ink/ink1193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07.xml"/><Relationship Id="rId117" Type="http://schemas.openxmlformats.org/officeDocument/2006/relationships/image" Target="../media/image1188.png"/><Relationship Id="rId21" Type="http://schemas.openxmlformats.org/officeDocument/2006/relationships/image" Target="../media/image1143.png"/><Relationship Id="rId42" Type="http://schemas.openxmlformats.org/officeDocument/2006/relationships/customXml" Target="../ink/ink1215.xml"/><Relationship Id="rId47" Type="http://schemas.openxmlformats.org/officeDocument/2006/relationships/image" Target="../media/image1156.png"/><Relationship Id="rId63" Type="http://schemas.openxmlformats.org/officeDocument/2006/relationships/image" Target="../media/image1164.png"/><Relationship Id="rId68" Type="http://schemas.openxmlformats.org/officeDocument/2006/relationships/customXml" Target="../ink/ink1228.xml"/><Relationship Id="rId84" Type="http://schemas.openxmlformats.org/officeDocument/2006/relationships/customXml" Target="../ink/ink1236.xml"/><Relationship Id="rId89" Type="http://schemas.openxmlformats.org/officeDocument/2006/relationships/customXml" Target="../ink/ink1239.xml"/><Relationship Id="rId112" Type="http://schemas.openxmlformats.org/officeDocument/2006/relationships/customXml" Target="../ink/ink1251.xml"/><Relationship Id="rId133" Type="http://schemas.openxmlformats.org/officeDocument/2006/relationships/image" Target="../media/image1195.png"/><Relationship Id="rId138" Type="http://schemas.openxmlformats.org/officeDocument/2006/relationships/customXml" Target="../ink/ink1264.xml"/><Relationship Id="rId16" Type="http://schemas.openxmlformats.org/officeDocument/2006/relationships/customXml" Target="../ink/ink1202.xml"/><Relationship Id="rId107" Type="http://schemas.openxmlformats.org/officeDocument/2006/relationships/image" Target="../media/image1183.png"/><Relationship Id="rId11" Type="http://schemas.openxmlformats.org/officeDocument/2006/relationships/image" Target="../media/image1138.png"/><Relationship Id="rId32" Type="http://schemas.openxmlformats.org/officeDocument/2006/relationships/customXml" Target="../ink/ink1210.xml"/><Relationship Id="rId37" Type="http://schemas.openxmlformats.org/officeDocument/2006/relationships/image" Target="../media/image1151.png"/><Relationship Id="rId53" Type="http://schemas.openxmlformats.org/officeDocument/2006/relationships/image" Target="../media/image1159.png"/><Relationship Id="rId58" Type="http://schemas.openxmlformats.org/officeDocument/2006/relationships/customXml" Target="../ink/ink1223.xml"/><Relationship Id="rId74" Type="http://schemas.openxmlformats.org/officeDocument/2006/relationships/customXml" Target="../ink/ink1231.xml"/><Relationship Id="rId79" Type="http://schemas.openxmlformats.org/officeDocument/2006/relationships/image" Target="../media/image1170.png"/><Relationship Id="rId102" Type="http://schemas.openxmlformats.org/officeDocument/2006/relationships/customXml" Target="../ink/ink1246.xml"/><Relationship Id="rId123" Type="http://schemas.openxmlformats.org/officeDocument/2006/relationships/image" Target="../media/image1190.png"/><Relationship Id="rId128" Type="http://schemas.openxmlformats.org/officeDocument/2006/relationships/customXml" Target="../ink/ink1259.xml"/><Relationship Id="rId5" Type="http://schemas.openxmlformats.org/officeDocument/2006/relationships/image" Target="../media/image1135.png"/><Relationship Id="rId90" Type="http://schemas.openxmlformats.org/officeDocument/2006/relationships/image" Target="../media/image1175.png"/><Relationship Id="rId95" Type="http://schemas.openxmlformats.org/officeDocument/2006/relationships/image" Target="../media/image1177.png"/><Relationship Id="rId22" Type="http://schemas.openxmlformats.org/officeDocument/2006/relationships/customXml" Target="../ink/ink1205.xml"/><Relationship Id="rId27" Type="http://schemas.openxmlformats.org/officeDocument/2006/relationships/image" Target="../media/image1146.png"/><Relationship Id="rId43" Type="http://schemas.openxmlformats.org/officeDocument/2006/relationships/image" Target="../media/image1154.png"/><Relationship Id="rId48" Type="http://schemas.openxmlformats.org/officeDocument/2006/relationships/customXml" Target="../ink/ink1218.xml"/><Relationship Id="rId64" Type="http://schemas.openxmlformats.org/officeDocument/2006/relationships/customXml" Target="../ink/ink1226.xml"/><Relationship Id="rId69" Type="http://schemas.openxmlformats.org/officeDocument/2006/relationships/image" Target="../media/image1166.png"/><Relationship Id="rId113" Type="http://schemas.openxmlformats.org/officeDocument/2006/relationships/image" Target="../media/image1186.png"/><Relationship Id="rId118" Type="http://schemas.openxmlformats.org/officeDocument/2006/relationships/customXml" Target="../ink/ink1254.xml"/><Relationship Id="rId134" Type="http://schemas.openxmlformats.org/officeDocument/2006/relationships/customXml" Target="../ink/ink1262.xml"/><Relationship Id="rId139" Type="http://schemas.openxmlformats.org/officeDocument/2006/relationships/image" Target="../media/image1198.png"/><Relationship Id="rId8" Type="http://schemas.openxmlformats.org/officeDocument/2006/relationships/customXml" Target="../ink/ink1198.xml"/><Relationship Id="rId51" Type="http://schemas.openxmlformats.org/officeDocument/2006/relationships/image" Target="../media/image1158.png"/><Relationship Id="rId72" Type="http://schemas.openxmlformats.org/officeDocument/2006/relationships/customXml" Target="../ink/ink1230.xml"/><Relationship Id="rId80" Type="http://schemas.openxmlformats.org/officeDocument/2006/relationships/customXml" Target="../ink/ink1234.xml"/><Relationship Id="rId85" Type="http://schemas.openxmlformats.org/officeDocument/2006/relationships/image" Target="../media/image1173.png"/><Relationship Id="rId93" Type="http://schemas.openxmlformats.org/officeDocument/2006/relationships/image" Target="../media/image1176.png"/><Relationship Id="rId98" Type="http://schemas.openxmlformats.org/officeDocument/2006/relationships/customXml" Target="../ink/ink1244.xml"/><Relationship Id="rId121" Type="http://schemas.openxmlformats.org/officeDocument/2006/relationships/image" Target="../media/image825.png"/><Relationship Id="rId3" Type="http://schemas.openxmlformats.org/officeDocument/2006/relationships/image" Target="../media/image1134.png"/><Relationship Id="rId12" Type="http://schemas.openxmlformats.org/officeDocument/2006/relationships/customXml" Target="../ink/ink1200.xml"/><Relationship Id="rId17" Type="http://schemas.openxmlformats.org/officeDocument/2006/relationships/image" Target="../media/image1141.png"/><Relationship Id="rId25" Type="http://schemas.openxmlformats.org/officeDocument/2006/relationships/image" Target="../media/image1145.png"/><Relationship Id="rId33" Type="http://schemas.openxmlformats.org/officeDocument/2006/relationships/image" Target="../media/image1149.png"/><Relationship Id="rId38" Type="http://schemas.openxmlformats.org/officeDocument/2006/relationships/customXml" Target="../ink/ink1213.xml"/><Relationship Id="rId46" Type="http://schemas.openxmlformats.org/officeDocument/2006/relationships/customXml" Target="../ink/ink1217.xml"/><Relationship Id="rId59" Type="http://schemas.openxmlformats.org/officeDocument/2006/relationships/image" Target="../media/image1162.png"/><Relationship Id="rId67" Type="http://schemas.openxmlformats.org/officeDocument/2006/relationships/image" Target="../media/image213.png"/><Relationship Id="rId103" Type="http://schemas.openxmlformats.org/officeDocument/2006/relationships/image" Target="../media/image1181.png"/><Relationship Id="rId108" Type="http://schemas.openxmlformats.org/officeDocument/2006/relationships/customXml" Target="../ink/ink1249.xml"/><Relationship Id="rId116" Type="http://schemas.openxmlformats.org/officeDocument/2006/relationships/customXml" Target="../ink/ink1253.xml"/><Relationship Id="rId124" Type="http://schemas.openxmlformats.org/officeDocument/2006/relationships/customXml" Target="../ink/ink1257.xml"/><Relationship Id="rId129" Type="http://schemas.openxmlformats.org/officeDocument/2006/relationships/image" Target="../media/image1193.png"/><Relationship Id="rId137" Type="http://schemas.openxmlformats.org/officeDocument/2006/relationships/image" Target="../media/image1197.png"/><Relationship Id="rId20" Type="http://schemas.openxmlformats.org/officeDocument/2006/relationships/customXml" Target="../ink/ink1204.xml"/><Relationship Id="rId41" Type="http://schemas.openxmlformats.org/officeDocument/2006/relationships/image" Target="../media/image1153.png"/><Relationship Id="rId54" Type="http://schemas.openxmlformats.org/officeDocument/2006/relationships/customXml" Target="../ink/ink1221.xml"/><Relationship Id="rId62" Type="http://schemas.openxmlformats.org/officeDocument/2006/relationships/customXml" Target="../ink/ink1225.xml"/><Relationship Id="rId70" Type="http://schemas.openxmlformats.org/officeDocument/2006/relationships/customXml" Target="../ink/ink1229.xml"/><Relationship Id="rId75" Type="http://schemas.openxmlformats.org/officeDocument/2006/relationships/image" Target="../media/image1168.png"/><Relationship Id="rId83" Type="http://schemas.openxmlformats.org/officeDocument/2006/relationships/image" Target="../media/image1172.png"/><Relationship Id="rId88" Type="http://schemas.openxmlformats.org/officeDocument/2006/relationships/customXml" Target="../ink/ink1238.xml"/><Relationship Id="rId91" Type="http://schemas.openxmlformats.org/officeDocument/2006/relationships/customXml" Target="../ink/ink1240.xml"/><Relationship Id="rId96" Type="http://schemas.openxmlformats.org/officeDocument/2006/relationships/customXml" Target="../ink/ink1243.xml"/><Relationship Id="rId111" Type="http://schemas.openxmlformats.org/officeDocument/2006/relationships/image" Target="../media/image1185.png"/><Relationship Id="rId132" Type="http://schemas.openxmlformats.org/officeDocument/2006/relationships/customXml" Target="../ink/ink126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97.xml"/><Relationship Id="rId15" Type="http://schemas.openxmlformats.org/officeDocument/2006/relationships/image" Target="../media/image1140.png"/><Relationship Id="rId23" Type="http://schemas.openxmlformats.org/officeDocument/2006/relationships/image" Target="../media/image1144.png"/><Relationship Id="rId28" Type="http://schemas.openxmlformats.org/officeDocument/2006/relationships/customXml" Target="../ink/ink1208.xml"/><Relationship Id="rId36" Type="http://schemas.openxmlformats.org/officeDocument/2006/relationships/customXml" Target="../ink/ink1212.xml"/><Relationship Id="rId49" Type="http://schemas.openxmlformats.org/officeDocument/2006/relationships/image" Target="../media/image1157.png"/><Relationship Id="rId57" Type="http://schemas.openxmlformats.org/officeDocument/2006/relationships/image" Target="../media/image1161.png"/><Relationship Id="rId106" Type="http://schemas.openxmlformats.org/officeDocument/2006/relationships/customXml" Target="../ink/ink1248.xml"/><Relationship Id="rId114" Type="http://schemas.openxmlformats.org/officeDocument/2006/relationships/customXml" Target="../ink/ink1252.xml"/><Relationship Id="rId119" Type="http://schemas.openxmlformats.org/officeDocument/2006/relationships/image" Target="../media/image1189.png"/><Relationship Id="rId127" Type="http://schemas.openxmlformats.org/officeDocument/2006/relationships/image" Target="../media/image1192.png"/><Relationship Id="rId10" Type="http://schemas.openxmlformats.org/officeDocument/2006/relationships/customXml" Target="../ink/ink1199.xml"/><Relationship Id="rId31" Type="http://schemas.openxmlformats.org/officeDocument/2006/relationships/image" Target="../media/image1148.png"/><Relationship Id="rId44" Type="http://schemas.openxmlformats.org/officeDocument/2006/relationships/customXml" Target="../ink/ink1216.xml"/><Relationship Id="rId52" Type="http://schemas.openxmlformats.org/officeDocument/2006/relationships/customXml" Target="../ink/ink1220.xml"/><Relationship Id="rId60" Type="http://schemas.openxmlformats.org/officeDocument/2006/relationships/customXml" Target="../ink/ink1224.xml"/><Relationship Id="rId65" Type="http://schemas.openxmlformats.org/officeDocument/2006/relationships/image" Target="../media/image1165.png"/><Relationship Id="rId73" Type="http://schemas.openxmlformats.org/officeDocument/2006/relationships/image" Target="../media/image1167.png"/><Relationship Id="rId78" Type="http://schemas.openxmlformats.org/officeDocument/2006/relationships/customXml" Target="../ink/ink1233.xml"/><Relationship Id="rId81" Type="http://schemas.openxmlformats.org/officeDocument/2006/relationships/image" Target="../media/image1171.png"/><Relationship Id="rId86" Type="http://schemas.openxmlformats.org/officeDocument/2006/relationships/customXml" Target="../ink/ink1237.xml"/><Relationship Id="rId94" Type="http://schemas.openxmlformats.org/officeDocument/2006/relationships/customXml" Target="../ink/ink1242.xml"/><Relationship Id="rId99" Type="http://schemas.openxmlformats.org/officeDocument/2006/relationships/image" Target="../media/image1179.png"/><Relationship Id="rId101" Type="http://schemas.openxmlformats.org/officeDocument/2006/relationships/image" Target="../media/image1180.png"/><Relationship Id="rId122" Type="http://schemas.openxmlformats.org/officeDocument/2006/relationships/customXml" Target="../ink/ink1256.xml"/><Relationship Id="rId130" Type="http://schemas.openxmlformats.org/officeDocument/2006/relationships/customXml" Target="../ink/ink1260.xml"/><Relationship Id="rId135" Type="http://schemas.openxmlformats.org/officeDocument/2006/relationships/image" Target="../media/image1196.png"/><Relationship Id="rId4" Type="http://schemas.openxmlformats.org/officeDocument/2006/relationships/customXml" Target="../ink/ink1196.xml"/><Relationship Id="rId9" Type="http://schemas.openxmlformats.org/officeDocument/2006/relationships/image" Target="../media/image1137.png"/><Relationship Id="rId13" Type="http://schemas.openxmlformats.org/officeDocument/2006/relationships/image" Target="../media/image1139.png"/><Relationship Id="rId18" Type="http://schemas.openxmlformats.org/officeDocument/2006/relationships/customXml" Target="../ink/ink1203.xml"/><Relationship Id="rId39" Type="http://schemas.openxmlformats.org/officeDocument/2006/relationships/image" Target="../media/image1152.png"/><Relationship Id="rId109" Type="http://schemas.openxmlformats.org/officeDocument/2006/relationships/image" Target="../media/image1184.png"/><Relationship Id="rId34" Type="http://schemas.openxmlformats.org/officeDocument/2006/relationships/customXml" Target="../ink/ink1211.xml"/><Relationship Id="rId50" Type="http://schemas.openxmlformats.org/officeDocument/2006/relationships/customXml" Target="../ink/ink1219.xml"/><Relationship Id="rId55" Type="http://schemas.openxmlformats.org/officeDocument/2006/relationships/image" Target="../media/image1160.png"/><Relationship Id="rId76" Type="http://schemas.openxmlformats.org/officeDocument/2006/relationships/customXml" Target="../ink/ink1232.xml"/><Relationship Id="rId97" Type="http://schemas.openxmlformats.org/officeDocument/2006/relationships/image" Target="../media/image1178.png"/><Relationship Id="rId104" Type="http://schemas.openxmlformats.org/officeDocument/2006/relationships/customXml" Target="../ink/ink1247.xml"/><Relationship Id="rId120" Type="http://schemas.openxmlformats.org/officeDocument/2006/relationships/customXml" Target="../ink/ink1255.xml"/><Relationship Id="rId125" Type="http://schemas.openxmlformats.org/officeDocument/2006/relationships/image" Target="../media/image1191.png"/><Relationship Id="rId7" Type="http://schemas.openxmlformats.org/officeDocument/2006/relationships/image" Target="../media/image1136.png"/><Relationship Id="rId71" Type="http://schemas.openxmlformats.org/officeDocument/2006/relationships/image" Target="../media/image191.png"/><Relationship Id="rId92" Type="http://schemas.openxmlformats.org/officeDocument/2006/relationships/customXml" Target="../ink/ink1241.xml"/><Relationship Id="rId2" Type="http://schemas.openxmlformats.org/officeDocument/2006/relationships/customXml" Target="../ink/ink1195.xml"/><Relationship Id="rId29" Type="http://schemas.openxmlformats.org/officeDocument/2006/relationships/image" Target="../media/image1147.png"/><Relationship Id="rId24" Type="http://schemas.openxmlformats.org/officeDocument/2006/relationships/customXml" Target="../ink/ink1206.xml"/><Relationship Id="rId40" Type="http://schemas.openxmlformats.org/officeDocument/2006/relationships/customXml" Target="../ink/ink1214.xml"/><Relationship Id="rId45" Type="http://schemas.openxmlformats.org/officeDocument/2006/relationships/image" Target="../media/image1155.png"/><Relationship Id="rId66" Type="http://schemas.openxmlformats.org/officeDocument/2006/relationships/customXml" Target="../ink/ink1227.xml"/><Relationship Id="rId87" Type="http://schemas.openxmlformats.org/officeDocument/2006/relationships/image" Target="../media/image1174.png"/><Relationship Id="rId110" Type="http://schemas.openxmlformats.org/officeDocument/2006/relationships/customXml" Target="../ink/ink1250.xml"/><Relationship Id="rId115" Type="http://schemas.openxmlformats.org/officeDocument/2006/relationships/image" Target="../media/image1187.png"/><Relationship Id="rId131" Type="http://schemas.openxmlformats.org/officeDocument/2006/relationships/image" Target="../media/image1194.png"/><Relationship Id="rId136" Type="http://schemas.openxmlformats.org/officeDocument/2006/relationships/customXml" Target="../ink/ink1263.xml"/><Relationship Id="rId61" Type="http://schemas.openxmlformats.org/officeDocument/2006/relationships/image" Target="../media/image1163.png"/><Relationship Id="rId82" Type="http://schemas.openxmlformats.org/officeDocument/2006/relationships/customXml" Target="../ink/ink1235.xml"/><Relationship Id="rId19" Type="http://schemas.openxmlformats.org/officeDocument/2006/relationships/image" Target="../media/image1142.png"/><Relationship Id="rId14" Type="http://schemas.openxmlformats.org/officeDocument/2006/relationships/customXml" Target="../ink/ink1201.xml"/><Relationship Id="rId30" Type="http://schemas.openxmlformats.org/officeDocument/2006/relationships/customXml" Target="../ink/ink1209.xml"/><Relationship Id="rId35" Type="http://schemas.openxmlformats.org/officeDocument/2006/relationships/image" Target="../media/image1150.png"/><Relationship Id="rId56" Type="http://schemas.openxmlformats.org/officeDocument/2006/relationships/customXml" Target="../ink/ink1222.xml"/><Relationship Id="rId77" Type="http://schemas.openxmlformats.org/officeDocument/2006/relationships/image" Target="../media/image1169.png"/><Relationship Id="rId100" Type="http://schemas.openxmlformats.org/officeDocument/2006/relationships/customXml" Target="../ink/ink1245.xml"/><Relationship Id="rId105" Type="http://schemas.openxmlformats.org/officeDocument/2006/relationships/image" Target="../media/image1182.png"/><Relationship Id="rId126" Type="http://schemas.openxmlformats.org/officeDocument/2006/relationships/customXml" Target="../ink/ink1258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77.xml"/><Relationship Id="rId117" Type="http://schemas.openxmlformats.org/officeDocument/2006/relationships/image" Target="../media/image1253.png"/><Relationship Id="rId21" Type="http://schemas.openxmlformats.org/officeDocument/2006/relationships/image" Target="../media/image1208.png"/><Relationship Id="rId42" Type="http://schemas.openxmlformats.org/officeDocument/2006/relationships/customXml" Target="../ink/ink1285.xml"/><Relationship Id="rId47" Type="http://schemas.openxmlformats.org/officeDocument/2006/relationships/customXml" Target="../ink/ink1288.xml"/><Relationship Id="rId63" Type="http://schemas.openxmlformats.org/officeDocument/2006/relationships/customXml" Target="../ink/ink1296.xml"/><Relationship Id="rId68" Type="http://schemas.openxmlformats.org/officeDocument/2006/relationships/image" Target="../media/image1229.png"/><Relationship Id="rId84" Type="http://schemas.openxmlformats.org/officeDocument/2006/relationships/customXml" Target="../ink/ink1307.xml"/><Relationship Id="rId89" Type="http://schemas.openxmlformats.org/officeDocument/2006/relationships/image" Target="../media/image1239.png"/><Relationship Id="rId112" Type="http://schemas.openxmlformats.org/officeDocument/2006/relationships/customXml" Target="../ink/ink1321.xml"/><Relationship Id="rId133" Type="http://schemas.openxmlformats.org/officeDocument/2006/relationships/image" Target="../media/image213.png"/><Relationship Id="rId138" Type="http://schemas.openxmlformats.org/officeDocument/2006/relationships/customXml" Target="../ink/ink1334.xml"/><Relationship Id="rId154" Type="http://schemas.openxmlformats.org/officeDocument/2006/relationships/customXml" Target="../ink/ink1342.xml"/><Relationship Id="rId16" Type="http://schemas.openxmlformats.org/officeDocument/2006/relationships/customXml" Target="../ink/ink1272.xml"/><Relationship Id="rId107" Type="http://schemas.openxmlformats.org/officeDocument/2006/relationships/image" Target="../media/image1248.png"/><Relationship Id="rId11" Type="http://schemas.openxmlformats.org/officeDocument/2006/relationships/image" Target="../media/image1203.png"/><Relationship Id="rId32" Type="http://schemas.openxmlformats.org/officeDocument/2006/relationships/customXml" Target="../ink/ink1280.xml"/><Relationship Id="rId37" Type="http://schemas.openxmlformats.org/officeDocument/2006/relationships/image" Target="../media/image1215.png"/><Relationship Id="rId53" Type="http://schemas.openxmlformats.org/officeDocument/2006/relationships/customXml" Target="../ink/ink1291.xml"/><Relationship Id="rId58" Type="http://schemas.openxmlformats.org/officeDocument/2006/relationships/image" Target="../media/image1224.png"/><Relationship Id="rId74" Type="http://schemas.openxmlformats.org/officeDocument/2006/relationships/image" Target="../media/image1232.png"/><Relationship Id="rId79" Type="http://schemas.openxmlformats.org/officeDocument/2006/relationships/customXml" Target="../ink/ink1304.xml"/><Relationship Id="rId102" Type="http://schemas.openxmlformats.org/officeDocument/2006/relationships/image" Target="../media/image1245.png"/><Relationship Id="rId123" Type="http://schemas.openxmlformats.org/officeDocument/2006/relationships/image" Target="../media/image1256.png"/><Relationship Id="rId128" Type="http://schemas.openxmlformats.org/officeDocument/2006/relationships/customXml" Target="../ink/ink1329.xml"/><Relationship Id="rId144" Type="http://schemas.openxmlformats.org/officeDocument/2006/relationships/customXml" Target="../ink/ink1337.xml"/><Relationship Id="rId149" Type="http://schemas.openxmlformats.org/officeDocument/2006/relationships/image" Target="../media/image1268.png"/><Relationship Id="rId5" Type="http://schemas.openxmlformats.org/officeDocument/2006/relationships/image" Target="../media/image1200.png"/><Relationship Id="rId90" Type="http://schemas.openxmlformats.org/officeDocument/2006/relationships/customXml" Target="../ink/ink1310.xml"/><Relationship Id="rId95" Type="http://schemas.openxmlformats.org/officeDocument/2006/relationships/image" Target="../media/image1242.png"/><Relationship Id="rId22" Type="http://schemas.openxmlformats.org/officeDocument/2006/relationships/customXml" Target="../ink/ink1275.xml"/><Relationship Id="rId27" Type="http://schemas.openxmlformats.org/officeDocument/2006/relationships/image" Target="../media/image1210.png"/><Relationship Id="rId43" Type="http://schemas.openxmlformats.org/officeDocument/2006/relationships/image" Target="../media/image1217.png"/><Relationship Id="rId48" Type="http://schemas.openxmlformats.org/officeDocument/2006/relationships/image" Target="../media/image1219.png"/><Relationship Id="rId64" Type="http://schemas.openxmlformats.org/officeDocument/2006/relationships/image" Target="../media/image1227.png"/><Relationship Id="rId69" Type="http://schemas.openxmlformats.org/officeDocument/2006/relationships/customXml" Target="../ink/ink1299.xml"/><Relationship Id="rId113" Type="http://schemas.openxmlformats.org/officeDocument/2006/relationships/image" Target="../media/image1251.png"/><Relationship Id="rId118" Type="http://schemas.openxmlformats.org/officeDocument/2006/relationships/customXml" Target="../ink/ink1324.xml"/><Relationship Id="rId134" Type="http://schemas.openxmlformats.org/officeDocument/2006/relationships/customXml" Target="../ink/ink1332.xml"/><Relationship Id="rId139" Type="http://schemas.openxmlformats.org/officeDocument/2006/relationships/image" Target="../media/image1263.png"/><Relationship Id="rId80" Type="http://schemas.openxmlformats.org/officeDocument/2006/relationships/image" Target="../media/image1235.png"/><Relationship Id="rId85" Type="http://schemas.openxmlformats.org/officeDocument/2006/relationships/image" Target="../media/image1237.png"/><Relationship Id="rId150" Type="http://schemas.openxmlformats.org/officeDocument/2006/relationships/customXml" Target="../ink/ink1340.xml"/><Relationship Id="rId155" Type="http://schemas.openxmlformats.org/officeDocument/2006/relationships/image" Target="../media/image1271.png"/><Relationship Id="rId12" Type="http://schemas.openxmlformats.org/officeDocument/2006/relationships/customXml" Target="../ink/ink1270.xml"/><Relationship Id="rId17" Type="http://schemas.openxmlformats.org/officeDocument/2006/relationships/image" Target="../media/image1206.png"/><Relationship Id="rId33" Type="http://schemas.openxmlformats.org/officeDocument/2006/relationships/image" Target="../media/image1213.png"/><Relationship Id="rId38" Type="http://schemas.openxmlformats.org/officeDocument/2006/relationships/customXml" Target="../ink/ink1283.xml"/><Relationship Id="rId59" Type="http://schemas.openxmlformats.org/officeDocument/2006/relationships/customXml" Target="../ink/ink1294.xml"/><Relationship Id="rId103" Type="http://schemas.openxmlformats.org/officeDocument/2006/relationships/customXml" Target="../ink/ink1317.xml"/><Relationship Id="rId108" Type="http://schemas.openxmlformats.org/officeDocument/2006/relationships/customXml" Target="../ink/ink1319.xml"/><Relationship Id="rId124" Type="http://schemas.openxmlformats.org/officeDocument/2006/relationships/customXml" Target="../ink/ink1327.xml"/><Relationship Id="rId129" Type="http://schemas.openxmlformats.org/officeDocument/2006/relationships/image" Target="../media/image1259.png"/><Relationship Id="rId20" Type="http://schemas.openxmlformats.org/officeDocument/2006/relationships/customXml" Target="../ink/ink1274.xml"/><Relationship Id="rId41" Type="http://schemas.openxmlformats.org/officeDocument/2006/relationships/image" Target="../media/image191.png"/><Relationship Id="rId54" Type="http://schemas.openxmlformats.org/officeDocument/2006/relationships/image" Target="../media/image1222.png"/><Relationship Id="rId62" Type="http://schemas.openxmlformats.org/officeDocument/2006/relationships/image" Target="../media/image1226.png"/><Relationship Id="rId70" Type="http://schemas.openxmlformats.org/officeDocument/2006/relationships/image" Target="../media/image1230.png"/><Relationship Id="rId75" Type="http://schemas.openxmlformats.org/officeDocument/2006/relationships/customXml" Target="../ink/ink1302.xml"/><Relationship Id="rId83" Type="http://schemas.openxmlformats.org/officeDocument/2006/relationships/customXml" Target="../ink/ink1306.xml"/><Relationship Id="rId88" Type="http://schemas.openxmlformats.org/officeDocument/2006/relationships/customXml" Target="../ink/ink1309.xml"/><Relationship Id="rId91" Type="http://schemas.openxmlformats.org/officeDocument/2006/relationships/image" Target="../media/image1240.png"/><Relationship Id="rId96" Type="http://schemas.openxmlformats.org/officeDocument/2006/relationships/customXml" Target="../ink/ink1313.xml"/><Relationship Id="rId111" Type="http://schemas.openxmlformats.org/officeDocument/2006/relationships/image" Target="../media/image1250.png"/><Relationship Id="rId132" Type="http://schemas.openxmlformats.org/officeDocument/2006/relationships/customXml" Target="../ink/ink1331.xml"/><Relationship Id="rId140" Type="http://schemas.openxmlformats.org/officeDocument/2006/relationships/customXml" Target="../ink/ink1335.xml"/><Relationship Id="rId145" Type="http://schemas.openxmlformats.org/officeDocument/2006/relationships/image" Target="../media/image1266.png"/><Relationship Id="rId153" Type="http://schemas.openxmlformats.org/officeDocument/2006/relationships/image" Target="../media/image12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67.xml"/><Relationship Id="rId15" Type="http://schemas.openxmlformats.org/officeDocument/2006/relationships/image" Target="../media/image1205.png"/><Relationship Id="rId23" Type="http://schemas.openxmlformats.org/officeDocument/2006/relationships/image" Target="../media/image1209.png"/><Relationship Id="rId28" Type="http://schemas.openxmlformats.org/officeDocument/2006/relationships/customXml" Target="../ink/ink1278.xml"/><Relationship Id="rId36" Type="http://schemas.openxmlformats.org/officeDocument/2006/relationships/customXml" Target="../ink/ink1282.xml"/><Relationship Id="rId49" Type="http://schemas.openxmlformats.org/officeDocument/2006/relationships/customXml" Target="../ink/ink1289.xml"/><Relationship Id="rId57" Type="http://schemas.openxmlformats.org/officeDocument/2006/relationships/customXml" Target="../ink/ink1293.xml"/><Relationship Id="rId106" Type="http://schemas.openxmlformats.org/officeDocument/2006/relationships/image" Target="../media/image1247.png"/><Relationship Id="rId114" Type="http://schemas.openxmlformats.org/officeDocument/2006/relationships/customXml" Target="../ink/ink1322.xml"/><Relationship Id="rId119" Type="http://schemas.openxmlformats.org/officeDocument/2006/relationships/image" Target="../media/image1254.png"/><Relationship Id="rId127" Type="http://schemas.openxmlformats.org/officeDocument/2006/relationships/image" Target="../media/image1258.png"/><Relationship Id="rId10" Type="http://schemas.openxmlformats.org/officeDocument/2006/relationships/customXml" Target="../ink/ink1269.xml"/><Relationship Id="rId31" Type="http://schemas.openxmlformats.org/officeDocument/2006/relationships/image" Target="../media/image1212.png"/><Relationship Id="rId44" Type="http://schemas.openxmlformats.org/officeDocument/2006/relationships/customXml" Target="../ink/ink1286.xml"/><Relationship Id="rId52" Type="http://schemas.openxmlformats.org/officeDocument/2006/relationships/image" Target="../media/image1221.png"/><Relationship Id="rId60" Type="http://schemas.openxmlformats.org/officeDocument/2006/relationships/image" Target="../media/image1225.png"/><Relationship Id="rId65" Type="http://schemas.openxmlformats.org/officeDocument/2006/relationships/customXml" Target="../ink/ink1297.xml"/><Relationship Id="rId73" Type="http://schemas.openxmlformats.org/officeDocument/2006/relationships/customXml" Target="../ink/ink1301.xml"/><Relationship Id="rId78" Type="http://schemas.openxmlformats.org/officeDocument/2006/relationships/image" Target="../media/image1234.png"/><Relationship Id="rId81" Type="http://schemas.openxmlformats.org/officeDocument/2006/relationships/customXml" Target="../ink/ink1305.xml"/><Relationship Id="rId86" Type="http://schemas.openxmlformats.org/officeDocument/2006/relationships/customXml" Target="../ink/ink1308.xml"/><Relationship Id="rId94" Type="http://schemas.openxmlformats.org/officeDocument/2006/relationships/customXml" Target="../ink/ink1312.xml"/><Relationship Id="rId99" Type="http://schemas.openxmlformats.org/officeDocument/2006/relationships/customXml" Target="../ink/ink1315.xml"/><Relationship Id="rId101" Type="http://schemas.openxmlformats.org/officeDocument/2006/relationships/customXml" Target="../ink/ink1316.xml"/><Relationship Id="rId122" Type="http://schemas.openxmlformats.org/officeDocument/2006/relationships/customXml" Target="../ink/ink1326.xml"/><Relationship Id="rId130" Type="http://schemas.openxmlformats.org/officeDocument/2006/relationships/customXml" Target="../ink/ink1330.xml"/><Relationship Id="rId135" Type="http://schemas.openxmlformats.org/officeDocument/2006/relationships/image" Target="../media/image1261.png"/><Relationship Id="rId143" Type="http://schemas.openxmlformats.org/officeDocument/2006/relationships/image" Target="../media/image1265.png"/><Relationship Id="rId148" Type="http://schemas.openxmlformats.org/officeDocument/2006/relationships/customXml" Target="../ink/ink1339.xml"/><Relationship Id="rId151" Type="http://schemas.openxmlformats.org/officeDocument/2006/relationships/image" Target="../media/image1269.png"/><Relationship Id="rId156" Type="http://schemas.openxmlformats.org/officeDocument/2006/relationships/customXml" Target="../ink/ink1343.xml"/><Relationship Id="rId4" Type="http://schemas.openxmlformats.org/officeDocument/2006/relationships/customXml" Target="../ink/ink1266.xml"/><Relationship Id="rId9" Type="http://schemas.openxmlformats.org/officeDocument/2006/relationships/image" Target="../media/image1202.png"/><Relationship Id="rId13" Type="http://schemas.openxmlformats.org/officeDocument/2006/relationships/image" Target="../media/image1204.png"/><Relationship Id="rId18" Type="http://schemas.openxmlformats.org/officeDocument/2006/relationships/customXml" Target="../ink/ink1273.xml"/><Relationship Id="rId39" Type="http://schemas.openxmlformats.org/officeDocument/2006/relationships/image" Target="../media/image1216.png"/><Relationship Id="rId109" Type="http://schemas.openxmlformats.org/officeDocument/2006/relationships/image" Target="../media/image1249.png"/><Relationship Id="rId34" Type="http://schemas.openxmlformats.org/officeDocument/2006/relationships/customXml" Target="../ink/ink1281.xml"/><Relationship Id="rId50" Type="http://schemas.openxmlformats.org/officeDocument/2006/relationships/image" Target="../media/image1220.png"/><Relationship Id="rId55" Type="http://schemas.openxmlformats.org/officeDocument/2006/relationships/customXml" Target="../ink/ink1292.xml"/><Relationship Id="rId76" Type="http://schemas.openxmlformats.org/officeDocument/2006/relationships/image" Target="../media/image1233.png"/><Relationship Id="rId97" Type="http://schemas.openxmlformats.org/officeDocument/2006/relationships/image" Target="../media/image1243.png"/><Relationship Id="rId104" Type="http://schemas.openxmlformats.org/officeDocument/2006/relationships/image" Target="../media/image1246.png"/><Relationship Id="rId120" Type="http://schemas.openxmlformats.org/officeDocument/2006/relationships/customXml" Target="../ink/ink1325.xml"/><Relationship Id="rId125" Type="http://schemas.openxmlformats.org/officeDocument/2006/relationships/image" Target="../media/image1257.png"/><Relationship Id="rId141" Type="http://schemas.openxmlformats.org/officeDocument/2006/relationships/image" Target="../media/image1264.png"/><Relationship Id="rId146" Type="http://schemas.openxmlformats.org/officeDocument/2006/relationships/customXml" Target="../ink/ink1338.xml"/><Relationship Id="rId7" Type="http://schemas.openxmlformats.org/officeDocument/2006/relationships/image" Target="../media/image1201.png"/><Relationship Id="rId71" Type="http://schemas.openxmlformats.org/officeDocument/2006/relationships/customXml" Target="../ink/ink1300.xml"/><Relationship Id="rId92" Type="http://schemas.openxmlformats.org/officeDocument/2006/relationships/customXml" Target="../ink/ink1311.xml"/><Relationship Id="rId2" Type="http://schemas.openxmlformats.org/officeDocument/2006/relationships/customXml" Target="../ink/ink1265.xml"/><Relationship Id="rId29" Type="http://schemas.openxmlformats.org/officeDocument/2006/relationships/image" Target="../media/image1211.png"/><Relationship Id="rId24" Type="http://schemas.openxmlformats.org/officeDocument/2006/relationships/customXml" Target="../ink/ink1276.xml"/><Relationship Id="rId40" Type="http://schemas.openxmlformats.org/officeDocument/2006/relationships/customXml" Target="../ink/ink1284.xml"/><Relationship Id="rId45" Type="http://schemas.openxmlformats.org/officeDocument/2006/relationships/customXml" Target="../ink/ink1287.xml"/><Relationship Id="rId66" Type="http://schemas.openxmlformats.org/officeDocument/2006/relationships/image" Target="../media/image1228.png"/><Relationship Id="rId87" Type="http://schemas.openxmlformats.org/officeDocument/2006/relationships/image" Target="../media/image1238.png"/><Relationship Id="rId110" Type="http://schemas.openxmlformats.org/officeDocument/2006/relationships/customXml" Target="../ink/ink1320.xml"/><Relationship Id="rId115" Type="http://schemas.openxmlformats.org/officeDocument/2006/relationships/image" Target="../media/image1252.png"/><Relationship Id="rId131" Type="http://schemas.openxmlformats.org/officeDocument/2006/relationships/image" Target="../media/image1260.png"/><Relationship Id="rId136" Type="http://schemas.openxmlformats.org/officeDocument/2006/relationships/customXml" Target="../ink/ink1333.xml"/><Relationship Id="rId157" Type="http://schemas.openxmlformats.org/officeDocument/2006/relationships/image" Target="../media/image1272.png"/><Relationship Id="rId61" Type="http://schemas.openxmlformats.org/officeDocument/2006/relationships/customXml" Target="../ink/ink1295.xml"/><Relationship Id="rId82" Type="http://schemas.openxmlformats.org/officeDocument/2006/relationships/image" Target="../media/image1236.png"/><Relationship Id="rId152" Type="http://schemas.openxmlformats.org/officeDocument/2006/relationships/customXml" Target="../ink/ink1341.xml"/><Relationship Id="rId19" Type="http://schemas.openxmlformats.org/officeDocument/2006/relationships/image" Target="../media/image1207.png"/><Relationship Id="rId14" Type="http://schemas.openxmlformats.org/officeDocument/2006/relationships/customXml" Target="../ink/ink1271.xml"/><Relationship Id="rId30" Type="http://schemas.openxmlformats.org/officeDocument/2006/relationships/customXml" Target="../ink/ink1279.xml"/><Relationship Id="rId35" Type="http://schemas.openxmlformats.org/officeDocument/2006/relationships/image" Target="../media/image1214.png"/><Relationship Id="rId56" Type="http://schemas.openxmlformats.org/officeDocument/2006/relationships/image" Target="../media/image1223.png"/><Relationship Id="rId77" Type="http://schemas.openxmlformats.org/officeDocument/2006/relationships/customXml" Target="../ink/ink1303.xml"/><Relationship Id="rId100" Type="http://schemas.openxmlformats.org/officeDocument/2006/relationships/image" Target="../media/image1244.png"/><Relationship Id="rId105" Type="http://schemas.openxmlformats.org/officeDocument/2006/relationships/customXml" Target="../ink/ink1318.xml"/><Relationship Id="rId126" Type="http://schemas.openxmlformats.org/officeDocument/2006/relationships/customXml" Target="../ink/ink1328.xml"/><Relationship Id="rId147" Type="http://schemas.openxmlformats.org/officeDocument/2006/relationships/image" Target="../media/image1267.png"/><Relationship Id="rId8" Type="http://schemas.openxmlformats.org/officeDocument/2006/relationships/customXml" Target="../ink/ink1268.xml"/><Relationship Id="rId51" Type="http://schemas.openxmlformats.org/officeDocument/2006/relationships/customXml" Target="../ink/ink1290.xml"/><Relationship Id="rId72" Type="http://schemas.openxmlformats.org/officeDocument/2006/relationships/image" Target="../media/image1231.png"/><Relationship Id="rId93" Type="http://schemas.openxmlformats.org/officeDocument/2006/relationships/image" Target="../media/image1241.png"/><Relationship Id="rId98" Type="http://schemas.openxmlformats.org/officeDocument/2006/relationships/customXml" Target="../ink/ink1314.xml"/><Relationship Id="rId121" Type="http://schemas.openxmlformats.org/officeDocument/2006/relationships/image" Target="../media/image1255.png"/><Relationship Id="rId142" Type="http://schemas.openxmlformats.org/officeDocument/2006/relationships/customXml" Target="../ink/ink1336.xml"/><Relationship Id="rId3" Type="http://schemas.openxmlformats.org/officeDocument/2006/relationships/image" Target="../media/image1199.png"/><Relationship Id="rId25" Type="http://schemas.openxmlformats.org/officeDocument/2006/relationships/image" Target="../media/image1171.png"/><Relationship Id="rId46" Type="http://schemas.openxmlformats.org/officeDocument/2006/relationships/image" Target="../media/image1218.png"/><Relationship Id="rId67" Type="http://schemas.openxmlformats.org/officeDocument/2006/relationships/customXml" Target="../ink/ink1298.xml"/><Relationship Id="rId116" Type="http://schemas.openxmlformats.org/officeDocument/2006/relationships/customXml" Target="../ink/ink1323.xml"/><Relationship Id="rId137" Type="http://schemas.openxmlformats.org/officeDocument/2006/relationships/image" Target="../media/image1262.png"/></Relationships>
</file>

<file path=ppt/slides/_rels/slide1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27.png"/><Relationship Id="rId299" Type="http://schemas.openxmlformats.org/officeDocument/2006/relationships/customXml" Target="../ink/ink1495.xml"/><Relationship Id="rId21" Type="http://schemas.openxmlformats.org/officeDocument/2006/relationships/image" Target="../media/image1282.png"/><Relationship Id="rId63" Type="http://schemas.openxmlformats.org/officeDocument/2006/relationships/image" Target="../media/image1301.png"/><Relationship Id="rId159" Type="http://schemas.openxmlformats.org/officeDocument/2006/relationships/image" Target="../media/image1347.png"/><Relationship Id="rId324" Type="http://schemas.openxmlformats.org/officeDocument/2006/relationships/image" Target="../media/image1426.png"/><Relationship Id="rId366" Type="http://schemas.openxmlformats.org/officeDocument/2006/relationships/image" Target="../media/image1447.png"/><Relationship Id="rId170" Type="http://schemas.openxmlformats.org/officeDocument/2006/relationships/image" Target="../media/image1352.png"/><Relationship Id="rId226" Type="http://schemas.openxmlformats.org/officeDocument/2006/relationships/image" Target="../media/image1377.png"/><Relationship Id="rId433" Type="http://schemas.openxmlformats.org/officeDocument/2006/relationships/image" Target="../media/image1477.png"/><Relationship Id="rId268" Type="http://schemas.openxmlformats.org/officeDocument/2006/relationships/image" Target="../media/image1398.png"/><Relationship Id="rId32" Type="http://schemas.openxmlformats.org/officeDocument/2006/relationships/customXml" Target="../ink/ink1359.xml"/><Relationship Id="rId74" Type="http://schemas.openxmlformats.org/officeDocument/2006/relationships/customXml" Target="../ink/ink1380.xml"/><Relationship Id="rId128" Type="http://schemas.openxmlformats.org/officeDocument/2006/relationships/customXml" Target="../ink/ink1407.xml"/><Relationship Id="rId335" Type="http://schemas.openxmlformats.org/officeDocument/2006/relationships/customXml" Target="../ink/ink1513.xml"/><Relationship Id="rId377" Type="http://schemas.openxmlformats.org/officeDocument/2006/relationships/customXml" Target="../ink/ink1534.xml"/><Relationship Id="rId5" Type="http://schemas.openxmlformats.org/officeDocument/2006/relationships/image" Target="../media/image1274.png"/><Relationship Id="rId181" Type="http://schemas.openxmlformats.org/officeDocument/2006/relationships/image" Target="../media/image1356.png"/><Relationship Id="rId237" Type="http://schemas.openxmlformats.org/officeDocument/2006/relationships/customXml" Target="../ink/ink1464.xml"/><Relationship Id="rId402" Type="http://schemas.openxmlformats.org/officeDocument/2006/relationships/image" Target="../media/image1463.png"/><Relationship Id="rId279" Type="http://schemas.openxmlformats.org/officeDocument/2006/relationships/customXml" Target="../ink/ink1485.xml"/><Relationship Id="rId444" Type="http://schemas.openxmlformats.org/officeDocument/2006/relationships/customXml" Target="../ink/ink1568.xml"/><Relationship Id="rId43" Type="http://schemas.openxmlformats.org/officeDocument/2006/relationships/image" Target="../media/image1293.png"/><Relationship Id="rId139" Type="http://schemas.openxmlformats.org/officeDocument/2006/relationships/customXml" Target="../ink/ink1413.xml"/><Relationship Id="rId290" Type="http://schemas.openxmlformats.org/officeDocument/2006/relationships/image" Target="../media/image1409.png"/><Relationship Id="rId304" Type="http://schemas.openxmlformats.org/officeDocument/2006/relationships/image" Target="../media/image1416.png"/><Relationship Id="rId346" Type="http://schemas.openxmlformats.org/officeDocument/2006/relationships/image" Target="../media/image1437.png"/><Relationship Id="rId388" Type="http://schemas.openxmlformats.org/officeDocument/2006/relationships/image" Target="../media/image1458.png"/><Relationship Id="rId85" Type="http://schemas.openxmlformats.org/officeDocument/2006/relationships/image" Target="../media/image1312.png"/><Relationship Id="rId150" Type="http://schemas.openxmlformats.org/officeDocument/2006/relationships/customXml" Target="../ink/ink1419.xml"/><Relationship Id="rId192" Type="http://schemas.openxmlformats.org/officeDocument/2006/relationships/customXml" Target="../ink/ink1441.xml"/><Relationship Id="rId206" Type="http://schemas.openxmlformats.org/officeDocument/2006/relationships/image" Target="../media/image1367.png"/><Relationship Id="rId413" Type="http://schemas.openxmlformats.org/officeDocument/2006/relationships/customXml" Target="../ink/ink1552.xml"/><Relationship Id="rId248" Type="http://schemas.openxmlformats.org/officeDocument/2006/relationships/image" Target="../media/image1388.png"/><Relationship Id="rId12" Type="http://schemas.openxmlformats.org/officeDocument/2006/relationships/customXml" Target="../ink/ink1349.xml"/><Relationship Id="rId108" Type="http://schemas.openxmlformats.org/officeDocument/2006/relationships/customXml" Target="../ink/ink1397.xml"/><Relationship Id="rId315" Type="http://schemas.openxmlformats.org/officeDocument/2006/relationships/customXml" Target="../ink/ink1503.xml"/><Relationship Id="rId357" Type="http://schemas.openxmlformats.org/officeDocument/2006/relationships/customXml" Target="../ink/ink1524.xml"/><Relationship Id="rId54" Type="http://schemas.openxmlformats.org/officeDocument/2006/relationships/customXml" Target="../ink/ink1370.xml"/><Relationship Id="rId75" Type="http://schemas.openxmlformats.org/officeDocument/2006/relationships/image" Target="../media/image1307.png"/><Relationship Id="rId96" Type="http://schemas.openxmlformats.org/officeDocument/2006/relationships/customXml" Target="../ink/ink1391.xml"/><Relationship Id="rId140" Type="http://schemas.openxmlformats.org/officeDocument/2006/relationships/image" Target="../media/image1338.png"/><Relationship Id="rId161" Type="http://schemas.openxmlformats.org/officeDocument/2006/relationships/image" Target="../media/image1348.png"/><Relationship Id="rId182" Type="http://schemas.openxmlformats.org/officeDocument/2006/relationships/customXml" Target="../ink/ink1436.xml"/><Relationship Id="rId217" Type="http://schemas.openxmlformats.org/officeDocument/2006/relationships/customXml" Target="../ink/ink1454.xml"/><Relationship Id="rId378" Type="http://schemas.openxmlformats.org/officeDocument/2006/relationships/image" Target="../media/image1453.png"/><Relationship Id="rId399" Type="http://schemas.openxmlformats.org/officeDocument/2006/relationships/customXml" Target="../ink/ink1545.xml"/><Relationship Id="rId403" Type="http://schemas.openxmlformats.org/officeDocument/2006/relationships/customXml" Target="../ink/ink1547.xml"/><Relationship Id="rId6" Type="http://schemas.openxmlformats.org/officeDocument/2006/relationships/customXml" Target="../ink/ink1346.xml"/><Relationship Id="rId238" Type="http://schemas.openxmlformats.org/officeDocument/2006/relationships/image" Target="../media/image1383.png"/><Relationship Id="rId259" Type="http://schemas.openxmlformats.org/officeDocument/2006/relationships/customXml" Target="../ink/ink1475.xml"/><Relationship Id="rId424" Type="http://schemas.openxmlformats.org/officeDocument/2006/relationships/image" Target="../media/image1473.png"/><Relationship Id="rId445" Type="http://schemas.openxmlformats.org/officeDocument/2006/relationships/image" Target="../media/image1483.png"/><Relationship Id="rId23" Type="http://schemas.openxmlformats.org/officeDocument/2006/relationships/image" Target="../media/image1283.png"/><Relationship Id="rId119" Type="http://schemas.openxmlformats.org/officeDocument/2006/relationships/image" Target="../media/image1328.png"/><Relationship Id="rId270" Type="http://schemas.openxmlformats.org/officeDocument/2006/relationships/image" Target="../media/image1399.png"/><Relationship Id="rId291" Type="http://schemas.openxmlformats.org/officeDocument/2006/relationships/customXml" Target="../ink/ink1491.xml"/><Relationship Id="rId305" Type="http://schemas.openxmlformats.org/officeDocument/2006/relationships/customXml" Target="../ink/ink1498.xml"/><Relationship Id="rId326" Type="http://schemas.openxmlformats.org/officeDocument/2006/relationships/image" Target="../media/image1427.png"/><Relationship Id="rId347" Type="http://schemas.openxmlformats.org/officeDocument/2006/relationships/customXml" Target="../ink/ink1519.xml"/><Relationship Id="rId44" Type="http://schemas.openxmlformats.org/officeDocument/2006/relationships/customXml" Target="../ink/ink1365.xml"/><Relationship Id="rId65" Type="http://schemas.openxmlformats.org/officeDocument/2006/relationships/image" Target="../media/image1302.png"/><Relationship Id="rId86" Type="http://schemas.openxmlformats.org/officeDocument/2006/relationships/customXml" Target="../ink/ink1386.xml"/><Relationship Id="rId130" Type="http://schemas.openxmlformats.org/officeDocument/2006/relationships/customXml" Target="../ink/ink1408.xml"/><Relationship Id="rId151" Type="http://schemas.openxmlformats.org/officeDocument/2006/relationships/image" Target="../media/image1343.png"/><Relationship Id="rId368" Type="http://schemas.openxmlformats.org/officeDocument/2006/relationships/image" Target="../media/image1448.png"/><Relationship Id="rId389" Type="http://schemas.openxmlformats.org/officeDocument/2006/relationships/customXml" Target="../ink/ink1540.xml"/><Relationship Id="rId172" Type="http://schemas.openxmlformats.org/officeDocument/2006/relationships/customXml" Target="../ink/ink1431.xml"/><Relationship Id="rId193" Type="http://schemas.openxmlformats.org/officeDocument/2006/relationships/image" Target="../media/image1362.png"/><Relationship Id="rId207" Type="http://schemas.openxmlformats.org/officeDocument/2006/relationships/customXml" Target="../ink/ink1449.xml"/><Relationship Id="rId228" Type="http://schemas.openxmlformats.org/officeDocument/2006/relationships/image" Target="../media/image1378.png"/><Relationship Id="rId249" Type="http://schemas.openxmlformats.org/officeDocument/2006/relationships/customXml" Target="../ink/ink1470.xml"/><Relationship Id="rId414" Type="http://schemas.openxmlformats.org/officeDocument/2006/relationships/image" Target="../media/image1468.png"/><Relationship Id="rId435" Type="http://schemas.openxmlformats.org/officeDocument/2006/relationships/image" Target="../media/image1478.png"/><Relationship Id="rId13" Type="http://schemas.openxmlformats.org/officeDocument/2006/relationships/image" Target="../media/image1278.png"/><Relationship Id="rId109" Type="http://schemas.openxmlformats.org/officeDocument/2006/relationships/image" Target="../media/image1323.png"/><Relationship Id="rId260" Type="http://schemas.openxmlformats.org/officeDocument/2006/relationships/image" Target="../media/image1394.png"/><Relationship Id="rId281" Type="http://schemas.openxmlformats.org/officeDocument/2006/relationships/customXml" Target="../ink/ink1486.xml"/><Relationship Id="rId316" Type="http://schemas.openxmlformats.org/officeDocument/2006/relationships/image" Target="../media/image1422.png"/><Relationship Id="rId337" Type="http://schemas.openxmlformats.org/officeDocument/2006/relationships/customXml" Target="../ink/ink1514.xml"/><Relationship Id="rId34" Type="http://schemas.openxmlformats.org/officeDocument/2006/relationships/customXml" Target="../ink/ink1360.xml"/><Relationship Id="rId55" Type="http://schemas.openxmlformats.org/officeDocument/2006/relationships/image" Target="../media/image1297.png"/><Relationship Id="rId76" Type="http://schemas.openxmlformats.org/officeDocument/2006/relationships/customXml" Target="../ink/ink1381.xml"/><Relationship Id="rId97" Type="http://schemas.openxmlformats.org/officeDocument/2006/relationships/image" Target="../media/image1317.png"/><Relationship Id="rId120" Type="http://schemas.openxmlformats.org/officeDocument/2006/relationships/customXml" Target="../ink/ink1403.xml"/><Relationship Id="rId141" Type="http://schemas.openxmlformats.org/officeDocument/2006/relationships/customXml" Target="../ink/ink1414.xml"/><Relationship Id="rId358" Type="http://schemas.openxmlformats.org/officeDocument/2006/relationships/image" Target="../media/image1443.png"/><Relationship Id="rId379" Type="http://schemas.openxmlformats.org/officeDocument/2006/relationships/customXml" Target="../ink/ink1535.xml"/><Relationship Id="rId7" Type="http://schemas.openxmlformats.org/officeDocument/2006/relationships/image" Target="../media/image1275.png"/><Relationship Id="rId162" Type="http://schemas.openxmlformats.org/officeDocument/2006/relationships/customXml" Target="../ink/ink1425.xml"/><Relationship Id="rId183" Type="http://schemas.openxmlformats.org/officeDocument/2006/relationships/image" Target="../media/image1357.png"/><Relationship Id="rId218" Type="http://schemas.openxmlformats.org/officeDocument/2006/relationships/image" Target="../media/image1373.png"/><Relationship Id="rId239" Type="http://schemas.openxmlformats.org/officeDocument/2006/relationships/customXml" Target="../ink/ink1465.xml"/><Relationship Id="rId390" Type="http://schemas.openxmlformats.org/officeDocument/2006/relationships/image" Target="../media/image1171.png"/><Relationship Id="rId404" Type="http://schemas.openxmlformats.org/officeDocument/2006/relationships/image" Target="../media/image1464.png"/><Relationship Id="rId425" Type="http://schemas.openxmlformats.org/officeDocument/2006/relationships/customXml" Target="../ink/ink1558.xml"/><Relationship Id="rId446" Type="http://schemas.openxmlformats.org/officeDocument/2006/relationships/customXml" Target="../ink/ink1569.xml"/><Relationship Id="rId250" Type="http://schemas.openxmlformats.org/officeDocument/2006/relationships/image" Target="../media/image1389.png"/><Relationship Id="rId271" Type="http://schemas.openxmlformats.org/officeDocument/2006/relationships/customXml" Target="../ink/ink1481.xml"/><Relationship Id="rId292" Type="http://schemas.openxmlformats.org/officeDocument/2006/relationships/image" Target="../media/image1410.png"/><Relationship Id="rId306" Type="http://schemas.openxmlformats.org/officeDocument/2006/relationships/image" Target="../media/image1417.png"/><Relationship Id="rId24" Type="http://schemas.openxmlformats.org/officeDocument/2006/relationships/customXml" Target="../ink/ink1355.xml"/><Relationship Id="rId45" Type="http://schemas.openxmlformats.org/officeDocument/2006/relationships/image" Target="../media/image1294.png"/><Relationship Id="rId66" Type="http://schemas.openxmlformats.org/officeDocument/2006/relationships/customXml" Target="../ink/ink1376.xml"/><Relationship Id="rId87" Type="http://schemas.openxmlformats.org/officeDocument/2006/relationships/image" Target="../media/image1313.png"/><Relationship Id="rId110" Type="http://schemas.openxmlformats.org/officeDocument/2006/relationships/customXml" Target="../ink/ink1398.xml"/><Relationship Id="rId131" Type="http://schemas.openxmlformats.org/officeDocument/2006/relationships/image" Target="../media/image1334.png"/><Relationship Id="rId327" Type="http://schemas.openxmlformats.org/officeDocument/2006/relationships/customXml" Target="../ink/ink1509.xml"/><Relationship Id="rId348" Type="http://schemas.openxmlformats.org/officeDocument/2006/relationships/image" Target="../media/image1438.png"/><Relationship Id="rId369" Type="http://schemas.openxmlformats.org/officeDocument/2006/relationships/customXml" Target="../ink/ink1530.xml"/><Relationship Id="rId152" Type="http://schemas.openxmlformats.org/officeDocument/2006/relationships/customXml" Target="../ink/ink1420.xml"/><Relationship Id="rId173" Type="http://schemas.openxmlformats.org/officeDocument/2006/relationships/image" Target="../media/image1353.png"/><Relationship Id="rId194" Type="http://schemas.openxmlformats.org/officeDocument/2006/relationships/customXml" Target="../ink/ink1442.xml"/><Relationship Id="rId208" Type="http://schemas.openxmlformats.org/officeDocument/2006/relationships/image" Target="../media/image1368.png"/><Relationship Id="rId229" Type="http://schemas.openxmlformats.org/officeDocument/2006/relationships/customXml" Target="../ink/ink1460.xml"/><Relationship Id="rId380" Type="http://schemas.openxmlformats.org/officeDocument/2006/relationships/image" Target="../media/image1454.png"/><Relationship Id="rId415" Type="http://schemas.openxmlformats.org/officeDocument/2006/relationships/customXml" Target="../ink/ink1553.xml"/><Relationship Id="rId436" Type="http://schemas.openxmlformats.org/officeDocument/2006/relationships/customXml" Target="../ink/ink1564.xml"/><Relationship Id="rId240" Type="http://schemas.openxmlformats.org/officeDocument/2006/relationships/image" Target="../media/image1384.png"/><Relationship Id="rId261" Type="http://schemas.openxmlformats.org/officeDocument/2006/relationships/customXml" Target="../ink/ink1476.xml"/><Relationship Id="rId14" Type="http://schemas.openxmlformats.org/officeDocument/2006/relationships/customXml" Target="../ink/ink1350.xml"/><Relationship Id="rId35" Type="http://schemas.openxmlformats.org/officeDocument/2006/relationships/image" Target="../media/image1289.png"/><Relationship Id="rId56" Type="http://schemas.openxmlformats.org/officeDocument/2006/relationships/customXml" Target="../ink/ink1371.xml"/><Relationship Id="rId77" Type="http://schemas.openxmlformats.org/officeDocument/2006/relationships/image" Target="../media/image1308.png"/><Relationship Id="rId100" Type="http://schemas.openxmlformats.org/officeDocument/2006/relationships/customXml" Target="../ink/ink1393.xml"/><Relationship Id="rId282" Type="http://schemas.openxmlformats.org/officeDocument/2006/relationships/image" Target="../media/image1405.png"/><Relationship Id="rId317" Type="http://schemas.openxmlformats.org/officeDocument/2006/relationships/customXml" Target="../ink/ink1504.xml"/><Relationship Id="rId338" Type="http://schemas.openxmlformats.org/officeDocument/2006/relationships/image" Target="../media/image1433.png"/><Relationship Id="rId359" Type="http://schemas.openxmlformats.org/officeDocument/2006/relationships/customXml" Target="../ink/ink1525.xml"/><Relationship Id="rId8" Type="http://schemas.openxmlformats.org/officeDocument/2006/relationships/customXml" Target="../ink/ink1347.xml"/><Relationship Id="rId98" Type="http://schemas.openxmlformats.org/officeDocument/2006/relationships/customXml" Target="../ink/ink1392.xml"/><Relationship Id="rId121" Type="http://schemas.openxmlformats.org/officeDocument/2006/relationships/image" Target="../media/image1329.png"/><Relationship Id="rId142" Type="http://schemas.openxmlformats.org/officeDocument/2006/relationships/image" Target="../media/image1339.png"/><Relationship Id="rId163" Type="http://schemas.openxmlformats.org/officeDocument/2006/relationships/customXml" Target="../ink/ink1426.xml"/><Relationship Id="rId184" Type="http://schemas.openxmlformats.org/officeDocument/2006/relationships/customXml" Target="../ink/ink1437.xml"/><Relationship Id="rId219" Type="http://schemas.openxmlformats.org/officeDocument/2006/relationships/customXml" Target="../ink/ink1455.xml"/><Relationship Id="rId370" Type="http://schemas.openxmlformats.org/officeDocument/2006/relationships/image" Target="../media/image1449.png"/><Relationship Id="rId391" Type="http://schemas.openxmlformats.org/officeDocument/2006/relationships/customXml" Target="../ink/ink1541.xml"/><Relationship Id="rId405" Type="http://schemas.openxmlformats.org/officeDocument/2006/relationships/customXml" Target="../ink/ink1548.xml"/><Relationship Id="rId426" Type="http://schemas.openxmlformats.org/officeDocument/2006/relationships/image" Target="../media/image1474.png"/><Relationship Id="rId447" Type="http://schemas.openxmlformats.org/officeDocument/2006/relationships/image" Target="../media/image1484.png"/><Relationship Id="rId230" Type="http://schemas.openxmlformats.org/officeDocument/2006/relationships/image" Target="../media/image1379.png"/><Relationship Id="rId251" Type="http://schemas.openxmlformats.org/officeDocument/2006/relationships/customXml" Target="../ink/ink1471.xml"/><Relationship Id="rId25" Type="http://schemas.openxmlformats.org/officeDocument/2006/relationships/image" Target="../media/image1284.png"/><Relationship Id="rId46" Type="http://schemas.openxmlformats.org/officeDocument/2006/relationships/customXml" Target="../ink/ink1366.xml"/><Relationship Id="rId67" Type="http://schemas.openxmlformats.org/officeDocument/2006/relationships/image" Target="../media/image1303.png"/><Relationship Id="rId272" Type="http://schemas.openxmlformats.org/officeDocument/2006/relationships/image" Target="../media/image1400.png"/><Relationship Id="rId293" Type="http://schemas.openxmlformats.org/officeDocument/2006/relationships/customXml" Target="../ink/ink1492.xml"/><Relationship Id="rId307" Type="http://schemas.openxmlformats.org/officeDocument/2006/relationships/customXml" Target="../ink/ink1499.xml"/><Relationship Id="rId328" Type="http://schemas.openxmlformats.org/officeDocument/2006/relationships/image" Target="../media/image1428.png"/><Relationship Id="rId349" Type="http://schemas.openxmlformats.org/officeDocument/2006/relationships/customXml" Target="../ink/ink1520.xml"/><Relationship Id="rId88" Type="http://schemas.openxmlformats.org/officeDocument/2006/relationships/customXml" Target="../ink/ink1387.xml"/><Relationship Id="rId111" Type="http://schemas.openxmlformats.org/officeDocument/2006/relationships/image" Target="../media/image1324.png"/><Relationship Id="rId132" Type="http://schemas.openxmlformats.org/officeDocument/2006/relationships/customXml" Target="../ink/ink1409.xml"/><Relationship Id="rId153" Type="http://schemas.openxmlformats.org/officeDocument/2006/relationships/image" Target="../media/image1344.png"/><Relationship Id="rId174" Type="http://schemas.openxmlformats.org/officeDocument/2006/relationships/customXml" Target="../ink/ink1432.xml"/><Relationship Id="rId195" Type="http://schemas.openxmlformats.org/officeDocument/2006/relationships/image" Target="../media/image1363.png"/><Relationship Id="rId209" Type="http://schemas.openxmlformats.org/officeDocument/2006/relationships/customXml" Target="../ink/ink1450.xml"/><Relationship Id="rId360" Type="http://schemas.openxmlformats.org/officeDocument/2006/relationships/image" Target="../media/image1444.png"/><Relationship Id="rId381" Type="http://schemas.openxmlformats.org/officeDocument/2006/relationships/customXml" Target="../ink/ink1536.xml"/><Relationship Id="rId416" Type="http://schemas.openxmlformats.org/officeDocument/2006/relationships/image" Target="../media/image1469.png"/><Relationship Id="rId220" Type="http://schemas.openxmlformats.org/officeDocument/2006/relationships/image" Target="../media/image1374.png"/><Relationship Id="rId241" Type="http://schemas.openxmlformats.org/officeDocument/2006/relationships/customXml" Target="../ink/ink1466.xml"/><Relationship Id="rId437" Type="http://schemas.openxmlformats.org/officeDocument/2006/relationships/image" Target="../media/image1479.png"/><Relationship Id="rId15" Type="http://schemas.openxmlformats.org/officeDocument/2006/relationships/image" Target="../media/image1279.png"/><Relationship Id="rId36" Type="http://schemas.openxmlformats.org/officeDocument/2006/relationships/customXml" Target="../ink/ink1361.xml"/><Relationship Id="rId57" Type="http://schemas.openxmlformats.org/officeDocument/2006/relationships/image" Target="../media/image1298.png"/><Relationship Id="rId262" Type="http://schemas.openxmlformats.org/officeDocument/2006/relationships/image" Target="../media/image1395.png"/><Relationship Id="rId283" Type="http://schemas.openxmlformats.org/officeDocument/2006/relationships/customXml" Target="../ink/ink1487.xml"/><Relationship Id="rId318" Type="http://schemas.openxmlformats.org/officeDocument/2006/relationships/image" Target="../media/image1423.png"/><Relationship Id="rId339" Type="http://schemas.openxmlformats.org/officeDocument/2006/relationships/customXml" Target="../ink/ink1515.xml"/><Relationship Id="rId78" Type="http://schemas.openxmlformats.org/officeDocument/2006/relationships/customXml" Target="../ink/ink1382.xml"/><Relationship Id="rId99" Type="http://schemas.openxmlformats.org/officeDocument/2006/relationships/image" Target="../media/image1318.png"/><Relationship Id="rId101" Type="http://schemas.openxmlformats.org/officeDocument/2006/relationships/image" Target="../media/image1319.png"/><Relationship Id="rId122" Type="http://schemas.openxmlformats.org/officeDocument/2006/relationships/customXml" Target="../ink/ink1404.xml"/><Relationship Id="rId143" Type="http://schemas.openxmlformats.org/officeDocument/2006/relationships/customXml" Target="../ink/ink1415.xml"/><Relationship Id="rId164" Type="http://schemas.openxmlformats.org/officeDocument/2006/relationships/image" Target="../media/image1349.png"/><Relationship Id="rId185" Type="http://schemas.openxmlformats.org/officeDocument/2006/relationships/image" Target="../media/image1358.png"/><Relationship Id="rId350" Type="http://schemas.openxmlformats.org/officeDocument/2006/relationships/image" Target="../media/image1439.png"/><Relationship Id="rId371" Type="http://schemas.openxmlformats.org/officeDocument/2006/relationships/customXml" Target="../ink/ink1531.xml"/><Relationship Id="rId406" Type="http://schemas.openxmlformats.org/officeDocument/2006/relationships/image" Target="../media/image695.png"/><Relationship Id="rId9" Type="http://schemas.openxmlformats.org/officeDocument/2006/relationships/image" Target="../media/image1276.png"/><Relationship Id="rId210" Type="http://schemas.openxmlformats.org/officeDocument/2006/relationships/image" Target="../media/image1369.png"/><Relationship Id="rId392" Type="http://schemas.openxmlformats.org/officeDocument/2006/relationships/image" Target="../media/image1459.png"/><Relationship Id="rId427" Type="http://schemas.openxmlformats.org/officeDocument/2006/relationships/customXml" Target="../ink/ink1559.xml"/><Relationship Id="rId448" Type="http://schemas.openxmlformats.org/officeDocument/2006/relationships/customXml" Target="../ink/ink1570.xml"/><Relationship Id="rId26" Type="http://schemas.openxmlformats.org/officeDocument/2006/relationships/customXml" Target="../ink/ink1356.xml"/><Relationship Id="rId231" Type="http://schemas.openxmlformats.org/officeDocument/2006/relationships/customXml" Target="../ink/ink1461.xml"/><Relationship Id="rId252" Type="http://schemas.openxmlformats.org/officeDocument/2006/relationships/image" Target="../media/image1390.png"/><Relationship Id="rId273" Type="http://schemas.openxmlformats.org/officeDocument/2006/relationships/customXml" Target="../ink/ink1482.xml"/><Relationship Id="rId294" Type="http://schemas.openxmlformats.org/officeDocument/2006/relationships/image" Target="../media/image1411.png"/><Relationship Id="rId308" Type="http://schemas.openxmlformats.org/officeDocument/2006/relationships/image" Target="../media/image1418.png"/><Relationship Id="rId329" Type="http://schemas.openxmlformats.org/officeDocument/2006/relationships/customXml" Target="../ink/ink1510.xml"/><Relationship Id="rId47" Type="http://schemas.openxmlformats.org/officeDocument/2006/relationships/image" Target="../media/image1295.png"/><Relationship Id="rId68" Type="http://schemas.openxmlformats.org/officeDocument/2006/relationships/customXml" Target="../ink/ink1377.xml"/><Relationship Id="rId89" Type="http://schemas.openxmlformats.org/officeDocument/2006/relationships/image" Target="../media/image1314.png"/><Relationship Id="rId112" Type="http://schemas.openxmlformats.org/officeDocument/2006/relationships/customXml" Target="../ink/ink1399.xml"/><Relationship Id="rId133" Type="http://schemas.openxmlformats.org/officeDocument/2006/relationships/image" Target="../media/image1335.png"/><Relationship Id="rId154" Type="http://schemas.openxmlformats.org/officeDocument/2006/relationships/customXml" Target="../ink/ink1421.xml"/><Relationship Id="rId175" Type="http://schemas.openxmlformats.org/officeDocument/2006/relationships/image" Target="../media/image182.png"/><Relationship Id="rId340" Type="http://schemas.openxmlformats.org/officeDocument/2006/relationships/image" Target="../media/image1434.png"/><Relationship Id="rId361" Type="http://schemas.openxmlformats.org/officeDocument/2006/relationships/customXml" Target="../ink/ink1526.xml"/><Relationship Id="rId196" Type="http://schemas.openxmlformats.org/officeDocument/2006/relationships/customXml" Target="../ink/ink1443.xml"/><Relationship Id="rId200" Type="http://schemas.openxmlformats.org/officeDocument/2006/relationships/image" Target="../media/image1364.png"/><Relationship Id="rId382" Type="http://schemas.openxmlformats.org/officeDocument/2006/relationships/image" Target="../media/image1455.png"/><Relationship Id="rId417" Type="http://schemas.openxmlformats.org/officeDocument/2006/relationships/customXml" Target="../ink/ink1554.xml"/><Relationship Id="rId438" Type="http://schemas.openxmlformats.org/officeDocument/2006/relationships/customXml" Target="../ink/ink1565.xml"/><Relationship Id="rId16" Type="http://schemas.openxmlformats.org/officeDocument/2006/relationships/customXml" Target="../ink/ink1351.xml"/><Relationship Id="rId221" Type="http://schemas.openxmlformats.org/officeDocument/2006/relationships/customXml" Target="../ink/ink1456.xml"/><Relationship Id="rId242" Type="http://schemas.openxmlformats.org/officeDocument/2006/relationships/image" Target="../media/image1385.png"/><Relationship Id="rId263" Type="http://schemas.openxmlformats.org/officeDocument/2006/relationships/customXml" Target="../ink/ink1477.xml"/><Relationship Id="rId284" Type="http://schemas.openxmlformats.org/officeDocument/2006/relationships/image" Target="../media/image1406.png"/><Relationship Id="rId319" Type="http://schemas.openxmlformats.org/officeDocument/2006/relationships/customXml" Target="../ink/ink1505.xml"/><Relationship Id="rId37" Type="http://schemas.openxmlformats.org/officeDocument/2006/relationships/image" Target="../media/image1290.png"/><Relationship Id="rId58" Type="http://schemas.openxmlformats.org/officeDocument/2006/relationships/customXml" Target="../ink/ink1372.xml"/><Relationship Id="rId79" Type="http://schemas.openxmlformats.org/officeDocument/2006/relationships/image" Target="../media/image1309.png"/><Relationship Id="rId102" Type="http://schemas.openxmlformats.org/officeDocument/2006/relationships/customXml" Target="../ink/ink1394.xml"/><Relationship Id="rId123" Type="http://schemas.openxmlformats.org/officeDocument/2006/relationships/image" Target="../media/image1330.png"/><Relationship Id="rId144" Type="http://schemas.openxmlformats.org/officeDocument/2006/relationships/image" Target="../media/image1340.png"/><Relationship Id="rId330" Type="http://schemas.openxmlformats.org/officeDocument/2006/relationships/image" Target="../media/image1429.png"/><Relationship Id="rId90" Type="http://schemas.openxmlformats.org/officeDocument/2006/relationships/customXml" Target="../ink/ink1388.xml"/><Relationship Id="rId165" Type="http://schemas.openxmlformats.org/officeDocument/2006/relationships/customXml" Target="../ink/ink1427.xml"/><Relationship Id="rId186" Type="http://schemas.openxmlformats.org/officeDocument/2006/relationships/customXml" Target="../ink/ink1438.xml"/><Relationship Id="rId351" Type="http://schemas.openxmlformats.org/officeDocument/2006/relationships/customXml" Target="../ink/ink1521.xml"/><Relationship Id="rId372" Type="http://schemas.openxmlformats.org/officeDocument/2006/relationships/image" Target="../media/image1450.png"/><Relationship Id="rId393" Type="http://schemas.openxmlformats.org/officeDocument/2006/relationships/customXml" Target="../ink/ink1542.xml"/><Relationship Id="rId407" Type="http://schemas.openxmlformats.org/officeDocument/2006/relationships/customXml" Target="../ink/ink1549.xml"/><Relationship Id="rId428" Type="http://schemas.openxmlformats.org/officeDocument/2006/relationships/customXml" Target="../ink/ink1560.xml"/><Relationship Id="rId449" Type="http://schemas.openxmlformats.org/officeDocument/2006/relationships/image" Target="../media/image1485.png"/><Relationship Id="rId211" Type="http://schemas.openxmlformats.org/officeDocument/2006/relationships/customXml" Target="../ink/ink1451.xml"/><Relationship Id="rId232" Type="http://schemas.openxmlformats.org/officeDocument/2006/relationships/image" Target="../media/image1380.png"/><Relationship Id="rId253" Type="http://schemas.openxmlformats.org/officeDocument/2006/relationships/customXml" Target="../ink/ink1472.xml"/><Relationship Id="rId274" Type="http://schemas.openxmlformats.org/officeDocument/2006/relationships/image" Target="../media/image1401.png"/><Relationship Id="rId295" Type="http://schemas.openxmlformats.org/officeDocument/2006/relationships/customXml" Target="../ink/ink1493.xml"/><Relationship Id="rId309" Type="http://schemas.openxmlformats.org/officeDocument/2006/relationships/customXml" Target="../ink/ink1500.xml"/><Relationship Id="rId27" Type="http://schemas.openxmlformats.org/officeDocument/2006/relationships/image" Target="../media/image1285.png"/><Relationship Id="rId48" Type="http://schemas.openxmlformats.org/officeDocument/2006/relationships/customXml" Target="../ink/ink1367.xml"/><Relationship Id="rId69" Type="http://schemas.openxmlformats.org/officeDocument/2006/relationships/image" Target="../media/image1304.png"/><Relationship Id="rId113" Type="http://schemas.openxmlformats.org/officeDocument/2006/relationships/image" Target="../media/image1325.png"/><Relationship Id="rId134" Type="http://schemas.openxmlformats.org/officeDocument/2006/relationships/customXml" Target="../ink/ink1410.xml"/><Relationship Id="rId320" Type="http://schemas.openxmlformats.org/officeDocument/2006/relationships/image" Target="../media/image1424.png"/><Relationship Id="rId80" Type="http://schemas.openxmlformats.org/officeDocument/2006/relationships/customXml" Target="../ink/ink1383.xml"/><Relationship Id="rId155" Type="http://schemas.openxmlformats.org/officeDocument/2006/relationships/image" Target="../media/image1345.png"/><Relationship Id="rId176" Type="http://schemas.openxmlformats.org/officeDocument/2006/relationships/customXml" Target="../ink/ink1433.xml"/><Relationship Id="rId197" Type="http://schemas.openxmlformats.org/officeDocument/2006/relationships/image" Target="../media/image396.png"/><Relationship Id="rId341" Type="http://schemas.openxmlformats.org/officeDocument/2006/relationships/customXml" Target="../ink/ink1516.xml"/><Relationship Id="rId362" Type="http://schemas.openxmlformats.org/officeDocument/2006/relationships/image" Target="../media/image1445.png"/><Relationship Id="rId383" Type="http://schemas.openxmlformats.org/officeDocument/2006/relationships/customXml" Target="../ink/ink1537.xml"/><Relationship Id="rId418" Type="http://schemas.openxmlformats.org/officeDocument/2006/relationships/image" Target="../media/image1470.png"/><Relationship Id="rId439" Type="http://schemas.openxmlformats.org/officeDocument/2006/relationships/image" Target="../media/image1480.png"/><Relationship Id="rId201" Type="http://schemas.openxmlformats.org/officeDocument/2006/relationships/customXml" Target="../ink/ink1446.xml"/><Relationship Id="rId222" Type="http://schemas.openxmlformats.org/officeDocument/2006/relationships/image" Target="../media/image1375.png"/><Relationship Id="rId243" Type="http://schemas.openxmlformats.org/officeDocument/2006/relationships/customXml" Target="../ink/ink1467.xml"/><Relationship Id="rId264" Type="http://schemas.openxmlformats.org/officeDocument/2006/relationships/image" Target="../media/image1396.png"/><Relationship Id="rId285" Type="http://schemas.openxmlformats.org/officeDocument/2006/relationships/customXml" Target="../ink/ink1488.xml"/><Relationship Id="rId17" Type="http://schemas.openxmlformats.org/officeDocument/2006/relationships/image" Target="../media/image1280.png"/><Relationship Id="rId38" Type="http://schemas.openxmlformats.org/officeDocument/2006/relationships/customXml" Target="../ink/ink1362.xml"/><Relationship Id="rId59" Type="http://schemas.openxmlformats.org/officeDocument/2006/relationships/image" Target="../media/image1299.png"/><Relationship Id="rId103" Type="http://schemas.openxmlformats.org/officeDocument/2006/relationships/image" Target="../media/image1320.png"/><Relationship Id="rId124" Type="http://schemas.openxmlformats.org/officeDocument/2006/relationships/customXml" Target="../ink/ink1405.xml"/><Relationship Id="rId310" Type="http://schemas.openxmlformats.org/officeDocument/2006/relationships/image" Target="../media/image1419.png"/><Relationship Id="rId70" Type="http://schemas.openxmlformats.org/officeDocument/2006/relationships/customXml" Target="../ink/ink1378.xml"/><Relationship Id="rId91" Type="http://schemas.openxmlformats.org/officeDocument/2006/relationships/image" Target="../media/image1315.png"/><Relationship Id="rId145" Type="http://schemas.openxmlformats.org/officeDocument/2006/relationships/customXml" Target="../ink/ink1416.xml"/><Relationship Id="rId166" Type="http://schemas.openxmlformats.org/officeDocument/2006/relationships/image" Target="../media/image1350.png"/><Relationship Id="rId187" Type="http://schemas.openxmlformats.org/officeDocument/2006/relationships/image" Target="../media/image1359.png"/><Relationship Id="rId331" Type="http://schemas.openxmlformats.org/officeDocument/2006/relationships/customXml" Target="../ink/ink1511.xml"/><Relationship Id="rId352" Type="http://schemas.openxmlformats.org/officeDocument/2006/relationships/image" Target="../media/image1440.png"/><Relationship Id="rId373" Type="http://schemas.openxmlformats.org/officeDocument/2006/relationships/customXml" Target="../ink/ink1532.xml"/><Relationship Id="rId394" Type="http://schemas.openxmlformats.org/officeDocument/2006/relationships/image" Target="../media/image191.png"/><Relationship Id="rId408" Type="http://schemas.openxmlformats.org/officeDocument/2006/relationships/image" Target="../media/image1465.png"/><Relationship Id="rId429" Type="http://schemas.openxmlformats.org/officeDocument/2006/relationships/image" Target="../media/image1475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1370.png"/><Relationship Id="rId233" Type="http://schemas.openxmlformats.org/officeDocument/2006/relationships/customXml" Target="../ink/ink1462.xml"/><Relationship Id="rId254" Type="http://schemas.openxmlformats.org/officeDocument/2006/relationships/image" Target="../media/image1391.png"/><Relationship Id="rId440" Type="http://schemas.openxmlformats.org/officeDocument/2006/relationships/customXml" Target="../ink/ink1566.xml"/><Relationship Id="rId28" Type="http://schemas.openxmlformats.org/officeDocument/2006/relationships/customXml" Target="../ink/ink1357.xml"/><Relationship Id="rId49" Type="http://schemas.openxmlformats.org/officeDocument/2006/relationships/image" Target="../media/image98.png"/><Relationship Id="rId114" Type="http://schemas.openxmlformats.org/officeDocument/2006/relationships/customXml" Target="../ink/ink1400.xml"/><Relationship Id="rId275" Type="http://schemas.openxmlformats.org/officeDocument/2006/relationships/customXml" Target="../ink/ink1483.xml"/><Relationship Id="rId296" Type="http://schemas.openxmlformats.org/officeDocument/2006/relationships/image" Target="../media/image1412.png"/><Relationship Id="rId300" Type="http://schemas.openxmlformats.org/officeDocument/2006/relationships/image" Target="../media/image1414.png"/><Relationship Id="rId60" Type="http://schemas.openxmlformats.org/officeDocument/2006/relationships/customXml" Target="../ink/ink1373.xml"/><Relationship Id="rId81" Type="http://schemas.openxmlformats.org/officeDocument/2006/relationships/image" Target="../media/image1310.png"/><Relationship Id="rId135" Type="http://schemas.openxmlformats.org/officeDocument/2006/relationships/image" Target="../media/image1336.png"/><Relationship Id="rId156" Type="http://schemas.openxmlformats.org/officeDocument/2006/relationships/customXml" Target="../ink/ink1422.xml"/><Relationship Id="rId177" Type="http://schemas.openxmlformats.org/officeDocument/2006/relationships/image" Target="../media/image1354.png"/><Relationship Id="rId198" Type="http://schemas.openxmlformats.org/officeDocument/2006/relationships/customXml" Target="../ink/ink1444.xml"/><Relationship Id="rId321" Type="http://schemas.openxmlformats.org/officeDocument/2006/relationships/customXml" Target="../ink/ink1506.xml"/><Relationship Id="rId342" Type="http://schemas.openxmlformats.org/officeDocument/2006/relationships/image" Target="../media/image1435.png"/><Relationship Id="rId363" Type="http://schemas.openxmlformats.org/officeDocument/2006/relationships/customXml" Target="../ink/ink1527.xml"/><Relationship Id="rId384" Type="http://schemas.openxmlformats.org/officeDocument/2006/relationships/image" Target="../media/image1456.png"/><Relationship Id="rId419" Type="http://schemas.openxmlformats.org/officeDocument/2006/relationships/customXml" Target="../ink/ink1555.xml"/><Relationship Id="rId202" Type="http://schemas.openxmlformats.org/officeDocument/2006/relationships/image" Target="../media/image1365.png"/><Relationship Id="rId223" Type="http://schemas.openxmlformats.org/officeDocument/2006/relationships/customXml" Target="../ink/ink1457.xml"/><Relationship Id="rId244" Type="http://schemas.openxmlformats.org/officeDocument/2006/relationships/image" Target="../media/image1386.png"/><Relationship Id="rId430" Type="http://schemas.openxmlformats.org/officeDocument/2006/relationships/customXml" Target="../ink/ink1561.xml"/><Relationship Id="rId18" Type="http://schemas.openxmlformats.org/officeDocument/2006/relationships/customXml" Target="../ink/ink1352.xml"/><Relationship Id="rId39" Type="http://schemas.openxmlformats.org/officeDocument/2006/relationships/image" Target="../media/image1291.png"/><Relationship Id="rId265" Type="http://schemas.openxmlformats.org/officeDocument/2006/relationships/customXml" Target="../ink/ink1478.xml"/><Relationship Id="rId286" Type="http://schemas.openxmlformats.org/officeDocument/2006/relationships/image" Target="../media/image1407.png"/><Relationship Id="rId50" Type="http://schemas.openxmlformats.org/officeDocument/2006/relationships/customXml" Target="../ink/ink1368.xml"/><Relationship Id="rId104" Type="http://schemas.openxmlformats.org/officeDocument/2006/relationships/customXml" Target="../ink/ink1395.xml"/><Relationship Id="rId125" Type="http://schemas.openxmlformats.org/officeDocument/2006/relationships/image" Target="../media/image1331.png"/><Relationship Id="rId146" Type="http://schemas.openxmlformats.org/officeDocument/2006/relationships/image" Target="../media/image1341.png"/><Relationship Id="rId167" Type="http://schemas.openxmlformats.org/officeDocument/2006/relationships/customXml" Target="../ink/ink1428.xml"/><Relationship Id="rId188" Type="http://schemas.openxmlformats.org/officeDocument/2006/relationships/customXml" Target="../ink/ink1439.xml"/><Relationship Id="rId311" Type="http://schemas.openxmlformats.org/officeDocument/2006/relationships/customXml" Target="../ink/ink1501.xml"/><Relationship Id="rId332" Type="http://schemas.openxmlformats.org/officeDocument/2006/relationships/image" Target="../media/image1430.png"/><Relationship Id="rId353" Type="http://schemas.openxmlformats.org/officeDocument/2006/relationships/customXml" Target="../ink/ink1522.xml"/><Relationship Id="rId374" Type="http://schemas.openxmlformats.org/officeDocument/2006/relationships/image" Target="../media/image1451.png"/><Relationship Id="rId395" Type="http://schemas.openxmlformats.org/officeDocument/2006/relationships/customXml" Target="../ink/ink1543.xml"/><Relationship Id="rId409" Type="http://schemas.openxmlformats.org/officeDocument/2006/relationships/customXml" Target="../ink/ink1550.xml"/><Relationship Id="rId71" Type="http://schemas.openxmlformats.org/officeDocument/2006/relationships/image" Target="../media/image1305.png"/><Relationship Id="rId92" Type="http://schemas.openxmlformats.org/officeDocument/2006/relationships/customXml" Target="../ink/ink1389.xml"/><Relationship Id="rId213" Type="http://schemas.openxmlformats.org/officeDocument/2006/relationships/customXml" Target="../ink/ink1452.xml"/><Relationship Id="rId234" Type="http://schemas.openxmlformats.org/officeDocument/2006/relationships/image" Target="../media/image1381.png"/><Relationship Id="rId420" Type="http://schemas.openxmlformats.org/officeDocument/2006/relationships/image" Target="../media/image1471.png"/><Relationship Id="rId2" Type="http://schemas.openxmlformats.org/officeDocument/2006/relationships/customXml" Target="../ink/ink1344.xml"/><Relationship Id="rId29" Type="http://schemas.openxmlformats.org/officeDocument/2006/relationships/image" Target="../media/image1286.png"/><Relationship Id="rId255" Type="http://schemas.openxmlformats.org/officeDocument/2006/relationships/customXml" Target="../ink/ink1473.xml"/><Relationship Id="rId276" Type="http://schemas.openxmlformats.org/officeDocument/2006/relationships/image" Target="../media/image1402.png"/><Relationship Id="rId297" Type="http://schemas.openxmlformats.org/officeDocument/2006/relationships/customXml" Target="../ink/ink1494.xml"/><Relationship Id="rId441" Type="http://schemas.openxmlformats.org/officeDocument/2006/relationships/image" Target="../media/image1481.png"/><Relationship Id="rId40" Type="http://schemas.openxmlformats.org/officeDocument/2006/relationships/customXml" Target="../ink/ink1363.xml"/><Relationship Id="rId115" Type="http://schemas.openxmlformats.org/officeDocument/2006/relationships/image" Target="../media/image1326.png"/><Relationship Id="rId136" Type="http://schemas.openxmlformats.org/officeDocument/2006/relationships/customXml" Target="../ink/ink1411.xml"/><Relationship Id="rId157" Type="http://schemas.openxmlformats.org/officeDocument/2006/relationships/image" Target="../media/image1346.png"/><Relationship Id="rId178" Type="http://schemas.openxmlformats.org/officeDocument/2006/relationships/customXml" Target="../ink/ink1434.xml"/><Relationship Id="rId301" Type="http://schemas.openxmlformats.org/officeDocument/2006/relationships/customXml" Target="../ink/ink1496.xml"/><Relationship Id="rId322" Type="http://schemas.openxmlformats.org/officeDocument/2006/relationships/image" Target="../media/image1425.png"/><Relationship Id="rId343" Type="http://schemas.openxmlformats.org/officeDocument/2006/relationships/customXml" Target="../ink/ink1517.xml"/><Relationship Id="rId364" Type="http://schemas.openxmlformats.org/officeDocument/2006/relationships/image" Target="../media/image1446.png"/><Relationship Id="rId61" Type="http://schemas.openxmlformats.org/officeDocument/2006/relationships/image" Target="../media/image1300.png"/><Relationship Id="rId82" Type="http://schemas.openxmlformats.org/officeDocument/2006/relationships/customXml" Target="../ink/ink1384.xml"/><Relationship Id="rId199" Type="http://schemas.openxmlformats.org/officeDocument/2006/relationships/customXml" Target="../ink/ink1445.xml"/><Relationship Id="rId203" Type="http://schemas.openxmlformats.org/officeDocument/2006/relationships/customXml" Target="../ink/ink1447.xml"/><Relationship Id="rId385" Type="http://schemas.openxmlformats.org/officeDocument/2006/relationships/customXml" Target="../ink/ink1538.xml"/><Relationship Id="rId19" Type="http://schemas.openxmlformats.org/officeDocument/2006/relationships/image" Target="../media/image1281.png"/><Relationship Id="rId224" Type="http://schemas.openxmlformats.org/officeDocument/2006/relationships/image" Target="../media/image1376.png"/><Relationship Id="rId245" Type="http://schemas.openxmlformats.org/officeDocument/2006/relationships/customXml" Target="../ink/ink1468.xml"/><Relationship Id="rId266" Type="http://schemas.openxmlformats.org/officeDocument/2006/relationships/image" Target="../media/image1397.png"/><Relationship Id="rId287" Type="http://schemas.openxmlformats.org/officeDocument/2006/relationships/customXml" Target="../ink/ink1489.xml"/><Relationship Id="rId410" Type="http://schemas.openxmlformats.org/officeDocument/2006/relationships/image" Target="../media/image1466.png"/><Relationship Id="rId431" Type="http://schemas.openxmlformats.org/officeDocument/2006/relationships/image" Target="../media/image1476.png"/><Relationship Id="rId30" Type="http://schemas.openxmlformats.org/officeDocument/2006/relationships/customXml" Target="../ink/ink1358.xml"/><Relationship Id="rId105" Type="http://schemas.openxmlformats.org/officeDocument/2006/relationships/image" Target="../media/image1321.png"/><Relationship Id="rId126" Type="http://schemas.openxmlformats.org/officeDocument/2006/relationships/customXml" Target="../ink/ink1406.xml"/><Relationship Id="rId147" Type="http://schemas.openxmlformats.org/officeDocument/2006/relationships/customXml" Target="../ink/ink1417.xml"/><Relationship Id="rId168" Type="http://schemas.openxmlformats.org/officeDocument/2006/relationships/image" Target="../media/image1351.png"/><Relationship Id="rId312" Type="http://schemas.openxmlformats.org/officeDocument/2006/relationships/image" Target="../media/image1420.png"/><Relationship Id="rId333" Type="http://schemas.openxmlformats.org/officeDocument/2006/relationships/customXml" Target="../ink/ink1512.xml"/><Relationship Id="rId354" Type="http://schemas.openxmlformats.org/officeDocument/2006/relationships/image" Target="../media/image1441.png"/><Relationship Id="rId51" Type="http://schemas.openxmlformats.org/officeDocument/2006/relationships/image" Target="../media/image1296.png"/><Relationship Id="rId72" Type="http://schemas.openxmlformats.org/officeDocument/2006/relationships/customXml" Target="../ink/ink1379.xml"/><Relationship Id="rId93" Type="http://schemas.openxmlformats.org/officeDocument/2006/relationships/image" Target="../media/image1316.png"/><Relationship Id="rId189" Type="http://schemas.openxmlformats.org/officeDocument/2006/relationships/image" Target="../media/image1360.png"/><Relationship Id="rId375" Type="http://schemas.openxmlformats.org/officeDocument/2006/relationships/customXml" Target="../ink/ink1533.xml"/><Relationship Id="rId396" Type="http://schemas.openxmlformats.org/officeDocument/2006/relationships/image" Target="../media/image1460.png"/><Relationship Id="rId3" Type="http://schemas.openxmlformats.org/officeDocument/2006/relationships/image" Target="../media/image1273.png"/><Relationship Id="rId214" Type="http://schemas.openxmlformats.org/officeDocument/2006/relationships/image" Target="../media/image1371.png"/><Relationship Id="rId235" Type="http://schemas.openxmlformats.org/officeDocument/2006/relationships/customXml" Target="../ink/ink1463.xml"/><Relationship Id="rId256" Type="http://schemas.openxmlformats.org/officeDocument/2006/relationships/image" Target="../media/image1392.png"/><Relationship Id="rId277" Type="http://schemas.openxmlformats.org/officeDocument/2006/relationships/customXml" Target="../ink/ink1484.xml"/><Relationship Id="rId298" Type="http://schemas.openxmlformats.org/officeDocument/2006/relationships/image" Target="../media/image1413.png"/><Relationship Id="rId400" Type="http://schemas.openxmlformats.org/officeDocument/2006/relationships/image" Target="../media/image1462.png"/><Relationship Id="rId421" Type="http://schemas.openxmlformats.org/officeDocument/2006/relationships/customXml" Target="../ink/ink1556.xml"/><Relationship Id="rId442" Type="http://schemas.openxmlformats.org/officeDocument/2006/relationships/customXml" Target="../ink/ink1567.xml"/><Relationship Id="rId116" Type="http://schemas.openxmlformats.org/officeDocument/2006/relationships/customXml" Target="../ink/ink1401.xml"/><Relationship Id="rId137" Type="http://schemas.openxmlformats.org/officeDocument/2006/relationships/image" Target="../media/image1337.png"/><Relationship Id="rId158" Type="http://schemas.openxmlformats.org/officeDocument/2006/relationships/customXml" Target="../ink/ink1423.xml"/><Relationship Id="rId302" Type="http://schemas.openxmlformats.org/officeDocument/2006/relationships/image" Target="../media/image1415.png"/><Relationship Id="rId323" Type="http://schemas.openxmlformats.org/officeDocument/2006/relationships/customXml" Target="../ink/ink1507.xml"/><Relationship Id="rId344" Type="http://schemas.openxmlformats.org/officeDocument/2006/relationships/image" Target="../media/image1436.png"/><Relationship Id="rId20" Type="http://schemas.openxmlformats.org/officeDocument/2006/relationships/customXml" Target="../ink/ink1353.xml"/><Relationship Id="rId41" Type="http://schemas.openxmlformats.org/officeDocument/2006/relationships/image" Target="../media/image1292.png"/><Relationship Id="rId62" Type="http://schemas.openxmlformats.org/officeDocument/2006/relationships/customXml" Target="../ink/ink1374.xml"/><Relationship Id="rId83" Type="http://schemas.openxmlformats.org/officeDocument/2006/relationships/image" Target="../media/image1311.png"/><Relationship Id="rId179" Type="http://schemas.openxmlformats.org/officeDocument/2006/relationships/image" Target="../media/image1355.png"/><Relationship Id="rId365" Type="http://schemas.openxmlformats.org/officeDocument/2006/relationships/customXml" Target="../ink/ink1528.xml"/><Relationship Id="rId386" Type="http://schemas.openxmlformats.org/officeDocument/2006/relationships/image" Target="../media/image1457.png"/><Relationship Id="rId190" Type="http://schemas.openxmlformats.org/officeDocument/2006/relationships/customXml" Target="../ink/ink1440.xml"/><Relationship Id="rId204" Type="http://schemas.openxmlformats.org/officeDocument/2006/relationships/image" Target="../media/image1366.png"/><Relationship Id="rId225" Type="http://schemas.openxmlformats.org/officeDocument/2006/relationships/customXml" Target="../ink/ink1458.xml"/><Relationship Id="rId246" Type="http://schemas.openxmlformats.org/officeDocument/2006/relationships/image" Target="../media/image1387.png"/><Relationship Id="rId267" Type="http://schemas.openxmlformats.org/officeDocument/2006/relationships/customXml" Target="../ink/ink1479.xml"/><Relationship Id="rId288" Type="http://schemas.openxmlformats.org/officeDocument/2006/relationships/image" Target="../media/image1408.png"/><Relationship Id="rId411" Type="http://schemas.openxmlformats.org/officeDocument/2006/relationships/customXml" Target="../ink/ink1551.xml"/><Relationship Id="rId432" Type="http://schemas.openxmlformats.org/officeDocument/2006/relationships/customXml" Target="../ink/ink1562.xml"/><Relationship Id="rId106" Type="http://schemas.openxmlformats.org/officeDocument/2006/relationships/customXml" Target="../ink/ink1396.xml"/><Relationship Id="rId127" Type="http://schemas.openxmlformats.org/officeDocument/2006/relationships/image" Target="../media/image1332.png"/><Relationship Id="rId313" Type="http://schemas.openxmlformats.org/officeDocument/2006/relationships/customXml" Target="../ink/ink1502.xml"/><Relationship Id="rId10" Type="http://schemas.openxmlformats.org/officeDocument/2006/relationships/customXml" Target="../ink/ink1348.xml"/><Relationship Id="rId31" Type="http://schemas.openxmlformats.org/officeDocument/2006/relationships/image" Target="../media/image1287.png"/><Relationship Id="rId52" Type="http://schemas.openxmlformats.org/officeDocument/2006/relationships/customXml" Target="../ink/ink1369.xml"/><Relationship Id="rId73" Type="http://schemas.openxmlformats.org/officeDocument/2006/relationships/image" Target="../media/image1306.png"/><Relationship Id="rId94" Type="http://schemas.openxmlformats.org/officeDocument/2006/relationships/customXml" Target="../ink/ink1390.xml"/><Relationship Id="rId148" Type="http://schemas.openxmlformats.org/officeDocument/2006/relationships/image" Target="../media/image1342.png"/><Relationship Id="rId169" Type="http://schemas.openxmlformats.org/officeDocument/2006/relationships/customXml" Target="../ink/ink1429.xml"/><Relationship Id="rId334" Type="http://schemas.openxmlformats.org/officeDocument/2006/relationships/image" Target="../media/image1431.png"/><Relationship Id="rId355" Type="http://schemas.openxmlformats.org/officeDocument/2006/relationships/customXml" Target="../ink/ink1523.xml"/><Relationship Id="rId376" Type="http://schemas.openxmlformats.org/officeDocument/2006/relationships/image" Target="../media/image1452.png"/><Relationship Id="rId397" Type="http://schemas.openxmlformats.org/officeDocument/2006/relationships/customXml" Target="../ink/ink1544.xml"/><Relationship Id="rId4" Type="http://schemas.openxmlformats.org/officeDocument/2006/relationships/customXml" Target="../ink/ink1345.xml"/><Relationship Id="rId180" Type="http://schemas.openxmlformats.org/officeDocument/2006/relationships/customXml" Target="../ink/ink1435.xml"/><Relationship Id="rId215" Type="http://schemas.openxmlformats.org/officeDocument/2006/relationships/customXml" Target="../ink/ink1453.xml"/><Relationship Id="rId236" Type="http://schemas.openxmlformats.org/officeDocument/2006/relationships/image" Target="../media/image1382.png"/><Relationship Id="rId257" Type="http://schemas.openxmlformats.org/officeDocument/2006/relationships/customXml" Target="../ink/ink1474.xml"/><Relationship Id="rId278" Type="http://schemas.openxmlformats.org/officeDocument/2006/relationships/image" Target="../media/image1403.png"/><Relationship Id="rId401" Type="http://schemas.openxmlformats.org/officeDocument/2006/relationships/customXml" Target="../ink/ink1546.xml"/><Relationship Id="rId422" Type="http://schemas.openxmlformats.org/officeDocument/2006/relationships/image" Target="../media/image1472.png"/><Relationship Id="rId443" Type="http://schemas.openxmlformats.org/officeDocument/2006/relationships/image" Target="../media/image1482.png"/><Relationship Id="rId303" Type="http://schemas.openxmlformats.org/officeDocument/2006/relationships/customXml" Target="../ink/ink1497.xml"/><Relationship Id="rId42" Type="http://schemas.openxmlformats.org/officeDocument/2006/relationships/customXml" Target="../ink/ink1364.xml"/><Relationship Id="rId84" Type="http://schemas.openxmlformats.org/officeDocument/2006/relationships/customXml" Target="../ink/ink1385.xml"/><Relationship Id="rId138" Type="http://schemas.openxmlformats.org/officeDocument/2006/relationships/customXml" Target="../ink/ink1412.xml"/><Relationship Id="rId345" Type="http://schemas.openxmlformats.org/officeDocument/2006/relationships/customXml" Target="../ink/ink1518.xml"/><Relationship Id="rId387" Type="http://schemas.openxmlformats.org/officeDocument/2006/relationships/customXml" Target="../ink/ink1539.xml"/><Relationship Id="rId191" Type="http://schemas.openxmlformats.org/officeDocument/2006/relationships/image" Target="../media/image1361.png"/><Relationship Id="rId205" Type="http://schemas.openxmlformats.org/officeDocument/2006/relationships/customXml" Target="../ink/ink1448.xml"/><Relationship Id="rId247" Type="http://schemas.openxmlformats.org/officeDocument/2006/relationships/customXml" Target="../ink/ink1469.xml"/><Relationship Id="rId412" Type="http://schemas.openxmlformats.org/officeDocument/2006/relationships/image" Target="../media/image1467.png"/><Relationship Id="rId107" Type="http://schemas.openxmlformats.org/officeDocument/2006/relationships/image" Target="../media/image1322.png"/><Relationship Id="rId289" Type="http://schemas.openxmlformats.org/officeDocument/2006/relationships/customXml" Target="../ink/ink1490.xml"/><Relationship Id="rId11" Type="http://schemas.openxmlformats.org/officeDocument/2006/relationships/image" Target="../media/image1277.png"/><Relationship Id="rId53" Type="http://schemas.openxmlformats.org/officeDocument/2006/relationships/image" Target="../media/image400.png"/><Relationship Id="rId149" Type="http://schemas.openxmlformats.org/officeDocument/2006/relationships/customXml" Target="../ink/ink1418.xml"/><Relationship Id="rId314" Type="http://schemas.openxmlformats.org/officeDocument/2006/relationships/image" Target="../media/image1421.png"/><Relationship Id="rId356" Type="http://schemas.openxmlformats.org/officeDocument/2006/relationships/image" Target="../media/image1442.png"/><Relationship Id="rId398" Type="http://schemas.openxmlformats.org/officeDocument/2006/relationships/image" Target="../media/image1461.png"/><Relationship Id="rId95" Type="http://schemas.openxmlformats.org/officeDocument/2006/relationships/image" Target="../media/image169.png"/><Relationship Id="rId160" Type="http://schemas.openxmlformats.org/officeDocument/2006/relationships/customXml" Target="../ink/ink1424.xml"/><Relationship Id="rId216" Type="http://schemas.openxmlformats.org/officeDocument/2006/relationships/image" Target="../media/image1372.png"/><Relationship Id="rId423" Type="http://schemas.openxmlformats.org/officeDocument/2006/relationships/customXml" Target="../ink/ink1557.xml"/><Relationship Id="rId258" Type="http://schemas.openxmlformats.org/officeDocument/2006/relationships/image" Target="../media/image1393.png"/><Relationship Id="rId22" Type="http://schemas.openxmlformats.org/officeDocument/2006/relationships/customXml" Target="../ink/ink1354.xml"/><Relationship Id="rId64" Type="http://schemas.openxmlformats.org/officeDocument/2006/relationships/customXml" Target="../ink/ink1375.xml"/><Relationship Id="rId118" Type="http://schemas.openxmlformats.org/officeDocument/2006/relationships/customXml" Target="../ink/ink1402.xml"/><Relationship Id="rId325" Type="http://schemas.openxmlformats.org/officeDocument/2006/relationships/customXml" Target="../ink/ink1508.xml"/><Relationship Id="rId367" Type="http://schemas.openxmlformats.org/officeDocument/2006/relationships/customXml" Target="../ink/ink1529.xml"/><Relationship Id="rId171" Type="http://schemas.openxmlformats.org/officeDocument/2006/relationships/customXml" Target="../ink/ink1430.xml"/><Relationship Id="rId227" Type="http://schemas.openxmlformats.org/officeDocument/2006/relationships/customXml" Target="../ink/ink1459.xml"/><Relationship Id="rId269" Type="http://schemas.openxmlformats.org/officeDocument/2006/relationships/customXml" Target="../ink/ink1480.xml"/><Relationship Id="rId434" Type="http://schemas.openxmlformats.org/officeDocument/2006/relationships/customXml" Target="../ink/ink1563.xml"/><Relationship Id="rId33" Type="http://schemas.openxmlformats.org/officeDocument/2006/relationships/image" Target="../media/image1288.png"/><Relationship Id="rId129" Type="http://schemas.openxmlformats.org/officeDocument/2006/relationships/image" Target="../media/image1333.png"/><Relationship Id="rId280" Type="http://schemas.openxmlformats.org/officeDocument/2006/relationships/image" Target="../media/image1404.png"/><Relationship Id="rId336" Type="http://schemas.openxmlformats.org/officeDocument/2006/relationships/image" Target="../media/image143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3.png"/><Relationship Id="rId21" Type="http://schemas.openxmlformats.org/officeDocument/2006/relationships/image" Target="../media/image1495.png"/><Relationship Id="rId42" Type="http://schemas.openxmlformats.org/officeDocument/2006/relationships/customXml" Target="../ink/ink1591.xml"/><Relationship Id="rId63" Type="http://schemas.openxmlformats.org/officeDocument/2006/relationships/image" Target="../media/image1516.png"/><Relationship Id="rId84" Type="http://schemas.openxmlformats.org/officeDocument/2006/relationships/customXml" Target="../ink/ink1612.xml"/><Relationship Id="rId138" Type="http://schemas.openxmlformats.org/officeDocument/2006/relationships/customXml" Target="../ink/ink1639.xml"/><Relationship Id="rId159" Type="http://schemas.openxmlformats.org/officeDocument/2006/relationships/image" Target="../media/image1564.png"/><Relationship Id="rId170" Type="http://schemas.openxmlformats.org/officeDocument/2006/relationships/customXml" Target="../ink/ink1655.xml"/><Relationship Id="rId191" Type="http://schemas.openxmlformats.org/officeDocument/2006/relationships/image" Target="../media/image1579.png"/><Relationship Id="rId205" Type="http://schemas.openxmlformats.org/officeDocument/2006/relationships/customXml" Target="../ink/ink1673.xml"/><Relationship Id="rId226" Type="http://schemas.openxmlformats.org/officeDocument/2006/relationships/customXml" Target="../ink/ink1684.xml"/><Relationship Id="rId247" Type="http://schemas.openxmlformats.org/officeDocument/2006/relationships/image" Target="../media/image1604.png"/><Relationship Id="rId107" Type="http://schemas.openxmlformats.org/officeDocument/2006/relationships/image" Target="../media/image1538.png"/><Relationship Id="rId268" Type="http://schemas.openxmlformats.org/officeDocument/2006/relationships/customXml" Target="../ink/ink1706.xml"/><Relationship Id="rId11" Type="http://schemas.openxmlformats.org/officeDocument/2006/relationships/image" Target="../media/image1490.png"/><Relationship Id="rId32" Type="http://schemas.openxmlformats.org/officeDocument/2006/relationships/customXml" Target="../ink/ink1586.xml"/><Relationship Id="rId53" Type="http://schemas.openxmlformats.org/officeDocument/2006/relationships/image" Target="../media/image1511.png"/><Relationship Id="rId74" Type="http://schemas.openxmlformats.org/officeDocument/2006/relationships/customXml" Target="../ink/ink1607.xml"/><Relationship Id="rId128" Type="http://schemas.openxmlformats.org/officeDocument/2006/relationships/customXml" Target="../ink/ink1634.xml"/><Relationship Id="rId149" Type="http://schemas.openxmlformats.org/officeDocument/2006/relationships/image" Target="../media/image1559.png"/><Relationship Id="rId5" Type="http://schemas.openxmlformats.org/officeDocument/2006/relationships/image" Target="../media/image1487.png"/><Relationship Id="rId95" Type="http://schemas.openxmlformats.org/officeDocument/2006/relationships/image" Target="../media/image1532.png"/><Relationship Id="rId160" Type="http://schemas.openxmlformats.org/officeDocument/2006/relationships/customXml" Target="../ink/ink1650.xml"/><Relationship Id="rId181" Type="http://schemas.openxmlformats.org/officeDocument/2006/relationships/image" Target="../media/image1574.png"/><Relationship Id="rId216" Type="http://schemas.openxmlformats.org/officeDocument/2006/relationships/customXml" Target="../ink/ink1679.xml"/><Relationship Id="rId237" Type="http://schemas.openxmlformats.org/officeDocument/2006/relationships/image" Target="../media/image1599.png"/><Relationship Id="rId258" Type="http://schemas.openxmlformats.org/officeDocument/2006/relationships/image" Target="../media/image1608.png"/><Relationship Id="rId22" Type="http://schemas.openxmlformats.org/officeDocument/2006/relationships/customXml" Target="../ink/ink1581.xml"/><Relationship Id="rId43" Type="http://schemas.openxmlformats.org/officeDocument/2006/relationships/image" Target="../media/image1506.png"/><Relationship Id="rId64" Type="http://schemas.openxmlformats.org/officeDocument/2006/relationships/customXml" Target="../ink/ink1602.xml"/><Relationship Id="rId118" Type="http://schemas.openxmlformats.org/officeDocument/2006/relationships/customXml" Target="../ink/ink1629.xml"/><Relationship Id="rId139" Type="http://schemas.openxmlformats.org/officeDocument/2006/relationships/image" Target="../media/image1554.png"/><Relationship Id="rId85" Type="http://schemas.openxmlformats.org/officeDocument/2006/relationships/image" Target="../media/image1527.png"/><Relationship Id="rId150" Type="http://schemas.openxmlformats.org/officeDocument/2006/relationships/customXml" Target="../ink/ink1645.xml"/><Relationship Id="rId171" Type="http://schemas.openxmlformats.org/officeDocument/2006/relationships/image" Target="../media/image1569.png"/><Relationship Id="rId192" Type="http://schemas.openxmlformats.org/officeDocument/2006/relationships/customXml" Target="../ink/ink1666.xml"/><Relationship Id="rId206" Type="http://schemas.openxmlformats.org/officeDocument/2006/relationships/image" Target="../media/image1585.png"/><Relationship Id="rId227" Type="http://schemas.openxmlformats.org/officeDocument/2006/relationships/image" Target="../media/image1595.png"/><Relationship Id="rId248" Type="http://schemas.openxmlformats.org/officeDocument/2006/relationships/customXml" Target="../ink/ink1695.xml"/><Relationship Id="rId269" Type="http://schemas.openxmlformats.org/officeDocument/2006/relationships/image" Target="../media/image1613.png"/><Relationship Id="rId12" Type="http://schemas.openxmlformats.org/officeDocument/2006/relationships/customXml" Target="../ink/ink1576.xml"/><Relationship Id="rId33" Type="http://schemas.openxmlformats.org/officeDocument/2006/relationships/image" Target="../media/image1501.png"/><Relationship Id="rId108" Type="http://schemas.openxmlformats.org/officeDocument/2006/relationships/customXml" Target="../ink/ink1624.xml"/><Relationship Id="rId129" Type="http://schemas.openxmlformats.org/officeDocument/2006/relationships/image" Target="../media/image1549.png"/><Relationship Id="rId54" Type="http://schemas.openxmlformats.org/officeDocument/2006/relationships/customXml" Target="../ink/ink1597.xml"/><Relationship Id="rId75" Type="http://schemas.openxmlformats.org/officeDocument/2006/relationships/image" Target="../media/image1522.png"/><Relationship Id="rId96" Type="http://schemas.openxmlformats.org/officeDocument/2006/relationships/customXml" Target="../ink/ink1618.xml"/><Relationship Id="rId140" Type="http://schemas.openxmlformats.org/officeDocument/2006/relationships/customXml" Target="../ink/ink1640.xml"/><Relationship Id="rId161" Type="http://schemas.openxmlformats.org/officeDocument/2006/relationships/image" Target="../media/image1565.png"/><Relationship Id="rId182" Type="http://schemas.openxmlformats.org/officeDocument/2006/relationships/customXml" Target="../ink/ink1661.xml"/><Relationship Id="rId217" Type="http://schemas.openxmlformats.org/officeDocument/2006/relationships/image" Target="../media/image1590.png"/><Relationship Id="rId6" Type="http://schemas.openxmlformats.org/officeDocument/2006/relationships/customXml" Target="../ink/ink1573.xml"/><Relationship Id="rId238" Type="http://schemas.openxmlformats.org/officeDocument/2006/relationships/customXml" Target="../ink/ink1690.xml"/><Relationship Id="rId259" Type="http://schemas.openxmlformats.org/officeDocument/2006/relationships/customXml" Target="../ink/ink1701.xml"/><Relationship Id="rId23" Type="http://schemas.openxmlformats.org/officeDocument/2006/relationships/image" Target="../media/image1496.png"/><Relationship Id="rId119" Type="http://schemas.openxmlformats.org/officeDocument/2006/relationships/image" Target="../media/image1544.png"/><Relationship Id="rId270" Type="http://schemas.openxmlformats.org/officeDocument/2006/relationships/customXml" Target="../ink/ink1707.xml"/><Relationship Id="rId44" Type="http://schemas.openxmlformats.org/officeDocument/2006/relationships/customXml" Target="../ink/ink1592.xml"/><Relationship Id="rId60" Type="http://schemas.openxmlformats.org/officeDocument/2006/relationships/customXml" Target="../ink/ink1600.xml"/><Relationship Id="rId65" Type="http://schemas.openxmlformats.org/officeDocument/2006/relationships/image" Target="../media/image1517.png"/><Relationship Id="rId81" Type="http://schemas.openxmlformats.org/officeDocument/2006/relationships/image" Target="../media/image1525.png"/><Relationship Id="rId86" Type="http://schemas.openxmlformats.org/officeDocument/2006/relationships/customXml" Target="../ink/ink1613.xml"/><Relationship Id="rId130" Type="http://schemas.openxmlformats.org/officeDocument/2006/relationships/customXml" Target="../ink/ink1635.xml"/><Relationship Id="rId135" Type="http://schemas.openxmlformats.org/officeDocument/2006/relationships/image" Target="../media/image1552.png"/><Relationship Id="rId151" Type="http://schemas.openxmlformats.org/officeDocument/2006/relationships/image" Target="../media/image1560.png"/><Relationship Id="rId156" Type="http://schemas.openxmlformats.org/officeDocument/2006/relationships/customXml" Target="../ink/ink1648.xml"/><Relationship Id="rId177" Type="http://schemas.openxmlformats.org/officeDocument/2006/relationships/image" Target="../media/image1572.png"/><Relationship Id="rId198" Type="http://schemas.openxmlformats.org/officeDocument/2006/relationships/customXml" Target="../ink/ink1669.xml"/><Relationship Id="rId172" Type="http://schemas.openxmlformats.org/officeDocument/2006/relationships/customXml" Target="../ink/ink1656.xml"/><Relationship Id="rId193" Type="http://schemas.openxmlformats.org/officeDocument/2006/relationships/image" Target="../media/image549.png"/><Relationship Id="rId202" Type="http://schemas.openxmlformats.org/officeDocument/2006/relationships/customXml" Target="../ink/ink1671.xml"/><Relationship Id="rId207" Type="http://schemas.openxmlformats.org/officeDocument/2006/relationships/customXml" Target="../ink/ink1674.xml"/><Relationship Id="rId223" Type="http://schemas.openxmlformats.org/officeDocument/2006/relationships/image" Target="../media/image1593.png"/><Relationship Id="rId228" Type="http://schemas.openxmlformats.org/officeDocument/2006/relationships/customXml" Target="../ink/ink1685.xml"/><Relationship Id="rId244" Type="http://schemas.openxmlformats.org/officeDocument/2006/relationships/customXml" Target="../ink/ink1693.xml"/><Relationship Id="rId249" Type="http://schemas.openxmlformats.org/officeDocument/2006/relationships/customXml" Target="../ink/ink1696.xml"/><Relationship Id="rId13" Type="http://schemas.openxmlformats.org/officeDocument/2006/relationships/image" Target="../media/image1491.png"/><Relationship Id="rId18" Type="http://schemas.openxmlformats.org/officeDocument/2006/relationships/customXml" Target="../ink/ink1579.xml"/><Relationship Id="rId39" Type="http://schemas.openxmlformats.org/officeDocument/2006/relationships/image" Target="../media/image1504.png"/><Relationship Id="rId109" Type="http://schemas.openxmlformats.org/officeDocument/2006/relationships/image" Target="../media/image1539.png"/><Relationship Id="rId260" Type="http://schemas.openxmlformats.org/officeDocument/2006/relationships/image" Target="../media/image1609.png"/><Relationship Id="rId265" Type="http://schemas.openxmlformats.org/officeDocument/2006/relationships/image" Target="../media/image1611.png"/><Relationship Id="rId34" Type="http://schemas.openxmlformats.org/officeDocument/2006/relationships/customXml" Target="../ink/ink1587.xml"/><Relationship Id="rId50" Type="http://schemas.openxmlformats.org/officeDocument/2006/relationships/customXml" Target="../ink/ink1595.xml"/><Relationship Id="rId55" Type="http://schemas.openxmlformats.org/officeDocument/2006/relationships/image" Target="../media/image1512.png"/><Relationship Id="rId76" Type="http://schemas.openxmlformats.org/officeDocument/2006/relationships/customXml" Target="../ink/ink1608.xml"/><Relationship Id="rId97" Type="http://schemas.openxmlformats.org/officeDocument/2006/relationships/image" Target="../media/image1533.png"/><Relationship Id="rId104" Type="http://schemas.openxmlformats.org/officeDocument/2006/relationships/customXml" Target="../ink/ink1622.xml"/><Relationship Id="rId120" Type="http://schemas.openxmlformats.org/officeDocument/2006/relationships/customXml" Target="../ink/ink1630.xml"/><Relationship Id="rId125" Type="http://schemas.openxmlformats.org/officeDocument/2006/relationships/image" Target="../media/image1547.png"/><Relationship Id="rId141" Type="http://schemas.openxmlformats.org/officeDocument/2006/relationships/image" Target="../media/image1555.png"/><Relationship Id="rId146" Type="http://schemas.openxmlformats.org/officeDocument/2006/relationships/customXml" Target="../ink/ink1643.xml"/><Relationship Id="rId167" Type="http://schemas.openxmlformats.org/officeDocument/2006/relationships/image" Target="../media/image1567.png"/><Relationship Id="rId188" Type="http://schemas.openxmlformats.org/officeDocument/2006/relationships/customXml" Target="../ink/ink1664.xml"/><Relationship Id="rId7" Type="http://schemas.openxmlformats.org/officeDocument/2006/relationships/image" Target="../media/image1488.png"/><Relationship Id="rId71" Type="http://schemas.openxmlformats.org/officeDocument/2006/relationships/image" Target="../media/image1520.png"/><Relationship Id="rId92" Type="http://schemas.openxmlformats.org/officeDocument/2006/relationships/customXml" Target="../ink/ink1616.xml"/><Relationship Id="rId162" Type="http://schemas.openxmlformats.org/officeDocument/2006/relationships/customXml" Target="../ink/ink1651.xml"/><Relationship Id="rId183" Type="http://schemas.openxmlformats.org/officeDocument/2006/relationships/image" Target="../media/image1575.png"/><Relationship Id="rId213" Type="http://schemas.openxmlformats.org/officeDocument/2006/relationships/image" Target="../media/image1588.png"/><Relationship Id="rId218" Type="http://schemas.openxmlformats.org/officeDocument/2006/relationships/customXml" Target="../ink/ink1680.xml"/><Relationship Id="rId234" Type="http://schemas.openxmlformats.org/officeDocument/2006/relationships/customXml" Target="../ink/ink1688.xml"/><Relationship Id="rId239" Type="http://schemas.openxmlformats.org/officeDocument/2006/relationships/image" Target="../media/image1600.png"/><Relationship Id="rId2" Type="http://schemas.openxmlformats.org/officeDocument/2006/relationships/customXml" Target="../ink/ink1571.xml"/><Relationship Id="rId29" Type="http://schemas.openxmlformats.org/officeDocument/2006/relationships/image" Target="../media/image1499.png"/><Relationship Id="rId250" Type="http://schemas.openxmlformats.org/officeDocument/2006/relationships/image" Target="../media/image1605.png"/><Relationship Id="rId255" Type="http://schemas.openxmlformats.org/officeDocument/2006/relationships/customXml" Target="../ink/ink1699.xml"/><Relationship Id="rId271" Type="http://schemas.openxmlformats.org/officeDocument/2006/relationships/customXml" Target="../ink/ink1708.xml"/><Relationship Id="rId24" Type="http://schemas.openxmlformats.org/officeDocument/2006/relationships/customXml" Target="../ink/ink1582.xml"/><Relationship Id="rId40" Type="http://schemas.openxmlformats.org/officeDocument/2006/relationships/customXml" Target="../ink/ink1590.xml"/><Relationship Id="rId45" Type="http://schemas.openxmlformats.org/officeDocument/2006/relationships/image" Target="../media/image1507.png"/><Relationship Id="rId66" Type="http://schemas.openxmlformats.org/officeDocument/2006/relationships/customXml" Target="../ink/ink1603.xml"/><Relationship Id="rId87" Type="http://schemas.openxmlformats.org/officeDocument/2006/relationships/image" Target="../media/image1528.png"/><Relationship Id="rId110" Type="http://schemas.openxmlformats.org/officeDocument/2006/relationships/customXml" Target="../ink/ink1625.xml"/><Relationship Id="rId115" Type="http://schemas.openxmlformats.org/officeDocument/2006/relationships/image" Target="../media/image1542.png"/><Relationship Id="rId131" Type="http://schemas.openxmlformats.org/officeDocument/2006/relationships/image" Target="../media/image1550.png"/><Relationship Id="rId136" Type="http://schemas.openxmlformats.org/officeDocument/2006/relationships/customXml" Target="../ink/ink1638.xml"/><Relationship Id="rId157" Type="http://schemas.openxmlformats.org/officeDocument/2006/relationships/image" Target="../media/image1563.png"/><Relationship Id="rId178" Type="http://schemas.openxmlformats.org/officeDocument/2006/relationships/customXml" Target="../ink/ink1659.xml"/><Relationship Id="rId61" Type="http://schemas.openxmlformats.org/officeDocument/2006/relationships/image" Target="../media/image1515.png"/><Relationship Id="rId82" Type="http://schemas.openxmlformats.org/officeDocument/2006/relationships/customXml" Target="../ink/ink1611.xml"/><Relationship Id="rId152" Type="http://schemas.openxmlformats.org/officeDocument/2006/relationships/customXml" Target="../ink/ink1646.xml"/><Relationship Id="rId173" Type="http://schemas.openxmlformats.org/officeDocument/2006/relationships/image" Target="../media/image1570.png"/><Relationship Id="rId194" Type="http://schemas.openxmlformats.org/officeDocument/2006/relationships/customXml" Target="../ink/ink1667.xml"/><Relationship Id="rId199" Type="http://schemas.openxmlformats.org/officeDocument/2006/relationships/image" Target="../media/image1582.png"/><Relationship Id="rId203" Type="http://schemas.openxmlformats.org/officeDocument/2006/relationships/customXml" Target="../ink/ink1672.xml"/><Relationship Id="rId208" Type="http://schemas.openxmlformats.org/officeDocument/2006/relationships/image" Target="../media/image1586.png"/><Relationship Id="rId229" Type="http://schemas.openxmlformats.org/officeDocument/2006/relationships/image" Target="../media/image680.png"/><Relationship Id="rId19" Type="http://schemas.openxmlformats.org/officeDocument/2006/relationships/image" Target="../media/image1494.png"/><Relationship Id="rId224" Type="http://schemas.openxmlformats.org/officeDocument/2006/relationships/customXml" Target="../ink/ink1683.xml"/><Relationship Id="rId240" Type="http://schemas.openxmlformats.org/officeDocument/2006/relationships/customXml" Target="../ink/ink1691.xml"/><Relationship Id="rId245" Type="http://schemas.openxmlformats.org/officeDocument/2006/relationships/image" Target="../media/image1603.png"/><Relationship Id="rId261" Type="http://schemas.openxmlformats.org/officeDocument/2006/relationships/customXml" Target="../ink/ink1702.xml"/><Relationship Id="rId266" Type="http://schemas.openxmlformats.org/officeDocument/2006/relationships/customXml" Target="../ink/ink1705.xml"/><Relationship Id="rId14" Type="http://schemas.openxmlformats.org/officeDocument/2006/relationships/customXml" Target="../ink/ink1577.xml"/><Relationship Id="rId30" Type="http://schemas.openxmlformats.org/officeDocument/2006/relationships/customXml" Target="../ink/ink1585.xml"/><Relationship Id="rId35" Type="http://schemas.openxmlformats.org/officeDocument/2006/relationships/image" Target="../media/image1502.png"/><Relationship Id="rId56" Type="http://schemas.openxmlformats.org/officeDocument/2006/relationships/customXml" Target="../ink/ink1598.xml"/><Relationship Id="rId77" Type="http://schemas.openxmlformats.org/officeDocument/2006/relationships/image" Target="../media/image1523.png"/><Relationship Id="rId100" Type="http://schemas.openxmlformats.org/officeDocument/2006/relationships/customXml" Target="../ink/ink1620.xml"/><Relationship Id="rId105" Type="http://schemas.openxmlformats.org/officeDocument/2006/relationships/image" Target="../media/image1537.png"/><Relationship Id="rId126" Type="http://schemas.openxmlformats.org/officeDocument/2006/relationships/customXml" Target="../ink/ink1633.xml"/><Relationship Id="rId147" Type="http://schemas.openxmlformats.org/officeDocument/2006/relationships/image" Target="../media/image1558.png"/><Relationship Id="rId168" Type="http://schemas.openxmlformats.org/officeDocument/2006/relationships/customXml" Target="../ink/ink1654.xml"/><Relationship Id="rId8" Type="http://schemas.openxmlformats.org/officeDocument/2006/relationships/customXml" Target="../ink/ink1574.xml"/><Relationship Id="rId51" Type="http://schemas.openxmlformats.org/officeDocument/2006/relationships/image" Target="../media/image1510.png"/><Relationship Id="rId72" Type="http://schemas.openxmlformats.org/officeDocument/2006/relationships/customXml" Target="../ink/ink1606.xml"/><Relationship Id="rId93" Type="http://schemas.openxmlformats.org/officeDocument/2006/relationships/image" Target="../media/image1531.png"/><Relationship Id="rId98" Type="http://schemas.openxmlformats.org/officeDocument/2006/relationships/customXml" Target="../ink/ink1619.xml"/><Relationship Id="rId121" Type="http://schemas.openxmlformats.org/officeDocument/2006/relationships/image" Target="../media/image1545.png"/><Relationship Id="rId142" Type="http://schemas.openxmlformats.org/officeDocument/2006/relationships/customXml" Target="../ink/ink1641.xml"/><Relationship Id="rId163" Type="http://schemas.openxmlformats.org/officeDocument/2006/relationships/image" Target="../media/image1566.png"/><Relationship Id="rId184" Type="http://schemas.openxmlformats.org/officeDocument/2006/relationships/customXml" Target="../ink/ink1662.xml"/><Relationship Id="rId189" Type="http://schemas.openxmlformats.org/officeDocument/2006/relationships/image" Target="../media/image1578.png"/><Relationship Id="rId219" Type="http://schemas.openxmlformats.org/officeDocument/2006/relationships/image" Target="../media/image1591.png"/><Relationship Id="rId3" Type="http://schemas.openxmlformats.org/officeDocument/2006/relationships/image" Target="../media/image1486.png"/><Relationship Id="rId214" Type="http://schemas.openxmlformats.org/officeDocument/2006/relationships/customXml" Target="../ink/ink1678.xml"/><Relationship Id="rId230" Type="http://schemas.openxmlformats.org/officeDocument/2006/relationships/customXml" Target="../ink/ink1686.xml"/><Relationship Id="rId235" Type="http://schemas.openxmlformats.org/officeDocument/2006/relationships/image" Target="../media/image1598.png"/><Relationship Id="rId251" Type="http://schemas.openxmlformats.org/officeDocument/2006/relationships/customXml" Target="../ink/ink1697.xml"/><Relationship Id="rId256" Type="http://schemas.openxmlformats.org/officeDocument/2006/relationships/image" Target="../media/image572.png"/><Relationship Id="rId25" Type="http://schemas.openxmlformats.org/officeDocument/2006/relationships/image" Target="../media/image1497.png"/><Relationship Id="rId46" Type="http://schemas.openxmlformats.org/officeDocument/2006/relationships/customXml" Target="../ink/ink1593.xml"/><Relationship Id="rId67" Type="http://schemas.openxmlformats.org/officeDocument/2006/relationships/image" Target="../media/image1518.png"/><Relationship Id="rId116" Type="http://schemas.openxmlformats.org/officeDocument/2006/relationships/customXml" Target="../ink/ink1628.xml"/><Relationship Id="rId137" Type="http://schemas.openxmlformats.org/officeDocument/2006/relationships/image" Target="../media/image1553.png"/><Relationship Id="rId158" Type="http://schemas.openxmlformats.org/officeDocument/2006/relationships/customXml" Target="../ink/ink1649.xml"/><Relationship Id="rId272" Type="http://schemas.openxmlformats.org/officeDocument/2006/relationships/image" Target="../media/image1614.png"/><Relationship Id="rId20" Type="http://schemas.openxmlformats.org/officeDocument/2006/relationships/customXml" Target="../ink/ink1580.xml"/><Relationship Id="rId41" Type="http://schemas.openxmlformats.org/officeDocument/2006/relationships/image" Target="../media/image1505.png"/><Relationship Id="rId62" Type="http://schemas.openxmlformats.org/officeDocument/2006/relationships/customXml" Target="../ink/ink1601.xml"/><Relationship Id="rId83" Type="http://schemas.openxmlformats.org/officeDocument/2006/relationships/image" Target="../media/image1526.png"/><Relationship Id="rId88" Type="http://schemas.openxmlformats.org/officeDocument/2006/relationships/customXml" Target="../ink/ink1614.xml"/><Relationship Id="rId111" Type="http://schemas.openxmlformats.org/officeDocument/2006/relationships/image" Target="../media/image1540.png"/><Relationship Id="rId132" Type="http://schemas.openxmlformats.org/officeDocument/2006/relationships/customXml" Target="../ink/ink1636.xml"/><Relationship Id="rId153" Type="http://schemas.openxmlformats.org/officeDocument/2006/relationships/image" Target="../media/image1561.png"/><Relationship Id="rId174" Type="http://schemas.openxmlformats.org/officeDocument/2006/relationships/customXml" Target="../ink/ink1657.xml"/><Relationship Id="rId179" Type="http://schemas.openxmlformats.org/officeDocument/2006/relationships/image" Target="../media/image1573.png"/><Relationship Id="rId195" Type="http://schemas.openxmlformats.org/officeDocument/2006/relationships/image" Target="../media/image1580.png"/><Relationship Id="rId209" Type="http://schemas.openxmlformats.org/officeDocument/2006/relationships/customXml" Target="../ink/ink1675.xml"/><Relationship Id="rId190" Type="http://schemas.openxmlformats.org/officeDocument/2006/relationships/customXml" Target="../ink/ink1665.xml"/><Relationship Id="rId204" Type="http://schemas.openxmlformats.org/officeDocument/2006/relationships/image" Target="../media/image1584.png"/><Relationship Id="rId220" Type="http://schemas.openxmlformats.org/officeDocument/2006/relationships/customXml" Target="../ink/ink1681.xml"/><Relationship Id="rId225" Type="http://schemas.openxmlformats.org/officeDocument/2006/relationships/image" Target="../media/image1594.png"/><Relationship Id="rId241" Type="http://schemas.openxmlformats.org/officeDocument/2006/relationships/image" Target="../media/image1601.png"/><Relationship Id="rId246" Type="http://schemas.openxmlformats.org/officeDocument/2006/relationships/customXml" Target="../ink/ink1694.xml"/><Relationship Id="rId267" Type="http://schemas.openxmlformats.org/officeDocument/2006/relationships/image" Target="../media/image1612.png"/><Relationship Id="rId15" Type="http://schemas.openxmlformats.org/officeDocument/2006/relationships/image" Target="../media/image1492.png"/><Relationship Id="rId36" Type="http://schemas.openxmlformats.org/officeDocument/2006/relationships/customXml" Target="../ink/ink1588.xml"/><Relationship Id="rId57" Type="http://schemas.openxmlformats.org/officeDocument/2006/relationships/image" Target="../media/image1513.png"/><Relationship Id="rId106" Type="http://schemas.openxmlformats.org/officeDocument/2006/relationships/customXml" Target="../ink/ink1623.xml"/><Relationship Id="rId127" Type="http://schemas.openxmlformats.org/officeDocument/2006/relationships/image" Target="../media/image1548.png"/><Relationship Id="rId262" Type="http://schemas.openxmlformats.org/officeDocument/2006/relationships/image" Target="../media/image1610.png"/><Relationship Id="rId10" Type="http://schemas.openxmlformats.org/officeDocument/2006/relationships/customXml" Target="../ink/ink1575.xml"/><Relationship Id="rId31" Type="http://schemas.openxmlformats.org/officeDocument/2006/relationships/image" Target="../media/image1500.png"/><Relationship Id="rId52" Type="http://schemas.openxmlformats.org/officeDocument/2006/relationships/customXml" Target="../ink/ink1596.xml"/><Relationship Id="rId73" Type="http://schemas.openxmlformats.org/officeDocument/2006/relationships/image" Target="../media/image1521.png"/><Relationship Id="rId78" Type="http://schemas.openxmlformats.org/officeDocument/2006/relationships/customXml" Target="../ink/ink1609.xml"/><Relationship Id="rId94" Type="http://schemas.openxmlformats.org/officeDocument/2006/relationships/customXml" Target="../ink/ink1617.xml"/><Relationship Id="rId99" Type="http://schemas.openxmlformats.org/officeDocument/2006/relationships/image" Target="../media/image1534.png"/><Relationship Id="rId101" Type="http://schemas.openxmlformats.org/officeDocument/2006/relationships/image" Target="../media/image1535.png"/><Relationship Id="rId122" Type="http://schemas.openxmlformats.org/officeDocument/2006/relationships/customXml" Target="../ink/ink1631.xml"/><Relationship Id="rId143" Type="http://schemas.openxmlformats.org/officeDocument/2006/relationships/image" Target="../media/image1556.png"/><Relationship Id="rId148" Type="http://schemas.openxmlformats.org/officeDocument/2006/relationships/customXml" Target="../ink/ink1644.xml"/><Relationship Id="rId164" Type="http://schemas.openxmlformats.org/officeDocument/2006/relationships/customXml" Target="../ink/ink1652.xml"/><Relationship Id="rId169" Type="http://schemas.openxmlformats.org/officeDocument/2006/relationships/image" Target="../media/image1568.png"/><Relationship Id="rId185" Type="http://schemas.openxmlformats.org/officeDocument/2006/relationships/image" Target="../media/image1576.png"/><Relationship Id="rId4" Type="http://schemas.openxmlformats.org/officeDocument/2006/relationships/customXml" Target="../ink/ink1572.xml"/><Relationship Id="rId9" Type="http://schemas.openxmlformats.org/officeDocument/2006/relationships/image" Target="../media/image1489.png"/><Relationship Id="rId180" Type="http://schemas.openxmlformats.org/officeDocument/2006/relationships/customXml" Target="../ink/ink1660.xml"/><Relationship Id="rId210" Type="http://schemas.openxmlformats.org/officeDocument/2006/relationships/customXml" Target="../ink/ink1676.xml"/><Relationship Id="rId215" Type="http://schemas.openxmlformats.org/officeDocument/2006/relationships/image" Target="../media/image1589.png"/><Relationship Id="rId236" Type="http://schemas.openxmlformats.org/officeDocument/2006/relationships/customXml" Target="../ink/ink1689.xml"/><Relationship Id="rId257" Type="http://schemas.openxmlformats.org/officeDocument/2006/relationships/customXml" Target="../ink/ink1700.xml"/><Relationship Id="rId26" Type="http://schemas.openxmlformats.org/officeDocument/2006/relationships/customXml" Target="../ink/ink1583.xml"/><Relationship Id="rId231" Type="http://schemas.openxmlformats.org/officeDocument/2006/relationships/image" Target="../media/image1596.png"/><Relationship Id="rId252" Type="http://schemas.openxmlformats.org/officeDocument/2006/relationships/image" Target="../media/image1606.png"/><Relationship Id="rId47" Type="http://schemas.openxmlformats.org/officeDocument/2006/relationships/image" Target="../media/image1508.png"/><Relationship Id="rId68" Type="http://schemas.openxmlformats.org/officeDocument/2006/relationships/customXml" Target="../ink/ink1604.xml"/><Relationship Id="rId89" Type="http://schemas.openxmlformats.org/officeDocument/2006/relationships/image" Target="../media/image1529.png"/><Relationship Id="rId112" Type="http://schemas.openxmlformats.org/officeDocument/2006/relationships/customXml" Target="../ink/ink1626.xml"/><Relationship Id="rId133" Type="http://schemas.openxmlformats.org/officeDocument/2006/relationships/image" Target="../media/image1551.png"/><Relationship Id="rId154" Type="http://schemas.openxmlformats.org/officeDocument/2006/relationships/customXml" Target="../ink/ink1647.xml"/><Relationship Id="rId175" Type="http://schemas.openxmlformats.org/officeDocument/2006/relationships/image" Target="../media/image1571.png"/><Relationship Id="rId196" Type="http://schemas.openxmlformats.org/officeDocument/2006/relationships/customXml" Target="../ink/ink1668.xml"/><Relationship Id="rId200" Type="http://schemas.openxmlformats.org/officeDocument/2006/relationships/customXml" Target="../ink/ink1670.xml"/><Relationship Id="rId16" Type="http://schemas.openxmlformats.org/officeDocument/2006/relationships/customXml" Target="../ink/ink1578.xml"/><Relationship Id="rId221" Type="http://schemas.openxmlformats.org/officeDocument/2006/relationships/image" Target="../media/image1592.png"/><Relationship Id="rId242" Type="http://schemas.openxmlformats.org/officeDocument/2006/relationships/customXml" Target="../ink/ink1692.xml"/><Relationship Id="rId263" Type="http://schemas.openxmlformats.org/officeDocument/2006/relationships/customXml" Target="../ink/ink1703.xml"/><Relationship Id="rId37" Type="http://schemas.openxmlformats.org/officeDocument/2006/relationships/image" Target="../media/image1503.png"/><Relationship Id="rId58" Type="http://schemas.openxmlformats.org/officeDocument/2006/relationships/customXml" Target="../ink/ink1599.xml"/><Relationship Id="rId79" Type="http://schemas.openxmlformats.org/officeDocument/2006/relationships/image" Target="../media/image1524.png"/><Relationship Id="rId102" Type="http://schemas.openxmlformats.org/officeDocument/2006/relationships/customXml" Target="../ink/ink1621.xml"/><Relationship Id="rId123" Type="http://schemas.openxmlformats.org/officeDocument/2006/relationships/image" Target="../media/image1546.png"/><Relationship Id="rId144" Type="http://schemas.openxmlformats.org/officeDocument/2006/relationships/customXml" Target="../ink/ink1642.xml"/><Relationship Id="rId90" Type="http://schemas.openxmlformats.org/officeDocument/2006/relationships/customXml" Target="../ink/ink1615.xml"/><Relationship Id="rId165" Type="http://schemas.openxmlformats.org/officeDocument/2006/relationships/image" Target="../media/image635.png"/><Relationship Id="rId186" Type="http://schemas.openxmlformats.org/officeDocument/2006/relationships/customXml" Target="../ink/ink1663.xml"/><Relationship Id="rId211" Type="http://schemas.openxmlformats.org/officeDocument/2006/relationships/image" Target="../media/image1587.png"/><Relationship Id="rId232" Type="http://schemas.openxmlformats.org/officeDocument/2006/relationships/customXml" Target="../ink/ink1687.xml"/><Relationship Id="rId253" Type="http://schemas.openxmlformats.org/officeDocument/2006/relationships/customXml" Target="../ink/ink1698.xml"/><Relationship Id="rId27" Type="http://schemas.openxmlformats.org/officeDocument/2006/relationships/image" Target="../media/image1498.png"/><Relationship Id="rId48" Type="http://schemas.openxmlformats.org/officeDocument/2006/relationships/customXml" Target="../ink/ink1594.xml"/><Relationship Id="rId69" Type="http://schemas.openxmlformats.org/officeDocument/2006/relationships/image" Target="../media/image1519.png"/><Relationship Id="rId113" Type="http://schemas.openxmlformats.org/officeDocument/2006/relationships/image" Target="../media/image1541.png"/><Relationship Id="rId134" Type="http://schemas.openxmlformats.org/officeDocument/2006/relationships/customXml" Target="../ink/ink1637.xml"/><Relationship Id="rId80" Type="http://schemas.openxmlformats.org/officeDocument/2006/relationships/customXml" Target="../ink/ink1610.xml"/><Relationship Id="rId155" Type="http://schemas.openxmlformats.org/officeDocument/2006/relationships/image" Target="../media/image1562.png"/><Relationship Id="rId176" Type="http://schemas.openxmlformats.org/officeDocument/2006/relationships/customXml" Target="../ink/ink1658.xml"/><Relationship Id="rId197" Type="http://schemas.openxmlformats.org/officeDocument/2006/relationships/image" Target="../media/image1581.png"/><Relationship Id="rId201" Type="http://schemas.openxmlformats.org/officeDocument/2006/relationships/image" Target="../media/image1583.png"/><Relationship Id="rId222" Type="http://schemas.openxmlformats.org/officeDocument/2006/relationships/customXml" Target="../ink/ink1682.xml"/><Relationship Id="rId243" Type="http://schemas.openxmlformats.org/officeDocument/2006/relationships/image" Target="../media/image1602.png"/><Relationship Id="rId264" Type="http://schemas.openxmlformats.org/officeDocument/2006/relationships/customXml" Target="../ink/ink1704.xml"/><Relationship Id="rId17" Type="http://schemas.openxmlformats.org/officeDocument/2006/relationships/image" Target="../media/image1493.png"/><Relationship Id="rId38" Type="http://schemas.openxmlformats.org/officeDocument/2006/relationships/customXml" Target="../ink/ink1589.xml"/><Relationship Id="rId59" Type="http://schemas.openxmlformats.org/officeDocument/2006/relationships/image" Target="../media/image1514.png"/><Relationship Id="rId103" Type="http://schemas.openxmlformats.org/officeDocument/2006/relationships/image" Target="../media/image1536.png"/><Relationship Id="rId124" Type="http://schemas.openxmlformats.org/officeDocument/2006/relationships/customXml" Target="../ink/ink1632.xml"/><Relationship Id="rId70" Type="http://schemas.openxmlformats.org/officeDocument/2006/relationships/customXml" Target="../ink/ink1605.xml"/><Relationship Id="rId91" Type="http://schemas.openxmlformats.org/officeDocument/2006/relationships/image" Target="../media/image1530.png"/><Relationship Id="rId145" Type="http://schemas.openxmlformats.org/officeDocument/2006/relationships/image" Target="../media/image1557.png"/><Relationship Id="rId166" Type="http://schemas.openxmlformats.org/officeDocument/2006/relationships/customXml" Target="../ink/ink1653.xml"/><Relationship Id="rId187" Type="http://schemas.openxmlformats.org/officeDocument/2006/relationships/image" Target="../media/image157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677.xml"/><Relationship Id="rId233" Type="http://schemas.openxmlformats.org/officeDocument/2006/relationships/image" Target="../media/image1597.png"/><Relationship Id="rId254" Type="http://schemas.openxmlformats.org/officeDocument/2006/relationships/image" Target="../media/image1607.png"/><Relationship Id="rId28" Type="http://schemas.openxmlformats.org/officeDocument/2006/relationships/customXml" Target="../ink/ink1584.xml"/><Relationship Id="rId49" Type="http://schemas.openxmlformats.org/officeDocument/2006/relationships/image" Target="../media/image1509.png"/><Relationship Id="rId114" Type="http://schemas.openxmlformats.org/officeDocument/2006/relationships/customXml" Target="../ink/ink1627.xml"/></Relationships>
</file>

<file path=ppt/slides/_rels/slide1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767.xml"/><Relationship Id="rId21" Type="http://schemas.openxmlformats.org/officeDocument/2006/relationships/image" Target="../media/image1624.png"/><Relationship Id="rId42" Type="http://schemas.openxmlformats.org/officeDocument/2006/relationships/customXml" Target="../ink/ink1729.xml"/><Relationship Id="rId63" Type="http://schemas.openxmlformats.org/officeDocument/2006/relationships/image" Target="../media/image1645.png"/><Relationship Id="rId84" Type="http://schemas.openxmlformats.org/officeDocument/2006/relationships/image" Target="../media/image1655.png"/><Relationship Id="rId138" Type="http://schemas.openxmlformats.org/officeDocument/2006/relationships/customXml" Target="../ink/ink1778.xml"/><Relationship Id="rId159" Type="http://schemas.openxmlformats.org/officeDocument/2006/relationships/image" Target="../media/image1690.png"/><Relationship Id="rId170" Type="http://schemas.openxmlformats.org/officeDocument/2006/relationships/customXml" Target="../ink/ink1794.xml"/><Relationship Id="rId191" Type="http://schemas.openxmlformats.org/officeDocument/2006/relationships/image" Target="../media/image1705.png"/><Relationship Id="rId205" Type="http://schemas.openxmlformats.org/officeDocument/2006/relationships/image" Target="../media/image1712.png"/><Relationship Id="rId226" Type="http://schemas.openxmlformats.org/officeDocument/2006/relationships/customXml" Target="../ink/ink1822.xml"/><Relationship Id="rId247" Type="http://schemas.openxmlformats.org/officeDocument/2006/relationships/image" Target="../media/image1733.png"/><Relationship Id="rId107" Type="http://schemas.openxmlformats.org/officeDocument/2006/relationships/customXml" Target="../ink/ink1762.xml"/><Relationship Id="rId268" Type="http://schemas.openxmlformats.org/officeDocument/2006/relationships/customXml" Target="../ink/ink1843.xml"/><Relationship Id="rId289" Type="http://schemas.openxmlformats.org/officeDocument/2006/relationships/image" Target="../media/image1752.png"/><Relationship Id="rId11" Type="http://schemas.openxmlformats.org/officeDocument/2006/relationships/image" Target="../media/image1619.png"/><Relationship Id="rId32" Type="http://schemas.openxmlformats.org/officeDocument/2006/relationships/customXml" Target="../ink/ink1724.xml"/><Relationship Id="rId53" Type="http://schemas.openxmlformats.org/officeDocument/2006/relationships/image" Target="../media/image1640.png"/><Relationship Id="rId74" Type="http://schemas.openxmlformats.org/officeDocument/2006/relationships/customXml" Target="../ink/ink1745.xml"/><Relationship Id="rId128" Type="http://schemas.openxmlformats.org/officeDocument/2006/relationships/image" Target="../media/image1675.png"/><Relationship Id="rId149" Type="http://schemas.openxmlformats.org/officeDocument/2006/relationships/image" Target="../media/image1685.png"/><Relationship Id="rId5" Type="http://schemas.openxmlformats.org/officeDocument/2006/relationships/image" Target="../media/image1616.png"/><Relationship Id="rId95" Type="http://schemas.openxmlformats.org/officeDocument/2006/relationships/customXml" Target="../ink/ink1756.xml"/><Relationship Id="rId160" Type="http://schemas.openxmlformats.org/officeDocument/2006/relationships/customXml" Target="../ink/ink1789.xml"/><Relationship Id="rId181" Type="http://schemas.openxmlformats.org/officeDocument/2006/relationships/image" Target="../media/image1700.png"/><Relationship Id="rId216" Type="http://schemas.openxmlformats.org/officeDocument/2006/relationships/customXml" Target="../ink/ink1817.xml"/><Relationship Id="rId237" Type="http://schemas.openxmlformats.org/officeDocument/2006/relationships/image" Target="../media/image1728.png"/><Relationship Id="rId258" Type="http://schemas.openxmlformats.org/officeDocument/2006/relationships/customXml" Target="../ink/ink1838.xml"/><Relationship Id="rId279" Type="http://schemas.openxmlformats.org/officeDocument/2006/relationships/image" Target="../media/image1747.png"/><Relationship Id="rId22" Type="http://schemas.openxmlformats.org/officeDocument/2006/relationships/customXml" Target="../ink/ink1719.xml"/><Relationship Id="rId43" Type="http://schemas.openxmlformats.org/officeDocument/2006/relationships/image" Target="../media/image1635.png"/><Relationship Id="rId64" Type="http://schemas.openxmlformats.org/officeDocument/2006/relationships/customXml" Target="../ink/ink1740.xml"/><Relationship Id="rId118" Type="http://schemas.openxmlformats.org/officeDocument/2006/relationships/image" Target="../media/image1671.png"/><Relationship Id="rId139" Type="http://schemas.openxmlformats.org/officeDocument/2006/relationships/image" Target="../media/image1680.png"/><Relationship Id="rId290" Type="http://schemas.openxmlformats.org/officeDocument/2006/relationships/customXml" Target="../ink/ink1854.xml"/><Relationship Id="rId85" Type="http://schemas.openxmlformats.org/officeDocument/2006/relationships/customXml" Target="../ink/ink1751.xml"/><Relationship Id="rId150" Type="http://schemas.openxmlformats.org/officeDocument/2006/relationships/customXml" Target="../ink/ink1784.xml"/><Relationship Id="rId171" Type="http://schemas.openxmlformats.org/officeDocument/2006/relationships/image" Target="../media/image1696.png"/><Relationship Id="rId192" Type="http://schemas.openxmlformats.org/officeDocument/2006/relationships/customXml" Target="../ink/ink1805.xml"/><Relationship Id="rId206" Type="http://schemas.openxmlformats.org/officeDocument/2006/relationships/customXml" Target="../ink/ink1812.xml"/><Relationship Id="rId227" Type="http://schemas.openxmlformats.org/officeDocument/2006/relationships/image" Target="../media/image1723.png"/><Relationship Id="rId248" Type="http://schemas.openxmlformats.org/officeDocument/2006/relationships/customXml" Target="../ink/ink1833.xml"/><Relationship Id="rId269" Type="http://schemas.openxmlformats.org/officeDocument/2006/relationships/image" Target="../media/image1743.png"/><Relationship Id="rId12" Type="http://schemas.openxmlformats.org/officeDocument/2006/relationships/customXml" Target="../ink/ink1714.xml"/><Relationship Id="rId33" Type="http://schemas.openxmlformats.org/officeDocument/2006/relationships/image" Target="../media/image1630.png"/><Relationship Id="rId108" Type="http://schemas.openxmlformats.org/officeDocument/2006/relationships/image" Target="../media/image1667.png"/><Relationship Id="rId129" Type="http://schemas.openxmlformats.org/officeDocument/2006/relationships/customXml" Target="../ink/ink1773.xml"/><Relationship Id="rId280" Type="http://schemas.openxmlformats.org/officeDocument/2006/relationships/customXml" Target="../ink/ink1849.xml"/><Relationship Id="rId54" Type="http://schemas.openxmlformats.org/officeDocument/2006/relationships/customXml" Target="../ink/ink1735.xml"/><Relationship Id="rId75" Type="http://schemas.openxmlformats.org/officeDocument/2006/relationships/image" Target="../media/image1651.png"/><Relationship Id="rId96" Type="http://schemas.openxmlformats.org/officeDocument/2006/relationships/image" Target="../media/image1661.png"/><Relationship Id="rId140" Type="http://schemas.openxmlformats.org/officeDocument/2006/relationships/customXml" Target="../ink/ink1779.xml"/><Relationship Id="rId161" Type="http://schemas.openxmlformats.org/officeDocument/2006/relationships/image" Target="../media/image1691.png"/><Relationship Id="rId182" Type="http://schemas.openxmlformats.org/officeDocument/2006/relationships/customXml" Target="../ink/ink1800.xml"/><Relationship Id="rId217" Type="http://schemas.openxmlformats.org/officeDocument/2006/relationships/image" Target="../media/image1718.png"/><Relationship Id="rId6" Type="http://schemas.openxmlformats.org/officeDocument/2006/relationships/customXml" Target="../ink/ink1711.xml"/><Relationship Id="rId238" Type="http://schemas.openxmlformats.org/officeDocument/2006/relationships/customXml" Target="../ink/ink1828.xml"/><Relationship Id="rId259" Type="http://schemas.openxmlformats.org/officeDocument/2006/relationships/image" Target="../media/image182.png"/><Relationship Id="rId23" Type="http://schemas.openxmlformats.org/officeDocument/2006/relationships/image" Target="../media/image1625.png"/><Relationship Id="rId119" Type="http://schemas.openxmlformats.org/officeDocument/2006/relationships/customXml" Target="../ink/ink1768.xml"/><Relationship Id="rId270" Type="http://schemas.openxmlformats.org/officeDocument/2006/relationships/customXml" Target="../ink/ink1844.xml"/><Relationship Id="rId291" Type="http://schemas.openxmlformats.org/officeDocument/2006/relationships/image" Target="../media/image1753.png"/><Relationship Id="rId44" Type="http://schemas.openxmlformats.org/officeDocument/2006/relationships/customXml" Target="../ink/ink1730.xml"/><Relationship Id="rId65" Type="http://schemas.openxmlformats.org/officeDocument/2006/relationships/image" Target="../media/image1646.png"/><Relationship Id="rId86" Type="http://schemas.openxmlformats.org/officeDocument/2006/relationships/image" Target="../media/image1656.png"/><Relationship Id="rId130" Type="http://schemas.openxmlformats.org/officeDocument/2006/relationships/image" Target="../media/image1676.png"/><Relationship Id="rId151" Type="http://schemas.openxmlformats.org/officeDocument/2006/relationships/image" Target="../media/image1686.png"/><Relationship Id="rId172" Type="http://schemas.openxmlformats.org/officeDocument/2006/relationships/customXml" Target="../ink/ink1795.xml"/><Relationship Id="rId193" Type="http://schemas.openxmlformats.org/officeDocument/2006/relationships/image" Target="../media/image1706.png"/><Relationship Id="rId207" Type="http://schemas.openxmlformats.org/officeDocument/2006/relationships/image" Target="../media/image1713.png"/><Relationship Id="rId228" Type="http://schemas.openxmlformats.org/officeDocument/2006/relationships/customXml" Target="../ink/ink1823.xml"/><Relationship Id="rId249" Type="http://schemas.openxmlformats.org/officeDocument/2006/relationships/image" Target="../media/image1734.png"/><Relationship Id="rId13" Type="http://schemas.openxmlformats.org/officeDocument/2006/relationships/image" Target="../media/image1620.png"/><Relationship Id="rId109" Type="http://schemas.openxmlformats.org/officeDocument/2006/relationships/customXml" Target="../ink/ink1763.xml"/><Relationship Id="rId260" Type="http://schemas.openxmlformats.org/officeDocument/2006/relationships/customXml" Target="../ink/ink1839.xml"/><Relationship Id="rId281" Type="http://schemas.openxmlformats.org/officeDocument/2006/relationships/image" Target="../media/image1748.png"/><Relationship Id="rId34" Type="http://schemas.openxmlformats.org/officeDocument/2006/relationships/customXml" Target="../ink/ink1725.xml"/><Relationship Id="rId50" Type="http://schemas.openxmlformats.org/officeDocument/2006/relationships/customXml" Target="../ink/ink1733.xml"/><Relationship Id="rId55" Type="http://schemas.openxmlformats.org/officeDocument/2006/relationships/image" Target="../media/image1641.png"/><Relationship Id="rId76" Type="http://schemas.openxmlformats.org/officeDocument/2006/relationships/customXml" Target="../ink/ink1746.xml"/><Relationship Id="rId97" Type="http://schemas.openxmlformats.org/officeDocument/2006/relationships/customXml" Target="../ink/ink1757.xml"/><Relationship Id="rId104" Type="http://schemas.openxmlformats.org/officeDocument/2006/relationships/image" Target="../media/image1665.png"/><Relationship Id="rId120" Type="http://schemas.openxmlformats.org/officeDocument/2006/relationships/image" Target="../media/image220.png"/><Relationship Id="rId125" Type="http://schemas.openxmlformats.org/officeDocument/2006/relationships/customXml" Target="../ink/ink1771.xml"/><Relationship Id="rId141" Type="http://schemas.openxmlformats.org/officeDocument/2006/relationships/image" Target="../media/image1681.png"/><Relationship Id="rId146" Type="http://schemas.openxmlformats.org/officeDocument/2006/relationships/customXml" Target="../ink/ink1782.xml"/><Relationship Id="rId167" Type="http://schemas.openxmlformats.org/officeDocument/2006/relationships/image" Target="../media/image1694.png"/><Relationship Id="rId188" Type="http://schemas.openxmlformats.org/officeDocument/2006/relationships/customXml" Target="../ink/ink1803.xml"/><Relationship Id="rId7" Type="http://schemas.openxmlformats.org/officeDocument/2006/relationships/image" Target="../media/image1617.png"/><Relationship Id="rId71" Type="http://schemas.openxmlformats.org/officeDocument/2006/relationships/image" Target="../media/image1649.png"/><Relationship Id="rId92" Type="http://schemas.openxmlformats.org/officeDocument/2006/relationships/image" Target="../media/image1659.png"/><Relationship Id="rId162" Type="http://schemas.openxmlformats.org/officeDocument/2006/relationships/customXml" Target="../ink/ink1790.xml"/><Relationship Id="rId183" Type="http://schemas.openxmlformats.org/officeDocument/2006/relationships/image" Target="../media/image1701.png"/><Relationship Id="rId213" Type="http://schemas.openxmlformats.org/officeDocument/2006/relationships/image" Target="../media/image1716.png"/><Relationship Id="rId218" Type="http://schemas.openxmlformats.org/officeDocument/2006/relationships/customXml" Target="../ink/ink1818.xml"/><Relationship Id="rId234" Type="http://schemas.openxmlformats.org/officeDocument/2006/relationships/customXml" Target="../ink/ink1826.xml"/><Relationship Id="rId239" Type="http://schemas.openxmlformats.org/officeDocument/2006/relationships/image" Target="../media/image1729.png"/><Relationship Id="rId2" Type="http://schemas.openxmlformats.org/officeDocument/2006/relationships/customXml" Target="../ink/ink1709.xml"/><Relationship Id="rId29" Type="http://schemas.openxmlformats.org/officeDocument/2006/relationships/image" Target="../media/image1628.png"/><Relationship Id="rId250" Type="http://schemas.openxmlformats.org/officeDocument/2006/relationships/customXml" Target="../ink/ink1834.xml"/><Relationship Id="rId255" Type="http://schemas.openxmlformats.org/officeDocument/2006/relationships/image" Target="../media/image1737.png"/><Relationship Id="rId271" Type="http://schemas.openxmlformats.org/officeDocument/2006/relationships/image" Target="../media/image98.png"/><Relationship Id="rId276" Type="http://schemas.openxmlformats.org/officeDocument/2006/relationships/customXml" Target="../ink/ink1847.xml"/><Relationship Id="rId24" Type="http://schemas.openxmlformats.org/officeDocument/2006/relationships/customXml" Target="../ink/ink1720.xml"/><Relationship Id="rId40" Type="http://schemas.openxmlformats.org/officeDocument/2006/relationships/customXml" Target="../ink/ink1728.xml"/><Relationship Id="rId45" Type="http://schemas.openxmlformats.org/officeDocument/2006/relationships/image" Target="../media/image1636.png"/><Relationship Id="rId66" Type="http://schemas.openxmlformats.org/officeDocument/2006/relationships/customXml" Target="../ink/ink1741.xml"/><Relationship Id="rId87" Type="http://schemas.openxmlformats.org/officeDocument/2006/relationships/customXml" Target="../ink/ink1752.xml"/><Relationship Id="rId110" Type="http://schemas.openxmlformats.org/officeDocument/2006/relationships/image" Target="../media/image1668.png"/><Relationship Id="rId115" Type="http://schemas.openxmlformats.org/officeDocument/2006/relationships/customXml" Target="../ink/ink1766.xml"/><Relationship Id="rId131" Type="http://schemas.openxmlformats.org/officeDocument/2006/relationships/customXml" Target="../ink/ink1774.xml"/><Relationship Id="rId136" Type="http://schemas.openxmlformats.org/officeDocument/2006/relationships/customXml" Target="../ink/ink1777.xml"/><Relationship Id="rId157" Type="http://schemas.openxmlformats.org/officeDocument/2006/relationships/image" Target="../media/image1689.png"/><Relationship Id="rId178" Type="http://schemas.openxmlformats.org/officeDocument/2006/relationships/customXml" Target="../ink/ink1798.xml"/><Relationship Id="rId61" Type="http://schemas.openxmlformats.org/officeDocument/2006/relationships/image" Target="../media/image1644.png"/><Relationship Id="rId82" Type="http://schemas.openxmlformats.org/officeDocument/2006/relationships/image" Target="../media/image1654.png"/><Relationship Id="rId152" Type="http://schemas.openxmlformats.org/officeDocument/2006/relationships/customXml" Target="../ink/ink1785.xml"/><Relationship Id="rId173" Type="http://schemas.openxmlformats.org/officeDocument/2006/relationships/image" Target="../media/image1697.png"/><Relationship Id="rId194" Type="http://schemas.openxmlformats.org/officeDocument/2006/relationships/customXml" Target="../ink/ink1806.xml"/><Relationship Id="rId199" Type="http://schemas.openxmlformats.org/officeDocument/2006/relationships/image" Target="../media/image1709.png"/><Relationship Id="rId203" Type="http://schemas.openxmlformats.org/officeDocument/2006/relationships/image" Target="../media/image1711.png"/><Relationship Id="rId208" Type="http://schemas.openxmlformats.org/officeDocument/2006/relationships/customXml" Target="../ink/ink1813.xml"/><Relationship Id="rId229" Type="http://schemas.openxmlformats.org/officeDocument/2006/relationships/image" Target="../media/image1724.png"/><Relationship Id="rId19" Type="http://schemas.openxmlformats.org/officeDocument/2006/relationships/image" Target="../media/image1623.png"/><Relationship Id="rId224" Type="http://schemas.openxmlformats.org/officeDocument/2006/relationships/customXml" Target="../ink/ink1821.xml"/><Relationship Id="rId240" Type="http://schemas.openxmlformats.org/officeDocument/2006/relationships/customXml" Target="../ink/ink1829.xml"/><Relationship Id="rId245" Type="http://schemas.openxmlformats.org/officeDocument/2006/relationships/image" Target="../media/image1732.png"/><Relationship Id="rId261" Type="http://schemas.openxmlformats.org/officeDocument/2006/relationships/image" Target="../media/image1739.png"/><Relationship Id="rId266" Type="http://schemas.openxmlformats.org/officeDocument/2006/relationships/customXml" Target="../ink/ink1842.xml"/><Relationship Id="rId287" Type="http://schemas.openxmlformats.org/officeDocument/2006/relationships/image" Target="../media/image1751.png"/><Relationship Id="rId14" Type="http://schemas.openxmlformats.org/officeDocument/2006/relationships/customXml" Target="../ink/ink1715.xml"/><Relationship Id="rId30" Type="http://schemas.openxmlformats.org/officeDocument/2006/relationships/customXml" Target="../ink/ink1723.xml"/><Relationship Id="rId35" Type="http://schemas.openxmlformats.org/officeDocument/2006/relationships/image" Target="../media/image1631.png"/><Relationship Id="rId56" Type="http://schemas.openxmlformats.org/officeDocument/2006/relationships/customXml" Target="../ink/ink1736.xml"/><Relationship Id="rId77" Type="http://schemas.openxmlformats.org/officeDocument/2006/relationships/image" Target="../media/image1652.png"/><Relationship Id="rId100" Type="http://schemas.openxmlformats.org/officeDocument/2006/relationships/image" Target="../media/image1663.png"/><Relationship Id="rId105" Type="http://schemas.openxmlformats.org/officeDocument/2006/relationships/customXml" Target="../ink/ink1761.xml"/><Relationship Id="rId126" Type="http://schemas.openxmlformats.org/officeDocument/2006/relationships/image" Target="../media/image1674.png"/><Relationship Id="rId147" Type="http://schemas.openxmlformats.org/officeDocument/2006/relationships/image" Target="../media/image1684.png"/><Relationship Id="rId168" Type="http://schemas.openxmlformats.org/officeDocument/2006/relationships/customXml" Target="../ink/ink1793.xml"/><Relationship Id="rId282" Type="http://schemas.openxmlformats.org/officeDocument/2006/relationships/customXml" Target="../ink/ink1850.xml"/><Relationship Id="rId8" Type="http://schemas.openxmlformats.org/officeDocument/2006/relationships/customXml" Target="../ink/ink1712.xml"/><Relationship Id="rId51" Type="http://schemas.openxmlformats.org/officeDocument/2006/relationships/image" Target="../media/image1639.png"/><Relationship Id="rId72" Type="http://schemas.openxmlformats.org/officeDocument/2006/relationships/customXml" Target="../ink/ink1744.xml"/><Relationship Id="rId93" Type="http://schemas.openxmlformats.org/officeDocument/2006/relationships/customXml" Target="../ink/ink1755.xml"/><Relationship Id="rId98" Type="http://schemas.openxmlformats.org/officeDocument/2006/relationships/image" Target="../media/image1662.png"/><Relationship Id="rId121" Type="http://schemas.openxmlformats.org/officeDocument/2006/relationships/customXml" Target="../ink/ink1769.xml"/><Relationship Id="rId142" Type="http://schemas.openxmlformats.org/officeDocument/2006/relationships/customXml" Target="../ink/ink1780.xml"/><Relationship Id="rId163" Type="http://schemas.openxmlformats.org/officeDocument/2006/relationships/image" Target="../media/image1692.png"/><Relationship Id="rId184" Type="http://schemas.openxmlformats.org/officeDocument/2006/relationships/customXml" Target="../ink/ink1801.xml"/><Relationship Id="rId189" Type="http://schemas.openxmlformats.org/officeDocument/2006/relationships/image" Target="../media/image1704.png"/><Relationship Id="rId219" Type="http://schemas.openxmlformats.org/officeDocument/2006/relationships/image" Target="../media/image1719.png"/><Relationship Id="rId3" Type="http://schemas.openxmlformats.org/officeDocument/2006/relationships/image" Target="../media/image1615.png"/><Relationship Id="rId214" Type="http://schemas.openxmlformats.org/officeDocument/2006/relationships/customXml" Target="../ink/ink1816.xml"/><Relationship Id="rId230" Type="http://schemas.openxmlformats.org/officeDocument/2006/relationships/customXml" Target="../ink/ink1824.xml"/><Relationship Id="rId235" Type="http://schemas.openxmlformats.org/officeDocument/2006/relationships/image" Target="../media/image1727.png"/><Relationship Id="rId251" Type="http://schemas.openxmlformats.org/officeDocument/2006/relationships/image" Target="../media/image1735.png"/><Relationship Id="rId256" Type="http://schemas.openxmlformats.org/officeDocument/2006/relationships/customXml" Target="../ink/ink1837.xml"/><Relationship Id="rId277" Type="http://schemas.openxmlformats.org/officeDocument/2006/relationships/image" Target="../media/image1746.png"/><Relationship Id="rId25" Type="http://schemas.openxmlformats.org/officeDocument/2006/relationships/image" Target="../media/image1626.png"/><Relationship Id="rId46" Type="http://schemas.openxmlformats.org/officeDocument/2006/relationships/customXml" Target="../ink/ink1731.xml"/><Relationship Id="rId67" Type="http://schemas.openxmlformats.org/officeDocument/2006/relationships/image" Target="../media/image1647.png"/><Relationship Id="rId116" Type="http://schemas.openxmlformats.org/officeDocument/2006/relationships/image" Target="../media/image213.png"/><Relationship Id="rId137" Type="http://schemas.openxmlformats.org/officeDocument/2006/relationships/image" Target="../media/image1679.png"/><Relationship Id="rId158" Type="http://schemas.openxmlformats.org/officeDocument/2006/relationships/customXml" Target="../ink/ink1788.xml"/><Relationship Id="rId272" Type="http://schemas.openxmlformats.org/officeDocument/2006/relationships/customXml" Target="../ink/ink1845.xml"/><Relationship Id="rId20" Type="http://schemas.openxmlformats.org/officeDocument/2006/relationships/customXml" Target="../ink/ink1718.xml"/><Relationship Id="rId41" Type="http://schemas.openxmlformats.org/officeDocument/2006/relationships/image" Target="../media/image1634.png"/><Relationship Id="rId62" Type="http://schemas.openxmlformats.org/officeDocument/2006/relationships/customXml" Target="../ink/ink1739.xml"/><Relationship Id="rId83" Type="http://schemas.openxmlformats.org/officeDocument/2006/relationships/customXml" Target="../ink/ink1750.xml"/><Relationship Id="rId88" Type="http://schemas.openxmlformats.org/officeDocument/2006/relationships/image" Target="../media/image1657.png"/><Relationship Id="rId111" Type="http://schemas.openxmlformats.org/officeDocument/2006/relationships/customXml" Target="../ink/ink1764.xml"/><Relationship Id="rId132" Type="http://schemas.openxmlformats.org/officeDocument/2006/relationships/customXml" Target="../ink/ink1775.xml"/><Relationship Id="rId153" Type="http://schemas.openxmlformats.org/officeDocument/2006/relationships/image" Target="../media/image1687.png"/><Relationship Id="rId174" Type="http://schemas.openxmlformats.org/officeDocument/2006/relationships/customXml" Target="../ink/ink1796.xml"/><Relationship Id="rId179" Type="http://schemas.openxmlformats.org/officeDocument/2006/relationships/image" Target="../media/image1699.png"/><Relationship Id="rId195" Type="http://schemas.openxmlformats.org/officeDocument/2006/relationships/image" Target="../media/image1707.png"/><Relationship Id="rId209" Type="http://schemas.openxmlformats.org/officeDocument/2006/relationships/image" Target="../media/image1714.png"/><Relationship Id="rId190" Type="http://schemas.openxmlformats.org/officeDocument/2006/relationships/customXml" Target="../ink/ink1804.xml"/><Relationship Id="rId204" Type="http://schemas.openxmlformats.org/officeDocument/2006/relationships/customXml" Target="../ink/ink1811.xml"/><Relationship Id="rId220" Type="http://schemas.openxmlformats.org/officeDocument/2006/relationships/customXml" Target="../ink/ink1819.xml"/><Relationship Id="rId225" Type="http://schemas.openxmlformats.org/officeDocument/2006/relationships/image" Target="../media/image1722.png"/><Relationship Id="rId241" Type="http://schemas.openxmlformats.org/officeDocument/2006/relationships/image" Target="../media/image1730.png"/><Relationship Id="rId246" Type="http://schemas.openxmlformats.org/officeDocument/2006/relationships/customXml" Target="../ink/ink1832.xml"/><Relationship Id="rId267" Type="http://schemas.openxmlformats.org/officeDocument/2006/relationships/image" Target="../media/image1742.png"/><Relationship Id="rId288" Type="http://schemas.openxmlformats.org/officeDocument/2006/relationships/customXml" Target="../ink/ink1853.xml"/><Relationship Id="rId15" Type="http://schemas.openxmlformats.org/officeDocument/2006/relationships/image" Target="../media/image1621.png"/><Relationship Id="rId36" Type="http://schemas.openxmlformats.org/officeDocument/2006/relationships/customXml" Target="../ink/ink1726.xml"/><Relationship Id="rId57" Type="http://schemas.openxmlformats.org/officeDocument/2006/relationships/image" Target="../media/image1642.png"/><Relationship Id="rId106" Type="http://schemas.openxmlformats.org/officeDocument/2006/relationships/image" Target="../media/image1666.png"/><Relationship Id="rId127" Type="http://schemas.openxmlformats.org/officeDocument/2006/relationships/customXml" Target="../ink/ink1772.xml"/><Relationship Id="rId262" Type="http://schemas.openxmlformats.org/officeDocument/2006/relationships/customXml" Target="../ink/ink1840.xml"/><Relationship Id="rId283" Type="http://schemas.openxmlformats.org/officeDocument/2006/relationships/image" Target="../media/image1749.png"/><Relationship Id="rId10" Type="http://schemas.openxmlformats.org/officeDocument/2006/relationships/customXml" Target="../ink/ink1713.xml"/><Relationship Id="rId31" Type="http://schemas.openxmlformats.org/officeDocument/2006/relationships/image" Target="../media/image1629.png"/><Relationship Id="rId52" Type="http://schemas.openxmlformats.org/officeDocument/2006/relationships/customXml" Target="../ink/ink1734.xml"/><Relationship Id="rId73" Type="http://schemas.openxmlformats.org/officeDocument/2006/relationships/image" Target="../media/image1650.png"/><Relationship Id="rId78" Type="http://schemas.openxmlformats.org/officeDocument/2006/relationships/customXml" Target="../ink/ink1747.xml"/><Relationship Id="rId94" Type="http://schemas.openxmlformats.org/officeDocument/2006/relationships/image" Target="../media/image1660.png"/><Relationship Id="rId99" Type="http://schemas.openxmlformats.org/officeDocument/2006/relationships/customXml" Target="../ink/ink1758.xml"/><Relationship Id="rId101" Type="http://schemas.openxmlformats.org/officeDocument/2006/relationships/customXml" Target="../ink/ink1759.xml"/><Relationship Id="rId122" Type="http://schemas.openxmlformats.org/officeDocument/2006/relationships/image" Target="../media/image1672.png"/><Relationship Id="rId143" Type="http://schemas.openxmlformats.org/officeDocument/2006/relationships/image" Target="../media/image1682.png"/><Relationship Id="rId148" Type="http://schemas.openxmlformats.org/officeDocument/2006/relationships/customXml" Target="../ink/ink1783.xml"/><Relationship Id="rId164" Type="http://schemas.openxmlformats.org/officeDocument/2006/relationships/customXml" Target="../ink/ink1791.xml"/><Relationship Id="rId169" Type="http://schemas.openxmlformats.org/officeDocument/2006/relationships/image" Target="../media/image1695.png"/><Relationship Id="rId185" Type="http://schemas.openxmlformats.org/officeDocument/2006/relationships/image" Target="../media/image1702.png"/><Relationship Id="rId4" Type="http://schemas.openxmlformats.org/officeDocument/2006/relationships/customXml" Target="../ink/ink1710.xml"/><Relationship Id="rId9" Type="http://schemas.openxmlformats.org/officeDocument/2006/relationships/image" Target="../media/image1618.png"/><Relationship Id="rId180" Type="http://schemas.openxmlformats.org/officeDocument/2006/relationships/customXml" Target="../ink/ink1799.xml"/><Relationship Id="rId210" Type="http://schemas.openxmlformats.org/officeDocument/2006/relationships/customXml" Target="../ink/ink1814.xml"/><Relationship Id="rId215" Type="http://schemas.openxmlformats.org/officeDocument/2006/relationships/image" Target="../media/image1717.png"/><Relationship Id="rId236" Type="http://schemas.openxmlformats.org/officeDocument/2006/relationships/customXml" Target="../ink/ink1827.xml"/><Relationship Id="rId257" Type="http://schemas.openxmlformats.org/officeDocument/2006/relationships/image" Target="../media/image1738.png"/><Relationship Id="rId278" Type="http://schemas.openxmlformats.org/officeDocument/2006/relationships/customXml" Target="../ink/ink1848.xml"/><Relationship Id="rId26" Type="http://schemas.openxmlformats.org/officeDocument/2006/relationships/customXml" Target="../ink/ink1721.xml"/><Relationship Id="rId231" Type="http://schemas.openxmlformats.org/officeDocument/2006/relationships/image" Target="../media/image1725.png"/><Relationship Id="rId252" Type="http://schemas.openxmlformats.org/officeDocument/2006/relationships/customXml" Target="../ink/ink1835.xml"/><Relationship Id="rId273" Type="http://schemas.openxmlformats.org/officeDocument/2006/relationships/image" Target="../media/image1744.png"/><Relationship Id="rId47" Type="http://schemas.openxmlformats.org/officeDocument/2006/relationships/image" Target="../media/image1637.png"/><Relationship Id="rId68" Type="http://schemas.openxmlformats.org/officeDocument/2006/relationships/customXml" Target="../ink/ink1742.xml"/><Relationship Id="rId89" Type="http://schemas.openxmlformats.org/officeDocument/2006/relationships/customXml" Target="../ink/ink1753.xml"/><Relationship Id="rId112" Type="http://schemas.openxmlformats.org/officeDocument/2006/relationships/image" Target="../media/image1669.png"/><Relationship Id="rId133" Type="http://schemas.openxmlformats.org/officeDocument/2006/relationships/image" Target="../media/image1677.png"/><Relationship Id="rId154" Type="http://schemas.openxmlformats.org/officeDocument/2006/relationships/customXml" Target="../ink/ink1786.xml"/><Relationship Id="rId175" Type="http://schemas.openxmlformats.org/officeDocument/2006/relationships/image" Target="../media/image1698.png"/><Relationship Id="rId196" Type="http://schemas.openxmlformats.org/officeDocument/2006/relationships/customXml" Target="../ink/ink1807.xml"/><Relationship Id="rId200" Type="http://schemas.openxmlformats.org/officeDocument/2006/relationships/customXml" Target="../ink/ink1809.xml"/><Relationship Id="rId16" Type="http://schemas.openxmlformats.org/officeDocument/2006/relationships/customXml" Target="../ink/ink1716.xml"/><Relationship Id="rId221" Type="http://schemas.openxmlformats.org/officeDocument/2006/relationships/image" Target="../media/image1720.png"/><Relationship Id="rId242" Type="http://schemas.openxmlformats.org/officeDocument/2006/relationships/customXml" Target="../ink/ink1830.xml"/><Relationship Id="rId263" Type="http://schemas.openxmlformats.org/officeDocument/2006/relationships/image" Target="../media/image1740.png"/><Relationship Id="rId284" Type="http://schemas.openxmlformats.org/officeDocument/2006/relationships/customXml" Target="../ink/ink1851.xml"/><Relationship Id="rId37" Type="http://schemas.openxmlformats.org/officeDocument/2006/relationships/image" Target="../media/image1632.png"/><Relationship Id="rId58" Type="http://schemas.openxmlformats.org/officeDocument/2006/relationships/customXml" Target="../ink/ink1737.xml"/><Relationship Id="rId79" Type="http://schemas.openxmlformats.org/officeDocument/2006/relationships/customXml" Target="../ink/ink1748.xml"/><Relationship Id="rId102" Type="http://schemas.openxmlformats.org/officeDocument/2006/relationships/image" Target="../media/image1664.png"/><Relationship Id="rId123" Type="http://schemas.openxmlformats.org/officeDocument/2006/relationships/customXml" Target="../ink/ink1770.xml"/><Relationship Id="rId144" Type="http://schemas.openxmlformats.org/officeDocument/2006/relationships/customXml" Target="../ink/ink1781.xml"/><Relationship Id="rId90" Type="http://schemas.openxmlformats.org/officeDocument/2006/relationships/image" Target="../media/image1658.png"/><Relationship Id="rId165" Type="http://schemas.openxmlformats.org/officeDocument/2006/relationships/image" Target="../media/image1693.png"/><Relationship Id="rId186" Type="http://schemas.openxmlformats.org/officeDocument/2006/relationships/customXml" Target="../ink/ink1802.xml"/><Relationship Id="rId211" Type="http://schemas.openxmlformats.org/officeDocument/2006/relationships/image" Target="../media/image1715.png"/><Relationship Id="rId232" Type="http://schemas.openxmlformats.org/officeDocument/2006/relationships/customXml" Target="../ink/ink1825.xml"/><Relationship Id="rId253" Type="http://schemas.openxmlformats.org/officeDocument/2006/relationships/image" Target="../media/image1736.png"/><Relationship Id="rId274" Type="http://schemas.openxmlformats.org/officeDocument/2006/relationships/customXml" Target="../ink/ink1846.xml"/><Relationship Id="rId27" Type="http://schemas.openxmlformats.org/officeDocument/2006/relationships/image" Target="../media/image1627.png"/><Relationship Id="rId48" Type="http://schemas.openxmlformats.org/officeDocument/2006/relationships/customXml" Target="../ink/ink1732.xml"/><Relationship Id="rId69" Type="http://schemas.openxmlformats.org/officeDocument/2006/relationships/image" Target="../media/image1648.png"/><Relationship Id="rId113" Type="http://schemas.openxmlformats.org/officeDocument/2006/relationships/customXml" Target="../ink/ink1765.xml"/><Relationship Id="rId134" Type="http://schemas.openxmlformats.org/officeDocument/2006/relationships/customXml" Target="../ink/ink1776.xml"/><Relationship Id="rId80" Type="http://schemas.openxmlformats.org/officeDocument/2006/relationships/image" Target="../media/image1653.png"/><Relationship Id="rId155" Type="http://schemas.openxmlformats.org/officeDocument/2006/relationships/image" Target="../media/image1688.png"/><Relationship Id="rId176" Type="http://schemas.openxmlformats.org/officeDocument/2006/relationships/customXml" Target="../ink/ink1797.xml"/><Relationship Id="rId197" Type="http://schemas.openxmlformats.org/officeDocument/2006/relationships/image" Target="../media/image1708.png"/><Relationship Id="rId201" Type="http://schemas.openxmlformats.org/officeDocument/2006/relationships/image" Target="../media/image1710.png"/><Relationship Id="rId222" Type="http://schemas.openxmlformats.org/officeDocument/2006/relationships/customXml" Target="../ink/ink1820.xml"/><Relationship Id="rId243" Type="http://schemas.openxmlformats.org/officeDocument/2006/relationships/image" Target="../media/image1731.png"/><Relationship Id="rId264" Type="http://schemas.openxmlformats.org/officeDocument/2006/relationships/customXml" Target="../ink/ink1841.xml"/><Relationship Id="rId285" Type="http://schemas.openxmlformats.org/officeDocument/2006/relationships/image" Target="../media/image1750.png"/><Relationship Id="rId17" Type="http://schemas.openxmlformats.org/officeDocument/2006/relationships/image" Target="../media/image1622.png"/><Relationship Id="rId38" Type="http://schemas.openxmlformats.org/officeDocument/2006/relationships/customXml" Target="../ink/ink1727.xml"/><Relationship Id="rId59" Type="http://schemas.openxmlformats.org/officeDocument/2006/relationships/image" Target="../media/image1643.png"/><Relationship Id="rId103" Type="http://schemas.openxmlformats.org/officeDocument/2006/relationships/customXml" Target="../ink/ink1760.xml"/><Relationship Id="rId124" Type="http://schemas.openxmlformats.org/officeDocument/2006/relationships/image" Target="../media/image1673.png"/><Relationship Id="rId70" Type="http://schemas.openxmlformats.org/officeDocument/2006/relationships/customXml" Target="../ink/ink1743.xml"/><Relationship Id="rId91" Type="http://schemas.openxmlformats.org/officeDocument/2006/relationships/customXml" Target="../ink/ink1754.xml"/><Relationship Id="rId145" Type="http://schemas.openxmlformats.org/officeDocument/2006/relationships/image" Target="../media/image1683.png"/><Relationship Id="rId166" Type="http://schemas.openxmlformats.org/officeDocument/2006/relationships/customXml" Target="../ink/ink1792.xml"/><Relationship Id="rId187" Type="http://schemas.openxmlformats.org/officeDocument/2006/relationships/image" Target="../media/image1703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815.xml"/><Relationship Id="rId233" Type="http://schemas.openxmlformats.org/officeDocument/2006/relationships/image" Target="../media/image1726.png"/><Relationship Id="rId254" Type="http://schemas.openxmlformats.org/officeDocument/2006/relationships/customXml" Target="../ink/ink1836.xml"/><Relationship Id="rId28" Type="http://schemas.openxmlformats.org/officeDocument/2006/relationships/customXml" Target="../ink/ink1722.xml"/><Relationship Id="rId49" Type="http://schemas.openxmlformats.org/officeDocument/2006/relationships/image" Target="../media/image1638.png"/><Relationship Id="rId114" Type="http://schemas.openxmlformats.org/officeDocument/2006/relationships/image" Target="../media/image1670.png"/><Relationship Id="rId275" Type="http://schemas.openxmlformats.org/officeDocument/2006/relationships/image" Target="../media/image1745.png"/><Relationship Id="rId60" Type="http://schemas.openxmlformats.org/officeDocument/2006/relationships/customXml" Target="../ink/ink1738.xml"/><Relationship Id="rId81" Type="http://schemas.openxmlformats.org/officeDocument/2006/relationships/customXml" Target="../ink/ink1749.xml"/><Relationship Id="rId135" Type="http://schemas.openxmlformats.org/officeDocument/2006/relationships/image" Target="../media/image1678.png"/><Relationship Id="rId156" Type="http://schemas.openxmlformats.org/officeDocument/2006/relationships/customXml" Target="../ink/ink1787.xml"/><Relationship Id="rId177" Type="http://schemas.openxmlformats.org/officeDocument/2006/relationships/image" Target="../media/image191.png"/><Relationship Id="rId198" Type="http://schemas.openxmlformats.org/officeDocument/2006/relationships/customXml" Target="../ink/ink1808.xml"/><Relationship Id="rId202" Type="http://schemas.openxmlformats.org/officeDocument/2006/relationships/customXml" Target="../ink/ink1810.xml"/><Relationship Id="rId223" Type="http://schemas.openxmlformats.org/officeDocument/2006/relationships/image" Target="../media/image1721.png"/><Relationship Id="rId244" Type="http://schemas.openxmlformats.org/officeDocument/2006/relationships/customXml" Target="../ink/ink1831.xml"/><Relationship Id="rId18" Type="http://schemas.openxmlformats.org/officeDocument/2006/relationships/customXml" Target="../ink/ink1717.xml"/><Relationship Id="rId39" Type="http://schemas.openxmlformats.org/officeDocument/2006/relationships/image" Target="../media/image1633.png"/><Relationship Id="rId265" Type="http://schemas.openxmlformats.org/officeDocument/2006/relationships/image" Target="../media/image1741.png"/><Relationship Id="rId286" Type="http://schemas.openxmlformats.org/officeDocument/2006/relationships/customXml" Target="../ink/ink1852.xml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913.xml"/><Relationship Id="rId21" Type="http://schemas.openxmlformats.org/officeDocument/2006/relationships/image" Target="../media/image1762.png"/><Relationship Id="rId42" Type="http://schemas.openxmlformats.org/officeDocument/2006/relationships/customXml" Target="../ink/ink1875.xml"/><Relationship Id="rId63" Type="http://schemas.openxmlformats.org/officeDocument/2006/relationships/image" Target="../media/image1780.png"/><Relationship Id="rId84" Type="http://schemas.openxmlformats.org/officeDocument/2006/relationships/customXml" Target="../ink/ink1896.xml"/><Relationship Id="rId138" Type="http://schemas.openxmlformats.org/officeDocument/2006/relationships/customXml" Target="../ink/ink1924.xml"/><Relationship Id="rId159" Type="http://schemas.openxmlformats.org/officeDocument/2006/relationships/image" Target="../media/image1827.png"/><Relationship Id="rId170" Type="http://schemas.openxmlformats.org/officeDocument/2006/relationships/customXml" Target="../ink/ink1940.xml"/><Relationship Id="rId191" Type="http://schemas.openxmlformats.org/officeDocument/2006/relationships/customXml" Target="../ink/ink1951.xml"/><Relationship Id="rId205" Type="http://schemas.openxmlformats.org/officeDocument/2006/relationships/customXml" Target="../ink/ink1958.xml"/><Relationship Id="rId226" Type="http://schemas.openxmlformats.org/officeDocument/2006/relationships/image" Target="../media/image1860.png"/><Relationship Id="rId247" Type="http://schemas.openxmlformats.org/officeDocument/2006/relationships/customXml" Target="../ink/ink1979.xml"/><Relationship Id="rId107" Type="http://schemas.openxmlformats.org/officeDocument/2006/relationships/image" Target="../media/image1802.png"/><Relationship Id="rId11" Type="http://schemas.openxmlformats.org/officeDocument/2006/relationships/image" Target="../media/image1758.png"/><Relationship Id="rId32" Type="http://schemas.openxmlformats.org/officeDocument/2006/relationships/customXml" Target="../ink/ink1870.xml"/><Relationship Id="rId53" Type="http://schemas.openxmlformats.org/officeDocument/2006/relationships/image" Target="../media/image1775.png"/><Relationship Id="rId74" Type="http://schemas.openxmlformats.org/officeDocument/2006/relationships/customXml" Target="../ink/ink1891.xml"/><Relationship Id="rId128" Type="http://schemas.openxmlformats.org/officeDocument/2006/relationships/customXml" Target="../ink/ink1919.xml"/><Relationship Id="rId149" Type="http://schemas.openxmlformats.org/officeDocument/2006/relationships/image" Target="../media/image1822.png"/><Relationship Id="rId5" Type="http://schemas.openxmlformats.org/officeDocument/2006/relationships/image" Target="../media/image1755.png"/><Relationship Id="rId95" Type="http://schemas.openxmlformats.org/officeDocument/2006/relationships/image" Target="../media/image1796.png"/><Relationship Id="rId160" Type="http://schemas.openxmlformats.org/officeDocument/2006/relationships/customXml" Target="../ink/ink1935.xml"/><Relationship Id="rId181" Type="http://schemas.openxmlformats.org/officeDocument/2006/relationships/image" Target="../media/image1838.png"/><Relationship Id="rId216" Type="http://schemas.openxmlformats.org/officeDocument/2006/relationships/image" Target="../media/image1855.png"/><Relationship Id="rId237" Type="http://schemas.openxmlformats.org/officeDocument/2006/relationships/customXml" Target="../ink/ink1974.xml"/><Relationship Id="rId258" Type="http://schemas.openxmlformats.org/officeDocument/2006/relationships/image" Target="../media/image1876.png"/><Relationship Id="rId22" Type="http://schemas.openxmlformats.org/officeDocument/2006/relationships/customXml" Target="../ink/ink1865.xml"/><Relationship Id="rId43" Type="http://schemas.openxmlformats.org/officeDocument/2006/relationships/image" Target="../media/image98.png"/><Relationship Id="rId64" Type="http://schemas.openxmlformats.org/officeDocument/2006/relationships/customXml" Target="../ink/ink1886.xml"/><Relationship Id="rId118" Type="http://schemas.openxmlformats.org/officeDocument/2006/relationships/image" Target="../media/image1807.png"/><Relationship Id="rId139" Type="http://schemas.openxmlformats.org/officeDocument/2006/relationships/image" Target="../media/image1817.png"/><Relationship Id="rId85" Type="http://schemas.openxmlformats.org/officeDocument/2006/relationships/image" Target="../media/image1791.png"/><Relationship Id="rId150" Type="http://schemas.openxmlformats.org/officeDocument/2006/relationships/customXml" Target="../ink/ink1930.xml"/><Relationship Id="rId171" Type="http://schemas.openxmlformats.org/officeDocument/2006/relationships/image" Target="../media/image1833.png"/><Relationship Id="rId192" Type="http://schemas.openxmlformats.org/officeDocument/2006/relationships/image" Target="../media/image1843.png"/><Relationship Id="rId206" Type="http://schemas.openxmlformats.org/officeDocument/2006/relationships/image" Target="../media/image1850.png"/><Relationship Id="rId227" Type="http://schemas.openxmlformats.org/officeDocument/2006/relationships/customXml" Target="../ink/ink1969.xml"/><Relationship Id="rId248" Type="http://schemas.openxmlformats.org/officeDocument/2006/relationships/image" Target="../media/image1871.png"/><Relationship Id="rId12" Type="http://schemas.openxmlformats.org/officeDocument/2006/relationships/customXml" Target="../ink/ink1860.xml"/><Relationship Id="rId33" Type="http://schemas.openxmlformats.org/officeDocument/2006/relationships/image" Target="../media/image1766.png"/><Relationship Id="rId108" Type="http://schemas.openxmlformats.org/officeDocument/2006/relationships/customXml" Target="../ink/ink1908.xml"/><Relationship Id="rId129" Type="http://schemas.openxmlformats.org/officeDocument/2006/relationships/image" Target="../media/image1812.png"/><Relationship Id="rId54" Type="http://schemas.openxmlformats.org/officeDocument/2006/relationships/customXml" Target="../ink/ink1881.xml"/><Relationship Id="rId75" Type="http://schemas.openxmlformats.org/officeDocument/2006/relationships/image" Target="../media/image1786.png"/><Relationship Id="rId96" Type="http://schemas.openxmlformats.org/officeDocument/2006/relationships/customXml" Target="../ink/ink1902.xml"/><Relationship Id="rId140" Type="http://schemas.openxmlformats.org/officeDocument/2006/relationships/customXml" Target="../ink/ink1925.xml"/><Relationship Id="rId161" Type="http://schemas.openxmlformats.org/officeDocument/2006/relationships/image" Target="../media/image1828.png"/><Relationship Id="rId182" Type="http://schemas.openxmlformats.org/officeDocument/2006/relationships/customXml" Target="../ink/ink1946.xml"/><Relationship Id="rId217" Type="http://schemas.openxmlformats.org/officeDocument/2006/relationships/customXml" Target="../ink/ink19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57.xml"/><Relationship Id="rId212" Type="http://schemas.openxmlformats.org/officeDocument/2006/relationships/image" Target="../media/image1853.png"/><Relationship Id="rId233" Type="http://schemas.openxmlformats.org/officeDocument/2006/relationships/customXml" Target="../ink/ink1972.xml"/><Relationship Id="rId238" Type="http://schemas.openxmlformats.org/officeDocument/2006/relationships/image" Target="../media/image1866.png"/><Relationship Id="rId254" Type="http://schemas.openxmlformats.org/officeDocument/2006/relationships/image" Target="../media/image1874.png"/><Relationship Id="rId259" Type="http://schemas.openxmlformats.org/officeDocument/2006/relationships/customXml" Target="../ink/ink1985.xml"/><Relationship Id="rId23" Type="http://schemas.openxmlformats.org/officeDocument/2006/relationships/image" Target="../media/image1763.png"/><Relationship Id="rId28" Type="http://schemas.openxmlformats.org/officeDocument/2006/relationships/customXml" Target="../ink/ink1868.xml"/><Relationship Id="rId49" Type="http://schemas.openxmlformats.org/officeDocument/2006/relationships/image" Target="../media/image1773.png"/><Relationship Id="rId114" Type="http://schemas.openxmlformats.org/officeDocument/2006/relationships/image" Target="../media/image1805.png"/><Relationship Id="rId119" Type="http://schemas.openxmlformats.org/officeDocument/2006/relationships/customXml" Target="../ink/ink1914.xml"/><Relationship Id="rId44" Type="http://schemas.openxmlformats.org/officeDocument/2006/relationships/customXml" Target="../ink/ink1876.xml"/><Relationship Id="rId60" Type="http://schemas.openxmlformats.org/officeDocument/2006/relationships/customXml" Target="../ink/ink1884.xml"/><Relationship Id="rId65" Type="http://schemas.openxmlformats.org/officeDocument/2006/relationships/image" Target="../media/image1781.png"/><Relationship Id="rId81" Type="http://schemas.openxmlformats.org/officeDocument/2006/relationships/image" Target="../media/image1789.png"/><Relationship Id="rId86" Type="http://schemas.openxmlformats.org/officeDocument/2006/relationships/customXml" Target="../ink/ink1897.xml"/><Relationship Id="rId130" Type="http://schemas.openxmlformats.org/officeDocument/2006/relationships/customXml" Target="../ink/ink1920.xml"/><Relationship Id="rId135" Type="http://schemas.openxmlformats.org/officeDocument/2006/relationships/image" Target="../media/image1815.png"/><Relationship Id="rId151" Type="http://schemas.openxmlformats.org/officeDocument/2006/relationships/image" Target="../media/image1823.png"/><Relationship Id="rId156" Type="http://schemas.openxmlformats.org/officeDocument/2006/relationships/customXml" Target="../ink/ink1933.xml"/><Relationship Id="rId177" Type="http://schemas.openxmlformats.org/officeDocument/2006/relationships/image" Target="../media/image1836.png"/><Relationship Id="rId198" Type="http://schemas.openxmlformats.org/officeDocument/2006/relationships/image" Target="../media/image1846.png"/><Relationship Id="rId172" Type="http://schemas.openxmlformats.org/officeDocument/2006/relationships/customXml" Target="../ink/ink1941.xml"/><Relationship Id="rId193" Type="http://schemas.openxmlformats.org/officeDocument/2006/relationships/customXml" Target="../ink/ink1952.xml"/><Relationship Id="rId202" Type="http://schemas.openxmlformats.org/officeDocument/2006/relationships/image" Target="../media/image1848.png"/><Relationship Id="rId207" Type="http://schemas.openxmlformats.org/officeDocument/2006/relationships/customXml" Target="../ink/ink1959.xml"/><Relationship Id="rId223" Type="http://schemas.openxmlformats.org/officeDocument/2006/relationships/customXml" Target="../ink/ink1967.xml"/><Relationship Id="rId228" Type="http://schemas.openxmlformats.org/officeDocument/2006/relationships/image" Target="../media/image1861.png"/><Relationship Id="rId244" Type="http://schemas.openxmlformats.org/officeDocument/2006/relationships/image" Target="../media/image1869.png"/><Relationship Id="rId249" Type="http://schemas.openxmlformats.org/officeDocument/2006/relationships/customXml" Target="../ink/ink1980.xml"/><Relationship Id="rId13" Type="http://schemas.openxmlformats.org/officeDocument/2006/relationships/image" Target="../media/image1759.png"/><Relationship Id="rId18" Type="http://schemas.openxmlformats.org/officeDocument/2006/relationships/customXml" Target="../ink/ink1863.xml"/><Relationship Id="rId39" Type="http://schemas.openxmlformats.org/officeDocument/2006/relationships/image" Target="../media/image1769.png"/><Relationship Id="rId109" Type="http://schemas.openxmlformats.org/officeDocument/2006/relationships/image" Target="../media/image1803.png"/><Relationship Id="rId260" Type="http://schemas.openxmlformats.org/officeDocument/2006/relationships/image" Target="../media/image1877.png"/><Relationship Id="rId34" Type="http://schemas.openxmlformats.org/officeDocument/2006/relationships/customXml" Target="../ink/ink1871.xml"/><Relationship Id="rId50" Type="http://schemas.openxmlformats.org/officeDocument/2006/relationships/customXml" Target="../ink/ink1879.xml"/><Relationship Id="rId55" Type="http://schemas.openxmlformats.org/officeDocument/2006/relationships/image" Target="../media/image1776.png"/><Relationship Id="rId76" Type="http://schemas.openxmlformats.org/officeDocument/2006/relationships/customXml" Target="../ink/ink1892.xml"/><Relationship Id="rId97" Type="http://schemas.openxmlformats.org/officeDocument/2006/relationships/image" Target="../media/image1797.png"/><Relationship Id="rId104" Type="http://schemas.openxmlformats.org/officeDocument/2006/relationships/customXml" Target="../ink/ink1906.xml"/><Relationship Id="rId120" Type="http://schemas.openxmlformats.org/officeDocument/2006/relationships/image" Target="../media/image1808.png"/><Relationship Id="rId125" Type="http://schemas.openxmlformats.org/officeDocument/2006/relationships/customXml" Target="../ink/ink1917.xml"/><Relationship Id="rId141" Type="http://schemas.openxmlformats.org/officeDocument/2006/relationships/image" Target="../media/image1818.png"/><Relationship Id="rId146" Type="http://schemas.openxmlformats.org/officeDocument/2006/relationships/customXml" Target="../ink/ink1928.xml"/><Relationship Id="rId167" Type="http://schemas.openxmlformats.org/officeDocument/2006/relationships/image" Target="../media/image1831.png"/><Relationship Id="rId188" Type="http://schemas.openxmlformats.org/officeDocument/2006/relationships/image" Target="../media/image1841.png"/><Relationship Id="rId7" Type="http://schemas.openxmlformats.org/officeDocument/2006/relationships/image" Target="../media/image1756.png"/><Relationship Id="rId71" Type="http://schemas.openxmlformats.org/officeDocument/2006/relationships/image" Target="../media/image1784.png"/><Relationship Id="rId92" Type="http://schemas.openxmlformats.org/officeDocument/2006/relationships/customXml" Target="../ink/ink1900.xml"/><Relationship Id="rId162" Type="http://schemas.openxmlformats.org/officeDocument/2006/relationships/customXml" Target="../ink/ink1936.xml"/><Relationship Id="rId183" Type="http://schemas.openxmlformats.org/officeDocument/2006/relationships/image" Target="../media/image1839.png"/><Relationship Id="rId213" Type="http://schemas.openxmlformats.org/officeDocument/2006/relationships/customXml" Target="../ink/ink1962.xml"/><Relationship Id="rId218" Type="http://schemas.openxmlformats.org/officeDocument/2006/relationships/image" Target="../media/image1856.png"/><Relationship Id="rId234" Type="http://schemas.openxmlformats.org/officeDocument/2006/relationships/image" Target="../media/image1864.png"/><Relationship Id="rId239" Type="http://schemas.openxmlformats.org/officeDocument/2006/relationships/customXml" Target="../ink/ink1975.xml"/><Relationship Id="rId2" Type="http://schemas.openxmlformats.org/officeDocument/2006/relationships/customXml" Target="../ink/ink1855.xml"/><Relationship Id="rId29" Type="http://schemas.openxmlformats.org/officeDocument/2006/relationships/image" Target="../media/image400.png"/><Relationship Id="rId250" Type="http://schemas.openxmlformats.org/officeDocument/2006/relationships/image" Target="../media/image1872.png"/><Relationship Id="rId255" Type="http://schemas.openxmlformats.org/officeDocument/2006/relationships/customXml" Target="../ink/ink1983.xml"/><Relationship Id="rId24" Type="http://schemas.openxmlformats.org/officeDocument/2006/relationships/customXml" Target="../ink/ink1866.xml"/><Relationship Id="rId40" Type="http://schemas.openxmlformats.org/officeDocument/2006/relationships/customXml" Target="../ink/ink1874.xml"/><Relationship Id="rId45" Type="http://schemas.openxmlformats.org/officeDocument/2006/relationships/image" Target="../media/image1771.png"/><Relationship Id="rId66" Type="http://schemas.openxmlformats.org/officeDocument/2006/relationships/customXml" Target="../ink/ink1887.xml"/><Relationship Id="rId87" Type="http://schemas.openxmlformats.org/officeDocument/2006/relationships/image" Target="../media/image1792.png"/><Relationship Id="rId110" Type="http://schemas.openxmlformats.org/officeDocument/2006/relationships/customXml" Target="../ink/ink1909.xml"/><Relationship Id="rId115" Type="http://schemas.openxmlformats.org/officeDocument/2006/relationships/customXml" Target="../ink/ink1912.xml"/><Relationship Id="rId131" Type="http://schemas.openxmlformats.org/officeDocument/2006/relationships/image" Target="../media/image1813.png"/><Relationship Id="rId136" Type="http://schemas.openxmlformats.org/officeDocument/2006/relationships/customXml" Target="../ink/ink1923.xml"/><Relationship Id="rId157" Type="http://schemas.openxmlformats.org/officeDocument/2006/relationships/image" Target="../media/image1826.png"/><Relationship Id="rId178" Type="http://schemas.openxmlformats.org/officeDocument/2006/relationships/customXml" Target="../ink/ink1944.xml"/><Relationship Id="rId61" Type="http://schemas.openxmlformats.org/officeDocument/2006/relationships/image" Target="../media/image1779.png"/><Relationship Id="rId82" Type="http://schemas.openxmlformats.org/officeDocument/2006/relationships/customXml" Target="../ink/ink1895.xml"/><Relationship Id="rId152" Type="http://schemas.openxmlformats.org/officeDocument/2006/relationships/customXml" Target="../ink/ink1931.xml"/><Relationship Id="rId173" Type="http://schemas.openxmlformats.org/officeDocument/2006/relationships/image" Target="../media/image1834.png"/><Relationship Id="rId194" Type="http://schemas.openxmlformats.org/officeDocument/2006/relationships/image" Target="../media/image1844.png"/><Relationship Id="rId199" Type="http://schemas.openxmlformats.org/officeDocument/2006/relationships/customXml" Target="../ink/ink1955.xml"/><Relationship Id="rId203" Type="http://schemas.openxmlformats.org/officeDocument/2006/relationships/customXml" Target="../ink/ink1957.xml"/><Relationship Id="rId208" Type="http://schemas.openxmlformats.org/officeDocument/2006/relationships/image" Target="../media/image1851.png"/><Relationship Id="rId229" Type="http://schemas.openxmlformats.org/officeDocument/2006/relationships/customXml" Target="../ink/ink1970.xml"/><Relationship Id="rId19" Type="http://schemas.openxmlformats.org/officeDocument/2006/relationships/image" Target="../media/image1761.png"/><Relationship Id="rId224" Type="http://schemas.openxmlformats.org/officeDocument/2006/relationships/image" Target="../media/image1859.png"/><Relationship Id="rId240" Type="http://schemas.openxmlformats.org/officeDocument/2006/relationships/image" Target="../media/image1867.png"/><Relationship Id="rId245" Type="http://schemas.openxmlformats.org/officeDocument/2006/relationships/customXml" Target="../ink/ink1978.xml"/><Relationship Id="rId14" Type="http://schemas.openxmlformats.org/officeDocument/2006/relationships/customXml" Target="../ink/ink1861.xml"/><Relationship Id="rId30" Type="http://schemas.openxmlformats.org/officeDocument/2006/relationships/customXml" Target="../ink/ink1869.xml"/><Relationship Id="rId35" Type="http://schemas.openxmlformats.org/officeDocument/2006/relationships/image" Target="../media/image1767.png"/><Relationship Id="rId56" Type="http://schemas.openxmlformats.org/officeDocument/2006/relationships/customXml" Target="../ink/ink1882.xml"/><Relationship Id="rId77" Type="http://schemas.openxmlformats.org/officeDocument/2006/relationships/image" Target="../media/image1787.png"/><Relationship Id="rId100" Type="http://schemas.openxmlformats.org/officeDocument/2006/relationships/customXml" Target="../ink/ink1904.xml"/><Relationship Id="rId105" Type="http://schemas.openxmlformats.org/officeDocument/2006/relationships/image" Target="../media/image1801.png"/><Relationship Id="rId126" Type="http://schemas.openxmlformats.org/officeDocument/2006/relationships/image" Target="../media/image1811.png"/><Relationship Id="rId147" Type="http://schemas.openxmlformats.org/officeDocument/2006/relationships/image" Target="../media/image1821.png"/><Relationship Id="rId168" Type="http://schemas.openxmlformats.org/officeDocument/2006/relationships/customXml" Target="../ink/ink1939.xml"/><Relationship Id="rId8" Type="http://schemas.openxmlformats.org/officeDocument/2006/relationships/customXml" Target="../ink/ink1858.xml"/><Relationship Id="rId51" Type="http://schemas.openxmlformats.org/officeDocument/2006/relationships/image" Target="../media/image1774.png"/><Relationship Id="rId72" Type="http://schemas.openxmlformats.org/officeDocument/2006/relationships/customXml" Target="../ink/ink1890.xml"/><Relationship Id="rId93" Type="http://schemas.openxmlformats.org/officeDocument/2006/relationships/image" Target="../media/image1795.png"/><Relationship Id="rId98" Type="http://schemas.openxmlformats.org/officeDocument/2006/relationships/customXml" Target="../ink/ink1903.xml"/><Relationship Id="rId121" Type="http://schemas.openxmlformats.org/officeDocument/2006/relationships/customXml" Target="../ink/ink1915.xml"/><Relationship Id="rId142" Type="http://schemas.openxmlformats.org/officeDocument/2006/relationships/customXml" Target="../ink/ink1926.xml"/><Relationship Id="rId163" Type="http://schemas.openxmlformats.org/officeDocument/2006/relationships/image" Target="../media/image1829.png"/><Relationship Id="rId184" Type="http://schemas.openxmlformats.org/officeDocument/2006/relationships/customXml" Target="../ink/ink1947.xml"/><Relationship Id="rId189" Type="http://schemas.openxmlformats.org/officeDocument/2006/relationships/customXml" Target="../ink/ink1950.xml"/><Relationship Id="rId219" Type="http://schemas.openxmlformats.org/officeDocument/2006/relationships/customXml" Target="../ink/ink1965.xml"/><Relationship Id="rId3" Type="http://schemas.openxmlformats.org/officeDocument/2006/relationships/image" Target="../media/image1754.png"/><Relationship Id="rId214" Type="http://schemas.openxmlformats.org/officeDocument/2006/relationships/image" Target="../media/image1854.png"/><Relationship Id="rId230" Type="http://schemas.openxmlformats.org/officeDocument/2006/relationships/image" Target="../media/image1862.png"/><Relationship Id="rId235" Type="http://schemas.openxmlformats.org/officeDocument/2006/relationships/customXml" Target="../ink/ink1973.xml"/><Relationship Id="rId251" Type="http://schemas.openxmlformats.org/officeDocument/2006/relationships/customXml" Target="../ink/ink1981.xml"/><Relationship Id="rId256" Type="http://schemas.openxmlformats.org/officeDocument/2006/relationships/image" Target="../media/image1875.png"/><Relationship Id="rId25" Type="http://schemas.openxmlformats.org/officeDocument/2006/relationships/image" Target="../media/image1764.png"/><Relationship Id="rId46" Type="http://schemas.openxmlformats.org/officeDocument/2006/relationships/customXml" Target="../ink/ink1877.xml"/><Relationship Id="rId67" Type="http://schemas.openxmlformats.org/officeDocument/2006/relationships/image" Target="../media/image1782.png"/><Relationship Id="rId116" Type="http://schemas.openxmlformats.org/officeDocument/2006/relationships/image" Target="../media/image1806.png"/><Relationship Id="rId137" Type="http://schemas.openxmlformats.org/officeDocument/2006/relationships/image" Target="../media/image1816.png"/><Relationship Id="rId158" Type="http://schemas.openxmlformats.org/officeDocument/2006/relationships/customXml" Target="../ink/ink1934.xml"/><Relationship Id="rId20" Type="http://schemas.openxmlformats.org/officeDocument/2006/relationships/customXml" Target="../ink/ink1864.xml"/><Relationship Id="rId41" Type="http://schemas.openxmlformats.org/officeDocument/2006/relationships/image" Target="../media/image1770.png"/><Relationship Id="rId62" Type="http://schemas.openxmlformats.org/officeDocument/2006/relationships/customXml" Target="../ink/ink1885.xml"/><Relationship Id="rId83" Type="http://schemas.openxmlformats.org/officeDocument/2006/relationships/image" Target="../media/image1790.png"/><Relationship Id="rId88" Type="http://schemas.openxmlformats.org/officeDocument/2006/relationships/customXml" Target="../ink/ink1898.xml"/><Relationship Id="rId111" Type="http://schemas.openxmlformats.org/officeDocument/2006/relationships/image" Target="../media/image1804.png"/><Relationship Id="rId132" Type="http://schemas.openxmlformats.org/officeDocument/2006/relationships/customXml" Target="../ink/ink1921.xml"/><Relationship Id="rId153" Type="http://schemas.openxmlformats.org/officeDocument/2006/relationships/image" Target="../media/image1824.png"/><Relationship Id="rId174" Type="http://schemas.openxmlformats.org/officeDocument/2006/relationships/customXml" Target="../ink/ink1942.xml"/><Relationship Id="rId179" Type="http://schemas.openxmlformats.org/officeDocument/2006/relationships/image" Target="../media/image1837.png"/><Relationship Id="rId195" Type="http://schemas.openxmlformats.org/officeDocument/2006/relationships/customXml" Target="../ink/ink1953.xml"/><Relationship Id="rId209" Type="http://schemas.openxmlformats.org/officeDocument/2006/relationships/customXml" Target="../ink/ink1960.xml"/><Relationship Id="rId190" Type="http://schemas.openxmlformats.org/officeDocument/2006/relationships/image" Target="../media/image1842.png"/><Relationship Id="rId204" Type="http://schemas.openxmlformats.org/officeDocument/2006/relationships/image" Target="../media/image1849.png"/><Relationship Id="rId220" Type="http://schemas.openxmlformats.org/officeDocument/2006/relationships/image" Target="../media/image1857.png"/><Relationship Id="rId225" Type="http://schemas.openxmlformats.org/officeDocument/2006/relationships/customXml" Target="../ink/ink1968.xml"/><Relationship Id="rId241" Type="http://schemas.openxmlformats.org/officeDocument/2006/relationships/customXml" Target="../ink/ink1976.xml"/><Relationship Id="rId246" Type="http://schemas.openxmlformats.org/officeDocument/2006/relationships/image" Target="../media/image1870.png"/><Relationship Id="rId15" Type="http://schemas.openxmlformats.org/officeDocument/2006/relationships/image" Target="../media/image407.png"/><Relationship Id="rId36" Type="http://schemas.openxmlformats.org/officeDocument/2006/relationships/customXml" Target="../ink/ink1872.xml"/><Relationship Id="rId57" Type="http://schemas.openxmlformats.org/officeDocument/2006/relationships/image" Target="../media/image1777.png"/><Relationship Id="rId106" Type="http://schemas.openxmlformats.org/officeDocument/2006/relationships/customXml" Target="../ink/ink1907.xml"/><Relationship Id="rId127" Type="http://schemas.openxmlformats.org/officeDocument/2006/relationships/customXml" Target="../ink/ink1918.xml"/><Relationship Id="rId10" Type="http://schemas.openxmlformats.org/officeDocument/2006/relationships/customXml" Target="../ink/ink1859.xml"/><Relationship Id="rId31" Type="http://schemas.openxmlformats.org/officeDocument/2006/relationships/image" Target="../media/image395.png"/><Relationship Id="rId52" Type="http://schemas.openxmlformats.org/officeDocument/2006/relationships/customXml" Target="../ink/ink1880.xml"/><Relationship Id="rId73" Type="http://schemas.openxmlformats.org/officeDocument/2006/relationships/image" Target="../media/image1785.png"/><Relationship Id="rId78" Type="http://schemas.openxmlformats.org/officeDocument/2006/relationships/customXml" Target="../ink/ink1893.xml"/><Relationship Id="rId94" Type="http://schemas.openxmlformats.org/officeDocument/2006/relationships/customXml" Target="../ink/ink1901.xml"/><Relationship Id="rId99" Type="http://schemas.openxmlformats.org/officeDocument/2006/relationships/image" Target="../media/image1798.png"/><Relationship Id="rId101" Type="http://schemas.openxmlformats.org/officeDocument/2006/relationships/image" Target="../media/image1799.png"/><Relationship Id="rId122" Type="http://schemas.openxmlformats.org/officeDocument/2006/relationships/image" Target="../media/image1809.png"/><Relationship Id="rId143" Type="http://schemas.openxmlformats.org/officeDocument/2006/relationships/image" Target="../media/image1819.png"/><Relationship Id="rId148" Type="http://schemas.openxmlformats.org/officeDocument/2006/relationships/customXml" Target="../ink/ink1929.xml"/><Relationship Id="rId164" Type="http://schemas.openxmlformats.org/officeDocument/2006/relationships/customXml" Target="../ink/ink1937.xml"/><Relationship Id="rId169" Type="http://schemas.openxmlformats.org/officeDocument/2006/relationships/image" Target="../media/image1832.png"/><Relationship Id="rId185" Type="http://schemas.openxmlformats.org/officeDocument/2006/relationships/customXml" Target="../ink/ink1948.xml"/><Relationship Id="rId4" Type="http://schemas.openxmlformats.org/officeDocument/2006/relationships/customXml" Target="../ink/ink1856.xml"/><Relationship Id="rId9" Type="http://schemas.openxmlformats.org/officeDocument/2006/relationships/image" Target="../media/image1757.png"/><Relationship Id="rId180" Type="http://schemas.openxmlformats.org/officeDocument/2006/relationships/customXml" Target="../ink/ink1945.xml"/><Relationship Id="rId210" Type="http://schemas.openxmlformats.org/officeDocument/2006/relationships/image" Target="../media/image1852.png"/><Relationship Id="rId215" Type="http://schemas.openxmlformats.org/officeDocument/2006/relationships/customXml" Target="../ink/ink1963.xml"/><Relationship Id="rId236" Type="http://schemas.openxmlformats.org/officeDocument/2006/relationships/image" Target="../media/image1865.png"/><Relationship Id="rId257" Type="http://schemas.openxmlformats.org/officeDocument/2006/relationships/customXml" Target="../ink/ink1984.xml"/><Relationship Id="rId26" Type="http://schemas.openxmlformats.org/officeDocument/2006/relationships/customXml" Target="../ink/ink1867.xml"/><Relationship Id="rId231" Type="http://schemas.openxmlformats.org/officeDocument/2006/relationships/customXml" Target="../ink/ink1971.xml"/><Relationship Id="rId252" Type="http://schemas.openxmlformats.org/officeDocument/2006/relationships/image" Target="../media/image1873.png"/><Relationship Id="rId47" Type="http://schemas.openxmlformats.org/officeDocument/2006/relationships/image" Target="../media/image1772.png"/><Relationship Id="rId68" Type="http://schemas.openxmlformats.org/officeDocument/2006/relationships/customXml" Target="../ink/ink1888.xml"/><Relationship Id="rId89" Type="http://schemas.openxmlformats.org/officeDocument/2006/relationships/image" Target="../media/image1793.png"/><Relationship Id="rId112" Type="http://schemas.openxmlformats.org/officeDocument/2006/relationships/customXml" Target="../ink/ink1910.xml"/><Relationship Id="rId133" Type="http://schemas.openxmlformats.org/officeDocument/2006/relationships/image" Target="../media/image1814.png"/><Relationship Id="rId154" Type="http://schemas.openxmlformats.org/officeDocument/2006/relationships/customXml" Target="../ink/ink1932.xml"/><Relationship Id="rId175" Type="http://schemas.openxmlformats.org/officeDocument/2006/relationships/image" Target="../media/image1835.png"/><Relationship Id="rId196" Type="http://schemas.openxmlformats.org/officeDocument/2006/relationships/image" Target="../media/image1845.png"/><Relationship Id="rId200" Type="http://schemas.openxmlformats.org/officeDocument/2006/relationships/image" Target="../media/image1847.png"/><Relationship Id="rId16" Type="http://schemas.openxmlformats.org/officeDocument/2006/relationships/customXml" Target="../ink/ink1862.xml"/><Relationship Id="rId221" Type="http://schemas.openxmlformats.org/officeDocument/2006/relationships/customXml" Target="../ink/ink1966.xml"/><Relationship Id="rId242" Type="http://schemas.openxmlformats.org/officeDocument/2006/relationships/image" Target="../media/image1868.png"/><Relationship Id="rId37" Type="http://schemas.openxmlformats.org/officeDocument/2006/relationships/image" Target="../media/image1768.png"/><Relationship Id="rId58" Type="http://schemas.openxmlformats.org/officeDocument/2006/relationships/customXml" Target="../ink/ink1883.xml"/><Relationship Id="rId79" Type="http://schemas.openxmlformats.org/officeDocument/2006/relationships/image" Target="../media/image1788.png"/><Relationship Id="rId102" Type="http://schemas.openxmlformats.org/officeDocument/2006/relationships/customXml" Target="../ink/ink1905.xml"/><Relationship Id="rId123" Type="http://schemas.openxmlformats.org/officeDocument/2006/relationships/customXml" Target="../ink/ink1916.xml"/><Relationship Id="rId144" Type="http://schemas.openxmlformats.org/officeDocument/2006/relationships/customXml" Target="../ink/ink1927.xml"/><Relationship Id="rId90" Type="http://schemas.openxmlformats.org/officeDocument/2006/relationships/customXml" Target="../ink/ink1899.xml"/><Relationship Id="rId165" Type="http://schemas.openxmlformats.org/officeDocument/2006/relationships/image" Target="../media/image1830.png"/><Relationship Id="rId186" Type="http://schemas.openxmlformats.org/officeDocument/2006/relationships/image" Target="../media/image1840.png"/><Relationship Id="rId211" Type="http://schemas.openxmlformats.org/officeDocument/2006/relationships/customXml" Target="../ink/ink1961.xml"/><Relationship Id="rId232" Type="http://schemas.openxmlformats.org/officeDocument/2006/relationships/image" Target="../media/image1863.png"/><Relationship Id="rId253" Type="http://schemas.openxmlformats.org/officeDocument/2006/relationships/customXml" Target="../ink/ink1982.xml"/><Relationship Id="rId27" Type="http://schemas.openxmlformats.org/officeDocument/2006/relationships/image" Target="../media/image1765.png"/><Relationship Id="rId48" Type="http://schemas.openxmlformats.org/officeDocument/2006/relationships/customXml" Target="../ink/ink1878.xml"/><Relationship Id="rId69" Type="http://schemas.openxmlformats.org/officeDocument/2006/relationships/image" Target="../media/image1783.png"/><Relationship Id="rId113" Type="http://schemas.openxmlformats.org/officeDocument/2006/relationships/customXml" Target="../ink/ink1911.xml"/><Relationship Id="rId134" Type="http://schemas.openxmlformats.org/officeDocument/2006/relationships/customXml" Target="../ink/ink1922.xml"/><Relationship Id="rId80" Type="http://schemas.openxmlformats.org/officeDocument/2006/relationships/customXml" Target="../ink/ink1894.xml"/><Relationship Id="rId155" Type="http://schemas.openxmlformats.org/officeDocument/2006/relationships/image" Target="../media/image1825.png"/><Relationship Id="rId176" Type="http://schemas.openxmlformats.org/officeDocument/2006/relationships/customXml" Target="../ink/ink1943.xml"/><Relationship Id="rId197" Type="http://schemas.openxmlformats.org/officeDocument/2006/relationships/customXml" Target="../ink/ink1954.xml"/><Relationship Id="rId201" Type="http://schemas.openxmlformats.org/officeDocument/2006/relationships/customXml" Target="../ink/ink1956.xml"/><Relationship Id="rId222" Type="http://schemas.openxmlformats.org/officeDocument/2006/relationships/image" Target="../media/image1858.png"/><Relationship Id="rId243" Type="http://schemas.openxmlformats.org/officeDocument/2006/relationships/customXml" Target="../ink/ink1977.xml"/><Relationship Id="rId17" Type="http://schemas.openxmlformats.org/officeDocument/2006/relationships/image" Target="../media/image1760.png"/><Relationship Id="rId38" Type="http://schemas.openxmlformats.org/officeDocument/2006/relationships/customXml" Target="../ink/ink1873.xml"/><Relationship Id="rId59" Type="http://schemas.openxmlformats.org/officeDocument/2006/relationships/image" Target="../media/image1778.png"/><Relationship Id="rId103" Type="http://schemas.openxmlformats.org/officeDocument/2006/relationships/image" Target="../media/image1800.png"/><Relationship Id="rId124" Type="http://schemas.openxmlformats.org/officeDocument/2006/relationships/image" Target="../media/image1810.png"/><Relationship Id="rId70" Type="http://schemas.openxmlformats.org/officeDocument/2006/relationships/customXml" Target="../ink/ink1889.xml"/><Relationship Id="rId91" Type="http://schemas.openxmlformats.org/officeDocument/2006/relationships/image" Target="../media/image1794.png"/><Relationship Id="rId145" Type="http://schemas.openxmlformats.org/officeDocument/2006/relationships/image" Target="../media/image1820.png"/><Relationship Id="rId166" Type="http://schemas.openxmlformats.org/officeDocument/2006/relationships/customXml" Target="../ink/ink1938.xml"/><Relationship Id="rId187" Type="http://schemas.openxmlformats.org/officeDocument/2006/relationships/customXml" Target="../ink/ink1949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customXml" Target="../ink/ink59.xml"/><Relationship Id="rId21" Type="http://schemas.openxmlformats.org/officeDocument/2006/relationships/image" Target="../media/image11.png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63" Type="http://schemas.openxmlformats.org/officeDocument/2006/relationships/image" Target="../media/image32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5.png"/><Relationship Id="rId112" Type="http://schemas.openxmlformats.org/officeDocument/2006/relationships/image" Target="../media/image56.png"/><Relationship Id="rId16" Type="http://schemas.openxmlformats.org/officeDocument/2006/relationships/customXml" Target="../ink/ink8.xml"/><Relationship Id="rId107" Type="http://schemas.openxmlformats.org/officeDocument/2006/relationships/customXml" Target="../ink/ink54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66" Type="http://schemas.openxmlformats.org/officeDocument/2006/relationships/customXml" Target="../ink/ink33.xml"/><Relationship Id="rId74" Type="http://schemas.openxmlformats.org/officeDocument/2006/relationships/customXml" Target="../ink/ink37.xml"/><Relationship Id="rId79" Type="http://schemas.openxmlformats.org/officeDocument/2006/relationships/image" Target="../media/image40.png"/><Relationship Id="rId87" Type="http://schemas.openxmlformats.org/officeDocument/2006/relationships/image" Target="../media/image44.png"/><Relationship Id="rId102" Type="http://schemas.openxmlformats.org/officeDocument/2006/relationships/image" Target="../media/image51.png"/><Relationship Id="rId110" Type="http://schemas.openxmlformats.org/officeDocument/2006/relationships/image" Target="../media/image55.png"/><Relationship Id="rId115" Type="http://schemas.openxmlformats.org/officeDocument/2006/relationships/customXml" Target="../ink/ink58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82" Type="http://schemas.openxmlformats.org/officeDocument/2006/relationships/customXml" Target="../ink/ink41.xml"/><Relationship Id="rId90" Type="http://schemas.openxmlformats.org/officeDocument/2006/relationships/customXml" Target="../ink/ink45.xml"/><Relationship Id="rId95" Type="http://schemas.openxmlformats.org/officeDocument/2006/relationships/image" Target="../media/image48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5.png"/><Relationship Id="rId77" Type="http://schemas.openxmlformats.org/officeDocument/2006/relationships/image" Target="../media/image39.png"/><Relationship Id="rId100" Type="http://schemas.openxmlformats.org/officeDocument/2006/relationships/image" Target="../media/image50.png"/><Relationship Id="rId105" Type="http://schemas.openxmlformats.org/officeDocument/2006/relationships/customXml" Target="../ink/ink53.xml"/><Relationship Id="rId113" Type="http://schemas.openxmlformats.org/officeDocument/2006/relationships/customXml" Target="../ink/ink57.xml"/><Relationship Id="rId118" Type="http://schemas.openxmlformats.org/officeDocument/2006/relationships/image" Target="../media/image59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3.png"/><Relationship Id="rId93" Type="http://schemas.openxmlformats.org/officeDocument/2006/relationships/image" Target="../media/image47.png"/><Relationship Id="rId98" Type="http://schemas.openxmlformats.org/officeDocument/2006/relationships/image" Target="../media/image49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67" Type="http://schemas.openxmlformats.org/officeDocument/2006/relationships/image" Target="../media/image34.png"/><Relationship Id="rId103" Type="http://schemas.openxmlformats.org/officeDocument/2006/relationships/customXml" Target="../ink/ink52.xml"/><Relationship Id="rId108" Type="http://schemas.openxmlformats.org/officeDocument/2006/relationships/image" Target="../media/image54.png"/><Relationship Id="rId116" Type="http://schemas.openxmlformats.org/officeDocument/2006/relationships/image" Target="../media/image58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8.png"/><Relationship Id="rId83" Type="http://schemas.openxmlformats.org/officeDocument/2006/relationships/image" Target="../media/image42.png"/><Relationship Id="rId88" Type="http://schemas.openxmlformats.org/officeDocument/2006/relationships/customXml" Target="../ink/ink44.xml"/><Relationship Id="rId91" Type="http://schemas.openxmlformats.org/officeDocument/2006/relationships/image" Target="../media/image46.png"/><Relationship Id="rId96" Type="http://schemas.openxmlformats.org/officeDocument/2006/relationships/customXml" Target="../ink/ink48.xml"/><Relationship Id="rId111" Type="http://schemas.openxmlformats.org/officeDocument/2006/relationships/customXml" Target="../ink/ink5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6" Type="http://schemas.openxmlformats.org/officeDocument/2006/relationships/image" Target="../media/image53.png"/><Relationship Id="rId114" Type="http://schemas.openxmlformats.org/officeDocument/2006/relationships/image" Target="../media/image57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3.png"/><Relationship Id="rId73" Type="http://schemas.openxmlformats.org/officeDocument/2006/relationships/image" Target="../media/image37.png"/><Relationship Id="rId78" Type="http://schemas.openxmlformats.org/officeDocument/2006/relationships/customXml" Target="../ink/ink39.xml"/><Relationship Id="rId81" Type="http://schemas.openxmlformats.org/officeDocument/2006/relationships/image" Target="../media/image41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4" Type="http://schemas.openxmlformats.org/officeDocument/2006/relationships/customXml" Target="../ink/ink2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image" Target="../media/image20.png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76" Type="http://schemas.openxmlformats.org/officeDocument/2006/relationships/customXml" Target="../ink/ink38.xml"/><Relationship Id="rId97" Type="http://schemas.openxmlformats.org/officeDocument/2006/relationships/customXml" Target="../ink/ink49.xml"/><Relationship Id="rId104" Type="http://schemas.openxmlformats.org/officeDocument/2006/relationships/image" Target="../media/image52.png"/><Relationship Id="rId7" Type="http://schemas.openxmlformats.org/officeDocument/2006/relationships/image" Target="../media/image4.png"/><Relationship Id="rId71" Type="http://schemas.openxmlformats.org/officeDocument/2006/relationships/image" Target="../media/image36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91.xml"/><Relationship Id="rId18" Type="http://schemas.openxmlformats.org/officeDocument/2006/relationships/image" Target="../media/image1886.png"/><Relationship Id="rId26" Type="http://schemas.openxmlformats.org/officeDocument/2006/relationships/image" Target="../media/image1890.png"/><Relationship Id="rId39" Type="http://schemas.openxmlformats.org/officeDocument/2006/relationships/customXml" Target="../ink/ink2004.xml"/><Relationship Id="rId3" Type="http://schemas.openxmlformats.org/officeDocument/2006/relationships/customXml" Target="../ink/ink1986.xml"/><Relationship Id="rId21" Type="http://schemas.openxmlformats.org/officeDocument/2006/relationships/customXml" Target="../ink/ink1995.xml"/><Relationship Id="rId34" Type="http://schemas.openxmlformats.org/officeDocument/2006/relationships/image" Target="../media/image1894.png"/><Relationship Id="rId42" Type="http://schemas.openxmlformats.org/officeDocument/2006/relationships/image" Target="../media/image1898.png"/><Relationship Id="rId47" Type="http://schemas.openxmlformats.org/officeDocument/2006/relationships/customXml" Target="../ink/ink2008.xml"/><Relationship Id="rId50" Type="http://schemas.openxmlformats.org/officeDocument/2006/relationships/image" Target="../media/image1902.png"/><Relationship Id="rId7" Type="http://schemas.openxmlformats.org/officeDocument/2006/relationships/customXml" Target="../ink/ink1988.xml"/><Relationship Id="rId12" Type="http://schemas.openxmlformats.org/officeDocument/2006/relationships/image" Target="../media/image1883.png"/><Relationship Id="rId17" Type="http://schemas.openxmlformats.org/officeDocument/2006/relationships/customXml" Target="../ink/ink1993.xml"/><Relationship Id="rId25" Type="http://schemas.openxmlformats.org/officeDocument/2006/relationships/customXml" Target="../ink/ink1997.xml"/><Relationship Id="rId33" Type="http://schemas.openxmlformats.org/officeDocument/2006/relationships/customXml" Target="../ink/ink2001.xml"/><Relationship Id="rId38" Type="http://schemas.openxmlformats.org/officeDocument/2006/relationships/image" Target="../media/image1896.png"/><Relationship Id="rId46" Type="http://schemas.openxmlformats.org/officeDocument/2006/relationships/image" Target="../media/image1900.png"/><Relationship Id="rId2" Type="http://schemas.openxmlformats.org/officeDocument/2006/relationships/image" Target="../media/image1878.png"/><Relationship Id="rId16" Type="http://schemas.openxmlformats.org/officeDocument/2006/relationships/image" Target="../media/image1885.png"/><Relationship Id="rId20" Type="http://schemas.openxmlformats.org/officeDocument/2006/relationships/image" Target="../media/image1887.png"/><Relationship Id="rId29" Type="http://schemas.openxmlformats.org/officeDocument/2006/relationships/customXml" Target="../ink/ink1999.xml"/><Relationship Id="rId41" Type="http://schemas.openxmlformats.org/officeDocument/2006/relationships/customXml" Target="../ink/ink200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80.png"/><Relationship Id="rId11" Type="http://schemas.openxmlformats.org/officeDocument/2006/relationships/customXml" Target="../ink/ink1990.xml"/><Relationship Id="rId24" Type="http://schemas.openxmlformats.org/officeDocument/2006/relationships/image" Target="../media/image1889.png"/><Relationship Id="rId32" Type="http://schemas.openxmlformats.org/officeDocument/2006/relationships/image" Target="../media/image1893.png"/><Relationship Id="rId37" Type="http://schemas.openxmlformats.org/officeDocument/2006/relationships/customXml" Target="../ink/ink2003.xml"/><Relationship Id="rId40" Type="http://schemas.openxmlformats.org/officeDocument/2006/relationships/image" Target="../media/image1897.png"/><Relationship Id="rId45" Type="http://schemas.openxmlformats.org/officeDocument/2006/relationships/customXml" Target="../ink/ink2007.xml"/><Relationship Id="rId5" Type="http://schemas.openxmlformats.org/officeDocument/2006/relationships/customXml" Target="../ink/ink1987.xml"/><Relationship Id="rId15" Type="http://schemas.openxmlformats.org/officeDocument/2006/relationships/customXml" Target="../ink/ink1992.xml"/><Relationship Id="rId23" Type="http://schemas.openxmlformats.org/officeDocument/2006/relationships/customXml" Target="../ink/ink1996.xml"/><Relationship Id="rId28" Type="http://schemas.openxmlformats.org/officeDocument/2006/relationships/image" Target="../media/image1891.png"/><Relationship Id="rId36" Type="http://schemas.openxmlformats.org/officeDocument/2006/relationships/image" Target="../media/image1895.png"/><Relationship Id="rId49" Type="http://schemas.openxmlformats.org/officeDocument/2006/relationships/customXml" Target="../ink/ink2009.xml"/><Relationship Id="rId10" Type="http://schemas.openxmlformats.org/officeDocument/2006/relationships/image" Target="../media/image1882.png"/><Relationship Id="rId19" Type="http://schemas.openxmlformats.org/officeDocument/2006/relationships/customXml" Target="../ink/ink1994.xml"/><Relationship Id="rId31" Type="http://schemas.openxmlformats.org/officeDocument/2006/relationships/customXml" Target="../ink/ink2000.xml"/><Relationship Id="rId44" Type="http://schemas.openxmlformats.org/officeDocument/2006/relationships/image" Target="../media/image1899.png"/><Relationship Id="rId52" Type="http://schemas.openxmlformats.org/officeDocument/2006/relationships/image" Target="../media/image1903.png"/><Relationship Id="rId4" Type="http://schemas.openxmlformats.org/officeDocument/2006/relationships/image" Target="../media/image1879.png"/><Relationship Id="rId9" Type="http://schemas.openxmlformats.org/officeDocument/2006/relationships/customXml" Target="../ink/ink1989.xml"/><Relationship Id="rId14" Type="http://schemas.openxmlformats.org/officeDocument/2006/relationships/image" Target="../media/image1884.png"/><Relationship Id="rId22" Type="http://schemas.openxmlformats.org/officeDocument/2006/relationships/image" Target="../media/image1888.png"/><Relationship Id="rId27" Type="http://schemas.openxmlformats.org/officeDocument/2006/relationships/customXml" Target="../ink/ink1998.xml"/><Relationship Id="rId30" Type="http://schemas.openxmlformats.org/officeDocument/2006/relationships/image" Target="../media/image1892.png"/><Relationship Id="rId35" Type="http://schemas.openxmlformats.org/officeDocument/2006/relationships/customXml" Target="../ink/ink2002.xml"/><Relationship Id="rId43" Type="http://schemas.openxmlformats.org/officeDocument/2006/relationships/customXml" Target="../ink/ink2006.xml"/><Relationship Id="rId48" Type="http://schemas.openxmlformats.org/officeDocument/2006/relationships/image" Target="../media/image1901.png"/><Relationship Id="rId8" Type="http://schemas.openxmlformats.org/officeDocument/2006/relationships/image" Target="../media/image1881.png"/><Relationship Id="rId51" Type="http://schemas.openxmlformats.org/officeDocument/2006/relationships/customXml" Target="../ink/ink2010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68.xml"/><Relationship Id="rId21" Type="http://schemas.openxmlformats.org/officeDocument/2006/relationships/image" Target="../media/image1913.png"/><Relationship Id="rId42" Type="http://schemas.openxmlformats.org/officeDocument/2006/relationships/customXml" Target="../ink/ink2031.xml"/><Relationship Id="rId63" Type="http://schemas.openxmlformats.org/officeDocument/2006/relationships/image" Target="../media/image1934.png"/><Relationship Id="rId84" Type="http://schemas.openxmlformats.org/officeDocument/2006/relationships/customXml" Target="../ink/ink2052.xml"/><Relationship Id="rId138" Type="http://schemas.openxmlformats.org/officeDocument/2006/relationships/image" Target="../media/image1971.png"/><Relationship Id="rId159" Type="http://schemas.openxmlformats.org/officeDocument/2006/relationships/image" Target="../media/image1980.png"/><Relationship Id="rId170" Type="http://schemas.openxmlformats.org/officeDocument/2006/relationships/customXml" Target="../ink/ink2095.xml"/><Relationship Id="rId191" Type="http://schemas.openxmlformats.org/officeDocument/2006/relationships/image" Target="../media/image1996.png"/><Relationship Id="rId196" Type="http://schemas.openxmlformats.org/officeDocument/2006/relationships/customXml" Target="../ink/ink2108.xml"/><Relationship Id="rId200" Type="http://schemas.openxmlformats.org/officeDocument/2006/relationships/customXml" Target="../ink/ink2110.xml"/><Relationship Id="rId16" Type="http://schemas.openxmlformats.org/officeDocument/2006/relationships/customXml" Target="../ink/ink2018.xml"/><Relationship Id="rId107" Type="http://schemas.openxmlformats.org/officeDocument/2006/relationships/customXml" Target="../ink/ink2063.xml"/><Relationship Id="rId11" Type="http://schemas.openxmlformats.org/officeDocument/2006/relationships/image" Target="../media/image1908.png"/><Relationship Id="rId32" Type="http://schemas.openxmlformats.org/officeDocument/2006/relationships/customXml" Target="../ink/ink2026.xml"/><Relationship Id="rId37" Type="http://schemas.openxmlformats.org/officeDocument/2006/relationships/image" Target="../media/image1921.png"/><Relationship Id="rId53" Type="http://schemas.openxmlformats.org/officeDocument/2006/relationships/image" Target="../media/image1929.png"/><Relationship Id="rId58" Type="http://schemas.openxmlformats.org/officeDocument/2006/relationships/customXml" Target="../ink/ink2039.xml"/><Relationship Id="rId74" Type="http://schemas.openxmlformats.org/officeDocument/2006/relationships/customXml" Target="../ink/ink2047.xml"/><Relationship Id="rId79" Type="http://schemas.openxmlformats.org/officeDocument/2006/relationships/image" Target="../media/image1942.png"/><Relationship Id="rId102" Type="http://schemas.openxmlformats.org/officeDocument/2006/relationships/image" Target="../media/image1954.png"/><Relationship Id="rId123" Type="http://schemas.openxmlformats.org/officeDocument/2006/relationships/customXml" Target="../ink/ink2071.xml"/><Relationship Id="rId128" Type="http://schemas.openxmlformats.org/officeDocument/2006/relationships/image" Target="../media/image1967.png"/><Relationship Id="rId144" Type="http://schemas.openxmlformats.org/officeDocument/2006/relationships/customXml" Target="../ink/ink2082.xml"/><Relationship Id="rId149" Type="http://schemas.openxmlformats.org/officeDocument/2006/relationships/image" Target="../media/image182.png"/><Relationship Id="rId5" Type="http://schemas.openxmlformats.org/officeDocument/2006/relationships/image" Target="../media/image1905.png"/><Relationship Id="rId90" Type="http://schemas.openxmlformats.org/officeDocument/2006/relationships/customXml" Target="../ink/ink2055.xml"/><Relationship Id="rId95" Type="http://schemas.openxmlformats.org/officeDocument/2006/relationships/image" Target="../media/image1950.png"/><Relationship Id="rId160" Type="http://schemas.openxmlformats.org/officeDocument/2006/relationships/customXml" Target="../ink/ink2090.xml"/><Relationship Id="rId165" Type="http://schemas.openxmlformats.org/officeDocument/2006/relationships/image" Target="../media/image1983.png"/><Relationship Id="rId181" Type="http://schemas.openxmlformats.org/officeDocument/2006/relationships/image" Target="../media/image1991.png"/><Relationship Id="rId186" Type="http://schemas.openxmlformats.org/officeDocument/2006/relationships/customXml" Target="../ink/ink2103.xml"/><Relationship Id="rId22" Type="http://schemas.openxmlformats.org/officeDocument/2006/relationships/customXml" Target="../ink/ink2021.xml"/><Relationship Id="rId27" Type="http://schemas.openxmlformats.org/officeDocument/2006/relationships/image" Target="../media/image1916.png"/><Relationship Id="rId43" Type="http://schemas.openxmlformats.org/officeDocument/2006/relationships/image" Target="../media/image1924.png"/><Relationship Id="rId48" Type="http://schemas.openxmlformats.org/officeDocument/2006/relationships/customXml" Target="../ink/ink2034.xml"/><Relationship Id="rId64" Type="http://schemas.openxmlformats.org/officeDocument/2006/relationships/customXml" Target="../ink/ink2042.xml"/><Relationship Id="rId69" Type="http://schemas.openxmlformats.org/officeDocument/2006/relationships/image" Target="../media/image1937.png"/><Relationship Id="rId113" Type="http://schemas.openxmlformats.org/officeDocument/2006/relationships/customXml" Target="../ink/ink2066.xml"/><Relationship Id="rId118" Type="http://schemas.openxmlformats.org/officeDocument/2006/relationships/image" Target="../media/image1962.png"/><Relationship Id="rId134" Type="http://schemas.openxmlformats.org/officeDocument/2006/relationships/image" Target="../media/image1970.png"/><Relationship Id="rId139" Type="http://schemas.openxmlformats.org/officeDocument/2006/relationships/customXml" Target="../ink/ink2079.xml"/><Relationship Id="rId80" Type="http://schemas.openxmlformats.org/officeDocument/2006/relationships/customXml" Target="../ink/ink2050.xml"/><Relationship Id="rId85" Type="http://schemas.openxmlformats.org/officeDocument/2006/relationships/image" Target="../media/image1945.png"/><Relationship Id="rId150" Type="http://schemas.openxmlformats.org/officeDocument/2006/relationships/customXml" Target="../ink/ink2085.xml"/><Relationship Id="rId155" Type="http://schemas.openxmlformats.org/officeDocument/2006/relationships/image" Target="../media/image1978.png"/><Relationship Id="rId171" Type="http://schemas.openxmlformats.org/officeDocument/2006/relationships/image" Target="../media/image1986.png"/><Relationship Id="rId176" Type="http://schemas.openxmlformats.org/officeDocument/2006/relationships/customXml" Target="../ink/ink2098.xml"/><Relationship Id="rId192" Type="http://schemas.openxmlformats.org/officeDocument/2006/relationships/customXml" Target="../ink/ink2106.xml"/><Relationship Id="rId197" Type="http://schemas.openxmlformats.org/officeDocument/2006/relationships/image" Target="../media/image1999.png"/><Relationship Id="rId201" Type="http://schemas.openxmlformats.org/officeDocument/2006/relationships/image" Target="../media/image2001.png"/><Relationship Id="rId12" Type="http://schemas.openxmlformats.org/officeDocument/2006/relationships/customXml" Target="../ink/ink2016.xml"/><Relationship Id="rId17" Type="http://schemas.openxmlformats.org/officeDocument/2006/relationships/image" Target="../media/image1911.png"/><Relationship Id="rId33" Type="http://schemas.openxmlformats.org/officeDocument/2006/relationships/image" Target="../media/image1919.png"/><Relationship Id="rId38" Type="http://schemas.openxmlformats.org/officeDocument/2006/relationships/customXml" Target="../ink/ink2029.xml"/><Relationship Id="rId59" Type="http://schemas.openxmlformats.org/officeDocument/2006/relationships/image" Target="../media/image1932.png"/><Relationship Id="rId103" Type="http://schemas.openxmlformats.org/officeDocument/2006/relationships/customXml" Target="../ink/ink2061.xml"/><Relationship Id="rId108" Type="http://schemas.openxmlformats.org/officeDocument/2006/relationships/image" Target="../media/image1957.png"/><Relationship Id="rId124" Type="http://schemas.openxmlformats.org/officeDocument/2006/relationships/image" Target="../media/image1965.png"/><Relationship Id="rId129" Type="http://schemas.openxmlformats.org/officeDocument/2006/relationships/customXml" Target="../ink/ink2074.xml"/><Relationship Id="rId54" Type="http://schemas.openxmlformats.org/officeDocument/2006/relationships/customXml" Target="../ink/ink2037.xml"/><Relationship Id="rId70" Type="http://schemas.openxmlformats.org/officeDocument/2006/relationships/customXml" Target="../ink/ink2045.xml"/><Relationship Id="rId75" Type="http://schemas.openxmlformats.org/officeDocument/2006/relationships/image" Target="../media/image1940.png"/><Relationship Id="rId91" Type="http://schemas.openxmlformats.org/officeDocument/2006/relationships/image" Target="../media/image1948.png"/><Relationship Id="rId96" Type="http://schemas.openxmlformats.org/officeDocument/2006/relationships/customXml" Target="../ink/ink2058.xml"/><Relationship Id="rId140" Type="http://schemas.openxmlformats.org/officeDocument/2006/relationships/image" Target="../media/image1972.png"/><Relationship Id="rId145" Type="http://schemas.openxmlformats.org/officeDocument/2006/relationships/image" Target="../media/image1974.png"/><Relationship Id="rId161" Type="http://schemas.openxmlformats.org/officeDocument/2006/relationships/image" Target="../media/image1981.png"/><Relationship Id="rId166" Type="http://schemas.openxmlformats.org/officeDocument/2006/relationships/customXml" Target="../ink/ink2093.xml"/><Relationship Id="rId182" Type="http://schemas.openxmlformats.org/officeDocument/2006/relationships/customXml" Target="../ink/ink2101.xml"/><Relationship Id="rId187" Type="http://schemas.openxmlformats.org/officeDocument/2006/relationships/image" Target="../media/image199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13.xml"/><Relationship Id="rId23" Type="http://schemas.openxmlformats.org/officeDocument/2006/relationships/image" Target="../media/image1914.png"/><Relationship Id="rId28" Type="http://schemas.openxmlformats.org/officeDocument/2006/relationships/customXml" Target="../ink/ink2024.xml"/><Relationship Id="rId49" Type="http://schemas.openxmlformats.org/officeDocument/2006/relationships/image" Target="../media/image1927.png"/><Relationship Id="rId114" Type="http://schemas.openxmlformats.org/officeDocument/2006/relationships/image" Target="../media/image1960.png"/><Relationship Id="rId119" Type="http://schemas.openxmlformats.org/officeDocument/2006/relationships/customXml" Target="../ink/ink2069.xml"/><Relationship Id="rId44" Type="http://schemas.openxmlformats.org/officeDocument/2006/relationships/customXml" Target="../ink/ink2032.xml"/><Relationship Id="rId60" Type="http://schemas.openxmlformats.org/officeDocument/2006/relationships/customXml" Target="../ink/ink2040.xml"/><Relationship Id="rId65" Type="http://schemas.openxmlformats.org/officeDocument/2006/relationships/image" Target="../media/image1935.png"/><Relationship Id="rId81" Type="http://schemas.openxmlformats.org/officeDocument/2006/relationships/image" Target="../media/image1943.png"/><Relationship Id="rId86" Type="http://schemas.openxmlformats.org/officeDocument/2006/relationships/customXml" Target="../ink/ink2053.xml"/><Relationship Id="rId130" Type="http://schemas.openxmlformats.org/officeDocument/2006/relationships/image" Target="../media/image1968.png"/><Relationship Id="rId135" Type="http://schemas.openxmlformats.org/officeDocument/2006/relationships/customXml" Target="../ink/ink2077.xml"/><Relationship Id="rId151" Type="http://schemas.openxmlformats.org/officeDocument/2006/relationships/image" Target="../media/image1976.png"/><Relationship Id="rId156" Type="http://schemas.openxmlformats.org/officeDocument/2006/relationships/customXml" Target="../ink/ink2088.xml"/><Relationship Id="rId177" Type="http://schemas.openxmlformats.org/officeDocument/2006/relationships/image" Target="../media/image1989.png"/><Relationship Id="rId198" Type="http://schemas.openxmlformats.org/officeDocument/2006/relationships/customXml" Target="../ink/ink2109.xml"/><Relationship Id="rId172" Type="http://schemas.openxmlformats.org/officeDocument/2006/relationships/customXml" Target="../ink/ink2096.xml"/><Relationship Id="rId193" Type="http://schemas.openxmlformats.org/officeDocument/2006/relationships/image" Target="../media/image1997.png"/><Relationship Id="rId13" Type="http://schemas.openxmlformats.org/officeDocument/2006/relationships/image" Target="../media/image1909.png"/><Relationship Id="rId18" Type="http://schemas.openxmlformats.org/officeDocument/2006/relationships/customXml" Target="../ink/ink2019.xml"/><Relationship Id="rId39" Type="http://schemas.openxmlformats.org/officeDocument/2006/relationships/image" Target="../media/image1922.png"/><Relationship Id="rId109" Type="http://schemas.openxmlformats.org/officeDocument/2006/relationships/customXml" Target="../ink/ink2064.xml"/><Relationship Id="rId34" Type="http://schemas.openxmlformats.org/officeDocument/2006/relationships/customXml" Target="../ink/ink2027.xml"/><Relationship Id="rId50" Type="http://schemas.openxmlformats.org/officeDocument/2006/relationships/customXml" Target="../ink/ink2035.xml"/><Relationship Id="rId55" Type="http://schemas.openxmlformats.org/officeDocument/2006/relationships/image" Target="../media/image1930.png"/><Relationship Id="rId76" Type="http://schemas.openxmlformats.org/officeDocument/2006/relationships/customXml" Target="../ink/ink2048.xml"/><Relationship Id="rId97" Type="http://schemas.openxmlformats.org/officeDocument/2006/relationships/image" Target="../media/image1951.png"/><Relationship Id="rId104" Type="http://schemas.openxmlformats.org/officeDocument/2006/relationships/image" Target="../media/image1955.png"/><Relationship Id="rId120" Type="http://schemas.openxmlformats.org/officeDocument/2006/relationships/image" Target="../media/image1963.png"/><Relationship Id="rId125" Type="http://schemas.openxmlformats.org/officeDocument/2006/relationships/customXml" Target="../ink/ink2072.xml"/><Relationship Id="rId141" Type="http://schemas.openxmlformats.org/officeDocument/2006/relationships/customXml" Target="../ink/ink2080.xml"/><Relationship Id="rId146" Type="http://schemas.openxmlformats.org/officeDocument/2006/relationships/customXml" Target="../ink/ink2083.xml"/><Relationship Id="rId167" Type="http://schemas.openxmlformats.org/officeDocument/2006/relationships/image" Target="../media/image1984.png"/><Relationship Id="rId188" Type="http://schemas.openxmlformats.org/officeDocument/2006/relationships/customXml" Target="../ink/ink2104.xml"/><Relationship Id="rId7" Type="http://schemas.openxmlformats.org/officeDocument/2006/relationships/image" Target="../media/image1906.png"/><Relationship Id="rId71" Type="http://schemas.openxmlformats.org/officeDocument/2006/relationships/image" Target="../media/image1938.png"/><Relationship Id="rId92" Type="http://schemas.openxmlformats.org/officeDocument/2006/relationships/customXml" Target="../ink/ink2056.xml"/><Relationship Id="rId162" Type="http://schemas.openxmlformats.org/officeDocument/2006/relationships/customXml" Target="../ink/ink2091.xml"/><Relationship Id="rId183" Type="http://schemas.openxmlformats.org/officeDocument/2006/relationships/image" Target="../media/image1992.png"/><Relationship Id="rId2" Type="http://schemas.openxmlformats.org/officeDocument/2006/relationships/customXml" Target="../ink/ink2011.xml"/><Relationship Id="rId29" Type="http://schemas.openxmlformats.org/officeDocument/2006/relationships/image" Target="../media/image1917.png"/><Relationship Id="rId24" Type="http://schemas.openxmlformats.org/officeDocument/2006/relationships/customXml" Target="../ink/ink2022.xml"/><Relationship Id="rId40" Type="http://schemas.openxmlformats.org/officeDocument/2006/relationships/customXml" Target="../ink/ink2030.xml"/><Relationship Id="rId45" Type="http://schemas.openxmlformats.org/officeDocument/2006/relationships/image" Target="../media/image1925.png"/><Relationship Id="rId66" Type="http://schemas.openxmlformats.org/officeDocument/2006/relationships/customXml" Target="../ink/ink2043.xml"/><Relationship Id="rId87" Type="http://schemas.openxmlformats.org/officeDocument/2006/relationships/image" Target="../media/image1946.png"/><Relationship Id="rId110" Type="http://schemas.openxmlformats.org/officeDocument/2006/relationships/image" Target="../media/image1958.png"/><Relationship Id="rId115" Type="http://schemas.openxmlformats.org/officeDocument/2006/relationships/customXml" Target="../ink/ink2067.xml"/><Relationship Id="rId131" Type="http://schemas.openxmlformats.org/officeDocument/2006/relationships/customXml" Target="../ink/ink2075.xml"/><Relationship Id="rId136" Type="http://schemas.openxmlformats.org/officeDocument/2006/relationships/image" Target="../media/image98.png"/><Relationship Id="rId157" Type="http://schemas.openxmlformats.org/officeDocument/2006/relationships/image" Target="../media/image1979.png"/><Relationship Id="rId178" Type="http://schemas.openxmlformats.org/officeDocument/2006/relationships/customXml" Target="../ink/ink2099.xml"/><Relationship Id="rId61" Type="http://schemas.openxmlformats.org/officeDocument/2006/relationships/image" Target="../media/image1933.png"/><Relationship Id="rId82" Type="http://schemas.openxmlformats.org/officeDocument/2006/relationships/customXml" Target="../ink/ink2051.xml"/><Relationship Id="rId152" Type="http://schemas.openxmlformats.org/officeDocument/2006/relationships/customXml" Target="../ink/ink2086.xml"/><Relationship Id="rId173" Type="http://schemas.openxmlformats.org/officeDocument/2006/relationships/image" Target="../media/image1987.png"/><Relationship Id="rId194" Type="http://schemas.openxmlformats.org/officeDocument/2006/relationships/customXml" Target="../ink/ink2107.xml"/><Relationship Id="rId199" Type="http://schemas.openxmlformats.org/officeDocument/2006/relationships/image" Target="../media/image2000.png"/><Relationship Id="rId19" Type="http://schemas.openxmlformats.org/officeDocument/2006/relationships/image" Target="../media/image1912.png"/><Relationship Id="rId14" Type="http://schemas.openxmlformats.org/officeDocument/2006/relationships/customXml" Target="../ink/ink2017.xml"/><Relationship Id="rId30" Type="http://schemas.openxmlformats.org/officeDocument/2006/relationships/customXml" Target="../ink/ink2025.xml"/><Relationship Id="rId35" Type="http://schemas.openxmlformats.org/officeDocument/2006/relationships/image" Target="../media/image1920.png"/><Relationship Id="rId56" Type="http://schemas.openxmlformats.org/officeDocument/2006/relationships/customXml" Target="../ink/ink2038.xml"/><Relationship Id="rId77" Type="http://schemas.openxmlformats.org/officeDocument/2006/relationships/image" Target="../media/image1941.png"/><Relationship Id="rId100" Type="http://schemas.openxmlformats.org/officeDocument/2006/relationships/image" Target="../media/image1953.png"/><Relationship Id="rId105" Type="http://schemas.openxmlformats.org/officeDocument/2006/relationships/customXml" Target="../ink/ink2062.xml"/><Relationship Id="rId126" Type="http://schemas.openxmlformats.org/officeDocument/2006/relationships/image" Target="../media/image1966.png"/><Relationship Id="rId147" Type="http://schemas.openxmlformats.org/officeDocument/2006/relationships/image" Target="../media/image1975.png"/><Relationship Id="rId168" Type="http://schemas.openxmlformats.org/officeDocument/2006/relationships/customXml" Target="../ink/ink2094.xml"/><Relationship Id="rId8" Type="http://schemas.openxmlformats.org/officeDocument/2006/relationships/customXml" Target="../ink/ink2014.xml"/><Relationship Id="rId51" Type="http://schemas.openxmlformats.org/officeDocument/2006/relationships/image" Target="../media/image1928.png"/><Relationship Id="rId72" Type="http://schemas.openxmlformats.org/officeDocument/2006/relationships/customXml" Target="../ink/ink2046.xml"/><Relationship Id="rId93" Type="http://schemas.openxmlformats.org/officeDocument/2006/relationships/image" Target="../media/image1949.png"/><Relationship Id="rId98" Type="http://schemas.openxmlformats.org/officeDocument/2006/relationships/image" Target="../media/image1952.png"/><Relationship Id="rId121" Type="http://schemas.openxmlformats.org/officeDocument/2006/relationships/customXml" Target="../ink/ink2070.xml"/><Relationship Id="rId142" Type="http://schemas.openxmlformats.org/officeDocument/2006/relationships/customXml" Target="../ink/ink2081.xml"/><Relationship Id="rId163" Type="http://schemas.openxmlformats.org/officeDocument/2006/relationships/image" Target="../media/image1982.png"/><Relationship Id="rId184" Type="http://schemas.openxmlformats.org/officeDocument/2006/relationships/customXml" Target="../ink/ink2102.xml"/><Relationship Id="rId189" Type="http://schemas.openxmlformats.org/officeDocument/2006/relationships/image" Target="../media/image1995.png"/><Relationship Id="rId3" Type="http://schemas.openxmlformats.org/officeDocument/2006/relationships/image" Target="../media/image1904.png"/><Relationship Id="rId25" Type="http://schemas.openxmlformats.org/officeDocument/2006/relationships/image" Target="../media/image1915.png"/><Relationship Id="rId46" Type="http://schemas.openxmlformats.org/officeDocument/2006/relationships/customXml" Target="../ink/ink2033.xml"/><Relationship Id="rId67" Type="http://schemas.openxmlformats.org/officeDocument/2006/relationships/image" Target="../media/image1936.png"/><Relationship Id="rId116" Type="http://schemas.openxmlformats.org/officeDocument/2006/relationships/image" Target="../media/image1961.png"/><Relationship Id="rId137" Type="http://schemas.openxmlformats.org/officeDocument/2006/relationships/customXml" Target="../ink/ink2078.xml"/><Relationship Id="rId158" Type="http://schemas.openxmlformats.org/officeDocument/2006/relationships/customXml" Target="../ink/ink2089.xml"/><Relationship Id="rId20" Type="http://schemas.openxmlformats.org/officeDocument/2006/relationships/customXml" Target="../ink/ink2020.xml"/><Relationship Id="rId41" Type="http://schemas.openxmlformats.org/officeDocument/2006/relationships/image" Target="../media/image1923.png"/><Relationship Id="rId62" Type="http://schemas.openxmlformats.org/officeDocument/2006/relationships/customXml" Target="../ink/ink2041.xml"/><Relationship Id="rId83" Type="http://schemas.openxmlformats.org/officeDocument/2006/relationships/image" Target="../media/image1944.png"/><Relationship Id="rId88" Type="http://schemas.openxmlformats.org/officeDocument/2006/relationships/customXml" Target="../ink/ink2054.xml"/><Relationship Id="rId111" Type="http://schemas.openxmlformats.org/officeDocument/2006/relationships/customXml" Target="../ink/ink2065.xml"/><Relationship Id="rId132" Type="http://schemas.openxmlformats.org/officeDocument/2006/relationships/image" Target="../media/image1969.png"/><Relationship Id="rId153" Type="http://schemas.openxmlformats.org/officeDocument/2006/relationships/image" Target="../media/image1977.png"/><Relationship Id="rId174" Type="http://schemas.openxmlformats.org/officeDocument/2006/relationships/customXml" Target="../ink/ink2097.xml"/><Relationship Id="rId179" Type="http://schemas.openxmlformats.org/officeDocument/2006/relationships/image" Target="../media/image1990.png"/><Relationship Id="rId195" Type="http://schemas.openxmlformats.org/officeDocument/2006/relationships/image" Target="../media/image1998.png"/><Relationship Id="rId190" Type="http://schemas.openxmlformats.org/officeDocument/2006/relationships/customXml" Target="../ink/ink2105.xml"/><Relationship Id="rId15" Type="http://schemas.openxmlformats.org/officeDocument/2006/relationships/image" Target="../media/image1910.png"/><Relationship Id="rId36" Type="http://schemas.openxmlformats.org/officeDocument/2006/relationships/customXml" Target="../ink/ink2028.xml"/><Relationship Id="rId57" Type="http://schemas.openxmlformats.org/officeDocument/2006/relationships/image" Target="../media/image1931.png"/><Relationship Id="rId106" Type="http://schemas.openxmlformats.org/officeDocument/2006/relationships/image" Target="../media/image1956.png"/><Relationship Id="rId127" Type="http://schemas.openxmlformats.org/officeDocument/2006/relationships/customXml" Target="../ink/ink2073.xml"/><Relationship Id="rId10" Type="http://schemas.openxmlformats.org/officeDocument/2006/relationships/customXml" Target="../ink/ink2015.xml"/><Relationship Id="rId31" Type="http://schemas.openxmlformats.org/officeDocument/2006/relationships/image" Target="../media/image1918.png"/><Relationship Id="rId52" Type="http://schemas.openxmlformats.org/officeDocument/2006/relationships/customXml" Target="../ink/ink2036.xml"/><Relationship Id="rId73" Type="http://schemas.openxmlformats.org/officeDocument/2006/relationships/image" Target="../media/image1939.png"/><Relationship Id="rId78" Type="http://schemas.openxmlformats.org/officeDocument/2006/relationships/customXml" Target="../ink/ink2049.xml"/><Relationship Id="rId94" Type="http://schemas.openxmlformats.org/officeDocument/2006/relationships/customXml" Target="../ink/ink2057.xml"/><Relationship Id="rId99" Type="http://schemas.openxmlformats.org/officeDocument/2006/relationships/customXml" Target="../ink/ink2059.xml"/><Relationship Id="rId101" Type="http://schemas.openxmlformats.org/officeDocument/2006/relationships/customXml" Target="../ink/ink2060.xml"/><Relationship Id="rId122" Type="http://schemas.openxmlformats.org/officeDocument/2006/relationships/image" Target="../media/image1964.png"/><Relationship Id="rId143" Type="http://schemas.openxmlformats.org/officeDocument/2006/relationships/image" Target="../media/image1973.png"/><Relationship Id="rId148" Type="http://schemas.openxmlformats.org/officeDocument/2006/relationships/customXml" Target="../ink/ink2084.xml"/><Relationship Id="rId164" Type="http://schemas.openxmlformats.org/officeDocument/2006/relationships/customXml" Target="../ink/ink2092.xml"/><Relationship Id="rId169" Type="http://schemas.openxmlformats.org/officeDocument/2006/relationships/image" Target="../media/image1985.png"/><Relationship Id="rId185" Type="http://schemas.openxmlformats.org/officeDocument/2006/relationships/image" Target="../media/image1993.png"/><Relationship Id="rId4" Type="http://schemas.openxmlformats.org/officeDocument/2006/relationships/customXml" Target="../ink/ink2012.xml"/><Relationship Id="rId9" Type="http://schemas.openxmlformats.org/officeDocument/2006/relationships/image" Target="../media/image1907.png"/><Relationship Id="rId180" Type="http://schemas.openxmlformats.org/officeDocument/2006/relationships/customXml" Target="../ink/ink2100.xml"/><Relationship Id="rId26" Type="http://schemas.openxmlformats.org/officeDocument/2006/relationships/customXml" Target="../ink/ink2023.xml"/><Relationship Id="rId47" Type="http://schemas.openxmlformats.org/officeDocument/2006/relationships/image" Target="../media/image1926.png"/><Relationship Id="rId68" Type="http://schemas.openxmlformats.org/officeDocument/2006/relationships/customXml" Target="../ink/ink2044.xml"/><Relationship Id="rId89" Type="http://schemas.openxmlformats.org/officeDocument/2006/relationships/image" Target="../media/image1947.png"/><Relationship Id="rId112" Type="http://schemas.openxmlformats.org/officeDocument/2006/relationships/image" Target="../media/image1959.png"/><Relationship Id="rId133" Type="http://schemas.openxmlformats.org/officeDocument/2006/relationships/customXml" Target="../ink/ink2076.xml"/><Relationship Id="rId154" Type="http://schemas.openxmlformats.org/officeDocument/2006/relationships/customXml" Target="../ink/ink2087.xml"/><Relationship Id="rId175" Type="http://schemas.openxmlformats.org/officeDocument/2006/relationships/image" Target="../media/image1988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31.png"/><Relationship Id="rId18" Type="http://schemas.openxmlformats.org/officeDocument/2006/relationships/customXml" Target="../ink/ink2119.xml"/><Relationship Id="rId26" Type="http://schemas.openxmlformats.org/officeDocument/2006/relationships/customXml" Target="../ink/ink2123.xml"/><Relationship Id="rId39" Type="http://schemas.openxmlformats.org/officeDocument/2006/relationships/image" Target="../media/image1944.png"/><Relationship Id="rId3" Type="http://schemas.openxmlformats.org/officeDocument/2006/relationships/image" Target="../media/image1926.png"/><Relationship Id="rId21" Type="http://schemas.openxmlformats.org/officeDocument/2006/relationships/image" Target="../media/image1935.png"/><Relationship Id="rId34" Type="http://schemas.openxmlformats.org/officeDocument/2006/relationships/customXml" Target="../ink/ink2127.xml"/><Relationship Id="rId42" Type="http://schemas.openxmlformats.org/officeDocument/2006/relationships/customXml" Target="../ink/ink2131.xml"/><Relationship Id="rId47" Type="http://schemas.openxmlformats.org/officeDocument/2006/relationships/image" Target="../media/image1948.png"/><Relationship Id="rId50" Type="http://schemas.openxmlformats.org/officeDocument/2006/relationships/customXml" Target="../ink/ink2135.xml"/><Relationship Id="rId7" Type="http://schemas.openxmlformats.org/officeDocument/2006/relationships/image" Target="../media/image1928.png"/><Relationship Id="rId12" Type="http://schemas.openxmlformats.org/officeDocument/2006/relationships/customXml" Target="../ink/ink2116.xml"/><Relationship Id="rId17" Type="http://schemas.openxmlformats.org/officeDocument/2006/relationships/image" Target="../media/image1933.png"/><Relationship Id="rId25" Type="http://schemas.openxmlformats.org/officeDocument/2006/relationships/image" Target="../media/image1937.png"/><Relationship Id="rId33" Type="http://schemas.openxmlformats.org/officeDocument/2006/relationships/image" Target="../media/image1941.png"/><Relationship Id="rId38" Type="http://schemas.openxmlformats.org/officeDocument/2006/relationships/customXml" Target="../ink/ink2129.xml"/><Relationship Id="rId46" Type="http://schemas.openxmlformats.org/officeDocument/2006/relationships/customXml" Target="../ink/ink2133.xml"/><Relationship Id="rId2" Type="http://schemas.openxmlformats.org/officeDocument/2006/relationships/customXml" Target="../ink/ink2111.xml"/><Relationship Id="rId16" Type="http://schemas.openxmlformats.org/officeDocument/2006/relationships/customXml" Target="../ink/ink2118.xml"/><Relationship Id="rId20" Type="http://schemas.openxmlformats.org/officeDocument/2006/relationships/customXml" Target="../ink/ink2120.xml"/><Relationship Id="rId29" Type="http://schemas.openxmlformats.org/officeDocument/2006/relationships/image" Target="../media/image1939.png"/><Relationship Id="rId41" Type="http://schemas.openxmlformats.org/officeDocument/2006/relationships/image" Target="../media/image194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13.xml"/><Relationship Id="rId11" Type="http://schemas.openxmlformats.org/officeDocument/2006/relationships/image" Target="../media/image1930.png"/><Relationship Id="rId24" Type="http://schemas.openxmlformats.org/officeDocument/2006/relationships/customXml" Target="../ink/ink2122.xml"/><Relationship Id="rId32" Type="http://schemas.openxmlformats.org/officeDocument/2006/relationships/customXml" Target="../ink/ink2126.xml"/><Relationship Id="rId37" Type="http://schemas.openxmlformats.org/officeDocument/2006/relationships/image" Target="../media/image1943.png"/><Relationship Id="rId40" Type="http://schemas.openxmlformats.org/officeDocument/2006/relationships/customXml" Target="../ink/ink2130.xml"/><Relationship Id="rId45" Type="http://schemas.openxmlformats.org/officeDocument/2006/relationships/image" Target="../media/image1947.png"/><Relationship Id="rId53" Type="http://schemas.openxmlformats.org/officeDocument/2006/relationships/image" Target="../media/image1951.png"/><Relationship Id="rId5" Type="http://schemas.openxmlformats.org/officeDocument/2006/relationships/image" Target="../media/image1927.png"/><Relationship Id="rId15" Type="http://schemas.openxmlformats.org/officeDocument/2006/relationships/image" Target="../media/image1932.png"/><Relationship Id="rId23" Type="http://schemas.openxmlformats.org/officeDocument/2006/relationships/image" Target="../media/image1936.png"/><Relationship Id="rId28" Type="http://schemas.openxmlformats.org/officeDocument/2006/relationships/customXml" Target="../ink/ink2124.xml"/><Relationship Id="rId36" Type="http://schemas.openxmlformats.org/officeDocument/2006/relationships/customXml" Target="../ink/ink2128.xml"/><Relationship Id="rId49" Type="http://schemas.openxmlformats.org/officeDocument/2006/relationships/image" Target="../media/image1949.png"/><Relationship Id="rId10" Type="http://schemas.openxmlformats.org/officeDocument/2006/relationships/customXml" Target="../ink/ink2115.xml"/><Relationship Id="rId19" Type="http://schemas.openxmlformats.org/officeDocument/2006/relationships/image" Target="../media/image1934.png"/><Relationship Id="rId31" Type="http://schemas.openxmlformats.org/officeDocument/2006/relationships/image" Target="../media/image1940.png"/><Relationship Id="rId44" Type="http://schemas.openxmlformats.org/officeDocument/2006/relationships/customXml" Target="../ink/ink2132.xml"/><Relationship Id="rId52" Type="http://schemas.openxmlformats.org/officeDocument/2006/relationships/customXml" Target="../ink/ink2136.xml"/><Relationship Id="rId4" Type="http://schemas.openxmlformats.org/officeDocument/2006/relationships/customXml" Target="../ink/ink2112.xml"/><Relationship Id="rId9" Type="http://schemas.openxmlformats.org/officeDocument/2006/relationships/image" Target="../media/image1929.png"/><Relationship Id="rId14" Type="http://schemas.openxmlformats.org/officeDocument/2006/relationships/customXml" Target="../ink/ink2117.xml"/><Relationship Id="rId22" Type="http://schemas.openxmlformats.org/officeDocument/2006/relationships/customXml" Target="../ink/ink2121.xml"/><Relationship Id="rId27" Type="http://schemas.openxmlformats.org/officeDocument/2006/relationships/image" Target="../media/image1938.png"/><Relationship Id="rId30" Type="http://schemas.openxmlformats.org/officeDocument/2006/relationships/customXml" Target="../ink/ink2125.xml"/><Relationship Id="rId35" Type="http://schemas.openxmlformats.org/officeDocument/2006/relationships/image" Target="../media/image1942.png"/><Relationship Id="rId43" Type="http://schemas.openxmlformats.org/officeDocument/2006/relationships/image" Target="../media/image1946.png"/><Relationship Id="rId48" Type="http://schemas.openxmlformats.org/officeDocument/2006/relationships/customXml" Target="../ink/ink2134.xml"/><Relationship Id="rId8" Type="http://schemas.openxmlformats.org/officeDocument/2006/relationships/customXml" Target="../ink/ink2114.xml"/><Relationship Id="rId51" Type="http://schemas.openxmlformats.org/officeDocument/2006/relationships/image" Target="../media/image1950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014.png"/><Relationship Id="rId117" Type="http://schemas.openxmlformats.org/officeDocument/2006/relationships/customXml" Target="../ink/ink2194.xml"/><Relationship Id="rId21" Type="http://schemas.openxmlformats.org/officeDocument/2006/relationships/customXml" Target="../ink/ink2146.xml"/><Relationship Id="rId42" Type="http://schemas.openxmlformats.org/officeDocument/2006/relationships/image" Target="../media/image2022.png"/><Relationship Id="rId47" Type="http://schemas.openxmlformats.org/officeDocument/2006/relationships/customXml" Target="../ink/ink2159.xml"/><Relationship Id="rId63" Type="http://schemas.openxmlformats.org/officeDocument/2006/relationships/customXml" Target="../ink/ink2167.xml"/><Relationship Id="rId68" Type="http://schemas.openxmlformats.org/officeDocument/2006/relationships/image" Target="../media/image2035.png"/><Relationship Id="rId84" Type="http://schemas.openxmlformats.org/officeDocument/2006/relationships/image" Target="../media/image2043.png"/><Relationship Id="rId89" Type="http://schemas.openxmlformats.org/officeDocument/2006/relationships/customXml" Target="../ink/ink2180.xml"/><Relationship Id="rId112" Type="http://schemas.openxmlformats.org/officeDocument/2006/relationships/image" Target="../media/image2057.png"/><Relationship Id="rId133" Type="http://schemas.openxmlformats.org/officeDocument/2006/relationships/customXml" Target="../ink/ink2202.xml"/><Relationship Id="rId138" Type="http://schemas.openxmlformats.org/officeDocument/2006/relationships/image" Target="../media/image2070.png"/><Relationship Id="rId154" Type="http://schemas.openxmlformats.org/officeDocument/2006/relationships/image" Target="../media/image2078.png"/><Relationship Id="rId16" Type="http://schemas.openxmlformats.org/officeDocument/2006/relationships/image" Target="../media/image2009.png"/><Relationship Id="rId107" Type="http://schemas.openxmlformats.org/officeDocument/2006/relationships/customXml" Target="../ink/ink2189.xml"/><Relationship Id="rId11" Type="http://schemas.openxmlformats.org/officeDocument/2006/relationships/image" Target="../media/image2006.png"/><Relationship Id="rId32" Type="http://schemas.openxmlformats.org/officeDocument/2006/relationships/image" Target="../media/image2017.png"/><Relationship Id="rId37" Type="http://schemas.openxmlformats.org/officeDocument/2006/relationships/customXml" Target="../ink/ink2154.xml"/><Relationship Id="rId53" Type="http://schemas.openxmlformats.org/officeDocument/2006/relationships/customXml" Target="../ink/ink2162.xml"/><Relationship Id="rId58" Type="http://schemas.openxmlformats.org/officeDocument/2006/relationships/image" Target="../media/image2030.png"/><Relationship Id="rId74" Type="http://schemas.openxmlformats.org/officeDocument/2006/relationships/image" Target="../media/image2038.png"/><Relationship Id="rId79" Type="http://schemas.openxmlformats.org/officeDocument/2006/relationships/customXml" Target="../ink/ink2175.xml"/><Relationship Id="rId102" Type="http://schemas.openxmlformats.org/officeDocument/2006/relationships/image" Target="../media/image2052.png"/><Relationship Id="rId123" Type="http://schemas.openxmlformats.org/officeDocument/2006/relationships/customXml" Target="../ink/ink2197.xml"/><Relationship Id="rId128" Type="http://schemas.openxmlformats.org/officeDocument/2006/relationships/image" Target="../media/image2065.png"/><Relationship Id="rId144" Type="http://schemas.openxmlformats.org/officeDocument/2006/relationships/image" Target="../media/image2073.png"/><Relationship Id="rId149" Type="http://schemas.openxmlformats.org/officeDocument/2006/relationships/customXml" Target="../ink/ink2210.xml"/><Relationship Id="rId5" Type="http://schemas.openxmlformats.org/officeDocument/2006/relationships/image" Target="../media/image2003.png"/><Relationship Id="rId90" Type="http://schemas.openxmlformats.org/officeDocument/2006/relationships/image" Target="../media/image2046.png"/><Relationship Id="rId95" Type="http://schemas.openxmlformats.org/officeDocument/2006/relationships/customXml" Target="../ink/ink2183.xml"/><Relationship Id="rId22" Type="http://schemas.openxmlformats.org/officeDocument/2006/relationships/image" Target="../media/image2012.png"/><Relationship Id="rId27" Type="http://schemas.openxmlformats.org/officeDocument/2006/relationships/customXml" Target="../ink/ink2149.xml"/><Relationship Id="rId43" Type="http://schemas.openxmlformats.org/officeDocument/2006/relationships/customXml" Target="../ink/ink2157.xml"/><Relationship Id="rId48" Type="http://schemas.openxmlformats.org/officeDocument/2006/relationships/image" Target="../media/image2025.png"/><Relationship Id="rId64" Type="http://schemas.openxmlformats.org/officeDocument/2006/relationships/image" Target="../media/image2033.png"/><Relationship Id="rId69" Type="http://schemas.openxmlformats.org/officeDocument/2006/relationships/customXml" Target="../ink/ink2170.xml"/><Relationship Id="rId113" Type="http://schemas.openxmlformats.org/officeDocument/2006/relationships/customXml" Target="../ink/ink2192.xml"/><Relationship Id="rId118" Type="http://schemas.openxmlformats.org/officeDocument/2006/relationships/image" Target="../media/image2060.png"/><Relationship Id="rId134" Type="http://schemas.openxmlformats.org/officeDocument/2006/relationships/image" Target="../media/image2068.png"/><Relationship Id="rId139" Type="http://schemas.openxmlformats.org/officeDocument/2006/relationships/customXml" Target="../ink/ink2205.xml"/><Relationship Id="rId80" Type="http://schemas.openxmlformats.org/officeDocument/2006/relationships/image" Target="../media/image2041.png"/><Relationship Id="rId85" Type="http://schemas.openxmlformats.org/officeDocument/2006/relationships/customXml" Target="../ink/ink2178.xml"/><Relationship Id="rId150" Type="http://schemas.openxmlformats.org/officeDocument/2006/relationships/image" Target="../media/image2076.png"/><Relationship Id="rId155" Type="http://schemas.openxmlformats.org/officeDocument/2006/relationships/customXml" Target="../ink/ink2213.xml"/><Relationship Id="rId12" Type="http://schemas.openxmlformats.org/officeDocument/2006/relationships/customXml" Target="../ink/ink2142.xml"/><Relationship Id="rId17" Type="http://schemas.openxmlformats.org/officeDocument/2006/relationships/customXml" Target="../ink/ink2144.xml"/><Relationship Id="rId25" Type="http://schemas.openxmlformats.org/officeDocument/2006/relationships/customXml" Target="../ink/ink2148.xml"/><Relationship Id="rId33" Type="http://schemas.openxmlformats.org/officeDocument/2006/relationships/customXml" Target="../ink/ink2152.xml"/><Relationship Id="rId38" Type="http://schemas.openxmlformats.org/officeDocument/2006/relationships/image" Target="../media/image2020.png"/><Relationship Id="rId46" Type="http://schemas.openxmlformats.org/officeDocument/2006/relationships/image" Target="../media/image2024.png"/><Relationship Id="rId59" Type="http://schemas.openxmlformats.org/officeDocument/2006/relationships/customXml" Target="../ink/ink2165.xml"/><Relationship Id="rId67" Type="http://schemas.openxmlformats.org/officeDocument/2006/relationships/customXml" Target="../ink/ink2169.xml"/><Relationship Id="rId103" Type="http://schemas.openxmlformats.org/officeDocument/2006/relationships/customXml" Target="../ink/ink2187.xml"/><Relationship Id="rId108" Type="http://schemas.openxmlformats.org/officeDocument/2006/relationships/image" Target="../media/image2055.png"/><Relationship Id="rId116" Type="http://schemas.openxmlformats.org/officeDocument/2006/relationships/image" Target="../media/image2059.png"/><Relationship Id="rId124" Type="http://schemas.openxmlformats.org/officeDocument/2006/relationships/image" Target="../media/image2063.png"/><Relationship Id="rId129" Type="http://schemas.openxmlformats.org/officeDocument/2006/relationships/customXml" Target="../ink/ink2200.xml"/><Relationship Id="rId137" Type="http://schemas.openxmlformats.org/officeDocument/2006/relationships/customXml" Target="../ink/ink2204.xml"/><Relationship Id="rId20" Type="http://schemas.openxmlformats.org/officeDocument/2006/relationships/image" Target="../media/image2011.png"/><Relationship Id="rId41" Type="http://schemas.openxmlformats.org/officeDocument/2006/relationships/customXml" Target="../ink/ink2156.xml"/><Relationship Id="rId54" Type="http://schemas.openxmlformats.org/officeDocument/2006/relationships/image" Target="../media/image2028.png"/><Relationship Id="rId62" Type="http://schemas.openxmlformats.org/officeDocument/2006/relationships/image" Target="../media/image2032.png"/><Relationship Id="rId70" Type="http://schemas.openxmlformats.org/officeDocument/2006/relationships/image" Target="../media/image2036.png"/><Relationship Id="rId75" Type="http://schemas.openxmlformats.org/officeDocument/2006/relationships/customXml" Target="../ink/ink2173.xml"/><Relationship Id="rId83" Type="http://schemas.openxmlformats.org/officeDocument/2006/relationships/customXml" Target="../ink/ink2177.xml"/><Relationship Id="rId88" Type="http://schemas.openxmlformats.org/officeDocument/2006/relationships/image" Target="../media/image2045.png"/><Relationship Id="rId91" Type="http://schemas.openxmlformats.org/officeDocument/2006/relationships/customXml" Target="../ink/ink2181.xml"/><Relationship Id="rId96" Type="http://schemas.openxmlformats.org/officeDocument/2006/relationships/image" Target="../media/image2049.png"/><Relationship Id="rId111" Type="http://schemas.openxmlformats.org/officeDocument/2006/relationships/customXml" Target="../ink/ink2191.xml"/><Relationship Id="rId132" Type="http://schemas.openxmlformats.org/officeDocument/2006/relationships/image" Target="../media/image2067.png"/><Relationship Id="rId140" Type="http://schemas.openxmlformats.org/officeDocument/2006/relationships/image" Target="../media/image2071.png"/><Relationship Id="rId145" Type="http://schemas.openxmlformats.org/officeDocument/2006/relationships/customXml" Target="../ink/ink2208.xml"/><Relationship Id="rId153" Type="http://schemas.openxmlformats.org/officeDocument/2006/relationships/customXml" Target="../ink/ink22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39.xml"/><Relationship Id="rId15" Type="http://schemas.openxmlformats.org/officeDocument/2006/relationships/customXml" Target="../ink/ink2143.xml"/><Relationship Id="rId23" Type="http://schemas.openxmlformats.org/officeDocument/2006/relationships/customXml" Target="../ink/ink2147.xml"/><Relationship Id="rId28" Type="http://schemas.openxmlformats.org/officeDocument/2006/relationships/image" Target="../media/image2015.png"/><Relationship Id="rId36" Type="http://schemas.openxmlformats.org/officeDocument/2006/relationships/image" Target="../media/image2019.png"/><Relationship Id="rId49" Type="http://schemas.openxmlformats.org/officeDocument/2006/relationships/customXml" Target="../ink/ink2160.xml"/><Relationship Id="rId57" Type="http://schemas.openxmlformats.org/officeDocument/2006/relationships/customXml" Target="../ink/ink2164.xml"/><Relationship Id="rId106" Type="http://schemas.openxmlformats.org/officeDocument/2006/relationships/image" Target="../media/image2054.png"/><Relationship Id="rId114" Type="http://schemas.openxmlformats.org/officeDocument/2006/relationships/image" Target="../media/image2058.png"/><Relationship Id="rId119" Type="http://schemas.openxmlformats.org/officeDocument/2006/relationships/customXml" Target="../ink/ink2195.xml"/><Relationship Id="rId127" Type="http://schemas.openxmlformats.org/officeDocument/2006/relationships/customXml" Target="../ink/ink2199.xml"/><Relationship Id="rId10" Type="http://schemas.openxmlformats.org/officeDocument/2006/relationships/customXml" Target="../ink/ink2141.xml"/><Relationship Id="rId31" Type="http://schemas.openxmlformats.org/officeDocument/2006/relationships/customXml" Target="../ink/ink2151.xml"/><Relationship Id="rId44" Type="http://schemas.openxmlformats.org/officeDocument/2006/relationships/image" Target="../media/image2023.png"/><Relationship Id="rId52" Type="http://schemas.openxmlformats.org/officeDocument/2006/relationships/image" Target="../media/image2027.png"/><Relationship Id="rId60" Type="http://schemas.openxmlformats.org/officeDocument/2006/relationships/image" Target="../media/image2031.png"/><Relationship Id="rId65" Type="http://schemas.openxmlformats.org/officeDocument/2006/relationships/customXml" Target="../ink/ink2168.xml"/><Relationship Id="rId73" Type="http://schemas.openxmlformats.org/officeDocument/2006/relationships/customXml" Target="../ink/ink2172.xml"/><Relationship Id="rId78" Type="http://schemas.openxmlformats.org/officeDocument/2006/relationships/image" Target="../media/image2040.png"/><Relationship Id="rId81" Type="http://schemas.openxmlformats.org/officeDocument/2006/relationships/customXml" Target="../ink/ink2176.xml"/><Relationship Id="rId86" Type="http://schemas.openxmlformats.org/officeDocument/2006/relationships/image" Target="../media/image2044.png"/><Relationship Id="rId94" Type="http://schemas.openxmlformats.org/officeDocument/2006/relationships/image" Target="../media/image2048.png"/><Relationship Id="rId99" Type="http://schemas.openxmlformats.org/officeDocument/2006/relationships/customXml" Target="../ink/ink2185.xml"/><Relationship Id="rId101" Type="http://schemas.openxmlformats.org/officeDocument/2006/relationships/customXml" Target="../ink/ink2186.xml"/><Relationship Id="rId122" Type="http://schemas.openxmlformats.org/officeDocument/2006/relationships/image" Target="../media/image2062.png"/><Relationship Id="rId130" Type="http://schemas.openxmlformats.org/officeDocument/2006/relationships/image" Target="../media/image2066.png"/><Relationship Id="rId135" Type="http://schemas.openxmlformats.org/officeDocument/2006/relationships/customXml" Target="../ink/ink2203.xml"/><Relationship Id="rId143" Type="http://schemas.openxmlformats.org/officeDocument/2006/relationships/customXml" Target="../ink/ink2207.xml"/><Relationship Id="rId148" Type="http://schemas.openxmlformats.org/officeDocument/2006/relationships/image" Target="../media/image2075.png"/><Relationship Id="rId151" Type="http://schemas.openxmlformats.org/officeDocument/2006/relationships/customXml" Target="../ink/ink2211.xml"/><Relationship Id="rId156" Type="http://schemas.openxmlformats.org/officeDocument/2006/relationships/image" Target="../media/image2079.png"/><Relationship Id="rId4" Type="http://schemas.openxmlformats.org/officeDocument/2006/relationships/customXml" Target="../ink/ink2138.xml"/><Relationship Id="rId9" Type="http://schemas.openxmlformats.org/officeDocument/2006/relationships/image" Target="../media/image2005.png"/><Relationship Id="rId13" Type="http://schemas.openxmlformats.org/officeDocument/2006/relationships/image" Target="../media/image2007.png"/><Relationship Id="rId18" Type="http://schemas.openxmlformats.org/officeDocument/2006/relationships/image" Target="../media/image2010.png"/><Relationship Id="rId39" Type="http://schemas.openxmlformats.org/officeDocument/2006/relationships/customXml" Target="../ink/ink2155.xml"/><Relationship Id="rId109" Type="http://schemas.openxmlformats.org/officeDocument/2006/relationships/customXml" Target="../ink/ink2190.xml"/><Relationship Id="rId34" Type="http://schemas.openxmlformats.org/officeDocument/2006/relationships/image" Target="../media/image2018.png"/><Relationship Id="rId50" Type="http://schemas.openxmlformats.org/officeDocument/2006/relationships/image" Target="../media/image2026.png"/><Relationship Id="rId55" Type="http://schemas.openxmlformats.org/officeDocument/2006/relationships/customXml" Target="../ink/ink2163.xml"/><Relationship Id="rId76" Type="http://schemas.openxmlformats.org/officeDocument/2006/relationships/image" Target="../media/image2039.png"/><Relationship Id="rId97" Type="http://schemas.openxmlformats.org/officeDocument/2006/relationships/customXml" Target="../ink/ink2184.xml"/><Relationship Id="rId104" Type="http://schemas.openxmlformats.org/officeDocument/2006/relationships/image" Target="../media/image2053.png"/><Relationship Id="rId120" Type="http://schemas.openxmlformats.org/officeDocument/2006/relationships/image" Target="../media/image2061.png"/><Relationship Id="rId125" Type="http://schemas.openxmlformats.org/officeDocument/2006/relationships/customXml" Target="../ink/ink2198.xml"/><Relationship Id="rId141" Type="http://schemas.openxmlformats.org/officeDocument/2006/relationships/customXml" Target="../ink/ink2206.xml"/><Relationship Id="rId146" Type="http://schemas.openxmlformats.org/officeDocument/2006/relationships/image" Target="../media/image2074.png"/><Relationship Id="rId7" Type="http://schemas.openxmlformats.org/officeDocument/2006/relationships/image" Target="../media/image2004.png"/><Relationship Id="rId71" Type="http://schemas.openxmlformats.org/officeDocument/2006/relationships/customXml" Target="../ink/ink2171.xml"/><Relationship Id="rId92" Type="http://schemas.openxmlformats.org/officeDocument/2006/relationships/image" Target="../media/image2047.png"/><Relationship Id="rId2" Type="http://schemas.openxmlformats.org/officeDocument/2006/relationships/customXml" Target="../ink/ink2137.xml"/><Relationship Id="rId29" Type="http://schemas.openxmlformats.org/officeDocument/2006/relationships/customXml" Target="../ink/ink2150.xml"/><Relationship Id="rId24" Type="http://schemas.openxmlformats.org/officeDocument/2006/relationships/image" Target="../media/image2013.png"/><Relationship Id="rId40" Type="http://schemas.openxmlformats.org/officeDocument/2006/relationships/image" Target="../media/image2021.png"/><Relationship Id="rId45" Type="http://schemas.openxmlformats.org/officeDocument/2006/relationships/customXml" Target="../ink/ink2158.xml"/><Relationship Id="rId66" Type="http://schemas.openxmlformats.org/officeDocument/2006/relationships/image" Target="../media/image2034.png"/><Relationship Id="rId87" Type="http://schemas.openxmlformats.org/officeDocument/2006/relationships/customXml" Target="../ink/ink2179.xml"/><Relationship Id="rId110" Type="http://schemas.openxmlformats.org/officeDocument/2006/relationships/image" Target="../media/image2056.png"/><Relationship Id="rId115" Type="http://schemas.openxmlformats.org/officeDocument/2006/relationships/customXml" Target="../ink/ink2193.xml"/><Relationship Id="rId131" Type="http://schemas.openxmlformats.org/officeDocument/2006/relationships/customXml" Target="../ink/ink2201.xml"/><Relationship Id="rId136" Type="http://schemas.openxmlformats.org/officeDocument/2006/relationships/image" Target="../media/image2069.png"/><Relationship Id="rId61" Type="http://schemas.openxmlformats.org/officeDocument/2006/relationships/customXml" Target="../ink/ink2166.xml"/><Relationship Id="rId82" Type="http://schemas.openxmlformats.org/officeDocument/2006/relationships/image" Target="../media/image2042.png"/><Relationship Id="rId152" Type="http://schemas.openxmlformats.org/officeDocument/2006/relationships/image" Target="../media/image2077.png"/><Relationship Id="rId19" Type="http://schemas.openxmlformats.org/officeDocument/2006/relationships/customXml" Target="../ink/ink2145.xml"/><Relationship Id="rId14" Type="http://schemas.openxmlformats.org/officeDocument/2006/relationships/image" Target="../media/image2008.png"/><Relationship Id="rId30" Type="http://schemas.openxmlformats.org/officeDocument/2006/relationships/image" Target="../media/image2016.png"/><Relationship Id="rId35" Type="http://schemas.openxmlformats.org/officeDocument/2006/relationships/customXml" Target="../ink/ink2153.xml"/><Relationship Id="rId56" Type="http://schemas.openxmlformats.org/officeDocument/2006/relationships/image" Target="../media/image2029.png"/><Relationship Id="rId77" Type="http://schemas.openxmlformats.org/officeDocument/2006/relationships/customXml" Target="../ink/ink2174.xml"/><Relationship Id="rId100" Type="http://schemas.openxmlformats.org/officeDocument/2006/relationships/image" Target="../media/image2051.png"/><Relationship Id="rId105" Type="http://schemas.openxmlformats.org/officeDocument/2006/relationships/customXml" Target="../ink/ink2188.xml"/><Relationship Id="rId126" Type="http://schemas.openxmlformats.org/officeDocument/2006/relationships/image" Target="../media/image2064.png"/><Relationship Id="rId147" Type="http://schemas.openxmlformats.org/officeDocument/2006/relationships/customXml" Target="../ink/ink2209.xml"/><Relationship Id="rId8" Type="http://schemas.openxmlformats.org/officeDocument/2006/relationships/customXml" Target="../ink/ink2140.xml"/><Relationship Id="rId51" Type="http://schemas.openxmlformats.org/officeDocument/2006/relationships/customXml" Target="../ink/ink2161.xml"/><Relationship Id="rId72" Type="http://schemas.openxmlformats.org/officeDocument/2006/relationships/image" Target="../media/image2037.png"/><Relationship Id="rId93" Type="http://schemas.openxmlformats.org/officeDocument/2006/relationships/customXml" Target="../ink/ink2182.xml"/><Relationship Id="rId98" Type="http://schemas.openxmlformats.org/officeDocument/2006/relationships/image" Target="../media/image2050.png"/><Relationship Id="rId121" Type="http://schemas.openxmlformats.org/officeDocument/2006/relationships/customXml" Target="../ink/ink2196.xml"/><Relationship Id="rId142" Type="http://schemas.openxmlformats.org/officeDocument/2006/relationships/image" Target="../media/image2072.png"/><Relationship Id="rId3" Type="http://schemas.openxmlformats.org/officeDocument/2006/relationships/image" Target="../media/image200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2.xml"/><Relationship Id="rId117" Type="http://schemas.openxmlformats.org/officeDocument/2006/relationships/image" Target="../media/image117.png"/><Relationship Id="rId21" Type="http://schemas.openxmlformats.org/officeDocument/2006/relationships/image" Target="../media/image69.png"/><Relationship Id="rId42" Type="http://schemas.openxmlformats.org/officeDocument/2006/relationships/customXml" Target="../ink/ink80.xml"/><Relationship Id="rId47" Type="http://schemas.openxmlformats.org/officeDocument/2006/relationships/image" Target="../media/image82.png"/><Relationship Id="rId63" Type="http://schemas.openxmlformats.org/officeDocument/2006/relationships/image" Target="../media/image90.png"/><Relationship Id="rId68" Type="http://schemas.openxmlformats.org/officeDocument/2006/relationships/customXml" Target="../ink/ink93.xml"/><Relationship Id="rId84" Type="http://schemas.openxmlformats.org/officeDocument/2006/relationships/customXml" Target="../ink/ink101.xml"/><Relationship Id="rId89" Type="http://schemas.openxmlformats.org/officeDocument/2006/relationships/image" Target="../media/image103.png"/><Relationship Id="rId112" Type="http://schemas.openxmlformats.org/officeDocument/2006/relationships/customXml" Target="../ink/ink115.xml"/><Relationship Id="rId133" Type="http://schemas.openxmlformats.org/officeDocument/2006/relationships/image" Target="../media/image125.png"/><Relationship Id="rId138" Type="http://schemas.openxmlformats.org/officeDocument/2006/relationships/customXml" Target="../ink/ink128.xml"/><Relationship Id="rId154" Type="http://schemas.openxmlformats.org/officeDocument/2006/relationships/customXml" Target="../ink/ink136.xml"/><Relationship Id="rId159" Type="http://schemas.openxmlformats.org/officeDocument/2006/relationships/image" Target="../media/image138.png"/><Relationship Id="rId175" Type="http://schemas.openxmlformats.org/officeDocument/2006/relationships/image" Target="../media/image146.png"/><Relationship Id="rId170" Type="http://schemas.openxmlformats.org/officeDocument/2006/relationships/customXml" Target="../ink/ink144.xml"/><Relationship Id="rId16" Type="http://schemas.openxmlformats.org/officeDocument/2006/relationships/customXml" Target="../ink/ink67.xml"/><Relationship Id="rId107" Type="http://schemas.openxmlformats.org/officeDocument/2006/relationships/image" Target="../media/image112.png"/><Relationship Id="rId11" Type="http://schemas.openxmlformats.org/officeDocument/2006/relationships/image" Target="../media/image64.png"/><Relationship Id="rId32" Type="http://schemas.openxmlformats.org/officeDocument/2006/relationships/customXml" Target="../ink/ink75.xml"/><Relationship Id="rId37" Type="http://schemas.openxmlformats.org/officeDocument/2006/relationships/image" Target="../media/image77.png"/><Relationship Id="rId53" Type="http://schemas.openxmlformats.org/officeDocument/2006/relationships/image" Target="../media/image85.png"/><Relationship Id="rId58" Type="http://schemas.openxmlformats.org/officeDocument/2006/relationships/customXml" Target="../ink/ink88.xml"/><Relationship Id="rId74" Type="http://schemas.openxmlformats.org/officeDocument/2006/relationships/customXml" Target="../ink/ink96.xml"/><Relationship Id="rId79" Type="http://schemas.openxmlformats.org/officeDocument/2006/relationships/image" Target="../media/image98.png"/><Relationship Id="rId102" Type="http://schemas.openxmlformats.org/officeDocument/2006/relationships/customXml" Target="../ink/ink110.xml"/><Relationship Id="rId123" Type="http://schemas.openxmlformats.org/officeDocument/2006/relationships/image" Target="../media/image120.png"/><Relationship Id="rId128" Type="http://schemas.openxmlformats.org/officeDocument/2006/relationships/customXml" Target="../ink/ink123.xml"/><Relationship Id="rId144" Type="http://schemas.openxmlformats.org/officeDocument/2006/relationships/customXml" Target="../ink/ink131.xml"/><Relationship Id="rId149" Type="http://schemas.openxmlformats.org/officeDocument/2006/relationships/image" Target="../media/image133.png"/><Relationship Id="rId5" Type="http://schemas.openxmlformats.org/officeDocument/2006/relationships/image" Target="../media/image61.png"/><Relationship Id="rId90" Type="http://schemas.openxmlformats.org/officeDocument/2006/relationships/customXml" Target="../ink/ink104.xml"/><Relationship Id="rId95" Type="http://schemas.openxmlformats.org/officeDocument/2006/relationships/image" Target="../media/image106.png"/><Relationship Id="rId160" Type="http://schemas.openxmlformats.org/officeDocument/2006/relationships/customXml" Target="../ink/ink139.xml"/><Relationship Id="rId165" Type="http://schemas.openxmlformats.org/officeDocument/2006/relationships/image" Target="../media/image141.png"/><Relationship Id="rId181" Type="http://schemas.openxmlformats.org/officeDocument/2006/relationships/image" Target="../media/image149.png"/><Relationship Id="rId22" Type="http://schemas.openxmlformats.org/officeDocument/2006/relationships/customXml" Target="../ink/ink70.xml"/><Relationship Id="rId27" Type="http://schemas.openxmlformats.org/officeDocument/2006/relationships/image" Target="../media/image72.png"/><Relationship Id="rId43" Type="http://schemas.openxmlformats.org/officeDocument/2006/relationships/image" Target="../media/image80.png"/><Relationship Id="rId48" Type="http://schemas.openxmlformats.org/officeDocument/2006/relationships/customXml" Target="../ink/ink83.xml"/><Relationship Id="rId64" Type="http://schemas.openxmlformats.org/officeDocument/2006/relationships/customXml" Target="../ink/ink91.xml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18" Type="http://schemas.openxmlformats.org/officeDocument/2006/relationships/customXml" Target="../ink/ink118.xml"/><Relationship Id="rId134" Type="http://schemas.openxmlformats.org/officeDocument/2006/relationships/customXml" Target="../ink/ink126.xml"/><Relationship Id="rId139" Type="http://schemas.openxmlformats.org/officeDocument/2006/relationships/image" Target="../media/image128.png"/><Relationship Id="rId80" Type="http://schemas.openxmlformats.org/officeDocument/2006/relationships/customXml" Target="../ink/ink99.xml"/><Relationship Id="rId85" Type="http://schemas.openxmlformats.org/officeDocument/2006/relationships/image" Target="../media/image101.png"/><Relationship Id="rId150" Type="http://schemas.openxmlformats.org/officeDocument/2006/relationships/customXml" Target="../ink/ink134.xml"/><Relationship Id="rId155" Type="http://schemas.openxmlformats.org/officeDocument/2006/relationships/image" Target="../media/image136.png"/><Relationship Id="rId171" Type="http://schemas.openxmlformats.org/officeDocument/2006/relationships/image" Target="../media/image144.png"/><Relationship Id="rId176" Type="http://schemas.openxmlformats.org/officeDocument/2006/relationships/customXml" Target="../ink/ink147.xml"/><Relationship Id="rId12" Type="http://schemas.openxmlformats.org/officeDocument/2006/relationships/customXml" Target="../ink/ink65.xml"/><Relationship Id="rId17" Type="http://schemas.openxmlformats.org/officeDocument/2006/relationships/image" Target="../media/image67.png"/><Relationship Id="rId33" Type="http://schemas.openxmlformats.org/officeDocument/2006/relationships/image" Target="../media/image75.png"/><Relationship Id="rId38" Type="http://schemas.openxmlformats.org/officeDocument/2006/relationships/customXml" Target="../ink/ink78.xml"/><Relationship Id="rId59" Type="http://schemas.openxmlformats.org/officeDocument/2006/relationships/image" Target="../media/image88.png"/><Relationship Id="rId103" Type="http://schemas.openxmlformats.org/officeDocument/2006/relationships/image" Target="../media/image110.png"/><Relationship Id="rId108" Type="http://schemas.openxmlformats.org/officeDocument/2006/relationships/customXml" Target="../ink/ink113.xml"/><Relationship Id="rId124" Type="http://schemas.openxmlformats.org/officeDocument/2006/relationships/customXml" Target="../ink/ink121.xml"/><Relationship Id="rId129" Type="http://schemas.openxmlformats.org/officeDocument/2006/relationships/image" Target="../media/image123.png"/><Relationship Id="rId54" Type="http://schemas.openxmlformats.org/officeDocument/2006/relationships/customXml" Target="../ink/ink86.xml"/><Relationship Id="rId70" Type="http://schemas.openxmlformats.org/officeDocument/2006/relationships/customXml" Target="../ink/ink94.xml"/><Relationship Id="rId75" Type="http://schemas.openxmlformats.org/officeDocument/2006/relationships/image" Target="../media/image96.png"/><Relationship Id="rId91" Type="http://schemas.openxmlformats.org/officeDocument/2006/relationships/image" Target="../media/image104.png"/><Relationship Id="rId96" Type="http://schemas.openxmlformats.org/officeDocument/2006/relationships/customXml" Target="../ink/ink107.xml"/><Relationship Id="rId140" Type="http://schemas.openxmlformats.org/officeDocument/2006/relationships/customXml" Target="../ink/ink129.xml"/><Relationship Id="rId145" Type="http://schemas.openxmlformats.org/officeDocument/2006/relationships/image" Target="../media/image131.png"/><Relationship Id="rId161" Type="http://schemas.openxmlformats.org/officeDocument/2006/relationships/image" Target="../media/image139.png"/><Relationship Id="rId166" Type="http://schemas.openxmlformats.org/officeDocument/2006/relationships/customXml" Target="../ink/ink142.xml"/><Relationship Id="rId182" Type="http://schemas.openxmlformats.org/officeDocument/2006/relationships/customXml" Target="../ink/ink150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2.xml"/><Relationship Id="rId23" Type="http://schemas.openxmlformats.org/officeDocument/2006/relationships/image" Target="../media/image70.png"/><Relationship Id="rId28" Type="http://schemas.openxmlformats.org/officeDocument/2006/relationships/customXml" Target="../ink/ink73.xml"/><Relationship Id="rId49" Type="http://schemas.openxmlformats.org/officeDocument/2006/relationships/image" Target="../media/image83.png"/><Relationship Id="rId114" Type="http://schemas.openxmlformats.org/officeDocument/2006/relationships/customXml" Target="../ink/ink116.xml"/><Relationship Id="rId119" Type="http://schemas.openxmlformats.org/officeDocument/2006/relationships/image" Target="../media/image118.png"/><Relationship Id="rId44" Type="http://schemas.openxmlformats.org/officeDocument/2006/relationships/customXml" Target="../ink/ink81.xml"/><Relationship Id="rId60" Type="http://schemas.openxmlformats.org/officeDocument/2006/relationships/customXml" Target="../ink/ink89.xml"/><Relationship Id="rId65" Type="http://schemas.openxmlformats.org/officeDocument/2006/relationships/image" Target="../media/image91.png"/><Relationship Id="rId81" Type="http://schemas.openxmlformats.org/officeDocument/2006/relationships/image" Target="../media/image99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35" Type="http://schemas.openxmlformats.org/officeDocument/2006/relationships/image" Target="../media/image126.png"/><Relationship Id="rId151" Type="http://schemas.openxmlformats.org/officeDocument/2006/relationships/image" Target="../media/image134.png"/><Relationship Id="rId156" Type="http://schemas.openxmlformats.org/officeDocument/2006/relationships/customXml" Target="../ink/ink137.xml"/><Relationship Id="rId177" Type="http://schemas.openxmlformats.org/officeDocument/2006/relationships/image" Target="../media/image147.png"/><Relationship Id="rId4" Type="http://schemas.openxmlformats.org/officeDocument/2006/relationships/customXml" Target="../ink/ink61.xml"/><Relationship Id="rId9" Type="http://schemas.openxmlformats.org/officeDocument/2006/relationships/image" Target="../media/image63.png"/><Relationship Id="rId172" Type="http://schemas.openxmlformats.org/officeDocument/2006/relationships/customXml" Target="../ink/ink145.xml"/><Relationship Id="rId180" Type="http://schemas.openxmlformats.org/officeDocument/2006/relationships/customXml" Target="../ink/ink149.xml"/><Relationship Id="rId13" Type="http://schemas.openxmlformats.org/officeDocument/2006/relationships/image" Target="../media/image65.png"/><Relationship Id="rId18" Type="http://schemas.openxmlformats.org/officeDocument/2006/relationships/customXml" Target="../ink/ink68.xml"/><Relationship Id="rId39" Type="http://schemas.openxmlformats.org/officeDocument/2006/relationships/image" Target="../media/image78.png"/><Relationship Id="rId109" Type="http://schemas.openxmlformats.org/officeDocument/2006/relationships/image" Target="../media/image113.png"/><Relationship Id="rId34" Type="http://schemas.openxmlformats.org/officeDocument/2006/relationships/customXml" Target="../ink/ink76.xml"/><Relationship Id="rId50" Type="http://schemas.openxmlformats.org/officeDocument/2006/relationships/customXml" Target="../ink/ink84.xml"/><Relationship Id="rId55" Type="http://schemas.openxmlformats.org/officeDocument/2006/relationships/image" Target="../media/image86.png"/><Relationship Id="rId76" Type="http://schemas.openxmlformats.org/officeDocument/2006/relationships/customXml" Target="../ink/ink97.xml"/><Relationship Id="rId97" Type="http://schemas.openxmlformats.org/officeDocument/2006/relationships/image" Target="../media/image107.png"/><Relationship Id="rId104" Type="http://schemas.openxmlformats.org/officeDocument/2006/relationships/customXml" Target="../ink/ink111.xml"/><Relationship Id="rId120" Type="http://schemas.openxmlformats.org/officeDocument/2006/relationships/customXml" Target="../ink/ink119.xml"/><Relationship Id="rId125" Type="http://schemas.openxmlformats.org/officeDocument/2006/relationships/image" Target="../media/image121.png"/><Relationship Id="rId141" Type="http://schemas.openxmlformats.org/officeDocument/2006/relationships/image" Target="../media/image129.png"/><Relationship Id="rId146" Type="http://schemas.openxmlformats.org/officeDocument/2006/relationships/customXml" Target="../ink/ink132.xml"/><Relationship Id="rId167" Type="http://schemas.openxmlformats.org/officeDocument/2006/relationships/image" Target="../media/image142.png"/><Relationship Id="rId7" Type="http://schemas.openxmlformats.org/officeDocument/2006/relationships/image" Target="../media/image62.png"/><Relationship Id="rId71" Type="http://schemas.openxmlformats.org/officeDocument/2006/relationships/image" Target="../media/image94.png"/><Relationship Id="rId92" Type="http://schemas.openxmlformats.org/officeDocument/2006/relationships/customXml" Target="../ink/ink105.xml"/><Relationship Id="rId162" Type="http://schemas.openxmlformats.org/officeDocument/2006/relationships/customXml" Target="../ink/ink140.xml"/><Relationship Id="rId183" Type="http://schemas.openxmlformats.org/officeDocument/2006/relationships/image" Target="../media/image150.png"/><Relationship Id="rId2" Type="http://schemas.openxmlformats.org/officeDocument/2006/relationships/customXml" Target="../ink/ink60.xml"/><Relationship Id="rId29" Type="http://schemas.openxmlformats.org/officeDocument/2006/relationships/image" Target="../media/image73.png"/><Relationship Id="rId24" Type="http://schemas.openxmlformats.org/officeDocument/2006/relationships/customXml" Target="../ink/ink71.xml"/><Relationship Id="rId40" Type="http://schemas.openxmlformats.org/officeDocument/2006/relationships/customXml" Target="../ink/ink79.xml"/><Relationship Id="rId45" Type="http://schemas.openxmlformats.org/officeDocument/2006/relationships/image" Target="../media/image81.png"/><Relationship Id="rId66" Type="http://schemas.openxmlformats.org/officeDocument/2006/relationships/customXml" Target="../ink/ink92.xml"/><Relationship Id="rId87" Type="http://schemas.openxmlformats.org/officeDocument/2006/relationships/image" Target="../media/image102.png"/><Relationship Id="rId110" Type="http://schemas.openxmlformats.org/officeDocument/2006/relationships/customXml" Target="../ink/ink114.xml"/><Relationship Id="rId115" Type="http://schemas.openxmlformats.org/officeDocument/2006/relationships/image" Target="../media/image116.png"/><Relationship Id="rId131" Type="http://schemas.openxmlformats.org/officeDocument/2006/relationships/image" Target="../media/image124.png"/><Relationship Id="rId136" Type="http://schemas.openxmlformats.org/officeDocument/2006/relationships/customXml" Target="../ink/ink127.xml"/><Relationship Id="rId157" Type="http://schemas.openxmlformats.org/officeDocument/2006/relationships/image" Target="../media/image137.png"/><Relationship Id="rId178" Type="http://schemas.openxmlformats.org/officeDocument/2006/relationships/customXml" Target="../ink/ink148.xml"/><Relationship Id="rId61" Type="http://schemas.openxmlformats.org/officeDocument/2006/relationships/image" Target="../media/image89.png"/><Relationship Id="rId82" Type="http://schemas.openxmlformats.org/officeDocument/2006/relationships/customXml" Target="../ink/ink100.xml"/><Relationship Id="rId152" Type="http://schemas.openxmlformats.org/officeDocument/2006/relationships/customXml" Target="../ink/ink135.xml"/><Relationship Id="rId173" Type="http://schemas.openxmlformats.org/officeDocument/2006/relationships/image" Target="../media/image145.png"/><Relationship Id="rId19" Type="http://schemas.openxmlformats.org/officeDocument/2006/relationships/image" Target="../media/image68.png"/><Relationship Id="rId14" Type="http://schemas.openxmlformats.org/officeDocument/2006/relationships/customXml" Target="../ink/ink66.xml"/><Relationship Id="rId30" Type="http://schemas.openxmlformats.org/officeDocument/2006/relationships/customXml" Target="../ink/ink74.xml"/><Relationship Id="rId35" Type="http://schemas.openxmlformats.org/officeDocument/2006/relationships/image" Target="../media/image76.png"/><Relationship Id="rId56" Type="http://schemas.openxmlformats.org/officeDocument/2006/relationships/customXml" Target="../ink/ink87.xml"/><Relationship Id="rId77" Type="http://schemas.openxmlformats.org/officeDocument/2006/relationships/image" Target="../media/image97.png"/><Relationship Id="rId100" Type="http://schemas.openxmlformats.org/officeDocument/2006/relationships/customXml" Target="../ink/ink109.xml"/><Relationship Id="rId105" Type="http://schemas.openxmlformats.org/officeDocument/2006/relationships/image" Target="../media/image111.png"/><Relationship Id="rId126" Type="http://schemas.openxmlformats.org/officeDocument/2006/relationships/customXml" Target="../ink/ink122.xml"/><Relationship Id="rId147" Type="http://schemas.openxmlformats.org/officeDocument/2006/relationships/image" Target="../media/image132.png"/><Relationship Id="rId168" Type="http://schemas.openxmlformats.org/officeDocument/2006/relationships/customXml" Target="../ink/ink143.xml"/><Relationship Id="rId8" Type="http://schemas.openxmlformats.org/officeDocument/2006/relationships/customXml" Target="../ink/ink63.xml"/><Relationship Id="rId51" Type="http://schemas.openxmlformats.org/officeDocument/2006/relationships/image" Target="../media/image84.png"/><Relationship Id="rId72" Type="http://schemas.openxmlformats.org/officeDocument/2006/relationships/customXml" Target="../ink/ink95.xml"/><Relationship Id="rId93" Type="http://schemas.openxmlformats.org/officeDocument/2006/relationships/image" Target="../media/image105.png"/><Relationship Id="rId98" Type="http://schemas.openxmlformats.org/officeDocument/2006/relationships/customXml" Target="../ink/ink108.xml"/><Relationship Id="rId121" Type="http://schemas.openxmlformats.org/officeDocument/2006/relationships/image" Target="../media/image119.png"/><Relationship Id="rId142" Type="http://schemas.openxmlformats.org/officeDocument/2006/relationships/customXml" Target="../ink/ink130.xml"/><Relationship Id="rId163" Type="http://schemas.openxmlformats.org/officeDocument/2006/relationships/image" Target="../media/image140.png"/><Relationship Id="rId184" Type="http://schemas.openxmlformats.org/officeDocument/2006/relationships/customXml" Target="../ink/ink151.xml"/><Relationship Id="rId3" Type="http://schemas.openxmlformats.org/officeDocument/2006/relationships/image" Target="../media/image60.png"/><Relationship Id="rId25" Type="http://schemas.openxmlformats.org/officeDocument/2006/relationships/image" Target="../media/image71.png"/><Relationship Id="rId46" Type="http://schemas.openxmlformats.org/officeDocument/2006/relationships/customXml" Target="../ink/ink82.xml"/><Relationship Id="rId67" Type="http://schemas.openxmlformats.org/officeDocument/2006/relationships/image" Target="../media/image92.png"/><Relationship Id="rId116" Type="http://schemas.openxmlformats.org/officeDocument/2006/relationships/customXml" Target="../ink/ink117.xml"/><Relationship Id="rId137" Type="http://schemas.openxmlformats.org/officeDocument/2006/relationships/image" Target="../media/image127.png"/><Relationship Id="rId158" Type="http://schemas.openxmlformats.org/officeDocument/2006/relationships/customXml" Target="../ink/ink138.xml"/><Relationship Id="rId20" Type="http://schemas.openxmlformats.org/officeDocument/2006/relationships/customXml" Target="../ink/ink69.xml"/><Relationship Id="rId41" Type="http://schemas.openxmlformats.org/officeDocument/2006/relationships/image" Target="../media/image79.png"/><Relationship Id="rId62" Type="http://schemas.openxmlformats.org/officeDocument/2006/relationships/customXml" Target="../ink/ink90.xml"/><Relationship Id="rId83" Type="http://schemas.openxmlformats.org/officeDocument/2006/relationships/image" Target="../media/image100.png"/><Relationship Id="rId88" Type="http://schemas.openxmlformats.org/officeDocument/2006/relationships/customXml" Target="../ink/ink103.xml"/><Relationship Id="rId111" Type="http://schemas.openxmlformats.org/officeDocument/2006/relationships/image" Target="../media/image114.png"/><Relationship Id="rId132" Type="http://schemas.openxmlformats.org/officeDocument/2006/relationships/customXml" Target="../ink/ink125.xml"/><Relationship Id="rId153" Type="http://schemas.openxmlformats.org/officeDocument/2006/relationships/image" Target="../media/image135.png"/><Relationship Id="rId174" Type="http://schemas.openxmlformats.org/officeDocument/2006/relationships/customXml" Target="../ink/ink146.xml"/><Relationship Id="rId179" Type="http://schemas.openxmlformats.org/officeDocument/2006/relationships/image" Target="../media/image148.png"/><Relationship Id="rId15" Type="http://schemas.openxmlformats.org/officeDocument/2006/relationships/image" Target="../media/image66.png"/><Relationship Id="rId36" Type="http://schemas.openxmlformats.org/officeDocument/2006/relationships/customXml" Target="../ink/ink77.xml"/><Relationship Id="rId57" Type="http://schemas.openxmlformats.org/officeDocument/2006/relationships/image" Target="../media/image87.png"/><Relationship Id="rId106" Type="http://schemas.openxmlformats.org/officeDocument/2006/relationships/customXml" Target="../ink/ink112.xml"/><Relationship Id="rId127" Type="http://schemas.openxmlformats.org/officeDocument/2006/relationships/image" Target="../media/image122.png"/><Relationship Id="rId10" Type="http://schemas.openxmlformats.org/officeDocument/2006/relationships/customXml" Target="../ink/ink64.xml"/><Relationship Id="rId31" Type="http://schemas.openxmlformats.org/officeDocument/2006/relationships/image" Target="../media/image74.png"/><Relationship Id="rId52" Type="http://schemas.openxmlformats.org/officeDocument/2006/relationships/customXml" Target="../ink/ink85.xml"/><Relationship Id="rId73" Type="http://schemas.openxmlformats.org/officeDocument/2006/relationships/image" Target="../media/image95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20.xml"/><Relationship Id="rId143" Type="http://schemas.openxmlformats.org/officeDocument/2006/relationships/image" Target="../media/image130.png"/><Relationship Id="rId148" Type="http://schemas.openxmlformats.org/officeDocument/2006/relationships/customXml" Target="../ink/ink133.xml"/><Relationship Id="rId164" Type="http://schemas.openxmlformats.org/officeDocument/2006/relationships/customXml" Target="../ink/ink141.xml"/><Relationship Id="rId169" Type="http://schemas.openxmlformats.org/officeDocument/2006/relationships/image" Target="../media/image143.png"/><Relationship Id="rId185" Type="http://schemas.openxmlformats.org/officeDocument/2006/relationships/image" Target="../media/image151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06.png"/><Relationship Id="rId21" Type="http://schemas.openxmlformats.org/officeDocument/2006/relationships/image" Target="../media/image160.png"/><Relationship Id="rId42" Type="http://schemas.openxmlformats.org/officeDocument/2006/relationships/image" Target="../media/image169.png"/><Relationship Id="rId63" Type="http://schemas.openxmlformats.org/officeDocument/2006/relationships/image" Target="../media/image179.png"/><Relationship Id="rId84" Type="http://schemas.openxmlformats.org/officeDocument/2006/relationships/customXml" Target="../ink/ink195.xml"/><Relationship Id="rId138" Type="http://schemas.openxmlformats.org/officeDocument/2006/relationships/customXml" Target="../ink/ink222.xml"/><Relationship Id="rId159" Type="http://schemas.openxmlformats.org/officeDocument/2006/relationships/customXml" Target="../ink/ink233.xml"/><Relationship Id="rId170" Type="http://schemas.openxmlformats.org/officeDocument/2006/relationships/customXml" Target="../ink/ink239.xml"/><Relationship Id="rId191" Type="http://schemas.openxmlformats.org/officeDocument/2006/relationships/image" Target="../media/image242.png"/><Relationship Id="rId205" Type="http://schemas.openxmlformats.org/officeDocument/2006/relationships/image" Target="../media/image249.png"/><Relationship Id="rId226" Type="http://schemas.openxmlformats.org/officeDocument/2006/relationships/customXml" Target="../ink/ink267.xml"/><Relationship Id="rId247" Type="http://schemas.openxmlformats.org/officeDocument/2006/relationships/image" Target="../media/image270.png"/><Relationship Id="rId107" Type="http://schemas.openxmlformats.org/officeDocument/2006/relationships/image" Target="../media/image201.png"/><Relationship Id="rId268" Type="http://schemas.openxmlformats.org/officeDocument/2006/relationships/customXml" Target="../ink/ink288.xml"/><Relationship Id="rId289" Type="http://schemas.openxmlformats.org/officeDocument/2006/relationships/image" Target="../media/image291.png"/><Relationship Id="rId11" Type="http://schemas.openxmlformats.org/officeDocument/2006/relationships/image" Target="../media/image156.png"/><Relationship Id="rId32" Type="http://schemas.openxmlformats.org/officeDocument/2006/relationships/customXml" Target="../ink/ink168.xml"/><Relationship Id="rId53" Type="http://schemas.openxmlformats.org/officeDocument/2006/relationships/customXml" Target="../ink/ink179.xml"/><Relationship Id="rId74" Type="http://schemas.openxmlformats.org/officeDocument/2006/relationships/customXml" Target="../ink/ink190.xml"/><Relationship Id="rId128" Type="http://schemas.openxmlformats.org/officeDocument/2006/relationships/customXml" Target="../ink/ink217.xml"/><Relationship Id="rId149" Type="http://schemas.openxmlformats.org/officeDocument/2006/relationships/customXml" Target="../ink/ink228.xml"/><Relationship Id="rId5" Type="http://schemas.openxmlformats.org/officeDocument/2006/relationships/image" Target="../media/image153.png"/><Relationship Id="rId95" Type="http://schemas.openxmlformats.org/officeDocument/2006/relationships/image" Target="../media/image195.png"/><Relationship Id="rId160" Type="http://schemas.openxmlformats.org/officeDocument/2006/relationships/image" Target="../media/image227.png"/><Relationship Id="rId181" Type="http://schemas.openxmlformats.org/officeDocument/2006/relationships/image" Target="../media/image237.png"/><Relationship Id="rId216" Type="http://schemas.openxmlformats.org/officeDocument/2006/relationships/customXml" Target="../ink/ink262.xml"/><Relationship Id="rId237" Type="http://schemas.openxmlformats.org/officeDocument/2006/relationships/image" Target="../media/image265.png"/><Relationship Id="rId258" Type="http://schemas.openxmlformats.org/officeDocument/2006/relationships/customXml" Target="../ink/ink283.xml"/><Relationship Id="rId279" Type="http://schemas.openxmlformats.org/officeDocument/2006/relationships/image" Target="../media/image286.png"/><Relationship Id="rId22" Type="http://schemas.openxmlformats.org/officeDocument/2006/relationships/customXml" Target="../ink/ink162.xml"/><Relationship Id="rId43" Type="http://schemas.openxmlformats.org/officeDocument/2006/relationships/customXml" Target="../ink/ink174.xml"/><Relationship Id="rId64" Type="http://schemas.openxmlformats.org/officeDocument/2006/relationships/customXml" Target="../ink/ink185.xml"/><Relationship Id="rId118" Type="http://schemas.openxmlformats.org/officeDocument/2006/relationships/customXml" Target="../ink/ink212.xml"/><Relationship Id="rId139" Type="http://schemas.openxmlformats.org/officeDocument/2006/relationships/customXml" Target="../ink/ink223.xml"/><Relationship Id="rId290" Type="http://schemas.openxmlformats.org/officeDocument/2006/relationships/customXml" Target="../ink/ink299.xml"/><Relationship Id="rId85" Type="http://schemas.openxmlformats.org/officeDocument/2006/relationships/image" Target="../media/image190.png"/><Relationship Id="rId150" Type="http://schemas.openxmlformats.org/officeDocument/2006/relationships/image" Target="../media/image222.png"/><Relationship Id="rId171" Type="http://schemas.openxmlformats.org/officeDocument/2006/relationships/image" Target="../media/image232.png"/><Relationship Id="rId192" Type="http://schemas.openxmlformats.org/officeDocument/2006/relationships/customXml" Target="../ink/ink250.xml"/><Relationship Id="rId206" Type="http://schemas.openxmlformats.org/officeDocument/2006/relationships/customXml" Target="../ink/ink257.xml"/><Relationship Id="rId227" Type="http://schemas.openxmlformats.org/officeDocument/2006/relationships/image" Target="../media/image260.png"/><Relationship Id="rId248" Type="http://schemas.openxmlformats.org/officeDocument/2006/relationships/customXml" Target="../ink/ink278.xml"/><Relationship Id="rId269" Type="http://schemas.openxmlformats.org/officeDocument/2006/relationships/image" Target="../media/image281.png"/><Relationship Id="rId12" Type="http://schemas.openxmlformats.org/officeDocument/2006/relationships/customXml" Target="../ink/ink157.xml"/><Relationship Id="rId33" Type="http://schemas.openxmlformats.org/officeDocument/2006/relationships/image" Target="../media/image165.png"/><Relationship Id="rId108" Type="http://schemas.openxmlformats.org/officeDocument/2006/relationships/customXml" Target="../ink/ink207.xml"/><Relationship Id="rId129" Type="http://schemas.openxmlformats.org/officeDocument/2006/relationships/image" Target="../media/image212.png"/><Relationship Id="rId280" Type="http://schemas.openxmlformats.org/officeDocument/2006/relationships/customXml" Target="../ink/ink294.xml"/><Relationship Id="rId54" Type="http://schemas.openxmlformats.org/officeDocument/2006/relationships/customXml" Target="../ink/ink180.xml"/><Relationship Id="rId75" Type="http://schemas.openxmlformats.org/officeDocument/2006/relationships/image" Target="../media/image185.png"/><Relationship Id="rId96" Type="http://schemas.openxmlformats.org/officeDocument/2006/relationships/customXml" Target="../ink/ink201.xml"/><Relationship Id="rId140" Type="http://schemas.openxmlformats.org/officeDocument/2006/relationships/image" Target="../media/image217.png"/><Relationship Id="rId161" Type="http://schemas.openxmlformats.org/officeDocument/2006/relationships/customXml" Target="../ink/ink234.xml"/><Relationship Id="rId182" Type="http://schemas.openxmlformats.org/officeDocument/2006/relationships/customXml" Target="../ink/ink245.xml"/><Relationship Id="rId217" Type="http://schemas.openxmlformats.org/officeDocument/2006/relationships/image" Target="../media/image255.png"/><Relationship Id="rId6" Type="http://schemas.openxmlformats.org/officeDocument/2006/relationships/customXml" Target="../ink/ink154.xml"/><Relationship Id="rId238" Type="http://schemas.openxmlformats.org/officeDocument/2006/relationships/customXml" Target="../ink/ink273.xml"/><Relationship Id="rId259" Type="http://schemas.openxmlformats.org/officeDocument/2006/relationships/image" Target="../media/image276.png"/><Relationship Id="rId23" Type="http://schemas.openxmlformats.org/officeDocument/2006/relationships/image" Target="../media/image161.png"/><Relationship Id="rId119" Type="http://schemas.openxmlformats.org/officeDocument/2006/relationships/image" Target="../media/image207.png"/><Relationship Id="rId270" Type="http://schemas.openxmlformats.org/officeDocument/2006/relationships/customXml" Target="../ink/ink289.xml"/><Relationship Id="rId291" Type="http://schemas.openxmlformats.org/officeDocument/2006/relationships/image" Target="../media/image292.png"/><Relationship Id="rId44" Type="http://schemas.openxmlformats.org/officeDocument/2006/relationships/image" Target="../media/image170.png"/><Relationship Id="rId65" Type="http://schemas.openxmlformats.org/officeDocument/2006/relationships/image" Target="../media/image180.png"/><Relationship Id="rId86" Type="http://schemas.openxmlformats.org/officeDocument/2006/relationships/customXml" Target="../ink/ink196.xml"/><Relationship Id="rId130" Type="http://schemas.openxmlformats.org/officeDocument/2006/relationships/customXml" Target="../ink/ink218.xml"/><Relationship Id="rId151" Type="http://schemas.openxmlformats.org/officeDocument/2006/relationships/customXml" Target="../ink/ink229.xml"/><Relationship Id="rId172" Type="http://schemas.openxmlformats.org/officeDocument/2006/relationships/customXml" Target="../ink/ink240.xml"/><Relationship Id="rId193" Type="http://schemas.openxmlformats.org/officeDocument/2006/relationships/image" Target="../media/image243.png"/><Relationship Id="rId207" Type="http://schemas.openxmlformats.org/officeDocument/2006/relationships/image" Target="../media/image250.png"/><Relationship Id="rId228" Type="http://schemas.openxmlformats.org/officeDocument/2006/relationships/customXml" Target="../ink/ink268.xml"/><Relationship Id="rId249" Type="http://schemas.openxmlformats.org/officeDocument/2006/relationships/image" Target="../media/image271.png"/><Relationship Id="rId13" Type="http://schemas.openxmlformats.org/officeDocument/2006/relationships/image" Target="../media/image157.png"/><Relationship Id="rId109" Type="http://schemas.openxmlformats.org/officeDocument/2006/relationships/image" Target="../media/image202.png"/><Relationship Id="rId260" Type="http://schemas.openxmlformats.org/officeDocument/2006/relationships/customXml" Target="../ink/ink284.xml"/><Relationship Id="rId281" Type="http://schemas.openxmlformats.org/officeDocument/2006/relationships/image" Target="../media/image287.png"/><Relationship Id="rId34" Type="http://schemas.openxmlformats.org/officeDocument/2006/relationships/customXml" Target="../ink/ink169.xml"/><Relationship Id="rId55" Type="http://schemas.openxmlformats.org/officeDocument/2006/relationships/image" Target="../media/image175.png"/><Relationship Id="rId76" Type="http://schemas.openxmlformats.org/officeDocument/2006/relationships/customXml" Target="../ink/ink191.xml"/><Relationship Id="rId97" Type="http://schemas.openxmlformats.org/officeDocument/2006/relationships/image" Target="../media/image196.png"/><Relationship Id="rId120" Type="http://schemas.openxmlformats.org/officeDocument/2006/relationships/customXml" Target="../ink/ink213.xml"/><Relationship Id="rId141" Type="http://schemas.openxmlformats.org/officeDocument/2006/relationships/customXml" Target="../ink/ink224.xml"/><Relationship Id="rId7" Type="http://schemas.openxmlformats.org/officeDocument/2006/relationships/image" Target="../media/image154.png"/><Relationship Id="rId71" Type="http://schemas.openxmlformats.org/officeDocument/2006/relationships/image" Target="../media/image183.png"/><Relationship Id="rId92" Type="http://schemas.openxmlformats.org/officeDocument/2006/relationships/customXml" Target="../ink/ink199.xml"/><Relationship Id="rId162" Type="http://schemas.openxmlformats.org/officeDocument/2006/relationships/image" Target="../media/image228.png"/><Relationship Id="rId183" Type="http://schemas.openxmlformats.org/officeDocument/2006/relationships/image" Target="../media/image238.png"/><Relationship Id="rId213" Type="http://schemas.openxmlformats.org/officeDocument/2006/relationships/image" Target="../media/image253.png"/><Relationship Id="rId218" Type="http://schemas.openxmlformats.org/officeDocument/2006/relationships/customXml" Target="../ink/ink263.xml"/><Relationship Id="rId234" Type="http://schemas.openxmlformats.org/officeDocument/2006/relationships/customXml" Target="../ink/ink271.xml"/><Relationship Id="rId239" Type="http://schemas.openxmlformats.org/officeDocument/2006/relationships/image" Target="../media/image266.png"/><Relationship Id="rId2" Type="http://schemas.openxmlformats.org/officeDocument/2006/relationships/customXml" Target="../ink/ink152.xml"/><Relationship Id="rId29" Type="http://schemas.openxmlformats.org/officeDocument/2006/relationships/image" Target="../media/image163.png"/><Relationship Id="rId250" Type="http://schemas.openxmlformats.org/officeDocument/2006/relationships/customXml" Target="../ink/ink279.xml"/><Relationship Id="rId255" Type="http://schemas.openxmlformats.org/officeDocument/2006/relationships/image" Target="../media/image274.png"/><Relationship Id="rId271" Type="http://schemas.openxmlformats.org/officeDocument/2006/relationships/image" Target="../media/image282.png"/><Relationship Id="rId276" Type="http://schemas.openxmlformats.org/officeDocument/2006/relationships/customXml" Target="../ink/ink292.xml"/><Relationship Id="rId292" Type="http://schemas.openxmlformats.org/officeDocument/2006/relationships/customXml" Target="../ink/ink300.xml"/><Relationship Id="rId24" Type="http://schemas.openxmlformats.org/officeDocument/2006/relationships/customXml" Target="../ink/ink163.xml"/><Relationship Id="rId40" Type="http://schemas.openxmlformats.org/officeDocument/2006/relationships/image" Target="../media/image168.png"/><Relationship Id="rId45" Type="http://schemas.openxmlformats.org/officeDocument/2006/relationships/customXml" Target="../ink/ink175.xml"/><Relationship Id="rId66" Type="http://schemas.openxmlformats.org/officeDocument/2006/relationships/customXml" Target="../ink/ink186.xml"/><Relationship Id="rId87" Type="http://schemas.openxmlformats.org/officeDocument/2006/relationships/image" Target="../media/image191.png"/><Relationship Id="rId110" Type="http://schemas.openxmlformats.org/officeDocument/2006/relationships/customXml" Target="../ink/ink208.xml"/><Relationship Id="rId115" Type="http://schemas.openxmlformats.org/officeDocument/2006/relationships/image" Target="../media/image205.png"/><Relationship Id="rId131" Type="http://schemas.openxmlformats.org/officeDocument/2006/relationships/image" Target="../media/image213.png"/><Relationship Id="rId136" Type="http://schemas.openxmlformats.org/officeDocument/2006/relationships/customXml" Target="../ink/ink221.xml"/><Relationship Id="rId157" Type="http://schemas.openxmlformats.org/officeDocument/2006/relationships/customXml" Target="../ink/ink232.xml"/><Relationship Id="rId178" Type="http://schemas.openxmlformats.org/officeDocument/2006/relationships/customXml" Target="../ink/ink243.xml"/><Relationship Id="rId61" Type="http://schemas.openxmlformats.org/officeDocument/2006/relationships/image" Target="../media/image178.png"/><Relationship Id="rId82" Type="http://schemas.openxmlformats.org/officeDocument/2006/relationships/customXml" Target="../ink/ink194.xml"/><Relationship Id="rId152" Type="http://schemas.openxmlformats.org/officeDocument/2006/relationships/image" Target="../media/image223.png"/><Relationship Id="rId173" Type="http://schemas.openxmlformats.org/officeDocument/2006/relationships/image" Target="../media/image233.png"/><Relationship Id="rId194" Type="http://schemas.openxmlformats.org/officeDocument/2006/relationships/customXml" Target="../ink/ink251.xml"/><Relationship Id="rId199" Type="http://schemas.openxmlformats.org/officeDocument/2006/relationships/image" Target="../media/image246.png"/><Relationship Id="rId203" Type="http://schemas.openxmlformats.org/officeDocument/2006/relationships/image" Target="../media/image248.png"/><Relationship Id="rId208" Type="http://schemas.openxmlformats.org/officeDocument/2006/relationships/customXml" Target="../ink/ink258.xml"/><Relationship Id="rId229" Type="http://schemas.openxmlformats.org/officeDocument/2006/relationships/image" Target="../media/image261.png"/><Relationship Id="rId19" Type="http://schemas.openxmlformats.org/officeDocument/2006/relationships/image" Target="../media/image159.png"/><Relationship Id="rId224" Type="http://schemas.openxmlformats.org/officeDocument/2006/relationships/customXml" Target="../ink/ink266.xml"/><Relationship Id="rId240" Type="http://schemas.openxmlformats.org/officeDocument/2006/relationships/customXml" Target="../ink/ink274.xml"/><Relationship Id="rId245" Type="http://schemas.openxmlformats.org/officeDocument/2006/relationships/image" Target="../media/image269.png"/><Relationship Id="rId261" Type="http://schemas.openxmlformats.org/officeDocument/2006/relationships/image" Target="../media/image277.png"/><Relationship Id="rId266" Type="http://schemas.openxmlformats.org/officeDocument/2006/relationships/customXml" Target="../ink/ink287.xml"/><Relationship Id="rId287" Type="http://schemas.openxmlformats.org/officeDocument/2006/relationships/image" Target="../media/image290.png"/><Relationship Id="rId14" Type="http://schemas.openxmlformats.org/officeDocument/2006/relationships/customXml" Target="../ink/ink158.xml"/><Relationship Id="rId30" Type="http://schemas.openxmlformats.org/officeDocument/2006/relationships/customXml" Target="../ink/ink167.xml"/><Relationship Id="rId35" Type="http://schemas.openxmlformats.org/officeDocument/2006/relationships/customXml" Target="../ink/ink170.xml"/><Relationship Id="rId56" Type="http://schemas.openxmlformats.org/officeDocument/2006/relationships/customXml" Target="../ink/ink181.xml"/><Relationship Id="rId77" Type="http://schemas.openxmlformats.org/officeDocument/2006/relationships/image" Target="../media/image186.png"/><Relationship Id="rId100" Type="http://schemas.openxmlformats.org/officeDocument/2006/relationships/customXml" Target="../ink/ink203.xml"/><Relationship Id="rId105" Type="http://schemas.openxmlformats.org/officeDocument/2006/relationships/image" Target="../media/image200.png"/><Relationship Id="rId126" Type="http://schemas.openxmlformats.org/officeDocument/2006/relationships/customXml" Target="../ink/ink216.xml"/><Relationship Id="rId147" Type="http://schemas.openxmlformats.org/officeDocument/2006/relationships/customXml" Target="../ink/ink227.xml"/><Relationship Id="rId168" Type="http://schemas.openxmlformats.org/officeDocument/2006/relationships/customXml" Target="../ink/ink238.xml"/><Relationship Id="rId282" Type="http://schemas.openxmlformats.org/officeDocument/2006/relationships/customXml" Target="../ink/ink295.xml"/><Relationship Id="rId8" Type="http://schemas.openxmlformats.org/officeDocument/2006/relationships/customXml" Target="../ink/ink155.xml"/><Relationship Id="rId51" Type="http://schemas.openxmlformats.org/officeDocument/2006/relationships/customXml" Target="../ink/ink178.xml"/><Relationship Id="rId72" Type="http://schemas.openxmlformats.org/officeDocument/2006/relationships/customXml" Target="../ink/ink189.xml"/><Relationship Id="rId93" Type="http://schemas.openxmlformats.org/officeDocument/2006/relationships/image" Target="../media/image194.png"/><Relationship Id="rId98" Type="http://schemas.openxmlformats.org/officeDocument/2006/relationships/customXml" Target="../ink/ink202.xml"/><Relationship Id="rId121" Type="http://schemas.openxmlformats.org/officeDocument/2006/relationships/image" Target="../media/image208.png"/><Relationship Id="rId142" Type="http://schemas.openxmlformats.org/officeDocument/2006/relationships/image" Target="../media/image218.png"/><Relationship Id="rId163" Type="http://schemas.openxmlformats.org/officeDocument/2006/relationships/customXml" Target="../ink/ink235.xml"/><Relationship Id="rId184" Type="http://schemas.openxmlformats.org/officeDocument/2006/relationships/customXml" Target="../ink/ink246.xml"/><Relationship Id="rId189" Type="http://schemas.openxmlformats.org/officeDocument/2006/relationships/image" Target="../media/image241.png"/><Relationship Id="rId219" Type="http://schemas.openxmlformats.org/officeDocument/2006/relationships/image" Target="../media/image256.png"/><Relationship Id="rId3" Type="http://schemas.openxmlformats.org/officeDocument/2006/relationships/image" Target="../media/image152.png"/><Relationship Id="rId214" Type="http://schemas.openxmlformats.org/officeDocument/2006/relationships/customXml" Target="../ink/ink261.xml"/><Relationship Id="rId230" Type="http://schemas.openxmlformats.org/officeDocument/2006/relationships/customXml" Target="../ink/ink269.xml"/><Relationship Id="rId235" Type="http://schemas.openxmlformats.org/officeDocument/2006/relationships/image" Target="../media/image264.png"/><Relationship Id="rId251" Type="http://schemas.openxmlformats.org/officeDocument/2006/relationships/image" Target="../media/image272.png"/><Relationship Id="rId256" Type="http://schemas.openxmlformats.org/officeDocument/2006/relationships/customXml" Target="../ink/ink282.xml"/><Relationship Id="rId277" Type="http://schemas.openxmlformats.org/officeDocument/2006/relationships/image" Target="../media/image285.png"/><Relationship Id="rId25" Type="http://schemas.openxmlformats.org/officeDocument/2006/relationships/customXml" Target="../ink/ink164.xml"/><Relationship Id="rId46" Type="http://schemas.openxmlformats.org/officeDocument/2006/relationships/image" Target="../media/image171.png"/><Relationship Id="rId67" Type="http://schemas.openxmlformats.org/officeDocument/2006/relationships/image" Target="../media/image181.png"/><Relationship Id="rId116" Type="http://schemas.openxmlformats.org/officeDocument/2006/relationships/customXml" Target="../ink/ink211.xml"/><Relationship Id="rId137" Type="http://schemas.openxmlformats.org/officeDocument/2006/relationships/image" Target="../media/image216.png"/><Relationship Id="rId158" Type="http://schemas.openxmlformats.org/officeDocument/2006/relationships/image" Target="../media/image226.png"/><Relationship Id="rId272" Type="http://schemas.openxmlformats.org/officeDocument/2006/relationships/customXml" Target="../ink/ink290.xml"/><Relationship Id="rId293" Type="http://schemas.openxmlformats.org/officeDocument/2006/relationships/image" Target="../media/image293.png"/><Relationship Id="rId20" Type="http://schemas.openxmlformats.org/officeDocument/2006/relationships/customXml" Target="../ink/ink161.xml"/><Relationship Id="rId41" Type="http://schemas.openxmlformats.org/officeDocument/2006/relationships/customXml" Target="../ink/ink173.xml"/><Relationship Id="rId62" Type="http://schemas.openxmlformats.org/officeDocument/2006/relationships/customXml" Target="../ink/ink184.xml"/><Relationship Id="rId83" Type="http://schemas.openxmlformats.org/officeDocument/2006/relationships/image" Target="../media/image189.png"/><Relationship Id="rId88" Type="http://schemas.openxmlformats.org/officeDocument/2006/relationships/customXml" Target="../ink/ink197.xml"/><Relationship Id="rId111" Type="http://schemas.openxmlformats.org/officeDocument/2006/relationships/image" Target="../media/image203.png"/><Relationship Id="rId132" Type="http://schemas.openxmlformats.org/officeDocument/2006/relationships/customXml" Target="../ink/ink219.xml"/><Relationship Id="rId153" Type="http://schemas.openxmlformats.org/officeDocument/2006/relationships/customXml" Target="../ink/ink230.xml"/><Relationship Id="rId174" Type="http://schemas.openxmlformats.org/officeDocument/2006/relationships/customXml" Target="../ink/ink241.xml"/><Relationship Id="rId179" Type="http://schemas.openxmlformats.org/officeDocument/2006/relationships/image" Target="../media/image236.png"/><Relationship Id="rId195" Type="http://schemas.openxmlformats.org/officeDocument/2006/relationships/image" Target="../media/image244.png"/><Relationship Id="rId209" Type="http://schemas.openxmlformats.org/officeDocument/2006/relationships/image" Target="../media/image251.png"/><Relationship Id="rId190" Type="http://schemas.openxmlformats.org/officeDocument/2006/relationships/customXml" Target="../ink/ink249.xml"/><Relationship Id="rId204" Type="http://schemas.openxmlformats.org/officeDocument/2006/relationships/customXml" Target="../ink/ink256.xml"/><Relationship Id="rId220" Type="http://schemas.openxmlformats.org/officeDocument/2006/relationships/customXml" Target="../ink/ink264.xml"/><Relationship Id="rId225" Type="http://schemas.openxmlformats.org/officeDocument/2006/relationships/image" Target="../media/image259.png"/><Relationship Id="rId241" Type="http://schemas.openxmlformats.org/officeDocument/2006/relationships/image" Target="../media/image267.png"/><Relationship Id="rId246" Type="http://schemas.openxmlformats.org/officeDocument/2006/relationships/customXml" Target="../ink/ink277.xml"/><Relationship Id="rId267" Type="http://schemas.openxmlformats.org/officeDocument/2006/relationships/image" Target="../media/image280.png"/><Relationship Id="rId288" Type="http://schemas.openxmlformats.org/officeDocument/2006/relationships/customXml" Target="../ink/ink298.xml"/><Relationship Id="rId15" Type="http://schemas.openxmlformats.org/officeDocument/2006/relationships/image" Target="../media/image158.png"/><Relationship Id="rId36" Type="http://schemas.openxmlformats.org/officeDocument/2006/relationships/image" Target="../media/image166.png"/><Relationship Id="rId57" Type="http://schemas.openxmlformats.org/officeDocument/2006/relationships/image" Target="../media/image176.png"/><Relationship Id="rId106" Type="http://schemas.openxmlformats.org/officeDocument/2006/relationships/customXml" Target="../ink/ink206.xml"/><Relationship Id="rId127" Type="http://schemas.openxmlformats.org/officeDocument/2006/relationships/image" Target="../media/image211.png"/><Relationship Id="rId262" Type="http://schemas.openxmlformats.org/officeDocument/2006/relationships/customXml" Target="../ink/ink285.xml"/><Relationship Id="rId283" Type="http://schemas.openxmlformats.org/officeDocument/2006/relationships/image" Target="../media/image288.png"/><Relationship Id="rId10" Type="http://schemas.openxmlformats.org/officeDocument/2006/relationships/customXml" Target="../ink/ink156.xml"/><Relationship Id="rId31" Type="http://schemas.openxmlformats.org/officeDocument/2006/relationships/image" Target="../media/image164.png"/><Relationship Id="rId52" Type="http://schemas.openxmlformats.org/officeDocument/2006/relationships/image" Target="../media/image174.png"/><Relationship Id="rId73" Type="http://schemas.openxmlformats.org/officeDocument/2006/relationships/image" Target="../media/image184.png"/><Relationship Id="rId78" Type="http://schemas.openxmlformats.org/officeDocument/2006/relationships/customXml" Target="../ink/ink192.xml"/><Relationship Id="rId94" Type="http://schemas.openxmlformats.org/officeDocument/2006/relationships/customXml" Target="../ink/ink200.xml"/><Relationship Id="rId99" Type="http://schemas.openxmlformats.org/officeDocument/2006/relationships/image" Target="../media/image197.png"/><Relationship Id="rId101" Type="http://schemas.openxmlformats.org/officeDocument/2006/relationships/image" Target="../media/image198.png"/><Relationship Id="rId122" Type="http://schemas.openxmlformats.org/officeDocument/2006/relationships/customXml" Target="../ink/ink214.xml"/><Relationship Id="rId143" Type="http://schemas.openxmlformats.org/officeDocument/2006/relationships/customXml" Target="../ink/ink225.xml"/><Relationship Id="rId148" Type="http://schemas.openxmlformats.org/officeDocument/2006/relationships/image" Target="../media/image221.png"/><Relationship Id="rId164" Type="http://schemas.openxmlformats.org/officeDocument/2006/relationships/image" Target="../media/image229.png"/><Relationship Id="rId169" Type="http://schemas.openxmlformats.org/officeDocument/2006/relationships/image" Target="../media/image231.png"/><Relationship Id="rId185" Type="http://schemas.openxmlformats.org/officeDocument/2006/relationships/image" Target="../media/image239.png"/><Relationship Id="rId4" Type="http://schemas.openxmlformats.org/officeDocument/2006/relationships/customXml" Target="../ink/ink153.xml"/><Relationship Id="rId9" Type="http://schemas.openxmlformats.org/officeDocument/2006/relationships/image" Target="../media/image155.png"/><Relationship Id="rId180" Type="http://schemas.openxmlformats.org/officeDocument/2006/relationships/customXml" Target="../ink/ink244.xml"/><Relationship Id="rId210" Type="http://schemas.openxmlformats.org/officeDocument/2006/relationships/customXml" Target="../ink/ink259.xml"/><Relationship Id="rId215" Type="http://schemas.openxmlformats.org/officeDocument/2006/relationships/image" Target="../media/image254.png"/><Relationship Id="rId236" Type="http://schemas.openxmlformats.org/officeDocument/2006/relationships/customXml" Target="../ink/ink272.xml"/><Relationship Id="rId257" Type="http://schemas.openxmlformats.org/officeDocument/2006/relationships/image" Target="../media/image275.png"/><Relationship Id="rId278" Type="http://schemas.openxmlformats.org/officeDocument/2006/relationships/customXml" Target="../ink/ink293.xml"/><Relationship Id="rId26" Type="http://schemas.openxmlformats.org/officeDocument/2006/relationships/image" Target="../media/image162.png"/><Relationship Id="rId231" Type="http://schemas.openxmlformats.org/officeDocument/2006/relationships/image" Target="../media/image262.png"/><Relationship Id="rId252" Type="http://schemas.openxmlformats.org/officeDocument/2006/relationships/customXml" Target="../ink/ink280.xml"/><Relationship Id="rId273" Type="http://schemas.openxmlformats.org/officeDocument/2006/relationships/image" Target="../media/image283.png"/><Relationship Id="rId294" Type="http://schemas.openxmlformats.org/officeDocument/2006/relationships/customXml" Target="../ink/ink301.xml"/><Relationship Id="rId47" Type="http://schemas.openxmlformats.org/officeDocument/2006/relationships/customXml" Target="../ink/ink176.xml"/><Relationship Id="rId68" Type="http://schemas.openxmlformats.org/officeDocument/2006/relationships/customXml" Target="../ink/ink187.xml"/><Relationship Id="rId89" Type="http://schemas.openxmlformats.org/officeDocument/2006/relationships/image" Target="../media/image192.png"/><Relationship Id="rId112" Type="http://schemas.openxmlformats.org/officeDocument/2006/relationships/customXml" Target="../ink/ink209.xml"/><Relationship Id="rId133" Type="http://schemas.openxmlformats.org/officeDocument/2006/relationships/image" Target="../media/image214.png"/><Relationship Id="rId154" Type="http://schemas.openxmlformats.org/officeDocument/2006/relationships/image" Target="../media/image224.png"/><Relationship Id="rId175" Type="http://schemas.openxmlformats.org/officeDocument/2006/relationships/image" Target="../media/image234.png"/><Relationship Id="rId196" Type="http://schemas.openxmlformats.org/officeDocument/2006/relationships/customXml" Target="../ink/ink252.xml"/><Relationship Id="rId200" Type="http://schemas.openxmlformats.org/officeDocument/2006/relationships/customXml" Target="../ink/ink254.xml"/><Relationship Id="rId16" Type="http://schemas.openxmlformats.org/officeDocument/2006/relationships/customXml" Target="../ink/ink159.xml"/><Relationship Id="rId221" Type="http://schemas.openxmlformats.org/officeDocument/2006/relationships/image" Target="../media/image257.png"/><Relationship Id="rId242" Type="http://schemas.openxmlformats.org/officeDocument/2006/relationships/customXml" Target="../ink/ink275.xml"/><Relationship Id="rId263" Type="http://schemas.openxmlformats.org/officeDocument/2006/relationships/image" Target="../media/image278.png"/><Relationship Id="rId284" Type="http://schemas.openxmlformats.org/officeDocument/2006/relationships/customXml" Target="../ink/ink296.xml"/><Relationship Id="rId37" Type="http://schemas.openxmlformats.org/officeDocument/2006/relationships/customXml" Target="../ink/ink171.xml"/><Relationship Id="rId58" Type="http://schemas.openxmlformats.org/officeDocument/2006/relationships/customXml" Target="../ink/ink182.xml"/><Relationship Id="rId79" Type="http://schemas.openxmlformats.org/officeDocument/2006/relationships/image" Target="../media/image187.png"/><Relationship Id="rId102" Type="http://schemas.openxmlformats.org/officeDocument/2006/relationships/customXml" Target="../ink/ink204.xml"/><Relationship Id="rId123" Type="http://schemas.openxmlformats.org/officeDocument/2006/relationships/image" Target="../media/image209.png"/><Relationship Id="rId144" Type="http://schemas.openxmlformats.org/officeDocument/2006/relationships/image" Target="../media/image219.png"/><Relationship Id="rId90" Type="http://schemas.openxmlformats.org/officeDocument/2006/relationships/customXml" Target="../ink/ink198.xml"/><Relationship Id="rId165" Type="http://schemas.openxmlformats.org/officeDocument/2006/relationships/customXml" Target="../ink/ink236.xml"/><Relationship Id="rId186" Type="http://schemas.openxmlformats.org/officeDocument/2006/relationships/customXml" Target="../ink/ink247.xml"/><Relationship Id="rId211" Type="http://schemas.openxmlformats.org/officeDocument/2006/relationships/image" Target="../media/image252.png"/><Relationship Id="rId232" Type="http://schemas.openxmlformats.org/officeDocument/2006/relationships/customXml" Target="../ink/ink270.xml"/><Relationship Id="rId253" Type="http://schemas.openxmlformats.org/officeDocument/2006/relationships/image" Target="../media/image273.png"/><Relationship Id="rId274" Type="http://schemas.openxmlformats.org/officeDocument/2006/relationships/customXml" Target="../ink/ink291.xml"/><Relationship Id="rId295" Type="http://schemas.openxmlformats.org/officeDocument/2006/relationships/image" Target="../media/image294.png"/><Relationship Id="rId27" Type="http://schemas.openxmlformats.org/officeDocument/2006/relationships/customXml" Target="../ink/ink165.xml"/><Relationship Id="rId48" Type="http://schemas.openxmlformats.org/officeDocument/2006/relationships/image" Target="../media/image172.png"/><Relationship Id="rId69" Type="http://schemas.openxmlformats.org/officeDocument/2006/relationships/image" Target="../media/image182.png"/><Relationship Id="rId113" Type="http://schemas.openxmlformats.org/officeDocument/2006/relationships/image" Target="../media/image204.png"/><Relationship Id="rId134" Type="http://schemas.openxmlformats.org/officeDocument/2006/relationships/customXml" Target="../ink/ink220.xml"/><Relationship Id="rId80" Type="http://schemas.openxmlformats.org/officeDocument/2006/relationships/customXml" Target="../ink/ink193.xml"/><Relationship Id="rId155" Type="http://schemas.openxmlformats.org/officeDocument/2006/relationships/customXml" Target="../ink/ink231.xml"/><Relationship Id="rId176" Type="http://schemas.openxmlformats.org/officeDocument/2006/relationships/customXml" Target="../ink/ink242.xml"/><Relationship Id="rId197" Type="http://schemas.openxmlformats.org/officeDocument/2006/relationships/image" Target="../media/image245.png"/><Relationship Id="rId201" Type="http://schemas.openxmlformats.org/officeDocument/2006/relationships/image" Target="../media/image247.png"/><Relationship Id="rId222" Type="http://schemas.openxmlformats.org/officeDocument/2006/relationships/customXml" Target="../ink/ink265.xml"/><Relationship Id="rId243" Type="http://schemas.openxmlformats.org/officeDocument/2006/relationships/image" Target="../media/image268.png"/><Relationship Id="rId264" Type="http://schemas.openxmlformats.org/officeDocument/2006/relationships/customXml" Target="../ink/ink286.xml"/><Relationship Id="rId285" Type="http://schemas.openxmlformats.org/officeDocument/2006/relationships/image" Target="../media/image289.png"/><Relationship Id="rId17" Type="http://schemas.openxmlformats.org/officeDocument/2006/relationships/image" Target="../media/image98.png"/><Relationship Id="rId38" Type="http://schemas.openxmlformats.org/officeDocument/2006/relationships/image" Target="../media/image167.png"/><Relationship Id="rId59" Type="http://schemas.openxmlformats.org/officeDocument/2006/relationships/image" Target="../media/image177.png"/><Relationship Id="rId103" Type="http://schemas.openxmlformats.org/officeDocument/2006/relationships/image" Target="../media/image199.png"/><Relationship Id="rId124" Type="http://schemas.openxmlformats.org/officeDocument/2006/relationships/customXml" Target="../ink/ink215.xml"/><Relationship Id="rId70" Type="http://schemas.openxmlformats.org/officeDocument/2006/relationships/customXml" Target="../ink/ink188.xml"/><Relationship Id="rId91" Type="http://schemas.openxmlformats.org/officeDocument/2006/relationships/image" Target="../media/image193.png"/><Relationship Id="rId145" Type="http://schemas.openxmlformats.org/officeDocument/2006/relationships/customXml" Target="../ink/ink226.xml"/><Relationship Id="rId166" Type="http://schemas.openxmlformats.org/officeDocument/2006/relationships/image" Target="../media/image230.png"/><Relationship Id="rId187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260.xml"/><Relationship Id="rId233" Type="http://schemas.openxmlformats.org/officeDocument/2006/relationships/image" Target="../media/image263.png"/><Relationship Id="rId254" Type="http://schemas.openxmlformats.org/officeDocument/2006/relationships/customXml" Target="../ink/ink281.xml"/><Relationship Id="rId28" Type="http://schemas.openxmlformats.org/officeDocument/2006/relationships/customXml" Target="../ink/ink166.xml"/><Relationship Id="rId49" Type="http://schemas.openxmlformats.org/officeDocument/2006/relationships/customXml" Target="../ink/ink177.xml"/><Relationship Id="rId114" Type="http://schemas.openxmlformats.org/officeDocument/2006/relationships/customXml" Target="../ink/ink210.xml"/><Relationship Id="rId275" Type="http://schemas.openxmlformats.org/officeDocument/2006/relationships/image" Target="../media/image284.png"/><Relationship Id="rId60" Type="http://schemas.openxmlformats.org/officeDocument/2006/relationships/customXml" Target="../ink/ink183.xml"/><Relationship Id="rId81" Type="http://schemas.openxmlformats.org/officeDocument/2006/relationships/image" Target="../media/image188.png"/><Relationship Id="rId135" Type="http://schemas.openxmlformats.org/officeDocument/2006/relationships/image" Target="../media/image215.png"/><Relationship Id="rId156" Type="http://schemas.openxmlformats.org/officeDocument/2006/relationships/image" Target="../media/image225.png"/><Relationship Id="rId177" Type="http://schemas.openxmlformats.org/officeDocument/2006/relationships/image" Target="../media/image235.png"/><Relationship Id="rId198" Type="http://schemas.openxmlformats.org/officeDocument/2006/relationships/customXml" Target="../ink/ink253.xml"/><Relationship Id="rId202" Type="http://schemas.openxmlformats.org/officeDocument/2006/relationships/customXml" Target="../ink/ink255.xml"/><Relationship Id="rId223" Type="http://schemas.openxmlformats.org/officeDocument/2006/relationships/image" Target="../media/image258.png"/><Relationship Id="rId244" Type="http://schemas.openxmlformats.org/officeDocument/2006/relationships/customXml" Target="../ink/ink276.xml"/><Relationship Id="rId18" Type="http://schemas.openxmlformats.org/officeDocument/2006/relationships/customXml" Target="../ink/ink160.xml"/><Relationship Id="rId39" Type="http://schemas.openxmlformats.org/officeDocument/2006/relationships/customXml" Target="../ink/ink172.xml"/><Relationship Id="rId265" Type="http://schemas.openxmlformats.org/officeDocument/2006/relationships/image" Target="../media/image279.png"/><Relationship Id="rId286" Type="http://schemas.openxmlformats.org/officeDocument/2006/relationships/customXml" Target="../ink/ink297.xml"/><Relationship Id="rId50" Type="http://schemas.openxmlformats.org/officeDocument/2006/relationships/image" Target="../media/image173.png"/><Relationship Id="rId104" Type="http://schemas.openxmlformats.org/officeDocument/2006/relationships/customXml" Target="../ink/ink205.xml"/><Relationship Id="rId125" Type="http://schemas.openxmlformats.org/officeDocument/2006/relationships/image" Target="../media/image210.png"/><Relationship Id="rId146" Type="http://schemas.openxmlformats.org/officeDocument/2006/relationships/image" Target="../media/image220.png"/><Relationship Id="rId167" Type="http://schemas.openxmlformats.org/officeDocument/2006/relationships/customXml" Target="../ink/ink237.xml"/><Relationship Id="rId188" Type="http://schemas.openxmlformats.org/officeDocument/2006/relationships/customXml" Target="../ink/ink248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0.png"/><Relationship Id="rId18" Type="http://schemas.openxmlformats.org/officeDocument/2006/relationships/customXml" Target="../ink/ink310.xml"/><Relationship Id="rId26" Type="http://schemas.openxmlformats.org/officeDocument/2006/relationships/customXml" Target="../ink/ink314.xml"/><Relationship Id="rId39" Type="http://schemas.openxmlformats.org/officeDocument/2006/relationships/image" Target="../media/image313.png"/><Relationship Id="rId21" Type="http://schemas.openxmlformats.org/officeDocument/2006/relationships/image" Target="../media/image304.png"/><Relationship Id="rId34" Type="http://schemas.openxmlformats.org/officeDocument/2006/relationships/customXml" Target="../ink/ink318.xml"/><Relationship Id="rId42" Type="http://schemas.openxmlformats.org/officeDocument/2006/relationships/customXml" Target="../ink/ink322.xml"/><Relationship Id="rId47" Type="http://schemas.openxmlformats.org/officeDocument/2006/relationships/image" Target="../media/image317.png"/><Relationship Id="rId50" Type="http://schemas.openxmlformats.org/officeDocument/2006/relationships/customXml" Target="../ink/ink326.xml"/><Relationship Id="rId55" Type="http://schemas.openxmlformats.org/officeDocument/2006/relationships/image" Target="../media/image321.png"/><Relationship Id="rId63" Type="http://schemas.openxmlformats.org/officeDocument/2006/relationships/image" Target="../media/image325.png"/><Relationship Id="rId7" Type="http://schemas.openxmlformats.org/officeDocument/2006/relationships/image" Target="../media/image297.png"/><Relationship Id="rId2" Type="http://schemas.openxmlformats.org/officeDocument/2006/relationships/customXml" Target="../ink/ink302.xml"/><Relationship Id="rId16" Type="http://schemas.openxmlformats.org/officeDocument/2006/relationships/customXml" Target="../ink/ink309.xml"/><Relationship Id="rId29" Type="http://schemas.openxmlformats.org/officeDocument/2006/relationships/image" Target="../media/image308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04.xml"/><Relationship Id="rId11" Type="http://schemas.openxmlformats.org/officeDocument/2006/relationships/image" Target="../media/image299.png"/><Relationship Id="rId24" Type="http://schemas.openxmlformats.org/officeDocument/2006/relationships/customXml" Target="../ink/ink313.xml"/><Relationship Id="rId32" Type="http://schemas.openxmlformats.org/officeDocument/2006/relationships/customXml" Target="../ink/ink317.xml"/><Relationship Id="rId37" Type="http://schemas.openxmlformats.org/officeDocument/2006/relationships/image" Target="../media/image312.png"/><Relationship Id="rId40" Type="http://schemas.openxmlformats.org/officeDocument/2006/relationships/customXml" Target="../ink/ink321.xml"/><Relationship Id="rId45" Type="http://schemas.openxmlformats.org/officeDocument/2006/relationships/image" Target="../media/image316.png"/><Relationship Id="rId53" Type="http://schemas.openxmlformats.org/officeDocument/2006/relationships/image" Target="../media/image320.png"/><Relationship Id="rId58" Type="http://schemas.openxmlformats.org/officeDocument/2006/relationships/customXml" Target="../ink/ink330.xml"/><Relationship Id="rId66" Type="http://schemas.openxmlformats.org/officeDocument/2006/relationships/customXml" Target="../ink/ink334.xml"/><Relationship Id="rId5" Type="http://schemas.openxmlformats.org/officeDocument/2006/relationships/image" Target="../media/image296.png"/><Relationship Id="rId15" Type="http://schemas.openxmlformats.org/officeDocument/2006/relationships/image" Target="../media/image301.png"/><Relationship Id="rId23" Type="http://schemas.openxmlformats.org/officeDocument/2006/relationships/image" Target="../media/image305.png"/><Relationship Id="rId28" Type="http://schemas.openxmlformats.org/officeDocument/2006/relationships/customXml" Target="../ink/ink315.xml"/><Relationship Id="rId36" Type="http://schemas.openxmlformats.org/officeDocument/2006/relationships/customXml" Target="../ink/ink319.xml"/><Relationship Id="rId49" Type="http://schemas.openxmlformats.org/officeDocument/2006/relationships/image" Target="../media/image318.png"/><Relationship Id="rId57" Type="http://schemas.openxmlformats.org/officeDocument/2006/relationships/image" Target="../media/image322.png"/><Relationship Id="rId61" Type="http://schemas.openxmlformats.org/officeDocument/2006/relationships/image" Target="../media/image324.png"/><Relationship Id="rId10" Type="http://schemas.openxmlformats.org/officeDocument/2006/relationships/customXml" Target="../ink/ink306.xml"/><Relationship Id="rId19" Type="http://schemas.openxmlformats.org/officeDocument/2006/relationships/image" Target="../media/image303.png"/><Relationship Id="rId31" Type="http://schemas.openxmlformats.org/officeDocument/2006/relationships/image" Target="../media/image309.png"/><Relationship Id="rId44" Type="http://schemas.openxmlformats.org/officeDocument/2006/relationships/customXml" Target="../ink/ink323.xml"/><Relationship Id="rId52" Type="http://schemas.openxmlformats.org/officeDocument/2006/relationships/customXml" Target="../ink/ink327.xml"/><Relationship Id="rId60" Type="http://schemas.openxmlformats.org/officeDocument/2006/relationships/customXml" Target="../ink/ink331.xml"/><Relationship Id="rId65" Type="http://schemas.openxmlformats.org/officeDocument/2006/relationships/image" Target="../media/image326.png"/><Relationship Id="rId4" Type="http://schemas.openxmlformats.org/officeDocument/2006/relationships/customXml" Target="../ink/ink303.xml"/><Relationship Id="rId9" Type="http://schemas.openxmlformats.org/officeDocument/2006/relationships/image" Target="../media/image298.png"/><Relationship Id="rId14" Type="http://schemas.openxmlformats.org/officeDocument/2006/relationships/customXml" Target="../ink/ink308.xml"/><Relationship Id="rId22" Type="http://schemas.openxmlformats.org/officeDocument/2006/relationships/customXml" Target="../ink/ink312.xml"/><Relationship Id="rId27" Type="http://schemas.openxmlformats.org/officeDocument/2006/relationships/image" Target="../media/image307.png"/><Relationship Id="rId30" Type="http://schemas.openxmlformats.org/officeDocument/2006/relationships/customXml" Target="../ink/ink316.xml"/><Relationship Id="rId35" Type="http://schemas.openxmlformats.org/officeDocument/2006/relationships/image" Target="../media/image311.png"/><Relationship Id="rId43" Type="http://schemas.openxmlformats.org/officeDocument/2006/relationships/image" Target="../media/image315.png"/><Relationship Id="rId48" Type="http://schemas.openxmlformats.org/officeDocument/2006/relationships/customXml" Target="../ink/ink325.xml"/><Relationship Id="rId56" Type="http://schemas.openxmlformats.org/officeDocument/2006/relationships/customXml" Target="../ink/ink329.xml"/><Relationship Id="rId64" Type="http://schemas.openxmlformats.org/officeDocument/2006/relationships/customXml" Target="../ink/ink333.xml"/><Relationship Id="rId8" Type="http://schemas.openxmlformats.org/officeDocument/2006/relationships/customXml" Target="../ink/ink305.xml"/><Relationship Id="rId51" Type="http://schemas.openxmlformats.org/officeDocument/2006/relationships/image" Target="../media/image319.png"/><Relationship Id="rId3" Type="http://schemas.openxmlformats.org/officeDocument/2006/relationships/image" Target="../media/image295.png"/><Relationship Id="rId12" Type="http://schemas.openxmlformats.org/officeDocument/2006/relationships/customXml" Target="../ink/ink307.xml"/><Relationship Id="rId17" Type="http://schemas.openxmlformats.org/officeDocument/2006/relationships/image" Target="../media/image302.png"/><Relationship Id="rId25" Type="http://schemas.openxmlformats.org/officeDocument/2006/relationships/image" Target="../media/image306.png"/><Relationship Id="rId33" Type="http://schemas.openxmlformats.org/officeDocument/2006/relationships/image" Target="../media/image310.png"/><Relationship Id="rId38" Type="http://schemas.openxmlformats.org/officeDocument/2006/relationships/customXml" Target="../ink/ink320.xml"/><Relationship Id="rId46" Type="http://schemas.openxmlformats.org/officeDocument/2006/relationships/customXml" Target="../ink/ink324.xml"/><Relationship Id="rId59" Type="http://schemas.openxmlformats.org/officeDocument/2006/relationships/image" Target="../media/image323.png"/><Relationship Id="rId67" Type="http://schemas.openxmlformats.org/officeDocument/2006/relationships/image" Target="../media/image327.png"/><Relationship Id="rId20" Type="http://schemas.openxmlformats.org/officeDocument/2006/relationships/customXml" Target="../ink/ink311.xml"/><Relationship Id="rId41" Type="http://schemas.openxmlformats.org/officeDocument/2006/relationships/image" Target="../media/image314.png"/><Relationship Id="rId54" Type="http://schemas.openxmlformats.org/officeDocument/2006/relationships/customXml" Target="../ink/ink328.xml"/><Relationship Id="rId62" Type="http://schemas.openxmlformats.org/officeDocument/2006/relationships/customXml" Target="../ink/ink332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80.png"/><Relationship Id="rId299" Type="http://schemas.openxmlformats.org/officeDocument/2006/relationships/image" Target="../media/image462.png"/><Relationship Id="rId303" Type="http://schemas.openxmlformats.org/officeDocument/2006/relationships/image" Target="../media/image464.png"/><Relationship Id="rId21" Type="http://schemas.openxmlformats.org/officeDocument/2006/relationships/image" Target="../media/image98.png"/><Relationship Id="rId42" Type="http://schemas.openxmlformats.org/officeDocument/2006/relationships/customXml" Target="../ink/ink356.xml"/><Relationship Id="rId63" Type="http://schemas.openxmlformats.org/officeDocument/2006/relationships/image" Target="../media/image354.png"/><Relationship Id="rId84" Type="http://schemas.openxmlformats.org/officeDocument/2006/relationships/customXml" Target="../ink/ink379.xml"/><Relationship Id="rId138" Type="http://schemas.openxmlformats.org/officeDocument/2006/relationships/customXml" Target="../ink/ink406.xml"/><Relationship Id="rId159" Type="http://schemas.openxmlformats.org/officeDocument/2006/relationships/customXml" Target="../ink/ink419.xml"/><Relationship Id="rId170" Type="http://schemas.openxmlformats.org/officeDocument/2006/relationships/image" Target="../media/image403.png"/><Relationship Id="rId191" Type="http://schemas.openxmlformats.org/officeDocument/2006/relationships/customXml" Target="../ink/ink436.xml"/><Relationship Id="rId205" Type="http://schemas.openxmlformats.org/officeDocument/2006/relationships/image" Target="../media/image419.png"/><Relationship Id="rId226" Type="http://schemas.openxmlformats.org/officeDocument/2006/relationships/image" Target="../media/image429.png"/><Relationship Id="rId247" Type="http://schemas.openxmlformats.org/officeDocument/2006/relationships/customXml" Target="../ink/ink467.xml"/><Relationship Id="rId107" Type="http://schemas.openxmlformats.org/officeDocument/2006/relationships/image" Target="../media/image169.png"/><Relationship Id="rId268" Type="http://schemas.openxmlformats.org/officeDocument/2006/relationships/image" Target="../media/image447.png"/><Relationship Id="rId289" Type="http://schemas.openxmlformats.org/officeDocument/2006/relationships/customXml" Target="../ink/ink489.xml"/><Relationship Id="rId11" Type="http://schemas.openxmlformats.org/officeDocument/2006/relationships/image" Target="../media/image332.png"/><Relationship Id="rId32" Type="http://schemas.openxmlformats.org/officeDocument/2006/relationships/customXml" Target="../ink/ink351.xml"/><Relationship Id="rId53" Type="http://schemas.openxmlformats.org/officeDocument/2006/relationships/image" Target="../media/image351.png"/><Relationship Id="rId74" Type="http://schemas.openxmlformats.org/officeDocument/2006/relationships/customXml" Target="../ink/ink374.xml"/><Relationship Id="rId128" Type="http://schemas.openxmlformats.org/officeDocument/2006/relationships/customXml" Target="../ink/ink401.xml"/><Relationship Id="rId149" Type="http://schemas.openxmlformats.org/officeDocument/2006/relationships/customXml" Target="../ink/ink413.xml"/><Relationship Id="rId5" Type="http://schemas.openxmlformats.org/officeDocument/2006/relationships/image" Target="../media/image329.png"/><Relationship Id="rId95" Type="http://schemas.openxmlformats.org/officeDocument/2006/relationships/image" Target="../media/image370.png"/><Relationship Id="rId160" Type="http://schemas.openxmlformats.org/officeDocument/2006/relationships/image" Target="../media/image398.png"/><Relationship Id="rId181" Type="http://schemas.openxmlformats.org/officeDocument/2006/relationships/image" Target="../media/image408.png"/><Relationship Id="rId216" Type="http://schemas.openxmlformats.org/officeDocument/2006/relationships/customXml" Target="../ink/ink449.xml"/><Relationship Id="rId237" Type="http://schemas.openxmlformats.org/officeDocument/2006/relationships/customXml" Target="../ink/ink461.xml"/><Relationship Id="rId258" Type="http://schemas.openxmlformats.org/officeDocument/2006/relationships/customXml" Target="../ink/ink473.xml"/><Relationship Id="rId279" Type="http://schemas.openxmlformats.org/officeDocument/2006/relationships/customXml" Target="../ink/ink484.xml"/><Relationship Id="rId22" Type="http://schemas.openxmlformats.org/officeDocument/2006/relationships/customXml" Target="../ink/ink345.xml"/><Relationship Id="rId43" Type="http://schemas.openxmlformats.org/officeDocument/2006/relationships/image" Target="../media/image346.png"/><Relationship Id="rId64" Type="http://schemas.openxmlformats.org/officeDocument/2006/relationships/customXml" Target="../ink/ink369.xml"/><Relationship Id="rId118" Type="http://schemas.openxmlformats.org/officeDocument/2006/relationships/customXml" Target="../ink/ink396.xml"/><Relationship Id="rId139" Type="http://schemas.openxmlformats.org/officeDocument/2006/relationships/image" Target="../media/image390.png"/><Relationship Id="rId290" Type="http://schemas.openxmlformats.org/officeDocument/2006/relationships/customXml" Target="../ink/ink490.xml"/><Relationship Id="rId304" Type="http://schemas.openxmlformats.org/officeDocument/2006/relationships/customXml" Target="../ink/ink497.xml"/><Relationship Id="rId85" Type="http://schemas.openxmlformats.org/officeDocument/2006/relationships/image" Target="../media/image365.png"/><Relationship Id="rId150" Type="http://schemas.openxmlformats.org/officeDocument/2006/relationships/customXml" Target="../ink/ink414.xml"/><Relationship Id="rId171" Type="http://schemas.openxmlformats.org/officeDocument/2006/relationships/customXml" Target="../ink/ink425.xml"/><Relationship Id="rId192" Type="http://schemas.openxmlformats.org/officeDocument/2006/relationships/customXml" Target="../ink/ink437.xml"/><Relationship Id="rId206" Type="http://schemas.openxmlformats.org/officeDocument/2006/relationships/customXml" Target="../ink/ink444.xml"/><Relationship Id="rId227" Type="http://schemas.openxmlformats.org/officeDocument/2006/relationships/customXml" Target="../ink/ink455.xml"/><Relationship Id="rId248" Type="http://schemas.openxmlformats.org/officeDocument/2006/relationships/customXml" Target="../ink/ink468.xml"/><Relationship Id="rId269" Type="http://schemas.openxmlformats.org/officeDocument/2006/relationships/customXml" Target="../ink/ink479.xml"/><Relationship Id="rId12" Type="http://schemas.openxmlformats.org/officeDocument/2006/relationships/customXml" Target="../ink/ink340.xml"/><Relationship Id="rId33" Type="http://schemas.openxmlformats.org/officeDocument/2006/relationships/image" Target="../media/image341.png"/><Relationship Id="rId108" Type="http://schemas.openxmlformats.org/officeDocument/2006/relationships/customXml" Target="../ink/ink391.xml"/><Relationship Id="rId129" Type="http://schemas.openxmlformats.org/officeDocument/2006/relationships/image" Target="../media/image385.png"/><Relationship Id="rId280" Type="http://schemas.openxmlformats.org/officeDocument/2006/relationships/image" Target="../media/image453.png"/><Relationship Id="rId54" Type="http://schemas.openxmlformats.org/officeDocument/2006/relationships/customXml" Target="../ink/ink362.xml"/><Relationship Id="rId75" Type="http://schemas.openxmlformats.org/officeDocument/2006/relationships/image" Target="../media/image360.png"/><Relationship Id="rId96" Type="http://schemas.openxmlformats.org/officeDocument/2006/relationships/customXml" Target="../ink/ink385.xml"/><Relationship Id="rId140" Type="http://schemas.openxmlformats.org/officeDocument/2006/relationships/customXml" Target="../ink/ink407.xml"/><Relationship Id="rId161" Type="http://schemas.openxmlformats.org/officeDocument/2006/relationships/customXml" Target="../ink/ink420.xml"/><Relationship Id="rId182" Type="http://schemas.openxmlformats.org/officeDocument/2006/relationships/customXml" Target="../ink/ink431.xml"/><Relationship Id="rId217" Type="http://schemas.openxmlformats.org/officeDocument/2006/relationships/customXml" Target="../ink/ink450.xml"/><Relationship Id="rId6" Type="http://schemas.openxmlformats.org/officeDocument/2006/relationships/customXml" Target="../ink/ink337.xml"/><Relationship Id="rId238" Type="http://schemas.openxmlformats.org/officeDocument/2006/relationships/image" Target="../media/image434.png"/><Relationship Id="rId259" Type="http://schemas.openxmlformats.org/officeDocument/2006/relationships/image" Target="../media/image443.png"/><Relationship Id="rId23" Type="http://schemas.openxmlformats.org/officeDocument/2006/relationships/customXml" Target="../ink/ink346.xml"/><Relationship Id="rId119" Type="http://schemas.openxmlformats.org/officeDocument/2006/relationships/image" Target="../media/image381.png"/><Relationship Id="rId270" Type="http://schemas.openxmlformats.org/officeDocument/2006/relationships/image" Target="../media/image448.png"/><Relationship Id="rId291" Type="http://schemas.openxmlformats.org/officeDocument/2006/relationships/image" Target="../media/image458.png"/><Relationship Id="rId305" Type="http://schemas.openxmlformats.org/officeDocument/2006/relationships/image" Target="../media/image465.png"/><Relationship Id="rId44" Type="http://schemas.openxmlformats.org/officeDocument/2006/relationships/customXml" Target="../ink/ink357.xml"/><Relationship Id="rId65" Type="http://schemas.openxmlformats.org/officeDocument/2006/relationships/image" Target="../media/image355.png"/><Relationship Id="rId86" Type="http://schemas.openxmlformats.org/officeDocument/2006/relationships/customXml" Target="../ink/ink380.xml"/><Relationship Id="rId130" Type="http://schemas.openxmlformats.org/officeDocument/2006/relationships/customXml" Target="../ink/ink402.xml"/><Relationship Id="rId151" Type="http://schemas.openxmlformats.org/officeDocument/2006/relationships/image" Target="../media/image394.png"/><Relationship Id="rId172" Type="http://schemas.openxmlformats.org/officeDocument/2006/relationships/image" Target="../media/image404.png"/><Relationship Id="rId193" Type="http://schemas.openxmlformats.org/officeDocument/2006/relationships/image" Target="../media/image413.png"/><Relationship Id="rId207" Type="http://schemas.openxmlformats.org/officeDocument/2006/relationships/image" Target="../media/image420.png"/><Relationship Id="rId228" Type="http://schemas.openxmlformats.org/officeDocument/2006/relationships/image" Target="../media/image430.png"/><Relationship Id="rId249" Type="http://schemas.openxmlformats.org/officeDocument/2006/relationships/image" Target="../media/image438.png"/><Relationship Id="rId13" Type="http://schemas.openxmlformats.org/officeDocument/2006/relationships/image" Target="../media/image333.png"/><Relationship Id="rId109" Type="http://schemas.openxmlformats.org/officeDocument/2006/relationships/image" Target="../media/image376.png"/><Relationship Id="rId260" Type="http://schemas.openxmlformats.org/officeDocument/2006/relationships/customXml" Target="../ink/ink474.xml"/><Relationship Id="rId281" Type="http://schemas.openxmlformats.org/officeDocument/2006/relationships/customXml" Target="../ink/ink485.xml"/><Relationship Id="rId34" Type="http://schemas.openxmlformats.org/officeDocument/2006/relationships/customXml" Target="../ink/ink352.xml"/><Relationship Id="rId55" Type="http://schemas.openxmlformats.org/officeDocument/2006/relationships/customXml" Target="../ink/ink363.xml"/><Relationship Id="rId76" Type="http://schemas.openxmlformats.org/officeDocument/2006/relationships/customXml" Target="../ink/ink375.xml"/><Relationship Id="rId97" Type="http://schemas.openxmlformats.org/officeDocument/2006/relationships/image" Target="../media/image371.png"/><Relationship Id="rId120" Type="http://schemas.openxmlformats.org/officeDocument/2006/relationships/customXml" Target="../ink/ink397.xml"/><Relationship Id="rId141" Type="http://schemas.openxmlformats.org/officeDocument/2006/relationships/customXml" Target="../ink/ink408.xml"/><Relationship Id="rId7" Type="http://schemas.openxmlformats.org/officeDocument/2006/relationships/image" Target="../media/image330.png"/><Relationship Id="rId162" Type="http://schemas.openxmlformats.org/officeDocument/2006/relationships/image" Target="../media/image399.png"/><Relationship Id="rId183" Type="http://schemas.openxmlformats.org/officeDocument/2006/relationships/image" Target="../media/image409.png"/><Relationship Id="rId218" Type="http://schemas.openxmlformats.org/officeDocument/2006/relationships/image" Target="../media/image425.png"/><Relationship Id="rId239" Type="http://schemas.openxmlformats.org/officeDocument/2006/relationships/customXml" Target="../ink/ink462.xml"/><Relationship Id="rId2" Type="http://schemas.openxmlformats.org/officeDocument/2006/relationships/customXml" Target="../ink/ink335.xml"/><Relationship Id="rId29" Type="http://schemas.openxmlformats.org/officeDocument/2006/relationships/image" Target="../media/image339.png"/><Relationship Id="rId250" Type="http://schemas.openxmlformats.org/officeDocument/2006/relationships/customXml" Target="../ink/ink469.xml"/><Relationship Id="rId255" Type="http://schemas.openxmlformats.org/officeDocument/2006/relationships/image" Target="../media/image441.png"/><Relationship Id="rId271" Type="http://schemas.openxmlformats.org/officeDocument/2006/relationships/customXml" Target="../ink/ink480.xml"/><Relationship Id="rId276" Type="http://schemas.openxmlformats.org/officeDocument/2006/relationships/image" Target="../media/image451.png"/><Relationship Id="rId292" Type="http://schemas.openxmlformats.org/officeDocument/2006/relationships/customXml" Target="../ink/ink491.xml"/><Relationship Id="rId297" Type="http://schemas.openxmlformats.org/officeDocument/2006/relationships/image" Target="../media/image461.png"/><Relationship Id="rId24" Type="http://schemas.openxmlformats.org/officeDocument/2006/relationships/customXml" Target="../ink/ink347.xml"/><Relationship Id="rId40" Type="http://schemas.openxmlformats.org/officeDocument/2006/relationships/customXml" Target="../ink/ink355.xml"/><Relationship Id="rId45" Type="http://schemas.openxmlformats.org/officeDocument/2006/relationships/image" Target="../media/image347.png"/><Relationship Id="rId66" Type="http://schemas.openxmlformats.org/officeDocument/2006/relationships/customXml" Target="../ink/ink370.xml"/><Relationship Id="rId87" Type="http://schemas.openxmlformats.org/officeDocument/2006/relationships/image" Target="../media/image366.png"/><Relationship Id="rId110" Type="http://schemas.openxmlformats.org/officeDocument/2006/relationships/customXml" Target="../ink/ink392.xml"/><Relationship Id="rId115" Type="http://schemas.openxmlformats.org/officeDocument/2006/relationships/image" Target="../media/image379.png"/><Relationship Id="rId131" Type="http://schemas.openxmlformats.org/officeDocument/2006/relationships/image" Target="../media/image386.png"/><Relationship Id="rId136" Type="http://schemas.openxmlformats.org/officeDocument/2006/relationships/customXml" Target="../ink/ink405.xml"/><Relationship Id="rId157" Type="http://schemas.openxmlformats.org/officeDocument/2006/relationships/customXml" Target="../ink/ink418.xml"/><Relationship Id="rId178" Type="http://schemas.openxmlformats.org/officeDocument/2006/relationships/customXml" Target="../ink/ink429.xml"/><Relationship Id="rId301" Type="http://schemas.openxmlformats.org/officeDocument/2006/relationships/image" Target="../media/image463.png"/><Relationship Id="rId61" Type="http://schemas.openxmlformats.org/officeDocument/2006/relationships/image" Target="../media/image353.png"/><Relationship Id="rId82" Type="http://schemas.openxmlformats.org/officeDocument/2006/relationships/customXml" Target="../ink/ink378.xml"/><Relationship Id="rId152" Type="http://schemas.openxmlformats.org/officeDocument/2006/relationships/customXml" Target="../ink/ink415.xml"/><Relationship Id="rId173" Type="http://schemas.openxmlformats.org/officeDocument/2006/relationships/customXml" Target="../ink/ink426.xml"/><Relationship Id="rId194" Type="http://schemas.openxmlformats.org/officeDocument/2006/relationships/customXml" Target="../ink/ink438.xml"/><Relationship Id="rId199" Type="http://schemas.openxmlformats.org/officeDocument/2006/relationships/image" Target="../media/image416.png"/><Relationship Id="rId203" Type="http://schemas.openxmlformats.org/officeDocument/2006/relationships/image" Target="../media/image418.png"/><Relationship Id="rId208" Type="http://schemas.openxmlformats.org/officeDocument/2006/relationships/customXml" Target="../ink/ink445.xml"/><Relationship Id="rId229" Type="http://schemas.openxmlformats.org/officeDocument/2006/relationships/customXml" Target="../ink/ink456.xml"/><Relationship Id="rId19" Type="http://schemas.openxmlformats.org/officeDocument/2006/relationships/image" Target="../media/image336.png"/><Relationship Id="rId224" Type="http://schemas.openxmlformats.org/officeDocument/2006/relationships/image" Target="../media/image428.png"/><Relationship Id="rId240" Type="http://schemas.openxmlformats.org/officeDocument/2006/relationships/image" Target="../media/image435.png"/><Relationship Id="rId245" Type="http://schemas.openxmlformats.org/officeDocument/2006/relationships/image" Target="../media/image437.png"/><Relationship Id="rId261" Type="http://schemas.openxmlformats.org/officeDocument/2006/relationships/image" Target="../media/image444.png"/><Relationship Id="rId266" Type="http://schemas.openxmlformats.org/officeDocument/2006/relationships/image" Target="../media/image446.png"/><Relationship Id="rId287" Type="http://schemas.openxmlformats.org/officeDocument/2006/relationships/customXml" Target="../ink/ink488.xml"/><Relationship Id="rId14" Type="http://schemas.openxmlformats.org/officeDocument/2006/relationships/customXml" Target="../ink/ink341.xml"/><Relationship Id="rId30" Type="http://schemas.openxmlformats.org/officeDocument/2006/relationships/customXml" Target="../ink/ink350.xml"/><Relationship Id="rId35" Type="http://schemas.openxmlformats.org/officeDocument/2006/relationships/image" Target="../media/image342.png"/><Relationship Id="rId56" Type="http://schemas.openxmlformats.org/officeDocument/2006/relationships/customXml" Target="../ink/ink364.xml"/><Relationship Id="rId77" Type="http://schemas.openxmlformats.org/officeDocument/2006/relationships/image" Target="../media/image361.png"/><Relationship Id="rId100" Type="http://schemas.openxmlformats.org/officeDocument/2006/relationships/customXml" Target="../ink/ink387.xml"/><Relationship Id="rId105" Type="http://schemas.openxmlformats.org/officeDocument/2006/relationships/image" Target="../media/image375.png"/><Relationship Id="rId126" Type="http://schemas.openxmlformats.org/officeDocument/2006/relationships/customXml" Target="../ink/ink400.xml"/><Relationship Id="rId147" Type="http://schemas.openxmlformats.org/officeDocument/2006/relationships/customXml" Target="../ink/ink412.xml"/><Relationship Id="rId168" Type="http://schemas.openxmlformats.org/officeDocument/2006/relationships/image" Target="../media/image402.png"/><Relationship Id="rId282" Type="http://schemas.openxmlformats.org/officeDocument/2006/relationships/image" Target="../media/image454.png"/><Relationship Id="rId8" Type="http://schemas.openxmlformats.org/officeDocument/2006/relationships/customXml" Target="../ink/ink338.xml"/><Relationship Id="rId51" Type="http://schemas.openxmlformats.org/officeDocument/2006/relationships/image" Target="../media/image350.png"/><Relationship Id="rId72" Type="http://schemas.openxmlformats.org/officeDocument/2006/relationships/customXml" Target="../ink/ink373.xml"/><Relationship Id="rId93" Type="http://schemas.openxmlformats.org/officeDocument/2006/relationships/image" Target="../media/image369.png"/><Relationship Id="rId98" Type="http://schemas.openxmlformats.org/officeDocument/2006/relationships/customXml" Target="../ink/ink386.xml"/><Relationship Id="rId121" Type="http://schemas.openxmlformats.org/officeDocument/2006/relationships/image" Target="../media/image382.png"/><Relationship Id="rId142" Type="http://schemas.openxmlformats.org/officeDocument/2006/relationships/customXml" Target="../ink/ink409.xml"/><Relationship Id="rId163" Type="http://schemas.openxmlformats.org/officeDocument/2006/relationships/customXml" Target="../ink/ink421.xml"/><Relationship Id="rId184" Type="http://schemas.openxmlformats.org/officeDocument/2006/relationships/customXml" Target="../ink/ink432.xml"/><Relationship Id="rId189" Type="http://schemas.openxmlformats.org/officeDocument/2006/relationships/image" Target="../media/image412.png"/><Relationship Id="rId219" Type="http://schemas.openxmlformats.org/officeDocument/2006/relationships/customXml" Target="../ink/ink451.xml"/><Relationship Id="rId3" Type="http://schemas.openxmlformats.org/officeDocument/2006/relationships/image" Target="../media/image328.png"/><Relationship Id="rId214" Type="http://schemas.openxmlformats.org/officeDocument/2006/relationships/customXml" Target="../ink/ink448.xml"/><Relationship Id="rId230" Type="http://schemas.openxmlformats.org/officeDocument/2006/relationships/image" Target="../media/image431.png"/><Relationship Id="rId235" Type="http://schemas.openxmlformats.org/officeDocument/2006/relationships/image" Target="../media/image433.png"/><Relationship Id="rId251" Type="http://schemas.openxmlformats.org/officeDocument/2006/relationships/image" Target="../media/image439.png"/><Relationship Id="rId256" Type="http://schemas.openxmlformats.org/officeDocument/2006/relationships/customXml" Target="../ink/ink472.xml"/><Relationship Id="rId277" Type="http://schemas.openxmlformats.org/officeDocument/2006/relationships/customXml" Target="../ink/ink483.xml"/><Relationship Id="rId298" Type="http://schemas.openxmlformats.org/officeDocument/2006/relationships/customXml" Target="../ink/ink494.xml"/><Relationship Id="rId25" Type="http://schemas.openxmlformats.org/officeDocument/2006/relationships/image" Target="../media/image337.png"/><Relationship Id="rId46" Type="http://schemas.openxmlformats.org/officeDocument/2006/relationships/customXml" Target="../ink/ink358.xml"/><Relationship Id="rId67" Type="http://schemas.openxmlformats.org/officeDocument/2006/relationships/image" Target="../media/image356.png"/><Relationship Id="rId116" Type="http://schemas.openxmlformats.org/officeDocument/2006/relationships/customXml" Target="../ink/ink395.xml"/><Relationship Id="rId137" Type="http://schemas.openxmlformats.org/officeDocument/2006/relationships/image" Target="../media/image389.png"/><Relationship Id="rId158" Type="http://schemas.openxmlformats.org/officeDocument/2006/relationships/image" Target="../media/image397.png"/><Relationship Id="rId272" Type="http://schemas.openxmlformats.org/officeDocument/2006/relationships/image" Target="../media/image449.png"/><Relationship Id="rId293" Type="http://schemas.openxmlformats.org/officeDocument/2006/relationships/image" Target="../media/image459.png"/><Relationship Id="rId302" Type="http://schemas.openxmlformats.org/officeDocument/2006/relationships/customXml" Target="../ink/ink496.xml"/><Relationship Id="rId20" Type="http://schemas.openxmlformats.org/officeDocument/2006/relationships/customXml" Target="../ink/ink344.xml"/><Relationship Id="rId41" Type="http://schemas.openxmlformats.org/officeDocument/2006/relationships/image" Target="../media/image345.png"/><Relationship Id="rId62" Type="http://schemas.openxmlformats.org/officeDocument/2006/relationships/customXml" Target="../ink/ink368.xml"/><Relationship Id="rId83" Type="http://schemas.openxmlformats.org/officeDocument/2006/relationships/image" Target="../media/image364.png"/><Relationship Id="rId88" Type="http://schemas.openxmlformats.org/officeDocument/2006/relationships/customXml" Target="../ink/ink381.xml"/><Relationship Id="rId111" Type="http://schemas.openxmlformats.org/officeDocument/2006/relationships/image" Target="../media/image377.png"/><Relationship Id="rId132" Type="http://schemas.openxmlformats.org/officeDocument/2006/relationships/customXml" Target="../ink/ink403.xml"/><Relationship Id="rId153" Type="http://schemas.openxmlformats.org/officeDocument/2006/relationships/customXml" Target="../ink/ink416.xml"/><Relationship Id="rId174" Type="http://schemas.openxmlformats.org/officeDocument/2006/relationships/image" Target="../media/image405.png"/><Relationship Id="rId179" Type="http://schemas.openxmlformats.org/officeDocument/2006/relationships/image" Target="../media/image407.png"/><Relationship Id="rId195" Type="http://schemas.openxmlformats.org/officeDocument/2006/relationships/image" Target="../media/image414.png"/><Relationship Id="rId209" Type="http://schemas.openxmlformats.org/officeDocument/2006/relationships/image" Target="../media/image421.png"/><Relationship Id="rId190" Type="http://schemas.openxmlformats.org/officeDocument/2006/relationships/customXml" Target="../ink/ink435.xml"/><Relationship Id="rId204" Type="http://schemas.openxmlformats.org/officeDocument/2006/relationships/customXml" Target="../ink/ink443.xml"/><Relationship Id="rId220" Type="http://schemas.openxmlformats.org/officeDocument/2006/relationships/image" Target="../media/image426.png"/><Relationship Id="rId225" Type="http://schemas.openxmlformats.org/officeDocument/2006/relationships/customXml" Target="../ink/ink454.xml"/><Relationship Id="rId241" Type="http://schemas.openxmlformats.org/officeDocument/2006/relationships/customXml" Target="../ink/ink463.xml"/><Relationship Id="rId246" Type="http://schemas.openxmlformats.org/officeDocument/2006/relationships/customXml" Target="../ink/ink466.xml"/><Relationship Id="rId267" Type="http://schemas.openxmlformats.org/officeDocument/2006/relationships/customXml" Target="../ink/ink478.xml"/><Relationship Id="rId288" Type="http://schemas.openxmlformats.org/officeDocument/2006/relationships/image" Target="../media/image457.png"/><Relationship Id="rId15" Type="http://schemas.openxmlformats.org/officeDocument/2006/relationships/image" Target="../media/image334.png"/><Relationship Id="rId36" Type="http://schemas.openxmlformats.org/officeDocument/2006/relationships/customXml" Target="../ink/ink353.xml"/><Relationship Id="rId57" Type="http://schemas.openxmlformats.org/officeDocument/2006/relationships/customXml" Target="../ink/ink365.xml"/><Relationship Id="rId106" Type="http://schemas.openxmlformats.org/officeDocument/2006/relationships/customXml" Target="../ink/ink390.xml"/><Relationship Id="rId127" Type="http://schemas.openxmlformats.org/officeDocument/2006/relationships/image" Target="../media/image384.png"/><Relationship Id="rId262" Type="http://schemas.openxmlformats.org/officeDocument/2006/relationships/customXml" Target="../ink/ink475.xml"/><Relationship Id="rId283" Type="http://schemas.openxmlformats.org/officeDocument/2006/relationships/customXml" Target="../ink/ink486.xml"/><Relationship Id="rId10" Type="http://schemas.openxmlformats.org/officeDocument/2006/relationships/customXml" Target="../ink/ink339.xml"/><Relationship Id="rId31" Type="http://schemas.openxmlformats.org/officeDocument/2006/relationships/image" Target="../media/image340.png"/><Relationship Id="rId52" Type="http://schemas.openxmlformats.org/officeDocument/2006/relationships/customXml" Target="../ink/ink361.xml"/><Relationship Id="rId73" Type="http://schemas.openxmlformats.org/officeDocument/2006/relationships/image" Target="../media/image359.png"/><Relationship Id="rId78" Type="http://schemas.openxmlformats.org/officeDocument/2006/relationships/customXml" Target="../ink/ink376.xml"/><Relationship Id="rId94" Type="http://schemas.openxmlformats.org/officeDocument/2006/relationships/customXml" Target="../ink/ink384.xml"/><Relationship Id="rId99" Type="http://schemas.openxmlformats.org/officeDocument/2006/relationships/image" Target="../media/image372.png"/><Relationship Id="rId101" Type="http://schemas.openxmlformats.org/officeDocument/2006/relationships/image" Target="../media/image373.png"/><Relationship Id="rId122" Type="http://schemas.openxmlformats.org/officeDocument/2006/relationships/customXml" Target="../ink/ink398.xml"/><Relationship Id="rId143" Type="http://schemas.openxmlformats.org/officeDocument/2006/relationships/customXml" Target="../ink/ink410.xml"/><Relationship Id="rId148" Type="http://schemas.openxmlformats.org/officeDocument/2006/relationships/image" Target="../media/image393.png"/><Relationship Id="rId164" Type="http://schemas.openxmlformats.org/officeDocument/2006/relationships/image" Target="../media/image400.png"/><Relationship Id="rId169" Type="http://schemas.openxmlformats.org/officeDocument/2006/relationships/customXml" Target="../ink/ink424.xml"/><Relationship Id="rId185" Type="http://schemas.openxmlformats.org/officeDocument/2006/relationships/image" Target="../media/image410.png"/><Relationship Id="rId4" Type="http://schemas.openxmlformats.org/officeDocument/2006/relationships/customXml" Target="../ink/ink336.xml"/><Relationship Id="rId9" Type="http://schemas.openxmlformats.org/officeDocument/2006/relationships/image" Target="../media/image331.png"/><Relationship Id="rId180" Type="http://schemas.openxmlformats.org/officeDocument/2006/relationships/customXml" Target="../ink/ink430.xml"/><Relationship Id="rId210" Type="http://schemas.openxmlformats.org/officeDocument/2006/relationships/customXml" Target="../ink/ink446.xml"/><Relationship Id="rId215" Type="http://schemas.openxmlformats.org/officeDocument/2006/relationships/image" Target="../media/image424.png"/><Relationship Id="rId236" Type="http://schemas.openxmlformats.org/officeDocument/2006/relationships/customXml" Target="../ink/ink460.xml"/><Relationship Id="rId257" Type="http://schemas.openxmlformats.org/officeDocument/2006/relationships/image" Target="../media/image442.png"/><Relationship Id="rId278" Type="http://schemas.openxmlformats.org/officeDocument/2006/relationships/image" Target="../media/image452.png"/><Relationship Id="rId26" Type="http://schemas.openxmlformats.org/officeDocument/2006/relationships/customXml" Target="../ink/ink348.xml"/><Relationship Id="rId231" Type="http://schemas.openxmlformats.org/officeDocument/2006/relationships/customXml" Target="../ink/ink457.xml"/><Relationship Id="rId252" Type="http://schemas.openxmlformats.org/officeDocument/2006/relationships/customXml" Target="../ink/ink470.xml"/><Relationship Id="rId273" Type="http://schemas.openxmlformats.org/officeDocument/2006/relationships/customXml" Target="../ink/ink481.xml"/><Relationship Id="rId294" Type="http://schemas.openxmlformats.org/officeDocument/2006/relationships/customXml" Target="../ink/ink492.xml"/><Relationship Id="rId47" Type="http://schemas.openxmlformats.org/officeDocument/2006/relationships/image" Target="../media/image348.png"/><Relationship Id="rId68" Type="http://schemas.openxmlformats.org/officeDocument/2006/relationships/customXml" Target="../ink/ink371.xml"/><Relationship Id="rId89" Type="http://schemas.openxmlformats.org/officeDocument/2006/relationships/image" Target="../media/image367.png"/><Relationship Id="rId112" Type="http://schemas.openxmlformats.org/officeDocument/2006/relationships/customXml" Target="../ink/ink393.xml"/><Relationship Id="rId133" Type="http://schemas.openxmlformats.org/officeDocument/2006/relationships/image" Target="../media/image387.png"/><Relationship Id="rId154" Type="http://schemas.openxmlformats.org/officeDocument/2006/relationships/image" Target="../media/image395.png"/><Relationship Id="rId175" Type="http://schemas.openxmlformats.org/officeDocument/2006/relationships/customXml" Target="../ink/ink427.xml"/><Relationship Id="rId196" Type="http://schemas.openxmlformats.org/officeDocument/2006/relationships/customXml" Target="../ink/ink439.xml"/><Relationship Id="rId200" Type="http://schemas.openxmlformats.org/officeDocument/2006/relationships/customXml" Target="../ink/ink441.xml"/><Relationship Id="rId16" Type="http://schemas.openxmlformats.org/officeDocument/2006/relationships/customXml" Target="../ink/ink342.xml"/><Relationship Id="rId221" Type="http://schemas.openxmlformats.org/officeDocument/2006/relationships/customXml" Target="../ink/ink452.xml"/><Relationship Id="rId242" Type="http://schemas.openxmlformats.org/officeDocument/2006/relationships/customXml" Target="../ink/ink464.xml"/><Relationship Id="rId263" Type="http://schemas.openxmlformats.org/officeDocument/2006/relationships/customXml" Target="../ink/ink476.xml"/><Relationship Id="rId284" Type="http://schemas.openxmlformats.org/officeDocument/2006/relationships/image" Target="../media/image455.png"/><Relationship Id="rId37" Type="http://schemas.openxmlformats.org/officeDocument/2006/relationships/image" Target="../media/image343.png"/><Relationship Id="rId58" Type="http://schemas.openxmlformats.org/officeDocument/2006/relationships/customXml" Target="../ink/ink366.xml"/><Relationship Id="rId79" Type="http://schemas.openxmlformats.org/officeDocument/2006/relationships/image" Target="../media/image362.png"/><Relationship Id="rId102" Type="http://schemas.openxmlformats.org/officeDocument/2006/relationships/customXml" Target="../ink/ink388.xml"/><Relationship Id="rId123" Type="http://schemas.openxmlformats.org/officeDocument/2006/relationships/image" Target="../media/image182.png"/><Relationship Id="rId144" Type="http://schemas.openxmlformats.org/officeDocument/2006/relationships/image" Target="../media/image391.png"/><Relationship Id="rId90" Type="http://schemas.openxmlformats.org/officeDocument/2006/relationships/customXml" Target="../ink/ink382.xml"/><Relationship Id="rId165" Type="http://schemas.openxmlformats.org/officeDocument/2006/relationships/customXml" Target="../ink/ink422.xml"/><Relationship Id="rId186" Type="http://schemas.openxmlformats.org/officeDocument/2006/relationships/customXml" Target="../ink/ink433.xml"/><Relationship Id="rId211" Type="http://schemas.openxmlformats.org/officeDocument/2006/relationships/image" Target="../media/image422.png"/><Relationship Id="rId232" Type="http://schemas.openxmlformats.org/officeDocument/2006/relationships/image" Target="../media/image432.png"/><Relationship Id="rId253" Type="http://schemas.openxmlformats.org/officeDocument/2006/relationships/image" Target="../media/image440.png"/><Relationship Id="rId274" Type="http://schemas.openxmlformats.org/officeDocument/2006/relationships/image" Target="../media/image450.png"/><Relationship Id="rId295" Type="http://schemas.openxmlformats.org/officeDocument/2006/relationships/image" Target="../media/image460.png"/><Relationship Id="rId27" Type="http://schemas.openxmlformats.org/officeDocument/2006/relationships/image" Target="../media/image338.png"/><Relationship Id="rId48" Type="http://schemas.openxmlformats.org/officeDocument/2006/relationships/customXml" Target="../ink/ink359.xml"/><Relationship Id="rId69" Type="http://schemas.openxmlformats.org/officeDocument/2006/relationships/image" Target="../media/image357.png"/><Relationship Id="rId113" Type="http://schemas.openxmlformats.org/officeDocument/2006/relationships/image" Target="../media/image378.png"/><Relationship Id="rId134" Type="http://schemas.openxmlformats.org/officeDocument/2006/relationships/customXml" Target="../ink/ink404.xml"/><Relationship Id="rId80" Type="http://schemas.openxmlformats.org/officeDocument/2006/relationships/customXml" Target="../ink/ink377.xml"/><Relationship Id="rId155" Type="http://schemas.openxmlformats.org/officeDocument/2006/relationships/customXml" Target="../ink/ink417.xml"/><Relationship Id="rId176" Type="http://schemas.openxmlformats.org/officeDocument/2006/relationships/customXml" Target="../ink/ink428.xml"/><Relationship Id="rId197" Type="http://schemas.openxmlformats.org/officeDocument/2006/relationships/image" Target="../media/image415.png"/><Relationship Id="rId201" Type="http://schemas.openxmlformats.org/officeDocument/2006/relationships/image" Target="../media/image417.png"/><Relationship Id="rId222" Type="http://schemas.openxmlformats.org/officeDocument/2006/relationships/image" Target="../media/image427.png"/><Relationship Id="rId243" Type="http://schemas.openxmlformats.org/officeDocument/2006/relationships/image" Target="../media/image436.png"/><Relationship Id="rId264" Type="http://schemas.openxmlformats.org/officeDocument/2006/relationships/image" Target="../media/image445.png"/><Relationship Id="rId285" Type="http://schemas.openxmlformats.org/officeDocument/2006/relationships/customXml" Target="../ink/ink487.xml"/><Relationship Id="rId17" Type="http://schemas.openxmlformats.org/officeDocument/2006/relationships/image" Target="../media/image335.png"/><Relationship Id="rId38" Type="http://schemas.openxmlformats.org/officeDocument/2006/relationships/customXml" Target="../ink/ink354.xml"/><Relationship Id="rId59" Type="http://schemas.openxmlformats.org/officeDocument/2006/relationships/image" Target="../media/image352.png"/><Relationship Id="rId103" Type="http://schemas.openxmlformats.org/officeDocument/2006/relationships/image" Target="../media/image374.png"/><Relationship Id="rId124" Type="http://schemas.openxmlformats.org/officeDocument/2006/relationships/customXml" Target="../ink/ink399.xml"/><Relationship Id="rId70" Type="http://schemas.openxmlformats.org/officeDocument/2006/relationships/customXml" Target="../ink/ink372.xml"/><Relationship Id="rId91" Type="http://schemas.openxmlformats.org/officeDocument/2006/relationships/image" Target="../media/image368.png"/><Relationship Id="rId145" Type="http://schemas.openxmlformats.org/officeDocument/2006/relationships/customXml" Target="../ink/ink411.xml"/><Relationship Id="rId166" Type="http://schemas.openxmlformats.org/officeDocument/2006/relationships/image" Target="../media/image401.png"/><Relationship Id="rId187" Type="http://schemas.openxmlformats.org/officeDocument/2006/relationships/image" Target="../media/image411.png"/><Relationship Id="rId1" Type="http://schemas.openxmlformats.org/officeDocument/2006/relationships/slideLayout" Target="../slideLayouts/slideLayout1.xml"/><Relationship Id="rId212" Type="http://schemas.openxmlformats.org/officeDocument/2006/relationships/customXml" Target="../ink/ink447.xml"/><Relationship Id="rId233" Type="http://schemas.openxmlformats.org/officeDocument/2006/relationships/customXml" Target="../ink/ink458.xml"/><Relationship Id="rId254" Type="http://schemas.openxmlformats.org/officeDocument/2006/relationships/customXml" Target="../ink/ink471.xml"/><Relationship Id="rId28" Type="http://schemas.openxmlformats.org/officeDocument/2006/relationships/customXml" Target="../ink/ink349.xml"/><Relationship Id="rId49" Type="http://schemas.openxmlformats.org/officeDocument/2006/relationships/image" Target="../media/image349.png"/><Relationship Id="rId114" Type="http://schemas.openxmlformats.org/officeDocument/2006/relationships/customXml" Target="../ink/ink394.xml"/><Relationship Id="rId275" Type="http://schemas.openxmlformats.org/officeDocument/2006/relationships/customXml" Target="../ink/ink482.xml"/><Relationship Id="rId296" Type="http://schemas.openxmlformats.org/officeDocument/2006/relationships/customXml" Target="../ink/ink493.xml"/><Relationship Id="rId300" Type="http://schemas.openxmlformats.org/officeDocument/2006/relationships/customXml" Target="../ink/ink495.xml"/><Relationship Id="rId60" Type="http://schemas.openxmlformats.org/officeDocument/2006/relationships/customXml" Target="../ink/ink367.xml"/><Relationship Id="rId81" Type="http://schemas.openxmlformats.org/officeDocument/2006/relationships/image" Target="../media/image363.png"/><Relationship Id="rId135" Type="http://schemas.openxmlformats.org/officeDocument/2006/relationships/image" Target="../media/image388.png"/><Relationship Id="rId156" Type="http://schemas.openxmlformats.org/officeDocument/2006/relationships/image" Target="../media/image396.png"/><Relationship Id="rId177" Type="http://schemas.openxmlformats.org/officeDocument/2006/relationships/image" Target="../media/image406.png"/><Relationship Id="rId198" Type="http://schemas.openxmlformats.org/officeDocument/2006/relationships/customXml" Target="../ink/ink440.xml"/><Relationship Id="rId202" Type="http://schemas.openxmlformats.org/officeDocument/2006/relationships/customXml" Target="../ink/ink442.xml"/><Relationship Id="rId223" Type="http://schemas.openxmlformats.org/officeDocument/2006/relationships/customXml" Target="../ink/ink453.xml"/><Relationship Id="rId244" Type="http://schemas.openxmlformats.org/officeDocument/2006/relationships/customXml" Target="../ink/ink465.xml"/><Relationship Id="rId18" Type="http://schemas.openxmlformats.org/officeDocument/2006/relationships/customXml" Target="../ink/ink343.xml"/><Relationship Id="rId39" Type="http://schemas.openxmlformats.org/officeDocument/2006/relationships/image" Target="../media/image344.png"/><Relationship Id="rId265" Type="http://schemas.openxmlformats.org/officeDocument/2006/relationships/customXml" Target="../ink/ink477.xml"/><Relationship Id="rId286" Type="http://schemas.openxmlformats.org/officeDocument/2006/relationships/image" Target="../media/image456.png"/><Relationship Id="rId50" Type="http://schemas.openxmlformats.org/officeDocument/2006/relationships/customXml" Target="../ink/ink360.xml"/><Relationship Id="rId104" Type="http://schemas.openxmlformats.org/officeDocument/2006/relationships/customXml" Target="../ink/ink389.xml"/><Relationship Id="rId125" Type="http://schemas.openxmlformats.org/officeDocument/2006/relationships/image" Target="../media/image383.png"/><Relationship Id="rId146" Type="http://schemas.openxmlformats.org/officeDocument/2006/relationships/image" Target="../media/image392.png"/><Relationship Id="rId167" Type="http://schemas.openxmlformats.org/officeDocument/2006/relationships/customXml" Target="../ink/ink423.xml"/><Relationship Id="rId188" Type="http://schemas.openxmlformats.org/officeDocument/2006/relationships/customXml" Target="../ink/ink434.xml"/><Relationship Id="rId71" Type="http://schemas.openxmlformats.org/officeDocument/2006/relationships/image" Target="../media/image358.png"/><Relationship Id="rId92" Type="http://schemas.openxmlformats.org/officeDocument/2006/relationships/customXml" Target="../ink/ink383.xml"/><Relationship Id="rId213" Type="http://schemas.openxmlformats.org/officeDocument/2006/relationships/image" Target="../media/image423.png"/><Relationship Id="rId234" Type="http://schemas.openxmlformats.org/officeDocument/2006/relationships/customXml" Target="../ink/ink459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6.png"/><Relationship Id="rId117" Type="http://schemas.openxmlformats.org/officeDocument/2006/relationships/customXml" Target="../ink/ink557.xml"/><Relationship Id="rId21" Type="http://schemas.openxmlformats.org/officeDocument/2006/relationships/customXml" Target="../ink/ink508.xml"/><Relationship Id="rId42" Type="http://schemas.openxmlformats.org/officeDocument/2006/relationships/image" Target="../media/image484.png"/><Relationship Id="rId47" Type="http://schemas.openxmlformats.org/officeDocument/2006/relationships/customXml" Target="../ink/ink521.xml"/><Relationship Id="rId63" Type="http://schemas.openxmlformats.org/officeDocument/2006/relationships/customXml" Target="../ink/ink529.xml"/><Relationship Id="rId68" Type="http://schemas.openxmlformats.org/officeDocument/2006/relationships/image" Target="../media/image496.png"/><Relationship Id="rId84" Type="http://schemas.openxmlformats.org/officeDocument/2006/relationships/customXml" Target="../ink/ink540.xml"/><Relationship Id="rId89" Type="http://schemas.openxmlformats.org/officeDocument/2006/relationships/customXml" Target="../ink/ink543.xml"/><Relationship Id="rId112" Type="http://schemas.openxmlformats.org/officeDocument/2006/relationships/image" Target="../media/image516.png"/><Relationship Id="rId133" Type="http://schemas.openxmlformats.org/officeDocument/2006/relationships/customXml" Target="../ink/ink565.xml"/><Relationship Id="rId138" Type="http://schemas.openxmlformats.org/officeDocument/2006/relationships/image" Target="../media/image528.png"/><Relationship Id="rId154" Type="http://schemas.openxmlformats.org/officeDocument/2006/relationships/customXml" Target="../ink/ink576.xml"/><Relationship Id="rId159" Type="http://schemas.openxmlformats.org/officeDocument/2006/relationships/image" Target="../media/image538.png"/><Relationship Id="rId175" Type="http://schemas.openxmlformats.org/officeDocument/2006/relationships/customXml" Target="../ink/ink587.xml"/><Relationship Id="rId170" Type="http://schemas.openxmlformats.org/officeDocument/2006/relationships/image" Target="../media/image543.png"/><Relationship Id="rId16" Type="http://schemas.openxmlformats.org/officeDocument/2006/relationships/customXml" Target="../ink/ink505.xml"/><Relationship Id="rId107" Type="http://schemas.openxmlformats.org/officeDocument/2006/relationships/customXml" Target="../ink/ink552.xml"/><Relationship Id="rId11" Type="http://schemas.openxmlformats.org/officeDocument/2006/relationships/image" Target="../media/image469.png"/><Relationship Id="rId32" Type="http://schemas.openxmlformats.org/officeDocument/2006/relationships/image" Target="../media/image479.png"/><Relationship Id="rId37" Type="http://schemas.openxmlformats.org/officeDocument/2006/relationships/customXml" Target="../ink/ink516.xml"/><Relationship Id="rId53" Type="http://schemas.openxmlformats.org/officeDocument/2006/relationships/customXml" Target="../ink/ink524.xml"/><Relationship Id="rId58" Type="http://schemas.openxmlformats.org/officeDocument/2006/relationships/image" Target="../media/image492.png"/><Relationship Id="rId74" Type="http://schemas.openxmlformats.org/officeDocument/2006/relationships/image" Target="../media/image499.png"/><Relationship Id="rId79" Type="http://schemas.openxmlformats.org/officeDocument/2006/relationships/customXml" Target="../ink/ink537.xml"/><Relationship Id="rId102" Type="http://schemas.openxmlformats.org/officeDocument/2006/relationships/image" Target="../media/image511.png"/><Relationship Id="rId123" Type="http://schemas.openxmlformats.org/officeDocument/2006/relationships/customXml" Target="../ink/ink560.xml"/><Relationship Id="rId128" Type="http://schemas.openxmlformats.org/officeDocument/2006/relationships/image" Target="../media/image523.png"/><Relationship Id="rId144" Type="http://schemas.openxmlformats.org/officeDocument/2006/relationships/customXml" Target="../ink/ink571.xml"/><Relationship Id="rId149" Type="http://schemas.openxmlformats.org/officeDocument/2006/relationships/image" Target="../media/image533.png"/><Relationship Id="rId5" Type="http://schemas.openxmlformats.org/officeDocument/2006/relationships/image" Target="../media/image467.png"/><Relationship Id="rId90" Type="http://schemas.openxmlformats.org/officeDocument/2006/relationships/image" Target="../media/image396.png"/><Relationship Id="rId95" Type="http://schemas.openxmlformats.org/officeDocument/2006/relationships/customXml" Target="../ink/ink546.xml"/><Relationship Id="rId160" Type="http://schemas.openxmlformats.org/officeDocument/2006/relationships/customXml" Target="../ink/ink579.xml"/><Relationship Id="rId165" Type="http://schemas.openxmlformats.org/officeDocument/2006/relationships/customXml" Target="../ink/ink582.xml"/><Relationship Id="rId22" Type="http://schemas.openxmlformats.org/officeDocument/2006/relationships/image" Target="../media/image474.png"/><Relationship Id="rId27" Type="http://schemas.openxmlformats.org/officeDocument/2006/relationships/customXml" Target="../ink/ink511.xml"/><Relationship Id="rId43" Type="http://schemas.openxmlformats.org/officeDocument/2006/relationships/customXml" Target="../ink/ink519.xml"/><Relationship Id="rId48" Type="http://schemas.openxmlformats.org/officeDocument/2006/relationships/image" Target="../media/image487.png"/><Relationship Id="rId64" Type="http://schemas.openxmlformats.org/officeDocument/2006/relationships/image" Target="../media/image495.png"/><Relationship Id="rId69" Type="http://schemas.openxmlformats.org/officeDocument/2006/relationships/customXml" Target="../ink/ink532.xml"/><Relationship Id="rId113" Type="http://schemas.openxmlformats.org/officeDocument/2006/relationships/customXml" Target="../ink/ink555.xml"/><Relationship Id="rId118" Type="http://schemas.openxmlformats.org/officeDocument/2006/relationships/image" Target="../media/image400.png"/><Relationship Id="rId134" Type="http://schemas.openxmlformats.org/officeDocument/2006/relationships/image" Target="../media/image526.png"/><Relationship Id="rId139" Type="http://schemas.openxmlformats.org/officeDocument/2006/relationships/customXml" Target="../ink/ink568.xml"/><Relationship Id="rId80" Type="http://schemas.openxmlformats.org/officeDocument/2006/relationships/customXml" Target="../ink/ink538.xml"/><Relationship Id="rId85" Type="http://schemas.openxmlformats.org/officeDocument/2006/relationships/image" Target="../media/image504.png"/><Relationship Id="rId150" Type="http://schemas.openxmlformats.org/officeDocument/2006/relationships/customXml" Target="../ink/ink574.xml"/><Relationship Id="rId155" Type="http://schemas.openxmlformats.org/officeDocument/2006/relationships/image" Target="../media/image536.png"/><Relationship Id="rId171" Type="http://schemas.openxmlformats.org/officeDocument/2006/relationships/customXml" Target="../ink/ink585.xml"/><Relationship Id="rId176" Type="http://schemas.openxmlformats.org/officeDocument/2006/relationships/image" Target="../media/image546.png"/><Relationship Id="rId12" Type="http://schemas.openxmlformats.org/officeDocument/2006/relationships/customXml" Target="../ink/ink503.xml"/><Relationship Id="rId17" Type="http://schemas.openxmlformats.org/officeDocument/2006/relationships/image" Target="../media/image472.png"/><Relationship Id="rId33" Type="http://schemas.openxmlformats.org/officeDocument/2006/relationships/customXml" Target="../ink/ink514.xml"/><Relationship Id="rId38" Type="http://schemas.openxmlformats.org/officeDocument/2006/relationships/image" Target="../media/image482.png"/><Relationship Id="rId59" Type="http://schemas.openxmlformats.org/officeDocument/2006/relationships/customXml" Target="../ink/ink527.xml"/><Relationship Id="rId103" Type="http://schemas.openxmlformats.org/officeDocument/2006/relationships/customXml" Target="../ink/ink550.xml"/><Relationship Id="rId108" Type="http://schemas.openxmlformats.org/officeDocument/2006/relationships/image" Target="../media/image514.png"/><Relationship Id="rId124" Type="http://schemas.openxmlformats.org/officeDocument/2006/relationships/image" Target="../media/image521.png"/><Relationship Id="rId129" Type="http://schemas.openxmlformats.org/officeDocument/2006/relationships/customXml" Target="../ink/ink563.xml"/><Relationship Id="rId54" Type="http://schemas.openxmlformats.org/officeDocument/2006/relationships/image" Target="../media/image490.png"/><Relationship Id="rId70" Type="http://schemas.openxmlformats.org/officeDocument/2006/relationships/image" Target="../media/image497.png"/><Relationship Id="rId75" Type="http://schemas.openxmlformats.org/officeDocument/2006/relationships/customXml" Target="../ink/ink535.xml"/><Relationship Id="rId91" Type="http://schemas.openxmlformats.org/officeDocument/2006/relationships/customXml" Target="../ink/ink544.xml"/><Relationship Id="rId96" Type="http://schemas.openxmlformats.org/officeDocument/2006/relationships/image" Target="../media/image508.png"/><Relationship Id="rId140" Type="http://schemas.openxmlformats.org/officeDocument/2006/relationships/image" Target="../media/image529.png"/><Relationship Id="rId145" Type="http://schemas.openxmlformats.org/officeDocument/2006/relationships/image" Target="../media/image531.png"/><Relationship Id="rId161" Type="http://schemas.openxmlformats.org/officeDocument/2006/relationships/customXml" Target="../ink/ink580.xml"/><Relationship Id="rId166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00.xml"/><Relationship Id="rId23" Type="http://schemas.openxmlformats.org/officeDocument/2006/relationships/customXml" Target="../ink/ink509.xml"/><Relationship Id="rId28" Type="http://schemas.openxmlformats.org/officeDocument/2006/relationships/image" Target="../media/image477.png"/><Relationship Id="rId49" Type="http://schemas.openxmlformats.org/officeDocument/2006/relationships/customXml" Target="../ink/ink522.xml"/><Relationship Id="rId114" Type="http://schemas.openxmlformats.org/officeDocument/2006/relationships/image" Target="../media/image517.png"/><Relationship Id="rId119" Type="http://schemas.openxmlformats.org/officeDocument/2006/relationships/customXml" Target="../ink/ink558.xml"/><Relationship Id="rId10" Type="http://schemas.openxmlformats.org/officeDocument/2006/relationships/customXml" Target="../ink/ink502.xml"/><Relationship Id="rId31" Type="http://schemas.openxmlformats.org/officeDocument/2006/relationships/customXml" Target="../ink/ink513.xml"/><Relationship Id="rId44" Type="http://schemas.openxmlformats.org/officeDocument/2006/relationships/image" Target="../media/image485.png"/><Relationship Id="rId52" Type="http://schemas.openxmlformats.org/officeDocument/2006/relationships/image" Target="../media/image489.png"/><Relationship Id="rId60" Type="http://schemas.openxmlformats.org/officeDocument/2006/relationships/image" Target="../media/image493.png"/><Relationship Id="rId65" Type="http://schemas.openxmlformats.org/officeDocument/2006/relationships/customXml" Target="../ink/ink530.xml"/><Relationship Id="rId73" Type="http://schemas.openxmlformats.org/officeDocument/2006/relationships/customXml" Target="../ink/ink534.xml"/><Relationship Id="rId78" Type="http://schemas.openxmlformats.org/officeDocument/2006/relationships/image" Target="../media/image501.png"/><Relationship Id="rId81" Type="http://schemas.openxmlformats.org/officeDocument/2006/relationships/image" Target="../media/image502.png"/><Relationship Id="rId86" Type="http://schemas.openxmlformats.org/officeDocument/2006/relationships/customXml" Target="../ink/ink541.xml"/><Relationship Id="rId94" Type="http://schemas.openxmlformats.org/officeDocument/2006/relationships/image" Target="../media/image507.png"/><Relationship Id="rId99" Type="http://schemas.openxmlformats.org/officeDocument/2006/relationships/customXml" Target="../ink/ink548.xml"/><Relationship Id="rId101" Type="http://schemas.openxmlformats.org/officeDocument/2006/relationships/customXml" Target="../ink/ink549.xml"/><Relationship Id="rId122" Type="http://schemas.openxmlformats.org/officeDocument/2006/relationships/image" Target="../media/image520.png"/><Relationship Id="rId130" Type="http://schemas.openxmlformats.org/officeDocument/2006/relationships/image" Target="../media/image524.png"/><Relationship Id="rId135" Type="http://schemas.openxmlformats.org/officeDocument/2006/relationships/customXml" Target="../ink/ink566.xml"/><Relationship Id="rId143" Type="http://schemas.openxmlformats.org/officeDocument/2006/relationships/image" Target="../media/image530.png"/><Relationship Id="rId148" Type="http://schemas.openxmlformats.org/officeDocument/2006/relationships/customXml" Target="../ink/ink573.xml"/><Relationship Id="rId151" Type="http://schemas.openxmlformats.org/officeDocument/2006/relationships/image" Target="../media/image534.png"/><Relationship Id="rId156" Type="http://schemas.openxmlformats.org/officeDocument/2006/relationships/customXml" Target="../ink/ink577.xml"/><Relationship Id="rId164" Type="http://schemas.openxmlformats.org/officeDocument/2006/relationships/image" Target="../media/image540.png"/><Relationship Id="rId169" Type="http://schemas.openxmlformats.org/officeDocument/2006/relationships/customXml" Target="../ink/ink584.xml"/><Relationship Id="rId4" Type="http://schemas.openxmlformats.org/officeDocument/2006/relationships/customXml" Target="../ink/ink499.xml"/><Relationship Id="rId9" Type="http://schemas.openxmlformats.org/officeDocument/2006/relationships/image" Target="../media/image468.png"/><Relationship Id="rId172" Type="http://schemas.openxmlformats.org/officeDocument/2006/relationships/image" Target="../media/image544.png"/><Relationship Id="rId13" Type="http://schemas.openxmlformats.org/officeDocument/2006/relationships/image" Target="../media/image470.png"/><Relationship Id="rId18" Type="http://schemas.openxmlformats.org/officeDocument/2006/relationships/customXml" Target="../ink/ink506.xml"/><Relationship Id="rId39" Type="http://schemas.openxmlformats.org/officeDocument/2006/relationships/customXml" Target="../ink/ink517.xml"/><Relationship Id="rId109" Type="http://schemas.openxmlformats.org/officeDocument/2006/relationships/customXml" Target="../ink/ink553.xml"/><Relationship Id="rId34" Type="http://schemas.openxmlformats.org/officeDocument/2006/relationships/image" Target="../media/image480.png"/><Relationship Id="rId50" Type="http://schemas.openxmlformats.org/officeDocument/2006/relationships/image" Target="../media/image488.png"/><Relationship Id="rId55" Type="http://schemas.openxmlformats.org/officeDocument/2006/relationships/customXml" Target="../ink/ink525.xml"/><Relationship Id="rId76" Type="http://schemas.openxmlformats.org/officeDocument/2006/relationships/image" Target="../media/image500.png"/><Relationship Id="rId97" Type="http://schemas.openxmlformats.org/officeDocument/2006/relationships/customXml" Target="../ink/ink547.xml"/><Relationship Id="rId104" Type="http://schemas.openxmlformats.org/officeDocument/2006/relationships/image" Target="../media/image512.png"/><Relationship Id="rId120" Type="http://schemas.openxmlformats.org/officeDocument/2006/relationships/image" Target="../media/image519.png"/><Relationship Id="rId125" Type="http://schemas.openxmlformats.org/officeDocument/2006/relationships/customXml" Target="../ink/ink561.xml"/><Relationship Id="rId141" Type="http://schemas.openxmlformats.org/officeDocument/2006/relationships/customXml" Target="../ink/ink569.xml"/><Relationship Id="rId146" Type="http://schemas.openxmlformats.org/officeDocument/2006/relationships/customXml" Target="../ink/ink572.xml"/><Relationship Id="rId167" Type="http://schemas.openxmlformats.org/officeDocument/2006/relationships/customXml" Target="../ink/ink583.xml"/><Relationship Id="rId7" Type="http://schemas.openxmlformats.org/officeDocument/2006/relationships/image" Target="../media/image182.png"/><Relationship Id="rId71" Type="http://schemas.openxmlformats.org/officeDocument/2006/relationships/customXml" Target="../ink/ink533.xml"/><Relationship Id="rId92" Type="http://schemas.openxmlformats.org/officeDocument/2006/relationships/image" Target="../media/image506.png"/><Relationship Id="rId162" Type="http://schemas.openxmlformats.org/officeDocument/2006/relationships/image" Target="../media/image539.png"/><Relationship Id="rId2" Type="http://schemas.openxmlformats.org/officeDocument/2006/relationships/customXml" Target="../ink/ink498.xml"/><Relationship Id="rId29" Type="http://schemas.openxmlformats.org/officeDocument/2006/relationships/customXml" Target="../ink/ink512.xml"/><Relationship Id="rId24" Type="http://schemas.openxmlformats.org/officeDocument/2006/relationships/image" Target="../media/image475.png"/><Relationship Id="rId40" Type="http://schemas.openxmlformats.org/officeDocument/2006/relationships/image" Target="../media/image483.png"/><Relationship Id="rId45" Type="http://schemas.openxmlformats.org/officeDocument/2006/relationships/customXml" Target="../ink/ink520.xml"/><Relationship Id="rId66" Type="http://schemas.openxmlformats.org/officeDocument/2006/relationships/image" Target="../media/image98.png"/><Relationship Id="rId87" Type="http://schemas.openxmlformats.org/officeDocument/2006/relationships/customXml" Target="../ink/ink542.xml"/><Relationship Id="rId110" Type="http://schemas.openxmlformats.org/officeDocument/2006/relationships/image" Target="../media/image515.png"/><Relationship Id="rId115" Type="http://schemas.openxmlformats.org/officeDocument/2006/relationships/customXml" Target="../ink/ink556.xml"/><Relationship Id="rId131" Type="http://schemas.openxmlformats.org/officeDocument/2006/relationships/customXml" Target="../ink/ink564.xml"/><Relationship Id="rId136" Type="http://schemas.openxmlformats.org/officeDocument/2006/relationships/image" Target="../media/image527.png"/><Relationship Id="rId157" Type="http://schemas.openxmlformats.org/officeDocument/2006/relationships/image" Target="../media/image537.png"/><Relationship Id="rId61" Type="http://schemas.openxmlformats.org/officeDocument/2006/relationships/customXml" Target="../ink/ink528.xml"/><Relationship Id="rId82" Type="http://schemas.openxmlformats.org/officeDocument/2006/relationships/customXml" Target="../ink/ink539.xml"/><Relationship Id="rId152" Type="http://schemas.openxmlformats.org/officeDocument/2006/relationships/customXml" Target="../ink/ink575.xml"/><Relationship Id="rId173" Type="http://schemas.openxmlformats.org/officeDocument/2006/relationships/customXml" Target="../ink/ink586.xml"/><Relationship Id="rId19" Type="http://schemas.openxmlformats.org/officeDocument/2006/relationships/customXml" Target="../ink/ink507.xml"/><Relationship Id="rId14" Type="http://schemas.openxmlformats.org/officeDocument/2006/relationships/customXml" Target="../ink/ink504.xml"/><Relationship Id="rId30" Type="http://schemas.openxmlformats.org/officeDocument/2006/relationships/image" Target="../media/image478.png"/><Relationship Id="rId35" Type="http://schemas.openxmlformats.org/officeDocument/2006/relationships/customXml" Target="../ink/ink515.xml"/><Relationship Id="rId56" Type="http://schemas.openxmlformats.org/officeDocument/2006/relationships/image" Target="../media/image491.png"/><Relationship Id="rId77" Type="http://schemas.openxmlformats.org/officeDocument/2006/relationships/customXml" Target="../ink/ink536.xml"/><Relationship Id="rId100" Type="http://schemas.openxmlformats.org/officeDocument/2006/relationships/image" Target="../media/image510.png"/><Relationship Id="rId105" Type="http://schemas.openxmlformats.org/officeDocument/2006/relationships/customXml" Target="../ink/ink551.xml"/><Relationship Id="rId126" Type="http://schemas.openxmlformats.org/officeDocument/2006/relationships/image" Target="../media/image522.png"/><Relationship Id="rId147" Type="http://schemas.openxmlformats.org/officeDocument/2006/relationships/image" Target="../media/image532.png"/><Relationship Id="rId168" Type="http://schemas.openxmlformats.org/officeDocument/2006/relationships/image" Target="../media/image542.png"/><Relationship Id="rId8" Type="http://schemas.openxmlformats.org/officeDocument/2006/relationships/customXml" Target="../ink/ink501.xml"/><Relationship Id="rId51" Type="http://schemas.openxmlformats.org/officeDocument/2006/relationships/customXml" Target="../ink/ink523.xml"/><Relationship Id="rId72" Type="http://schemas.openxmlformats.org/officeDocument/2006/relationships/image" Target="../media/image498.png"/><Relationship Id="rId93" Type="http://schemas.openxmlformats.org/officeDocument/2006/relationships/customXml" Target="../ink/ink545.xml"/><Relationship Id="rId98" Type="http://schemas.openxmlformats.org/officeDocument/2006/relationships/image" Target="../media/image509.png"/><Relationship Id="rId121" Type="http://schemas.openxmlformats.org/officeDocument/2006/relationships/customXml" Target="../ink/ink559.xml"/><Relationship Id="rId142" Type="http://schemas.openxmlformats.org/officeDocument/2006/relationships/customXml" Target="../ink/ink570.xml"/><Relationship Id="rId163" Type="http://schemas.openxmlformats.org/officeDocument/2006/relationships/customXml" Target="../ink/ink581.xml"/><Relationship Id="rId3" Type="http://schemas.openxmlformats.org/officeDocument/2006/relationships/image" Target="../media/image466.png"/><Relationship Id="rId25" Type="http://schemas.openxmlformats.org/officeDocument/2006/relationships/customXml" Target="../ink/ink510.xml"/><Relationship Id="rId46" Type="http://schemas.openxmlformats.org/officeDocument/2006/relationships/image" Target="../media/image486.png"/><Relationship Id="rId67" Type="http://schemas.openxmlformats.org/officeDocument/2006/relationships/customXml" Target="../ink/ink531.xml"/><Relationship Id="rId116" Type="http://schemas.openxmlformats.org/officeDocument/2006/relationships/image" Target="../media/image518.png"/><Relationship Id="rId137" Type="http://schemas.openxmlformats.org/officeDocument/2006/relationships/customXml" Target="../ink/ink567.xml"/><Relationship Id="rId158" Type="http://schemas.openxmlformats.org/officeDocument/2006/relationships/customXml" Target="../ink/ink578.xml"/><Relationship Id="rId20" Type="http://schemas.openxmlformats.org/officeDocument/2006/relationships/image" Target="../media/image473.png"/><Relationship Id="rId41" Type="http://schemas.openxmlformats.org/officeDocument/2006/relationships/customXml" Target="../ink/ink518.xml"/><Relationship Id="rId62" Type="http://schemas.openxmlformats.org/officeDocument/2006/relationships/image" Target="../media/image494.png"/><Relationship Id="rId83" Type="http://schemas.openxmlformats.org/officeDocument/2006/relationships/image" Target="../media/image503.png"/><Relationship Id="rId88" Type="http://schemas.openxmlformats.org/officeDocument/2006/relationships/image" Target="../media/image505.png"/><Relationship Id="rId111" Type="http://schemas.openxmlformats.org/officeDocument/2006/relationships/customXml" Target="../ink/ink554.xml"/><Relationship Id="rId132" Type="http://schemas.openxmlformats.org/officeDocument/2006/relationships/image" Target="../media/image525.png"/><Relationship Id="rId153" Type="http://schemas.openxmlformats.org/officeDocument/2006/relationships/image" Target="../media/image535.png"/><Relationship Id="rId174" Type="http://schemas.openxmlformats.org/officeDocument/2006/relationships/image" Target="../media/image545.png"/><Relationship Id="rId15" Type="http://schemas.openxmlformats.org/officeDocument/2006/relationships/image" Target="../media/image471.png"/><Relationship Id="rId36" Type="http://schemas.openxmlformats.org/officeDocument/2006/relationships/image" Target="../media/image481.png"/><Relationship Id="rId57" Type="http://schemas.openxmlformats.org/officeDocument/2006/relationships/customXml" Target="../ink/ink526.xml"/><Relationship Id="rId106" Type="http://schemas.openxmlformats.org/officeDocument/2006/relationships/image" Target="../media/image513.png"/><Relationship Id="rId127" Type="http://schemas.openxmlformats.org/officeDocument/2006/relationships/customXml" Target="../ink/ink562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58.png"/><Relationship Id="rId117" Type="http://schemas.openxmlformats.org/officeDocument/2006/relationships/customXml" Target="../ink/ink647.xml"/><Relationship Id="rId21" Type="http://schemas.openxmlformats.org/officeDocument/2006/relationships/image" Target="../media/image556.png"/><Relationship Id="rId42" Type="http://schemas.openxmlformats.org/officeDocument/2006/relationships/image" Target="../media/image566.png"/><Relationship Id="rId47" Type="http://schemas.openxmlformats.org/officeDocument/2006/relationships/customXml" Target="../ink/ink611.xml"/><Relationship Id="rId63" Type="http://schemas.openxmlformats.org/officeDocument/2006/relationships/customXml" Target="../ink/ink619.xml"/><Relationship Id="rId68" Type="http://schemas.openxmlformats.org/officeDocument/2006/relationships/image" Target="../media/image579.png"/><Relationship Id="rId84" Type="http://schemas.openxmlformats.org/officeDocument/2006/relationships/image" Target="../media/image587.png"/><Relationship Id="rId89" Type="http://schemas.openxmlformats.org/officeDocument/2006/relationships/customXml" Target="../ink/ink632.xml"/><Relationship Id="rId112" Type="http://schemas.openxmlformats.org/officeDocument/2006/relationships/image" Target="../media/image600.png"/><Relationship Id="rId133" Type="http://schemas.openxmlformats.org/officeDocument/2006/relationships/customXml" Target="../ink/ink655.xml"/><Relationship Id="rId138" Type="http://schemas.openxmlformats.org/officeDocument/2006/relationships/image" Target="../media/image613.png"/><Relationship Id="rId154" Type="http://schemas.openxmlformats.org/officeDocument/2006/relationships/image" Target="../media/image621.png"/><Relationship Id="rId159" Type="http://schemas.openxmlformats.org/officeDocument/2006/relationships/customXml" Target="../ink/ink668.xml"/><Relationship Id="rId175" Type="http://schemas.openxmlformats.org/officeDocument/2006/relationships/image" Target="../media/image631.png"/><Relationship Id="rId170" Type="http://schemas.openxmlformats.org/officeDocument/2006/relationships/customXml" Target="../ink/ink674.xml"/><Relationship Id="rId16" Type="http://schemas.openxmlformats.org/officeDocument/2006/relationships/customXml" Target="../ink/ink595.xml"/><Relationship Id="rId107" Type="http://schemas.openxmlformats.org/officeDocument/2006/relationships/image" Target="../media/image598.png"/><Relationship Id="rId11" Type="http://schemas.openxmlformats.org/officeDocument/2006/relationships/image" Target="../media/image551.png"/><Relationship Id="rId32" Type="http://schemas.openxmlformats.org/officeDocument/2006/relationships/image" Target="../media/image561.png"/><Relationship Id="rId37" Type="http://schemas.openxmlformats.org/officeDocument/2006/relationships/customXml" Target="../ink/ink606.xml"/><Relationship Id="rId53" Type="http://schemas.openxmlformats.org/officeDocument/2006/relationships/customXml" Target="../ink/ink614.xml"/><Relationship Id="rId58" Type="http://schemas.openxmlformats.org/officeDocument/2006/relationships/image" Target="../media/image574.png"/><Relationship Id="rId74" Type="http://schemas.openxmlformats.org/officeDocument/2006/relationships/image" Target="../media/image582.png"/><Relationship Id="rId79" Type="http://schemas.openxmlformats.org/officeDocument/2006/relationships/customXml" Target="../ink/ink627.xml"/><Relationship Id="rId102" Type="http://schemas.openxmlformats.org/officeDocument/2006/relationships/customXml" Target="../ink/ink639.xml"/><Relationship Id="rId123" Type="http://schemas.openxmlformats.org/officeDocument/2006/relationships/customXml" Target="../ink/ink650.xml"/><Relationship Id="rId128" Type="http://schemas.openxmlformats.org/officeDocument/2006/relationships/image" Target="../media/image608.png"/><Relationship Id="rId144" Type="http://schemas.openxmlformats.org/officeDocument/2006/relationships/image" Target="../media/image616.png"/><Relationship Id="rId149" Type="http://schemas.openxmlformats.org/officeDocument/2006/relationships/customXml" Target="../ink/ink663.xml"/><Relationship Id="rId5" Type="http://schemas.openxmlformats.org/officeDocument/2006/relationships/image" Target="../media/image548.png"/><Relationship Id="rId90" Type="http://schemas.openxmlformats.org/officeDocument/2006/relationships/image" Target="../media/image590.png"/><Relationship Id="rId95" Type="http://schemas.openxmlformats.org/officeDocument/2006/relationships/image" Target="../media/image592.png"/><Relationship Id="rId160" Type="http://schemas.openxmlformats.org/officeDocument/2006/relationships/image" Target="../media/image624.png"/><Relationship Id="rId165" Type="http://schemas.openxmlformats.org/officeDocument/2006/relationships/customXml" Target="../ink/ink671.xml"/><Relationship Id="rId181" Type="http://schemas.openxmlformats.org/officeDocument/2006/relationships/image" Target="../media/image634.png"/><Relationship Id="rId186" Type="http://schemas.openxmlformats.org/officeDocument/2006/relationships/customXml" Target="../ink/ink682.xml"/><Relationship Id="rId22" Type="http://schemas.openxmlformats.org/officeDocument/2006/relationships/customXml" Target="../ink/ink598.xml"/><Relationship Id="rId27" Type="http://schemas.openxmlformats.org/officeDocument/2006/relationships/customXml" Target="../ink/ink601.xml"/><Relationship Id="rId43" Type="http://schemas.openxmlformats.org/officeDocument/2006/relationships/customXml" Target="../ink/ink609.xml"/><Relationship Id="rId48" Type="http://schemas.openxmlformats.org/officeDocument/2006/relationships/image" Target="../media/image569.png"/><Relationship Id="rId64" Type="http://schemas.openxmlformats.org/officeDocument/2006/relationships/image" Target="../media/image577.png"/><Relationship Id="rId69" Type="http://schemas.openxmlformats.org/officeDocument/2006/relationships/customXml" Target="../ink/ink622.xml"/><Relationship Id="rId113" Type="http://schemas.openxmlformats.org/officeDocument/2006/relationships/customXml" Target="../ink/ink645.xml"/><Relationship Id="rId118" Type="http://schemas.openxmlformats.org/officeDocument/2006/relationships/image" Target="../media/image603.png"/><Relationship Id="rId134" Type="http://schemas.openxmlformats.org/officeDocument/2006/relationships/image" Target="../media/image611.png"/><Relationship Id="rId139" Type="http://schemas.openxmlformats.org/officeDocument/2006/relationships/customXml" Target="../ink/ink658.xml"/><Relationship Id="rId80" Type="http://schemas.openxmlformats.org/officeDocument/2006/relationships/image" Target="../media/image585.png"/><Relationship Id="rId85" Type="http://schemas.openxmlformats.org/officeDocument/2006/relationships/customXml" Target="../ink/ink630.xml"/><Relationship Id="rId150" Type="http://schemas.openxmlformats.org/officeDocument/2006/relationships/image" Target="../media/image619.png"/><Relationship Id="rId155" Type="http://schemas.openxmlformats.org/officeDocument/2006/relationships/customXml" Target="../ink/ink666.xml"/><Relationship Id="rId171" Type="http://schemas.openxmlformats.org/officeDocument/2006/relationships/image" Target="../media/image629.png"/><Relationship Id="rId176" Type="http://schemas.openxmlformats.org/officeDocument/2006/relationships/customXml" Target="../ink/ink677.xml"/><Relationship Id="rId12" Type="http://schemas.openxmlformats.org/officeDocument/2006/relationships/customXml" Target="../ink/ink593.xml"/><Relationship Id="rId17" Type="http://schemas.openxmlformats.org/officeDocument/2006/relationships/image" Target="../media/image554.png"/><Relationship Id="rId33" Type="http://schemas.openxmlformats.org/officeDocument/2006/relationships/customXml" Target="../ink/ink604.xml"/><Relationship Id="rId38" Type="http://schemas.openxmlformats.org/officeDocument/2006/relationships/image" Target="../media/image564.png"/><Relationship Id="rId59" Type="http://schemas.openxmlformats.org/officeDocument/2006/relationships/customXml" Target="../ink/ink617.xml"/><Relationship Id="rId103" Type="http://schemas.openxmlformats.org/officeDocument/2006/relationships/image" Target="../media/image596.png"/><Relationship Id="rId108" Type="http://schemas.openxmlformats.org/officeDocument/2006/relationships/customXml" Target="../ink/ink642.xml"/><Relationship Id="rId124" Type="http://schemas.openxmlformats.org/officeDocument/2006/relationships/image" Target="../media/image606.png"/><Relationship Id="rId129" Type="http://schemas.openxmlformats.org/officeDocument/2006/relationships/customXml" Target="../ink/ink653.xml"/><Relationship Id="rId54" Type="http://schemas.openxmlformats.org/officeDocument/2006/relationships/image" Target="../media/image572.png"/><Relationship Id="rId70" Type="http://schemas.openxmlformats.org/officeDocument/2006/relationships/image" Target="../media/image580.png"/><Relationship Id="rId75" Type="http://schemas.openxmlformats.org/officeDocument/2006/relationships/customXml" Target="../ink/ink625.xml"/><Relationship Id="rId91" Type="http://schemas.openxmlformats.org/officeDocument/2006/relationships/customXml" Target="../ink/ink633.xml"/><Relationship Id="rId96" Type="http://schemas.openxmlformats.org/officeDocument/2006/relationships/customXml" Target="../ink/ink636.xml"/><Relationship Id="rId140" Type="http://schemas.openxmlformats.org/officeDocument/2006/relationships/image" Target="../media/image614.png"/><Relationship Id="rId145" Type="http://schemas.openxmlformats.org/officeDocument/2006/relationships/customXml" Target="../ink/ink661.xml"/><Relationship Id="rId161" Type="http://schemas.openxmlformats.org/officeDocument/2006/relationships/customXml" Target="../ink/ink669.xml"/><Relationship Id="rId166" Type="http://schemas.openxmlformats.org/officeDocument/2006/relationships/image" Target="../media/image627.png"/><Relationship Id="rId182" Type="http://schemas.openxmlformats.org/officeDocument/2006/relationships/customXml" Target="../ink/ink680.xml"/><Relationship Id="rId187" Type="http://schemas.openxmlformats.org/officeDocument/2006/relationships/image" Target="../media/image63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590.xml"/><Relationship Id="rId23" Type="http://schemas.openxmlformats.org/officeDocument/2006/relationships/image" Target="../media/image557.png"/><Relationship Id="rId28" Type="http://schemas.openxmlformats.org/officeDocument/2006/relationships/image" Target="../media/image559.png"/><Relationship Id="rId49" Type="http://schemas.openxmlformats.org/officeDocument/2006/relationships/customXml" Target="../ink/ink612.xml"/><Relationship Id="rId114" Type="http://schemas.openxmlformats.org/officeDocument/2006/relationships/image" Target="../media/image601.png"/><Relationship Id="rId119" Type="http://schemas.openxmlformats.org/officeDocument/2006/relationships/customXml" Target="../ink/ink648.xml"/><Relationship Id="rId44" Type="http://schemas.openxmlformats.org/officeDocument/2006/relationships/image" Target="../media/image567.png"/><Relationship Id="rId60" Type="http://schemas.openxmlformats.org/officeDocument/2006/relationships/image" Target="../media/image575.png"/><Relationship Id="rId65" Type="http://schemas.openxmlformats.org/officeDocument/2006/relationships/customXml" Target="../ink/ink620.xml"/><Relationship Id="rId81" Type="http://schemas.openxmlformats.org/officeDocument/2006/relationships/customXml" Target="../ink/ink628.xml"/><Relationship Id="rId86" Type="http://schemas.openxmlformats.org/officeDocument/2006/relationships/image" Target="../media/image588.png"/><Relationship Id="rId130" Type="http://schemas.openxmlformats.org/officeDocument/2006/relationships/image" Target="../media/image609.png"/><Relationship Id="rId135" Type="http://schemas.openxmlformats.org/officeDocument/2006/relationships/customXml" Target="../ink/ink656.xml"/><Relationship Id="rId151" Type="http://schemas.openxmlformats.org/officeDocument/2006/relationships/customXml" Target="../ink/ink664.xml"/><Relationship Id="rId156" Type="http://schemas.openxmlformats.org/officeDocument/2006/relationships/image" Target="../media/image622.png"/><Relationship Id="rId177" Type="http://schemas.openxmlformats.org/officeDocument/2006/relationships/image" Target="../media/image632.png"/><Relationship Id="rId172" Type="http://schemas.openxmlformats.org/officeDocument/2006/relationships/customXml" Target="../ink/ink675.xml"/><Relationship Id="rId13" Type="http://schemas.openxmlformats.org/officeDocument/2006/relationships/image" Target="../media/image552.png"/><Relationship Id="rId18" Type="http://schemas.openxmlformats.org/officeDocument/2006/relationships/customXml" Target="../ink/ink596.xml"/><Relationship Id="rId39" Type="http://schemas.openxmlformats.org/officeDocument/2006/relationships/customXml" Target="../ink/ink607.xml"/><Relationship Id="rId109" Type="http://schemas.openxmlformats.org/officeDocument/2006/relationships/image" Target="../media/image599.png"/><Relationship Id="rId34" Type="http://schemas.openxmlformats.org/officeDocument/2006/relationships/image" Target="../media/image562.png"/><Relationship Id="rId50" Type="http://schemas.openxmlformats.org/officeDocument/2006/relationships/image" Target="../media/image570.png"/><Relationship Id="rId55" Type="http://schemas.openxmlformats.org/officeDocument/2006/relationships/customXml" Target="../ink/ink615.xml"/><Relationship Id="rId76" Type="http://schemas.openxmlformats.org/officeDocument/2006/relationships/image" Target="../media/image583.png"/><Relationship Id="rId97" Type="http://schemas.openxmlformats.org/officeDocument/2006/relationships/image" Target="../media/image593.png"/><Relationship Id="rId104" Type="http://schemas.openxmlformats.org/officeDocument/2006/relationships/customXml" Target="../ink/ink640.xml"/><Relationship Id="rId120" Type="http://schemas.openxmlformats.org/officeDocument/2006/relationships/image" Target="../media/image604.png"/><Relationship Id="rId125" Type="http://schemas.openxmlformats.org/officeDocument/2006/relationships/customXml" Target="../ink/ink651.xml"/><Relationship Id="rId141" Type="http://schemas.openxmlformats.org/officeDocument/2006/relationships/customXml" Target="../ink/ink659.xml"/><Relationship Id="rId146" Type="http://schemas.openxmlformats.org/officeDocument/2006/relationships/image" Target="../media/image617.png"/><Relationship Id="rId167" Type="http://schemas.openxmlformats.org/officeDocument/2006/relationships/customXml" Target="../ink/ink672.xml"/><Relationship Id="rId188" Type="http://schemas.openxmlformats.org/officeDocument/2006/relationships/customXml" Target="../ink/ink683.xml"/><Relationship Id="rId7" Type="http://schemas.openxmlformats.org/officeDocument/2006/relationships/image" Target="../media/image549.png"/><Relationship Id="rId71" Type="http://schemas.openxmlformats.org/officeDocument/2006/relationships/customXml" Target="../ink/ink623.xml"/><Relationship Id="rId92" Type="http://schemas.openxmlformats.org/officeDocument/2006/relationships/image" Target="../media/image591.png"/><Relationship Id="rId162" Type="http://schemas.openxmlformats.org/officeDocument/2006/relationships/image" Target="../media/image625.png"/><Relationship Id="rId183" Type="http://schemas.openxmlformats.org/officeDocument/2006/relationships/image" Target="../media/image635.png"/><Relationship Id="rId2" Type="http://schemas.openxmlformats.org/officeDocument/2006/relationships/customXml" Target="../ink/ink588.xml"/><Relationship Id="rId29" Type="http://schemas.openxmlformats.org/officeDocument/2006/relationships/customXml" Target="../ink/ink602.xml"/><Relationship Id="rId24" Type="http://schemas.openxmlformats.org/officeDocument/2006/relationships/customXml" Target="../ink/ink599.xml"/><Relationship Id="rId40" Type="http://schemas.openxmlformats.org/officeDocument/2006/relationships/image" Target="../media/image565.png"/><Relationship Id="rId45" Type="http://schemas.openxmlformats.org/officeDocument/2006/relationships/customXml" Target="../ink/ink610.xml"/><Relationship Id="rId66" Type="http://schemas.openxmlformats.org/officeDocument/2006/relationships/image" Target="../media/image578.png"/><Relationship Id="rId87" Type="http://schemas.openxmlformats.org/officeDocument/2006/relationships/customXml" Target="../ink/ink631.xml"/><Relationship Id="rId110" Type="http://schemas.openxmlformats.org/officeDocument/2006/relationships/customXml" Target="../ink/ink643.xml"/><Relationship Id="rId115" Type="http://schemas.openxmlformats.org/officeDocument/2006/relationships/customXml" Target="../ink/ink646.xml"/><Relationship Id="rId131" Type="http://schemas.openxmlformats.org/officeDocument/2006/relationships/customXml" Target="../ink/ink654.xml"/><Relationship Id="rId136" Type="http://schemas.openxmlformats.org/officeDocument/2006/relationships/image" Target="../media/image612.png"/><Relationship Id="rId157" Type="http://schemas.openxmlformats.org/officeDocument/2006/relationships/customXml" Target="../ink/ink667.xml"/><Relationship Id="rId178" Type="http://schemas.openxmlformats.org/officeDocument/2006/relationships/customXml" Target="../ink/ink678.xml"/><Relationship Id="rId61" Type="http://schemas.openxmlformats.org/officeDocument/2006/relationships/customXml" Target="../ink/ink618.xml"/><Relationship Id="rId82" Type="http://schemas.openxmlformats.org/officeDocument/2006/relationships/image" Target="../media/image586.png"/><Relationship Id="rId152" Type="http://schemas.openxmlformats.org/officeDocument/2006/relationships/image" Target="../media/image620.png"/><Relationship Id="rId173" Type="http://schemas.openxmlformats.org/officeDocument/2006/relationships/image" Target="../media/image630.png"/><Relationship Id="rId19" Type="http://schemas.openxmlformats.org/officeDocument/2006/relationships/image" Target="../media/image555.png"/><Relationship Id="rId14" Type="http://schemas.openxmlformats.org/officeDocument/2006/relationships/customXml" Target="../ink/ink594.xml"/><Relationship Id="rId30" Type="http://schemas.openxmlformats.org/officeDocument/2006/relationships/image" Target="../media/image560.png"/><Relationship Id="rId35" Type="http://schemas.openxmlformats.org/officeDocument/2006/relationships/customXml" Target="../ink/ink605.xml"/><Relationship Id="rId56" Type="http://schemas.openxmlformats.org/officeDocument/2006/relationships/image" Target="../media/image573.png"/><Relationship Id="rId77" Type="http://schemas.openxmlformats.org/officeDocument/2006/relationships/customXml" Target="../ink/ink626.xml"/><Relationship Id="rId100" Type="http://schemas.openxmlformats.org/officeDocument/2006/relationships/customXml" Target="../ink/ink638.xml"/><Relationship Id="rId105" Type="http://schemas.openxmlformats.org/officeDocument/2006/relationships/image" Target="../media/image597.png"/><Relationship Id="rId126" Type="http://schemas.openxmlformats.org/officeDocument/2006/relationships/image" Target="../media/image607.png"/><Relationship Id="rId147" Type="http://schemas.openxmlformats.org/officeDocument/2006/relationships/customXml" Target="../ink/ink662.xml"/><Relationship Id="rId168" Type="http://schemas.openxmlformats.org/officeDocument/2006/relationships/image" Target="../media/image628.png"/><Relationship Id="rId8" Type="http://schemas.openxmlformats.org/officeDocument/2006/relationships/customXml" Target="../ink/ink591.xml"/><Relationship Id="rId51" Type="http://schemas.openxmlformats.org/officeDocument/2006/relationships/customXml" Target="../ink/ink613.xml"/><Relationship Id="rId72" Type="http://schemas.openxmlformats.org/officeDocument/2006/relationships/image" Target="../media/image581.png"/><Relationship Id="rId93" Type="http://schemas.openxmlformats.org/officeDocument/2006/relationships/customXml" Target="../ink/ink634.xml"/><Relationship Id="rId98" Type="http://schemas.openxmlformats.org/officeDocument/2006/relationships/customXml" Target="../ink/ink637.xml"/><Relationship Id="rId121" Type="http://schemas.openxmlformats.org/officeDocument/2006/relationships/customXml" Target="../ink/ink649.xml"/><Relationship Id="rId142" Type="http://schemas.openxmlformats.org/officeDocument/2006/relationships/image" Target="../media/image615.png"/><Relationship Id="rId163" Type="http://schemas.openxmlformats.org/officeDocument/2006/relationships/customXml" Target="../ink/ink670.xml"/><Relationship Id="rId184" Type="http://schemas.openxmlformats.org/officeDocument/2006/relationships/customXml" Target="../ink/ink681.xml"/><Relationship Id="rId189" Type="http://schemas.openxmlformats.org/officeDocument/2006/relationships/image" Target="../media/image638.png"/><Relationship Id="rId3" Type="http://schemas.openxmlformats.org/officeDocument/2006/relationships/image" Target="../media/image547.png"/><Relationship Id="rId25" Type="http://schemas.openxmlformats.org/officeDocument/2006/relationships/customXml" Target="../ink/ink600.xml"/><Relationship Id="rId46" Type="http://schemas.openxmlformats.org/officeDocument/2006/relationships/image" Target="../media/image568.png"/><Relationship Id="rId67" Type="http://schemas.openxmlformats.org/officeDocument/2006/relationships/customXml" Target="../ink/ink621.xml"/><Relationship Id="rId116" Type="http://schemas.openxmlformats.org/officeDocument/2006/relationships/image" Target="../media/image602.png"/><Relationship Id="rId137" Type="http://schemas.openxmlformats.org/officeDocument/2006/relationships/customXml" Target="../ink/ink657.xml"/><Relationship Id="rId158" Type="http://schemas.openxmlformats.org/officeDocument/2006/relationships/image" Target="../media/image623.png"/><Relationship Id="rId20" Type="http://schemas.openxmlformats.org/officeDocument/2006/relationships/customXml" Target="../ink/ink597.xml"/><Relationship Id="rId41" Type="http://schemas.openxmlformats.org/officeDocument/2006/relationships/customXml" Target="../ink/ink608.xml"/><Relationship Id="rId62" Type="http://schemas.openxmlformats.org/officeDocument/2006/relationships/image" Target="../media/image576.png"/><Relationship Id="rId83" Type="http://schemas.openxmlformats.org/officeDocument/2006/relationships/customXml" Target="../ink/ink629.xml"/><Relationship Id="rId88" Type="http://schemas.openxmlformats.org/officeDocument/2006/relationships/image" Target="../media/image589.png"/><Relationship Id="rId111" Type="http://schemas.openxmlformats.org/officeDocument/2006/relationships/customXml" Target="../ink/ink644.xml"/><Relationship Id="rId132" Type="http://schemas.openxmlformats.org/officeDocument/2006/relationships/image" Target="../media/image610.png"/><Relationship Id="rId153" Type="http://schemas.openxmlformats.org/officeDocument/2006/relationships/customXml" Target="../ink/ink665.xml"/><Relationship Id="rId174" Type="http://schemas.openxmlformats.org/officeDocument/2006/relationships/customXml" Target="../ink/ink676.xml"/><Relationship Id="rId179" Type="http://schemas.openxmlformats.org/officeDocument/2006/relationships/image" Target="../media/image633.png"/><Relationship Id="rId15" Type="http://schemas.openxmlformats.org/officeDocument/2006/relationships/image" Target="../media/image553.png"/><Relationship Id="rId36" Type="http://schemas.openxmlformats.org/officeDocument/2006/relationships/image" Target="../media/image563.png"/><Relationship Id="rId57" Type="http://schemas.openxmlformats.org/officeDocument/2006/relationships/customXml" Target="../ink/ink616.xml"/><Relationship Id="rId106" Type="http://schemas.openxmlformats.org/officeDocument/2006/relationships/customXml" Target="../ink/ink641.xml"/><Relationship Id="rId127" Type="http://schemas.openxmlformats.org/officeDocument/2006/relationships/customXml" Target="../ink/ink652.xml"/><Relationship Id="rId10" Type="http://schemas.openxmlformats.org/officeDocument/2006/relationships/customXml" Target="../ink/ink592.xml"/><Relationship Id="rId31" Type="http://schemas.openxmlformats.org/officeDocument/2006/relationships/customXml" Target="../ink/ink603.xml"/><Relationship Id="rId52" Type="http://schemas.openxmlformats.org/officeDocument/2006/relationships/image" Target="../media/image571.png"/><Relationship Id="rId73" Type="http://schemas.openxmlformats.org/officeDocument/2006/relationships/customXml" Target="../ink/ink624.xml"/><Relationship Id="rId78" Type="http://schemas.openxmlformats.org/officeDocument/2006/relationships/image" Target="../media/image584.png"/><Relationship Id="rId94" Type="http://schemas.openxmlformats.org/officeDocument/2006/relationships/customXml" Target="../ink/ink635.xml"/><Relationship Id="rId99" Type="http://schemas.openxmlformats.org/officeDocument/2006/relationships/image" Target="../media/image594.png"/><Relationship Id="rId101" Type="http://schemas.openxmlformats.org/officeDocument/2006/relationships/image" Target="../media/image595.png"/><Relationship Id="rId122" Type="http://schemas.openxmlformats.org/officeDocument/2006/relationships/image" Target="../media/image605.png"/><Relationship Id="rId143" Type="http://schemas.openxmlformats.org/officeDocument/2006/relationships/customXml" Target="../ink/ink660.xml"/><Relationship Id="rId148" Type="http://schemas.openxmlformats.org/officeDocument/2006/relationships/image" Target="../media/image618.png"/><Relationship Id="rId164" Type="http://schemas.openxmlformats.org/officeDocument/2006/relationships/image" Target="../media/image626.png"/><Relationship Id="rId169" Type="http://schemas.openxmlformats.org/officeDocument/2006/relationships/customXml" Target="../ink/ink673.xml"/><Relationship Id="rId185" Type="http://schemas.openxmlformats.org/officeDocument/2006/relationships/image" Target="../media/image636.png"/><Relationship Id="rId4" Type="http://schemas.openxmlformats.org/officeDocument/2006/relationships/customXml" Target="../ink/ink589.xml"/><Relationship Id="rId9" Type="http://schemas.openxmlformats.org/officeDocument/2006/relationships/image" Target="../media/image550.png"/><Relationship Id="rId180" Type="http://schemas.openxmlformats.org/officeDocument/2006/relationships/customXml" Target="../ink/ink67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42.xml"/><Relationship Id="rId299" Type="http://schemas.openxmlformats.org/officeDocument/2006/relationships/image" Target="../media/image780.png"/><Relationship Id="rId303" Type="http://schemas.openxmlformats.org/officeDocument/2006/relationships/image" Target="../media/image782.png"/><Relationship Id="rId21" Type="http://schemas.openxmlformats.org/officeDocument/2006/relationships/image" Target="../media/image648.png"/><Relationship Id="rId42" Type="http://schemas.openxmlformats.org/officeDocument/2006/relationships/customXml" Target="../ink/ink704.xml"/><Relationship Id="rId63" Type="http://schemas.openxmlformats.org/officeDocument/2006/relationships/image" Target="../media/image667.png"/><Relationship Id="rId84" Type="http://schemas.openxmlformats.org/officeDocument/2006/relationships/image" Target="../media/image677.png"/><Relationship Id="rId138" Type="http://schemas.openxmlformats.org/officeDocument/2006/relationships/image" Target="../media/image704.png"/><Relationship Id="rId159" Type="http://schemas.openxmlformats.org/officeDocument/2006/relationships/customXml" Target="../ink/ink763.xml"/><Relationship Id="rId324" Type="http://schemas.openxmlformats.org/officeDocument/2006/relationships/customXml" Target="../ink/ink848.xml"/><Relationship Id="rId170" Type="http://schemas.openxmlformats.org/officeDocument/2006/relationships/customXml" Target="../ink/ink769.xml"/><Relationship Id="rId191" Type="http://schemas.openxmlformats.org/officeDocument/2006/relationships/image" Target="../media/image213.png"/><Relationship Id="rId205" Type="http://schemas.openxmlformats.org/officeDocument/2006/relationships/image" Target="../media/image736.png"/><Relationship Id="rId226" Type="http://schemas.openxmlformats.org/officeDocument/2006/relationships/customXml" Target="../ink/ink797.xml"/><Relationship Id="rId247" Type="http://schemas.openxmlformats.org/officeDocument/2006/relationships/image" Target="../media/image756.png"/><Relationship Id="rId107" Type="http://schemas.openxmlformats.org/officeDocument/2006/relationships/customXml" Target="../ink/ink737.xml"/><Relationship Id="rId268" Type="http://schemas.openxmlformats.org/officeDocument/2006/relationships/customXml" Target="../ink/ink818.xml"/><Relationship Id="rId289" Type="http://schemas.openxmlformats.org/officeDocument/2006/relationships/customXml" Target="../ink/ink830.xml"/><Relationship Id="rId11" Type="http://schemas.openxmlformats.org/officeDocument/2006/relationships/image" Target="../media/image643.png"/><Relationship Id="rId32" Type="http://schemas.openxmlformats.org/officeDocument/2006/relationships/customXml" Target="../ink/ink699.xml"/><Relationship Id="rId53" Type="http://schemas.openxmlformats.org/officeDocument/2006/relationships/image" Target="../media/image662.png"/><Relationship Id="rId74" Type="http://schemas.openxmlformats.org/officeDocument/2006/relationships/image" Target="../media/image672.png"/><Relationship Id="rId128" Type="http://schemas.openxmlformats.org/officeDocument/2006/relationships/image" Target="../media/image699.png"/><Relationship Id="rId149" Type="http://schemas.openxmlformats.org/officeDocument/2006/relationships/customXml" Target="../ink/ink758.xml"/><Relationship Id="rId314" Type="http://schemas.openxmlformats.org/officeDocument/2006/relationships/customXml" Target="../ink/ink843.xml"/><Relationship Id="rId335" Type="http://schemas.openxmlformats.org/officeDocument/2006/relationships/image" Target="../media/image798.png"/><Relationship Id="rId5" Type="http://schemas.openxmlformats.org/officeDocument/2006/relationships/image" Target="../media/image640.png"/><Relationship Id="rId95" Type="http://schemas.openxmlformats.org/officeDocument/2006/relationships/customXml" Target="../ink/ink731.xml"/><Relationship Id="rId160" Type="http://schemas.openxmlformats.org/officeDocument/2006/relationships/image" Target="../media/image715.png"/><Relationship Id="rId181" Type="http://schemas.openxmlformats.org/officeDocument/2006/relationships/image" Target="../media/image725.png"/><Relationship Id="rId216" Type="http://schemas.openxmlformats.org/officeDocument/2006/relationships/customXml" Target="../ink/ink792.xml"/><Relationship Id="rId237" Type="http://schemas.openxmlformats.org/officeDocument/2006/relationships/image" Target="../media/image191.png"/><Relationship Id="rId258" Type="http://schemas.openxmlformats.org/officeDocument/2006/relationships/customXml" Target="../ink/ink813.xml"/><Relationship Id="rId279" Type="http://schemas.openxmlformats.org/officeDocument/2006/relationships/customXml" Target="../ink/ink824.xml"/><Relationship Id="rId22" Type="http://schemas.openxmlformats.org/officeDocument/2006/relationships/customXml" Target="../ink/ink694.xml"/><Relationship Id="rId43" Type="http://schemas.openxmlformats.org/officeDocument/2006/relationships/image" Target="../media/image658.png"/><Relationship Id="rId64" Type="http://schemas.openxmlformats.org/officeDocument/2006/relationships/customXml" Target="../ink/ink715.xml"/><Relationship Id="rId118" Type="http://schemas.openxmlformats.org/officeDocument/2006/relationships/image" Target="../media/image694.png"/><Relationship Id="rId139" Type="http://schemas.openxmlformats.org/officeDocument/2006/relationships/customXml" Target="../ink/ink753.xml"/><Relationship Id="rId290" Type="http://schemas.openxmlformats.org/officeDocument/2006/relationships/image" Target="../media/image776.png"/><Relationship Id="rId304" Type="http://schemas.openxmlformats.org/officeDocument/2006/relationships/customXml" Target="../ink/ink838.xml"/><Relationship Id="rId325" Type="http://schemas.openxmlformats.org/officeDocument/2006/relationships/image" Target="../media/image793.png"/><Relationship Id="rId85" Type="http://schemas.openxmlformats.org/officeDocument/2006/relationships/customXml" Target="../ink/ink726.xml"/><Relationship Id="rId150" Type="http://schemas.openxmlformats.org/officeDocument/2006/relationships/image" Target="../media/image710.png"/><Relationship Id="rId171" Type="http://schemas.openxmlformats.org/officeDocument/2006/relationships/image" Target="../media/image720.png"/><Relationship Id="rId192" Type="http://schemas.openxmlformats.org/officeDocument/2006/relationships/customXml" Target="../ink/ink780.xml"/><Relationship Id="rId206" Type="http://schemas.openxmlformats.org/officeDocument/2006/relationships/customXml" Target="../ink/ink787.xml"/><Relationship Id="rId227" Type="http://schemas.openxmlformats.org/officeDocument/2006/relationships/image" Target="../media/image747.png"/><Relationship Id="rId248" Type="http://schemas.openxmlformats.org/officeDocument/2006/relationships/customXml" Target="../ink/ink808.xml"/><Relationship Id="rId269" Type="http://schemas.openxmlformats.org/officeDocument/2006/relationships/image" Target="../media/image767.png"/><Relationship Id="rId12" Type="http://schemas.openxmlformats.org/officeDocument/2006/relationships/customXml" Target="../ink/ink689.xml"/><Relationship Id="rId33" Type="http://schemas.openxmlformats.org/officeDocument/2006/relationships/image" Target="../media/image653.png"/><Relationship Id="rId108" Type="http://schemas.openxmlformats.org/officeDocument/2006/relationships/image" Target="../media/image689.png"/><Relationship Id="rId129" Type="http://schemas.openxmlformats.org/officeDocument/2006/relationships/customXml" Target="../ink/ink748.xml"/><Relationship Id="rId280" Type="http://schemas.openxmlformats.org/officeDocument/2006/relationships/image" Target="../media/image772.png"/><Relationship Id="rId315" Type="http://schemas.openxmlformats.org/officeDocument/2006/relationships/image" Target="../media/image788.png"/><Relationship Id="rId336" Type="http://schemas.openxmlformats.org/officeDocument/2006/relationships/customXml" Target="../ink/ink854.xml"/><Relationship Id="rId54" Type="http://schemas.openxmlformats.org/officeDocument/2006/relationships/customXml" Target="../ink/ink710.xml"/><Relationship Id="rId75" Type="http://schemas.openxmlformats.org/officeDocument/2006/relationships/customXml" Target="../ink/ink721.xml"/><Relationship Id="rId96" Type="http://schemas.openxmlformats.org/officeDocument/2006/relationships/image" Target="../media/image683.png"/><Relationship Id="rId140" Type="http://schemas.openxmlformats.org/officeDocument/2006/relationships/image" Target="../media/image705.png"/><Relationship Id="rId161" Type="http://schemas.openxmlformats.org/officeDocument/2006/relationships/customXml" Target="../ink/ink764.xml"/><Relationship Id="rId182" Type="http://schemas.openxmlformats.org/officeDocument/2006/relationships/customXml" Target="../ink/ink775.xml"/><Relationship Id="rId217" Type="http://schemas.openxmlformats.org/officeDocument/2006/relationships/image" Target="../media/image742.png"/><Relationship Id="rId6" Type="http://schemas.openxmlformats.org/officeDocument/2006/relationships/customXml" Target="../ink/ink686.xml"/><Relationship Id="rId238" Type="http://schemas.openxmlformats.org/officeDocument/2006/relationships/customXml" Target="../ink/ink803.xml"/><Relationship Id="rId259" Type="http://schemas.openxmlformats.org/officeDocument/2006/relationships/image" Target="../media/image762.png"/><Relationship Id="rId23" Type="http://schemas.openxmlformats.org/officeDocument/2006/relationships/image" Target="../media/image649.png"/><Relationship Id="rId119" Type="http://schemas.openxmlformats.org/officeDocument/2006/relationships/customXml" Target="../ink/ink743.xml"/><Relationship Id="rId270" Type="http://schemas.openxmlformats.org/officeDocument/2006/relationships/customXml" Target="../ink/ink819.xml"/><Relationship Id="rId291" Type="http://schemas.openxmlformats.org/officeDocument/2006/relationships/customXml" Target="../ink/ink831.xml"/><Relationship Id="rId305" Type="http://schemas.openxmlformats.org/officeDocument/2006/relationships/image" Target="../media/image783.png"/><Relationship Id="rId326" Type="http://schemas.openxmlformats.org/officeDocument/2006/relationships/customXml" Target="../ink/ink849.xml"/><Relationship Id="rId44" Type="http://schemas.openxmlformats.org/officeDocument/2006/relationships/customXml" Target="../ink/ink705.xml"/><Relationship Id="rId65" Type="http://schemas.openxmlformats.org/officeDocument/2006/relationships/image" Target="../media/image668.png"/><Relationship Id="rId86" Type="http://schemas.openxmlformats.org/officeDocument/2006/relationships/image" Target="../media/image678.png"/><Relationship Id="rId130" Type="http://schemas.openxmlformats.org/officeDocument/2006/relationships/image" Target="../media/image700.png"/><Relationship Id="rId151" Type="http://schemas.openxmlformats.org/officeDocument/2006/relationships/customXml" Target="../ink/ink759.xml"/><Relationship Id="rId172" Type="http://schemas.openxmlformats.org/officeDocument/2006/relationships/customXml" Target="../ink/ink770.xml"/><Relationship Id="rId193" Type="http://schemas.openxmlformats.org/officeDocument/2006/relationships/image" Target="../media/image730.png"/><Relationship Id="rId207" Type="http://schemas.openxmlformats.org/officeDocument/2006/relationships/image" Target="../media/image737.png"/><Relationship Id="rId228" Type="http://schemas.openxmlformats.org/officeDocument/2006/relationships/customXml" Target="../ink/ink798.xml"/><Relationship Id="rId249" Type="http://schemas.openxmlformats.org/officeDocument/2006/relationships/image" Target="../media/image757.png"/><Relationship Id="rId13" Type="http://schemas.openxmlformats.org/officeDocument/2006/relationships/image" Target="../media/image644.png"/><Relationship Id="rId109" Type="http://schemas.openxmlformats.org/officeDocument/2006/relationships/customXml" Target="../ink/ink738.xml"/><Relationship Id="rId260" Type="http://schemas.openxmlformats.org/officeDocument/2006/relationships/customXml" Target="../ink/ink814.xml"/><Relationship Id="rId281" Type="http://schemas.openxmlformats.org/officeDocument/2006/relationships/customXml" Target="../ink/ink825.xml"/><Relationship Id="rId316" Type="http://schemas.openxmlformats.org/officeDocument/2006/relationships/customXml" Target="../ink/ink844.xml"/><Relationship Id="rId337" Type="http://schemas.openxmlformats.org/officeDocument/2006/relationships/image" Target="../media/image799.png"/><Relationship Id="rId34" Type="http://schemas.openxmlformats.org/officeDocument/2006/relationships/customXml" Target="../ink/ink700.xml"/><Relationship Id="rId55" Type="http://schemas.openxmlformats.org/officeDocument/2006/relationships/image" Target="../media/image663.png"/><Relationship Id="rId76" Type="http://schemas.openxmlformats.org/officeDocument/2006/relationships/image" Target="../media/image673.png"/><Relationship Id="rId97" Type="http://schemas.openxmlformats.org/officeDocument/2006/relationships/customXml" Target="../ink/ink732.xml"/><Relationship Id="rId120" Type="http://schemas.openxmlformats.org/officeDocument/2006/relationships/image" Target="../media/image695.png"/><Relationship Id="rId141" Type="http://schemas.openxmlformats.org/officeDocument/2006/relationships/customXml" Target="../ink/ink754.xml"/><Relationship Id="rId7" Type="http://schemas.openxmlformats.org/officeDocument/2006/relationships/image" Target="../media/image641.png"/><Relationship Id="rId162" Type="http://schemas.openxmlformats.org/officeDocument/2006/relationships/image" Target="../media/image716.png"/><Relationship Id="rId183" Type="http://schemas.openxmlformats.org/officeDocument/2006/relationships/image" Target="../media/image726.png"/><Relationship Id="rId218" Type="http://schemas.openxmlformats.org/officeDocument/2006/relationships/customXml" Target="../ink/ink793.xml"/><Relationship Id="rId239" Type="http://schemas.openxmlformats.org/officeDocument/2006/relationships/image" Target="../media/image752.png"/><Relationship Id="rId250" Type="http://schemas.openxmlformats.org/officeDocument/2006/relationships/customXml" Target="../ink/ink809.xml"/><Relationship Id="rId271" Type="http://schemas.openxmlformats.org/officeDocument/2006/relationships/image" Target="../media/image768.png"/><Relationship Id="rId292" Type="http://schemas.openxmlformats.org/officeDocument/2006/relationships/image" Target="../media/image777.png"/><Relationship Id="rId306" Type="http://schemas.openxmlformats.org/officeDocument/2006/relationships/customXml" Target="../ink/ink839.xml"/><Relationship Id="rId24" Type="http://schemas.openxmlformats.org/officeDocument/2006/relationships/customXml" Target="../ink/ink695.xml"/><Relationship Id="rId45" Type="http://schemas.openxmlformats.org/officeDocument/2006/relationships/image" Target="../media/image659.png"/><Relationship Id="rId66" Type="http://schemas.openxmlformats.org/officeDocument/2006/relationships/customXml" Target="../ink/ink716.xml"/><Relationship Id="rId87" Type="http://schemas.openxmlformats.org/officeDocument/2006/relationships/customXml" Target="../ink/ink727.xml"/><Relationship Id="rId110" Type="http://schemas.openxmlformats.org/officeDocument/2006/relationships/image" Target="../media/image690.png"/><Relationship Id="rId131" Type="http://schemas.openxmlformats.org/officeDocument/2006/relationships/customXml" Target="../ink/ink749.xml"/><Relationship Id="rId327" Type="http://schemas.openxmlformats.org/officeDocument/2006/relationships/image" Target="../media/image794.png"/><Relationship Id="rId152" Type="http://schemas.openxmlformats.org/officeDocument/2006/relationships/image" Target="../media/image711.png"/><Relationship Id="rId173" Type="http://schemas.openxmlformats.org/officeDocument/2006/relationships/image" Target="../media/image721.png"/><Relationship Id="rId194" Type="http://schemas.openxmlformats.org/officeDocument/2006/relationships/customXml" Target="../ink/ink781.xml"/><Relationship Id="rId208" Type="http://schemas.openxmlformats.org/officeDocument/2006/relationships/customXml" Target="../ink/ink788.xml"/><Relationship Id="rId229" Type="http://schemas.openxmlformats.org/officeDocument/2006/relationships/image" Target="../media/image748.png"/><Relationship Id="rId240" Type="http://schemas.openxmlformats.org/officeDocument/2006/relationships/customXml" Target="../ink/ink804.xml"/><Relationship Id="rId261" Type="http://schemas.openxmlformats.org/officeDocument/2006/relationships/image" Target="../media/image763.png"/><Relationship Id="rId14" Type="http://schemas.openxmlformats.org/officeDocument/2006/relationships/customXml" Target="../ink/ink690.xml"/><Relationship Id="rId35" Type="http://schemas.openxmlformats.org/officeDocument/2006/relationships/image" Target="../media/image654.png"/><Relationship Id="rId56" Type="http://schemas.openxmlformats.org/officeDocument/2006/relationships/customXml" Target="../ink/ink711.xml"/><Relationship Id="rId77" Type="http://schemas.openxmlformats.org/officeDocument/2006/relationships/customXml" Target="../ink/ink722.xml"/><Relationship Id="rId100" Type="http://schemas.openxmlformats.org/officeDocument/2006/relationships/image" Target="../media/image685.png"/><Relationship Id="rId282" Type="http://schemas.openxmlformats.org/officeDocument/2006/relationships/image" Target="../media/image773.png"/><Relationship Id="rId317" Type="http://schemas.openxmlformats.org/officeDocument/2006/relationships/image" Target="../media/image789.png"/><Relationship Id="rId338" Type="http://schemas.openxmlformats.org/officeDocument/2006/relationships/customXml" Target="../ink/ink855.xml"/><Relationship Id="rId8" Type="http://schemas.openxmlformats.org/officeDocument/2006/relationships/customXml" Target="../ink/ink687.xml"/><Relationship Id="rId98" Type="http://schemas.openxmlformats.org/officeDocument/2006/relationships/image" Target="../media/image684.png"/><Relationship Id="rId121" Type="http://schemas.openxmlformats.org/officeDocument/2006/relationships/customXml" Target="../ink/ink744.xml"/><Relationship Id="rId142" Type="http://schemas.openxmlformats.org/officeDocument/2006/relationships/image" Target="../media/image706.png"/><Relationship Id="rId163" Type="http://schemas.openxmlformats.org/officeDocument/2006/relationships/customXml" Target="../ink/ink765.xml"/><Relationship Id="rId184" Type="http://schemas.openxmlformats.org/officeDocument/2006/relationships/customXml" Target="../ink/ink776.xml"/><Relationship Id="rId219" Type="http://schemas.openxmlformats.org/officeDocument/2006/relationships/image" Target="../media/image743.png"/><Relationship Id="rId3" Type="http://schemas.openxmlformats.org/officeDocument/2006/relationships/image" Target="../media/image639.png"/><Relationship Id="rId214" Type="http://schemas.openxmlformats.org/officeDocument/2006/relationships/customXml" Target="../ink/ink791.xml"/><Relationship Id="rId230" Type="http://schemas.openxmlformats.org/officeDocument/2006/relationships/customXml" Target="../ink/ink799.xml"/><Relationship Id="rId235" Type="http://schemas.openxmlformats.org/officeDocument/2006/relationships/image" Target="../media/image751.png"/><Relationship Id="rId251" Type="http://schemas.openxmlformats.org/officeDocument/2006/relationships/image" Target="../media/image758.png"/><Relationship Id="rId256" Type="http://schemas.openxmlformats.org/officeDocument/2006/relationships/customXml" Target="../ink/ink812.xml"/><Relationship Id="rId277" Type="http://schemas.openxmlformats.org/officeDocument/2006/relationships/customXml" Target="../ink/ink823.xml"/><Relationship Id="rId298" Type="http://schemas.openxmlformats.org/officeDocument/2006/relationships/customXml" Target="../ink/ink835.xml"/><Relationship Id="rId25" Type="http://schemas.openxmlformats.org/officeDocument/2006/relationships/image" Target="../media/image650.png"/><Relationship Id="rId46" Type="http://schemas.openxmlformats.org/officeDocument/2006/relationships/customXml" Target="../ink/ink706.xml"/><Relationship Id="rId67" Type="http://schemas.openxmlformats.org/officeDocument/2006/relationships/image" Target="../media/image669.png"/><Relationship Id="rId116" Type="http://schemas.openxmlformats.org/officeDocument/2006/relationships/image" Target="../media/image693.png"/><Relationship Id="rId137" Type="http://schemas.openxmlformats.org/officeDocument/2006/relationships/customXml" Target="../ink/ink752.xml"/><Relationship Id="rId158" Type="http://schemas.openxmlformats.org/officeDocument/2006/relationships/image" Target="../media/image714.png"/><Relationship Id="rId272" Type="http://schemas.openxmlformats.org/officeDocument/2006/relationships/customXml" Target="../ink/ink820.xml"/><Relationship Id="rId293" Type="http://schemas.openxmlformats.org/officeDocument/2006/relationships/customXml" Target="../ink/ink832.xml"/><Relationship Id="rId302" Type="http://schemas.openxmlformats.org/officeDocument/2006/relationships/customXml" Target="../ink/ink837.xml"/><Relationship Id="rId307" Type="http://schemas.openxmlformats.org/officeDocument/2006/relationships/image" Target="../media/image784.png"/><Relationship Id="rId323" Type="http://schemas.openxmlformats.org/officeDocument/2006/relationships/image" Target="../media/image792.png"/><Relationship Id="rId328" Type="http://schemas.openxmlformats.org/officeDocument/2006/relationships/customXml" Target="../ink/ink850.xml"/><Relationship Id="rId20" Type="http://schemas.openxmlformats.org/officeDocument/2006/relationships/customXml" Target="../ink/ink693.xml"/><Relationship Id="rId41" Type="http://schemas.openxmlformats.org/officeDocument/2006/relationships/image" Target="../media/image657.png"/><Relationship Id="rId62" Type="http://schemas.openxmlformats.org/officeDocument/2006/relationships/customXml" Target="../ink/ink714.xml"/><Relationship Id="rId83" Type="http://schemas.openxmlformats.org/officeDocument/2006/relationships/customXml" Target="../ink/ink725.xml"/><Relationship Id="rId88" Type="http://schemas.openxmlformats.org/officeDocument/2006/relationships/image" Target="../media/image679.png"/><Relationship Id="rId111" Type="http://schemas.openxmlformats.org/officeDocument/2006/relationships/customXml" Target="../ink/ink739.xml"/><Relationship Id="rId132" Type="http://schemas.openxmlformats.org/officeDocument/2006/relationships/image" Target="../media/image701.png"/><Relationship Id="rId153" Type="http://schemas.openxmlformats.org/officeDocument/2006/relationships/customXml" Target="../ink/ink760.xml"/><Relationship Id="rId174" Type="http://schemas.openxmlformats.org/officeDocument/2006/relationships/customXml" Target="../ink/ink771.xml"/><Relationship Id="rId179" Type="http://schemas.openxmlformats.org/officeDocument/2006/relationships/image" Target="../media/image724.png"/><Relationship Id="rId195" Type="http://schemas.openxmlformats.org/officeDocument/2006/relationships/image" Target="../media/image731.png"/><Relationship Id="rId209" Type="http://schemas.openxmlformats.org/officeDocument/2006/relationships/image" Target="../media/image738.png"/><Relationship Id="rId190" Type="http://schemas.openxmlformats.org/officeDocument/2006/relationships/customXml" Target="../ink/ink779.xml"/><Relationship Id="rId204" Type="http://schemas.openxmlformats.org/officeDocument/2006/relationships/customXml" Target="../ink/ink786.xml"/><Relationship Id="rId220" Type="http://schemas.openxmlformats.org/officeDocument/2006/relationships/customXml" Target="../ink/ink794.xml"/><Relationship Id="rId225" Type="http://schemas.openxmlformats.org/officeDocument/2006/relationships/image" Target="../media/image746.png"/><Relationship Id="rId241" Type="http://schemas.openxmlformats.org/officeDocument/2006/relationships/image" Target="../media/image753.png"/><Relationship Id="rId246" Type="http://schemas.openxmlformats.org/officeDocument/2006/relationships/customXml" Target="../ink/ink807.xml"/><Relationship Id="rId267" Type="http://schemas.openxmlformats.org/officeDocument/2006/relationships/image" Target="../media/image766.png"/><Relationship Id="rId288" Type="http://schemas.openxmlformats.org/officeDocument/2006/relationships/image" Target="../media/image775.png"/><Relationship Id="rId15" Type="http://schemas.openxmlformats.org/officeDocument/2006/relationships/image" Target="../media/image645.png"/><Relationship Id="rId36" Type="http://schemas.openxmlformats.org/officeDocument/2006/relationships/customXml" Target="../ink/ink701.xml"/><Relationship Id="rId57" Type="http://schemas.openxmlformats.org/officeDocument/2006/relationships/image" Target="../media/image664.png"/><Relationship Id="rId106" Type="http://schemas.openxmlformats.org/officeDocument/2006/relationships/image" Target="../media/image688.png"/><Relationship Id="rId127" Type="http://schemas.openxmlformats.org/officeDocument/2006/relationships/customXml" Target="../ink/ink747.xml"/><Relationship Id="rId262" Type="http://schemas.openxmlformats.org/officeDocument/2006/relationships/customXml" Target="../ink/ink815.xml"/><Relationship Id="rId283" Type="http://schemas.openxmlformats.org/officeDocument/2006/relationships/customXml" Target="../ink/ink826.xml"/><Relationship Id="rId313" Type="http://schemas.openxmlformats.org/officeDocument/2006/relationships/image" Target="../media/image787.png"/><Relationship Id="rId318" Type="http://schemas.openxmlformats.org/officeDocument/2006/relationships/customXml" Target="../ink/ink845.xml"/><Relationship Id="rId339" Type="http://schemas.openxmlformats.org/officeDocument/2006/relationships/image" Target="../media/image800.png"/><Relationship Id="rId10" Type="http://schemas.openxmlformats.org/officeDocument/2006/relationships/customXml" Target="../ink/ink688.xml"/><Relationship Id="rId31" Type="http://schemas.openxmlformats.org/officeDocument/2006/relationships/image" Target="../media/image652.png"/><Relationship Id="rId52" Type="http://schemas.openxmlformats.org/officeDocument/2006/relationships/customXml" Target="../ink/ink709.xml"/><Relationship Id="rId73" Type="http://schemas.openxmlformats.org/officeDocument/2006/relationships/customXml" Target="../ink/ink720.xml"/><Relationship Id="rId78" Type="http://schemas.openxmlformats.org/officeDocument/2006/relationships/image" Target="../media/image674.png"/><Relationship Id="rId94" Type="http://schemas.openxmlformats.org/officeDocument/2006/relationships/image" Target="../media/image682.png"/><Relationship Id="rId99" Type="http://schemas.openxmlformats.org/officeDocument/2006/relationships/customXml" Target="../ink/ink733.xml"/><Relationship Id="rId101" Type="http://schemas.openxmlformats.org/officeDocument/2006/relationships/customXml" Target="../ink/ink734.xml"/><Relationship Id="rId122" Type="http://schemas.openxmlformats.org/officeDocument/2006/relationships/image" Target="../media/image696.png"/><Relationship Id="rId143" Type="http://schemas.openxmlformats.org/officeDocument/2006/relationships/customXml" Target="../ink/ink755.xml"/><Relationship Id="rId148" Type="http://schemas.openxmlformats.org/officeDocument/2006/relationships/image" Target="../media/image709.png"/><Relationship Id="rId164" Type="http://schemas.openxmlformats.org/officeDocument/2006/relationships/image" Target="../media/image717.png"/><Relationship Id="rId169" Type="http://schemas.openxmlformats.org/officeDocument/2006/relationships/image" Target="../media/image719.png"/><Relationship Id="rId185" Type="http://schemas.openxmlformats.org/officeDocument/2006/relationships/image" Target="../media/image727.png"/><Relationship Id="rId334" Type="http://schemas.openxmlformats.org/officeDocument/2006/relationships/customXml" Target="../ink/ink853.xml"/><Relationship Id="rId4" Type="http://schemas.openxmlformats.org/officeDocument/2006/relationships/customXml" Target="../ink/ink685.xml"/><Relationship Id="rId9" Type="http://schemas.openxmlformats.org/officeDocument/2006/relationships/image" Target="../media/image642.png"/><Relationship Id="rId180" Type="http://schemas.openxmlformats.org/officeDocument/2006/relationships/customXml" Target="../ink/ink774.xml"/><Relationship Id="rId210" Type="http://schemas.openxmlformats.org/officeDocument/2006/relationships/customXml" Target="../ink/ink789.xml"/><Relationship Id="rId215" Type="http://schemas.openxmlformats.org/officeDocument/2006/relationships/image" Target="../media/image741.png"/><Relationship Id="rId236" Type="http://schemas.openxmlformats.org/officeDocument/2006/relationships/customXml" Target="../ink/ink802.xml"/><Relationship Id="rId257" Type="http://schemas.openxmlformats.org/officeDocument/2006/relationships/image" Target="../media/image761.png"/><Relationship Id="rId278" Type="http://schemas.openxmlformats.org/officeDocument/2006/relationships/image" Target="../media/image771.png"/><Relationship Id="rId26" Type="http://schemas.openxmlformats.org/officeDocument/2006/relationships/customXml" Target="../ink/ink696.xml"/><Relationship Id="rId231" Type="http://schemas.openxmlformats.org/officeDocument/2006/relationships/image" Target="../media/image749.png"/><Relationship Id="rId252" Type="http://schemas.openxmlformats.org/officeDocument/2006/relationships/customXml" Target="../ink/ink810.xml"/><Relationship Id="rId273" Type="http://schemas.openxmlformats.org/officeDocument/2006/relationships/customXml" Target="../ink/ink821.xml"/><Relationship Id="rId294" Type="http://schemas.openxmlformats.org/officeDocument/2006/relationships/customXml" Target="../ink/ink833.xml"/><Relationship Id="rId308" Type="http://schemas.openxmlformats.org/officeDocument/2006/relationships/customXml" Target="../ink/ink840.xml"/><Relationship Id="rId329" Type="http://schemas.openxmlformats.org/officeDocument/2006/relationships/image" Target="../media/image795.png"/><Relationship Id="rId47" Type="http://schemas.openxmlformats.org/officeDocument/2006/relationships/image" Target="../media/image660.png"/><Relationship Id="rId68" Type="http://schemas.openxmlformats.org/officeDocument/2006/relationships/customXml" Target="../ink/ink717.xml"/><Relationship Id="rId89" Type="http://schemas.openxmlformats.org/officeDocument/2006/relationships/customXml" Target="../ink/ink728.xml"/><Relationship Id="rId112" Type="http://schemas.openxmlformats.org/officeDocument/2006/relationships/image" Target="../media/image691.png"/><Relationship Id="rId133" Type="http://schemas.openxmlformats.org/officeDocument/2006/relationships/customXml" Target="../ink/ink750.xml"/><Relationship Id="rId154" Type="http://schemas.openxmlformats.org/officeDocument/2006/relationships/image" Target="../media/image712.png"/><Relationship Id="rId175" Type="http://schemas.openxmlformats.org/officeDocument/2006/relationships/image" Target="../media/image722.png"/><Relationship Id="rId196" Type="http://schemas.openxmlformats.org/officeDocument/2006/relationships/customXml" Target="../ink/ink782.xml"/><Relationship Id="rId200" Type="http://schemas.openxmlformats.org/officeDocument/2006/relationships/customXml" Target="../ink/ink784.xml"/><Relationship Id="rId16" Type="http://schemas.openxmlformats.org/officeDocument/2006/relationships/customXml" Target="../ink/ink691.xml"/><Relationship Id="rId221" Type="http://schemas.openxmlformats.org/officeDocument/2006/relationships/image" Target="../media/image744.png"/><Relationship Id="rId242" Type="http://schemas.openxmlformats.org/officeDocument/2006/relationships/customXml" Target="../ink/ink805.xml"/><Relationship Id="rId263" Type="http://schemas.openxmlformats.org/officeDocument/2006/relationships/image" Target="../media/image764.png"/><Relationship Id="rId284" Type="http://schemas.openxmlformats.org/officeDocument/2006/relationships/customXml" Target="../ink/ink827.xml"/><Relationship Id="rId319" Type="http://schemas.openxmlformats.org/officeDocument/2006/relationships/image" Target="../media/image790.png"/><Relationship Id="rId37" Type="http://schemas.openxmlformats.org/officeDocument/2006/relationships/image" Target="../media/image655.png"/><Relationship Id="rId58" Type="http://schemas.openxmlformats.org/officeDocument/2006/relationships/customXml" Target="../ink/ink712.xml"/><Relationship Id="rId79" Type="http://schemas.openxmlformats.org/officeDocument/2006/relationships/customXml" Target="../ink/ink723.xml"/><Relationship Id="rId102" Type="http://schemas.openxmlformats.org/officeDocument/2006/relationships/image" Target="../media/image686.png"/><Relationship Id="rId123" Type="http://schemas.openxmlformats.org/officeDocument/2006/relationships/customXml" Target="../ink/ink745.xml"/><Relationship Id="rId144" Type="http://schemas.openxmlformats.org/officeDocument/2006/relationships/image" Target="../media/image707.png"/><Relationship Id="rId330" Type="http://schemas.openxmlformats.org/officeDocument/2006/relationships/customXml" Target="../ink/ink851.xml"/><Relationship Id="rId90" Type="http://schemas.openxmlformats.org/officeDocument/2006/relationships/image" Target="../media/image680.png"/><Relationship Id="rId165" Type="http://schemas.openxmlformats.org/officeDocument/2006/relationships/customXml" Target="../ink/ink766.xml"/><Relationship Id="rId186" Type="http://schemas.openxmlformats.org/officeDocument/2006/relationships/customXml" Target="../ink/ink777.xml"/><Relationship Id="rId211" Type="http://schemas.openxmlformats.org/officeDocument/2006/relationships/image" Target="../media/image739.png"/><Relationship Id="rId232" Type="http://schemas.openxmlformats.org/officeDocument/2006/relationships/customXml" Target="../ink/ink800.xml"/><Relationship Id="rId253" Type="http://schemas.openxmlformats.org/officeDocument/2006/relationships/image" Target="../media/image759.png"/><Relationship Id="rId274" Type="http://schemas.openxmlformats.org/officeDocument/2006/relationships/image" Target="../media/image769.png"/><Relationship Id="rId295" Type="http://schemas.openxmlformats.org/officeDocument/2006/relationships/image" Target="../media/image778.png"/><Relationship Id="rId309" Type="http://schemas.openxmlformats.org/officeDocument/2006/relationships/image" Target="../media/image785.png"/><Relationship Id="rId27" Type="http://schemas.openxmlformats.org/officeDocument/2006/relationships/image" Target="../media/image651.png"/><Relationship Id="rId48" Type="http://schemas.openxmlformats.org/officeDocument/2006/relationships/customXml" Target="../ink/ink707.xml"/><Relationship Id="rId69" Type="http://schemas.openxmlformats.org/officeDocument/2006/relationships/customXml" Target="../ink/ink718.xml"/><Relationship Id="rId113" Type="http://schemas.openxmlformats.org/officeDocument/2006/relationships/customXml" Target="../ink/ink740.xml"/><Relationship Id="rId134" Type="http://schemas.openxmlformats.org/officeDocument/2006/relationships/image" Target="../media/image702.png"/><Relationship Id="rId320" Type="http://schemas.openxmlformats.org/officeDocument/2006/relationships/customXml" Target="../ink/ink846.xml"/><Relationship Id="rId80" Type="http://schemas.openxmlformats.org/officeDocument/2006/relationships/image" Target="../media/image675.png"/><Relationship Id="rId155" Type="http://schemas.openxmlformats.org/officeDocument/2006/relationships/customXml" Target="../ink/ink761.xml"/><Relationship Id="rId176" Type="http://schemas.openxmlformats.org/officeDocument/2006/relationships/customXml" Target="../ink/ink772.xml"/><Relationship Id="rId197" Type="http://schemas.openxmlformats.org/officeDocument/2006/relationships/image" Target="../media/image732.png"/><Relationship Id="rId201" Type="http://schemas.openxmlformats.org/officeDocument/2006/relationships/image" Target="../media/image734.png"/><Relationship Id="rId222" Type="http://schemas.openxmlformats.org/officeDocument/2006/relationships/customXml" Target="../ink/ink795.xml"/><Relationship Id="rId243" Type="http://schemas.openxmlformats.org/officeDocument/2006/relationships/image" Target="../media/image754.png"/><Relationship Id="rId264" Type="http://schemas.openxmlformats.org/officeDocument/2006/relationships/customXml" Target="../ink/ink816.xml"/><Relationship Id="rId285" Type="http://schemas.openxmlformats.org/officeDocument/2006/relationships/image" Target="../media/image774.png"/><Relationship Id="rId17" Type="http://schemas.openxmlformats.org/officeDocument/2006/relationships/image" Target="../media/image646.png"/><Relationship Id="rId38" Type="http://schemas.openxmlformats.org/officeDocument/2006/relationships/customXml" Target="../ink/ink702.xml"/><Relationship Id="rId59" Type="http://schemas.openxmlformats.org/officeDocument/2006/relationships/image" Target="../media/image665.png"/><Relationship Id="rId103" Type="http://schemas.openxmlformats.org/officeDocument/2006/relationships/customXml" Target="../ink/ink735.xml"/><Relationship Id="rId124" Type="http://schemas.openxmlformats.org/officeDocument/2006/relationships/image" Target="../media/image697.png"/><Relationship Id="rId310" Type="http://schemas.openxmlformats.org/officeDocument/2006/relationships/customXml" Target="../ink/ink841.xml"/><Relationship Id="rId70" Type="http://schemas.openxmlformats.org/officeDocument/2006/relationships/image" Target="../media/image670.png"/><Relationship Id="rId91" Type="http://schemas.openxmlformats.org/officeDocument/2006/relationships/customXml" Target="../ink/ink729.xml"/><Relationship Id="rId145" Type="http://schemas.openxmlformats.org/officeDocument/2006/relationships/customXml" Target="../ink/ink756.xml"/><Relationship Id="rId166" Type="http://schemas.openxmlformats.org/officeDocument/2006/relationships/image" Target="../media/image718.png"/><Relationship Id="rId187" Type="http://schemas.openxmlformats.org/officeDocument/2006/relationships/image" Target="../media/image728.png"/><Relationship Id="rId331" Type="http://schemas.openxmlformats.org/officeDocument/2006/relationships/image" Target="../media/image7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790.xml"/><Relationship Id="rId233" Type="http://schemas.openxmlformats.org/officeDocument/2006/relationships/image" Target="../media/image750.png"/><Relationship Id="rId254" Type="http://schemas.openxmlformats.org/officeDocument/2006/relationships/customXml" Target="../ink/ink811.xml"/><Relationship Id="rId28" Type="http://schemas.openxmlformats.org/officeDocument/2006/relationships/customXml" Target="../ink/ink697.xml"/><Relationship Id="rId49" Type="http://schemas.openxmlformats.org/officeDocument/2006/relationships/image" Target="../media/image661.png"/><Relationship Id="rId114" Type="http://schemas.openxmlformats.org/officeDocument/2006/relationships/image" Target="../media/image692.png"/><Relationship Id="rId275" Type="http://schemas.openxmlformats.org/officeDocument/2006/relationships/customXml" Target="../ink/ink822.xml"/><Relationship Id="rId296" Type="http://schemas.openxmlformats.org/officeDocument/2006/relationships/customXml" Target="../ink/ink834.xml"/><Relationship Id="rId300" Type="http://schemas.openxmlformats.org/officeDocument/2006/relationships/customXml" Target="../ink/ink836.xml"/><Relationship Id="rId60" Type="http://schemas.openxmlformats.org/officeDocument/2006/relationships/customXml" Target="../ink/ink713.xml"/><Relationship Id="rId81" Type="http://schemas.openxmlformats.org/officeDocument/2006/relationships/customXml" Target="../ink/ink724.xml"/><Relationship Id="rId135" Type="http://schemas.openxmlformats.org/officeDocument/2006/relationships/customXml" Target="../ink/ink751.xml"/><Relationship Id="rId156" Type="http://schemas.openxmlformats.org/officeDocument/2006/relationships/image" Target="../media/image713.png"/><Relationship Id="rId177" Type="http://schemas.openxmlformats.org/officeDocument/2006/relationships/image" Target="../media/image723.png"/><Relationship Id="rId198" Type="http://schemas.openxmlformats.org/officeDocument/2006/relationships/customXml" Target="../ink/ink783.xml"/><Relationship Id="rId321" Type="http://schemas.openxmlformats.org/officeDocument/2006/relationships/image" Target="../media/image791.png"/><Relationship Id="rId202" Type="http://schemas.openxmlformats.org/officeDocument/2006/relationships/customXml" Target="../ink/ink785.xml"/><Relationship Id="rId223" Type="http://schemas.openxmlformats.org/officeDocument/2006/relationships/image" Target="../media/image745.png"/><Relationship Id="rId244" Type="http://schemas.openxmlformats.org/officeDocument/2006/relationships/customXml" Target="../ink/ink806.xml"/><Relationship Id="rId18" Type="http://schemas.openxmlformats.org/officeDocument/2006/relationships/customXml" Target="../ink/ink692.xml"/><Relationship Id="rId39" Type="http://schemas.openxmlformats.org/officeDocument/2006/relationships/image" Target="../media/image656.png"/><Relationship Id="rId265" Type="http://schemas.openxmlformats.org/officeDocument/2006/relationships/image" Target="../media/image765.png"/><Relationship Id="rId286" Type="http://schemas.openxmlformats.org/officeDocument/2006/relationships/customXml" Target="../ink/ink828.xml"/><Relationship Id="rId50" Type="http://schemas.openxmlformats.org/officeDocument/2006/relationships/customXml" Target="../ink/ink708.xml"/><Relationship Id="rId104" Type="http://schemas.openxmlformats.org/officeDocument/2006/relationships/image" Target="../media/image687.png"/><Relationship Id="rId125" Type="http://schemas.openxmlformats.org/officeDocument/2006/relationships/customXml" Target="../ink/ink746.xml"/><Relationship Id="rId146" Type="http://schemas.openxmlformats.org/officeDocument/2006/relationships/image" Target="../media/image708.png"/><Relationship Id="rId167" Type="http://schemas.openxmlformats.org/officeDocument/2006/relationships/customXml" Target="../ink/ink767.xml"/><Relationship Id="rId188" Type="http://schemas.openxmlformats.org/officeDocument/2006/relationships/customXml" Target="../ink/ink778.xml"/><Relationship Id="rId311" Type="http://schemas.openxmlformats.org/officeDocument/2006/relationships/image" Target="../media/image786.png"/><Relationship Id="rId332" Type="http://schemas.openxmlformats.org/officeDocument/2006/relationships/customXml" Target="../ink/ink852.xml"/><Relationship Id="rId71" Type="http://schemas.openxmlformats.org/officeDocument/2006/relationships/customXml" Target="../ink/ink719.xml"/><Relationship Id="rId92" Type="http://schemas.openxmlformats.org/officeDocument/2006/relationships/image" Target="../media/image681.png"/><Relationship Id="rId213" Type="http://schemas.openxmlformats.org/officeDocument/2006/relationships/image" Target="../media/image740.png"/><Relationship Id="rId234" Type="http://schemas.openxmlformats.org/officeDocument/2006/relationships/customXml" Target="../ink/ink801.xml"/><Relationship Id="rId2" Type="http://schemas.openxmlformats.org/officeDocument/2006/relationships/customXml" Target="../ink/ink684.xml"/><Relationship Id="rId29" Type="http://schemas.openxmlformats.org/officeDocument/2006/relationships/image" Target="../media/image635.png"/><Relationship Id="rId255" Type="http://schemas.openxmlformats.org/officeDocument/2006/relationships/image" Target="../media/image760.png"/><Relationship Id="rId276" Type="http://schemas.openxmlformats.org/officeDocument/2006/relationships/image" Target="../media/image770.png"/><Relationship Id="rId297" Type="http://schemas.openxmlformats.org/officeDocument/2006/relationships/image" Target="../media/image779.png"/><Relationship Id="rId40" Type="http://schemas.openxmlformats.org/officeDocument/2006/relationships/customXml" Target="../ink/ink703.xml"/><Relationship Id="rId115" Type="http://schemas.openxmlformats.org/officeDocument/2006/relationships/customXml" Target="../ink/ink741.xml"/><Relationship Id="rId136" Type="http://schemas.openxmlformats.org/officeDocument/2006/relationships/image" Target="../media/image703.png"/><Relationship Id="rId157" Type="http://schemas.openxmlformats.org/officeDocument/2006/relationships/customXml" Target="../ink/ink762.xml"/><Relationship Id="rId178" Type="http://schemas.openxmlformats.org/officeDocument/2006/relationships/customXml" Target="../ink/ink773.xml"/><Relationship Id="rId301" Type="http://schemas.openxmlformats.org/officeDocument/2006/relationships/image" Target="../media/image781.png"/><Relationship Id="rId322" Type="http://schemas.openxmlformats.org/officeDocument/2006/relationships/customXml" Target="../ink/ink847.xml"/><Relationship Id="rId61" Type="http://schemas.openxmlformats.org/officeDocument/2006/relationships/image" Target="../media/image666.png"/><Relationship Id="rId82" Type="http://schemas.openxmlformats.org/officeDocument/2006/relationships/image" Target="../media/image676.png"/><Relationship Id="rId199" Type="http://schemas.openxmlformats.org/officeDocument/2006/relationships/image" Target="../media/image733.png"/><Relationship Id="rId203" Type="http://schemas.openxmlformats.org/officeDocument/2006/relationships/image" Target="../media/image735.png"/><Relationship Id="rId19" Type="http://schemas.openxmlformats.org/officeDocument/2006/relationships/image" Target="../media/image647.png"/><Relationship Id="rId224" Type="http://schemas.openxmlformats.org/officeDocument/2006/relationships/customXml" Target="../ink/ink796.xml"/><Relationship Id="rId245" Type="http://schemas.openxmlformats.org/officeDocument/2006/relationships/image" Target="../media/image755.png"/><Relationship Id="rId266" Type="http://schemas.openxmlformats.org/officeDocument/2006/relationships/customXml" Target="../ink/ink817.xml"/><Relationship Id="rId287" Type="http://schemas.openxmlformats.org/officeDocument/2006/relationships/customXml" Target="../ink/ink829.xml"/><Relationship Id="rId30" Type="http://schemas.openxmlformats.org/officeDocument/2006/relationships/customXml" Target="../ink/ink698.xml"/><Relationship Id="rId105" Type="http://schemas.openxmlformats.org/officeDocument/2006/relationships/customXml" Target="../ink/ink736.xml"/><Relationship Id="rId126" Type="http://schemas.openxmlformats.org/officeDocument/2006/relationships/image" Target="../media/image698.png"/><Relationship Id="rId147" Type="http://schemas.openxmlformats.org/officeDocument/2006/relationships/customXml" Target="../ink/ink757.xml"/><Relationship Id="rId168" Type="http://schemas.openxmlformats.org/officeDocument/2006/relationships/customXml" Target="../ink/ink768.xml"/><Relationship Id="rId312" Type="http://schemas.openxmlformats.org/officeDocument/2006/relationships/customXml" Target="../ink/ink842.xml"/><Relationship Id="rId333" Type="http://schemas.openxmlformats.org/officeDocument/2006/relationships/image" Target="../media/image797.png"/><Relationship Id="rId51" Type="http://schemas.openxmlformats.org/officeDocument/2006/relationships/image" Target="../media/image572.png"/><Relationship Id="rId72" Type="http://schemas.openxmlformats.org/officeDocument/2006/relationships/image" Target="../media/image671.png"/><Relationship Id="rId93" Type="http://schemas.openxmlformats.org/officeDocument/2006/relationships/customXml" Target="../ink/ink730.xml"/><Relationship Id="rId189" Type="http://schemas.openxmlformats.org/officeDocument/2006/relationships/image" Target="../media/image7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7F906E-4B29-47A7-AEBE-316E9F86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ABBB8-19DC-4F12-B66E-3858C0F4D863}" type="datetime1">
              <a:rPr lang="en-US" smtClean="0"/>
              <a:t>10/4/2020</a:t>
            </a:fld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BC060-1D64-468B-BF77-C7ADB352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CD95E-A428-4E8F-A603-A71E22D42A60}" type="slidenum">
              <a:rPr lang="th-TH" smtClean="0"/>
              <a:t>1</a:t>
            </a:fld>
            <a:endParaRPr lang="th-T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BD9240-1EF0-4212-99D5-9190788ED676}"/>
              </a:ext>
            </a:extLst>
          </p:cNvPr>
          <p:cNvSpPr/>
          <p:nvPr/>
        </p:nvSpPr>
        <p:spPr>
          <a:xfrm>
            <a:off x="2066489" y="4208136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By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Dr. Wazir Muhammad Laghari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Electrical Engineering Department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BUET, Khuzdar</a:t>
            </a:r>
          </a:p>
          <a:p>
            <a:pPr algn="ctr"/>
            <a:endParaRPr lang="th-T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B0B6FE-9A03-4850-A315-4D6E8FF0A27A}"/>
              </a:ext>
            </a:extLst>
          </p:cNvPr>
          <p:cNvSpPr/>
          <p:nvPr/>
        </p:nvSpPr>
        <p:spPr>
          <a:xfrm>
            <a:off x="332632" y="253209"/>
            <a:ext cx="1078278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Computational Methods in </a:t>
            </a:r>
          </a:p>
          <a:p>
            <a:pPr algn="ctr" fontAlgn="ctr"/>
            <a:r>
              <a:rPr lang="en-US" sz="4400" b="1" dirty="0">
                <a:solidFill>
                  <a:schemeClr val="accent6">
                    <a:lumMod val="50000"/>
                  </a:schemeClr>
                </a:solidFill>
                <a:latin typeface="-apple-system"/>
              </a:rPr>
              <a:t>Power System Analysis</a:t>
            </a:r>
          </a:p>
          <a:p>
            <a:pPr algn="ctr"/>
            <a:br>
              <a:rPr lang="en-US" sz="4400" b="1" dirty="0">
                <a:solidFill>
                  <a:schemeClr val="accent6">
                    <a:lumMod val="50000"/>
                  </a:schemeClr>
                </a:solidFill>
              </a:rPr>
            </a:br>
            <a:endParaRPr lang="th-TH" sz="4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626DA8-0D2D-4E5C-A592-8A5E58899654}"/>
              </a:ext>
            </a:extLst>
          </p:cNvPr>
          <p:cNvSpPr/>
          <p:nvPr/>
        </p:nvSpPr>
        <p:spPr>
          <a:xfrm>
            <a:off x="1333851" y="2007535"/>
            <a:ext cx="86483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7030A0"/>
                </a:solidFill>
              </a:rPr>
              <a:t>Lecture-12</a:t>
            </a:r>
            <a:br>
              <a:rPr lang="en-US" sz="4800" b="1" dirty="0">
                <a:solidFill>
                  <a:srgbClr val="7030A0"/>
                </a:solidFill>
              </a:rPr>
            </a:br>
            <a:r>
              <a:rPr lang="en-US" sz="4800" b="1" dirty="0">
                <a:solidFill>
                  <a:srgbClr val="7030A0"/>
                </a:solidFill>
              </a:rPr>
              <a:t>Load Flow Study (Gauss </a:t>
            </a:r>
            <a:r>
              <a:rPr lang="en-US" sz="4800" b="1" dirty="0" err="1">
                <a:solidFill>
                  <a:srgbClr val="7030A0"/>
                </a:solidFill>
              </a:rPr>
              <a:t>Sedial</a:t>
            </a:r>
            <a:r>
              <a:rPr lang="en-US" sz="4800" b="1" dirty="0">
                <a:solidFill>
                  <a:srgbClr val="7030A0"/>
                </a:solidFill>
              </a:rPr>
              <a:t> Method)</a:t>
            </a:r>
            <a:endParaRPr lang="th-TH" sz="4800" dirty="0">
              <a:solidFill>
                <a:srgbClr val="7030A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188D0-9CCD-47A4-A1B6-05B30952B5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32" y="136525"/>
            <a:ext cx="1301405" cy="12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368B6E56-0F51-4FF9-A743-BA34EF16F8FC}"/>
              </a:ext>
            </a:extLst>
          </p:cNvPr>
          <p:cNvGrpSpPr/>
          <p:nvPr/>
        </p:nvGrpSpPr>
        <p:grpSpPr>
          <a:xfrm>
            <a:off x="815904" y="3188304"/>
            <a:ext cx="2277360" cy="1139040"/>
            <a:chOff x="815904" y="3188304"/>
            <a:chExt cx="2277360" cy="11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2EE376-4063-475C-9AE6-A3B4A31D1557}"/>
                    </a:ext>
                  </a:extLst>
                </p14:cNvPr>
                <p14:cNvContentPartPr/>
                <p14:nvPr/>
              </p14:nvContentPartPr>
              <p14:xfrm>
                <a:off x="815904" y="3357864"/>
                <a:ext cx="873360" cy="8046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2EE376-4063-475C-9AE6-A3B4A31D155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0264" y="3321864"/>
                  <a:ext cx="945000" cy="87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B0B50CF-B00F-4B9D-8665-49387FA61B8F}"/>
                    </a:ext>
                  </a:extLst>
                </p14:cNvPr>
                <p14:cNvContentPartPr/>
                <p14:nvPr/>
              </p14:nvContentPartPr>
              <p14:xfrm>
                <a:off x="1279944" y="3911544"/>
                <a:ext cx="361440" cy="415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B0B50CF-B00F-4B9D-8665-49387FA61B8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3944" y="3875544"/>
                  <a:ext cx="43308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1F0BCC-BA88-4EDC-A6D0-C0CB9D43B955}"/>
                    </a:ext>
                  </a:extLst>
                </p14:cNvPr>
                <p14:cNvContentPartPr/>
                <p14:nvPr/>
              </p14:nvContentPartPr>
              <p14:xfrm>
                <a:off x="1873944" y="3757824"/>
                <a:ext cx="163080" cy="411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1F0BCC-BA88-4EDC-A6D0-C0CB9D43B95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38304" y="3722184"/>
                  <a:ext cx="23472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3406AD6-36D2-4BFE-9816-34A5772041FE}"/>
                    </a:ext>
                  </a:extLst>
                </p14:cNvPr>
                <p14:cNvContentPartPr/>
                <p14:nvPr/>
              </p14:nvContentPartPr>
              <p14:xfrm>
                <a:off x="1940544" y="3712104"/>
                <a:ext cx="440280" cy="327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3406AD6-36D2-4BFE-9816-34A5772041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04544" y="3676104"/>
                  <a:ext cx="5119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EE504DB-E859-4109-BED9-BF4314E905A9}"/>
                    </a:ext>
                  </a:extLst>
                </p14:cNvPr>
                <p14:cNvContentPartPr/>
                <p14:nvPr/>
              </p14:nvContentPartPr>
              <p14:xfrm>
                <a:off x="2586024" y="3188304"/>
                <a:ext cx="507240" cy="184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EE504DB-E859-4109-BED9-BF4314E905A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50024" y="3152304"/>
                  <a:ext cx="5788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AA11981-5558-4644-A47B-8DD3B40922E2}"/>
                    </a:ext>
                  </a:extLst>
                </p14:cNvPr>
                <p14:cNvContentPartPr/>
                <p14:nvPr/>
              </p14:nvContentPartPr>
              <p14:xfrm>
                <a:off x="2569104" y="3534624"/>
                <a:ext cx="411120" cy="1688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AA11981-5558-4644-A47B-8DD3B40922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33104" y="3498984"/>
                  <a:ext cx="482760" cy="24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56E6386-E49E-485E-BA4E-7AF0BDA2C3D6}"/>
                  </a:ext>
                </a:extLst>
              </p14:cNvPr>
              <p14:cNvContentPartPr/>
              <p14:nvPr/>
            </p14:nvContentPartPr>
            <p14:xfrm>
              <a:off x="301464" y="271584"/>
              <a:ext cx="640080" cy="76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56E6386-E49E-485E-BA4E-7AF0BDA2C3D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5824" y="235584"/>
                <a:ext cx="711720" cy="84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37B330-C2AB-436A-B83B-59409E42C534}"/>
                  </a:ext>
                </a:extLst>
              </p14:cNvPr>
              <p14:cNvContentPartPr/>
              <p14:nvPr/>
            </p14:nvContentPartPr>
            <p14:xfrm>
              <a:off x="1044144" y="464184"/>
              <a:ext cx="495720" cy="344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37B330-C2AB-436A-B83B-59409E42C5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8144" y="428544"/>
                <a:ext cx="56736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58BED4-97D6-4F68-960D-4A23C3F8F326}"/>
                  </a:ext>
                </a:extLst>
              </p14:cNvPr>
              <p14:cNvContentPartPr/>
              <p14:nvPr/>
            </p14:nvContentPartPr>
            <p14:xfrm>
              <a:off x="1517544" y="-12456"/>
              <a:ext cx="893880" cy="751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58BED4-97D6-4F68-960D-4A23C3F8F32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81544" y="-48096"/>
                <a:ext cx="965520" cy="8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1A870D8-BFD5-4E24-9AF1-9043D1CC474C}"/>
                  </a:ext>
                </a:extLst>
              </p14:cNvPr>
              <p14:cNvContentPartPr/>
              <p14:nvPr/>
            </p14:nvContentPartPr>
            <p14:xfrm>
              <a:off x="207144" y="694584"/>
              <a:ext cx="2563560" cy="585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1A870D8-BFD5-4E24-9AF1-9043D1CC474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71144" y="658944"/>
                <a:ext cx="2635200" cy="65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64185DC-22FD-4473-BED7-981A97AAAD1D}"/>
                  </a:ext>
                </a:extLst>
              </p14:cNvPr>
              <p14:cNvContentPartPr/>
              <p14:nvPr/>
            </p14:nvContentPartPr>
            <p14:xfrm>
              <a:off x="630504" y="1406304"/>
              <a:ext cx="365400" cy="967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64185DC-22FD-4473-BED7-981A97AAAD1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94864" y="1370664"/>
                <a:ext cx="437040" cy="10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BE81954-B827-40A5-9D1E-ACC3BB11352A}"/>
                  </a:ext>
                </a:extLst>
              </p14:cNvPr>
              <p14:cNvContentPartPr/>
              <p14:nvPr/>
            </p14:nvContentPartPr>
            <p14:xfrm>
              <a:off x="667224" y="1350144"/>
              <a:ext cx="487800" cy="6159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BE81954-B827-40A5-9D1E-ACC3BB11352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1224" y="1314144"/>
                <a:ext cx="5594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710F257-E3CF-44BA-94B7-5ECBDD08BADD}"/>
                  </a:ext>
                </a:extLst>
              </p14:cNvPr>
              <p14:cNvContentPartPr/>
              <p14:nvPr/>
            </p14:nvContentPartPr>
            <p14:xfrm>
              <a:off x="1188504" y="2139264"/>
              <a:ext cx="316440" cy="4374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710F257-E3CF-44BA-94B7-5ECBDD08BAD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2504" y="2103264"/>
                <a:ext cx="38808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483FC8-6BB4-4846-BBDF-8704A39524A8}"/>
                  </a:ext>
                </a:extLst>
              </p14:cNvPr>
              <p14:cNvContentPartPr/>
              <p14:nvPr/>
            </p14:nvContentPartPr>
            <p14:xfrm>
              <a:off x="1422864" y="2203344"/>
              <a:ext cx="339840" cy="169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483FC8-6BB4-4846-BBDF-8704A39524A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386864" y="2167704"/>
                <a:ext cx="4114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D6A29F-D781-4A21-AB66-20A9C9BD5558}"/>
                  </a:ext>
                </a:extLst>
              </p14:cNvPr>
              <p14:cNvContentPartPr/>
              <p14:nvPr/>
            </p14:nvContentPartPr>
            <p14:xfrm>
              <a:off x="1544904" y="1472184"/>
              <a:ext cx="439200" cy="82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D6A29F-D781-4A21-AB66-20A9C9BD55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09264" y="1436184"/>
                <a:ext cx="51084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2EB8C57-4437-49B2-B3D2-912777375995}"/>
                  </a:ext>
                </a:extLst>
              </p14:cNvPr>
              <p14:cNvContentPartPr/>
              <p14:nvPr/>
            </p14:nvContentPartPr>
            <p14:xfrm>
              <a:off x="1654704" y="1718424"/>
              <a:ext cx="383400" cy="37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2EB8C57-4437-49B2-B3D2-91277737599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8704" y="1682424"/>
                <a:ext cx="45504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D47B19-009D-44D4-9295-15B748306123}"/>
                  </a:ext>
                </a:extLst>
              </p14:cNvPr>
              <p14:cNvContentPartPr/>
              <p14:nvPr/>
            </p14:nvContentPartPr>
            <p14:xfrm>
              <a:off x="2645424" y="914184"/>
              <a:ext cx="289800" cy="688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D47B19-009D-44D4-9295-15B74830612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609424" y="878184"/>
                <a:ext cx="361440" cy="75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45D68FE-960F-476A-B3EC-D1364D78C82C}"/>
                  </a:ext>
                </a:extLst>
              </p14:cNvPr>
              <p14:cNvContentPartPr/>
              <p14:nvPr/>
            </p14:nvContentPartPr>
            <p14:xfrm>
              <a:off x="2459304" y="1041984"/>
              <a:ext cx="276840" cy="281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45D68FE-960F-476A-B3EC-D1364D78C82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23664" y="1005984"/>
                <a:ext cx="34848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AFB8A6-2285-4D07-A886-0051F0284E31}"/>
                  </a:ext>
                </a:extLst>
              </p14:cNvPr>
              <p14:cNvContentPartPr/>
              <p14:nvPr/>
            </p14:nvContentPartPr>
            <p14:xfrm>
              <a:off x="2816064" y="1398744"/>
              <a:ext cx="163080" cy="2934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AFB8A6-2285-4D07-A886-0051F0284E3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780424" y="1362744"/>
                <a:ext cx="23472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E7C3BC-D69B-4576-97C9-0D6E0F75E073}"/>
                  </a:ext>
                </a:extLst>
              </p14:cNvPr>
              <p14:cNvContentPartPr/>
              <p14:nvPr/>
            </p14:nvContentPartPr>
            <p14:xfrm>
              <a:off x="2916504" y="1353024"/>
              <a:ext cx="243360" cy="219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E7C3BC-D69B-4576-97C9-0D6E0F75E07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880864" y="1317024"/>
                <a:ext cx="3150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0C94C4A-D2D5-4CBE-BF12-FE854E87756B}"/>
                  </a:ext>
                </a:extLst>
              </p14:cNvPr>
              <p14:cNvContentPartPr/>
              <p14:nvPr/>
            </p14:nvContentPartPr>
            <p14:xfrm>
              <a:off x="3245544" y="1297944"/>
              <a:ext cx="293760" cy="3484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0C94C4A-D2D5-4CBE-BF12-FE854E87756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209904" y="1262304"/>
                <a:ext cx="36540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5B8C040-7CE1-4D36-9568-93A7BE82290D}"/>
                  </a:ext>
                </a:extLst>
              </p14:cNvPr>
              <p14:cNvContentPartPr/>
              <p14:nvPr/>
            </p14:nvContentPartPr>
            <p14:xfrm>
              <a:off x="3346344" y="1142424"/>
              <a:ext cx="360" cy="169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5B8C040-7CE1-4D36-9568-93A7BE8229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310344" y="1106784"/>
                <a:ext cx="720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B7B2839-EF6F-433C-878C-C301EAF5DC2A}"/>
                  </a:ext>
                </a:extLst>
              </p14:cNvPr>
              <p14:cNvContentPartPr/>
              <p14:nvPr/>
            </p14:nvContentPartPr>
            <p14:xfrm>
              <a:off x="3629664" y="627984"/>
              <a:ext cx="466920" cy="4276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B7B2839-EF6F-433C-878C-C301EAF5DC2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594024" y="591984"/>
                <a:ext cx="53856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2360075-1B21-4B95-948E-950C43452B1F}"/>
                  </a:ext>
                </a:extLst>
              </p14:cNvPr>
              <p14:cNvContentPartPr/>
              <p14:nvPr/>
            </p14:nvContentPartPr>
            <p14:xfrm>
              <a:off x="4196664" y="1060344"/>
              <a:ext cx="186480" cy="2498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2360075-1B21-4B95-948E-950C43452B1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61024" y="1024344"/>
                <a:ext cx="25812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D484AC0-CFCF-4719-B6C7-4C9E04DC40C1}"/>
                  </a:ext>
                </a:extLst>
              </p14:cNvPr>
              <p14:cNvContentPartPr/>
              <p14:nvPr/>
            </p14:nvContentPartPr>
            <p14:xfrm>
              <a:off x="4334184" y="932544"/>
              <a:ext cx="360" cy="39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D484AC0-CFCF-4719-B6C7-4C9E04DC40C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298184" y="896544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9469E4A-8A1E-4681-AA36-18ECC3677FF1}"/>
                  </a:ext>
                </a:extLst>
              </p14:cNvPr>
              <p14:cNvContentPartPr/>
              <p14:nvPr/>
            </p14:nvContentPartPr>
            <p14:xfrm>
              <a:off x="4406904" y="429624"/>
              <a:ext cx="485640" cy="5317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9469E4A-8A1E-4681-AA36-18ECC3677FF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71264" y="393984"/>
                <a:ext cx="5572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8438616-3372-4481-AD79-FCF65F70420F}"/>
                  </a:ext>
                </a:extLst>
              </p14:cNvPr>
              <p14:cNvContentPartPr/>
              <p14:nvPr/>
            </p14:nvContentPartPr>
            <p14:xfrm>
              <a:off x="4982904" y="895824"/>
              <a:ext cx="171360" cy="435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8438616-3372-4481-AD79-FCF65F70420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947264" y="859824"/>
                <a:ext cx="243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2281A9-7062-48E8-B834-7FB25F87BDCE}"/>
                  </a:ext>
                </a:extLst>
              </p14:cNvPr>
              <p14:cNvContentPartPr/>
              <p14:nvPr/>
            </p14:nvContentPartPr>
            <p14:xfrm>
              <a:off x="5076144" y="968904"/>
              <a:ext cx="262440" cy="2192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2281A9-7062-48E8-B834-7FB25F87BDC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5040504" y="933264"/>
                <a:ext cx="3340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CD3D9A2-4A9A-40AF-9A8E-5DB0A8475C91}"/>
                  </a:ext>
                </a:extLst>
              </p14:cNvPr>
              <p14:cNvContentPartPr/>
              <p14:nvPr/>
            </p14:nvContentPartPr>
            <p14:xfrm>
              <a:off x="3611664" y="2977344"/>
              <a:ext cx="451080" cy="177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CD3D9A2-4A9A-40AF-9A8E-5DB0A8475C9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76024" y="2941704"/>
                <a:ext cx="522720" cy="24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13313FE-6F3B-489E-B109-F5F36A50C4C2}"/>
                  </a:ext>
                </a:extLst>
              </p14:cNvPr>
              <p14:cNvContentPartPr/>
              <p14:nvPr/>
            </p14:nvContentPartPr>
            <p14:xfrm>
              <a:off x="4377384" y="2267424"/>
              <a:ext cx="139680" cy="6908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13313FE-6F3B-489E-B109-F5F36A50C4C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341744" y="2231424"/>
                <a:ext cx="211320" cy="76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6511AE20-6215-41D3-8E7F-9A579B64FBA9}"/>
                  </a:ext>
                </a:extLst>
              </p14:cNvPr>
              <p14:cNvContentPartPr/>
              <p14:nvPr/>
            </p14:nvContentPartPr>
            <p14:xfrm>
              <a:off x="4105224" y="2376864"/>
              <a:ext cx="221040" cy="246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6511AE20-6215-41D3-8E7F-9A579B64FBA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069224" y="2341224"/>
                <a:ext cx="29268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82EF536-94B5-45C4-8325-5BB38660BD76}"/>
                  </a:ext>
                </a:extLst>
              </p14:cNvPr>
              <p14:cNvContentPartPr/>
              <p14:nvPr/>
            </p14:nvContentPartPr>
            <p14:xfrm>
              <a:off x="4614264" y="2751624"/>
              <a:ext cx="205560" cy="3780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82EF536-94B5-45C4-8325-5BB38660BD7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578264" y="2715624"/>
                <a:ext cx="277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6870F6B5-910D-4543-AB70-454C244D05AD}"/>
                  </a:ext>
                </a:extLst>
              </p14:cNvPr>
              <p14:cNvContentPartPr/>
              <p14:nvPr/>
            </p14:nvContentPartPr>
            <p14:xfrm>
              <a:off x="4747464" y="2678544"/>
              <a:ext cx="296280" cy="3682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6870F6B5-910D-4543-AB70-454C244D05A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711464" y="2642904"/>
                <a:ext cx="3679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E9D3462-FB20-484E-8374-C27329AE3DA4}"/>
                  </a:ext>
                </a:extLst>
              </p14:cNvPr>
              <p14:cNvContentPartPr/>
              <p14:nvPr/>
            </p14:nvContentPartPr>
            <p14:xfrm>
              <a:off x="5037984" y="2660544"/>
              <a:ext cx="312480" cy="2401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E9D3462-FB20-484E-8374-C27329AE3DA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002344" y="2624904"/>
                <a:ext cx="3841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D83C700-2F7F-4071-98E2-FB28F9BA7AAE}"/>
                  </a:ext>
                </a:extLst>
              </p14:cNvPr>
              <p14:cNvContentPartPr/>
              <p14:nvPr/>
            </p14:nvContentPartPr>
            <p14:xfrm>
              <a:off x="5074704" y="2550744"/>
              <a:ext cx="39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D83C700-2F7F-4071-98E2-FB28F9BA7AA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038704" y="2515104"/>
                <a:ext cx="75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877EDA0-80CA-456A-B518-9C7330B2EC03}"/>
                  </a:ext>
                </a:extLst>
              </p14:cNvPr>
              <p14:cNvContentPartPr/>
              <p14:nvPr/>
            </p14:nvContentPartPr>
            <p14:xfrm>
              <a:off x="5248584" y="1927944"/>
              <a:ext cx="515160" cy="6062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877EDA0-80CA-456A-B518-9C7330B2EC0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12584" y="1892304"/>
                <a:ext cx="586800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12E4D602-85F8-4313-9FB0-EAB64B3D8FB3}"/>
                  </a:ext>
                </a:extLst>
              </p14:cNvPr>
              <p14:cNvContentPartPr/>
              <p14:nvPr/>
            </p14:nvContentPartPr>
            <p14:xfrm>
              <a:off x="5906664" y="2477304"/>
              <a:ext cx="74520" cy="22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12E4D602-85F8-4313-9FB0-EAB64B3D8FB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871024" y="2441664"/>
                <a:ext cx="14616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3D31989-B713-47E3-B2D1-2AE844DDD328}"/>
                  </a:ext>
                </a:extLst>
              </p14:cNvPr>
              <p14:cNvContentPartPr/>
              <p14:nvPr/>
            </p14:nvContentPartPr>
            <p14:xfrm>
              <a:off x="5961384" y="2435544"/>
              <a:ext cx="3960" cy="61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3D31989-B713-47E3-B2D1-2AE844DDD32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925744" y="2399904"/>
                <a:ext cx="75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5C7EDC1-92F0-45A8-B5DF-FA987B9CB188}"/>
                  </a:ext>
                </a:extLst>
              </p14:cNvPr>
              <p14:cNvContentPartPr/>
              <p14:nvPr/>
            </p14:nvContentPartPr>
            <p14:xfrm>
              <a:off x="5970744" y="1491264"/>
              <a:ext cx="537840" cy="5788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5C7EDC1-92F0-45A8-B5DF-FA987B9CB18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935104" y="1455624"/>
                <a:ext cx="6094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98AEDC1-0077-4487-AB04-6A18F096CDD3}"/>
                  </a:ext>
                </a:extLst>
              </p14:cNvPr>
              <p14:cNvContentPartPr/>
              <p14:nvPr/>
            </p14:nvContentPartPr>
            <p14:xfrm>
              <a:off x="6610824" y="1993104"/>
              <a:ext cx="187200" cy="555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98AEDC1-0077-4487-AB04-6A18F096CDD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574824" y="1957104"/>
                <a:ext cx="258840" cy="62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D63F38AE-6762-4D3C-8CF4-0EBA07F7B874}"/>
                  </a:ext>
                </a:extLst>
              </p14:cNvPr>
              <p14:cNvContentPartPr/>
              <p14:nvPr/>
            </p14:nvContentPartPr>
            <p14:xfrm>
              <a:off x="6676344" y="2047824"/>
              <a:ext cx="445320" cy="3751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D63F38AE-6762-4D3C-8CF4-0EBA07F7B8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40704" y="2012184"/>
                <a:ext cx="5169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FA688B9D-4E13-4DAC-94AA-0D555703DCD9}"/>
                  </a:ext>
                </a:extLst>
              </p14:cNvPr>
              <p14:cNvContentPartPr/>
              <p14:nvPr/>
            </p14:nvContentPartPr>
            <p14:xfrm>
              <a:off x="7177464" y="1752264"/>
              <a:ext cx="461880" cy="4503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FA688B9D-4E13-4DAC-94AA-0D555703DCD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7141824" y="1716264"/>
                <a:ext cx="53352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7A9EE35B-4237-47E0-8AEC-7F6ADA03152F}"/>
                  </a:ext>
                </a:extLst>
              </p14:cNvPr>
              <p14:cNvContentPartPr/>
              <p14:nvPr/>
            </p14:nvContentPartPr>
            <p14:xfrm>
              <a:off x="7689744" y="1919664"/>
              <a:ext cx="40680" cy="928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7A9EE35B-4237-47E0-8AEC-7F6ADA03152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654104" y="1884024"/>
                <a:ext cx="1123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04E9F77-69E3-4D56-A183-99088481044E}"/>
                  </a:ext>
                </a:extLst>
              </p14:cNvPr>
              <p14:cNvContentPartPr/>
              <p14:nvPr/>
            </p14:nvContentPartPr>
            <p14:xfrm>
              <a:off x="7461144" y="1700424"/>
              <a:ext cx="25200" cy="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04E9F77-69E3-4D56-A183-99088481044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25144" y="1664424"/>
                <a:ext cx="968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862962D-0A5E-44D5-AE6F-CA657F4B9EA9}"/>
                  </a:ext>
                </a:extLst>
              </p14:cNvPr>
              <p14:cNvContentPartPr/>
              <p14:nvPr/>
            </p14:nvContentPartPr>
            <p14:xfrm>
              <a:off x="7835904" y="1745424"/>
              <a:ext cx="321120" cy="254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862962D-0A5E-44D5-AE6F-CA657F4B9EA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00264" y="1709424"/>
                <a:ext cx="39276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CA629E4-8A8A-4FCD-BD03-BAF3E0BF6EEA}"/>
                  </a:ext>
                </a:extLst>
              </p14:cNvPr>
              <p14:cNvContentPartPr/>
              <p14:nvPr/>
            </p14:nvContentPartPr>
            <p14:xfrm>
              <a:off x="8370504" y="1297944"/>
              <a:ext cx="408240" cy="69192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CA629E4-8A8A-4FCD-BD03-BAF3E0BF6EE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34864" y="1262304"/>
                <a:ext cx="479880" cy="76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006B7F64-F8DC-4B75-B0A0-F12742FD579A}"/>
              </a:ext>
            </a:extLst>
          </p:cNvPr>
          <p:cNvGrpSpPr/>
          <p:nvPr/>
        </p:nvGrpSpPr>
        <p:grpSpPr>
          <a:xfrm>
            <a:off x="5770584" y="72864"/>
            <a:ext cx="6302880" cy="979920"/>
            <a:chOff x="5770584" y="72864"/>
            <a:chExt cx="6302880" cy="9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B9EAD95-BEB0-40EF-B15F-41CDA0256630}"/>
                    </a:ext>
                  </a:extLst>
                </p14:cNvPr>
                <p14:cNvContentPartPr/>
                <p14:nvPr/>
              </p14:nvContentPartPr>
              <p14:xfrm>
                <a:off x="9658584" y="72864"/>
                <a:ext cx="306720" cy="428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B9EAD95-BEB0-40EF-B15F-41CDA025663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22584" y="36864"/>
                  <a:ext cx="3783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13DD20-5706-4382-A91D-316945EBFD7C}"/>
                    </a:ext>
                  </a:extLst>
                </p14:cNvPr>
                <p14:cNvContentPartPr/>
                <p14:nvPr/>
              </p14:nvContentPartPr>
              <p14:xfrm>
                <a:off x="10194624" y="465984"/>
                <a:ext cx="117000" cy="266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13DD20-5706-4382-A91D-316945EBFD7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58984" y="430344"/>
                  <a:ext cx="1886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81A8A97-277E-4815-8E85-2BA72EC15EF3}"/>
                    </a:ext>
                  </a:extLst>
                </p14:cNvPr>
                <p14:cNvContentPartPr/>
                <p14:nvPr/>
              </p14:nvContentPartPr>
              <p14:xfrm>
                <a:off x="10131264" y="337824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81A8A97-277E-4815-8E85-2BA72EC15EF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095264" y="3021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54FED64-E697-4A63-842A-FCE12506E183}"/>
                    </a:ext>
                  </a:extLst>
                </p14:cNvPr>
                <p14:cNvContentPartPr/>
                <p14:nvPr/>
              </p14:nvContentPartPr>
              <p14:xfrm>
                <a:off x="10579464" y="315504"/>
                <a:ext cx="256680" cy="1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54FED64-E697-4A63-842A-FCE12506E18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543464" y="279864"/>
                  <a:ext cx="3283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57BCC04-2316-4486-A5BF-00D023D67DD1}"/>
                    </a:ext>
                  </a:extLst>
                </p14:cNvPr>
                <p14:cNvContentPartPr/>
                <p14:nvPr/>
              </p14:nvContentPartPr>
              <p14:xfrm>
                <a:off x="10912824" y="137304"/>
                <a:ext cx="388800" cy="4046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57BCC04-2316-4486-A5BF-00D023D67DD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877184" y="101664"/>
                  <a:ext cx="4604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A6263C9-32E0-4FA6-8220-A8DF975927B2}"/>
                    </a:ext>
                  </a:extLst>
                </p14:cNvPr>
                <p14:cNvContentPartPr/>
                <p14:nvPr/>
              </p14:nvContentPartPr>
              <p14:xfrm>
                <a:off x="11430144" y="374544"/>
                <a:ext cx="89280" cy="322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A6263C9-32E0-4FA6-8220-A8DF975927B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94144" y="338904"/>
                  <a:ext cx="1609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779B26C-8914-439B-AC06-99E484DA566F}"/>
                    </a:ext>
                  </a:extLst>
                </p14:cNvPr>
                <p14:cNvContentPartPr/>
                <p14:nvPr/>
              </p14:nvContentPartPr>
              <p14:xfrm>
                <a:off x="11453184" y="420264"/>
                <a:ext cx="211680" cy="1688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779B26C-8914-439B-AC06-99E484DA566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17544" y="384264"/>
                  <a:ext cx="283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27A176-343E-4B7D-BD35-BCF5D39BDD22}"/>
                    </a:ext>
                  </a:extLst>
                </p14:cNvPr>
                <p14:cNvContentPartPr/>
                <p14:nvPr/>
              </p14:nvContentPartPr>
              <p14:xfrm>
                <a:off x="11667384" y="210024"/>
                <a:ext cx="406080" cy="596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27A176-343E-4B7D-BD35-BCF5D39BDD2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1631384" y="174024"/>
                  <a:ext cx="47772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242E226-8EAA-43EB-B2F3-A26EC43BB362}"/>
                    </a:ext>
                  </a:extLst>
                </p14:cNvPr>
                <p14:cNvContentPartPr/>
                <p14:nvPr/>
              </p14:nvContentPartPr>
              <p14:xfrm>
                <a:off x="5770584" y="411264"/>
                <a:ext cx="451080" cy="22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242E226-8EAA-43EB-B2F3-A26EC43BB36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34944" y="375624"/>
                  <a:ext cx="5227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7FFC02-606C-4668-94FF-3451D89AD6C0}"/>
                    </a:ext>
                  </a:extLst>
                </p14:cNvPr>
                <p14:cNvContentPartPr/>
                <p14:nvPr/>
              </p14:nvContentPartPr>
              <p14:xfrm>
                <a:off x="6261264" y="420264"/>
                <a:ext cx="279000" cy="15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7FFC02-606C-4668-94FF-3451D89AD6C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5624" y="384264"/>
                  <a:ext cx="3506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41C416-BFA0-4C0F-97AA-0824ACE73D6E}"/>
                    </a:ext>
                  </a:extLst>
                </p14:cNvPr>
                <p14:cNvContentPartPr/>
                <p14:nvPr/>
              </p14:nvContentPartPr>
              <p14:xfrm>
                <a:off x="6654024" y="346464"/>
                <a:ext cx="332640" cy="356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41C416-BFA0-4C0F-97AA-0824ACE73D6E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18024" y="310824"/>
                  <a:ext cx="4042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A32AC0-1793-496A-8678-BCA9B22249DE}"/>
                    </a:ext>
                  </a:extLst>
                </p14:cNvPr>
                <p14:cNvContentPartPr/>
                <p14:nvPr/>
              </p14:nvContentPartPr>
              <p14:xfrm>
                <a:off x="7250904" y="200664"/>
                <a:ext cx="328320" cy="6202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A32AC0-1793-496A-8678-BCA9B22249D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14904" y="165024"/>
                  <a:ext cx="399960" cy="69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4AAC93-6A84-43FE-85C5-FE044850ECD3}"/>
                    </a:ext>
                  </a:extLst>
                </p14:cNvPr>
                <p14:cNvContentPartPr/>
                <p14:nvPr/>
              </p14:nvContentPartPr>
              <p14:xfrm>
                <a:off x="7606224" y="229464"/>
                <a:ext cx="443160" cy="2916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4AAC93-6A84-43FE-85C5-FE044850ECD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70584" y="193464"/>
                  <a:ext cx="514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C27F813-AC91-4649-A9DB-C572A374BCD3}"/>
                    </a:ext>
                  </a:extLst>
                </p14:cNvPr>
                <p14:cNvContentPartPr/>
                <p14:nvPr/>
              </p14:nvContentPartPr>
              <p14:xfrm>
                <a:off x="7708104" y="379944"/>
                <a:ext cx="279360" cy="223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C27F813-AC91-4649-A9DB-C572A374BC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72104" y="343944"/>
                  <a:ext cx="3510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39F9C7C-E9FE-4EA7-BDD0-BD422DCB2B05}"/>
                    </a:ext>
                  </a:extLst>
                </p14:cNvPr>
                <p14:cNvContentPartPr/>
                <p14:nvPr/>
              </p14:nvContentPartPr>
              <p14:xfrm>
                <a:off x="8155944" y="548424"/>
                <a:ext cx="128160" cy="30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39F9C7C-E9FE-4EA7-BDD0-BD422DCB2B0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120304" y="512424"/>
                  <a:ext cx="19980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22FCA15-FEA9-4EE3-9048-9633FDA619BF}"/>
                    </a:ext>
                  </a:extLst>
                </p14:cNvPr>
                <p14:cNvContentPartPr/>
                <p14:nvPr/>
              </p14:nvContentPartPr>
              <p14:xfrm>
                <a:off x="8238744" y="566784"/>
                <a:ext cx="214560" cy="194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22FCA15-FEA9-4EE3-9048-9633FDA619B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03104" y="530784"/>
                  <a:ext cx="2862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9EFFBBC-8C26-49C2-8B5A-0B3B9265DC57}"/>
                    </a:ext>
                  </a:extLst>
                </p14:cNvPr>
                <p14:cNvContentPartPr/>
                <p14:nvPr/>
              </p14:nvContentPartPr>
              <p14:xfrm>
                <a:off x="8531064" y="557424"/>
                <a:ext cx="66600" cy="24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9EFFBBC-8C26-49C2-8B5A-0B3B9265DC5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495064" y="521424"/>
                  <a:ext cx="138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1FCE06-A613-451D-AACF-4DA059EFC023}"/>
                    </a:ext>
                  </a:extLst>
                </p14:cNvPr>
                <p14:cNvContentPartPr/>
                <p14:nvPr/>
              </p14:nvContentPartPr>
              <p14:xfrm>
                <a:off x="8594784" y="411264"/>
                <a:ext cx="360" cy="9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1FCE06-A613-451D-AACF-4DA059EFC02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59144" y="37526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06B249-6523-4EDA-BFCA-C1EF808CCCEA}"/>
                    </a:ext>
                  </a:extLst>
                </p14:cNvPr>
                <p14:cNvContentPartPr/>
                <p14:nvPr/>
              </p14:nvContentPartPr>
              <p14:xfrm>
                <a:off x="8997264" y="337824"/>
                <a:ext cx="24912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06B249-6523-4EDA-BFCA-C1EF808CCCE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961264" y="302184"/>
                  <a:ext cx="320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BA45E35-F5D3-4A96-9845-FC7EC734C71D}"/>
                    </a:ext>
                  </a:extLst>
                </p14:cNvPr>
                <p14:cNvContentPartPr/>
                <p14:nvPr/>
              </p14:nvContentPartPr>
              <p14:xfrm>
                <a:off x="9061344" y="173304"/>
                <a:ext cx="110160" cy="264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BA45E35-F5D3-4A96-9845-FC7EC734C71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25704" y="137664"/>
                  <a:ext cx="18180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F1C6EC0-E4CA-45CB-AB2D-E14A041FD4C0}"/>
                    </a:ext>
                  </a:extLst>
                </p14:cNvPr>
                <p14:cNvContentPartPr/>
                <p14:nvPr/>
              </p14:nvContentPartPr>
              <p14:xfrm>
                <a:off x="8594784" y="905184"/>
                <a:ext cx="2257920" cy="147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F1C6EC0-E4CA-45CB-AB2D-E14A041FD4C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559144" y="869184"/>
                  <a:ext cx="2329560" cy="21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152B9C5-A6A0-4AFB-82CE-7DDB5AEE96FC}"/>
              </a:ext>
            </a:extLst>
          </p:cNvPr>
          <p:cNvGrpSpPr/>
          <p:nvPr/>
        </p:nvGrpSpPr>
        <p:grpSpPr>
          <a:xfrm>
            <a:off x="9269424" y="994104"/>
            <a:ext cx="1300680" cy="1070640"/>
            <a:chOff x="9269424" y="994104"/>
            <a:chExt cx="1300680" cy="10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C693CA8-280B-495C-8A73-AF9F608CCE66}"/>
                    </a:ext>
                  </a:extLst>
                </p14:cNvPr>
                <p14:cNvContentPartPr/>
                <p14:nvPr/>
              </p14:nvContentPartPr>
              <p14:xfrm>
                <a:off x="9269424" y="994104"/>
                <a:ext cx="652320" cy="8100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C693CA8-280B-495C-8A73-AF9F608CCE6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233424" y="958104"/>
                  <a:ext cx="723960" cy="88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72CAE6C-503F-4C14-AB9A-3AC12E2A40FD}"/>
                    </a:ext>
                  </a:extLst>
                </p14:cNvPr>
                <p14:cNvContentPartPr/>
                <p14:nvPr/>
              </p14:nvContentPartPr>
              <p14:xfrm>
                <a:off x="10241064" y="1315944"/>
                <a:ext cx="329040" cy="7488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72CAE6C-503F-4C14-AB9A-3AC12E2A40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05064" y="1279944"/>
                  <a:ext cx="400680" cy="820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60322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1ABC538-DBAC-45B9-89C0-AA438FBBD373}"/>
                  </a:ext>
                </a:extLst>
              </p14:cNvPr>
              <p14:cNvContentPartPr/>
              <p14:nvPr/>
            </p14:nvContentPartPr>
            <p14:xfrm>
              <a:off x="3865464" y="182304"/>
              <a:ext cx="731880" cy="494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1ABC538-DBAC-45B9-89C0-AA438FBBD3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29464" y="146664"/>
                <a:ext cx="80352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A602A57-789D-4565-9B43-8ED33849089B}"/>
                  </a:ext>
                </a:extLst>
              </p14:cNvPr>
              <p14:cNvContentPartPr/>
              <p14:nvPr/>
            </p14:nvContentPartPr>
            <p14:xfrm>
              <a:off x="4683744" y="149904"/>
              <a:ext cx="1251000" cy="486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A602A57-789D-4565-9B43-8ED3384908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47744" y="113904"/>
                <a:ext cx="13226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94331CE-A9F6-4C4C-BA13-83A1603966E8}"/>
                  </a:ext>
                </a:extLst>
              </p14:cNvPr>
              <p14:cNvContentPartPr/>
              <p14:nvPr/>
            </p14:nvContentPartPr>
            <p14:xfrm>
              <a:off x="6026184" y="170784"/>
              <a:ext cx="487080" cy="379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94331CE-A9F6-4C4C-BA13-83A1603966E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90184" y="135144"/>
                <a:ext cx="55872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F3ACAD2-CE9E-49DA-AEBE-395720118A3C}"/>
                  </a:ext>
                </a:extLst>
              </p14:cNvPr>
              <p14:cNvContentPartPr/>
              <p14:nvPr/>
            </p14:nvContentPartPr>
            <p14:xfrm>
              <a:off x="7459344" y="126504"/>
              <a:ext cx="731160" cy="521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F3ACAD2-CE9E-49DA-AEBE-395720118A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423704" y="90864"/>
                <a:ext cx="802800" cy="59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696A746-E8DE-4FD3-9DF1-9D712DF0A516}"/>
                  </a:ext>
                </a:extLst>
              </p14:cNvPr>
              <p14:cNvContentPartPr/>
              <p14:nvPr/>
            </p14:nvContentPartPr>
            <p14:xfrm>
              <a:off x="8064864" y="467064"/>
              <a:ext cx="246600" cy="45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696A746-E8DE-4FD3-9DF1-9D712DF0A5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8864" y="431064"/>
                <a:ext cx="31824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6ADDF52-82AF-45F4-BB70-8D26460BF837}"/>
                  </a:ext>
                </a:extLst>
              </p14:cNvPr>
              <p14:cNvContentPartPr/>
              <p14:nvPr/>
            </p14:nvContentPartPr>
            <p14:xfrm>
              <a:off x="8799984" y="60984"/>
              <a:ext cx="468720" cy="488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6ADDF52-82AF-45F4-BB70-8D26460BF83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63984" y="25344"/>
                <a:ext cx="540360" cy="55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B0C5C7A-D65A-4D46-BC8E-5A857F44C813}"/>
                  </a:ext>
                </a:extLst>
              </p14:cNvPr>
              <p14:cNvContentPartPr/>
              <p14:nvPr/>
            </p14:nvContentPartPr>
            <p14:xfrm>
              <a:off x="9518544" y="300384"/>
              <a:ext cx="1164960" cy="403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B0C5C7A-D65A-4D46-BC8E-5A857F44C81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82904" y="264384"/>
                <a:ext cx="12366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004910D-B252-4FD1-917A-0A6E661D340E}"/>
                  </a:ext>
                </a:extLst>
              </p14:cNvPr>
              <p14:cNvContentPartPr/>
              <p14:nvPr/>
            </p14:nvContentPartPr>
            <p14:xfrm>
              <a:off x="10733904" y="164664"/>
              <a:ext cx="491400" cy="45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004910D-B252-4FD1-917A-0A6E661D340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698264" y="129024"/>
                <a:ext cx="563040" cy="52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8A06822-AF4D-4769-911F-3C9EB41BEE67}"/>
                  </a:ext>
                </a:extLst>
              </p14:cNvPr>
              <p14:cNvContentPartPr/>
              <p14:nvPr/>
            </p14:nvContentPartPr>
            <p14:xfrm>
              <a:off x="3457584" y="786024"/>
              <a:ext cx="7853400" cy="9525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8A06822-AF4D-4769-911F-3C9EB41BEE6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21944" y="750024"/>
                <a:ext cx="7925040" cy="10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58CB283-BCE9-4257-A237-575B00AACCEE}"/>
                  </a:ext>
                </a:extLst>
              </p14:cNvPr>
              <p14:cNvContentPartPr/>
              <p14:nvPr/>
            </p14:nvContentPartPr>
            <p14:xfrm>
              <a:off x="704664" y="1391544"/>
              <a:ext cx="5716440" cy="21718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58CB283-BCE9-4257-A237-575B00AACCE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8664" y="1355544"/>
                <a:ext cx="5788080" cy="22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1E78A5-3B6A-4063-84DF-E7C8C282FB3D}"/>
                  </a:ext>
                </a:extLst>
              </p14:cNvPr>
              <p14:cNvContentPartPr/>
              <p14:nvPr/>
            </p14:nvContentPartPr>
            <p14:xfrm>
              <a:off x="959904" y="3693744"/>
              <a:ext cx="237600" cy="543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1E78A5-3B6A-4063-84DF-E7C8C282FB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3904" y="3658104"/>
                <a:ext cx="309240" cy="61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C636FF9-614B-4C70-8C36-3B56EA2EDD0C}"/>
                  </a:ext>
                </a:extLst>
              </p14:cNvPr>
              <p14:cNvContentPartPr/>
              <p14:nvPr/>
            </p14:nvContentPartPr>
            <p14:xfrm>
              <a:off x="1306584" y="3630024"/>
              <a:ext cx="164520" cy="37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C636FF9-614B-4C70-8C36-3B56EA2EDD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70584" y="3594024"/>
                <a:ext cx="236160" cy="44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AB84546-DD62-4B70-90ED-4F077AF87754}"/>
                  </a:ext>
                </a:extLst>
              </p14:cNvPr>
              <p14:cNvContentPartPr/>
              <p14:nvPr/>
            </p14:nvContentPartPr>
            <p14:xfrm>
              <a:off x="1491264" y="3714264"/>
              <a:ext cx="271080" cy="308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AB84546-DD62-4B70-90ED-4F077AF8775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455264" y="3678264"/>
                <a:ext cx="3427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30D38EE-E794-4E0D-80FA-699C4BCDE1E1}"/>
                  </a:ext>
                </a:extLst>
              </p14:cNvPr>
              <p14:cNvContentPartPr/>
              <p14:nvPr/>
            </p14:nvContentPartPr>
            <p14:xfrm>
              <a:off x="1835784" y="3648024"/>
              <a:ext cx="453240" cy="271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30D38EE-E794-4E0D-80FA-699C4BCDE1E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799784" y="3612384"/>
                <a:ext cx="524880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F58BE1A-BF57-4E43-9CB0-B01E7FB5B40F}"/>
                  </a:ext>
                </a:extLst>
              </p14:cNvPr>
              <p14:cNvContentPartPr/>
              <p14:nvPr/>
            </p14:nvContentPartPr>
            <p14:xfrm>
              <a:off x="2258424" y="3456144"/>
              <a:ext cx="55800" cy="3207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F58BE1A-BF57-4E43-9CB0-B01E7FB5B40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222424" y="3420144"/>
                <a:ext cx="1274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341AB35-FB63-46E3-9FF0-8ADFDC92ACB2}"/>
                  </a:ext>
                </a:extLst>
              </p14:cNvPr>
              <p14:cNvContentPartPr/>
              <p14:nvPr/>
            </p14:nvContentPartPr>
            <p14:xfrm>
              <a:off x="2269944" y="3437784"/>
              <a:ext cx="565920" cy="29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341AB35-FB63-46E3-9FF0-8ADFDC92ACB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33944" y="3401784"/>
                <a:ext cx="63756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96581FB-EEA9-413D-82C0-DAD1173903CB}"/>
                  </a:ext>
                </a:extLst>
              </p14:cNvPr>
              <p14:cNvContentPartPr/>
              <p14:nvPr/>
            </p14:nvContentPartPr>
            <p14:xfrm>
              <a:off x="1353024" y="4170024"/>
              <a:ext cx="558360" cy="53064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96581FB-EEA9-413D-82C0-DAD1173903C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17024" y="4134024"/>
                <a:ext cx="630000" cy="60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31F250-AFB1-4A22-BB30-7A68C3BF6C3C}"/>
                  </a:ext>
                </a:extLst>
              </p14:cNvPr>
              <p14:cNvContentPartPr/>
              <p14:nvPr/>
            </p14:nvContentPartPr>
            <p14:xfrm>
              <a:off x="1965024" y="3938544"/>
              <a:ext cx="691200" cy="55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31F250-AFB1-4A22-BB30-7A68C3BF6C3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29024" y="3902544"/>
                <a:ext cx="762840" cy="6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A2DA6DDB-031A-47AD-B1FD-8C68AFC14428}"/>
                  </a:ext>
                </a:extLst>
              </p14:cNvPr>
              <p14:cNvContentPartPr/>
              <p14:nvPr/>
            </p14:nvContentPartPr>
            <p14:xfrm>
              <a:off x="1542024" y="4096224"/>
              <a:ext cx="1420560" cy="12434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A2DA6DDB-031A-47AD-B1FD-8C68AFC1442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506024" y="4060224"/>
                <a:ext cx="1492200" cy="13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4C0BE099-4A19-412C-8A0E-6087CAA35D03}"/>
                  </a:ext>
                </a:extLst>
              </p14:cNvPr>
              <p14:cNvContentPartPr/>
              <p14:nvPr/>
            </p14:nvContentPartPr>
            <p14:xfrm>
              <a:off x="1984104" y="5082624"/>
              <a:ext cx="232560" cy="3952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4C0BE099-4A19-412C-8A0E-6087CAA35D0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948104" y="5046984"/>
                <a:ext cx="304200" cy="46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021B02-4740-4048-90DC-BD0B36722679}"/>
                  </a:ext>
                </a:extLst>
              </p14:cNvPr>
              <p14:cNvContentPartPr/>
              <p14:nvPr/>
            </p14:nvContentPartPr>
            <p14:xfrm>
              <a:off x="2357424" y="5037264"/>
              <a:ext cx="215280" cy="1756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021B02-4740-4048-90DC-BD0B3672267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21424" y="5001624"/>
                <a:ext cx="28692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9764B173-52C6-4FE7-929C-91DDEC0D45DB}"/>
                  </a:ext>
                </a:extLst>
              </p14:cNvPr>
              <p14:cNvContentPartPr/>
              <p14:nvPr/>
            </p14:nvContentPartPr>
            <p14:xfrm>
              <a:off x="2717064" y="4581144"/>
              <a:ext cx="248040" cy="578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9764B173-52C6-4FE7-929C-91DDEC0D45D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81424" y="4545144"/>
                <a:ext cx="31968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F954704-2A6F-4F34-83FF-0E5B9D2BB9D0}"/>
                  </a:ext>
                </a:extLst>
              </p14:cNvPr>
              <p14:cNvContentPartPr/>
              <p14:nvPr/>
            </p14:nvContentPartPr>
            <p14:xfrm>
              <a:off x="2733984" y="4858344"/>
              <a:ext cx="217080" cy="13428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F954704-2A6F-4F34-83FF-0E5B9D2BB9D0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697984" y="4822344"/>
                <a:ext cx="2887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1402C242-E293-4480-9D7F-4199443D003A}"/>
                  </a:ext>
                </a:extLst>
              </p14:cNvPr>
              <p14:cNvContentPartPr/>
              <p14:nvPr/>
            </p14:nvContentPartPr>
            <p14:xfrm>
              <a:off x="2887344" y="4442184"/>
              <a:ext cx="454680" cy="388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1402C242-E293-4480-9D7F-4199443D003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851344" y="4406544"/>
                <a:ext cx="52632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DBDE8786-E2A8-4643-B7B9-B816AEA26B36}"/>
                  </a:ext>
                </a:extLst>
              </p14:cNvPr>
              <p14:cNvContentPartPr/>
              <p14:nvPr/>
            </p14:nvContentPartPr>
            <p14:xfrm>
              <a:off x="3402864" y="4514904"/>
              <a:ext cx="489600" cy="15876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DBDE8786-E2A8-4643-B7B9-B816AEA26B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366864" y="4478904"/>
                <a:ext cx="561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6734B605-D120-4345-A660-442884CF71FD}"/>
                  </a:ext>
                </a:extLst>
              </p14:cNvPr>
              <p14:cNvContentPartPr/>
              <p14:nvPr/>
            </p14:nvContentPartPr>
            <p14:xfrm>
              <a:off x="3967344" y="4397544"/>
              <a:ext cx="191160" cy="1400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6734B605-D120-4345-A660-442884CF71F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931344" y="4361904"/>
                <a:ext cx="2628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972D74F9-3538-4B5B-A2CF-1597D4BDA835}"/>
                  </a:ext>
                </a:extLst>
              </p14:cNvPr>
              <p14:cNvContentPartPr/>
              <p14:nvPr/>
            </p14:nvContentPartPr>
            <p14:xfrm>
              <a:off x="4118184" y="4294944"/>
              <a:ext cx="464400" cy="2865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972D74F9-3538-4B5B-A2CF-1597D4BDA83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082184" y="4259304"/>
                <a:ext cx="53604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39AC91BB-DE36-435B-9A7A-AD1B35A0B890}"/>
                  </a:ext>
                </a:extLst>
              </p14:cNvPr>
              <p14:cNvContentPartPr/>
              <p14:nvPr/>
            </p14:nvContentPartPr>
            <p14:xfrm>
              <a:off x="2543544" y="5228064"/>
              <a:ext cx="528840" cy="4150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39AC91BB-DE36-435B-9A7A-AD1B35A0B89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07904" y="5192064"/>
                <a:ext cx="6004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CA65F5B3-C3A0-4F5B-97D7-3C9F4714CC8A}"/>
                  </a:ext>
                </a:extLst>
              </p14:cNvPr>
              <p14:cNvContentPartPr/>
              <p14:nvPr/>
            </p14:nvContentPartPr>
            <p14:xfrm>
              <a:off x="3199824" y="5019624"/>
              <a:ext cx="858960" cy="4705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CA65F5B3-C3A0-4F5B-97D7-3C9F4714CC8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164184" y="4983984"/>
                <a:ext cx="930600" cy="54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764EAB2-322C-413D-8D78-22A2BE278692}"/>
                  </a:ext>
                </a:extLst>
              </p14:cNvPr>
              <p14:cNvContentPartPr/>
              <p14:nvPr/>
            </p14:nvContentPartPr>
            <p14:xfrm>
              <a:off x="3513024" y="5092704"/>
              <a:ext cx="875880" cy="131544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764EAB2-322C-413D-8D78-22A2BE27869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477384" y="5057064"/>
                <a:ext cx="94752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48E6C2A-636A-4D08-B080-B46677EE0E3F}"/>
                  </a:ext>
                </a:extLst>
              </p14:cNvPr>
              <p14:cNvContentPartPr/>
              <p14:nvPr/>
            </p14:nvContentPartPr>
            <p14:xfrm>
              <a:off x="4158144" y="5934024"/>
              <a:ext cx="177120" cy="56844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48E6C2A-636A-4D08-B080-B46677EE0E3F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22504" y="5898024"/>
                <a:ext cx="248760" cy="64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7412A0B9-2330-4DAA-97B9-96259F1DEBC1}"/>
                  </a:ext>
                </a:extLst>
              </p14:cNvPr>
              <p14:cNvContentPartPr/>
              <p14:nvPr/>
            </p14:nvContentPartPr>
            <p14:xfrm>
              <a:off x="4415544" y="5988744"/>
              <a:ext cx="402840" cy="3142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7412A0B9-2330-4DAA-97B9-96259F1DEBC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4379904" y="5952744"/>
                <a:ext cx="47448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BB6E4BE7-28CB-481E-B6D5-DC110C9E43CA}"/>
                  </a:ext>
                </a:extLst>
              </p14:cNvPr>
              <p14:cNvContentPartPr/>
              <p14:nvPr/>
            </p14:nvContentPartPr>
            <p14:xfrm>
              <a:off x="4891824" y="6080544"/>
              <a:ext cx="60840" cy="957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BB6E4BE7-28CB-481E-B6D5-DC110C9E43C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855824" y="6044544"/>
                <a:ext cx="1324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3EB5E5A5-2B5C-4DC4-8C3B-B5214962BBBD}"/>
                  </a:ext>
                </a:extLst>
              </p14:cNvPr>
              <p14:cNvContentPartPr/>
              <p14:nvPr/>
            </p14:nvContentPartPr>
            <p14:xfrm>
              <a:off x="4919184" y="5915664"/>
              <a:ext cx="360" cy="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3EB5E5A5-2B5C-4DC4-8C3B-B5214962BBB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883184" y="58800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A27FC9A8-AD37-4525-8084-6675349B0F2E}"/>
                  </a:ext>
                </a:extLst>
              </p14:cNvPr>
              <p14:cNvContentPartPr/>
              <p14:nvPr/>
            </p14:nvContentPartPr>
            <p14:xfrm>
              <a:off x="5028984" y="5942664"/>
              <a:ext cx="253440" cy="1681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A27FC9A8-AD37-4525-8084-6675349B0F2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993344" y="5907024"/>
                <a:ext cx="32508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D1FDEE78-0939-4D77-92D9-5CB50EFE3765}"/>
                  </a:ext>
                </a:extLst>
              </p14:cNvPr>
              <p14:cNvContentPartPr/>
              <p14:nvPr/>
            </p14:nvContentPartPr>
            <p14:xfrm>
              <a:off x="5306904" y="5613984"/>
              <a:ext cx="368640" cy="6404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D1FDEE78-0939-4D77-92D9-5CB50EFE376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271264" y="5577984"/>
                <a:ext cx="440280" cy="71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605C846-05C2-4652-AFFA-E98230AAE7F3}"/>
                  </a:ext>
                </a:extLst>
              </p14:cNvPr>
              <p14:cNvContentPartPr/>
              <p14:nvPr/>
            </p14:nvContentPartPr>
            <p14:xfrm>
              <a:off x="4570344" y="6326424"/>
              <a:ext cx="332640" cy="3690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605C846-05C2-4652-AFFA-E98230AAE7F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34344" y="6290424"/>
                <a:ext cx="40428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0F9B52E4-0BEE-4C93-B221-7C0FD4526CE7}"/>
                  </a:ext>
                </a:extLst>
              </p14:cNvPr>
              <p14:cNvContentPartPr/>
              <p14:nvPr/>
            </p14:nvContentPartPr>
            <p14:xfrm>
              <a:off x="5002704" y="6261264"/>
              <a:ext cx="986040" cy="3506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0F9B52E4-0BEE-4C93-B221-7C0FD4526C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66704" y="6225264"/>
                <a:ext cx="10576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EAB9A73D-8802-4D5F-96CF-2410A004E8F6}"/>
                  </a:ext>
                </a:extLst>
              </p14:cNvPr>
              <p14:cNvContentPartPr/>
              <p14:nvPr/>
            </p14:nvContentPartPr>
            <p14:xfrm>
              <a:off x="7039584" y="3721104"/>
              <a:ext cx="504360" cy="9414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EAB9A73D-8802-4D5F-96CF-2410A004E8F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003944" y="3685464"/>
                <a:ext cx="576000" cy="101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D5946B6E-139D-4EB7-A350-F07770AD2ABC}"/>
              </a:ext>
            </a:extLst>
          </p:cNvPr>
          <p:cNvGrpSpPr/>
          <p:nvPr/>
        </p:nvGrpSpPr>
        <p:grpSpPr>
          <a:xfrm>
            <a:off x="7314624" y="4132584"/>
            <a:ext cx="1857600" cy="962640"/>
            <a:chOff x="7314624" y="4132584"/>
            <a:chExt cx="1857600" cy="96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0AE56E-602C-4E6C-8737-F9E137BB8FC3}"/>
                    </a:ext>
                  </a:extLst>
                </p14:cNvPr>
                <p14:cNvContentPartPr/>
                <p14:nvPr/>
              </p14:nvContentPartPr>
              <p14:xfrm>
                <a:off x="7314624" y="4379544"/>
                <a:ext cx="150480" cy="352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0AE56E-602C-4E6C-8737-F9E137BB8F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78984" y="4343544"/>
                  <a:ext cx="22212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173BD8D-BBA2-490C-910A-2EAE14EE7FC5}"/>
                    </a:ext>
                  </a:extLst>
                </p14:cNvPr>
                <p14:cNvContentPartPr/>
                <p14:nvPr/>
              </p14:nvContentPartPr>
              <p14:xfrm>
                <a:off x="7314624" y="4294944"/>
                <a:ext cx="240840" cy="2595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173BD8D-BBA2-490C-910A-2EAE14EE7FC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78984" y="4258944"/>
                  <a:ext cx="31248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7C29D9A-1FD8-4D36-990A-FD4B18AF323D}"/>
                    </a:ext>
                  </a:extLst>
                </p14:cNvPr>
                <p14:cNvContentPartPr/>
                <p14:nvPr/>
              </p14:nvContentPartPr>
              <p14:xfrm>
                <a:off x="7682184" y="4132584"/>
                <a:ext cx="613800" cy="314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7C29D9A-1FD8-4D36-990A-FD4B18AF323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646184" y="4096584"/>
                  <a:ext cx="6854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6F134F-DF1D-4A80-8E92-3DD915220D3A}"/>
                    </a:ext>
                  </a:extLst>
                </p14:cNvPr>
                <p14:cNvContentPartPr/>
                <p14:nvPr/>
              </p14:nvContentPartPr>
              <p14:xfrm>
                <a:off x="8028144" y="4271184"/>
                <a:ext cx="302040" cy="2736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6F134F-DF1D-4A80-8E92-3DD915220D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92144" y="4235184"/>
                  <a:ext cx="3736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E62154D-A8AF-4477-AD36-278ED784041F}"/>
                    </a:ext>
                  </a:extLst>
                </p14:cNvPr>
                <p14:cNvContentPartPr/>
                <p14:nvPr/>
              </p14:nvContentPartPr>
              <p14:xfrm>
                <a:off x="7753824" y="4651704"/>
                <a:ext cx="403920" cy="443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E62154D-A8AF-4477-AD36-278ED78404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17824" y="4616064"/>
                  <a:ext cx="47556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949A208-D315-4011-9A24-97B49DCD02A0}"/>
                    </a:ext>
                  </a:extLst>
                </p14:cNvPr>
                <p14:cNvContentPartPr/>
                <p14:nvPr/>
              </p14:nvContentPartPr>
              <p14:xfrm>
                <a:off x="8232624" y="4596264"/>
                <a:ext cx="939600" cy="393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949A208-D315-4011-9A24-97B49DCD02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96624" y="4560264"/>
                  <a:ext cx="101124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E22C813-E47B-4AAB-AEDE-5137E18A7111}"/>
              </a:ext>
            </a:extLst>
          </p:cNvPr>
          <p:cNvGrpSpPr/>
          <p:nvPr/>
        </p:nvGrpSpPr>
        <p:grpSpPr>
          <a:xfrm>
            <a:off x="6245064" y="1410984"/>
            <a:ext cx="5741280" cy="2630520"/>
            <a:chOff x="6245064" y="1410984"/>
            <a:chExt cx="5741280" cy="2630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FE78B5-F658-42E8-84B5-F1CDBAB9E70E}"/>
                    </a:ext>
                  </a:extLst>
                </p14:cNvPr>
                <p14:cNvContentPartPr/>
                <p14:nvPr/>
              </p14:nvContentPartPr>
              <p14:xfrm>
                <a:off x="6436944" y="1410984"/>
                <a:ext cx="4199040" cy="539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FE78B5-F658-42E8-84B5-F1CDBAB9E70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01304" y="1374984"/>
                  <a:ext cx="427068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F6DA9B-62FA-4826-96F3-9A030B7ADB7B}"/>
                    </a:ext>
                  </a:extLst>
                </p14:cNvPr>
                <p14:cNvContentPartPr/>
                <p14:nvPr/>
              </p14:nvContentPartPr>
              <p14:xfrm>
                <a:off x="9692064" y="2128104"/>
                <a:ext cx="380160" cy="519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F6DA9B-62FA-4826-96F3-9A030B7ADB7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656064" y="2092464"/>
                  <a:ext cx="4518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556EAD-8F2B-4C4D-B76C-888173C80DDA}"/>
                    </a:ext>
                  </a:extLst>
                </p14:cNvPr>
                <p14:cNvContentPartPr/>
                <p14:nvPr/>
              </p14:nvContentPartPr>
              <p14:xfrm>
                <a:off x="10166544" y="2209824"/>
                <a:ext cx="401400" cy="26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556EAD-8F2B-4C4D-B76C-888173C80DD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130544" y="2174184"/>
                  <a:ext cx="47304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32E1F2B-54B1-4441-9EB5-8D18B71262BF}"/>
                    </a:ext>
                  </a:extLst>
                </p14:cNvPr>
                <p14:cNvContentPartPr/>
                <p14:nvPr/>
              </p14:nvContentPartPr>
              <p14:xfrm>
                <a:off x="10551744" y="2017944"/>
                <a:ext cx="393120" cy="46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32E1F2B-54B1-4441-9EB5-8D18B71262B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515744" y="1981944"/>
                  <a:ext cx="46476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2ECD0C1-2F62-4047-83D5-06B905015E84}"/>
                    </a:ext>
                  </a:extLst>
                </p14:cNvPr>
                <p14:cNvContentPartPr/>
                <p14:nvPr/>
              </p14:nvContentPartPr>
              <p14:xfrm>
                <a:off x="11009304" y="1718064"/>
                <a:ext cx="903960" cy="45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2ECD0C1-2F62-4047-83D5-06B905015E8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973304" y="1682424"/>
                  <a:ext cx="975600" cy="53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F08A25-4183-44DC-BE06-554BEAE902E4}"/>
                    </a:ext>
                  </a:extLst>
                </p14:cNvPr>
                <p14:cNvContentPartPr/>
                <p14:nvPr/>
              </p14:nvContentPartPr>
              <p14:xfrm>
                <a:off x="11777184" y="1728864"/>
                <a:ext cx="209160" cy="90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F08A25-4183-44DC-BE06-554BEAE902E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41544" y="1692864"/>
                  <a:ext cx="280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BBE05DD-B993-443D-9EE0-1E01AE67505B}"/>
                    </a:ext>
                  </a:extLst>
                </p14:cNvPr>
                <p14:cNvContentPartPr/>
                <p14:nvPr/>
              </p14:nvContentPartPr>
              <p14:xfrm>
                <a:off x="10198944" y="2458584"/>
                <a:ext cx="930240" cy="460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BBE05DD-B993-443D-9EE0-1E01AE67505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63304" y="2422584"/>
                  <a:ext cx="100188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F3C78C2-9F12-4B75-B01A-E058C4AA938F}"/>
                    </a:ext>
                  </a:extLst>
                </p14:cNvPr>
                <p14:cNvContentPartPr/>
                <p14:nvPr/>
              </p14:nvContentPartPr>
              <p14:xfrm>
                <a:off x="10238184" y="2751984"/>
                <a:ext cx="158400" cy="5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F3C78C2-9F12-4B75-B01A-E058C4AA938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202544" y="2716344"/>
                  <a:ext cx="23004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7B2C9CE-DA98-4846-82FD-822E6ACB9606}"/>
                    </a:ext>
                  </a:extLst>
                </p14:cNvPr>
                <p14:cNvContentPartPr/>
                <p14:nvPr/>
              </p14:nvContentPartPr>
              <p14:xfrm>
                <a:off x="10542744" y="2635704"/>
                <a:ext cx="113040" cy="52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7B2C9CE-DA98-4846-82FD-822E6ACB960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506744" y="2599704"/>
                  <a:ext cx="1846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8D45CAE-C76D-4249-A61B-1CF534B6FEF6}"/>
                    </a:ext>
                  </a:extLst>
                </p14:cNvPr>
                <p14:cNvContentPartPr/>
                <p14:nvPr/>
              </p14:nvContentPartPr>
              <p14:xfrm>
                <a:off x="10956384" y="2366424"/>
                <a:ext cx="481680" cy="331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8D45CAE-C76D-4249-A61B-1CF534B6FEF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920744" y="2330784"/>
                  <a:ext cx="55332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BC78D6D-CFC5-4535-ADA2-8A6FA3493946}"/>
                    </a:ext>
                  </a:extLst>
                </p14:cNvPr>
                <p14:cNvContentPartPr/>
                <p14:nvPr/>
              </p14:nvContentPartPr>
              <p14:xfrm>
                <a:off x="10643184" y="2924064"/>
                <a:ext cx="560160" cy="412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BC78D6D-CFC5-4535-ADA2-8A6FA34939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607544" y="2888064"/>
                  <a:ext cx="6318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D21C959-DE51-47F9-A009-E5BB0A27A5A9}"/>
                    </a:ext>
                  </a:extLst>
                </p14:cNvPr>
                <p14:cNvContentPartPr/>
                <p14:nvPr/>
              </p14:nvContentPartPr>
              <p14:xfrm>
                <a:off x="11282904" y="2661264"/>
                <a:ext cx="564480" cy="4186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D21C959-DE51-47F9-A009-E5BB0A27A5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247264" y="2625624"/>
                  <a:ext cx="6361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A5AD44C-1C18-4E45-B235-66598D8A2F0B}"/>
                    </a:ext>
                  </a:extLst>
                </p14:cNvPr>
                <p14:cNvContentPartPr/>
                <p14:nvPr/>
              </p14:nvContentPartPr>
              <p14:xfrm>
                <a:off x="6319944" y="1800864"/>
                <a:ext cx="518760" cy="77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A5AD44C-1C18-4E45-B235-66598D8A2F0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283944" y="1765224"/>
                  <a:ext cx="59040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7F634F-1DF5-43EA-A1F4-6AADB9FE7A2C}"/>
                    </a:ext>
                  </a:extLst>
                </p14:cNvPr>
                <p14:cNvContentPartPr/>
                <p14:nvPr/>
              </p14:nvContentPartPr>
              <p14:xfrm>
                <a:off x="6245064" y="2706264"/>
                <a:ext cx="447120" cy="516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7F634F-1DF5-43EA-A1F4-6AADB9FE7A2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09424" y="2670624"/>
                  <a:ext cx="5187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CC7347-CA9F-4B88-BD83-7901F9FFE6D4}"/>
                    </a:ext>
                  </a:extLst>
                </p14:cNvPr>
                <p14:cNvContentPartPr/>
                <p14:nvPr/>
              </p14:nvContentPartPr>
              <p14:xfrm>
                <a:off x="6747624" y="2834424"/>
                <a:ext cx="305280" cy="241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CC7347-CA9F-4B88-BD83-7901F9FFE6D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711984" y="2798424"/>
                  <a:ext cx="376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6F0E047-6B15-4892-998D-4943A785A77A}"/>
                    </a:ext>
                  </a:extLst>
                </p14:cNvPr>
                <p14:cNvContentPartPr/>
                <p14:nvPr/>
              </p14:nvContentPartPr>
              <p14:xfrm>
                <a:off x="7193664" y="2898504"/>
                <a:ext cx="285840" cy="136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6F0E047-6B15-4892-998D-4943A785A77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158024" y="2862864"/>
                  <a:ext cx="357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1795042-8B5B-405D-A4CA-9AA3189B5525}"/>
                    </a:ext>
                  </a:extLst>
                </p14:cNvPr>
                <p14:cNvContentPartPr/>
                <p14:nvPr/>
              </p14:nvContentPartPr>
              <p14:xfrm>
                <a:off x="7534224" y="2432664"/>
                <a:ext cx="342360" cy="441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1795042-8B5B-405D-A4CA-9AA3189B552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98584" y="2396664"/>
                  <a:ext cx="41400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34E2BA-6480-4D53-989B-41B8B9C94041}"/>
                    </a:ext>
                  </a:extLst>
                </p14:cNvPr>
                <p14:cNvContentPartPr/>
                <p14:nvPr/>
              </p14:nvContentPartPr>
              <p14:xfrm>
                <a:off x="6701904" y="3279024"/>
                <a:ext cx="633600" cy="378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34E2BA-6480-4D53-989B-41B8B9C9404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66264" y="3243024"/>
                  <a:ext cx="70524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08842F-9698-4819-A16F-72DD137BAE3D}"/>
                    </a:ext>
                  </a:extLst>
                </p14:cNvPr>
                <p14:cNvContentPartPr/>
                <p14:nvPr/>
              </p14:nvContentPartPr>
              <p14:xfrm>
                <a:off x="7397064" y="3118824"/>
                <a:ext cx="676440" cy="37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08842F-9698-4819-A16F-72DD137BAE3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61064" y="3083184"/>
                  <a:ext cx="74808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558689E-E45A-4830-A748-63E03B652634}"/>
                    </a:ext>
                  </a:extLst>
                </p14:cNvPr>
                <p14:cNvContentPartPr/>
                <p14:nvPr/>
              </p14:nvContentPartPr>
              <p14:xfrm>
                <a:off x="10332144" y="3196584"/>
                <a:ext cx="1384920" cy="84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558689E-E45A-4830-A748-63E03B65263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296504" y="3160584"/>
                  <a:ext cx="1456560" cy="9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276C1D3E-9967-4674-AF6D-81DE34164854}"/>
              </a:ext>
            </a:extLst>
          </p:cNvPr>
          <p:cNvGrpSpPr/>
          <p:nvPr/>
        </p:nvGrpSpPr>
        <p:grpSpPr>
          <a:xfrm>
            <a:off x="10212984" y="3565944"/>
            <a:ext cx="1982520" cy="2706480"/>
            <a:chOff x="10212984" y="3565944"/>
            <a:chExt cx="1982520" cy="270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35A01B-E2D8-49CB-8DDA-5546B0DC6ACD}"/>
                    </a:ext>
                  </a:extLst>
                </p14:cNvPr>
                <p14:cNvContentPartPr/>
                <p14:nvPr/>
              </p14:nvContentPartPr>
              <p14:xfrm>
                <a:off x="10670904" y="3949704"/>
                <a:ext cx="326160" cy="467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35A01B-E2D8-49CB-8DDA-5546B0DC6AC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634904" y="3913704"/>
                  <a:ext cx="397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8FDAF7A-8FE1-4BEB-B827-7DF4EF3A1BE8}"/>
                    </a:ext>
                  </a:extLst>
                </p14:cNvPr>
                <p14:cNvContentPartPr/>
                <p14:nvPr/>
              </p14:nvContentPartPr>
              <p14:xfrm>
                <a:off x="11027304" y="3624984"/>
                <a:ext cx="310320" cy="388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8FDAF7A-8FE1-4BEB-B827-7DF4EF3A1BE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991304" y="3589344"/>
                  <a:ext cx="38196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ED792B3-1831-48D1-A87D-94592329C6B3}"/>
                    </a:ext>
                  </a:extLst>
                </p14:cNvPr>
                <p14:cNvContentPartPr/>
                <p14:nvPr/>
              </p14:nvContentPartPr>
              <p14:xfrm>
                <a:off x="11231424" y="3565944"/>
                <a:ext cx="381600" cy="11545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ED792B3-1831-48D1-A87D-94592329C6B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195424" y="3529944"/>
                  <a:ext cx="453240" cy="1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A4EDC3D-CFD7-4F8B-AE41-46DED360CC99}"/>
                    </a:ext>
                  </a:extLst>
                </p14:cNvPr>
                <p14:cNvContentPartPr/>
                <p14:nvPr/>
              </p14:nvContentPartPr>
              <p14:xfrm>
                <a:off x="10212984" y="4973904"/>
                <a:ext cx="430200" cy="4453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A4EDC3D-CFD7-4F8B-AE41-46DED360CC9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76984" y="4937904"/>
                  <a:ext cx="50184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4722EF-4DAA-42B5-95E6-E416AB96890A}"/>
                    </a:ext>
                  </a:extLst>
                </p14:cNvPr>
                <p14:cNvContentPartPr/>
                <p14:nvPr/>
              </p14:nvContentPartPr>
              <p14:xfrm>
                <a:off x="10642824" y="5095224"/>
                <a:ext cx="158400" cy="1839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4722EF-4DAA-42B5-95E6-E416AB96890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07184" y="5059224"/>
                  <a:ext cx="2300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EC96772-BB4A-4664-9BFD-F010E526F26E}"/>
                    </a:ext>
                  </a:extLst>
                </p14:cNvPr>
                <p14:cNvContentPartPr/>
                <p14:nvPr/>
              </p14:nvContentPartPr>
              <p14:xfrm>
                <a:off x="10846944" y="5047344"/>
                <a:ext cx="161640" cy="322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EC96772-BB4A-4664-9BFD-F010E526F2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811304" y="5011344"/>
                  <a:ext cx="233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C396AB-76F9-4E24-887A-E2F7CD9A4C79}"/>
                    </a:ext>
                  </a:extLst>
                </p14:cNvPr>
                <p14:cNvContentPartPr/>
                <p14:nvPr/>
              </p14:nvContentPartPr>
              <p14:xfrm>
                <a:off x="10963224" y="4909824"/>
                <a:ext cx="210600" cy="2750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8C396AB-76F9-4E24-887A-E2F7CD9A4C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927584" y="4874184"/>
                  <a:ext cx="282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0FF39FC-71B3-4729-8233-8D3BF0AE3669}"/>
                    </a:ext>
                  </a:extLst>
                </p14:cNvPr>
                <p14:cNvContentPartPr/>
                <p14:nvPr/>
              </p14:nvContentPartPr>
              <p14:xfrm>
                <a:off x="10926504" y="5026824"/>
                <a:ext cx="232560" cy="93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0FF39FC-71B3-4729-8233-8D3BF0AE366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90864" y="4990824"/>
                  <a:ext cx="304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801C5C2-1CAF-457B-B6D9-36B2A6E9E5AB}"/>
                    </a:ext>
                  </a:extLst>
                </p14:cNvPr>
                <p14:cNvContentPartPr/>
                <p14:nvPr/>
              </p14:nvContentPartPr>
              <p14:xfrm>
                <a:off x="11183184" y="4865184"/>
                <a:ext cx="192600" cy="207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801C5C2-1CAF-457B-B6D9-36B2A6E9E5A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147184" y="4829184"/>
                  <a:ext cx="2642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AF76BA3-B3CD-407E-8B64-213EA7E801C1}"/>
                    </a:ext>
                  </a:extLst>
                </p14:cNvPr>
                <p14:cNvContentPartPr/>
                <p14:nvPr/>
              </p14:nvContentPartPr>
              <p14:xfrm>
                <a:off x="11404944" y="4635504"/>
                <a:ext cx="419400" cy="631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AF76BA3-B3CD-407E-8B64-213EA7E801C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368944" y="4599864"/>
                  <a:ext cx="49104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52EDFEF-46A9-46A3-8F01-7BFEB49C109F}"/>
                    </a:ext>
                  </a:extLst>
                </p14:cNvPr>
                <p14:cNvContentPartPr/>
                <p14:nvPr/>
              </p14:nvContentPartPr>
              <p14:xfrm>
                <a:off x="11784744" y="4460184"/>
                <a:ext cx="339480" cy="248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52EDFEF-46A9-46A3-8F01-7BFEB49C109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749104" y="4424544"/>
                  <a:ext cx="4111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8411B87-56E7-4999-B810-00640C2EDA4E}"/>
                    </a:ext>
                  </a:extLst>
                </p14:cNvPr>
                <p14:cNvContentPartPr/>
                <p14:nvPr/>
              </p14:nvContentPartPr>
              <p14:xfrm>
                <a:off x="10440504" y="5650704"/>
                <a:ext cx="250920" cy="2224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8411B87-56E7-4999-B810-00640C2EDA4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404864" y="5614704"/>
                  <a:ext cx="3225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2FC9D64-DF95-4E0D-9073-39A51902BCC4}"/>
                    </a:ext>
                  </a:extLst>
                </p14:cNvPr>
                <p14:cNvContentPartPr/>
                <p14:nvPr/>
              </p14:nvContentPartPr>
              <p14:xfrm>
                <a:off x="10625544" y="5677704"/>
                <a:ext cx="200160" cy="14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2FC9D64-DF95-4E0D-9073-39A51902BC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589544" y="5642064"/>
                  <a:ext cx="271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D9155DB-DBF4-45DB-BAC1-49C872166F3E}"/>
                    </a:ext>
                  </a:extLst>
                </p14:cNvPr>
                <p14:cNvContentPartPr/>
                <p14:nvPr/>
              </p14:nvContentPartPr>
              <p14:xfrm>
                <a:off x="10853784" y="5587344"/>
                <a:ext cx="257040" cy="136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D9155DB-DBF4-45DB-BAC1-49C872166F3E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817784" y="5551344"/>
                  <a:ext cx="3286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CCACDB-90FC-4BBC-A407-8DF0C4A1E7AD}"/>
                    </a:ext>
                  </a:extLst>
                </p14:cNvPr>
                <p14:cNvContentPartPr/>
                <p14:nvPr/>
              </p14:nvContentPartPr>
              <p14:xfrm>
                <a:off x="11036664" y="5321664"/>
                <a:ext cx="385200" cy="3571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CCACDB-90FC-4BBC-A407-8DF0C4A1E7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000664" y="5285664"/>
                  <a:ext cx="4568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BD422F1-3DFD-4A3C-A5DC-6932F2F2C55A}"/>
                    </a:ext>
                  </a:extLst>
                </p14:cNvPr>
                <p14:cNvContentPartPr/>
                <p14:nvPr/>
              </p14:nvContentPartPr>
              <p14:xfrm>
                <a:off x="11043504" y="5513544"/>
                <a:ext cx="249480" cy="1468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BD422F1-3DFD-4A3C-A5DC-6932F2F2C55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007864" y="5477544"/>
                  <a:ext cx="321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8B9D677-170C-4D8A-A8EB-42D0C5A525D1}"/>
                    </a:ext>
                  </a:extLst>
                </p14:cNvPr>
                <p14:cNvContentPartPr/>
                <p14:nvPr/>
              </p14:nvContentPartPr>
              <p14:xfrm>
                <a:off x="11393064" y="5214744"/>
                <a:ext cx="102240" cy="333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B9D677-170C-4D8A-A8EB-42D0C5A525D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357424" y="5179104"/>
                  <a:ext cx="1738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AB1B5B0-8939-49E7-834D-9E5F7F1007ED}"/>
                    </a:ext>
                  </a:extLst>
                </p14:cNvPr>
                <p14:cNvContentPartPr/>
                <p14:nvPr/>
              </p14:nvContentPartPr>
              <p14:xfrm>
                <a:off x="11539224" y="5394384"/>
                <a:ext cx="325080" cy="143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2AB1B5B0-8939-49E7-834D-9E5F7F1007E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503224" y="5358744"/>
                  <a:ext cx="396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5FA98B1-8746-425B-973D-99756B1BBE01}"/>
                    </a:ext>
                  </a:extLst>
                </p14:cNvPr>
                <p14:cNvContentPartPr/>
                <p14:nvPr/>
              </p14:nvContentPartPr>
              <p14:xfrm>
                <a:off x="12014784" y="5047344"/>
                <a:ext cx="27720" cy="264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5FA98B1-8746-425B-973D-99756B1BBE0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978784" y="5011344"/>
                  <a:ext cx="9936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14B7CA6-9BA0-4F23-A7D5-C329526F723F}"/>
                    </a:ext>
                  </a:extLst>
                </p14:cNvPr>
                <p14:cNvContentPartPr/>
                <p14:nvPr/>
              </p14:nvContentPartPr>
              <p14:xfrm>
                <a:off x="11877624" y="5001624"/>
                <a:ext cx="7560" cy="229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14B7CA6-9BA0-4F23-A7D5-C329526F723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841984" y="4965624"/>
                  <a:ext cx="7920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1F37A36-FE34-4133-8BDE-553347BFEE0A}"/>
                    </a:ext>
                  </a:extLst>
                </p14:cNvPr>
                <p14:cNvContentPartPr/>
                <p14:nvPr/>
              </p14:nvContentPartPr>
              <p14:xfrm>
                <a:off x="10669824" y="6005304"/>
                <a:ext cx="330840" cy="2577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1F37A36-FE34-4133-8BDE-553347BFEE0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633824" y="5969304"/>
                  <a:ext cx="4024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8BCED94-2C9C-40D6-85CF-BAEA2E97F973}"/>
                    </a:ext>
                  </a:extLst>
                </p14:cNvPr>
                <p14:cNvContentPartPr/>
                <p14:nvPr/>
              </p14:nvContentPartPr>
              <p14:xfrm>
                <a:off x="10973664" y="5782464"/>
                <a:ext cx="252000" cy="428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8BCED94-2C9C-40D6-85CF-BAEA2E97F97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938024" y="5746824"/>
                  <a:ext cx="32364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1A0A55-718D-4388-8FFA-1BBAF348FA7D}"/>
                    </a:ext>
                  </a:extLst>
                </p14:cNvPr>
                <p14:cNvContentPartPr/>
                <p14:nvPr/>
              </p14:nvContentPartPr>
              <p14:xfrm>
                <a:off x="11528064" y="5640984"/>
                <a:ext cx="323280" cy="387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1A0A55-718D-4388-8FFA-1BBAF348FA7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492064" y="5604984"/>
                  <a:ext cx="39492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8D6CF981-AC88-4134-9E69-105468BCC04C}"/>
                    </a:ext>
                  </a:extLst>
                </p14:cNvPr>
                <p14:cNvContentPartPr/>
                <p14:nvPr/>
              </p14:nvContentPartPr>
              <p14:xfrm>
                <a:off x="11731464" y="5906304"/>
                <a:ext cx="464040" cy="366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8D6CF981-AC88-4134-9E69-105468BCC04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695824" y="5870664"/>
                  <a:ext cx="535680" cy="437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334344C9-721E-4D2F-A0F1-27CA5FE957AB}"/>
                  </a:ext>
                </a:extLst>
              </p14:cNvPr>
              <p14:cNvContentPartPr/>
              <p14:nvPr/>
            </p14:nvContentPartPr>
            <p14:xfrm>
              <a:off x="145944" y="1394784"/>
              <a:ext cx="385920" cy="5043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334344C9-721E-4D2F-A0F1-27CA5FE957AB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0304" y="1359144"/>
                <a:ext cx="457560" cy="57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6051350-E45F-4724-A8BB-9244C3F99745}"/>
              </a:ext>
            </a:extLst>
          </p:cNvPr>
          <p:cNvGrpSpPr/>
          <p:nvPr/>
        </p:nvGrpSpPr>
        <p:grpSpPr>
          <a:xfrm>
            <a:off x="758664" y="585144"/>
            <a:ext cx="2410920" cy="1738440"/>
            <a:chOff x="758664" y="585144"/>
            <a:chExt cx="2410920" cy="173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2DAA245-D826-4B6C-9918-AC9CED8E511B}"/>
                    </a:ext>
                  </a:extLst>
                </p14:cNvPr>
                <p14:cNvContentPartPr/>
                <p14:nvPr/>
              </p14:nvContentPartPr>
              <p14:xfrm>
                <a:off x="800784" y="1417104"/>
                <a:ext cx="229680" cy="235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2DAA245-D826-4B6C-9918-AC9CED8E51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65144" y="1381104"/>
                  <a:ext cx="30132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770BA71-4A87-45BA-8152-AA337746B3EA}"/>
                    </a:ext>
                  </a:extLst>
                </p14:cNvPr>
                <p14:cNvContentPartPr/>
                <p14:nvPr/>
              </p14:nvContentPartPr>
              <p14:xfrm>
                <a:off x="978264" y="1248624"/>
                <a:ext cx="342360" cy="3906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770BA71-4A87-45BA-8152-AA337746B3E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42264" y="1212624"/>
                  <a:ext cx="4140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85F4482-C2BC-46F3-8739-8ED3C2C4BC6A}"/>
                    </a:ext>
                  </a:extLst>
                </p14:cNvPr>
                <p14:cNvContentPartPr/>
                <p14:nvPr/>
              </p14:nvContentPartPr>
              <p14:xfrm>
                <a:off x="1309104" y="1066824"/>
                <a:ext cx="338400" cy="2948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85F4482-C2BC-46F3-8739-8ED3C2C4BC6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273104" y="1031184"/>
                  <a:ext cx="4100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A607F5-ED12-40AD-8CEB-A2B8D181F6BA}"/>
                    </a:ext>
                  </a:extLst>
                </p14:cNvPr>
                <p14:cNvContentPartPr/>
                <p14:nvPr/>
              </p14:nvContentPartPr>
              <p14:xfrm>
                <a:off x="1676664" y="585144"/>
                <a:ext cx="491040" cy="4500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A607F5-ED12-40AD-8CEB-A2B8D181F6B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641024" y="549144"/>
                  <a:ext cx="5626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0907CD3-427E-4B51-95D0-7C6E6321C3A5}"/>
                    </a:ext>
                  </a:extLst>
                </p14:cNvPr>
                <p14:cNvContentPartPr/>
                <p14:nvPr/>
              </p14:nvContentPartPr>
              <p14:xfrm>
                <a:off x="758664" y="1307304"/>
                <a:ext cx="1314360" cy="832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0907CD3-427E-4B51-95D0-7C6E6321C3A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23024" y="1271304"/>
                  <a:ext cx="1386000" cy="90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C450E5BD-98A0-4BAB-B13C-0E0A71A888D0}"/>
                    </a:ext>
                  </a:extLst>
                </p14:cNvPr>
                <p14:cNvContentPartPr/>
                <p14:nvPr/>
              </p14:nvContentPartPr>
              <p14:xfrm>
                <a:off x="1134144" y="2038824"/>
                <a:ext cx="210600" cy="2847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C450E5BD-98A0-4BAB-B13C-0E0A71A888D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98144" y="2002824"/>
                  <a:ext cx="282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586A7CB-39CD-4538-A461-5394C815EFB7}"/>
                    </a:ext>
                  </a:extLst>
                </p14:cNvPr>
                <p14:cNvContentPartPr/>
                <p14:nvPr/>
              </p14:nvContentPartPr>
              <p14:xfrm>
                <a:off x="1301184" y="1770624"/>
                <a:ext cx="337320" cy="387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586A7CB-39CD-4538-A461-5394C815EFB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265544" y="1734624"/>
                  <a:ext cx="4089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61613A-6594-4033-B3C9-9DA38CAF3F4E}"/>
                    </a:ext>
                  </a:extLst>
                </p14:cNvPr>
                <p14:cNvContentPartPr/>
                <p14:nvPr/>
              </p14:nvContentPartPr>
              <p14:xfrm>
                <a:off x="1587744" y="1729224"/>
                <a:ext cx="189720" cy="182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61613A-6594-4033-B3C9-9DA38CAF3F4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552104" y="1693584"/>
                  <a:ext cx="26136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49959CD-CAD0-4C95-95D5-9DF2BC1920E5}"/>
                    </a:ext>
                  </a:extLst>
                </p14:cNvPr>
                <p14:cNvContentPartPr/>
                <p14:nvPr/>
              </p14:nvContentPartPr>
              <p14:xfrm>
                <a:off x="1851264" y="1682064"/>
                <a:ext cx="108360" cy="1634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49959CD-CAD0-4C95-95D5-9DF2BC1920E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15264" y="1646424"/>
                  <a:ext cx="1800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0D16A27F-DC90-4A68-8402-1E277305078F}"/>
                    </a:ext>
                  </a:extLst>
                </p14:cNvPr>
                <p14:cNvContentPartPr/>
                <p14:nvPr/>
              </p14:nvContentPartPr>
              <p14:xfrm>
                <a:off x="2002104" y="1663704"/>
                <a:ext cx="141480" cy="1054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0D16A27F-DC90-4A68-8402-1E27730507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966464" y="1628064"/>
                  <a:ext cx="2131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B3855DB-0B27-482D-A6AA-DF0EFCB0E03E}"/>
                    </a:ext>
                  </a:extLst>
                </p14:cNvPr>
                <p14:cNvContentPartPr/>
                <p14:nvPr/>
              </p14:nvContentPartPr>
              <p14:xfrm>
                <a:off x="1999584" y="1190664"/>
                <a:ext cx="492120" cy="5022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B3855DB-0B27-482D-A6AA-DF0EFCB0E03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963944" y="1154664"/>
                  <a:ext cx="56376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8C4535E-2A70-4343-8510-C2019D656602}"/>
                    </a:ext>
                  </a:extLst>
                </p14:cNvPr>
                <p14:cNvContentPartPr/>
                <p14:nvPr/>
              </p14:nvContentPartPr>
              <p14:xfrm>
                <a:off x="2349504" y="1512864"/>
                <a:ext cx="220320" cy="1605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8C4535E-2A70-4343-8510-C2019D656602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313864" y="1476864"/>
                  <a:ext cx="291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CAA8932C-A636-400B-88B4-FACA11970B60}"/>
                    </a:ext>
                  </a:extLst>
                </p14:cNvPr>
                <p14:cNvContentPartPr/>
                <p14:nvPr/>
              </p14:nvContentPartPr>
              <p14:xfrm>
                <a:off x="2578464" y="1508544"/>
                <a:ext cx="71640" cy="7740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CAA8932C-A636-400B-88B4-FACA11970B60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542464" y="1472904"/>
                  <a:ext cx="143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614826C5-CE58-4D8B-99B1-78D8EF221439}"/>
                    </a:ext>
                  </a:extLst>
                </p14:cNvPr>
                <p14:cNvContentPartPr/>
                <p14:nvPr/>
              </p14:nvContentPartPr>
              <p14:xfrm>
                <a:off x="2514384" y="1398744"/>
                <a:ext cx="360" cy="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614826C5-CE58-4D8B-99B1-78D8EF22143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478744" y="13627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A3880C5-52C0-4D88-9536-8C29E862E963}"/>
                    </a:ext>
                  </a:extLst>
                </p14:cNvPr>
                <p14:cNvContentPartPr/>
                <p14:nvPr/>
              </p14:nvContentPartPr>
              <p14:xfrm>
                <a:off x="2637144" y="1303344"/>
                <a:ext cx="187560" cy="179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A3880C5-52C0-4D88-9536-8C29E862E96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601144" y="1267704"/>
                  <a:ext cx="259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D8FA85-E900-4BF9-9DC4-FC8BB13FA9A4}"/>
                    </a:ext>
                  </a:extLst>
                </p14:cNvPr>
                <p14:cNvContentPartPr/>
                <p14:nvPr/>
              </p14:nvContentPartPr>
              <p14:xfrm>
                <a:off x="2883024" y="1085184"/>
                <a:ext cx="286560" cy="365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D8FA85-E900-4BF9-9DC4-FC8BB13FA9A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847024" y="1049544"/>
                  <a:ext cx="35820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D607D0F-56B3-487C-8610-94E64E91D44F}"/>
              </a:ext>
            </a:extLst>
          </p:cNvPr>
          <p:cNvGrpSpPr/>
          <p:nvPr/>
        </p:nvGrpSpPr>
        <p:grpSpPr>
          <a:xfrm>
            <a:off x="7012944" y="5036184"/>
            <a:ext cx="2786760" cy="1486800"/>
            <a:chOff x="7012944" y="5036184"/>
            <a:chExt cx="2786760" cy="148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3E71942-390E-4367-AF9B-67452BA7DE17}"/>
                    </a:ext>
                  </a:extLst>
                </p14:cNvPr>
                <p14:cNvContentPartPr/>
                <p14:nvPr/>
              </p14:nvContentPartPr>
              <p14:xfrm>
                <a:off x="7058664" y="5458824"/>
                <a:ext cx="276840" cy="402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3E71942-390E-4367-AF9B-67452BA7DE1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023024" y="5422824"/>
                  <a:ext cx="34848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B1666F6B-D227-4E7C-8FFF-A9BC5B11C576}"/>
                    </a:ext>
                  </a:extLst>
                </p14:cNvPr>
                <p14:cNvContentPartPr/>
                <p14:nvPr/>
              </p14:nvContentPartPr>
              <p14:xfrm>
                <a:off x="7012944" y="5320584"/>
                <a:ext cx="395640" cy="2487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B1666F6B-D227-4E7C-8FFF-A9BC5B11C57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977304" y="5284944"/>
                  <a:ext cx="46728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F7EEDA5-793E-4AF1-B059-4EE875E93388}"/>
                    </a:ext>
                  </a:extLst>
                </p14:cNvPr>
                <p14:cNvContentPartPr/>
                <p14:nvPr/>
              </p14:nvContentPartPr>
              <p14:xfrm>
                <a:off x="7825104" y="5476824"/>
                <a:ext cx="230400" cy="210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F7EEDA5-793E-4AF1-B059-4EE875E9338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789104" y="5440824"/>
                  <a:ext cx="3020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9D92F80-1A9E-4152-ADD4-837F4EEAC3CE}"/>
                    </a:ext>
                  </a:extLst>
                </p14:cNvPr>
                <p14:cNvContentPartPr/>
                <p14:nvPr/>
              </p14:nvContentPartPr>
              <p14:xfrm>
                <a:off x="8101224" y="5202864"/>
                <a:ext cx="337320" cy="357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9D92F80-1A9E-4152-ADD4-837F4EEAC3C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65584" y="5167224"/>
                  <a:ext cx="40896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3B509B-EC5C-43A9-84B2-4127DF879923}"/>
                    </a:ext>
                  </a:extLst>
                </p14:cNvPr>
                <p14:cNvContentPartPr/>
                <p14:nvPr/>
              </p14:nvContentPartPr>
              <p14:xfrm>
                <a:off x="8475624" y="5036184"/>
                <a:ext cx="321120" cy="331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3B509B-EC5C-43A9-84B2-4127DF87992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439624" y="5000544"/>
                  <a:ext cx="39276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88F1312-E0FD-4954-B1F3-1410334BF298}"/>
                    </a:ext>
                  </a:extLst>
                </p14:cNvPr>
                <p14:cNvContentPartPr/>
                <p14:nvPr/>
              </p14:nvContentPartPr>
              <p14:xfrm>
                <a:off x="7637544" y="5814864"/>
                <a:ext cx="513360" cy="4867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88F1312-E0FD-4954-B1F3-1410334BF29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7601544" y="5778864"/>
                  <a:ext cx="5850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CE46363-06EC-4054-BECE-9DF8550375FD}"/>
                    </a:ext>
                  </a:extLst>
                </p14:cNvPr>
                <p14:cNvContentPartPr/>
                <p14:nvPr/>
              </p14:nvContentPartPr>
              <p14:xfrm>
                <a:off x="7909344" y="6014664"/>
                <a:ext cx="522000" cy="50832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CE46363-06EC-4054-BECE-9DF8550375F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73344" y="5979024"/>
                  <a:ext cx="593640" cy="57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F844331-2256-4CDD-83AE-7ACD0BFF9BD4}"/>
                    </a:ext>
                  </a:extLst>
                </p14:cNvPr>
                <p14:cNvContentPartPr/>
                <p14:nvPr/>
              </p14:nvContentPartPr>
              <p14:xfrm>
                <a:off x="8457984" y="5723784"/>
                <a:ext cx="252720" cy="295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F844331-2256-4CDD-83AE-7ACD0BFF9BD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422344" y="5688144"/>
                  <a:ext cx="32436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C065FB8-B961-420B-B27B-664F561124EF}"/>
                    </a:ext>
                  </a:extLst>
                </p14:cNvPr>
                <p14:cNvContentPartPr/>
                <p14:nvPr/>
              </p14:nvContentPartPr>
              <p14:xfrm>
                <a:off x="8704224" y="5577264"/>
                <a:ext cx="233640" cy="4042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C065FB8-B961-420B-B27B-664F561124E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668584" y="5541624"/>
                  <a:ext cx="30528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7F35E3C2-AD42-46AD-BB7C-D0FD347C4E7A}"/>
                    </a:ext>
                  </a:extLst>
                </p14:cNvPr>
                <p14:cNvContentPartPr/>
                <p14:nvPr/>
              </p14:nvContentPartPr>
              <p14:xfrm>
                <a:off x="8898624" y="5529744"/>
                <a:ext cx="236520" cy="2293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7F35E3C2-AD42-46AD-BB7C-D0FD347C4E7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862624" y="5493744"/>
                  <a:ext cx="3081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854401E-BFA7-4416-A9C2-85371291AA8D}"/>
                    </a:ext>
                  </a:extLst>
                </p14:cNvPr>
                <p14:cNvContentPartPr/>
                <p14:nvPr/>
              </p14:nvContentPartPr>
              <p14:xfrm>
                <a:off x="9181584" y="5367384"/>
                <a:ext cx="429480" cy="248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854401E-BFA7-4416-A9C2-85371291AA8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145944" y="5331384"/>
                  <a:ext cx="5011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F21B6F4-A90E-4FFE-80FD-5D039509797F}"/>
                    </a:ext>
                  </a:extLst>
                </p14:cNvPr>
                <p14:cNvContentPartPr/>
                <p14:nvPr/>
              </p14:nvContentPartPr>
              <p14:xfrm>
                <a:off x="9518544" y="5412744"/>
                <a:ext cx="100080" cy="83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F21B6F4-A90E-4FFE-80FD-5D039509797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482904" y="5377104"/>
                  <a:ext cx="171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EFFF498-C18B-4A85-ACBC-B92ACF9BDFC6}"/>
                    </a:ext>
                  </a:extLst>
                </p14:cNvPr>
                <p14:cNvContentPartPr/>
                <p14:nvPr/>
              </p14:nvContentPartPr>
              <p14:xfrm>
                <a:off x="9430704" y="5292504"/>
                <a:ext cx="5760" cy="111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EFFF498-C18B-4A85-ACBC-B92ACF9BDFC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94704" y="5256504"/>
                  <a:ext cx="774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C375E96-A11E-4602-A45F-FE95D1AB2F43}"/>
                    </a:ext>
                  </a:extLst>
                </p14:cNvPr>
                <p14:cNvContentPartPr/>
                <p14:nvPr/>
              </p14:nvContentPartPr>
              <p14:xfrm>
                <a:off x="8704944" y="5846904"/>
                <a:ext cx="482760" cy="6735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C375E96-A11E-4602-A45F-FE95D1AB2F43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669304" y="5811264"/>
                  <a:ext cx="554400" cy="7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2577CD41-A980-4DCD-B0A1-13C6BB0AC619}"/>
                    </a:ext>
                  </a:extLst>
                </p14:cNvPr>
                <p14:cNvContentPartPr/>
                <p14:nvPr/>
              </p14:nvContentPartPr>
              <p14:xfrm>
                <a:off x="8851104" y="6262704"/>
                <a:ext cx="268920" cy="1382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2577CD41-A980-4DCD-B0A1-13C6BB0AC61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815104" y="6227064"/>
                  <a:ext cx="3405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ADD58C6-5899-44D9-9805-3171A7F91F78}"/>
                    </a:ext>
                  </a:extLst>
                </p14:cNvPr>
                <p14:cNvContentPartPr/>
                <p14:nvPr/>
              </p14:nvContentPartPr>
              <p14:xfrm>
                <a:off x="9189504" y="6189984"/>
                <a:ext cx="39960" cy="907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ADD58C6-5899-44D9-9805-3171A7F91F7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153504" y="6154344"/>
                  <a:ext cx="1116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86EBFA7-2649-41B3-BC9F-1CC7843C8E82}"/>
                    </a:ext>
                  </a:extLst>
                </p14:cNvPr>
                <p14:cNvContentPartPr/>
                <p14:nvPr/>
              </p14:nvContentPartPr>
              <p14:xfrm>
                <a:off x="9070344" y="6028344"/>
                <a:ext cx="9720" cy="248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86EBFA7-2649-41B3-BC9F-1CC7843C8E8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34704" y="5992704"/>
                  <a:ext cx="813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E79EDF6-8C5F-4CE5-9DFD-950F5DDB9C9E}"/>
                    </a:ext>
                  </a:extLst>
                </p14:cNvPr>
                <p14:cNvContentPartPr/>
                <p14:nvPr/>
              </p14:nvContentPartPr>
              <p14:xfrm>
                <a:off x="9225864" y="5961384"/>
                <a:ext cx="368280" cy="248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E79EDF6-8C5F-4CE5-9DFD-950F5DDB9C9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190224" y="5925384"/>
                  <a:ext cx="43992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44C032A-6A6B-42BA-B6C5-58622E9E06EC}"/>
                    </a:ext>
                  </a:extLst>
                </p14:cNvPr>
                <p14:cNvContentPartPr/>
                <p14:nvPr/>
              </p14:nvContentPartPr>
              <p14:xfrm>
                <a:off x="9545184" y="5669424"/>
                <a:ext cx="254520" cy="4510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44C032A-6A6B-42BA-B6C5-58622E9E06EC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509184" y="5633424"/>
                  <a:ext cx="326160" cy="52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B5023CF2-D815-40FE-A721-EDEE9E793DF4}"/>
                  </a:ext>
                </a:extLst>
              </p14:cNvPr>
              <p14:cNvContentPartPr/>
              <p14:nvPr/>
            </p14:nvContentPartPr>
            <p14:xfrm>
              <a:off x="10580184" y="3445344"/>
              <a:ext cx="1069560" cy="10648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B5023CF2-D815-40FE-A721-EDEE9E793DF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544544" y="3409344"/>
                <a:ext cx="1141200" cy="113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4083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42A9FDB6-87F5-4175-9B27-3DB9766CEF4B}"/>
                  </a:ext>
                </a:extLst>
              </p14:cNvPr>
              <p14:cNvContentPartPr/>
              <p14:nvPr/>
            </p14:nvContentPartPr>
            <p14:xfrm>
              <a:off x="5056344" y="327744"/>
              <a:ext cx="165240" cy="6958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42A9FDB6-87F5-4175-9B27-3DB9766CEF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20344" y="292104"/>
                <a:ext cx="236880" cy="76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8E2C8C9-84F8-42EF-83FE-A2BAD75CD614}"/>
                  </a:ext>
                </a:extLst>
              </p14:cNvPr>
              <p14:cNvContentPartPr/>
              <p14:nvPr/>
            </p14:nvContentPartPr>
            <p14:xfrm>
              <a:off x="1435104" y="788904"/>
              <a:ext cx="201240" cy="5626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8E2C8C9-84F8-42EF-83FE-A2BAD75CD61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99464" y="752904"/>
                <a:ext cx="272880" cy="63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Group 143">
            <a:extLst>
              <a:ext uri="{FF2B5EF4-FFF2-40B4-BE49-F238E27FC236}">
                <a16:creationId xmlns:a16="http://schemas.microsoft.com/office/drawing/2014/main" id="{15A51399-313D-4FE1-8A1E-0BF5470CAD3B}"/>
              </a:ext>
            </a:extLst>
          </p:cNvPr>
          <p:cNvGrpSpPr/>
          <p:nvPr/>
        </p:nvGrpSpPr>
        <p:grpSpPr>
          <a:xfrm>
            <a:off x="308664" y="72864"/>
            <a:ext cx="11971440" cy="4571280"/>
            <a:chOff x="308664" y="72864"/>
            <a:chExt cx="11971440" cy="45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0AFB648-DB57-4365-9DFA-CC89D852D6C2}"/>
                    </a:ext>
                  </a:extLst>
                </p14:cNvPr>
                <p14:cNvContentPartPr/>
                <p14:nvPr/>
              </p14:nvContentPartPr>
              <p14:xfrm>
                <a:off x="9334944" y="1515744"/>
                <a:ext cx="266400" cy="201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0AFB648-DB57-4365-9DFA-CC89D852D6C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299304" y="1479744"/>
                  <a:ext cx="3380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58E2AD6-7CD6-44AA-A13A-C30ED9853305}"/>
                    </a:ext>
                  </a:extLst>
                </p14:cNvPr>
                <p14:cNvContentPartPr/>
                <p14:nvPr/>
              </p14:nvContentPartPr>
              <p14:xfrm>
                <a:off x="9741744" y="1570824"/>
                <a:ext cx="576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58E2AD6-7CD6-44AA-A13A-C30ED98533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5744" y="1534824"/>
                  <a:ext cx="774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4992EE6-2860-4A19-AAA2-0A4182A8DC07}"/>
                    </a:ext>
                  </a:extLst>
                </p14:cNvPr>
                <p14:cNvContentPartPr/>
                <p14:nvPr/>
              </p14:nvContentPartPr>
              <p14:xfrm>
                <a:off x="9882864" y="1106064"/>
                <a:ext cx="330840" cy="358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4992EE6-2860-4A19-AAA2-0A4182A8DC0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46864" y="1070424"/>
                  <a:ext cx="40248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22274D-01E1-4EEE-A6A0-2739A461D417}"/>
                    </a:ext>
                  </a:extLst>
                </p14:cNvPr>
                <p14:cNvContentPartPr/>
                <p14:nvPr/>
              </p14:nvContentPartPr>
              <p14:xfrm>
                <a:off x="10341504" y="1242504"/>
                <a:ext cx="256320" cy="1382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22274D-01E1-4EEE-A6A0-2739A461D41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305864" y="1206864"/>
                  <a:ext cx="3279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8ADCC5-BD51-4F14-B1EA-D4BEDF89AB96}"/>
                    </a:ext>
                  </a:extLst>
                </p14:cNvPr>
                <p14:cNvContentPartPr/>
                <p14:nvPr/>
              </p14:nvContentPartPr>
              <p14:xfrm>
                <a:off x="10414944" y="1188504"/>
                <a:ext cx="137880" cy="218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8ADCC5-BD51-4F14-B1EA-D4BEDF89AB9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78944" y="1152504"/>
                  <a:ext cx="20952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671614-0681-48A8-8E10-D4EC5BE9C9FC}"/>
                    </a:ext>
                  </a:extLst>
                </p14:cNvPr>
                <p14:cNvContentPartPr/>
                <p14:nvPr/>
              </p14:nvContentPartPr>
              <p14:xfrm>
                <a:off x="10652184" y="1023984"/>
                <a:ext cx="320760" cy="505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671614-0681-48A8-8E10-D4EC5BE9C9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616544" y="987984"/>
                  <a:ext cx="3924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FC74168-2ACC-44D0-B70D-CE10956E22F4}"/>
                    </a:ext>
                  </a:extLst>
                </p14:cNvPr>
                <p14:cNvContentPartPr/>
                <p14:nvPr/>
              </p14:nvContentPartPr>
              <p14:xfrm>
                <a:off x="10606464" y="840744"/>
                <a:ext cx="6120" cy="11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FC74168-2ACC-44D0-B70D-CE10956E22F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70824" y="805104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9D4552-ABC9-48A4-A58C-4C5A910EF24C}"/>
                    </a:ext>
                  </a:extLst>
                </p14:cNvPr>
                <p14:cNvContentPartPr/>
                <p14:nvPr/>
              </p14:nvContentPartPr>
              <p14:xfrm>
                <a:off x="10915704" y="950544"/>
                <a:ext cx="167760" cy="232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9D4552-ABC9-48A4-A58C-4C5A910EF2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880064" y="914904"/>
                  <a:ext cx="2394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9DE9BA0-44E5-4AE2-830D-698ADF8E75AA}"/>
                    </a:ext>
                  </a:extLst>
                </p14:cNvPr>
                <p14:cNvContentPartPr/>
                <p14:nvPr/>
              </p14:nvContentPartPr>
              <p14:xfrm>
                <a:off x="11210184" y="1025784"/>
                <a:ext cx="360" cy="16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9DE9BA0-44E5-4AE2-830D-698ADF8E75A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74184" y="989784"/>
                  <a:ext cx="72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F51B032-05B9-4539-99AA-DFD91112BAB3}"/>
                    </a:ext>
                  </a:extLst>
                </p14:cNvPr>
                <p14:cNvContentPartPr/>
                <p14:nvPr/>
              </p14:nvContentPartPr>
              <p14:xfrm>
                <a:off x="11310624" y="654264"/>
                <a:ext cx="608760" cy="326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F51B032-05B9-4539-99AA-DFD91112BA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274984" y="618624"/>
                  <a:ext cx="68040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4925B44-A4C4-40F9-8C36-F0E7747845B4}"/>
                    </a:ext>
                  </a:extLst>
                </p14:cNvPr>
                <p14:cNvContentPartPr/>
                <p14:nvPr/>
              </p14:nvContentPartPr>
              <p14:xfrm>
                <a:off x="11722104" y="383544"/>
                <a:ext cx="558000" cy="5500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4925B44-A4C4-40F9-8C36-F0E7747845B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686464" y="347904"/>
                  <a:ext cx="6296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4F73332-9C87-4959-87E3-FD3AAD22A219}"/>
                    </a:ext>
                  </a:extLst>
                </p14:cNvPr>
                <p14:cNvContentPartPr/>
                <p14:nvPr/>
              </p14:nvContentPartPr>
              <p14:xfrm>
                <a:off x="9051264" y="1371384"/>
                <a:ext cx="95040" cy="8391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4F73332-9C87-4959-87E3-FD3AAD22A21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015624" y="1335384"/>
                  <a:ext cx="166680" cy="9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220149-AEAC-4136-9A74-FA4A7F9434EA}"/>
                    </a:ext>
                  </a:extLst>
                </p14:cNvPr>
                <p14:cNvContentPartPr/>
                <p14:nvPr/>
              </p14:nvContentPartPr>
              <p14:xfrm>
                <a:off x="9741384" y="2094624"/>
                <a:ext cx="474120" cy="4237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220149-AEAC-4136-9A74-FA4A7F9434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05384" y="2058624"/>
                  <a:ext cx="545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29BCBED-DE9E-4369-82BF-62368DC209CB}"/>
                    </a:ext>
                  </a:extLst>
                </p14:cNvPr>
                <p14:cNvContentPartPr/>
                <p14:nvPr/>
              </p14:nvContentPartPr>
              <p14:xfrm>
                <a:off x="10231704" y="2130264"/>
                <a:ext cx="275760" cy="181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29BCBED-DE9E-4369-82BF-62368DC209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195704" y="2094264"/>
                  <a:ext cx="347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11E064D2-9235-4DA4-9580-CDAFEE33D40A}"/>
                    </a:ext>
                  </a:extLst>
                </p14:cNvPr>
                <p14:cNvContentPartPr/>
                <p14:nvPr/>
              </p14:nvContentPartPr>
              <p14:xfrm>
                <a:off x="10450224" y="1984104"/>
                <a:ext cx="229680" cy="309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11E064D2-9235-4DA4-9580-CDAFEE33D40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14584" y="1948104"/>
                  <a:ext cx="3013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E4185B-85FB-4751-B57E-D9F60E3AE798}"/>
                    </a:ext>
                  </a:extLst>
                </p14:cNvPr>
                <p14:cNvContentPartPr/>
                <p14:nvPr/>
              </p14:nvContentPartPr>
              <p14:xfrm>
                <a:off x="9737784" y="2001384"/>
                <a:ext cx="523440" cy="5302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E4185B-85FB-4751-B57E-D9F60E3AE79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702144" y="1965384"/>
                  <a:ext cx="59508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890F702-8846-41CC-AE6E-7828F770CE9F}"/>
                    </a:ext>
                  </a:extLst>
                </p14:cNvPr>
                <p14:cNvContentPartPr/>
                <p14:nvPr/>
              </p14:nvContentPartPr>
              <p14:xfrm>
                <a:off x="1042344" y="1239264"/>
                <a:ext cx="19080" cy="524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890F702-8846-41CC-AE6E-7828F770CE9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06344" y="1203264"/>
                  <a:ext cx="9072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6B9850C-9E65-484B-A5BD-0A907E482C87}"/>
                    </a:ext>
                  </a:extLst>
                </p14:cNvPr>
                <p14:cNvContentPartPr/>
                <p14:nvPr/>
              </p14:nvContentPartPr>
              <p14:xfrm>
                <a:off x="856224" y="1774224"/>
                <a:ext cx="534600" cy="65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6B9850C-9E65-484B-A5BD-0A907E482C8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20584" y="1738224"/>
                  <a:ext cx="60624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ACB6AE-5D91-4630-A316-EB5A73D59D7B}"/>
                    </a:ext>
                  </a:extLst>
                </p14:cNvPr>
                <p14:cNvContentPartPr/>
                <p14:nvPr/>
              </p14:nvContentPartPr>
              <p14:xfrm>
                <a:off x="1060344" y="1859184"/>
                <a:ext cx="186840" cy="316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ACB6AE-5D91-4630-A316-EB5A73D59D7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24704" y="1823544"/>
                  <a:ext cx="258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96A39B-6F3E-4734-B5F7-8792BBE8F42E}"/>
                    </a:ext>
                  </a:extLst>
                </p14:cNvPr>
                <p14:cNvContentPartPr/>
                <p14:nvPr/>
              </p14:nvContentPartPr>
              <p14:xfrm>
                <a:off x="1213704" y="2413584"/>
                <a:ext cx="28080" cy="430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96A39B-6F3E-4734-B5F7-8792BBE8F42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78064" y="2377944"/>
                  <a:ext cx="99720" cy="50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4E66C8-B814-43A5-B37A-798B60BA0EEB}"/>
                    </a:ext>
                  </a:extLst>
                </p14:cNvPr>
                <p14:cNvContentPartPr/>
                <p14:nvPr/>
              </p14:nvContentPartPr>
              <p14:xfrm>
                <a:off x="749304" y="2685384"/>
                <a:ext cx="1282320" cy="414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4E66C8-B814-43A5-B37A-798B60BA0E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13664" y="2649744"/>
                  <a:ext cx="135396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EE3C63-BCD2-48C6-8C9A-DDBFA0F56D51}"/>
                    </a:ext>
                  </a:extLst>
                </p14:cNvPr>
                <p14:cNvContentPartPr/>
                <p14:nvPr/>
              </p14:nvContentPartPr>
              <p14:xfrm>
                <a:off x="1115064" y="3105504"/>
                <a:ext cx="462240" cy="159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EE3C63-BCD2-48C6-8C9A-DDBFA0F56D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79424" y="3069864"/>
                  <a:ext cx="533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1A0B700-F964-44C7-AECF-EE70A74C5DE9}"/>
                    </a:ext>
                  </a:extLst>
                </p14:cNvPr>
                <p14:cNvContentPartPr/>
                <p14:nvPr/>
              </p14:nvContentPartPr>
              <p14:xfrm>
                <a:off x="1261584" y="3321504"/>
                <a:ext cx="183240" cy="13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1A0B700-F964-44C7-AECF-EE70A74C5D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25944" y="3285864"/>
                  <a:ext cx="2548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268DB66-25A0-42D9-8EEE-174AA7FF8487}"/>
                    </a:ext>
                  </a:extLst>
                </p14:cNvPr>
                <p14:cNvContentPartPr/>
                <p14:nvPr/>
              </p14:nvContentPartPr>
              <p14:xfrm>
                <a:off x="1453464" y="493344"/>
                <a:ext cx="3647880" cy="686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268DB66-25A0-42D9-8EEE-174AA7FF84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417824" y="457344"/>
                  <a:ext cx="3719520" cy="75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6F72AA5-2010-4E7A-B656-D4BFB220A5BA}"/>
                    </a:ext>
                  </a:extLst>
                </p14:cNvPr>
                <p14:cNvContentPartPr/>
                <p14:nvPr/>
              </p14:nvContentPartPr>
              <p14:xfrm>
                <a:off x="5065344" y="374544"/>
                <a:ext cx="68400" cy="610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6F72AA5-2010-4E7A-B656-D4BFB220A5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29344" y="338904"/>
                  <a:ext cx="14004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18B21B4-2B00-49F7-8862-3A3B0A1A6F44}"/>
                    </a:ext>
                  </a:extLst>
                </p14:cNvPr>
                <p14:cNvContentPartPr/>
                <p14:nvPr/>
              </p14:nvContentPartPr>
              <p14:xfrm>
                <a:off x="5074704" y="617904"/>
                <a:ext cx="1775160" cy="1164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18B21B4-2B00-49F7-8862-3A3B0A1A6F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38704" y="581904"/>
                  <a:ext cx="184680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33543E4-4F58-4436-A13B-D8E885CEAB8E}"/>
                    </a:ext>
                  </a:extLst>
                </p14:cNvPr>
                <p14:cNvContentPartPr/>
                <p14:nvPr/>
              </p14:nvContentPartPr>
              <p14:xfrm>
                <a:off x="6661584" y="1737144"/>
                <a:ext cx="425160" cy="844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33543E4-4F58-4436-A13B-D8E885CEAB8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25944" y="1701144"/>
                  <a:ext cx="496800" cy="9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705E395-7068-4D08-9DD8-CB0A4391AC67}"/>
                    </a:ext>
                  </a:extLst>
                </p14:cNvPr>
                <p14:cNvContentPartPr/>
                <p14:nvPr/>
              </p14:nvContentPartPr>
              <p14:xfrm>
                <a:off x="6920784" y="1764504"/>
                <a:ext cx="495360" cy="822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705E395-7068-4D08-9DD8-CB0A4391AC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84784" y="1728504"/>
                  <a:ext cx="567000" cy="89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A31AEC4-F487-4594-9A81-8271F81A3BA8}"/>
                    </a:ext>
                  </a:extLst>
                </p14:cNvPr>
                <p14:cNvContentPartPr/>
                <p14:nvPr/>
              </p14:nvContentPartPr>
              <p14:xfrm>
                <a:off x="7159464" y="2505024"/>
                <a:ext cx="184680" cy="51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A31AEC4-F487-4594-9A81-8271F81A3BA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123464" y="2469024"/>
                  <a:ext cx="25632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6BB03E-EA49-446F-972B-3CE4C8A2640A}"/>
                    </a:ext>
                  </a:extLst>
                </p14:cNvPr>
                <p14:cNvContentPartPr/>
                <p14:nvPr/>
              </p14:nvContentPartPr>
              <p14:xfrm>
                <a:off x="6775344" y="3025944"/>
                <a:ext cx="841680" cy="16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6BB03E-EA49-446F-972B-3CE4C8A2640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39344" y="2989944"/>
                  <a:ext cx="9133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ADC3216-4CA8-4584-A2E6-4B3197D65A94}"/>
                    </a:ext>
                  </a:extLst>
                </p14:cNvPr>
                <p14:cNvContentPartPr/>
                <p14:nvPr/>
              </p14:nvContentPartPr>
              <p14:xfrm>
                <a:off x="7086384" y="3168864"/>
                <a:ext cx="302400" cy="104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ADC3216-4CA8-4584-A2E6-4B3197D65A9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50384" y="3132864"/>
                  <a:ext cx="374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70CE63-DC31-40A0-8F8F-68644178FE63}"/>
                    </a:ext>
                  </a:extLst>
                </p14:cNvPr>
                <p14:cNvContentPartPr/>
                <p14:nvPr/>
              </p14:nvContentPartPr>
              <p14:xfrm>
                <a:off x="7259904" y="3266784"/>
                <a:ext cx="118800" cy="52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70CE63-DC31-40A0-8F8F-68644178FE6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23904" y="3230784"/>
                  <a:ext cx="1904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FDE3461-3C49-4B91-999E-ADEAF6C21BC2}"/>
                    </a:ext>
                  </a:extLst>
                </p14:cNvPr>
                <p14:cNvContentPartPr/>
                <p14:nvPr/>
              </p14:nvContentPartPr>
              <p14:xfrm>
                <a:off x="2478384" y="1027944"/>
                <a:ext cx="292320" cy="53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FDE3461-3C49-4B91-999E-ADEAF6C21BC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42744" y="991944"/>
                  <a:ext cx="3639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994D205-8D6E-444B-8C14-65F798651BD6}"/>
                    </a:ext>
                  </a:extLst>
                </p14:cNvPr>
                <p14:cNvContentPartPr/>
                <p14:nvPr/>
              </p14:nvContentPartPr>
              <p14:xfrm>
                <a:off x="2468304" y="1179144"/>
                <a:ext cx="299160" cy="27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994D205-8D6E-444B-8C14-65F798651B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432664" y="1143144"/>
                  <a:ext cx="3708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330BF43-0DBB-4CD6-80D7-D20E3DB9C895}"/>
                    </a:ext>
                  </a:extLst>
                </p14:cNvPr>
                <p14:cNvContentPartPr/>
                <p14:nvPr/>
              </p14:nvContentPartPr>
              <p14:xfrm>
                <a:off x="3007944" y="1145304"/>
                <a:ext cx="257760" cy="66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330BF43-0DBB-4CD6-80D7-D20E3DB9C89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971944" y="1109304"/>
                  <a:ext cx="3294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568D4F1-593D-4412-8E5F-F86D7F78D8EE}"/>
                    </a:ext>
                  </a:extLst>
                </p14:cNvPr>
                <p14:cNvContentPartPr/>
                <p14:nvPr/>
              </p14:nvContentPartPr>
              <p14:xfrm>
                <a:off x="3044664" y="1291464"/>
                <a:ext cx="158760" cy="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568D4F1-593D-4412-8E5F-F86D7F78D8E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008664" y="1255824"/>
                  <a:ext cx="230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474EEC3-83BF-408E-8662-FFA84601EF42}"/>
                    </a:ext>
                  </a:extLst>
                </p14:cNvPr>
                <p14:cNvContentPartPr/>
                <p14:nvPr/>
              </p14:nvContentPartPr>
              <p14:xfrm>
                <a:off x="3492864" y="1041984"/>
                <a:ext cx="110880" cy="518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474EEC3-83BF-408E-8662-FFA84601EF4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56864" y="1005984"/>
                  <a:ext cx="1825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892C20C-192F-4BC1-BF67-80A74ECE58C4}"/>
                    </a:ext>
                  </a:extLst>
                </p14:cNvPr>
                <p14:cNvContentPartPr/>
                <p14:nvPr/>
              </p14:nvContentPartPr>
              <p14:xfrm>
                <a:off x="3443184" y="928584"/>
                <a:ext cx="3960" cy="3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892C20C-192F-4BC1-BF67-80A74ECE58C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407544" y="892944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7424978-3C0E-4075-93A0-8E32F77A7FF1}"/>
                    </a:ext>
                  </a:extLst>
                </p14:cNvPr>
                <p14:cNvContentPartPr/>
                <p14:nvPr/>
              </p14:nvContentPartPr>
              <p14:xfrm>
                <a:off x="3663864" y="1150344"/>
                <a:ext cx="177480" cy="142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7424978-3C0E-4075-93A0-8E32F77A7FF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628224" y="1114704"/>
                  <a:ext cx="249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F2349B5-8D91-4BA6-B861-83617B1F60F5}"/>
                    </a:ext>
                  </a:extLst>
                </p14:cNvPr>
                <p14:cNvContentPartPr/>
                <p14:nvPr/>
              </p14:nvContentPartPr>
              <p14:xfrm>
                <a:off x="3973824" y="1133424"/>
                <a:ext cx="39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F2349B5-8D91-4BA6-B861-83617B1F60F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937824" y="109778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A250932-8CB6-429A-A03F-F0C219DB6E42}"/>
                    </a:ext>
                  </a:extLst>
                </p14:cNvPr>
                <p14:cNvContentPartPr/>
                <p14:nvPr/>
              </p14:nvContentPartPr>
              <p14:xfrm>
                <a:off x="4050504" y="996264"/>
                <a:ext cx="55080" cy="173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A250932-8CB6-429A-A03F-F0C219DB6E4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4864" y="960624"/>
                  <a:ext cx="1267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AE8A418-D55D-4CDD-BC2D-D4C62B6C5649}"/>
                    </a:ext>
                  </a:extLst>
                </p14:cNvPr>
                <p14:cNvContentPartPr/>
                <p14:nvPr/>
              </p14:nvContentPartPr>
              <p14:xfrm>
                <a:off x="3401064" y="1720944"/>
                <a:ext cx="361080" cy="51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AE8A418-D55D-4CDD-BC2D-D4C62B6C56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65424" y="1684944"/>
                  <a:ext cx="432720" cy="58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261965D-10A7-424A-87CA-65A2234A615C}"/>
                    </a:ext>
                  </a:extLst>
                </p14:cNvPr>
                <p14:cNvContentPartPr/>
                <p14:nvPr/>
              </p14:nvContentPartPr>
              <p14:xfrm>
                <a:off x="3958704" y="1736784"/>
                <a:ext cx="84240" cy="155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261965D-10A7-424A-87CA-65A2234A61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922704" y="1701144"/>
                  <a:ext cx="155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D762F74-4122-4B2E-BF8A-E95C11F0ED57}"/>
                    </a:ext>
                  </a:extLst>
                </p14:cNvPr>
                <p14:cNvContentPartPr/>
                <p14:nvPr/>
              </p14:nvContentPartPr>
              <p14:xfrm>
                <a:off x="3978504" y="1700424"/>
                <a:ext cx="208800" cy="21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D762F74-4122-4B2E-BF8A-E95C11F0ED5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42864" y="1664424"/>
                  <a:ext cx="28044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CF4719C-FE2F-4314-AB18-0FAE652D13CA}"/>
                    </a:ext>
                  </a:extLst>
                </p14:cNvPr>
                <p14:cNvContentPartPr/>
                <p14:nvPr/>
              </p14:nvContentPartPr>
              <p14:xfrm>
                <a:off x="1042344" y="1160424"/>
                <a:ext cx="438480" cy="83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CF4719C-FE2F-4314-AB18-0FAE652D13C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6344" y="1124784"/>
                  <a:ext cx="510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C610572-1F04-478D-9875-C58952941679}"/>
                    </a:ext>
                  </a:extLst>
                </p14:cNvPr>
                <p14:cNvContentPartPr/>
                <p14:nvPr/>
              </p14:nvContentPartPr>
              <p14:xfrm>
                <a:off x="1436184" y="795384"/>
                <a:ext cx="100440" cy="537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C610572-1F04-478D-9875-C589529416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400544" y="759384"/>
                  <a:ext cx="17208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9BCBE53-703E-4B0F-8F20-4CFA82F430E1}"/>
                    </a:ext>
                  </a:extLst>
                </p14:cNvPr>
                <p14:cNvContentPartPr/>
                <p14:nvPr/>
              </p14:nvContentPartPr>
              <p14:xfrm>
                <a:off x="5394744" y="206424"/>
                <a:ext cx="381600" cy="261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9BCBE53-703E-4B0F-8F20-4CFA82F430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358744" y="170424"/>
                  <a:ext cx="4532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E9197EC-89A7-4230-90DD-6963E05A65D5}"/>
                    </a:ext>
                  </a:extLst>
                </p14:cNvPr>
                <p14:cNvContentPartPr/>
                <p14:nvPr/>
              </p14:nvContentPartPr>
              <p14:xfrm>
                <a:off x="5897664" y="367704"/>
                <a:ext cx="317520" cy="141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E9197EC-89A7-4230-90DD-6963E05A65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61664" y="331704"/>
                  <a:ext cx="3891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EB21A57-1000-402E-96E2-5FCC93F20272}"/>
                    </a:ext>
                  </a:extLst>
                </p14:cNvPr>
                <p14:cNvContentPartPr/>
                <p14:nvPr/>
              </p14:nvContentPartPr>
              <p14:xfrm>
                <a:off x="6566904" y="72864"/>
                <a:ext cx="628560" cy="372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EB21A57-1000-402E-96E2-5FCC93F2027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530904" y="36864"/>
                  <a:ext cx="7002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9BD5D66-EF21-4FC8-BC6D-5508806D3EC5}"/>
                    </a:ext>
                  </a:extLst>
                </p14:cNvPr>
                <p14:cNvContentPartPr/>
                <p14:nvPr/>
              </p14:nvContentPartPr>
              <p14:xfrm>
                <a:off x="7214184" y="129024"/>
                <a:ext cx="302400" cy="3812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9BD5D66-EF21-4FC8-BC6D-5508806D3EC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78184" y="93024"/>
                  <a:ext cx="37404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27F3D14-E8FA-4F5B-8937-16609023644D}"/>
                    </a:ext>
                  </a:extLst>
                </p14:cNvPr>
                <p14:cNvContentPartPr/>
                <p14:nvPr/>
              </p14:nvContentPartPr>
              <p14:xfrm>
                <a:off x="7625664" y="422064"/>
                <a:ext cx="402840" cy="252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27F3D14-E8FA-4F5B-8937-16609023644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590024" y="386064"/>
                  <a:ext cx="47448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13A4F46-4930-40F3-8FFC-7BE88012817A}"/>
                    </a:ext>
                  </a:extLst>
                </p14:cNvPr>
                <p14:cNvContentPartPr/>
                <p14:nvPr/>
              </p14:nvContentPartPr>
              <p14:xfrm>
                <a:off x="7448184" y="1718784"/>
                <a:ext cx="520560" cy="4028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13A4F46-4930-40F3-8FFC-7BE88012817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412544" y="1682784"/>
                  <a:ext cx="5922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9DFB5BC-83EE-42DF-A7C5-9CD7A65FC5E8}"/>
                    </a:ext>
                  </a:extLst>
                </p14:cNvPr>
                <p14:cNvContentPartPr/>
                <p14:nvPr/>
              </p14:nvContentPartPr>
              <p14:xfrm>
                <a:off x="8183664" y="1711224"/>
                <a:ext cx="476640" cy="126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9DFB5BC-83EE-42DF-A7C5-9CD7A65FC5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47664" y="1675224"/>
                  <a:ext cx="5482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DA5EC2C-7914-4797-B344-364CC6E110F7}"/>
                    </a:ext>
                  </a:extLst>
                </p14:cNvPr>
                <p14:cNvContentPartPr/>
                <p14:nvPr/>
              </p14:nvContentPartPr>
              <p14:xfrm>
                <a:off x="8256744" y="1939104"/>
                <a:ext cx="248760" cy="100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DA5EC2C-7914-4797-B344-364CC6E110F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20744" y="1903104"/>
                  <a:ext cx="320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CE33BDF-E937-40F3-B73B-A74744358EE2}"/>
                    </a:ext>
                  </a:extLst>
                </p14:cNvPr>
                <p14:cNvContentPartPr/>
                <p14:nvPr/>
              </p14:nvContentPartPr>
              <p14:xfrm>
                <a:off x="521064" y="250344"/>
                <a:ext cx="421560" cy="4284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CE33BDF-E937-40F3-B73B-A74744358E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5064" y="214704"/>
                  <a:ext cx="49320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7D0B046-BA3A-47B1-B942-4666D36AD782}"/>
                    </a:ext>
                  </a:extLst>
                </p14:cNvPr>
                <p14:cNvContentPartPr/>
                <p14:nvPr/>
              </p14:nvContentPartPr>
              <p14:xfrm>
                <a:off x="1078344" y="581184"/>
                <a:ext cx="25920" cy="159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7D0B046-BA3A-47B1-B942-4666D36AD78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42704" y="545544"/>
                  <a:ext cx="975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9E1F217-CF53-47BC-9832-DCB201988501}"/>
                    </a:ext>
                  </a:extLst>
                </p14:cNvPr>
                <p14:cNvContentPartPr/>
                <p14:nvPr/>
              </p14:nvContentPartPr>
              <p14:xfrm>
                <a:off x="1365264" y="155304"/>
                <a:ext cx="672120" cy="486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9E1F217-CF53-47BC-9832-DCB20198850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329624" y="119304"/>
                  <a:ext cx="7437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E86DA25-19C6-4FA3-84DF-4AC1CA58BF15}"/>
                    </a:ext>
                  </a:extLst>
                </p14:cNvPr>
                <p14:cNvContentPartPr/>
                <p14:nvPr/>
              </p14:nvContentPartPr>
              <p14:xfrm>
                <a:off x="1861344" y="157824"/>
                <a:ext cx="366840" cy="3546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E86DA25-19C6-4FA3-84DF-4AC1CA58BF1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825704" y="121824"/>
                  <a:ext cx="438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0A1D030-AD65-4EDC-B2F1-5E80F559F2C3}"/>
                    </a:ext>
                  </a:extLst>
                </p14:cNvPr>
                <p14:cNvContentPartPr/>
                <p14:nvPr/>
              </p14:nvContentPartPr>
              <p14:xfrm>
                <a:off x="2367864" y="319824"/>
                <a:ext cx="63360" cy="1105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0A1D030-AD65-4EDC-B2F1-5E80F559F2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32224" y="283824"/>
                  <a:ext cx="135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8295AD7-908A-4243-9303-1FF5E96CE0B6}"/>
                    </a:ext>
                  </a:extLst>
                </p14:cNvPr>
                <p14:cNvContentPartPr/>
                <p14:nvPr/>
              </p14:nvContentPartPr>
              <p14:xfrm>
                <a:off x="429264" y="4071024"/>
                <a:ext cx="37440" cy="151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8295AD7-908A-4243-9303-1FF5E96CE0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3264" y="4035024"/>
                  <a:ext cx="1090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507B830-2267-45C0-8A1D-EA255CF83474}"/>
                    </a:ext>
                  </a:extLst>
                </p14:cNvPr>
                <p14:cNvContentPartPr/>
                <p14:nvPr/>
              </p14:nvContentPartPr>
              <p14:xfrm>
                <a:off x="308664" y="3866544"/>
                <a:ext cx="717120" cy="7149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507B830-2267-45C0-8A1D-EA255CF8347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2664" y="3830544"/>
                  <a:ext cx="78876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818D4A-2D73-4FE4-AACE-6628BB126FB0}"/>
                    </a:ext>
                  </a:extLst>
                </p14:cNvPr>
                <p14:cNvContentPartPr/>
                <p14:nvPr/>
              </p14:nvContentPartPr>
              <p14:xfrm>
                <a:off x="1418904" y="3995424"/>
                <a:ext cx="143640" cy="333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818D4A-2D73-4FE4-AACE-6628BB126FB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382904" y="3959784"/>
                  <a:ext cx="2152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988C6D7-B917-40DD-AED8-5C0A74C470CF}"/>
                    </a:ext>
                  </a:extLst>
                </p14:cNvPr>
                <p14:cNvContentPartPr/>
                <p14:nvPr/>
              </p14:nvContentPartPr>
              <p14:xfrm>
                <a:off x="1316304" y="4215744"/>
                <a:ext cx="379080" cy="2008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988C6D7-B917-40DD-AED8-5C0A74C470C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280304" y="4179744"/>
                  <a:ext cx="4507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CEF0EB-A776-444B-974B-CEAA45F90D0C}"/>
                    </a:ext>
                  </a:extLst>
                </p14:cNvPr>
                <p14:cNvContentPartPr/>
                <p14:nvPr/>
              </p14:nvContentPartPr>
              <p14:xfrm>
                <a:off x="1269144" y="3739464"/>
                <a:ext cx="321840" cy="234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CEF0EB-A776-444B-974B-CEAA45F90D0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33144" y="3703464"/>
                  <a:ext cx="39348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1958226-313A-44A3-BB40-060240C09F86}"/>
                    </a:ext>
                  </a:extLst>
                </p14:cNvPr>
                <p14:cNvContentPartPr/>
                <p14:nvPr/>
              </p14:nvContentPartPr>
              <p14:xfrm>
                <a:off x="1844424" y="3760344"/>
                <a:ext cx="187560" cy="587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1958226-313A-44A3-BB40-060240C09F8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808784" y="3724344"/>
                  <a:ext cx="259200" cy="65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5436B0-83DC-464E-8179-B365ED2C7311}"/>
                    </a:ext>
                  </a:extLst>
                </p14:cNvPr>
                <p14:cNvContentPartPr/>
                <p14:nvPr/>
              </p14:nvContentPartPr>
              <p14:xfrm>
                <a:off x="1938384" y="4113864"/>
                <a:ext cx="178920" cy="37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F5436B0-83DC-464E-8179-B365ED2C731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02384" y="4077864"/>
                  <a:ext cx="2505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BE970BA-EB50-413D-913D-859EBC0273DE}"/>
                    </a:ext>
                  </a:extLst>
                </p14:cNvPr>
                <p14:cNvContentPartPr/>
                <p14:nvPr/>
              </p14:nvContentPartPr>
              <p14:xfrm>
                <a:off x="2733984" y="3805704"/>
                <a:ext cx="409680" cy="3574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BE970BA-EB50-413D-913D-859EBC0273D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97984" y="3769704"/>
                  <a:ext cx="4813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88FB810-0166-40A0-BCBE-23D47094846B}"/>
                    </a:ext>
                  </a:extLst>
                </p14:cNvPr>
                <p14:cNvContentPartPr/>
                <p14:nvPr/>
              </p14:nvContentPartPr>
              <p14:xfrm>
                <a:off x="3120264" y="4223664"/>
                <a:ext cx="519120" cy="4204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88FB810-0166-40A0-BCBE-23D47094846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84624" y="4188024"/>
                  <a:ext cx="59076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0596CF7-B5CE-49DE-B594-A210B009E0D9}"/>
                    </a:ext>
                  </a:extLst>
                </p14:cNvPr>
                <p14:cNvContentPartPr/>
                <p14:nvPr/>
              </p14:nvContentPartPr>
              <p14:xfrm>
                <a:off x="3579624" y="3447144"/>
                <a:ext cx="526680" cy="986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0596CF7-B5CE-49DE-B594-A210B009E0D9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543984" y="3411144"/>
                  <a:ext cx="598320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998F2B6-61C8-478F-B12E-75FEECA8C6A3}"/>
                    </a:ext>
                  </a:extLst>
                </p14:cNvPr>
                <p14:cNvContentPartPr/>
                <p14:nvPr/>
              </p14:nvContentPartPr>
              <p14:xfrm>
                <a:off x="4270464" y="3547584"/>
                <a:ext cx="285120" cy="442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6998F2B6-61C8-478F-B12E-75FEECA8C6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234464" y="3511944"/>
                  <a:ext cx="35676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A6DE027-72C1-49E4-B6EE-E9CC14896C30}"/>
                    </a:ext>
                  </a:extLst>
                </p14:cNvPr>
                <p14:cNvContentPartPr/>
                <p14:nvPr/>
              </p14:nvContentPartPr>
              <p14:xfrm>
                <a:off x="4606704" y="3894984"/>
                <a:ext cx="398520" cy="495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A6DE027-72C1-49E4-B6EE-E9CC14896C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570704" y="3858984"/>
                  <a:ext cx="4701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EDAC79-3E3C-43E0-9089-74DF134557EA}"/>
                    </a:ext>
                  </a:extLst>
                </p14:cNvPr>
                <p14:cNvContentPartPr/>
                <p14:nvPr/>
              </p14:nvContentPartPr>
              <p14:xfrm>
                <a:off x="5156784" y="3801024"/>
                <a:ext cx="475200" cy="853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FEDAC79-3E3C-43E0-9089-74DF134557E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121144" y="3765024"/>
                  <a:ext cx="5468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7769EAF-7AD9-49FD-8DE4-139D65B46561}"/>
                    </a:ext>
                  </a:extLst>
                </p14:cNvPr>
                <p14:cNvContentPartPr/>
                <p14:nvPr/>
              </p14:nvContentPartPr>
              <p14:xfrm>
                <a:off x="5321304" y="3985704"/>
                <a:ext cx="312840" cy="74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7769EAF-7AD9-49FD-8DE4-139D65B4656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285664" y="3950064"/>
                  <a:ext cx="384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880241EA-C696-4E92-A3FF-A0CB6B28B948}"/>
                    </a:ext>
                  </a:extLst>
                </p14:cNvPr>
                <p14:cNvContentPartPr/>
                <p14:nvPr/>
              </p14:nvContentPartPr>
              <p14:xfrm>
                <a:off x="5998104" y="3602304"/>
                <a:ext cx="72000" cy="2984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880241EA-C696-4E92-A3FF-A0CB6B28B9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62104" y="3566304"/>
                  <a:ext cx="1436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2D7C84F-B193-4638-A8B2-ADE573D1D35A}"/>
                    </a:ext>
                  </a:extLst>
                </p14:cNvPr>
                <p14:cNvContentPartPr/>
                <p14:nvPr/>
              </p14:nvContentPartPr>
              <p14:xfrm>
                <a:off x="6190344" y="3721104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2D7C84F-B193-4638-A8B2-ADE573D1D35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154344" y="36854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969F567-4154-4E6C-BA8F-2396FFCF5172}"/>
                    </a:ext>
                  </a:extLst>
                </p14:cNvPr>
                <p14:cNvContentPartPr/>
                <p14:nvPr/>
              </p14:nvContentPartPr>
              <p14:xfrm>
                <a:off x="6300144" y="3684744"/>
                <a:ext cx="183240" cy="111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969F567-4154-4E6C-BA8F-2396FFCF517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264144" y="3649104"/>
                  <a:ext cx="254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7D2B07D-281D-4F38-9EAA-19A36E9A2EBB}"/>
                    </a:ext>
                  </a:extLst>
                </p14:cNvPr>
                <p14:cNvContentPartPr/>
                <p14:nvPr/>
              </p14:nvContentPartPr>
              <p14:xfrm>
                <a:off x="6675984" y="3602304"/>
                <a:ext cx="545760" cy="3960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7D2B07D-281D-4F38-9EAA-19A36E9A2EB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640344" y="3566304"/>
                  <a:ext cx="6174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F1BF715-DE7C-41E9-8EC8-C3988FD148B5}"/>
                    </a:ext>
                  </a:extLst>
                </p14:cNvPr>
                <p14:cNvContentPartPr/>
                <p14:nvPr/>
              </p14:nvContentPartPr>
              <p14:xfrm>
                <a:off x="7462224" y="3617784"/>
                <a:ext cx="155160" cy="133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F1BF715-DE7C-41E9-8EC8-C3988FD148B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426224" y="3582144"/>
                  <a:ext cx="2268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9120DC9-F995-43EA-86D7-ED56B22D80FF}"/>
                    </a:ext>
                  </a:extLst>
                </p14:cNvPr>
                <p14:cNvContentPartPr/>
                <p14:nvPr/>
              </p14:nvContentPartPr>
              <p14:xfrm>
                <a:off x="7598304" y="3363984"/>
                <a:ext cx="93600" cy="122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9120DC9-F995-43EA-86D7-ED56B22D80F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562664" y="3327984"/>
                  <a:ext cx="1652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0016B1A-0C26-4612-945C-4A9E704CB631}"/>
                    </a:ext>
                  </a:extLst>
                </p14:cNvPr>
                <p14:cNvContentPartPr/>
                <p14:nvPr/>
              </p14:nvContentPartPr>
              <p14:xfrm>
                <a:off x="8101224" y="3409344"/>
                <a:ext cx="345960" cy="54972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0016B1A-0C26-4612-945C-4A9E704CB63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065584" y="3373344"/>
                  <a:ext cx="41760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ABA343A-2782-448D-AA17-B1D807B941C6}"/>
                    </a:ext>
                  </a:extLst>
                </p14:cNvPr>
                <p14:cNvContentPartPr/>
                <p14:nvPr/>
              </p14:nvContentPartPr>
              <p14:xfrm>
                <a:off x="8585784" y="3419424"/>
                <a:ext cx="109080" cy="20268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ABA343A-2782-448D-AA17-B1D807B941C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550144" y="3383424"/>
                  <a:ext cx="18072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C554A29-A22C-40EF-BDD1-19EC8F58B119}"/>
                    </a:ext>
                  </a:extLst>
                </p14:cNvPr>
                <p14:cNvContentPartPr/>
                <p14:nvPr/>
              </p14:nvContentPartPr>
              <p14:xfrm>
                <a:off x="8714304" y="3346344"/>
                <a:ext cx="194400" cy="339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C554A29-A22C-40EF-BDD1-19EC8F58B11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678304" y="3310704"/>
                  <a:ext cx="26604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D44C2D-4581-4EE3-B4EC-855DD08BB4E1}"/>
                    </a:ext>
                  </a:extLst>
                </p14:cNvPr>
                <p14:cNvContentPartPr/>
                <p14:nvPr/>
              </p14:nvContentPartPr>
              <p14:xfrm>
                <a:off x="9331344" y="3078864"/>
                <a:ext cx="343800" cy="6156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D44C2D-4581-4EE3-B4EC-855DD08BB4E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295704" y="3042864"/>
                  <a:ext cx="415440" cy="68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3F1375B-78FF-487B-92AC-7D1851ACF2FE}"/>
                    </a:ext>
                  </a:extLst>
                </p14:cNvPr>
                <p14:cNvContentPartPr/>
                <p14:nvPr/>
              </p14:nvContentPartPr>
              <p14:xfrm>
                <a:off x="9418104" y="3498264"/>
                <a:ext cx="284400" cy="14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3F1375B-78FF-487B-92AC-7D1851ACF2F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382464" y="3462624"/>
                  <a:ext cx="3560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A5B818F0-57B6-45D6-8680-198948D5C353}"/>
                    </a:ext>
                  </a:extLst>
                </p14:cNvPr>
                <p14:cNvContentPartPr/>
                <p14:nvPr/>
              </p14:nvContentPartPr>
              <p14:xfrm>
                <a:off x="9765504" y="3419424"/>
                <a:ext cx="66600" cy="81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A5B818F0-57B6-45D6-8680-198948D5C35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729504" y="3383424"/>
                  <a:ext cx="1382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919A5AB-3700-45E5-BC7B-159412B540A3}"/>
                    </a:ext>
                  </a:extLst>
                </p14:cNvPr>
                <p14:cNvContentPartPr/>
                <p14:nvPr/>
              </p14:nvContentPartPr>
              <p14:xfrm>
                <a:off x="9673704" y="3291624"/>
                <a:ext cx="16920" cy="3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919A5AB-3700-45E5-BC7B-159412B540A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38064" y="3255624"/>
                  <a:ext cx="88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3A3AD537-E011-4CAF-9705-1E0C726CA7BA}"/>
                    </a:ext>
                  </a:extLst>
                </p14:cNvPr>
                <p14:cNvContentPartPr/>
                <p14:nvPr/>
              </p14:nvContentPartPr>
              <p14:xfrm>
                <a:off x="9939384" y="3255264"/>
                <a:ext cx="321480" cy="226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3A3AD537-E011-4CAF-9705-1E0C726CA7B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903384" y="3219624"/>
                  <a:ext cx="3931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59516DEF-B84F-468C-B4D1-70D1760785BC}"/>
              </a:ext>
            </a:extLst>
          </p:cNvPr>
          <p:cNvGrpSpPr/>
          <p:nvPr/>
        </p:nvGrpSpPr>
        <p:grpSpPr>
          <a:xfrm>
            <a:off x="2102904" y="520704"/>
            <a:ext cx="5302080" cy="3642120"/>
            <a:chOff x="2102904" y="520704"/>
            <a:chExt cx="5302080" cy="36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4FDC7E2A-316D-40DD-90EE-8B33F1F7294D}"/>
                    </a:ext>
                  </a:extLst>
                </p14:cNvPr>
                <p14:cNvContentPartPr/>
                <p14:nvPr/>
              </p14:nvContentPartPr>
              <p14:xfrm>
                <a:off x="4489704" y="520704"/>
                <a:ext cx="218520" cy="138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4FDC7E2A-316D-40DD-90EE-8B33F1F7294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453704" y="485064"/>
                  <a:ext cx="2901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E9EFB16-7081-4053-905E-1F85BA656DE5}"/>
                    </a:ext>
                  </a:extLst>
                </p14:cNvPr>
                <p14:cNvContentPartPr/>
                <p14:nvPr/>
              </p14:nvContentPartPr>
              <p14:xfrm>
                <a:off x="4512384" y="712944"/>
                <a:ext cx="169200" cy="306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7E9EFB16-7081-4053-905E-1F85BA656DE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476384" y="677304"/>
                  <a:ext cx="24084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A2A46AB-6FAD-4F84-9926-5DA1662336F2}"/>
                    </a:ext>
                  </a:extLst>
                </p14:cNvPr>
                <p14:cNvContentPartPr/>
                <p14:nvPr/>
              </p14:nvContentPartPr>
              <p14:xfrm>
                <a:off x="4626504" y="1142424"/>
                <a:ext cx="153360" cy="4334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A2A46AB-6FAD-4F84-9926-5DA1662336F2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90504" y="1106784"/>
                  <a:ext cx="22500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0B24DE74-2404-4F2E-A223-78D21B762664}"/>
                    </a:ext>
                  </a:extLst>
                </p14:cNvPr>
                <p14:cNvContentPartPr/>
                <p14:nvPr/>
              </p14:nvContentPartPr>
              <p14:xfrm>
                <a:off x="4571784" y="1505304"/>
                <a:ext cx="351360" cy="4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0B24DE74-2404-4F2E-A223-78D21B762664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535784" y="1469304"/>
                  <a:ext cx="423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935C7D9-BF2F-4794-AE01-BAECD38ADFEC}"/>
                    </a:ext>
                  </a:extLst>
                </p14:cNvPr>
                <p14:cNvContentPartPr/>
                <p14:nvPr/>
              </p14:nvContentPartPr>
              <p14:xfrm>
                <a:off x="4489704" y="1114704"/>
                <a:ext cx="260640" cy="1198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935C7D9-BF2F-4794-AE01-BAECD38ADFE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53704" y="1079064"/>
                  <a:ext cx="3322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C0209D6-C445-4284-8D91-923AFCC6BC88}"/>
                    </a:ext>
                  </a:extLst>
                </p14:cNvPr>
                <p14:cNvContentPartPr/>
                <p14:nvPr/>
              </p14:nvContentPartPr>
              <p14:xfrm>
                <a:off x="5056344" y="1389744"/>
                <a:ext cx="109800" cy="2012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C0209D6-C445-4284-8D91-923AFCC6BC8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020344" y="1353744"/>
                  <a:ext cx="1814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FA29AE9-0007-499E-A237-BC1AC8407873}"/>
                    </a:ext>
                  </a:extLst>
                </p14:cNvPr>
                <p14:cNvContentPartPr/>
                <p14:nvPr/>
              </p14:nvContentPartPr>
              <p14:xfrm>
                <a:off x="5175144" y="1306944"/>
                <a:ext cx="339120" cy="221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FA29AE9-0007-499E-A237-BC1AC840787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139504" y="1271304"/>
                  <a:ext cx="4107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C3FC5E-7A98-48CB-B623-6407114CA8F5}"/>
                    </a:ext>
                  </a:extLst>
                </p14:cNvPr>
                <p14:cNvContentPartPr/>
                <p14:nvPr/>
              </p14:nvContentPartPr>
              <p14:xfrm>
                <a:off x="2632824" y="2742624"/>
                <a:ext cx="438120" cy="5824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C3FC5E-7A98-48CB-B623-6407114CA8F5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597184" y="2706984"/>
                  <a:ext cx="5097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CC1986EC-080F-498D-8386-C605DE54084D}"/>
                    </a:ext>
                  </a:extLst>
                </p14:cNvPr>
                <p14:cNvContentPartPr/>
                <p14:nvPr/>
              </p14:nvContentPartPr>
              <p14:xfrm>
                <a:off x="2560104" y="3290184"/>
                <a:ext cx="803880" cy="321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CC1986EC-080F-498D-8386-C605DE54084D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524104" y="3254544"/>
                  <a:ext cx="87552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FB5A863-1625-4BE9-A42E-C513C8C4E55D}"/>
                    </a:ext>
                  </a:extLst>
                </p14:cNvPr>
                <p14:cNvContentPartPr/>
                <p14:nvPr/>
              </p14:nvContentPartPr>
              <p14:xfrm>
                <a:off x="2377224" y="2564424"/>
                <a:ext cx="423360" cy="261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FB5A863-1625-4BE9-A42E-C513C8C4E55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341224" y="2528424"/>
                  <a:ext cx="4950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35E8179F-70FB-4AAF-9AB8-39F9544C6693}"/>
                    </a:ext>
                  </a:extLst>
                </p14:cNvPr>
                <p14:cNvContentPartPr/>
                <p14:nvPr/>
              </p14:nvContentPartPr>
              <p14:xfrm>
                <a:off x="3456144" y="3053664"/>
                <a:ext cx="45360" cy="119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35E8179F-70FB-4AAF-9AB8-39F9544C66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420504" y="3018024"/>
                  <a:ext cx="1170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8E66434-9E2B-467D-8921-87B33E061EF1}"/>
                    </a:ext>
                  </a:extLst>
                </p14:cNvPr>
                <p14:cNvContentPartPr/>
                <p14:nvPr/>
              </p14:nvContentPartPr>
              <p14:xfrm>
                <a:off x="3593304" y="2981304"/>
                <a:ext cx="340560" cy="2862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8E66434-9E2B-467D-8921-87B33E061E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557664" y="2945664"/>
                  <a:ext cx="4122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42FF767-3C62-4DA8-BE3D-6F7C5DBE69C9}"/>
                    </a:ext>
                  </a:extLst>
                </p14:cNvPr>
                <p14:cNvContentPartPr/>
                <p14:nvPr/>
              </p14:nvContentPartPr>
              <p14:xfrm>
                <a:off x="4151304" y="2683944"/>
                <a:ext cx="366480" cy="132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42FF767-3C62-4DA8-BE3D-6F7C5DBE69C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115304" y="2647944"/>
                  <a:ext cx="4381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E402781-7BD1-47AA-8EDC-852BD0CD83AB}"/>
                    </a:ext>
                  </a:extLst>
                </p14:cNvPr>
                <p14:cNvContentPartPr/>
                <p14:nvPr/>
              </p14:nvContentPartPr>
              <p14:xfrm>
                <a:off x="4242384" y="2897784"/>
                <a:ext cx="219240" cy="1382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E402781-7BD1-47AA-8EDC-852BD0CD83A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206744" y="2861784"/>
                  <a:ext cx="290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6C207D3-8A25-4D59-95D1-8D188AE1B3DB}"/>
                    </a:ext>
                  </a:extLst>
                </p14:cNvPr>
                <p14:cNvContentPartPr/>
                <p14:nvPr/>
              </p14:nvContentPartPr>
              <p14:xfrm>
                <a:off x="4626504" y="2173824"/>
                <a:ext cx="376200" cy="4140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6C207D3-8A25-4D59-95D1-8D188AE1B3DB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590504" y="2138184"/>
                  <a:ext cx="4478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19CB518-F30D-40A0-99B8-A40748035925}"/>
                    </a:ext>
                  </a:extLst>
                </p14:cNvPr>
                <p14:cNvContentPartPr/>
                <p14:nvPr/>
              </p14:nvContentPartPr>
              <p14:xfrm>
                <a:off x="5065344" y="2440944"/>
                <a:ext cx="72720" cy="101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19CB518-F30D-40A0-99B8-A4074803592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029344" y="2405304"/>
                  <a:ext cx="144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F7AA27EE-28CC-4BB6-B9C7-0D6DC98E4E94}"/>
                    </a:ext>
                  </a:extLst>
                </p14:cNvPr>
                <p14:cNvContentPartPr/>
                <p14:nvPr/>
              </p14:nvContentPartPr>
              <p14:xfrm>
                <a:off x="5220864" y="2337264"/>
                <a:ext cx="133200" cy="309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F7AA27EE-28CC-4BB6-B9C7-0D6DC98E4E9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184864" y="2301624"/>
                  <a:ext cx="204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F0DCC61-73AA-46A0-992E-A5134B3C74A8}"/>
                    </a:ext>
                  </a:extLst>
                </p14:cNvPr>
                <p14:cNvContentPartPr/>
                <p14:nvPr/>
              </p14:nvContentPartPr>
              <p14:xfrm>
                <a:off x="5422104" y="1928664"/>
                <a:ext cx="264240" cy="335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F0DCC61-73AA-46A0-992E-A5134B3C74A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386104" y="1893024"/>
                  <a:ext cx="3358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6C24299-C568-44AD-A12B-A9590B3A12F3}"/>
                    </a:ext>
                  </a:extLst>
                </p14:cNvPr>
                <p14:cNvContentPartPr/>
                <p14:nvPr/>
              </p14:nvContentPartPr>
              <p14:xfrm>
                <a:off x="5751144" y="2121624"/>
                <a:ext cx="219600" cy="3135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6C24299-C568-44AD-A12B-A9590B3A12F3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15504" y="2085984"/>
                  <a:ext cx="2912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1CB98245-0F81-4930-B2BA-D1287857687D}"/>
                    </a:ext>
                  </a:extLst>
                </p14:cNvPr>
                <p14:cNvContentPartPr/>
                <p14:nvPr/>
              </p14:nvContentPartPr>
              <p14:xfrm>
                <a:off x="4734864" y="2487024"/>
                <a:ext cx="1583640" cy="458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1CB98245-0F81-4930-B2BA-D1287857687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4698864" y="2451024"/>
                  <a:ext cx="165528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9476771F-6E9A-4D5E-BE45-0908F80FECBC}"/>
                    </a:ext>
                  </a:extLst>
                </p14:cNvPr>
                <p14:cNvContentPartPr/>
                <p14:nvPr/>
              </p14:nvContentPartPr>
              <p14:xfrm>
                <a:off x="5452704" y="2858544"/>
                <a:ext cx="408960" cy="4557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9476771F-6E9A-4D5E-BE45-0908F80FECB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16704" y="2822544"/>
                  <a:ext cx="4806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6863EB8-32F3-46C4-A107-8B4EB63EFC62}"/>
                    </a:ext>
                  </a:extLst>
                </p14:cNvPr>
                <p14:cNvContentPartPr/>
                <p14:nvPr/>
              </p14:nvContentPartPr>
              <p14:xfrm>
                <a:off x="5431464" y="2898144"/>
                <a:ext cx="580680" cy="2872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6863EB8-32F3-46C4-A107-8B4EB63EFC6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95464" y="2862504"/>
                  <a:ext cx="6523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F46DA64-DCE9-4E36-AE50-1AB15810C4A5}"/>
                    </a:ext>
                  </a:extLst>
                </p14:cNvPr>
                <p14:cNvContentPartPr/>
                <p14:nvPr/>
              </p14:nvContentPartPr>
              <p14:xfrm>
                <a:off x="2102904" y="2532744"/>
                <a:ext cx="527760" cy="1357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F46DA64-DCE9-4E36-AE50-1AB15810C4A5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66904" y="2496744"/>
                  <a:ext cx="599400" cy="142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F2D0114B-9E34-456C-8828-E4DF236392AF}"/>
                    </a:ext>
                  </a:extLst>
                </p14:cNvPr>
                <p14:cNvContentPartPr/>
                <p14:nvPr/>
              </p14:nvContentPartPr>
              <p14:xfrm>
                <a:off x="2121264" y="1433304"/>
                <a:ext cx="5283720" cy="27295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F2D0114B-9E34-456C-8828-E4DF236392A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085264" y="1397664"/>
                  <a:ext cx="5355360" cy="28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964549F-A967-46C4-8170-009EB840F009}"/>
              </a:ext>
            </a:extLst>
          </p:cNvPr>
          <p:cNvGrpSpPr/>
          <p:nvPr/>
        </p:nvGrpSpPr>
        <p:grpSpPr>
          <a:xfrm>
            <a:off x="454824" y="4562784"/>
            <a:ext cx="4545000" cy="1675080"/>
            <a:chOff x="454824" y="4562784"/>
            <a:chExt cx="4545000" cy="167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4E981D1-6251-40EA-AB9B-60EC4F522B79}"/>
                    </a:ext>
                  </a:extLst>
                </p14:cNvPr>
                <p14:cNvContentPartPr/>
                <p14:nvPr/>
              </p14:nvContentPartPr>
              <p14:xfrm>
                <a:off x="484344" y="5788944"/>
                <a:ext cx="347400" cy="4489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4E981D1-6251-40EA-AB9B-60EC4F522B79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448704" y="5753304"/>
                  <a:ext cx="4190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15FDD2A3-1327-4C49-A361-6F08A00D0089}"/>
                    </a:ext>
                  </a:extLst>
                </p14:cNvPr>
                <p14:cNvContentPartPr/>
                <p14:nvPr/>
              </p14:nvContentPartPr>
              <p14:xfrm>
                <a:off x="454824" y="5619384"/>
                <a:ext cx="533880" cy="600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15FDD2A3-1327-4C49-A361-6F08A00D008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8824" y="5583744"/>
                  <a:ext cx="6055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1CFEFA97-566C-45C9-9328-1935556C4BF2}"/>
                    </a:ext>
                  </a:extLst>
                </p14:cNvPr>
                <p14:cNvContentPartPr/>
                <p14:nvPr/>
              </p14:nvContentPartPr>
              <p14:xfrm>
                <a:off x="1563264" y="5401944"/>
                <a:ext cx="310680" cy="405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1CFEFA97-566C-45C9-9328-1935556C4BF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527264" y="5366304"/>
                  <a:ext cx="3823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2386068-18AE-48E0-9B2F-8E1B7FA69CCC}"/>
                    </a:ext>
                  </a:extLst>
                </p14:cNvPr>
                <p14:cNvContentPartPr/>
                <p14:nvPr/>
              </p14:nvContentPartPr>
              <p14:xfrm>
                <a:off x="1700424" y="5741424"/>
                <a:ext cx="418680" cy="1566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2386068-18AE-48E0-9B2F-8E1B7FA69CC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664784" y="5705424"/>
                  <a:ext cx="4903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7C51861-E26B-4990-9170-80746B9AF876}"/>
                    </a:ext>
                  </a:extLst>
                </p14:cNvPr>
                <p14:cNvContentPartPr/>
                <p14:nvPr/>
              </p14:nvContentPartPr>
              <p14:xfrm>
                <a:off x="1286064" y="5330664"/>
                <a:ext cx="396360" cy="176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7C51861-E26B-4990-9170-80746B9AF87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250424" y="5294664"/>
                  <a:ext cx="4680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00937207-878D-4228-A0F6-84403DF15FCD}"/>
                    </a:ext>
                  </a:extLst>
                </p14:cNvPr>
                <p14:cNvContentPartPr/>
                <p14:nvPr/>
              </p14:nvContentPartPr>
              <p14:xfrm>
                <a:off x="2232864" y="5202864"/>
                <a:ext cx="384480" cy="6494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00937207-878D-4228-A0F6-84403DF15FC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197224" y="5166864"/>
                  <a:ext cx="45612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8C09522B-4C4E-4E98-97CA-71DD05DE80F5}"/>
                    </a:ext>
                  </a:extLst>
                </p14:cNvPr>
                <p14:cNvContentPartPr/>
                <p14:nvPr/>
              </p14:nvContentPartPr>
              <p14:xfrm>
                <a:off x="2258424" y="5495904"/>
                <a:ext cx="275760" cy="14580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8C09522B-4C4E-4E98-97CA-71DD05DE80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222424" y="5460264"/>
                  <a:ext cx="3474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CCCD2C4-51BC-44EE-B582-9C77EC667B0C}"/>
                    </a:ext>
                  </a:extLst>
                </p14:cNvPr>
                <p14:cNvContentPartPr/>
                <p14:nvPr/>
              </p14:nvContentPartPr>
              <p14:xfrm>
                <a:off x="3002904" y="5080824"/>
                <a:ext cx="353520" cy="396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CCCD2C4-51BC-44EE-B582-9C77EC667B0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66904" y="5044824"/>
                  <a:ext cx="4251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EBF561F3-59A4-4A46-94D5-DA72E69FF24A}"/>
                    </a:ext>
                  </a:extLst>
                </p14:cNvPr>
                <p14:cNvContentPartPr/>
                <p14:nvPr/>
              </p14:nvContentPartPr>
              <p14:xfrm>
                <a:off x="3520224" y="5312304"/>
                <a:ext cx="55440" cy="1929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EBF561F3-59A4-4A46-94D5-DA72E69FF24A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84224" y="5276304"/>
                  <a:ext cx="127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0A18A53-47BC-4B74-87CD-7113FDA4D882}"/>
                    </a:ext>
                  </a:extLst>
                </p14:cNvPr>
                <p14:cNvContentPartPr/>
                <p14:nvPr/>
              </p14:nvContentPartPr>
              <p14:xfrm>
                <a:off x="3912984" y="4736304"/>
                <a:ext cx="545400" cy="5061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0A18A53-47BC-4B74-87CD-7113FDA4D88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76984" y="4700304"/>
                  <a:ext cx="6170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DDCF4DDB-91C1-41EF-A374-E66C72F42580}"/>
                    </a:ext>
                  </a:extLst>
                </p14:cNvPr>
                <p14:cNvContentPartPr/>
                <p14:nvPr/>
              </p14:nvContentPartPr>
              <p14:xfrm>
                <a:off x="4436064" y="4562784"/>
                <a:ext cx="382680" cy="430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DDCF4DDB-91C1-41EF-A374-E66C72F4258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00064" y="4526784"/>
                  <a:ext cx="45432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344BAE9D-D22F-4C16-A72A-FDDB9068B821}"/>
                    </a:ext>
                  </a:extLst>
                </p14:cNvPr>
                <p14:cNvContentPartPr/>
                <p14:nvPr/>
              </p14:nvContentPartPr>
              <p14:xfrm>
                <a:off x="4882464" y="4836744"/>
                <a:ext cx="117360" cy="1627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344BAE9D-D22F-4C16-A72A-FDDB9068B82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46824" y="4800744"/>
                  <a:ext cx="1890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63356AE-CC6D-4926-B576-3CA95740E707}"/>
              </a:ext>
            </a:extLst>
          </p:cNvPr>
          <p:cNvGrpSpPr/>
          <p:nvPr/>
        </p:nvGrpSpPr>
        <p:grpSpPr>
          <a:xfrm>
            <a:off x="5520384" y="4103424"/>
            <a:ext cx="2520000" cy="852480"/>
            <a:chOff x="5520384" y="4103424"/>
            <a:chExt cx="252000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DA823456-F913-4B57-A624-2FD311B45964}"/>
                    </a:ext>
                  </a:extLst>
                </p14:cNvPr>
                <p14:cNvContentPartPr/>
                <p14:nvPr/>
              </p14:nvContentPartPr>
              <p14:xfrm>
                <a:off x="5520384" y="4753944"/>
                <a:ext cx="315000" cy="741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DA823456-F913-4B57-A624-2FD311B4596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484744" y="4717944"/>
                  <a:ext cx="3866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2CFDFA3-0A94-4774-A5F8-37A3921A82A3}"/>
                    </a:ext>
                  </a:extLst>
                </p14:cNvPr>
                <p14:cNvContentPartPr/>
                <p14:nvPr/>
              </p14:nvContentPartPr>
              <p14:xfrm>
                <a:off x="5540904" y="4856544"/>
                <a:ext cx="409320" cy="99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2CFDFA3-0A94-4774-A5F8-37A3921A82A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504904" y="4820904"/>
                  <a:ext cx="480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AADC1F1-FD22-4E60-8622-3ECF8B97FAA4}"/>
                    </a:ext>
                  </a:extLst>
                </p14:cNvPr>
                <p14:cNvContentPartPr/>
                <p14:nvPr/>
              </p14:nvContentPartPr>
              <p14:xfrm>
                <a:off x="6235704" y="4512744"/>
                <a:ext cx="180000" cy="3726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AADC1F1-FD22-4E60-8622-3ECF8B97FAA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199704" y="4476744"/>
                  <a:ext cx="25164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D9D26FB-82A5-4E51-8643-0CD2A407DE6B}"/>
                    </a:ext>
                  </a:extLst>
                </p14:cNvPr>
                <p14:cNvContentPartPr/>
                <p14:nvPr/>
              </p14:nvContentPartPr>
              <p14:xfrm>
                <a:off x="6555744" y="4732704"/>
                <a:ext cx="360" cy="39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D9D26FB-82A5-4E51-8643-0CD2A407DE6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520104" y="46967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76105291-C5D4-48C9-BEFA-1FAE895DA37F}"/>
                    </a:ext>
                  </a:extLst>
                </p14:cNvPr>
                <p14:cNvContentPartPr/>
                <p14:nvPr/>
              </p14:nvContentPartPr>
              <p14:xfrm>
                <a:off x="6711984" y="4397904"/>
                <a:ext cx="361440" cy="35064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76105291-C5D4-48C9-BEFA-1FAE895DA37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675984" y="4361904"/>
                  <a:ext cx="43308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64CB9143-748A-4EFF-BE01-E0D9FF2D925B}"/>
                    </a:ext>
                  </a:extLst>
                </p14:cNvPr>
                <p14:cNvContentPartPr/>
                <p14:nvPr/>
              </p14:nvContentPartPr>
              <p14:xfrm>
                <a:off x="7233984" y="4123584"/>
                <a:ext cx="410400" cy="5601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64CB9143-748A-4EFF-BE01-E0D9FF2D925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198344" y="4087944"/>
                  <a:ext cx="4820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34AB72E-3DE8-4478-93E2-7663FC75133D}"/>
                    </a:ext>
                  </a:extLst>
                </p14:cNvPr>
                <p14:cNvContentPartPr/>
                <p14:nvPr/>
              </p14:nvContentPartPr>
              <p14:xfrm>
                <a:off x="7651584" y="4333464"/>
                <a:ext cx="278280" cy="1764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34AB72E-3DE8-4478-93E2-7663FC75133D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615944" y="4297464"/>
                  <a:ext cx="3499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4CD9D1AE-225E-4AD5-8746-0D5D74F20485}"/>
                    </a:ext>
                  </a:extLst>
                </p14:cNvPr>
                <p14:cNvContentPartPr/>
                <p14:nvPr/>
              </p14:nvContentPartPr>
              <p14:xfrm>
                <a:off x="7872264" y="4103424"/>
                <a:ext cx="168120" cy="133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4CD9D1AE-225E-4AD5-8746-0D5D74F20485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36624" y="4067784"/>
                  <a:ext cx="23976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5C8A4EC5-5661-4F51-8EFD-530654FE156F}"/>
              </a:ext>
            </a:extLst>
          </p:cNvPr>
          <p:cNvGrpSpPr/>
          <p:nvPr/>
        </p:nvGrpSpPr>
        <p:grpSpPr>
          <a:xfrm>
            <a:off x="8556264" y="2998944"/>
            <a:ext cx="3577680" cy="1800720"/>
            <a:chOff x="8556264" y="2998944"/>
            <a:chExt cx="3577680" cy="180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3021E2C-A733-4668-950E-FC8DA97D387B}"/>
                    </a:ext>
                  </a:extLst>
                </p14:cNvPr>
                <p14:cNvContentPartPr/>
                <p14:nvPr/>
              </p14:nvContentPartPr>
              <p14:xfrm>
                <a:off x="8556264" y="3937824"/>
                <a:ext cx="754200" cy="8618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3021E2C-A733-4668-950E-FC8DA97D387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520264" y="3902184"/>
                  <a:ext cx="825840" cy="9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A6C2CB0-5F3D-49FE-BD5E-22AB1C8CCDA4}"/>
                    </a:ext>
                  </a:extLst>
                </p14:cNvPr>
                <p14:cNvContentPartPr/>
                <p14:nvPr/>
              </p14:nvContentPartPr>
              <p14:xfrm>
                <a:off x="8933184" y="4488984"/>
                <a:ext cx="315000" cy="1468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A6C2CB0-5F3D-49FE-BD5E-22AB1C8CCDA4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97544" y="4452984"/>
                  <a:ext cx="386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E73DB126-C37C-4091-8D38-B82AB13A4063}"/>
                    </a:ext>
                  </a:extLst>
                </p14:cNvPr>
                <p14:cNvContentPartPr/>
                <p14:nvPr/>
              </p14:nvContentPartPr>
              <p14:xfrm>
                <a:off x="9436104" y="4333824"/>
                <a:ext cx="38160" cy="1587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E73DB126-C37C-4091-8D38-B82AB13A4063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9400104" y="4298184"/>
                  <a:ext cx="1098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2ED84D06-4F52-43ED-850A-341F081B118D}"/>
                    </a:ext>
                  </a:extLst>
                </p14:cNvPr>
                <p14:cNvContentPartPr/>
                <p14:nvPr/>
              </p14:nvContentPartPr>
              <p14:xfrm>
                <a:off x="9354024" y="4187664"/>
                <a:ext cx="360" cy="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2ED84D06-4F52-43ED-850A-341F081B118D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318024" y="41520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022EC5A7-7AE5-496E-9470-120EC167A616}"/>
                    </a:ext>
                  </a:extLst>
                </p14:cNvPr>
                <p14:cNvContentPartPr/>
                <p14:nvPr/>
              </p14:nvContentPartPr>
              <p14:xfrm>
                <a:off x="9564264" y="4249224"/>
                <a:ext cx="267120" cy="22896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022EC5A7-7AE5-496E-9470-120EC167A616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9528624" y="4213584"/>
                  <a:ext cx="3387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769C0EC-DF0A-4E86-BA72-FC4CC6B8C49B}"/>
                    </a:ext>
                  </a:extLst>
                </p14:cNvPr>
                <p14:cNvContentPartPr/>
                <p14:nvPr/>
              </p14:nvContentPartPr>
              <p14:xfrm>
                <a:off x="9899424" y="3812184"/>
                <a:ext cx="405720" cy="588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769C0EC-DF0A-4E86-BA72-FC4CC6B8C49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863784" y="3776184"/>
                  <a:ext cx="477360" cy="66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C846537-496C-4E09-A6BF-DF610B97D9AC}"/>
                    </a:ext>
                  </a:extLst>
                </p14:cNvPr>
                <p14:cNvContentPartPr/>
                <p14:nvPr/>
              </p14:nvContentPartPr>
              <p14:xfrm>
                <a:off x="10277784" y="3621024"/>
                <a:ext cx="351000" cy="4010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C846537-496C-4E09-A6BF-DF610B97D9AC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241784" y="3585384"/>
                  <a:ext cx="42264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1DCC4C1-1397-4226-883B-C048537CA46D}"/>
                    </a:ext>
                  </a:extLst>
                </p14:cNvPr>
                <p14:cNvContentPartPr/>
                <p14:nvPr/>
              </p14:nvContentPartPr>
              <p14:xfrm>
                <a:off x="10671984" y="3938544"/>
                <a:ext cx="345600" cy="3567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1DCC4C1-1397-4226-883B-C048537CA46D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636344" y="3902904"/>
                  <a:ext cx="4172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8AC9BCA8-4AC1-4B10-B96C-0CF23C919023}"/>
                    </a:ext>
                  </a:extLst>
                </p14:cNvPr>
                <p14:cNvContentPartPr/>
                <p14:nvPr/>
              </p14:nvContentPartPr>
              <p14:xfrm>
                <a:off x="10982304" y="3127104"/>
                <a:ext cx="414720" cy="6627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8AC9BCA8-4AC1-4B10-B96C-0CF23C9190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946304" y="3091104"/>
                  <a:ext cx="48636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07A5ED3A-EF71-4017-9A4E-5EC7791ED154}"/>
                    </a:ext>
                  </a:extLst>
                </p14:cNvPr>
                <p14:cNvContentPartPr/>
                <p14:nvPr/>
              </p14:nvContentPartPr>
              <p14:xfrm>
                <a:off x="11494584" y="2998944"/>
                <a:ext cx="533880" cy="5918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07A5ED3A-EF71-4017-9A4E-5EC7791ED15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1458584" y="2962944"/>
                  <a:ext cx="60552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A56D873A-6FD6-439B-AF12-5AC5B706CB7E}"/>
                    </a:ext>
                  </a:extLst>
                </p14:cNvPr>
                <p14:cNvContentPartPr/>
                <p14:nvPr/>
              </p14:nvContentPartPr>
              <p14:xfrm>
                <a:off x="11838744" y="3675024"/>
                <a:ext cx="295200" cy="46080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A56D873A-6FD6-439B-AF12-5AC5B706CB7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802744" y="3639024"/>
                  <a:ext cx="366840" cy="53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0876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3EEA5EF-7FB5-44A4-8F81-EA5E4C2858DA}"/>
              </a:ext>
            </a:extLst>
          </p:cNvPr>
          <p:cNvGrpSpPr/>
          <p:nvPr/>
        </p:nvGrpSpPr>
        <p:grpSpPr>
          <a:xfrm>
            <a:off x="703944" y="274464"/>
            <a:ext cx="10179720" cy="2289600"/>
            <a:chOff x="703944" y="274464"/>
            <a:chExt cx="10179720" cy="22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AF771B1-F703-49D1-9487-C124074A36A4}"/>
                    </a:ext>
                  </a:extLst>
                </p14:cNvPr>
                <p14:cNvContentPartPr/>
                <p14:nvPr/>
              </p14:nvContentPartPr>
              <p14:xfrm>
                <a:off x="886464" y="566424"/>
                <a:ext cx="632520" cy="685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AF771B1-F703-49D1-9487-C124074A36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0824" y="530784"/>
                  <a:ext cx="704160" cy="75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2608F9C-7F8A-40BD-8329-79B714B6C5AC}"/>
                    </a:ext>
                  </a:extLst>
                </p14:cNvPr>
                <p14:cNvContentPartPr/>
                <p14:nvPr/>
              </p14:nvContentPartPr>
              <p14:xfrm>
                <a:off x="1581624" y="1014624"/>
                <a:ext cx="5076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2608F9C-7F8A-40BD-8329-79B714B6C5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45984" y="978984"/>
                  <a:ext cx="122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97FAD7-A261-47A9-BF1C-487389785798}"/>
                    </a:ext>
                  </a:extLst>
                </p14:cNvPr>
                <p14:cNvContentPartPr/>
                <p14:nvPr/>
              </p14:nvContentPartPr>
              <p14:xfrm>
                <a:off x="1828584" y="959904"/>
                <a:ext cx="633960" cy="46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97FAD7-A261-47A9-BF1C-48738978579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92584" y="923904"/>
                  <a:ext cx="705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73BCB64-82E0-43C6-A0DC-22D995258132}"/>
                    </a:ext>
                  </a:extLst>
                </p14:cNvPr>
                <p14:cNvContentPartPr/>
                <p14:nvPr/>
              </p14:nvContentPartPr>
              <p14:xfrm>
                <a:off x="2486664" y="274464"/>
                <a:ext cx="413640" cy="461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73BCB64-82E0-43C6-A0DC-22D99525813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50664" y="238464"/>
                  <a:ext cx="48528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910F5E-6CC1-4463-B277-D76B6FEFD06D}"/>
                    </a:ext>
                  </a:extLst>
                </p14:cNvPr>
                <p14:cNvContentPartPr/>
                <p14:nvPr/>
              </p14:nvContentPartPr>
              <p14:xfrm>
                <a:off x="2796264" y="720144"/>
                <a:ext cx="400320" cy="38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910F5E-6CC1-4463-B277-D76B6FEFD0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0264" y="684504"/>
                  <a:ext cx="47196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A6C33C9-CDD4-4473-95F5-5DB9147A603B}"/>
                    </a:ext>
                  </a:extLst>
                </p14:cNvPr>
                <p14:cNvContentPartPr/>
                <p14:nvPr/>
              </p14:nvContentPartPr>
              <p14:xfrm>
                <a:off x="703944" y="1525824"/>
                <a:ext cx="2489040" cy="1202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A6C33C9-CDD4-4473-95F5-5DB9147A603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67944" y="1489824"/>
                  <a:ext cx="2560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F1BC88-9D8C-49E7-8038-F9E2AFFCEB1A}"/>
                    </a:ext>
                  </a:extLst>
                </p14:cNvPr>
                <p14:cNvContentPartPr/>
                <p14:nvPr/>
              </p14:nvContentPartPr>
              <p14:xfrm>
                <a:off x="1566144" y="1746144"/>
                <a:ext cx="628200" cy="80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F1BC88-9D8C-49E7-8038-F9E2AFFCEB1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0144" y="1710144"/>
                  <a:ext cx="699840" cy="87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EC6602A-FDEC-4918-84EF-235B16A604CC}"/>
                    </a:ext>
                  </a:extLst>
                </p14:cNvPr>
                <p14:cNvContentPartPr/>
                <p14:nvPr/>
              </p14:nvContentPartPr>
              <p14:xfrm>
                <a:off x="1535544" y="1965384"/>
                <a:ext cx="940680" cy="59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EC6602A-FDEC-4918-84EF-235B16A604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99544" y="1929384"/>
                  <a:ext cx="1012320" cy="67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EB734B8-2AD2-459C-A0BC-44C6CA179488}"/>
                    </a:ext>
                  </a:extLst>
                </p14:cNvPr>
                <p14:cNvContentPartPr/>
                <p14:nvPr/>
              </p14:nvContentPartPr>
              <p14:xfrm>
                <a:off x="3675744" y="1361664"/>
                <a:ext cx="423360" cy="1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EB734B8-2AD2-459C-A0BC-44C6CA1794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39744" y="1326024"/>
                  <a:ext cx="4950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D97F04-3DBA-4ADE-87CF-9FADE7EA8AA9}"/>
                    </a:ext>
                  </a:extLst>
                </p14:cNvPr>
                <p14:cNvContentPartPr/>
                <p14:nvPr/>
              </p14:nvContentPartPr>
              <p14:xfrm>
                <a:off x="3748464" y="1535904"/>
                <a:ext cx="484200" cy="20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D97F04-3DBA-4ADE-87CF-9FADE7EA8A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12464" y="1499904"/>
                  <a:ext cx="5558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F25F21D-90E0-40AE-ADF0-B5A6A70E056C}"/>
                    </a:ext>
                  </a:extLst>
                </p14:cNvPr>
                <p14:cNvContentPartPr/>
                <p14:nvPr/>
              </p14:nvContentPartPr>
              <p14:xfrm>
                <a:off x="5339664" y="524664"/>
                <a:ext cx="515160" cy="619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F25F21D-90E0-40AE-ADF0-B5A6A70E05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303664" y="488664"/>
                  <a:ext cx="5868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81F5006-BFD3-43FC-84EB-473FCEE67744}"/>
                    </a:ext>
                  </a:extLst>
                </p14:cNvPr>
                <p14:cNvContentPartPr/>
                <p14:nvPr/>
              </p14:nvContentPartPr>
              <p14:xfrm>
                <a:off x="4973904" y="1356624"/>
                <a:ext cx="1495080" cy="36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81F5006-BFD3-43FC-84EB-473FCEE6774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938264" y="1320984"/>
                  <a:ext cx="1566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1B791C-C733-4A7D-BBCD-227CF065B530}"/>
                    </a:ext>
                  </a:extLst>
                </p14:cNvPr>
                <p14:cNvContentPartPr/>
                <p14:nvPr/>
              </p14:nvContentPartPr>
              <p14:xfrm>
                <a:off x="5467824" y="1596384"/>
                <a:ext cx="391680" cy="4064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1B791C-C733-4A7D-BBCD-227CF065B5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431824" y="1560384"/>
                  <a:ext cx="46332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8A3347-51BC-40E9-9019-C26142AB2542}"/>
                    </a:ext>
                  </a:extLst>
                </p14:cNvPr>
                <p14:cNvContentPartPr/>
                <p14:nvPr/>
              </p14:nvContentPartPr>
              <p14:xfrm>
                <a:off x="5890824" y="2083104"/>
                <a:ext cx="639360" cy="3420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8A3347-51BC-40E9-9019-C26142AB254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54824" y="2047104"/>
                  <a:ext cx="71100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B084B7-8C77-4692-922A-052ECE16B15D}"/>
                    </a:ext>
                  </a:extLst>
                </p14:cNvPr>
                <p14:cNvContentPartPr/>
                <p14:nvPr/>
              </p14:nvContentPartPr>
              <p14:xfrm>
                <a:off x="6121584" y="1728144"/>
                <a:ext cx="151200" cy="153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B084B7-8C77-4692-922A-052ECE16B1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85584" y="1692144"/>
                  <a:ext cx="222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1920D2-89A6-4470-8F65-B015CFCE0F2E}"/>
                    </a:ext>
                  </a:extLst>
                </p14:cNvPr>
                <p14:cNvContentPartPr/>
                <p14:nvPr/>
              </p14:nvContentPartPr>
              <p14:xfrm>
                <a:off x="6116904" y="1700424"/>
                <a:ext cx="132840" cy="121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1920D2-89A6-4470-8F65-B015CFCE0F2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80904" y="1664424"/>
                  <a:ext cx="2044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68CA165-4A61-4F9A-B677-4AC36C06F84D}"/>
                    </a:ext>
                  </a:extLst>
                </p14:cNvPr>
                <p14:cNvContentPartPr/>
                <p14:nvPr/>
              </p14:nvContentPartPr>
              <p14:xfrm>
                <a:off x="6062184" y="1751544"/>
                <a:ext cx="262440" cy="5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68CA165-4A61-4F9A-B677-4AC36C06F84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26184" y="1715544"/>
                  <a:ext cx="334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4AA2EFA-2369-4F64-8C3B-26482735E5F2}"/>
                    </a:ext>
                  </a:extLst>
                </p14:cNvPr>
                <p14:cNvContentPartPr/>
                <p14:nvPr/>
              </p14:nvContentPartPr>
              <p14:xfrm>
                <a:off x="5939064" y="383544"/>
                <a:ext cx="86760" cy="173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4AA2EFA-2369-4F64-8C3B-26482735E5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03424" y="347904"/>
                  <a:ext cx="158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497E9A3-2921-4725-9AD5-34ABAD515376}"/>
                    </a:ext>
                  </a:extLst>
                </p14:cNvPr>
                <p14:cNvContentPartPr/>
                <p14:nvPr/>
              </p14:nvContentPartPr>
              <p14:xfrm>
                <a:off x="5870304" y="392904"/>
                <a:ext cx="192600" cy="101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497E9A3-2921-4725-9AD5-34ABAD51537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834304" y="357264"/>
                  <a:ext cx="2642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579E031-686A-4BD5-B983-15FC8B6F0CA7}"/>
                    </a:ext>
                  </a:extLst>
                </p14:cNvPr>
                <p14:cNvContentPartPr/>
                <p14:nvPr/>
              </p14:nvContentPartPr>
              <p14:xfrm>
                <a:off x="5842584" y="434664"/>
                <a:ext cx="272880" cy="77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579E031-686A-4BD5-B983-15FC8B6F0C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06584" y="398664"/>
                  <a:ext cx="3445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45C9B38-B85C-4C93-B8A4-1AE7CA8CA582}"/>
                    </a:ext>
                  </a:extLst>
                </p14:cNvPr>
                <p14:cNvContentPartPr/>
                <p14:nvPr/>
              </p14:nvContentPartPr>
              <p14:xfrm>
                <a:off x="7174224" y="1181664"/>
                <a:ext cx="2084400" cy="199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45C9B38-B85C-4C93-B8A4-1AE7CA8CA58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38224" y="1146024"/>
                  <a:ext cx="21560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FD3E35-1B51-4A2D-AF83-06BFD2B51275}"/>
                    </a:ext>
                  </a:extLst>
                </p14:cNvPr>
                <p14:cNvContentPartPr/>
                <p14:nvPr/>
              </p14:nvContentPartPr>
              <p14:xfrm>
                <a:off x="8896464" y="1090584"/>
                <a:ext cx="563760" cy="354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FD3E35-1B51-4A2D-AF83-06BFD2B512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0824" y="1054584"/>
                  <a:ext cx="63540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37B82AF-F3AC-42D9-99DB-460693B17B6B}"/>
                    </a:ext>
                  </a:extLst>
                </p14:cNvPr>
                <p14:cNvContentPartPr/>
                <p14:nvPr/>
              </p14:nvContentPartPr>
              <p14:xfrm>
                <a:off x="10170504" y="575784"/>
                <a:ext cx="464040" cy="654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37B82AF-F3AC-42D9-99DB-460693B17B6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134504" y="540144"/>
                  <a:ext cx="535680" cy="72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E69D78-7A32-4C04-8B7A-8AA02B7F4335}"/>
                    </a:ext>
                  </a:extLst>
                </p14:cNvPr>
                <p14:cNvContentPartPr/>
                <p14:nvPr/>
              </p14:nvContentPartPr>
              <p14:xfrm>
                <a:off x="10094544" y="608544"/>
                <a:ext cx="576000" cy="422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E69D78-7A32-4C04-8B7A-8AA02B7F433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58544" y="572544"/>
                  <a:ext cx="64764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434DFC-9317-4057-BC4A-0DBFD65C5BC8}"/>
                    </a:ext>
                  </a:extLst>
                </p14:cNvPr>
                <p14:cNvContentPartPr/>
                <p14:nvPr/>
              </p14:nvContentPartPr>
              <p14:xfrm>
                <a:off x="10030464" y="700344"/>
                <a:ext cx="727560" cy="27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434DFC-9317-4057-BC4A-0DBFD65C5BC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994824" y="664344"/>
                  <a:ext cx="79920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2FA0D34-A70A-46BA-9F1D-C2218401BC81}"/>
                    </a:ext>
                  </a:extLst>
                </p14:cNvPr>
                <p14:cNvContentPartPr/>
                <p14:nvPr/>
              </p14:nvContentPartPr>
              <p14:xfrm>
                <a:off x="10002744" y="291744"/>
                <a:ext cx="880920" cy="1253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2FA0D34-A70A-46BA-9F1D-C2218401BC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966744" y="255744"/>
                  <a:ext cx="952560" cy="132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98B1BE8-8DFC-495B-8BC3-82ACF0138F21}"/>
              </a:ext>
            </a:extLst>
          </p:cNvPr>
          <p:cNvGrpSpPr/>
          <p:nvPr/>
        </p:nvGrpSpPr>
        <p:grpSpPr>
          <a:xfrm>
            <a:off x="1417104" y="3005064"/>
            <a:ext cx="2233080" cy="624240"/>
            <a:chOff x="1417104" y="3005064"/>
            <a:chExt cx="223308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FF19185-939F-4E35-93F3-D086ACA60849}"/>
                    </a:ext>
                  </a:extLst>
                </p14:cNvPr>
                <p14:cNvContentPartPr/>
                <p14:nvPr/>
              </p14:nvContentPartPr>
              <p14:xfrm>
                <a:off x="1417104" y="3218184"/>
                <a:ext cx="360" cy="411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FF19185-939F-4E35-93F3-D086ACA608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81464" y="3182544"/>
                  <a:ext cx="7200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32130EF7-E91F-4332-94B3-B6D98AD047BA}"/>
                    </a:ext>
                  </a:extLst>
                </p14:cNvPr>
                <p14:cNvContentPartPr/>
                <p14:nvPr/>
              </p14:nvContentPartPr>
              <p14:xfrm>
                <a:off x="1920024" y="3355344"/>
                <a:ext cx="433800" cy="52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32130EF7-E91F-4332-94B3-B6D98AD047B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4024" y="3319704"/>
                  <a:ext cx="5054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F69F37A-AC7F-44D9-B61B-4CCFEBA38D76}"/>
                    </a:ext>
                  </a:extLst>
                </p14:cNvPr>
                <p14:cNvContentPartPr/>
                <p14:nvPr/>
              </p14:nvContentPartPr>
              <p14:xfrm>
                <a:off x="2870064" y="3005064"/>
                <a:ext cx="450360" cy="522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F69F37A-AC7F-44D9-B61B-4CCFEBA38D7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4064" y="2969064"/>
                  <a:ext cx="522000" cy="59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9CCECBF-75A1-4191-A6C5-08301857067B}"/>
                    </a:ext>
                  </a:extLst>
                </p14:cNvPr>
                <p14:cNvContentPartPr/>
                <p14:nvPr/>
              </p14:nvContentPartPr>
              <p14:xfrm>
                <a:off x="3383064" y="3365784"/>
                <a:ext cx="267120" cy="1886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9CCECBF-75A1-4191-A6C5-0830185706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47064" y="3330144"/>
                  <a:ext cx="338760" cy="26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9AADBBF-1563-461A-92FA-2CD04DF6E647}"/>
              </a:ext>
            </a:extLst>
          </p:cNvPr>
          <p:cNvGrpSpPr/>
          <p:nvPr/>
        </p:nvGrpSpPr>
        <p:grpSpPr>
          <a:xfrm>
            <a:off x="1106064" y="3750624"/>
            <a:ext cx="3997800" cy="1116360"/>
            <a:chOff x="1106064" y="3750624"/>
            <a:chExt cx="3997800" cy="11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A13F7FA-6D37-41E1-A677-5A5F764FD8E6}"/>
                    </a:ext>
                  </a:extLst>
                </p14:cNvPr>
                <p14:cNvContentPartPr/>
                <p14:nvPr/>
              </p14:nvContentPartPr>
              <p14:xfrm>
                <a:off x="1106064" y="3913704"/>
                <a:ext cx="2735640" cy="367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A13F7FA-6D37-41E1-A677-5A5F764FD8E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70424" y="3877704"/>
                  <a:ext cx="2807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BA7B3AC-750E-42C9-BC62-B4077F51D5CA}"/>
                    </a:ext>
                  </a:extLst>
                </p14:cNvPr>
                <p14:cNvContentPartPr/>
                <p14:nvPr/>
              </p14:nvContentPartPr>
              <p14:xfrm>
                <a:off x="2413584" y="4059504"/>
                <a:ext cx="327600" cy="8074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BA7B3AC-750E-42C9-BC62-B4077F51D5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7584" y="4023504"/>
                  <a:ext cx="399240" cy="87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14E257B-9870-490D-89B9-B7618334BB6C}"/>
                    </a:ext>
                  </a:extLst>
                </p14:cNvPr>
                <p14:cNvContentPartPr/>
                <p14:nvPr/>
              </p14:nvContentPartPr>
              <p14:xfrm>
                <a:off x="2295144" y="4055904"/>
                <a:ext cx="360" cy="39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14E257B-9870-490D-89B9-B7618334BB6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59144" y="40199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947E880-1411-4A88-A4DF-6DC971826FDB}"/>
                    </a:ext>
                  </a:extLst>
                </p14:cNvPr>
                <p14:cNvContentPartPr/>
                <p14:nvPr/>
              </p14:nvContentPartPr>
              <p14:xfrm>
                <a:off x="2881584" y="4292784"/>
                <a:ext cx="229680" cy="259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947E880-1411-4A88-A4DF-6DC971826F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845944" y="4257144"/>
                  <a:ext cx="30132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BBC4191-A551-424F-B10B-309FD3A0DC57}"/>
                    </a:ext>
                  </a:extLst>
                </p14:cNvPr>
                <p14:cNvContentPartPr/>
                <p14:nvPr/>
              </p14:nvContentPartPr>
              <p14:xfrm>
                <a:off x="3291264" y="4416264"/>
                <a:ext cx="36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BBC4191-A551-424F-B10B-309FD3A0DC5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55624" y="43802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70FA7A24-60AF-477A-9EBB-CE49731B9916}"/>
                    </a:ext>
                  </a:extLst>
                </p14:cNvPr>
                <p14:cNvContentPartPr/>
                <p14:nvPr/>
              </p14:nvContentPartPr>
              <p14:xfrm>
                <a:off x="3501864" y="4242744"/>
                <a:ext cx="80280" cy="2113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70FA7A24-60AF-477A-9EBB-CE49731B991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65864" y="4206744"/>
                  <a:ext cx="15192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BC5F759-E149-449D-842E-C142D09074FB}"/>
                    </a:ext>
                  </a:extLst>
                </p14:cNvPr>
                <p14:cNvContentPartPr/>
                <p14:nvPr/>
              </p14:nvContentPartPr>
              <p14:xfrm>
                <a:off x="4297464" y="3750624"/>
                <a:ext cx="603000" cy="25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BC5F759-E149-449D-842E-C142D09074F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61464" y="3714984"/>
                  <a:ext cx="67464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9DB39407-9E6B-4D2A-82C5-69858EB16DF4}"/>
                    </a:ext>
                  </a:extLst>
                </p14:cNvPr>
                <p14:cNvContentPartPr/>
                <p14:nvPr/>
              </p14:nvContentPartPr>
              <p14:xfrm>
                <a:off x="4452984" y="3956544"/>
                <a:ext cx="650880" cy="302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9DB39407-9E6B-4D2A-82C5-69858EB16D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416984" y="3920904"/>
                  <a:ext cx="72252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801DF8C-0583-42C7-B4BA-3FFCB5B838EB}"/>
              </a:ext>
            </a:extLst>
          </p:cNvPr>
          <p:cNvGrpSpPr/>
          <p:nvPr/>
        </p:nvGrpSpPr>
        <p:grpSpPr>
          <a:xfrm>
            <a:off x="5657904" y="2440944"/>
            <a:ext cx="3824280" cy="2526840"/>
            <a:chOff x="5657904" y="2440944"/>
            <a:chExt cx="3824280" cy="252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A0D461B-CAA4-4BC6-95F3-856B5529202F}"/>
                    </a:ext>
                  </a:extLst>
                </p14:cNvPr>
                <p14:cNvContentPartPr/>
                <p14:nvPr/>
              </p14:nvContentPartPr>
              <p14:xfrm>
                <a:off x="5806584" y="3300264"/>
                <a:ext cx="308520" cy="18252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A0D461B-CAA4-4BC6-95F3-856B5529202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70944" y="3264264"/>
                  <a:ext cx="3801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A3A27E6-31EA-4D5A-BCD6-488C1AFE2387}"/>
                    </a:ext>
                  </a:extLst>
                </p14:cNvPr>
                <p14:cNvContentPartPr/>
                <p14:nvPr/>
              </p14:nvContentPartPr>
              <p14:xfrm>
                <a:off x="6323904" y="3291624"/>
                <a:ext cx="39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A3A27E6-31EA-4D5A-BCD6-488C1AFE238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87904" y="325562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6D3FD591-6BDF-4300-A9CC-3A909436C196}"/>
                    </a:ext>
                  </a:extLst>
                </p14:cNvPr>
                <p14:cNvContentPartPr/>
                <p14:nvPr/>
              </p14:nvContentPartPr>
              <p14:xfrm>
                <a:off x="6618024" y="2733624"/>
                <a:ext cx="312840" cy="5389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D3FD591-6BDF-4300-A9CC-3A909436C19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582384" y="2697984"/>
                  <a:ext cx="38448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B246FE4-8388-48F2-875B-E3DA2480DDAB}"/>
                    </a:ext>
                  </a:extLst>
                </p14:cNvPr>
                <p14:cNvContentPartPr/>
                <p14:nvPr/>
              </p14:nvContentPartPr>
              <p14:xfrm>
                <a:off x="7159464" y="3061944"/>
                <a:ext cx="345600" cy="194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B246FE4-8388-48F2-875B-E3DA2480DDA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23464" y="3026304"/>
                  <a:ext cx="4172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C8F3123E-086A-400B-AF8B-9AB3DCD3CBF3}"/>
                    </a:ext>
                  </a:extLst>
                </p14:cNvPr>
                <p14:cNvContentPartPr/>
                <p14:nvPr/>
              </p14:nvContentPartPr>
              <p14:xfrm>
                <a:off x="7616664" y="2760984"/>
                <a:ext cx="292320" cy="6267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C8F3123E-086A-400B-AF8B-9AB3DCD3CBF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580664" y="2725344"/>
                  <a:ext cx="36396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2E4EF62-55EB-45E9-B2E9-B25CAA11C3ED}"/>
                    </a:ext>
                  </a:extLst>
                </p14:cNvPr>
                <p14:cNvContentPartPr/>
                <p14:nvPr/>
              </p14:nvContentPartPr>
              <p14:xfrm>
                <a:off x="7506864" y="2633184"/>
                <a:ext cx="360" cy="39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2E4EF62-55EB-45E9-B2E9-B25CAA11C3E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71224" y="259718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CB4A2A1-12ED-4673-AFA8-3D29A8B118FA}"/>
                    </a:ext>
                  </a:extLst>
                </p14:cNvPr>
                <p14:cNvContentPartPr/>
                <p14:nvPr/>
              </p14:nvContentPartPr>
              <p14:xfrm>
                <a:off x="8039664" y="2688264"/>
                <a:ext cx="299880" cy="3106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CB4A2A1-12ED-4673-AFA8-3D29A8B118F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004024" y="2652264"/>
                  <a:ext cx="3715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6E3E5D6-CF64-476A-B884-88E49BA45D8B}"/>
                    </a:ext>
                  </a:extLst>
                </p14:cNvPr>
                <p14:cNvContentPartPr/>
                <p14:nvPr/>
              </p14:nvContentPartPr>
              <p14:xfrm>
                <a:off x="8466984" y="2785104"/>
                <a:ext cx="360" cy="3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6E3E5D6-CF64-476A-B884-88E49BA45D8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31344" y="27491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9B77AD5A-EA67-4BF2-BB17-F936DD47FE75}"/>
                    </a:ext>
                  </a:extLst>
                </p14:cNvPr>
                <p14:cNvContentPartPr/>
                <p14:nvPr/>
              </p14:nvContentPartPr>
              <p14:xfrm>
                <a:off x="8567784" y="2440944"/>
                <a:ext cx="337680" cy="4672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9B77AD5A-EA67-4BF2-BB17-F936DD47FE7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531784" y="2405304"/>
                  <a:ext cx="4093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AE9FB500-A804-4678-90ED-2D11C032023E}"/>
                    </a:ext>
                  </a:extLst>
                </p14:cNvPr>
                <p14:cNvContentPartPr/>
                <p14:nvPr/>
              </p14:nvContentPartPr>
              <p14:xfrm>
                <a:off x="5657904" y="3373704"/>
                <a:ext cx="3824280" cy="4989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AE9FB500-A804-4678-90ED-2D11C032023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622264" y="3338064"/>
                  <a:ext cx="389592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10C12FF-BE9F-4079-9AFB-A02191D9F52D}"/>
                    </a:ext>
                  </a:extLst>
                </p14:cNvPr>
                <p14:cNvContentPartPr/>
                <p14:nvPr/>
              </p14:nvContentPartPr>
              <p14:xfrm>
                <a:off x="6885144" y="4030704"/>
                <a:ext cx="584280" cy="5130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10C12FF-BE9F-4079-9AFB-A02191D9F52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49504" y="3995064"/>
                  <a:ext cx="6559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E3AE754-3EF5-445E-BE81-9BC93EA45176}"/>
                    </a:ext>
                  </a:extLst>
                </p14:cNvPr>
                <p14:cNvContentPartPr/>
                <p14:nvPr/>
              </p14:nvContentPartPr>
              <p14:xfrm>
                <a:off x="7404264" y="4553424"/>
                <a:ext cx="356040" cy="414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E3AE754-3EF5-445E-BE81-9BC93EA451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368624" y="4517424"/>
                  <a:ext cx="4276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2FB241E-9EDC-4665-AA74-27054A84C9A5}"/>
                    </a:ext>
                  </a:extLst>
                </p14:cNvPr>
                <p14:cNvContentPartPr/>
                <p14:nvPr/>
              </p14:nvContentPartPr>
              <p14:xfrm>
                <a:off x="7725024" y="3839904"/>
                <a:ext cx="276120" cy="2844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2FB241E-9EDC-4665-AA74-27054A84C9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89384" y="3804264"/>
                  <a:ext cx="3477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99ECB8E-F3BB-48F5-A71B-CC99B8EA6BBF}"/>
                    </a:ext>
                  </a:extLst>
                </p14:cNvPr>
                <p14:cNvContentPartPr/>
                <p14:nvPr/>
              </p14:nvContentPartPr>
              <p14:xfrm>
                <a:off x="7726464" y="3767184"/>
                <a:ext cx="367200" cy="340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99ECB8E-F3BB-48F5-A71B-CC99B8EA6B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690464" y="3731184"/>
                  <a:ext cx="4388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D45E4A7-9331-4AEE-8067-D575EE84773D}"/>
                    </a:ext>
                  </a:extLst>
                </p14:cNvPr>
                <p14:cNvContentPartPr/>
                <p14:nvPr/>
              </p14:nvContentPartPr>
              <p14:xfrm>
                <a:off x="7534224" y="3919104"/>
                <a:ext cx="456840" cy="432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D45E4A7-9331-4AEE-8067-D575EE84773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498584" y="3883104"/>
                  <a:ext cx="528480" cy="11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27714F8-A1B2-4F59-A544-D8B589FA46F0}"/>
                  </a:ext>
                </a:extLst>
              </p14:cNvPr>
              <p14:cNvContentPartPr/>
              <p14:nvPr/>
            </p14:nvContentPartPr>
            <p14:xfrm>
              <a:off x="593424" y="2930904"/>
              <a:ext cx="37440" cy="1815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27714F8-A1B2-4F59-A544-D8B589FA46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57784" y="2895264"/>
                <a:ext cx="109080" cy="18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9462DEB3-C738-4A16-801B-932406D5C555}"/>
              </a:ext>
            </a:extLst>
          </p:cNvPr>
          <p:cNvGrpSpPr/>
          <p:nvPr/>
        </p:nvGrpSpPr>
        <p:grpSpPr>
          <a:xfrm>
            <a:off x="593424" y="1922904"/>
            <a:ext cx="9805680" cy="4907520"/>
            <a:chOff x="593424" y="1922904"/>
            <a:chExt cx="9805680" cy="490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9E5CBAA-58AD-4D1B-9960-A90597EFE29D}"/>
                    </a:ext>
                  </a:extLst>
                </p14:cNvPr>
                <p14:cNvContentPartPr/>
                <p14:nvPr/>
              </p14:nvContentPartPr>
              <p14:xfrm>
                <a:off x="593424" y="1922904"/>
                <a:ext cx="9515880" cy="37638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9E5CBAA-58AD-4D1B-9960-A90597EFE29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57784" y="1886904"/>
                  <a:ext cx="9587520" cy="38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153BF0F-58F9-4DC0-BE09-426A7A80B1AC}"/>
                    </a:ext>
                  </a:extLst>
                </p14:cNvPr>
                <p14:cNvContentPartPr/>
                <p14:nvPr/>
              </p14:nvContentPartPr>
              <p14:xfrm>
                <a:off x="4068504" y="5592024"/>
                <a:ext cx="1199520" cy="107604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153BF0F-58F9-4DC0-BE09-426A7A80B1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032864" y="5556384"/>
                  <a:ext cx="1271160" cy="11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C67FF57-CED7-49C4-8F79-95E2A955FA51}"/>
                    </a:ext>
                  </a:extLst>
                </p14:cNvPr>
                <p14:cNvContentPartPr/>
                <p14:nvPr/>
              </p14:nvContentPartPr>
              <p14:xfrm>
                <a:off x="5514264" y="5271624"/>
                <a:ext cx="1880280" cy="103572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C67FF57-CED7-49C4-8F79-95E2A955FA5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478624" y="5235624"/>
                  <a:ext cx="1951920" cy="11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9469011-7264-48A8-9D34-BAADE120103F}"/>
                    </a:ext>
                  </a:extLst>
                </p14:cNvPr>
                <p14:cNvContentPartPr/>
                <p14:nvPr/>
              </p14:nvContentPartPr>
              <p14:xfrm>
                <a:off x="8074584" y="5233104"/>
                <a:ext cx="420120" cy="676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9469011-7264-48A8-9D34-BAADE120103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38584" y="5197104"/>
                  <a:ext cx="4917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4E533BC-C4BB-4DC7-952E-45713E0BF04F}"/>
                    </a:ext>
                  </a:extLst>
                </p14:cNvPr>
                <p14:cNvContentPartPr/>
                <p14:nvPr/>
              </p14:nvContentPartPr>
              <p14:xfrm>
                <a:off x="8573544" y="5391864"/>
                <a:ext cx="395280" cy="5018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4E533BC-C4BB-4DC7-952E-45713E0BF04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537544" y="5356224"/>
                  <a:ext cx="46692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807676A-89CE-4DBB-BAFA-2449C8895A8A}"/>
                    </a:ext>
                  </a:extLst>
                </p14:cNvPr>
                <p14:cNvContentPartPr/>
                <p14:nvPr/>
              </p14:nvContentPartPr>
              <p14:xfrm>
                <a:off x="9134424" y="5504544"/>
                <a:ext cx="28440" cy="1368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807676A-89CE-4DBB-BAFA-2449C8895A8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98424" y="5468544"/>
                  <a:ext cx="1000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A603166-F3F4-4861-A5FB-8D950B6A8BAF}"/>
                    </a:ext>
                  </a:extLst>
                </p14:cNvPr>
                <p14:cNvContentPartPr/>
                <p14:nvPr/>
              </p14:nvContentPartPr>
              <p14:xfrm>
                <a:off x="9061344" y="5202864"/>
                <a:ext cx="360" cy="39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A603166-F3F4-4861-A5FB-8D950B6A8BA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25704" y="516686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D1A5BA6-B78A-425A-ABB9-F56F067F5E3A}"/>
                    </a:ext>
                  </a:extLst>
                </p14:cNvPr>
                <p14:cNvContentPartPr/>
                <p14:nvPr/>
              </p14:nvContentPartPr>
              <p14:xfrm>
                <a:off x="9553824" y="4944024"/>
                <a:ext cx="189360" cy="5526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D1A5BA6-B78A-425A-ABB9-F56F067F5E3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518184" y="4908024"/>
                  <a:ext cx="26100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24BF028-8BA4-4CC0-847B-7043BC9255F6}"/>
                    </a:ext>
                  </a:extLst>
                </p14:cNvPr>
                <p14:cNvContentPartPr/>
                <p14:nvPr/>
              </p14:nvContentPartPr>
              <p14:xfrm>
                <a:off x="9793944" y="4454784"/>
                <a:ext cx="605160" cy="8596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24BF028-8BA4-4CC0-847B-7043BC9255F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758304" y="4418784"/>
                  <a:ext cx="67680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40A6015-D8F4-444F-AA4E-BEEE0B3DD43B}"/>
                    </a:ext>
                  </a:extLst>
                </p14:cNvPr>
                <p14:cNvContentPartPr/>
                <p14:nvPr/>
              </p14:nvContentPartPr>
              <p14:xfrm>
                <a:off x="6848424" y="6094224"/>
                <a:ext cx="1108080" cy="7362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40A6015-D8F4-444F-AA4E-BEEE0B3DD43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12784" y="6058584"/>
                  <a:ext cx="117972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0251F9-5B8A-46D9-95EC-577EB1202385}"/>
                    </a:ext>
                  </a:extLst>
                </p14:cNvPr>
                <p14:cNvContentPartPr/>
                <p14:nvPr/>
              </p14:nvContentPartPr>
              <p14:xfrm>
                <a:off x="7955784" y="6325056"/>
                <a:ext cx="444240" cy="259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0251F9-5B8A-46D9-95EC-577EB120238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920144" y="6289416"/>
                  <a:ext cx="5158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1E4C762-EAE7-4E6C-BCFE-8E306B59E87A}"/>
                    </a:ext>
                  </a:extLst>
                </p14:cNvPr>
                <p14:cNvContentPartPr/>
                <p14:nvPr/>
              </p14:nvContentPartPr>
              <p14:xfrm>
                <a:off x="8366544" y="6217416"/>
                <a:ext cx="302760" cy="357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1E4C762-EAE7-4E6C-BCFE-8E306B59E8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330544" y="6181776"/>
                  <a:ext cx="37440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EFCAC41-390C-4A36-AEC4-29BEECBEB478}"/>
                    </a:ext>
                  </a:extLst>
                </p14:cNvPr>
                <p14:cNvContentPartPr/>
                <p14:nvPr/>
              </p14:nvContentPartPr>
              <p14:xfrm>
                <a:off x="8522064" y="6226776"/>
                <a:ext cx="301680" cy="293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EFCAC41-390C-4A36-AEC4-29BEECBEB47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86064" y="6191136"/>
                  <a:ext cx="37332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A416DCA-638D-43B8-AB38-893AD375FA33}"/>
                    </a:ext>
                  </a:extLst>
                </p14:cNvPr>
                <p14:cNvContentPartPr/>
                <p14:nvPr/>
              </p14:nvContentPartPr>
              <p14:xfrm>
                <a:off x="8375544" y="6294816"/>
                <a:ext cx="210960" cy="7848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A416DCA-638D-43B8-AB38-893AD375FA3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339544" y="6259176"/>
                  <a:ext cx="282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CB2D75E3-89A7-443C-9D40-AB62439D134A}"/>
                    </a:ext>
                  </a:extLst>
                </p14:cNvPr>
                <p14:cNvContentPartPr/>
                <p14:nvPr/>
              </p14:nvContentPartPr>
              <p14:xfrm>
                <a:off x="8859384" y="6269976"/>
                <a:ext cx="342720" cy="1936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CB2D75E3-89A7-443C-9D40-AB62439D134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823384" y="6234336"/>
                  <a:ext cx="41436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CE18EAC-7067-48F6-AA66-9DC28B48BE55}"/>
                    </a:ext>
                  </a:extLst>
                </p14:cNvPr>
                <p14:cNvContentPartPr/>
                <p14:nvPr/>
              </p14:nvContentPartPr>
              <p14:xfrm>
                <a:off x="9119304" y="5781456"/>
                <a:ext cx="484200" cy="5014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CE18EAC-7067-48F6-AA66-9DC28B48BE5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83664" y="5745456"/>
                  <a:ext cx="555840" cy="573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43906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5331785D-9C97-4798-A947-7F35ED896365}"/>
              </a:ext>
            </a:extLst>
          </p:cNvPr>
          <p:cNvGrpSpPr/>
          <p:nvPr/>
        </p:nvGrpSpPr>
        <p:grpSpPr>
          <a:xfrm>
            <a:off x="428544" y="63504"/>
            <a:ext cx="10922400" cy="4226400"/>
            <a:chOff x="428544" y="63504"/>
            <a:chExt cx="10922400" cy="42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EAC755-3545-417F-B0DF-F850847FFCF5}"/>
                    </a:ext>
                  </a:extLst>
                </p14:cNvPr>
                <p14:cNvContentPartPr/>
                <p14:nvPr/>
              </p14:nvContentPartPr>
              <p14:xfrm>
                <a:off x="428544" y="228024"/>
                <a:ext cx="147600" cy="850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EAC755-3545-417F-B0DF-F850847FFCF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2544" y="192384"/>
                  <a:ext cx="21924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BE30B2-4BD6-4274-8E21-58B3C7AABFDF}"/>
                    </a:ext>
                  </a:extLst>
                </p14:cNvPr>
                <p14:cNvContentPartPr/>
                <p14:nvPr/>
              </p14:nvContentPartPr>
              <p14:xfrm>
                <a:off x="687024" y="374544"/>
                <a:ext cx="81000" cy="29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BE30B2-4BD6-4274-8E21-58B3C7AABFD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1384" y="338904"/>
                  <a:ext cx="1526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677C22-01C6-489C-AC0C-D27E5B7A5DB4}"/>
                    </a:ext>
                  </a:extLst>
                </p14:cNvPr>
                <p14:cNvContentPartPr/>
                <p14:nvPr/>
              </p14:nvContentPartPr>
              <p14:xfrm>
                <a:off x="1032984" y="475344"/>
                <a:ext cx="31248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677C22-01C6-489C-AC0C-D27E5B7A5D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6984" y="439344"/>
                  <a:ext cx="3841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AA44D7E-7D4A-4569-856B-06F26E07282F}"/>
                    </a:ext>
                  </a:extLst>
                </p14:cNvPr>
                <p14:cNvContentPartPr/>
                <p14:nvPr/>
              </p14:nvContentPartPr>
              <p14:xfrm>
                <a:off x="1535544" y="296424"/>
                <a:ext cx="260280" cy="276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AA44D7E-7D4A-4569-856B-06F26E07282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99904" y="260424"/>
                  <a:ext cx="3319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C478297-E20E-4A3F-83CB-7A170FFE13F9}"/>
                    </a:ext>
                  </a:extLst>
                </p14:cNvPr>
                <p14:cNvContentPartPr/>
                <p14:nvPr/>
              </p14:nvContentPartPr>
              <p14:xfrm>
                <a:off x="1839024" y="622224"/>
                <a:ext cx="396720" cy="321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C478297-E20E-4A3F-83CB-7A170FFE13F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03024" y="586224"/>
                  <a:ext cx="46836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EBDEC9-7A25-45D2-9CE2-2ED4ADF7A392}"/>
                    </a:ext>
                  </a:extLst>
                </p14:cNvPr>
                <p14:cNvContentPartPr/>
                <p14:nvPr/>
              </p14:nvContentPartPr>
              <p14:xfrm>
                <a:off x="2111904" y="182664"/>
                <a:ext cx="549720" cy="677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EBDEC9-7A25-45D2-9CE2-2ED4ADF7A39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075904" y="146664"/>
                  <a:ext cx="621360" cy="74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93A222D-5FA6-45F7-A567-7F602E17A73A}"/>
                    </a:ext>
                  </a:extLst>
                </p14:cNvPr>
                <p14:cNvContentPartPr/>
                <p14:nvPr/>
              </p14:nvContentPartPr>
              <p14:xfrm>
                <a:off x="3017304" y="359784"/>
                <a:ext cx="366480" cy="88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93A222D-5FA6-45F7-A567-7F602E17A7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1304" y="323784"/>
                  <a:ext cx="4381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763C3B4-2ED6-4841-979D-B4BB2DC89F34}"/>
                    </a:ext>
                  </a:extLst>
                </p14:cNvPr>
                <p14:cNvContentPartPr/>
                <p14:nvPr/>
              </p14:nvContentPartPr>
              <p14:xfrm>
                <a:off x="3099384" y="633384"/>
                <a:ext cx="426240" cy="2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763C3B4-2ED6-4841-979D-B4BB2DC89F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63744" y="597384"/>
                  <a:ext cx="497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4090B4-E2C1-4B15-ADCC-C31CC32C02A8}"/>
                    </a:ext>
                  </a:extLst>
                </p14:cNvPr>
                <p14:cNvContentPartPr/>
                <p14:nvPr/>
              </p14:nvContentPartPr>
              <p14:xfrm>
                <a:off x="4132584" y="315144"/>
                <a:ext cx="349200" cy="830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4090B4-E2C1-4B15-ADCC-C31CC32C02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96944" y="279504"/>
                  <a:ext cx="420840" cy="90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61908BB-DD76-4D96-B425-FB40AAC310A1}"/>
                    </a:ext>
                  </a:extLst>
                </p14:cNvPr>
                <p14:cNvContentPartPr/>
                <p14:nvPr/>
              </p14:nvContentPartPr>
              <p14:xfrm>
                <a:off x="3922344" y="145944"/>
                <a:ext cx="6120" cy="28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61908BB-DD76-4D96-B425-FB40AAC310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6704" y="109944"/>
                  <a:ext cx="77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3D64406-FA1A-4392-AD4B-F4AE8B375D70}"/>
                    </a:ext>
                  </a:extLst>
                </p14:cNvPr>
                <p14:cNvContentPartPr/>
                <p14:nvPr/>
              </p14:nvContentPartPr>
              <p14:xfrm>
                <a:off x="4548024" y="401904"/>
                <a:ext cx="176760" cy="236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3D64406-FA1A-4392-AD4B-F4AE8B375D7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12024" y="366264"/>
                  <a:ext cx="248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1CD3421-6CCC-4608-B49D-A6A9B3E5DFC3}"/>
                    </a:ext>
                  </a:extLst>
                </p14:cNvPr>
                <p14:cNvContentPartPr/>
                <p14:nvPr/>
              </p14:nvContentPartPr>
              <p14:xfrm>
                <a:off x="4855104" y="502704"/>
                <a:ext cx="39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1CD3421-6CCC-4608-B49D-A6A9B3E5DFC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819464" y="46670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F3BA7A-C122-436F-847D-C651976AEDD3}"/>
                    </a:ext>
                  </a:extLst>
                </p14:cNvPr>
                <p14:cNvContentPartPr/>
                <p14:nvPr/>
              </p14:nvContentPartPr>
              <p14:xfrm>
                <a:off x="5093064" y="292464"/>
                <a:ext cx="27000" cy="199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F3BA7A-C122-436F-847D-C651976AEDD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57064" y="256464"/>
                  <a:ext cx="9864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961FE6-CE3B-471F-8E53-26702622DD78}"/>
                    </a:ext>
                  </a:extLst>
                </p14:cNvPr>
                <p14:cNvContentPartPr/>
                <p14:nvPr/>
              </p14:nvContentPartPr>
              <p14:xfrm>
                <a:off x="5571864" y="118584"/>
                <a:ext cx="745920" cy="1072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961FE6-CE3B-471F-8E53-26702622DD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535864" y="82584"/>
                  <a:ext cx="81756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E4C921C-A2C7-4E6C-B0FD-817E12DB4B6A}"/>
                    </a:ext>
                  </a:extLst>
                </p14:cNvPr>
                <p14:cNvContentPartPr/>
                <p14:nvPr/>
              </p14:nvContentPartPr>
              <p14:xfrm>
                <a:off x="6144264" y="456984"/>
                <a:ext cx="147600" cy="131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E4C921C-A2C7-4E6C-B0FD-817E12DB4B6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8264" y="420984"/>
                  <a:ext cx="2192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8D85C38-3808-4429-908F-1BB07B122C70}"/>
                    </a:ext>
                  </a:extLst>
                </p14:cNvPr>
                <p14:cNvContentPartPr/>
                <p14:nvPr/>
              </p14:nvContentPartPr>
              <p14:xfrm>
                <a:off x="6466464" y="522864"/>
                <a:ext cx="16560" cy="7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8D85C38-3808-4429-908F-1BB07B122C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30464" y="486864"/>
                  <a:ext cx="88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DE8F6E2-53ED-4BED-A3D1-917A1C8CE853}"/>
                    </a:ext>
                  </a:extLst>
                </p14:cNvPr>
                <p14:cNvContentPartPr/>
                <p14:nvPr/>
              </p14:nvContentPartPr>
              <p14:xfrm>
                <a:off x="6709464" y="173664"/>
                <a:ext cx="223920" cy="385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DE8F6E2-53ED-4BED-A3D1-917A1C8CE85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73464" y="137664"/>
                  <a:ext cx="295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6A6758-25A3-40AE-BF43-214894B4AEF2}"/>
                    </a:ext>
                  </a:extLst>
                </p14:cNvPr>
                <p14:cNvContentPartPr/>
                <p14:nvPr/>
              </p14:nvContentPartPr>
              <p14:xfrm>
                <a:off x="7205184" y="374184"/>
                <a:ext cx="304920" cy="64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6A6758-25A3-40AE-BF43-214894B4AE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69544" y="338184"/>
                  <a:ext cx="3765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26F89C2-CD80-4716-B7E2-075D83AF1ACB}"/>
                    </a:ext>
                  </a:extLst>
                </p14:cNvPr>
                <p14:cNvContentPartPr/>
                <p14:nvPr/>
              </p14:nvContentPartPr>
              <p14:xfrm>
                <a:off x="7790184" y="155304"/>
                <a:ext cx="182520" cy="446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26F89C2-CD80-4716-B7E2-075D83AF1AC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754544" y="119304"/>
                  <a:ext cx="2541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E4F71B-7B7D-4800-AA8B-48833BB8FE8F}"/>
                    </a:ext>
                  </a:extLst>
                </p14:cNvPr>
                <p14:cNvContentPartPr/>
                <p14:nvPr/>
              </p14:nvContentPartPr>
              <p14:xfrm>
                <a:off x="7607664" y="145944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E4F71B-7B7D-4800-AA8B-48833BB8FE8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571664" y="1099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9456944-93E7-4BA0-89AD-4D5E59372E65}"/>
                    </a:ext>
                  </a:extLst>
                </p14:cNvPr>
                <p14:cNvContentPartPr/>
                <p14:nvPr/>
              </p14:nvContentPartPr>
              <p14:xfrm>
                <a:off x="8091864" y="226584"/>
                <a:ext cx="147600" cy="150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9456944-93E7-4BA0-89AD-4D5E59372E6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56224" y="190584"/>
                  <a:ext cx="219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E03DE3-C22D-4EB7-9B85-87F5C8044790}"/>
                    </a:ext>
                  </a:extLst>
                </p14:cNvPr>
                <p14:cNvContentPartPr/>
                <p14:nvPr/>
              </p14:nvContentPartPr>
              <p14:xfrm>
                <a:off x="8412264" y="255744"/>
                <a:ext cx="360" cy="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E03DE3-C22D-4EB7-9B85-87F5C80447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76264" y="2201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EE9D83-90D0-43CE-A328-16A67C3D9EDB}"/>
                    </a:ext>
                  </a:extLst>
                </p14:cNvPr>
                <p14:cNvContentPartPr/>
                <p14:nvPr/>
              </p14:nvContentPartPr>
              <p14:xfrm>
                <a:off x="8531064" y="117864"/>
                <a:ext cx="457920" cy="27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EE9D83-90D0-43CE-A328-16A67C3D9ED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495064" y="82224"/>
                  <a:ext cx="5295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08ECC2-4C4A-42D7-8A30-A1EC0B051943}"/>
                    </a:ext>
                  </a:extLst>
                </p14:cNvPr>
                <p14:cNvContentPartPr/>
                <p14:nvPr/>
              </p14:nvContentPartPr>
              <p14:xfrm>
                <a:off x="8874864" y="63504"/>
                <a:ext cx="577440" cy="749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08ECC2-4C4A-42D7-8A30-A1EC0B05194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39224" y="27504"/>
                  <a:ext cx="64908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9F1AF5A-BA61-445A-9652-7D89629CE0EC}"/>
                    </a:ext>
                  </a:extLst>
                </p14:cNvPr>
                <p14:cNvContentPartPr/>
                <p14:nvPr/>
              </p14:nvContentPartPr>
              <p14:xfrm>
                <a:off x="5842584" y="855864"/>
                <a:ext cx="3698280" cy="616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9F1AF5A-BA61-445A-9652-7D89629CE0E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06584" y="820224"/>
                  <a:ext cx="3769920" cy="68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689D3E-3B93-4D29-88EB-FF21F0A6BBA6}"/>
                    </a:ext>
                  </a:extLst>
                </p14:cNvPr>
                <p14:cNvContentPartPr/>
                <p14:nvPr/>
              </p14:nvContentPartPr>
              <p14:xfrm>
                <a:off x="7141104" y="1408824"/>
                <a:ext cx="415800" cy="38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689D3E-3B93-4D29-88EB-FF21F0A6BBA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105104" y="1372824"/>
                  <a:ext cx="48744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7705292-A47B-43D6-B5D2-A582A18481D7}"/>
                    </a:ext>
                  </a:extLst>
                </p14:cNvPr>
                <p14:cNvContentPartPr/>
                <p14:nvPr/>
              </p14:nvContentPartPr>
              <p14:xfrm>
                <a:off x="7674624" y="1792944"/>
                <a:ext cx="407880" cy="374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7705292-A47B-43D6-B5D2-A582A18481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38984" y="1757304"/>
                  <a:ext cx="4795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A46F0F-3D1E-46B0-8E3C-ECAC050A4022}"/>
                    </a:ext>
                  </a:extLst>
                </p14:cNvPr>
                <p14:cNvContentPartPr/>
                <p14:nvPr/>
              </p14:nvContentPartPr>
              <p14:xfrm>
                <a:off x="7704504" y="1306944"/>
                <a:ext cx="104760" cy="146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A46F0F-3D1E-46B0-8E3C-ECAC050A40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668504" y="1271304"/>
                  <a:ext cx="1764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BB34C38-715D-446A-BF61-0B36E0BDE198}"/>
                    </a:ext>
                  </a:extLst>
                </p14:cNvPr>
                <p14:cNvContentPartPr/>
                <p14:nvPr/>
              </p14:nvContentPartPr>
              <p14:xfrm>
                <a:off x="7662384" y="1316304"/>
                <a:ext cx="249480" cy="110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BB34C38-715D-446A-BF61-0B36E0BDE1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626744" y="1280304"/>
                  <a:ext cx="321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365B47-7A4B-4334-8CF7-8684A9AD2B69}"/>
                    </a:ext>
                  </a:extLst>
                </p14:cNvPr>
                <p14:cNvContentPartPr/>
                <p14:nvPr/>
              </p14:nvContentPartPr>
              <p14:xfrm>
                <a:off x="7598304" y="1351944"/>
                <a:ext cx="287280" cy="83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365B47-7A4B-4334-8CF7-8684A9AD2B6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562304" y="1316304"/>
                  <a:ext cx="358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1A21926-C046-4152-8D4C-7AEB7E7C1DCD}"/>
                    </a:ext>
                  </a:extLst>
                </p14:cNvPr>
                <p14:cNvContentPartPr/>
                <p14:nvPr/>
              </p14:nvContentPartPr>
              <p14:xfrm>
                <a:off x="7726464" y="1252584"/>
                <a:ext cx="68400" cy="160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1A21926-C046-4152-8D4C-7AEB7E7C1DC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690464" y="1216584"/>
                  <a:ext cx="14004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B23CE5D-8270-48B1-8B8B-F1F933293CA0}"/>
                    </a:ext>
                  </a:extLst>
                </p14:cNvPr>
                <p14:cNvContentPartPr/>
                <p14:nvPr/>
              </p14:nvContentPartPr>
              <p14:xfrm>
                <a:off x="1965744" y="978264"/>
                <a:ext cx="8730720" cy="30643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B23CE5D-8270-48B1-8B8B-F1F933293CA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929744" y="942264"/>
                  <a:ext cx="8802360" cy="31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1C551B6-8409-4BBF-BE0D-A6FB0EF6B9B9}"/>
                    </a:ext>
                  </a:extLst>
                </p14:cNvPr>
                <p14:cNvContentPartPr/>
                <p14:nvPr/>
              </p14:nvContentPartPr>
              <p14:xfrm>
                <a:off x="10122264" y="3010824"/>
                <a:ext cx="549360" cy="694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1C551B6-8409-4BBF-BE0D-A6FB0EF6B9B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086264" y="2974824"/>
                  <a:ext cx="621000" cy="76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54B0E24-7866-416F-84E2-704CC1A74A46}"/>
                    </a:ext>
                  </a:extLst>
                </p14:cNvPr>
                <p14:cNvContentPartPr/>
                <p14:nvPr/>
              </p14:nvContentPartPr>
              <p14:xfrm>
                <a:off x="10842984" y="3580704"/>
                <a:ext cx="507960" cy="543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54B0E24-7866-416F-84E2-704CC1A74A4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807344" y="3545064"/>
                  <a:ext cx="57960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7A1B31-22D5-4A44-A52B-BBAFD3D5246A}"/>
                    </a:ext>
                  </a:extLst>
                </p14:cNvPr>
                <p14:cNvContentPartPr/>
                <p14:nvPr/>
              </p14:nvContentPartPr>
              <p14:xfrm>
                <a:off x="9447624" y="3904344"/>
                <a:ext cx="665640" cy="13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C7A1B31-22D5-4A44-A52B-BBAFD3D524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11984" y="3868344"/>
                  <a:ext cx="737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E43FC7-8042-49D0-B865-FF90155BF581}"/>
                    </a:ext>
                  </a:extLst>
                </p14:cNvPr>
                <p14:cNvContentPartPr/>
                <p14:nvPr/>
              </p14:nvContentPartPr>
              <p14:xfrm>
                <a:off x="9417384" y="4096224"/>
                <a:ext cx="824040" cy="193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E43FC7-8042-49D0-B865-FF90155BF58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381744" y="4060224"/>
                  <a:ext cx="895680" cy="26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B663F44-8347-401C-82DD-739E6B0FB12D}"/>
                  </a:ext>
                </a:extLst>
              </p14:cNvPr>
              <p14:cNvContentPartPr/>
              <p14:nvPr/>
            </p14:nvContentPartPr>
            <p14:xfrm>
              <a:off x="904824" y="4059504"/>
              <a:ext cx="77400" cy="574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B663F44-8347-401C-82DD-739E6B0FB12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69184" y="4023504"/>
                <a:ext cx="149040" cy="6458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21B1C0FB-869E-4E39-80B6-1863EBEBDEDF}"/>
              </a:ext>
            </a:extLst>
          </p:cNvPr>
          <p:cNvGrpSpPr/>
          <p:nvPr/>
        </p:nvGrpSpPr>
        <p:grpSpPr>
          <a:xfrm>
            <a:off x="1417104" y="3033504"/>
            <a:ext cx="6292440" cy="1465560"/>
            <a:chOff x="1417104" y="3033504"/>
            <a:chExt cx="6292440" cy="146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86547D-B665-49F7-9381-45D38838B82B}"/>
                    </a:ext>
                  </a:extLst>
                </p14:cNvPr>
                <p14:cNvContentPartPr/>
                <p14:nvPr/>
              </p14:nvContentPartPr>
              <p14:xfrm>
                <a:off x="1417104" y="4251384"/>
                <a:ext cx="346680" cy="6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86547D-B665-49F7-9381-45D38838B82B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381464" y="4215744"/>
                  <a:ext cx="418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A0D252-59AD-4940-9BB1-E1655B274BC5}"/>
                    </a:ext>
                  </a:extLst>
                </p14:cNvPr>
                <p14:cNvContentPartPr/>
                <p14:nvPr/>
              </p14:nvContentPartPr>
              <p14:xfrm>
                <a:off x="2148264" y="3437784"/>
                <a:ext cx="11160" cy="97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A0D252-59AD-4940-9BB1-E1655B274BC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112624" y="3401784"/>
                  <a:ext cx="828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23600AE-6F77-49F5-B6A1-C6548F5BD55B}"/>
                    </a:ext>
                  </a:extLst>
                </p14:cNvPr>
                <p14:cNvContentPartPr/>
                <p14:nvPr/>
              </p14:nvContentPartPr>
              <p14:xfrm>
                <a:off x="2246544" y="3762504"/>
                <a:ext cx="222840" cy="602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23600AE-6F77-49F5-B6A1-C6548F5BD55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210544" y="3726504"/>
                  <a:ext cx="29448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E2FEF7-8E4A-41E6-ADD6-9D422C5B6E4F}"/>
                    </a:ext>
                  </a:extLst>
                </p14:cNvPr>
                <p14:cNvContentPartPr/>
                <p14:nvPr/>
              </p14:nvContentPartPr>
              <p14:xfrm>
                <a:off x="2641464" y="3849264"/>
                <a:ext cx="323280" cy="241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E2FEF7-8E4A-41E6-ADD6-9D422C5B6E4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605464" y="3813624"/>
                  <a:ext cx="3949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2EF7868-1EA3-4270-874D-CB5E4CEEEB44}"/>
                    </a:ext>
                  </a:extLst>
                </p14:cNvPr>
                <p14:cNvContentPartPr/>
                <p14:nvPr/>
              </p14:nvContentPartPr>
              <p14:xfrm>
                <a:off x="3190824" y="393170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2EF7868-1EA3-4270-874D-CB5E4CEEEB4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154824" y="38957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0975393-B3E4-44B3-AFE9-17F224EE73AE}"/>
                    </a:ext>
                  </a:extLst>
                </p14:cNvPr>
                <p14:cNvContentPartPr/>
                <p14:nvPr/>
              </p14:nvContentPartPr>
              <p14:xfrm>
                <a:off x="3282264" y="3712104"/>
                <a:ext cx="110160" cy="28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0975393-B3E4-44B3-AFE9-17F224EE73A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46624" y="3676464"/>
                  <a:ext cx="1818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8EF907-2298-418B-9634-E37228278DC9}"/>
                    </a:ext>
                  </a:extLst>
                </p14:cNvPr>
                <p14:cNvContentPartPr/>
                <p14:nvPr/>
              </p14:nvContentPartPr>
              <p14:xfrm>
                <a:off x="3602304" y="3254184"/>
                <a:ext cx="498600" cy="1170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8EF907-2298-418B-9634-E37228278D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66304" y="3218544"/>
                  <a:ext cx="570240" cy="12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026851B-1E83-4F0A-910E-D8E03852A19B}"/>
                    </a:ext>
                  </a:extLst>
                </p14:cNvPr>
                <p14:cNvContentPartPr/>
                <p14:nvPr/>
              </p14:nvContentPartPr>
              <p14:xfrm>
                <a:off x="3947544" y="3830904"/>
                <a:ext cx="267480" cy="220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026851B-1E83-4F0A-910E-D8E03852A1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911544" y="3795264"/>
                  <a:ext cx="3391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364B174-CAFD-4644-9716-45B942568A45}"/>
                    </a:ext>
                  </a:extLst>
                </p14:cNvPr>
                <p14:cNvContentPartPr/>
                <p14:nvPr/>
              </p14:nvContentPartPr>
              <p14:xfrm>
                <a:off x="4434264" y="3980664"/>
                <a:ext cx="9720" cy="6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364B174-CAFD-4644-9716-45B942568A4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398624" y="3945024"/>
                  <a:ext cx="813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E786C90-DEDD-4340-9931-8440648B561A}"/>
                    </a:ext>
                  </a:extLst>
                </p14:cNvPr>
                <p14:cNvContentPartPr/>
                <p14:nvPr/>
              </p14:nvContentPartPr>
              <p14:xfrm>
                <a:off x="4669704" y="3455784"/>
                <a:ext cx="194040" cy="506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E786C90-DEDD-4340-9931-8440648B56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633704" y="3419784"/>
                  <a:ext cx="265680" cy="57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303344-3149-4EFA-ADBA-44CB7B94FF6F}"/>
                    </a:ext>
                  </a:extLst>
                </p14:cNvPr>
                <p14:cNvContentPartPr/>
                <p14:nvPr/>
              </p14:nvContentPartPr>
              <p14:xfrm>
                <a:off x="5147784" y="3812544"/>
                <a:ext cx="257400" cy="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303344-3149-4EFA-ADBA-44CB7B94FF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112144" y="3776904"/>
                  <a:ext cx="3290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B4669F-AEBE-47DE-B612-71BEC85E344A}"/>
                    </a:ext>
                  </a:extLst>
                </p14:cNvPr>
                <p14:cNvContentPartPr/>
                <p14:nvPr/>
              </p14:nvContentPartPr>
              <p14:xfrm>
                <a:off x="5786064" y="3757824"/>
                <a:ext cx="241200" cy="5396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B4669F-AEBE-47DE-B612-71BEC85E34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750424" y="3721824"/>
                  <a:ext cx="31284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2090813-3C12-43D3-BB55-0DB0A31C3B74}"/>
                    </a:ext>
                  </a:extLst>
                </p14:cNvPr>
                <p14:cNvContentPartPr/>
                <p14:nvPr/>
              </p14:nvContentPartPr>
              <p14:xfrm>
                <a:off x="5860944" y="351986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2090813-3C12-43D3-BB55-0DB0A31C3B7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24944" y="34842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D624109-5B8C-46D5-B20D-93FF5B0014BE}"/>
                    </a:ext>
                  </a:extLst>
                </p14:cNvPr>
                <p14:cNvContentPartPr/>
                <p14:nvPr/>
              </p14:nvContentPartPr>
              <p14:xfrm>
                <a:off x="6146424" y="4068864"/>
                <a:ext cx="393480" cy="212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D624109-5B8C-46D5-B20D-93FF5B0014B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110424" y="4032864"/>
                  <a:ext cx="4651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2F7DA1C-F905-4A03-859F-2E2428A14FC5}"/>
                    </a:ext>
                  </a:extLst>
                </p14:cNvPr>
                <p14:cNvContentPartPr/>
                <p14:nvPr/>
              </p14:nvContentPartPr>
              <p14:xfrm>
                <a:off x="6802704" y="4207824"/>
                <a:ext cx="9720" cy="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2F7DA1C-F905-4A03-859F-2E2428A14FC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766704" y="4172184"/>
                  <a:ext cx="813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9F28989-A867-4099-BF2C-DDD437800471}"/>
                    </a:ext>
                  </a:extLst>
                </p14:cNvPr>
                <p14:cNvContentPartPr/>
                <p14:nvPr/>
              </p14:nvContentPartPr>
              <p14:xfrm>
                <a:off x="6875784" y="4131504"/>
                <a:ext cx="318240" cy="281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9F28989-A867-4099-BF2C-DDD43780047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840144" y="4095864"/>
                  <a:ext cx="38988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F7CE5E0-9E83-4DBD-86AE-B55991B66C52}"/>
                    </a:ext>
                  </a:extLst>
                </p14:cNvPr>
                <p14:cNvContentPartPr/>
                <p14:nvPr/>
              </p14:nvContentPartPr>
              <p14:xfrm>
                <a:off x="6967584" y="3033504"/>
                <a:ext cx="741960" cy="146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F7CE5E0-9E83-4DBD-86AE-B55991B66C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931584" y="2997864"/>
                  <a:ext cx="813600" cy="1537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3014BBD9-9554-4B92-81F6-7A740B3B55B6}"/>
              </a:ext>
            </a:extLst>
          </p:cNvPr>
          <p:cNvSpPr txBox="1"/>
          <p:nvPr/>
        </p:nvSpPr>
        <p:spPr>
          <a:xfrm>
            <a:off x="6161112" y="1790784"/>
            <a:ext cx="61662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dirty="0"/>
              <a:t>%initial Guess</a:t>
            </a:r>
          </a:p>
          <a:p>
            <a:r>
              <a:rPr lang="th-TH" dirty="0"/>
              <a:t>v2 = 1;</a:t>
            </a:r>
          </a:p>
          <a:p>
            <a:endParaRPr lang="th-TH" dirty="0"/>
          </a:p>
          <a:p>
            <a:r>
              <a:rPr lang="th-TH" dirty="0"/>
              <a:t>for m = 1:15</a:t>
            </a:r>
          </a:p>
          <a:p>
            <a:r>
              <a:rPr lang="th-TH" dirty="0"/>
              <a:t>  v2 = 1-(0.1i)*(0.6-0.3i)/conj(v2);</a:t>
            </a:r>
          </a:p>
          <a:p>
            <a:r>
              <a:rPr lang="th-TH" dirty="0"/>
              <a:t>  disp(v2)</a:t>
            </a:r>
          </a:p>
          <a:p>
            <a:r>
              <a:rPr lang="th-TH" dirty="0"/>
              <a:t>endfor</a:t>
            </a:r>
          </a:p>
          <a:p>
            <a:endParaRPr lang="th-TH" dirty="0"/>
          </a:p>
          <a:p>
            <a:r>
              <a:rPr lang="th-TH" dirty="0"/>
              <a:t>[abs(v2) angle(v2)*180/pi]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A642B7C3-9A81-4F7F-92F1-E3E54231E032}"/>
              </a:ext>
            </a:extLst>
          </p:cNvPr>
          <p:cNvPicPr>
            <a:picLocks noChangeAspect="1"/>
          </p:cNvPicPr>
          <p:nvPr/>
        </p:nvPicPr>
        <p:blipFill>
          <a:blip r:embed="rId107"/>
          <a:stretch>
            <a:fillRect/>
          </a:stretch>
        </p:blipFill>
        <p:spPr>
          <a:xfrm>
            <a:off x="245323" y="3029364"/>
            <a:ext cx="2543175" cy="3429000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89C3FA7-3D75-404E-8C04-0455DCF79A99}"/>
              </a:ext>
            </a:extLst>
          </p:cNvPr>
          <p:cNvGrpSpPr/>
          <p:nvPr/>
        </p:nvGrpSpPr>
        <p:grpSpPr>
          <a:xfrm>
            <a:off x="2468304" y="4743864"/>
            <a:ext cx="8559720" cy="2162520"/>
            <a:chOff x="2468304" y="4743864"/>
            <a:chExt cx="8559720" cy="21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89D7B3-66A1-408F-BEC5-46CEB2D162A6}"/>
                    </a:ext>
                  </a:extLst>
                </p14:cNvPr>
                <p14:cNvContentPartPr/>
                <p14:nvPr/>
              </p14:nvContentPartPr>
              <p14:xfrm>
                <a:off x="2468304" y="4743864"/>
                <a:ext cx="5139360" cy="258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89D7B3-66A1-408F-BEC5-46CEB2D162A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432664" y="4708224"/>
                  <a:ext cx="52110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8050629-781E-4919-A6CB-C1C53B2BF817}"/>
                    </a:ext>
                  </a:extLst>
                </p14:cNvPr>
                <p14:cNvContentPartPr/>
                <p14:nvPr/>
              </p14:nvContentPartPr>
              <p14:xfrm>
                <a:off x="5156784" y="5295384"/>
                <a:ext cx="585360" cy="480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8050629-781E-4919-A6CB-C1C53B2BF8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21144" y="5259744"/>
                  <a:ext cx="65700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03BAEE6-359B-49B1-B687-B04C67566DB4}"/>
                    </a:ext>
                  </a:extLst>
                </p14:cNvPr>
                <p14:cNvContentPartPr/>
                <p14:nvPr/>
              </p14:nvContentPartPr>
              <p14:xfrm>
                <a:off x="5860584" y="5669064"/>
                <a:ext cx="266400" cy="348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03BAEE6-359B-49B1-B687-B04C67566DB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824584" y="5633064"/>
                  <a:ext cx="3380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8DC142F-3AB1-4987-A56A-626360E27406}"/>
                    </a:ext>
                  </a:extLst>
                </p14:cNvPr>
                <p14:cNvContentPartPr/>
                <p14:nvPr/>
              </p14:nvContentPartPr>
              <p14:xfrm>
                <a:off x="6012144" y="5193504"/>
                <a:ext cx="160200" cy="273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8DC142F-3AB1-4987-A56A-626360E2740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76144" y="5157504"/>
                  <a:ext cx="23184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0AA56A-5681-4131-8F84-56C4EC417F86}"/>
                    </a:ext>
                  </a:extLst>
                </p14:cNvPr>
                <p14:cNvContentPartPr/>
                <p14:nvPr/>
              </p14:nvContentPartPr>
              <p14:xfrm>
                <a:off x="6025824" y="5092704"/>
                <a:ext cx="171360" cy="255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0AA56A-5681-4131-8F84-56C4EC417F8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989824" y="5057064"/>
                  <a:ext cx="2430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07E07E1-4CD1-43AB-AB70-20563261B46A}"/>
                    </a:ext>
                  </a:extLst>
                </p14:cNvPr>
                <p14:cNvContentPartPr/>
                <p14:nvPr/>
              </p14:nvContentPartPr>
              <p14:xfrm>
                <a:off x="5979744" y="5229144"/>
                <a:ext cx="302040" cy="147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07E07E1-4CD1-43AB-AB70-20563261B4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944104" y="5193144"/>
                  <a:ext cx="3736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6859D7C-9E97-4D56-BA7E-D632D705E67C}"/>
                    </a:ext>
                  </a:extLst>
                </p14:cNvPr>
                <p14:cNvContentPartPr/>
                <p14:nvPr/>
              </p14:nvContentPartPr>
              <p14:xfrm>
                <a:off x="6153624" y="5138424"/>
                <a:ext cx="9720" cy="1641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6859D7C-9E97-4D56-BA7E-D632D705E6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117624" y="5102424"/>
                  <a:ext cx="81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D9483E-D32B-4669-BDC5-250CA1BF01C1}"/>
                    </a:ext>
                  </a:extLst>
                </p14:cNvPr>
                <p14:cNvContentPartPr/>
                <p14:nvPr/>
              </p14:nvContentPartPr>
              <p14:xfrm>
                <a:off x="4178664" y="6051384"/>
                <a:ext cx="632160" cy="6894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D9483E-D32B-4669-BDC5-250CA1BF01C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142664" y="6015744"/>
                  <a:ext cx="70380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60CBA6-6B02-41C1-A1B3-ED4C128FDD20}"/>
                    </a:ext>
                  </a:extLst>
                </p14:cNvPr>
                <p14:cNvContentPartPr/>
                <p14:nvPr/>
              </p14:nvContentPartPr>
              <p14:xfrm>
                <a:off x="5051304" y="6472584"/>
                <a:ext cx="269280" cy="433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60CBA6-6B02-41C1-A1B3-ED4C128FDD2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5664" y="6436944"/>
                  <a:ext cx="3409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AEA4B02-E250-403F-8058-67C33B412E82}"/>
                    </a:ext>
                  </a:extLst>
                </p14:cNvPr>
                <p14:cNvContentPartPr/>
                <p14:nvPr/>
              </p14:nvContentPartPr>
              <p14:xfrm>
                <a:off x="5751144" y="6582312"/>
                <a:ext cx="200880" cy="47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AEA4B02-E250-403F-8058-67C33B412E8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15504" y="6546312"/>
                  <a:ext cx="27252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12A4378-301D-41CA-8739-4C1038A905E7}"/>
                    </a:ext>
                  </a:extLst>
                </p14:cNvPr>
                <p14:cNvContentPartPr/>
                <p14:nvPr/>
              </p14:nvContentPartPr>
              <p14:xfrm>
                <a:off x="5787864" y="6715512"/>
                <a:ext cx="259920" cy="324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12A4378-301D-41CA-8739-4C1038A905E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752224" y="6679872"/>
                  <a:ext cx="33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C32C61-5928-4102-A4D3-BC5E269F44F4}"/>
                    </a:ext>
                  </a:extLst>
                </p14:cNvPr>
                <p14:cNvContentPartPr/>
                <p14:nvPr/>
              </p14:nvContentPartPr>
              <p14:xfrm>
                <a:off x="6600024" y="6453432"/>
                <a:ext cx="240840" cy="329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C32C61-5928-4102-A4D3-BC5E269F44F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564024" y="6417432"/>
                  <a:ext cx="3124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7FF64E21-7A20-4FBC-8829-8A6952FADB3A}"/>
                    </a:ext>
                  </a:extLst>
                </p14:cNvPr>
                <p14:cNvContentPartPr/>
                <p14:nvPr/>
              </p14:nvContentPartPr>
              <p14:xfrm>
                <a:off x="7068024" y="6652872"/>
                <a:ext cx="360" cy="3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7FF64E21-7A20-4FBC-8829-8A6952FADB3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032384" y="6617232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3E956F1-97D1-40E3-85C9-BCB748045C45}"/>
                    </a:ext>
                  </a:extLst>
                </p14:cNvPr>
                <p14:cNvContentPartPr/>
                <p14:nvPr/>
              </p14:nvContentPartPr>
              <p14:xfrm>
                <a:off x="7050744" y="6105312"/>
                <a:ext cx="297720" cy="469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3E956F1-97D1-40E3-85C9-BCB748045C4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15104" y="6069312"/>
                  <a:ext cx="3693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94916DD-A03B-4D14-8D99-20CFD1AD3B6E}"/>
                    </a:ext>
                  </a:extLst>
                </p14:cNvPr>
                <p14:cNvContentPartPr/>
                <p14:nvPr/>
              </p14:nvContentPartPr>
              <p14:xfrm>
                <a:off x="7542864" y="5998392"/>
                <a:ext cx="174240" cy="4305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94916DD-A03B-4D14-8D99-20CFD1AD3B6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07224" y="5962392"/>
                  <a:ext cx="2458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E25D231-FBF0-4E58-B833-510F1CE06813}"/>
                    </a:ext>
                  </a:extLst>
                </p14:cNvPr>
                <p14:cNvContentPartPr/>
                <p14:nvPr/>
              </p14:nvContentPartPr>
              <p14:xfrm>
                <a:off x="7744824" y="6080112"/>
                <a:ext cx="446400" cy="385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E25D231-FBF0-4E58-B833-510F1CE0681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708824" y="6044112"/>
                  <a:ext cx="5180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A69A220-6558-48EA-8A02-E4B2CE99DCC0}"/>
                    </a:ext>
                  </a:extLst>
                </p14:cNvPr>
                <p14:cNvContentPartPr/>
                <p14:nvPr/>
              </p14:nvContentPartPr>
              <p14:xfrm>
                <a:off x="8302464" y="6178392"/>
                <a:ext cx="332640" cy="186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A69A220-6558-48EA-8A02-E4B2CE99DC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66824" y="6142392"/>
                  <a:ext cx="4042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DFBBA0E-B4D5-478D-B1BA-37FACAB41ACA}"/>
                    </a:ext>
                  </a:extLst>
                </p14:cNvPr>
                <p14:cNvContentPartPr/>
                <p14:nvPr/>
              </p14:nvContentPartPr>
              <p14:xfrm>
                <a:off x="8744184" y="6116472"/>
                <a:ext cx="297720" cy="27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DFBBA0E-B4D5-478D-B1BA-37FACAB41AC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708184" y="6080472"/>
                  <a:ext cx="3693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4ED6B9B-9483-41B3-9A4B-42531EC3E964}"/>
                    </a:ext>
                  </a:extLst>
                </p14:cNvPr>
                <p14:cNvContentPartPr/>
                <p14:nvPr/>
              </p14:nvContentPartPr>
              <p14:xfrm>
                <a:off x="9366984" y="5778792"/>
                <a:ext cx="537120" cy="446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4ED6B9B-9483-41B3-9A4B-42531EC3E9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330984" y="5742792"/>
                  <a:ext cx="6087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E71143-F441-477C-BF04-9578857758C6}"/>
                    </a:ext>
                  </a:extLst>
                </p14:cNvPr>
                <p14:cNvContentPartPr/>
                <p14:nvPr/>
              </p14:nvContentPartPr>
              <p14:xfrm>
                <a:off x="9655704" y="5950152"/>
                <a:ext cx="209160" cy="75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E71143-F441-477C-BF04-9578857758C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619704" y="5914152"/>
                  <a:ext cx="280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6306C3B-FCFE-4E30-BC2A-ADA504D2C0F9}"/>
                    </a:ext>
                  </a:extLst>
                </p14:cNvPr>
                <p14:cNvContentPartPr/>
                <p14:nvPr/>
              </p14:nvContentPartPr>
              <p14:xfrm>
                <a:off x="10012104" y="5769792"/>
                <a:ext cx="172440" cy="391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6306C3B-FCFE-4E30-BC2A-ADA504D2C0F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976464" y="5733792"/>
                  <a:ext cx="244080" cy="46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D12AB91-D8AD-4188-BF41-B8FAED224F29}"/>
                    </a:ext>
                  </a:extLst>
                </p14:cNvPr>
                <p14:cNvContentPartPr/>
                <p14:nvPr/>
              </p14:nvContentPartPr>
              <p14:xfrm>
                <a:off x="10301544" y="5879232"/>
                <a:ext cx="39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D12AB91-D8AD-4188-BF41-B8FAED224F2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65544" y="5843592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9F2A5A-F9FC-4404-B8DA-F538214BD639}"/>
                    </a:ext>
                  </a:extLst>
                </p14:cNvPr>
                <p14:cNvContentPartPr/>
                <p14:nvPr/>
              </p14:nvContentPartPr>
              <p14:xfrm>
                <a:off x="10373904" y="5696352"/>
                <a:ext cx="290520" cy="308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9F2A5A-F9FC-4404-B8DA-F538214BD63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337904" y="5660712"/>
                  <a:ext cx="36216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4E8AB14-41BB-45B5-A40E-79CFE6509A59}"/>
                    </a:ext>
                  </a:extLst>
                </p14:cNvPr>
                <p14:cNvContentPartPr/>
                <p14:nvPr/>
              </p14:nvContentPartPr>
              <p14:xfrm>
                <a:off x="10673064" y="5431032"/>
                <a:ext cx="354960" cy="303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4E8AB14-41BB-45B5-A40E-79CFE6509A5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37064" y="5395392"/>
                  <a:ext cx="426600" cy="37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3CC7548B-90D2-4572-9759-2C1A6267EA8F}"/>
                  </a:ext>
                </a:extLst>
              </p14:cNvPr>
              <p14:cNvContentPartPr/>
              <p14:nvPr/>
            </p14:nvContentPartPr>
            <p14:xfrm>
              <a:off x="7557984" y="3556512"/>
              <a:ext cx="12960" cy="39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3CC7548B-90D2-4572-9759-2C1A6267EA8F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7522344" y="3520872"/>
                <a:ext cx="84600" cy="7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60074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C73343C-5FD0-48CF-AE62-CEBB39A69EDB}"/>
                  </a:ext>
                </a:extLst>
              </p14:cNvPr>
              <p14:cNvContentPartPr/>
              <p14:nvPr/>
            </p14:nvContentPartPr>
            <p14:xfrm>
              <a:off x="1197864" y="659664"/>
              <a:ext cx="2726280" cy="3096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C73343C-5FD0-48CF-AE62-CEBB39A69E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1864" y="623664"/>
                <a:ext cx="27979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1FD88D-4071-4EA7-8F51-8E3AC3AB03C4}"/>
                  </a:ext>
                </a:extLst>
              </p14:cNvPr>
              <p14:cNvContentPartPr/>
              <p14:nvPr/>
            </p14:nvContentPartPr>
            <p14:xfrm>
              <a:off x="3959064" y="438624"/>
              <a:ext cx="115920" cy="680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1FD88D-4071-4EA7-8F51-8E3AC3AB03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23064" y="402624"/>
                <a:ext cx="187560" cy="75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8B68D6C-EA2F-4EA8-8360-B02BAED09096}"/>
              </a:ext>
            </a:extLst>
          </p:cNvPr>
          <p:cNvGrpSpPr/>
          <p:nvPr/>
        </p:nvGrpSpPr>
        <p:grpSpPr>
          <a:xfrm>
            <a:off x="392904" y="36864"/>
            <a:ext cx="11634480" cy="6761736"/>
            <a:chOff x="392904" y="36864"/>
            <a:chExt cx="11634480" cy="676173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1631080-AACC-4B6B-A389-0931161F2712}"/>
                    </a:ext>
                  </a:extLst>
                </p14:cNvPr>
                <p14:cNvContentPartPr/>
                <p14:nvPr/>
              </p14:nvContentPartPr>
              <p14:xfrm>
                <a:off x="813384" y="1060344"/>
                <a:ext cx="19440" cy="768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1631080-AACC-4B6B-A389-0931161F271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77384" y="1024344"/>
                  <a:ext cx="9108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647712B-7D4E-401D-BF22-49F88C77BDF9}"/>
                    </a:ext>
                  </a:extLst>
                </p14:cNvPr>
                <p14:cNvContentPartPr/>
                <p14:nvPr/>
              </p14:nvContentPartPr>
              <p14:xfrm>
                <a:off x="611784" y="1835784"/>
                <a:ext cx="679680" cy="562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647712B-7D4E-401D-BF22-49F88C77BD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5784" y="1799784"/>
                  <a:ext cx="751320" cy="63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3D6BCC8-9D33-4B5C-BA73-1D2CA68A723F}"/>
                    </a:ext>
                  </a:extLst>
                </p14:cNvPr>
                <p14:cNvContentPartPr/>
                <p14:nvPr/>
              </p14:nvContentPartPr>
              <p14:xfrm>
                <a:off x="932544" y="2012544"/>
                <a:ext cx="203760" cy="200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3D6BCC8-9D33-4B5C-BA73-1D2CA68A723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6544" y="1976544"/>
                  <a:ext cx="27540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0A9ECF3-CE6A-4700-B35C-B354461B8B3A}"/>
                    </a:ext>
                  </a:extLst>
                </p14:cNvPr>
                <p14:cNvContentPartPr/>
                <p14:nvPr/>
              </p14:nvContentPartPr>
              <p14:xfrm>
                <a:off x="1060344" y="2349864"/>
                <a:ext cx="360" cy="45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0A9ECF3-CE6A-4700-B35C-B354461B8B3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4704" y="2313864"/>
                  <a:ext cx="720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72D785E-8DDF-4C94-9BCB-AC555997DF22}"/>
                    </a:ext>
                  </a:extLst>
                </p14:cNvPr>
                <p14:cNvContentPartPr/>
                <p14:nvPr/>
              </p14:nvContentPartPr>
              <p14:xfrm>
                <a:off x="776664" y="2810304"/>
                <a:ext cx="826920" cy="61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72D785E-8DDF-4C94-9BCB-AC555997DF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41024" y="2774664"/>
                  <a:ext cx="8985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7DB52E-AAA7-4AA2-921A-A115B2315557}"/>
                    </a:ext>
                  </a:extLst>
                </p14:cNvPr>
                <p14:cNvContentPartPr/>
                <p14:nvPr/>
              </p14:nvContentPartPr>
              <p14:xfrm>
                <a:off x="950544" y="2948544"/>
                <a:ext cx="344160" cy="32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7DB52E-AAA7-4AA2-921A-A115B23155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14904" y="2912904"/>
                  <a:ext cx="4158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FD1CA29-C901-4216-9CDA-CB54C9209683}"/>
                    </a:ext>
                  </a:extLst>
                </p14:cNvPr>
                <p14:cNvContentPartPr/>
                <p14:nvPr/>
              </p14:nvContentPartPr>
              <p14:xfrm>
                <a:off x="1041984" y="3053304"/>
                <a:ext cx="183240" cy="83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FD1CA29-C901-4216-9CDA-CB54C920968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06344" y="3017304"/>
                  <a:ext cx="2548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D001FAA-908E-4115-BA91-AAD477B8FAEE}"/>
                    </a:ext>
                  </a:extLst>
                </p14:cNvPr>
                <p14:cNvContentPartPr/>
                <p14:nvPr/>
              </p14:nvContentPartPr>
              <p14:xfrm>
                <a:off x="795024" y="960624"/>
                <a:ext cx="374040" cy="5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D001FAA-908E-4115-BA91-AAD477B8FAE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9384" y="924984"/>
                  <a:ext cx="44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0ECBE95-19C8-4D0D-AFC7-58BE8F83AF55}"/>
                    </a:ext>
                  </a:extLst>
                </p14:cNvPr>
                <p14:cNvContentPartPr/>
                <p14:nvPr/>
              </p14:nvContentPartPr>
              <p14:xfrm>
                <a:off x="1124784" y="612504"/>
                <a:ext cx="93600" cy="612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0ECBE95-19C8-4D0D-AFC7-58BE8F83AF5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88784" y="576504"/>
                  <a:ext cx="1652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FD7279D-690E-4248-B404-AC9569322776}"/>
                    </a:ext>
                  </a:extLst>
                </p14:cNvPr>
                <p14:cNvContentPartPr/>
                <p14:nvPr/>
              </p14:nvContentPartPr>
              <p14:xfrm>
                <a:off x="1362024" y="1953144"/>
                <a:ext cx="161640" cy="183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FD7279D-690E-4248-B404-AC95693227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26384" y="1917504"/>
                  <a:ext cx="2332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536E148-69DD-4882-B052-3C1E85B04B12}"/>
                    </a:ext>
                  </a:extLst>
                </p14:cNvPr>
                <p14:cNvContentPartPr/>
                <p14:nvPr/>
              </p14:nvContentPartPr>
              <p14:xfrm>
                <a:off x="1574424" y="2093544"/>
                <a:ext cx="62640" cy="149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536E148-69DD-4882-B052-3C1E85B04B1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38784" y="2057904"/>
                  <a:ext cx="134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DCBC042-98D7-4AB5-87DB-9D62A35CF46C}"/>
                    </a:ext>
                  </a:extLst>
                </p14:cNvPr>
                <p14:cNvContentPartPr/>
                <p14:nvPr/>
              </p14:nvContentPartPr>
              <p14:xfrm>
                <a:off x="1834704" y="1782504"/>
                <a:ext cx="346320" cy="3632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DCBC042-98D7-4AB5-87DB-9D62A35CF4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98704" y="1746864"/>
                  <a:ext cx="417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149427-AE82-43AC-9D12-8F7CC5A0DDE5}"/>
                    </a:ext>
                  </a:extLst>
                </p14:cNvPr>
                <p14:cNvContentPartPr/>
                <p14:nvPr/>
              </p14:nvContentPartPr>
              <p14:xfrm>
                <a:off x="2074104" y="1701144"/>
                <a:ext cx="213480" cy="3466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149427-AE82-43AC-9D12-8F7CC5A0DDE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38104" y="1665504"/>
                  <a:ext cx="2851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89B8694-DE5E-447D-81A6-E821E9A08AC6}"/>
                    </a:ext>
                  </a:extLst>
                </p14:cNvPr>
                <p14:cNvContentPartPr/>
                <p14:nvPr/>
              </p14:nvContentPartPr>
              <p14:xfrm>
                <a:off x="2377224" y="1920024"/>
                <a:ext cx="360" cy="12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89B8694-DE5E-447D-81A6-E821E9A08AC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41224" y="1884024"/>
                  <a:ext cx="72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56509B-43DF-46EE-98F8-04A9FA0C8F02}"/>
                    </a:ext>
                  </a:extLst>
                </p14:cNvPr>
                <p14:cNvContentPartPr/>
                <p14:nvPr/>
              </p14:nvContentPartPr>
              <p14:xfrm>
                <a:off x="1709424" y="2457864"/>
                <a:ext cx="238320" cy="4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56509B-43DF-46EE-98F8-04A9FA0C8F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3424" y="2422224"/>
                  <a:ext cx="309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32DFEC-4B6B-4641-8D11-B9E6351D49E9}"/>
                    </a:ext>
                  </a:extLst>
                </p14:cNvPr>
                <p14:cNvContentPartPr/>
                <p14:nvPr/>
              </p14:nvContentPartPr>
              <p14:xfrm>
                <a:off x="1700424" y="2693664"/>
                <a:ext cx="242640" cy="58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32DFEC-4B6B-4641-8D11-B9E6351D49E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664784" y="2657664"/>
                  <a:ext cx="314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80594F-8417-4F1C-BAF2-9E48A53EAA2A}"/>
                    </a:ext>
                  </a:extLst>
                </p14:cNvPr>
                <p14:cNvContentPartPr/>
                <p14:nvPr/>
              </p14:nvContentPartPr>
              <p14:xfrm>
                <a:off x="2124504" y="2358864"/>
                <a:ext cx="15120" cy="268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80594F-8417-4F1C-BAF2-9E48A53EAA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088864" y="2322864"/>
                  <a:ext cx="8676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4DC5ACF-BD38-42EC-AEB4-0A6C77A0DED6}"/>
                    </a:ext>
                  </a:extLst>
                </p14:cNvPr>
                <p14:cNvContentPartPr/>
                <p14:nvPr/>
              </p14:nvContentPartPr>
              <p14:xfrm>
                <a:off x="2313864" y="2239704"/>
                <a:ext cx="369000" cy="40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4DC5ACF-BD38-42EC-AEB4-0A6C77A0DE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77864" y="2204064"/>
                  <a:ext cx="44064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1924CDC-C8F7-4265-8CB1-06B203FC22DB}"/>
                    </a:ext>
                  </a:extLst>
                </p14:cNvPr>
                <p14:cNvContentPartPr/>
                <p14:nvPr/>
              </p14:nvContentPartPr>
              <p14:xfrm>
                <a:off x="2650824" y="2285784"/>
                <a:ext cx="135360" cy="131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1924CDC-C8F7-4265-8CB1-06B203FC22D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615184" y="2250144"/>
                  <a:ext cx="207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2F28A6-F980-4A1A-9A92-52D5BE40DE8C}"/>
                    </a:ext>
                  </a:extLst>
                </p14:cNvPr>
                <p14:cNvContentPartPr/>
                <p14:nvPr/>
              </p14:nvContentPartPr>
              <p14:xfrm>
                <a:off x="2787624" y="2093544"/>
                <a:ext cx="57960" cy="102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2F28A6-F980-4A1A-9A92-52D5BE40DE8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751984" y="2057904"/>
                  <a:ext cx="129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845D9C2-44D2-4BA2-A47F-85A8B927BDBA}"/>
                    </a:ext>
                  </a:extLst>
                </p14:cNvPr>
                <p14:cNvContentPartPr/>
                <p14:nvPr/>
              </p14:nvContentPartPr>
              <p14:xfrm>
                <a:off x="2215224" y="310464"/>
                <a:ext cx="171720" cy="423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845D9C2-44D2-4BA2-A47F-85A8B927BDB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179584" y="274464"/>
                  <a:ext cx="2433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4CFBD62-D606-42FC-9446-1E7170027D43}"/>
                    </a:ext>
                  </a:extLst>
                </p14:cNvPr>
                <p14:cNvContentPartPr/>
                <p14:nvPr/>
              </p14:nvContentPartPr>
              <p14:xfrm>
                <a:off x="2084544" y="145944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4CFBD62-D606-42FC-9446-1E7170027D4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048544" y="1099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F082CB7-5FDC-4F7F-A7CA-E7C79BB335BA}"/>
                    </a:ext>
                  </a:extLst>
                </p14:cNvPr>
                <p14:cNvContentPartPr/>
                <p14:nvPr/>
              </p14:nvContentPartPr>
              <p14:xfrm>
                <a:off x="2395944" y="275544"/>
                <a:ext cx="211680" cy="225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F082CB7-5FDC-4F7F-A7CA-E7C79BB335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59944" y="239544"/>
                  <a:ext cx="2833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E3285EC-093D-4821-A326-26B0B7414A69}"/>
                    </a:ext>
                  </a:extLst>
                </p14:cNvPr>
                <p14:cNvContentPartPr/>
                <p14:nvPr/>
              </p14:nvContentPartPr>
              <p14:xfrm>
                <a:off x="2751984" y="379944"/>
                <a:ext cx="360" cy="3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E3285EC-093D-4821-A326-26B0B7414A6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15984" y="3443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D375645-C41C-4FFE-BC3F-79808F16C402}"/>
                    </a:ext>
                  </a:extLst>
                </p14:cNvPr>
                <p14:cNvContentPartPr/>
                <p14:nvPr/>
              </p14:nvContentPartPr>
              <p14:xfrm>
                <a:off x="2880144" y="228024"/>
                <a:ext cx="36720" cy="227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D375645-C41C-4FFE-BC3F-79808F16C4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844144" y="192384"/>
                  <a:ext cx="1083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24904FC-B490-4E1C-8D85-2D498B3FACC8}"/>
                    </a:ext>
                  </a:extLst>
                </p14:cNvPr>
                <p14:cNvContentPartPr/>
                <p14:nvPr/>
              </p14:nvContentPartPr>
              <p14:xfrm>
                <a:off x="3959064" y="447264"/>
                <a:ext cx="2303640" cy="294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24904FC-B490-4E1C-8D85-2D498B3FACC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23064" y="411264"/>
                  <a:ext cx="23752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888C54D-B47F-40EB-87DD-B845E6BA8385}"/>
                    </a:ext>
                  </a:extLst>
                </p14:cNvPr>
                <p14:cNvContentPartPr/>
                <p14:nvPr/>
              </p14:nvContentPartPr>
              <p14:xfrm>
                <a:off x="6235704" y="711864"/>
                <a:ext cx="1033200" cy="37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888C54D-B47F-40EB-87DD-B845E6BA83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00064" y="675864"/>
                  <a:ext cx="1104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5D6F70D-6975-4902-B3B3-F9F39212565B}"/>
                    </a:ext>
                  </a:extLst>
                </p14:cNvPr>
                <p14:cNvContentPartPr/>
                <p14:nvPr/>
              </p14:nvContentPartPr>
              <p14:xfrm>
                <a:off x="7323624" y="356184"/>
                <a:ext cx="82080" cy="781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5D6F70D-6975-4902-B3B3-F9F3921256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87984" y="320544"/>
                  <a:ext cx="153720" cy="85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BE3798A-98DA-4695-A2A7-A6EB97B75C52}"/>
                    </a:ext>
                  </a:extLst>
                </p14:cNvPr>
                <p14:cNvContentPartPr/>
                <p14:nvPr/>
              </p14:nvContentPartPr>
              <p14:xfrm>
                <a:off x="3894984" y="465984"/>
                <a:ext cx="194040" cy="548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BE3798A-98DA-4695-A2A7-A6EB97B75C5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59344" y="429984"/>
                  <a:ext cx="2656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C4C8D95-DD66-4A4A-BC76-6D7BE59493AE}"/>
                    </a:ext>
                  </a:extLst>
                </p14:cNvPr>
                <p14:cNvContentPartPr/>
                <p14:nvPr/>
              </p14:nvContentPartPr>
              <p14:xfrm>
                <a:off x="4050504" y="941184"/>
                <a:ext cx="427320" cy="7167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C4C8D95-DD66-4A4A-BC76-6D7BE59493A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4864" y="905544"/>
                  <a:ext cx="49896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C55CE3C-4D95-4BFE-8120-1B027834B3D8}"/>
                    </a:ext>
                  </a:extLst>
                </p14:cNvPr>
                <p14:cNvContentPartPr/>
                <p14:nvPr/>
              </p14:nvContentPartPr>
              <p14:xfrm>
                <a:off x="4249224" y="1554264"/>
                <a:ext cx="578520" cy="65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C55CE3C-4D95-4BFE-8120-1B027834B3D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213584" y="1518264"/>
                  <a:ext cx="65016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8A06A3-1BE9-4889-8299-BD343B2FFBA0}"/>
                    </a:ext>
                  </a:extLst>
                </p14:cNvPr>
                <p14:cNvContentPartPr/>
                <p14:nvPr/>
              </p14:nvContentPartPr>
              <p14:xfrm>
                <a:off x="4386024" y="1581624"/>
                <a:ext cx="658080" cy="952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8A06A3-1BE9-4889-8299-BD343B2FFBA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350024" y="1545624"/>
                  <a:ext cx="72972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9FB033-67D9-4C5A-8922-AC6D6B31A009}"/>
                    </a:ext>
                  </a:extLst>
                </p14:cNvPr>
                <p14:cNvContentPartPr/>
                <p14:nvPr/>
              </p14:nvContentPartPr>
              <p14:xfrm>
                <a:off x="4681224" y="2431944"/>
                <a:ext cx="98280" cy="456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9FB033-67D9-4C5A-8922-AC6D6B31A00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645584" y="2396304"/>
                  <a:ext cx="16992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269187-123B-4CFD-853E-0BFC0F880823}"/>
                    </a:ext>
                  </a:extLst>
                </p14:cNvPr>
                <p14:cNvContentPartPr/>
                <p14:nvPr/>
              </p14:nvContentPartPr>
              <p14:xfrm>
                <a:off x="4205664" y="2881224"/>
                <a:ext cx="991440" cy="191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269187-123B-4CFD-853E-0BFC0F8808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70024" y="2845224"/>
                  <a:ext cx="1063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E577EF-4BAC-48D6-BA5A-75451AF8BA51}"/>
                    </a:ext>
                  </a:extLst>
                </p14:cNvPr>
                <p14:cNvContentPartPr/>
                <p14:nvPr/>
              </p14:nvContentPartPr>
              <p14:xfrm>
                <a:off x="4589784" y="3049704"/>
                <a:ext cx="444960" cy="132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E577EF-4BAC-48D6-BA5A-75451AF8BA5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53784" y="3013704"/>
                  <a:ext cx="5166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5FE90F-B09C-466D-B78B-FD65C70B5AD2}"/>
                    </a:ext>
                  </a:extLst>
                </p14:cNvPr>
                <p14:cNvContentPartPr/>
                <p14:nvPr/>
              </p14:nvContentPartPr>
              <p14:xfrm>
                <a:off x="4754664" y="3206664"/>
                <a:ext cx="217440" cy="121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5FE90F-B09C-466D-B78B-FD65C70B5AD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18664" y="3171024"/>
                  <a:ext cx="289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BDE6E20-BDBF-47E0-B34C-F4B84CE549D9}"/>
                    </a:ext>
                  </a:extLst>
                </p14:cNvPr>
                <p14:cNvContentPartPr/>
                <p14:nvPr/>
              </p14:nvContentPartPr>
              <p14:xfrm>
                <a:off x="3446784" y="63504"/>
                <a:ext cx="321840" cy="360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BDE6E20-BDBF-47E0-B34C-F4B84CE549D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411144" y="27864"/>
                  <a:ext cx="393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F816628-9DF8-4FCB-BF34-DBCE0A1A6D7D}"/>
                    </a:ext>
                  </a:extLst>
                </p14:cNvPr>
                <p14:cNvContentPartPr/>
                <p14:nvPr/>
              </p14:nvContentPartPr>
              <p14:xfrm>
                <a:off x="3986424" y="278784"/>
                <a:ext cx="266760" cy="218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F816628-9DF8-4FCB-BF34-DBCE0A1A6D7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950424" y="243144"/>
                  <a:ext cx="3384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4C4916B-69A0-489E-A848-857917C67040}"/>
                    </a:ext>
                  </a:extLst>
                </p14:cNvPr>
                <p14:cNvContentPartPr/>
                <p14:nvPr/>
              </p14:nvContentPartPr>
              <p14:xfrm>
                <a:off x="4406544" y="54504"/>
                <a:ext cx="311040" cy="266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4C4916B-69A0-489E-A848-857917C6704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370904" y="18864"/>
                  <a:ext cx="3826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3221C9B-1FF1-4C09-98D9-BA0FAD84E7B8}"/>
                    </a:ext>
                  </a:extLst>
                </p14:cNvPr>
                <p14:cNvContentPartPr/>
                <p14:nvPr/>
              </p14:nvContentPartPr>
              <p14:xfrm>
                <a:off x="4784904" y="36864"/>
                <a:ext cx="308520" cy="273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3221C9B-1FF1-4C09-98D9-BA0FAD84E7B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748904" y="1224"/>
                  <a:ext cx="3801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61A8DDC-3BC8-40B6-B942-79FE92D517E8}"/>
                    </a:ext>
                  </a:extLst>
                </p14:cNvPr>
                <p14:cNvContentPartPr/>
                <p14:nvPr/>
              </p14:nvContentPartPr>
              <p14:xfrm>
                <a:off x="5157144" y="182520"/>
                <a:ext cx="206640" cy="117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61A8DDC-3BC8-40B6-B942-79FE92D517E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121144" y="146880"/>
                  <a:ext cx="2782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9B47A80-FB46-449F-B154-96CE0A9530C0}"/>
                    </a:ext>
                  </a:extLst>
                </p14:cNvPr>
                <p14:cNvContentPartPr/>
                <p14:nvPr/>
              </p14:nvContentPartPr>
              <p14:xfrm>
                <a:off x="5511024" y="958320"/>
                <a:ext cx="252000" cy="4798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9B47A80-FB46-449F-B154-96CE0A9530C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75384" y="922320"/>
                  <a:ext cx="32364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1AB49D6-D3E4-4AB4-99C1-91A3587CDFE2}"/>
                    </a:ext>
                  </a:extLst>
                </p14:cNvPr>
                <p14:cNvContentPartPr/>
                <p14:nvPr/>
              </p14:nvContentPartPr>
              <p14:xfrm>
                <a:off x="5513544" y="882720"/>
                <a:ext cx="7560" cy="5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1AB49D6-D3E4-4AB4-99C1-91A3587CDFE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477544" y="846720"/>
                  <a:ext cx="792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A78985D-562A-40D3-989E-356234515D7D}"/>
                    </a:ext>
                  </a:extLst>
                </p14:cNvPr>
                <p14:cNvContentPartPr/>
                <p14:nvPr/>
              </p14:nvContentPartPr>
              <p14:xfrm>
                <a:off x="5913504" y="1170000"/>
                <a:ext cx="177840" cy="1767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A78985D-562A-40D3-989E-356234515D7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7864" y="1134360"/>
                  <a:ext cx="249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DFDD9F-F5F1-4BB1-830B-D6485486BB0F}"/>
                    </a:ext>
                  </a:extLst>
                </p14:cNvPr>
                <p14:cNvContentPartPr/>
                <p14:nvPr/>
              </p14:nvContentPartPr>
              <p14:xfrm>
                <a:off x="6199344" y="1257840"/>
                <a:ext cx="360" cy="39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DFDD9F-F5F1-4BB1-830B-D6485486BB0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163344" y="1222200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CBF80F3-12C1-4456-A856-7AE67D5DDE43}"/>
                    </a:ext>
                  </a:extLst>
                </p14:cNvPr>
                <p14:cNvContentPartPr/>
                <p14:nvPr/>
              </p14:nvContentPartPr>
              <p14:xfrm>
                <a:off x="6254064" y="1004760"/>
                <a:ext cx="494640" cy="2822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CBF80F3-12C1-4456-A856-7AE67D5DDE4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18424" y="968760"/>
                  <a:ext cx="5662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D8B72D-48E0-468B-9965-81FB327A70AD}"/>
                    </a:ext>
                  </a:extLst>
                </p14:cNvPr>
                <p14:cNvContentPartPr/>
                <p14:nvPr/>
              </p14:nvContentPartPr>
              <p14:xfrm>
                <a:off x="5077224" y="1938240"/>
                <a:ext cx="493200" cy="431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D8B72D-48E0-468B-9965-81FB327A70A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041224" y="1902600"/>
                  <a:ext cx="56484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7EBE8AD-412A-4ACC-85CA-2D2FC8D03F73}"/>
                    </a:ext>
                  </a:extLst>
                </p14:cNvPr>
                <p14:cNvContentPartPr/>
                <p14:nvPr/>
              </p14:nvContentPartPr>
              <p14:xfrm>
                <a:off x="5620464" y="2349360"/>
                <a:ext cx="417960" cy="5151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7EBE8AD-412A-4ACC-85CA-2D2FC8D03F7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584464" y="2313720"/>
                  <a:ext cx="48960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39C622-2697-4B77-B4B5-258E0A4461E7}"/>
                    </a:ext>
                  </a:extLst>
                </p14:cNvPr>
                <p14:cNvContentPartPr/>
                <p14:nvPr/>
              </p14:nvContentPartPr>
              <p14:xfrm>
                <a:off x="7360344" y="646704"/>
                <a:ext cx="1372320" cy="842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39C622-2697-4B77-B4B5-258E0A4461E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24704" y="611064"/>
                  <a:ext cx="1443960" cy="9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CD76CB-0542-4131-9530-925911765BC9}"/>
                    </a:ext>
                  </a:extLst>
                </p14:cNvPr>
                <p14:cNvContentPartPr/>
                <p14:nvPr/>
              </p14:nvContentPartPr>
              <p14:xfrm>
                <a:off x="8492184" y="1380384"/>
                <a:ext cx="487440" cy="906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CD76CB-0542-4131-9530-925911765B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456184" y="1344384"/>
                  <a:ext cx="559080" cy="9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DCC97DF-790D-4B58-BF13-C7497E067A70}"/>
                    </a:ext>
                  </a:extLst>
                </p14:cNvPr>
                <p14:cNvContentPartPr/>
                <p14:nvPr/>
              </p14:nvContentPartPr>
              <p14:xfrm>
                <a:off x="8725104" y="1343664"/>
                <a:ext cx="474840" cy="10285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DCC97DF-790D-4B58-BF13-C7497E067A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689104" y="1308024"/>
                  <a:ext cx="546480" cy="11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8CDC9BD-B0CD-4C77-BAFB-316D8ED10C1D}"/>
                    </a:ext>
                  </a:extLst>
                </p14:cNvPr>
                <p14:cNvContentPartPr/>
                <p14:nvPr/>
              </p14:nvContentPartPr>
              <p14:xfrm>
                <a:off x="9006624" y="2239704"/>
                <a:ext cx="140040" cy="5929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8CDC9BD-B0CD-4C77-BAFB-316D8ED10C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70624" y="2204064"/>
                  <a:ext cx="211680" cy="66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1887218-FC73-44BF-996E-067793085389}"/>
                    </a:ext>
                  </a:extLst>
                </p14:cNvPr>
                <p14:cNvContentPartPr/>
                <p14:nvPr/>
              </p14:nvContentPartPr>
              <p14:xfrm>
                <a:off x="8726904" y="2830104"/>
                <a:ext cx="869400" cy="979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1887218-FC73-44BF-996E-06779308538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690904" y="2794464"/>
                  <a:ext cx="9410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A712A37-9EFE-40CB-9F79-BD3FCF0F5401}"/>
                    </a:ext>
                  </a:extLst>
                </p14:cNvPr>
                <p14:cNvContentPartPr/>
                <p14:nvPr/>
              </p14:nvContentPartPr>
              <p14:xfrm>
                <a:off x="8832744" y="3042504"/>
                <a:ext cx="436320" cy="38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A712A37-9EFE-40CB-9F79-BD3FCF0F540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96744" y="3006504"/>
                  <a:ext cx="507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462FF7-6541-4ACB-B0CD-DC8D241FC307}"/>
                    </a:ext>
                  </a:extLst>
                </p14:cNvPr>
                <p14:cNvContentPartPr/>
                <p14:nvPr/>
              </p14:nvContentPartPr>
              <p14:xfrm>
                <a:off x="9042984" y="3120624"/>
                <a:ext cx="201960" cy="70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462FF7-6541-4ACB-B0CD-DC8D241FC30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07344" y="3084984"/>
                  <a:ext cx="2736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A85038-41F3-493B-925E-0C036391E951}"/>
                    </a:ext>
                  </a:extLst>
                </p14:cNvPr>
                <p14:cNvContentPartPr/>
                <p14:nvPr/>
              </p14:nvContentPartPr>
              <p14:xfrm>
                <a:off x="7634664" y="144000"/>
                <a:ext cx="308520" cy="209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A85038-41F3-493B-925E-0C036391E95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99024" y="108000"/>
                  <a:ext cx="3801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5C5A084-D664-481D-9369-53513AA318FB}"/>
                    </a:ext>
                  </a:extLst>
                </p14:cNvPr>
                <p14:cNvContentPartPr/>
                <p14:nvPr/>
              </p14:nvContentPartPr>
              <p14:xfrm>
                <a:off x="8064864" y="309600"/>
                <a:ext cx="191880" cy="239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5C5A084-D664-481D-9369-53513AA318F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28864" y="273600"/>
                  <a:ext cx="26352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CA36C58-032D-42B3-A42A-6DE3D11BA438}"/>
                    </a:ext>
                  </a:extLst>
                </p14:cNvPr>
                <p14:cNvContentPartPr/>
                <p14:nvPr/>
              </p14:nvContentPartPr>
              <p14:xfrm>
                <a:off x="8492544" y="100080"/>
                <a:ext cx="452160" cy="394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CA36C58-032D-42B3-A42A-6DE3D11BA43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56904" y="64440"/>
                  <a:ext cx="52380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89636A3-C014-4EAA-8F59-92FBED6BD268}"/>
                    </a:ext>
                  </a:extLst>
                </p14:cNvPr>
                <p14:cNvContentPartPr/>
                <p14:nvPr/>
              </p14:nvContentPartPr>
              <p14:xfrm>
                <a:off x="8933184" y="155160"/>
                <a:ext cx="192600" cy="3139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89636A3-C014-4EAA-8F59-92FBED6BD26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897544" y="119160"/>
                  <a:ext cx="264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9644291-2B01-4C0A-A828-D6844E1FE723}"/>
                    </a:ext>
                  </a:extLst>
                </p14:cNvPr>
                <p14:cNvContentPartPr/>
                <p14:nvPr/>
              </p14:nvContentPartPr>
              <p14:xfrm>
                <a:off x="9234864" y="348120"/>
                <a:ext cx="162720" cy="482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9644291-2B01-4C0A-A828-D6844E1FE72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99224" y="312480"/>
                  <a:ext cx="23436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38899C6-1356-43FD-B050-5BA8CEC47916}"/>
                    </a:ext>
                  </a:extLst>
                </p14:cNvPr>
                <p14:cNvContentPartPr/>
                <p14:nvPr/>
              </p14:nvContentPartPr>
              <p14:xfrm>
                <a:off x="9338904" y="1509840"/>
                <a:ext cx="254520" cy="46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38899C6-1356-43FD-B050-5BA8CEC47916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302904" y="1473840"/>
                  <a:ext cx="32616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C32E28C-0366-4015-8D1C-7FE5A6DA8094}"/>
                    </a:ext>
                  </a:extLst>
                </p14:cNvPr>
                <p14:cNvContentPartPr/>
                <p14:nvPr/>
              </p14:nvContentPartPr>
              <p14:xfrm>
                <a:off x="9728784" y="1826280"/>
                <a:ext cx="354960" cy="396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C32E28C-0366-4015-8D1C-7FE5A6DA809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693144" y="1790280"/>
                  <a:ext cx="4266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11396F-FD01-4273-AA0F-A68DF3BEBADE}"/>
                    </a:ext>
                  </a:extLst>
                </p14:cNvPr>
                <p14:cNvContentPartPr/>
                <p14:nvPr/>
              </p14:nvContentPartPr>
              <p14:xfrm>
                <a:off x="5394744" y="3280320"/>
                <a:ext cx="433440" cy="29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11396F-FD01-4273-AA0F-A68DF3BEBAD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358744" y="3244680"/>
                  <a:ext cx="505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2D0A807-BF5E-4A5F-AD27-BBAF11C730D5}"/>
                    </a:ext>
                  </a:extLst>
                </p14:cNvPr>
                <p14:cNvContentPartPr/>
                <p14:nvPr/>
              </p14:nvContentPartPr>
              <p14:xfrm>
                <a:off x="5367384" y="3544920"/>
                <a:ext cx="390960" cy="1033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2D0A807-BF5E-4A5F-AD27-BBAF11C730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331384" y="3509280"/>
                  <a:ext cx="46260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2FE668-161F-4C40-97EE-BE4AC16D3E1D}"/>
                    </a:ext>
                  </a:extLst>
                </p14:cNvPr>
                <p14:cNvContentPartPr/>
                <p14:nvPr/>
              </p14:nvContentPartPr>
              <p14:xfrm>
                <a:off x="6125544" y="3035520"/>
                <a:ext cx="85320" cy="5659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2FE668-161F-4C40-97EE-BE4AC16D3E1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089544" y="2999880"/>
                  <a:ext cx="15696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25C64AC-1133-4276-896F-1E3C6FE31F1C}"/>
                    </a:ext>
                  </a:extLst>
                </p14:cNvPr>
                <p14:cNvContentPartPr/>
                <p14:nvPr/>
              </p14:nvContentPartPr>
              <p14:xfrm>
                <a:off x="6193944" y="3124080"/>
                <a:ext cx="265320" cy="232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25C64AC-1133-4276-896F-1E3C6FE31F1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58304" y="3088440"/>
                  <a:ext cx="3369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6C39172-831C-47F2-B809-CBA5B4563575}"/>
                    </a:ext>
                  </a:extLst>
                </p14:cNvPr>
                <p14:cNvContentPartPr/>
                <p14:nvPr/>
              </p14:nvContentPartPr>
              <p14:xfrm>
                <a:off x="6528744" y="3205440"/>
                <a:ext cx="360" cy="39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6C39172-831C-47F2-B809-CBA5B45635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492744" y="3169800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47466DE-C866-4163-9CB0-08D4ABEEE311}"/>
                    </a:ext>
                  </a:extLst>
                </p14:cNvPr>
                <p14:cNvContentPartPr/>
                <p14:nvPr/>
              </p14:nvContentPartPr>
              <p14:xfrm>
                <a:off x="6690744" y="2806920"/>
                <a:ext cx="252720" cy="377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47466DE-C866-4163-9CB0-08D4ABEEE31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654744" y="2770920"/>
                  <a:ext cx="324360" cy="44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55988A-D3DF-4285-B966-FBAB03041D96}"/>
                    </a:ext>
                  </a:extLst>
                </p14:cNvPr>
                <p14:cNvContentPartPr/>
                <p14:nvPr/>
              </p14:nvContentPartPr>
              <p14:xfrm>
                <a:off x="7077024" y="2922480"/>
                <a:ext cx="189720" cy="84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55988A-D3DF-4285-B966-FBAB03041D9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041024" y="2886480"/>
                  <a:ext cx="261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4C91F8-E95F-45A9-8B27-FAB6BAE1BC79}"/>
                    </a:ext>
                  </a:extLst>
                </p14:cNvPr>
                <p14:cNvContentPartPr/>
                <p14:nvPr/>
              </p14:nvContentPartPr>
              <p14:xfrm>
                <a:off x="7305984" y="2706120"/>
                <a:ext cx="185040" cy="576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4C91F8-E95F-45A9-8B27-FAB6BAE1BC7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269984" y="2670480"/>
                  <a:ext cx="25668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1C5FE05-E7D3-468D-A3EE-31E37B6FA8E5}"/>
                    </a:ext>
                  </a:extLst>
                </p14:cNvPr>
                <p14:cNvContentPartPr/>
                <p14:nvPr/>
              </p14:nvContentPartPr>
              <p14:xfrm>
                <a:off x="7195824" y="2550600"/>
                <a:ext cx="6120" cy="97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1C5FE05-E7D3-468D-A3EE-31E37B6FA8E5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160184" y="2514960"/>
                  <a:ext cx="777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13D6A6-1FED-45A8-B0E8-A7AE9B866834}"/>
                    </a:ext>
                  </a:extLst>
                </p14:cNvPr>
                <p14:cNvContentPartPr/>
                <p14:nvPr/>
              </p14:nvContentPartPr>
              <p14:xfrm>
                <a:off x="7587144" y="2751840"/>
                <a:ext cx="284040" cy="2127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13D6A6-1FED-45A8-B0E8-A7AE9B866834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551504" y="2716200"/>
                  <a:ext cx="3556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69F97D8-D6E1-4362-89A7-702DB59E1AEB}"/>
                    </a:ext>
                  </a:extLst>
                </p14:cNvPr>
                <p14:cNvContentPartPr/>
                <p14:nvPr/>
              </p14:nvContentPartPr>
              <p14:xfrm>
                <a:off x="7918344" y="2830680"/>
                <a:ext cx="360" cy="3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69F97D8-D6E1-4362-89A7-702DB59E1AE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82344" y="2794680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CC7A18B-9BBA-4FD7-B364-D6BC6EF71FC7}"/>
                    </a:ext>
                  </a:extLst>
                </p14:cNvPr>
                <p14:cNvContentPartPr/>
                <p14:nvPr/>
              </p14:nvContentPartPr>
              <p14:xfrm>
                <a:off x="7936704" y="2595600"/>
                <a:ext cx="379800" cy="218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CC7A18B-9BBA-4FD7-B364-D6BC6EF71FC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00704" y="2559960"/>
                  <a:ext cx="4514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E8AF00-9F5E-40CD-8372-32D8224582DD}"/>
                    </a:ext>
                  </a:extLst>
                </p14:cNvPr>
                <p14:cNvContentPartPr/>
                <p14:nvPr/>
              </p14:nvContentPartPr>
              <p14:xfrm>
                <a:off x="8028144" y="2413440"/>
                <a:ext cx="415080" cy="5806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E8AF00-9F5E-40CD-8372-32D8224582D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992144" y="2377800"/>
                  <a:ext cx="48672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C12055F-9EB7-476E-A418-37E10F5EEF02}"/>
                    </a:ext>
                  </a:extLst>
                </p14:cNvPr>
                <p14:cNvContentPartPr/>
                <p14:nvPr/>
              </p14:nvContentPartPr>
              <p14:xfrm>
                <a:off x="10112904" y="1605240"/>
                <a:ext cx="179640" cy="49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C12055F-9EB7-476E-A418-37E10F5EEF0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076904" y="1569240"/>
                  <a:ext cx="251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2CE0C9C-E099-4127-B6E0-846F51AA1BE5}"/>
                    </a:ext>
                  </a:extLst>
                </p14:cNvPr>
                <p14:cNvContentPartPr/>
                <p14:nvPr/>
              </p14:nvContentPartPr>
              <p14:xfrm>
                <a:off x="10140264" y="1767600"/>
                <a:ext cx="122040" cy="522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2CE0C9C-E099-4127-B6E0-846F51AA1BE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04624" y="1731600"/>
                  <a:ext cx="1936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6DB3DBF-7873-48E8-AB91-72BD9980EE63}"/>
                    </a:ext>
                  </a:extLst>
                </p14:cNvPr>
                <p14:cNvContentPartPr/>
                <p14:nvPr/>
              </p14:nvContentPartPr>
              <p14:xfrm>
                <a:off x="10578384" y="1133280"/>
                <a:ext cx="49320" cy="5281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6DB3DBF-7873-48E8-AB91-72BD9980EE6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542744" y="1097640"/>
                  <a:ext cx="12096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9A5A38D-5B1E-412A-8382-AC7A269A81AD}"/>
                    </a:ext>
                  </a:extLst>
                </p14:cNvPr>
                <p14:cNvContentPartPr/>
                <p14:nvPr/>
              </p14:nvContentPartPr>
              <p14:xfrm>
                <a:off x="10701504" y="1306080"/>
                <a:ext cx="136080" cy="194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9A5A38D-5B1E-412A-8382-AC7A269A81A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665864" y="1270080"/>
                  <a:ext cx="2077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6505B81-90E2-419C-BDFB-694A5C93FD1B}"/>
                    </a:ext>
                  </a:extLst>
                </p14:cNvPr>
                <p14:cNvContentPartPr/>
                <p14:nvPr/>
              </p14:nvContentPartPr>
              <p14:xfrm>
                <a:off x="10926504" y="1297800"/>
                <a:ext cx="36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6505B81-90E2-419C-BDFB-694A5C93FD1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890864" y="12621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231E352-5B80-4B74-B2AA-6D29ACE98599}"/>
                    </a:ext>
                  </a:extLst>
                </p14:cNvPr>
                <p14:cNvContentPartPr/>
                <p14:nvPr/>
              </p14:nvContentPartPr>
              <p14:xfrm>
                <a:off x="10999944" y="996120"/>
                <a:ext cx="264240" cy="5342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231E352-5B80-4B74-B2AA-6D29ACE9859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0963944" y="960480"/>
                  <a:ext cx="33588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5615B35-FCEC-4880-8C4A-05FA0401C3DD}"/>
                    </a:ext>
                  </a:extLst>
                </p14:cNvPr>
                <p14:cNvContentPartPr/>
                <p14:nvPr/>
              </p14:nvContentPartPr>
              <p14:xfrm>
                <a:off x="10266264" y="2509200"/>
                <a:ext cx="371880" cy="2217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5615B35-FCEC-4880-8C4A-05FA0401C3D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0230264" y="2473200"/>
                  <a:ext cx="44352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66773E6-8829-44DA-8FC1-5D3AC6A3A7CA}"/>
                    </a:ext>
                  </a:extLst>
                </p14:cNvPr>
                <p14:cNvContentPartPr/>
                <p14:nvPr/>
              </p14:nvContentPartPr>
              <p14:xfrm>
                <a:off x="10387224" y="2422800"/>
                <a:ext cx="136440" cy="255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66773E6-8829-44DA-8FC1-5D3AC6A3A7C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351224" y="2387160"/>
                  <a:ext cx="2080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CB76B9C-011F-49A1-AB7A-805A94B7953D}"/>
                    </a:ext>
                  </a:extLst>
                </p14:cNvPr>
                <p14:cNvContentPartPr/>
                <p14:nvPr/>
              </p14:nvContentPartPr>
              <p14:xfrm>
                <a:off x="10780344" y="2185200"/>
                <a:ext cx="243000" cy="540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CB76B9C-011F-49A1-AB7A-805A94B7953D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0744704" y="2149200"/>
                  <a:ext cx="31464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45233B81-C304-4AF1-9E52-95142B0ECEE3}"/>
                    </a:ext>
                  </a:extLst>
                </p14:cNvPr>
                <p14:cNvContentPartPr/>
                <p14:nvPr/>
              </p14:nvContentPartPr>
              <p14:xfrm>
                <a:off x="10707264" y="2066040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45233B81-C304-4AF1-9E52-95142B0ECEE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671264" y="203040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9662707-FFB9-41E6-8807-22AA9F6CF8BA}"/>
                    </a:ext>
                  </a:extLst>
                </p14:cNvPr>
                <p14:cNvContentPartPr/>
                <p14:nvPr/>
              </p14:nvContentPartPr>
              <p14:xfrm>
                <a:off x="11044224" y="2130120"/>
                <a:ext cx="304560" cy="239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9662707-FFB9-41E6-8807-22AA9F6CF8B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008224" y="2094480"/>
                  <a:ext cx="3762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115EAE2F-25E0-43E4-9BB6-A1DC0BBDB935}"/>
                    </a:ext>
                  </a:extLst>
                </p14:cNvPr>
                <p14:cNvContentPartPr/>
                <p14:nvPr/>
              </p14:nvContentPartPr>
              <p14:xfrm>
                <a:off x="11362104" y="2139480"/>
                <a:ext cx="39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115EAE2F-25E0-43E4-9BB6-A1DC0BBDB93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326104" y="2103840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C52B2615-EB6D-4999-9F79-69AF22728545}"/>
                    </a:ext>
                  </a:extLst>
                </p14:cNvPr>
                <p14:cNvContentPartPr/>
                <p14:nvPr/>
              </p14:nvContentPartPr>
              <p14:xfrm>
                <a:off x="11347344" y="1808280"/>
                <a:ext cx="396360" cy="385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C52B2615-EB6D-4999-9F79-69AF2272854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311344" y="1772640"/>
                  <a:ext cx="4680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9E465B9-BF81-4ED8-B1AE-FDF1F66EE68B}"/>
                    </a:ext>
                  </a:extLst>
                </p14:cNvPr>
                <p14:cNvContentPartPr/>
                <p14:nvPr/>
              </p14:nvContentPartPr>
              <p14:xfrm>
                <a:off x="11621664" y="1617840"/>
                <a:ext cx="405720" cy="5400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9E465B9-BF81-4ED8-B1AE-FDF1F66EE68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586024" y="1581840"/>
                  <a:ext cx="47736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6BA4565-C5BF-4CD9-89C8-0A5C89692384}"/>
                    </a:ext>
                  </a:extLst>
                </p14:cNvPr>
                <p14:cNvContentPartPr/>
                <p14:nvPr/>
              </p14:nvContentPartPr>
              <p14:xfrm>
                <a:off x="593784" y="4297320"/>
                <a:ext cx="78480" cy="5389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6BA4565-C5BF-4CD9-89C8-0A5C8969238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8144" y="4261680"/>
                  <a:ext cx="15012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11746976-3575-4404-9874-15C04AE904DF}"/>
                    </a:ext>
                  </a:extLst>
                </p14:cNvPr>
                <p14:cNvContentPartPr/>
                <p14:nvPr/>
              </p14:nvContentPartPr>
              <p14:xfrm>
                <a:off x="392904" y="4546440"/>
                <a:ext cx="444240" cy="98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11746976-3575-4404-9874-15C04AE904D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56904" y="4510440"/>
                  <a:ext cx="515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8D9B9522-9F42-48E0-BCAA-761451472B5F}"/>
                    </a:ext>
                  </a:extLst>
                </p14:cNvPr>
                <p14:cNvContentPartPr/>
                <p14:nvPr/>
              </p14:nvContentPartPr>
              <p14:xfrm>
                <a:off x="899784" y="4429800"/>
                <a:ext cx="144720" cy="2066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8D9B9522-9F42-48E0-BCAA-761451472B5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64144" y="4394160"/>
                  <a:ext cx="2163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4A6DBE9-256F-436D-A650-B0D6EAADBD57}"/>
                    </a:ext>
                  </a:extLst>
                </p14:cNvPr>
                <p14:cNvContentPartPr/>
                <p14:nvPr/>
              </p14:nvContentPartPr>
              <p14:xfrm>
                <a:off x="1068984" y="4202280"/>
                <a:ext cx="218520" cy="38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4A6DBE9-256F-436D-A650-B0D6EAADBD5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3344" y="4166640"/>
                  <a:ext cx="29016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A44B43E-8C8D-4D68-880D-D03045227AA9}"/>
                    </a:ext>
                  </a:extLst>
                </p14:cNvPr>
                <p14:cNvContentPartPr/>
                <p14:nvPr/>
              </p14:nvContentPartPr>
              <p14:xfrm>
                <a:off x="1014624" y="4423680"/>
                <a:ext cx="145080" cy="66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A44B43E-8C8D-4D68-880D-D03045227AA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78624" y="4387680"/>
                  <a:ext cx="21672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073FF78-A1A1-4D0A-BBA7-5D1A32340204}"/>
                    </a:ext>
                  </a:extLst>
                </p14:cNvPr>
                <p14:cNvContentPartPr/>
                <p14:nvPr/>
              </p14:nvContentPartPr>
              <p14:xfrm>
                <a:off x="1244664" y="3836880"/>
                <a:ext cx="394560" cy="68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073FF78-A1A1-4D0A-BBA7-5D1A3234020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208664" y="3801240"/>
                  <a:ext cx="466200" cy="75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ADFF38C-9F3D-4282-9872-842BDBA0ABA4}"/>
                    </a:ext>
                  </a:extLst>
                </p14:cNvPr>
                <p14:cNvContentPartPr/>
                <p14:nvPr/>
              </p14:nvContentPartPr>
              <p14:xfrm>
                <a:off x="2047824" y="4165920"/>
                <a:ext cx="257040" cy="2196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ADFF38C-9F3D-4282-9872-842BDBA0ABA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12184" y="4130280"/>
                  <a:ext cx="32868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C8222E3-3463-45AF-8549-57DA8EC3948B}"/>
                    </a:ext>
                  </a:extLst>
                </p14:cNvPr>
                <p14:cNvContentPartPr/>
                <p14:nvPr/>
              </p14:nvContentPartPr>
              <p14:xfrm>
                <a:off x="2357424" y="4141800"/>
                <a:ext cx="198360" cy="147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C8222E3-3463-45AF-8549-57DA8EC3948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321784" y="4106160"/>
                  <a:ext cx="2700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6660E89-B73E-4BA4-AF54-87DE6A5C25B2}"/>
                    </a:ext>
                  </a:extLst>
                </p14:cNvPr>
                <p14:cNvContentPartPr/>
                <p14:nvPr/>
              </p14:nvContentPartPr>
              <p14:xfrm>
                <a:off x="2751984" y="4169160"/>
                <a:ext cx="9720" cy="3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6660E89-B73E-4BA4-AF54-87DE6A5C25B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715984" y="4133520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AE9BBF2-DE40-440A-8182-FF0448C89268}"/>
                    </a:ext>
                  </a:extLst>
                </p14:cNvPr>
                <p14:cNvContentPartPr/>
                <p14:nvPr/>
              </p14:nvContentPartPr>
              <p14:xfrm>
                <a:off x="2770344" y="4385160"/>
                <a:ext cx="360" cy="3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AE9BBF2-DE40-440A-8182-FF0448C892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734344" y="4349160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D8CDE8C8-C3D5-4EB9-99A1-B3A01086F8C0}"/>
                    </a:ext>
                  </a:extLst>
                </p14:cNvPr>
                <p14:cNvContentPartPr/>
                <p14:nvPr/>
              </p14:nvContentPartPr>
              <p14:xfrm>
                <a:off x="3085344" y="3929400"/>
                <a:ext cx="379800" cy="55008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D8CDE8C8-C3D5-4EB9-99A1-B3A01086F8C0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49344" y="3893760"/>
                  <a:ext cx="45144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A84F288-5B7E-4935-9A00-B4C0FFEC07C8}"/>
                    </a:ext>
                  </a:extLst>
                </p14:cNvPr>
                <p14:cNvContentPartPr/>
                <p14:nvPr/>
              </p14:nvContentPartPr>
              <p14:xfrm>
                <a:off x="3254904" y="4323960"/>
                <a:ext cx="293400" cy="28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A84F288-5B7E-4935-9A00-B4C0FFEC07C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219264" y="4287960"/>
                  <a:ext cx="36504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3A07F88-C2B6-46F9-ABCE-E0146513B7CD}"/>
                    </a:ext>
                  </a:extLst>
                </p14:cNvPr>
                <p14:cNvContentPartPr/>
                <p14:nvPr/>
              </p14:nvContentPartPr>
              <p14:xfrm>
                <a:off x="3943224" y="4078080"/>
                <a:ext cx="302400" cy="445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3A07F88-C2B6-46F9-ABCE-E0146513B7C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907224" y="4042080"/>
                  <a:ext cx="3740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D63AF7A-EC48-4C10-B5B1-68021C933AC4}"/>
                    </a:ext>
                  </a:extLst>
                </p14:cNvPr>
                <p14:cNvContentPartPr/>
                <p14:nvPr/>
              </p14:nvContentPartPr>
              <p14:xfrm>
                <a:off x="4306464" y="4030200"/>
                <a:ext cx="736920" cy="3963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D63AF7A-EC48-4C10-B5B1-68021C933AC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270464" y="3994200"/>
                  <a:ext cx="80856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C662E33-CB03-42EC-A951-2791B762E083}"/>
                    </a:ext>
                  </a:extLst>
                </p14:cNvPr>
                <p14:cNvContentPartPr/>
                <p14:nvPr/>
              </p14:nvContentPartPr>
              <p14:xfrm>
                <a:off x="5021064" y="4017960"/>
                <a:ext cx="466920" cy="4626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C662E33-CB03-42EC-A951-2791B762E083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85424" y="3981960"/>
                  <a:ext cx="53856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ADDD793-829C-4A1E-BAAB-DC5AB8757B72}"/>
                    </a:ext>
                  </a:extLst>
                </p14:cNvPr>
                <p14:cNvContentPartPr/>
                <p14:nvPr/>
              </p14:nvContentPartPr>
              <p14:xfrm>
                <a:off x="5476824" y="4120560"/>
                <a:ext cx="392760" cy="223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ADDD793-829C-4A1E-BAAB-DC5AB8757B7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441184" y="4084560"/>
                  <a:ext cx="464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9FA7282A-094A-4ACB-BCB4-A1FC481C36B4}"/>
                    </a:ext>
                  </a:extLst>
                </p14:cNvPr>
                <p14:cNvContentPartPr/>
                <p14:nvPr/>
              </p14:nvContentPartPr>
              <p14:xfrm>
                <a:off x="5550264" y="4248000"/>
                <a:ext cx="410400" cy="49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9FA7282A-094A-4ACB-BCB4-A1FC481C36B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514264" y="4212360"/>
                  <a:ext cx="48204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C199C4F5-CF7A-46D9-9423-25484E511D98}"/>
                    </a:ext>
                  </a:extLst>
                </p14:cNvPr>
                <p14:cNvContentPartPr/>
                <p14:nvPr/>
              </p14:nvContentPartPr>
              <p14:xfrm>
                <a:off x="6199344" y="3948480"/>
                <a:ext cx="412200" cy="4510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199C4F5-CF7A-46D9-9423-25484E511D98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163344" y="3912840"/>
                  <a:ext cx="4838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55D7EE9-5B38-4A85-8CCC-EB6E47A88A38}"/>
                    </a:ext>
                  </a:extLst>
                </p14:cNvPr>
                <p14:cNvContentPartPr/>
                <p14:nvPr/>
              </p14:nvContentPartPr>
              <p14:xfrm>
                <a:off x="1086624" y="5019480"/>
                <a:ext cx="275760" cy="4867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55D7EE9-5B38-4A85-8CCC-EB6E47A88A3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50984" y="4983840"/>
                  <a:ext cx="34740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5120E848-04E5-44BB-A254-3CF179BC62DB}"/>
                    </a:ext>
                  </a:extLst>
                </p14:cNvPr>
                <p14:cNvContentPartPr/>
                <p14:nvPr/>
              </p14:nvContentPartPr>
              <p14:xfrm>
                <a:off x="1589904" y="4791240"/>
                <a:ext cx="36720" cy="4582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5120E848-04E5-44BB-A254-3CF179BC62D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54264" y="4755600"/>
                  <a:ext cx="10836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C24ADA4-26CD-4170-A5A7-8ABA01FC7A49}"/>
                    </a:ext>
                  </a:extLst>
                </p14:cNvPr>
                <p14:cNvContentPartPr/>
                <p14:nvPr/>
              </p14:nvContentPartPr>
              <p14:xfrm>
                <a:off x="1453464" y="5068800"/>
                <a:ext cx="344880" cy="428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C24ADA4-26CD-4170-A5A7-8ABA01FC7A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417464" y="5033160"/>
                  <a:ext cx="416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B8D9C76-4899-4BAB-B0D6-11ABE9CE4C4B}"/>
                    </a:ext>
                  </a:extLst>
                </p14:cNvPr>
                <p14:cNvContentPartPr/>
                <p14:nvPr/>
              </p14:nvContentPartPr>
              <p14:xfrm>
                <a:off x="1908144" y="4428360"/>
                <a:ext cx="798840" cy="7671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B8D9C76-4899-4BAB-B0D6-11ABE9CE4C4B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72144" y="4392360"/>
                  <a:ext cx="87048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F52654D-57DD-450B-A02E-166A5B57D8D3}"/>
                    </a:ext>
                  </a:extLst>
                </p14:cNvPr>
                <p14:cNvContentPartPr/>
                <p14:nvPr/>
              </p14:nvContentPartPr>
              <p14:xfrm>
                <a:off x="2212344" y="4742280"/>
                <a:ext cx="332640" cy="1501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F52654D-57DD-450B-A02E-166A5B57D8D3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176704" y="4706280"/>
                  <a:ext cx="40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E1CA5FD-6FED-492D-BCC2-FB86424659C3}"/>
                    </a:ext>
                  </a:extLst>
                </p14:cNvPr>
                <p14:cNvContentPartPr/>
                <p14:nvPr/>
              </p14:nvContentPartPr>
              <p14:xfrm>
                <a:off x="2797704" y="4665960"/>
                <a:ext cx="467640" cy="266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E1CA5FD-6FED-492D-BCC2-FB86424659C3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762064" y="4630320"/>
                  <a:ext cx="5392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D27C327-C6A4-4F92-BA82-81D12382B3E5}"/>
                    </a:ext>
                  </a:extLst>
                </p14:cNvPr>
                <p14:cNvContentPartPr/>
                <p14:nvPr/>
              </p14:nvContentPartPr>
              <p14:xfrm>
                <a:off x="3565584" y="4562640"/>
                <a:ext cx="279360" cy="44748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D27C327-C6A4-4F92-BA82-81D12382B3E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3529944" y="4527000"/>
                  <a:ext cx="35100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0A98EFA-3009-474E-A8FE-99F390EE509E}"/>
                    </a:ext>
                  </a:extLst>
                </p14:cNvPr>
                <p14:cNvContentPartPr/>
                <p14:nvPr/>
              </p14:nvContentPartPr>
              <p14:xfrm>
                <a:off x="3901104" y="4751280"/>
                <a:ext cx="443520" cy="298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0A98EFA-3009-474E-A8FE-99F390EE509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865464" y="4715280"/>
                  <a:ext cx="51516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6DCBCFC2-B372-4AE7-B8C7-726637A1B867}"/>
                    </a:ext>
                  </a:extLst>
                </p14:cNvPr>
                <p14:cNvContentPartPr/>
                <p14:nvPr/>
              </p14:nvContentPartPr>
              <p14:xfrm>
                <a:off x="4318704" y="4635720"/>
                <a:ext cx="253440" cy="316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6DCBCFC2-B372-4AE7-B8C7-726637A1B867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4283064" y="4600080"/>
                  <a:ext cx="3250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9BE35D3-A60F-4A1D-A6F4-40CC3828AC1F}"/>
                    </a:ext>
                  </a:extLst>
                </p14:cNvPr>
                <p14:cNvContentPartPr/>
                <p14:nvPr/>
              </p14:nvContentPartPr>
              <p14:xfrm>
                <a:off x="4745304" y="4718160"/>
                <a:ext cx="10080" cy="1090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9BE35D3-A60F-4A1D-A6F4-40CC3828AC1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709304" y="4682160"/>
                  <a:ext cx="817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30E8CA5-F7CC-466C-8042-D1B09333FA5F}"/>
                    </a:ext>
                  </a:extLst>
                </p14:cNvPr>
                <p14:cNvContentPartPr/>
                <p14:nvPr/>
              </p14:nvContentPartPr>
              <p14:xfrm>
                <a:off x="4617504" y="4507560"/>
                <a:ext cx="89280" cy="67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30E8CA5-F7CC-466C-8042-D1B09333FA5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581504" y="4471560"/>
                  <a:ext cx="1609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A51AEF2-8488-4D23-A394-EB0A4B4142D6}"/>
                    </a:ext>
                  </a:extLst>
                </p14:cNvPr>
                <p14:cNvContentPartPr/>
                <p14:nvPr/>
              </p14:nvContentPartPr>
              <p14:xfrm>
                <a:off x="4955184" y="4663080"/>
                <a:ext cx="184680" cy="1594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A51AEF2-8488-4D23-A394-EB0A4B4142D6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4919544" y="4627080"/>
                  <a:ext cx="256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AE2BBF3-C729-4B53-9A72-C6D2104DF44F}"/>
                    </a:ext>
                  </a:extLst>
                </p14:cNvPr>
                <p14:cNvContentPartPr/>
                <p14:nvPr/>
              </p14:nvContentPartPr>
              <p14:xfrm>
                <a:off x="5165784" y="4498560"/>
                <a:ext cx="438120" cy="423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AE2BBF3-C729-4B53-9A72-C6D2104DF44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130144" y="4462560"/>
                  <a:ext cx="5097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9516779-7AA5-4E36-82DC-6F1829B2D8E3}"/>
                    </a:ext>
                  </a:extLst>
                </p14:cNvPr>
                <p14:cNvContentPartPr/>
                <p14:nvPr/>
              </p14:nvContentPartPr>
              <p14:xfrm>
                <a:off x="5604624" y="4535280"/>
                <a:ext cx="109440" cy="2858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9516779-7AA5-4E36-82DC-6F1829B2D8E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568984" y="4499280"/>
                  <a:ext cx="18108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ABFFDD2-2C03-4FF4-A2D0-6FC315E477C2}"/>
                    </a:ext>
                  </a:extLst>
                </p14:cNvPr>
                <p14:cNvContentPartPr/>
                <p14:nvPr/>
              </p14:nvContentPartPr>
              <p14:xfrm>
                <a:off x="5868864" y="4615200"/>
                <a:ext cx="493200" cy="340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ABFFDD2-2C03-4FF4-A2D0-6FC315E477C2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833224" y="4579560"/>
                  <a:ext cx="5648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1B8ACFA-C4F4-4D89-B3D4-509261DABC5C}"/>
                    </a:ext>
                  </a:extLst>
                </p14:cNvPr>
                <p14:cNvContentPartPr/>
                <p14:nvPr/>
              </p14:nvContentPartPr>
              <p14:xfrm>
                <a:off x="6773184" y="4572000"/>
                <a:ext cx="6444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1B8ACFA-C4F4-4D89-B3D4-509261DABC5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737544" y="4536000"/>
                  <a:ext cx="13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3392569-3064-46E9-8C00-A0721A7CCBE2}"/>
                    </a:ext>
                  </a:extLst>
                </p14:cNvPr>
                <p14:cNvContentPartPr/>
                <p14:nvPr/>
              </p14:nvContentPartPr>
              <p14:xfrm>
                <a:off x="6812784" y="4544640"/>
                <a:ext cx="497160" cy="144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3392569-3064-46E9-8C00-A0721A7CCBE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776784" y="4508640"/>
                  <a:ext cx="5688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C32FFD7-44E9-4C1D-B061-43EBC0E9416F}"/>
                    </a:ext>
                  </a:extLst>
                </p14:cNvPr>
                <p14:cNvContentPartPr/>
                <p14:nvPr/>
              </p14:nvContentPartPr>
              <p14:xfrm>
                <a:off x="6775344" y="4430520"/>
                <a:ext cx="346320" cy="68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C32FFD7-44E9-4C1D-B061-43EBC0E9416F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739344" y="4394880"/>
                  <a:ext cx="4179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8AF6BF7-C071-4F39-AD61-EFBB3F8E0EC2}"/>
                    </a:ext>
                  </a:extLst>
                </p14:cNvPr>
                <p14:cNvContentPartPr/>
                <p14:nvPr/>
              </p14:nvContentPartPr>
              <p14:xfrm>
                <a:off x="7601544" y="4294440"/>
                <a:ext cx="384480" cy="6721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8AF6BF7-C071-4F39-AD61-EFBB3F8E0EC2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565544" y="4258800"/>
                  <a:ext cx="456120" cy="74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AF885C-4718-47EA-816C-56C3700A2072}"/>
                    </a:ext>
                  </a:extLst>
                </p14:cNvPr>
                <p14:cNvContentPartPr/>
                <p14:nvPr/>
              </p14:nvContentPartPr>
              <p14:xfrm>
                <a:off x="8133984" y="4196880"/>
                <a:ext cx="223560" cy="248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AF885C-4718-47EA-816C-56C3700A2072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097984" y="4160880"/>
                  <a:ext cx="29520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5A4C56F-B0AC-47BB-B258-C08E795F49CD}"/>
                    </a:ext>
                  </a:extLst>
                </p14:cNvPr>
                <p14:cNvContentPartPr/>
                <p14:nvPr/>
              </p14:nvContentPartPr>
              <p14:xfrm>
                <a:off x="8064864" y="4260960"/>
                <a:ext cx="461520" cy="1400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5A4C56F-B0AC-47BB-B258-C08E795F49C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028864" y="4224960"/>
                  <a:ext cx="5331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BE19A4F-ED0B-4926-9B47-1620FADE6E74}"/>
                    </a:ext>
                  </a:extLst>
                </p14:cNvPr>
                <p14:cNvContentPartPr/>
                <p14:nvPr/>
              </p14:nvContentPartPr>
              <p14:xfrm>
                <a:off x="8256744" y="4215240"/>
                <a:ext cx="82800" cy="191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BE19A4F-ED0B-4926-9B47-1620FADE6E7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220744" y="4179240"/>
                  <a:ext cx="1544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1773C688-ED34-4E3F-8FB8-878C9790227C}"/>
                    </a:ext>
                  </a:extLst>
                </p14:cNvPr>
                <p14:cNvContentPartPr/>
                <p14:nvPr/>
              </p14:nvContentPartPr>
              <p14:xfrm>
                <a:off x="8549424" y="4114440"/>
                <a:ext cx="181080" cy="4258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1773C688-ED34-4E3F-8FB8-878C9790227C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8513424" y="4078800"/>
                  <a:ext cx="25272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262D109-8F43-4414-BC00-56A113081D71}"/>
                    </a:ext>
                  </a:extLst>
                </p14:cNvPr>
                <p14:cNvContentPartPr/>
                <p14:nvPr/>
              </p14:nvContentPartPr>
              <p14:xfrm>
                <a:off x="8421264" y="4311720"/>
                <a:ext cx="371520" cy="500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262D109-8F43-4414-BC00-56A113081D7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385624" y="4276080"/>
                  <a:ext cx="443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F593290-6B9A-434F-BDE2-8011D0A977A0}"/>
                    </a:ext>
                  </a:extLst>
                </p14:cNvPr>
                <p14:cNvContentPartPr/>
                <p14:nvPr/>
              </p14:nvContentPartPr>
              <p14:xfrm>
                <a:off x="8942544" y="4260960"/>
                <a:ext cx="54720" cy="194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F593290-6B9A-434F-BDE2-8011D0A977A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906904" y="4224960"/>
                  <a:ext cx="1263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7DB49516-185F-46F5-8175-A1F0A566A98D}"/>
                    </a:ext>
                  </a:extLst>
                </p14:cNvPr>
                <p14:cNvContentPartPr/>
                <p14:nvPr/>
              </p14:nvContentPartPr>
              <p14:xfrm>
                <a:off x="8787024" y="4140000"/>
                <a:ext cx="9720" cy="205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7DB49516-185F-46F5-8175-A1F0A566A98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751384" y="4104360"/>
                  <a:ext cx="813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03BDFCF-F699-4188-8781-0287C83426C0}"/>
                    </a:ext>
                  </a:extLst>
                </p14:cNvPr>
                <p14:cNvContentPartPr/>
                <p14:nvPr/>
              </p14:nvContentPartPr>
              <p14:xfrm>
                <a:off x="8924184" y="4186080"/>
                <a:ext cx="541080" cy="147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03BDFCF-F699-4188-8781-0287C83426C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88544" y="4150440"/>
                  <a:ext cx="612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43DEB51A-4F51-4A4C-A1A4-4D74F13508B7}"/>
                    </a:ext>
                  </a:extLst>
                </p14:cNvPr>
                <p14:cNvContentPartPr/>
                <p14:nvPr/>
              </p14:nvContentPartPr>
              <p14:xfrm>
                <a:off x="9407664" y="4021200"/>
                <a:ext cx="807120" cy="3848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43DEB51A-4F51-4A4C-A1A4-4D74F13508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71664" y="3985560"/>
                  <a:ext cx="878760" cy="45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B4AE185-1030-4FF7-A11E-7874A2259021}"/>
                    </a:ext>
                  </a:extLst>
                </p14:cNvPr>
                <p14:cNvContentPartPr/>
                <p14:nvPr/>
              </p14:nvContentPartPr>
              <p14:xfrm>
                <a:off x="10185984" y="4048200"/>
                <a:ext cx="412920" cy="2307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B4AE185-1030-4FF7-A11E-7874A2259021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150344" y="4012560"/>
                  <a:ext cx="48456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0005FB2-461B-40D9-989E-428095CD0485}"/>
                    </a:ext>
                  </a:extLst>
                </p14:cNvPr>
                <p14:cNvContentPartPr/>
                <p14:nvPr/>
              </p14:nvContentPartPr>
              <p14:xfrm>
                <a:off x="10752984" y="3741840"/>
                <a:ext cx="505080" cy="3009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0005FB2-461B-40D9-989E-428095CD048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716984" y="3705840"/>
                  <a:ext cx="57672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4EA70DD-6D99-4559-9C12-4F7ED0982CDB}"/>
                    </a:ext>
                  </a:extLst>
                </p14:cNvPr>
                <p14:cNvContentPartPr/>
                <p14:nvPr/>
              </p14:nvContentPartPr>
              <p14:xfrm>
                <a:off x="11241504" y="3521520"/>
                <a:ext cx="481320" cy="3124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4EA70DD-6D99-4559-9C12-4F7ED0982C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1205504" y="3485520"/>
                  <a:ext cx="5529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FE05672-1246-446D-A458-F5984B32D1DD}"/>
                    </a:ext>
                  </a:extLst>
                </p14:cNvPr>
                <p14:cNvContentPartPr/>
                <p14:nvPr/>
              </p14:nvContentPartPr>
              <p14:xfrm>
                <a:off x="7095384" y="5196960"/>
                <a:ext cx="355680" cy="241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FE05672-1246-446D-A458-F5984B32D1D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059384" y="5161320"/>
                  <a:ext cx="427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56E3244-8694-4F4A-B345-361F4AF19CBE}"/>
                    </a:ext>
                  </a:extLst>
                </p14:cNvPr>
                <p14:cNvContentPartPr/>
                <p14:nvPr/>
              </p14:nvContentPartPr>
              <p14:xfrm>
                <a:off x="7086384" y="5379480"/>
                <a:ext cx="331560" cy="15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56E3244-8694-4F4A-B345-361F4AF19CB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050384" y="5343480"/>
                  <a:ext cx="403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AAF0974-6BA0-4A8C-951D-FDEE5C220006}"/>
                    </a:ext>
                  </a:extLst>
                </p14:cNvPr>
                <p14:cNvContentPartPr/>
                <p14:nvPr/>
              </p14:nvContentPartPr>
              <p14:xfrm>
                <a:off x="7859664" y="4836960"/>
                <a:ext cx="351720" cy="4924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AAF0974-6BA0-4A8C-951D-FDEE5C220006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824024" y="4800960"/>
                  <a:ext cx="4233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561F313-F194-42A4-9532-03196E829B8F}"/>
                    </a:ext>
                  </a:extLst>
                </p14:cNvPr>
                <p14:cNvContentPartPr/>
                <p14:nvPr/>
              </p14:nvContentPartPr>
              <p14:xfrm>
                <a:off x="8503704" y="4791240"/>
                <a:ext cx="285120" cy="5842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561F313-F194-42A4-9532-03196E829B8F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467704" y="4755600"/>
                  <a:ext cx="356760" cy="6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35EF481-3431-49A3-8885-4B345C1F1073}"/>
                    </a:ext>
                  </a:extLst>
                </p14:cNvPr>
                <p14:cNvContentPartPr/>
                <p14:nvPr/>
              </p14:nvContentPartPr>
              <p14:xfrm>
                <a:off x="8686584" y="4764240"/>
                <a:ext cx="330480" cy="3549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35EF481-3431-49A3-8885-4B345C1F107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8650584" y="4728240"/>
                  <a:ext cx="4021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D6AE657-3221-422D-834E-D4180461CE9F}"/>
                    </a:ext>
                  </a:extLst>
                </p14:cNvPr>
                <p14:cNvContentPartPr/>
                <p14:nvPr/>
              </p14:nvContentPartPr>
              <p14:xfrm>
                <a:off x="9116064" y="5074560"/>
                <a:ext cx="28080" cy="871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D6AE657-3221-422D-834E-D4180461CE9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080424" y="5038920"/>
                  <a:ext cx="9972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BAF9CA44-243B-4940-B824-57861D32E74B}"/>
                    </a:ext>
                  </a:extLst>
                </p14:cNvPr>
                <p14:cNvContentPartPr/>
                <p14:nvPr/>
              </p14:nvContentPartPr>
              <p14:xfrm>
                <a:off x="9546624" y="5028840"/>
                <a:ext cx="136800" cy="979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AF9CA44-243B-4940-B824-57861D32E74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10624" y="4992840"/>
                  <a:ext cx="2084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B31FD9-8517-404B-95EA-7DD9A27A05D2}"/>
                    </a:ext>
                  </a:extLst>
                </p14:cNvPr>
                <p14:cNvContentPartPr/>
                <p14:nvPr/>
              </p14:nvContentPartPr>
              <p14:xfrm>
                <a:off x="9828144" y="4591080"/>
                <a:ext cx="312480" cy="41688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B31FD9-8517-404B-95EA-7DD9A27A05D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92144" y="4555080"/>
                  <a:ext cx="3841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633342AA-F248-4F0D-AD64-EE5F2BF19AED}"/>
                    </a:ext>
                  </a:extLst>
                </p14:cNvPr>
                <p14:cNvContentPartPr/>
                <p14:nvPr/>
              </p14:nvContentPartPr>
              <p14:xfrm>
                <a:off x="10295784" y="4781880"/>
                <a:ext cx="70560" cy="285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633342AA-F248-4F0D-AD64-EE5F2BF19AE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260144" y="4746240"/>
                  <a:ext cx="1422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55548A-5A9A-4DFF-B2AD-761DF7EBDACB}"/>
                    </a:ext>
                  </a:extLst>
                </p14:cNvPr>
                <p14:cNvContentPartPr/>
                <p14:nvPr/>
              </p14:nvContentPartPr>
              <p14:xfrm>
                <a:off x="10552824" y="5001480"/>
                <a:ext cx="90720" cy="777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55548A-5A9A-4DFF-B2AD-761DF7EBDACB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517184" y="4965480"/>
                  <a:ext cx="1623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A5DC661-0A1B-4F8E-83D6-75E8BB3CE4E5}"/>
                    </a:ext>
                  </a:extLst>
                </p14:cNvPr>
                <p14:cNvContentPartPr/>
                <p14:nvPr/>
              </p14:nvContentPartPr>
              <p14:xfrm>
                <a:off x="5988744" y="5644080"/>
                <a:ext cx="293400" cy="261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A5DC661-0A1B-4F8E-83D6-75E8BB3CE4E5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953104" y="5608440"/>
                  <a:ext cx="36504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C82FCEE-2A5F-4612-A7FE-DEFDEBAFC9D9}"/>
                    </a:ext>
                  </a:extLst>
                </p14:cNvPr>
                <p14:cNvContentPartPr/>
                <p14:nvPr/>
              </p14:nvContentPartPr>
              <p14:xfrm>
                <a:off x="6261984" y="5897520"/>
                <a:ext cx="324720" cy="3124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C82FCEE-2A5F-4612-A7FE-DEFDEBAFC9D9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6225984" y="5861520"/>
                  <a:ext cx="39636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7F232A1-5DD0-47BB-9345-AF0892F3F69E}"/>
                    </a:ext>
                  </a:extLst>
                </p14:cNvPr>
                <p14:cNvContentPartPr/>
                <p14:nvPr/>
              </p14:nvContentPartPr>
              <p14:xfrm>
                <a:off x="6850944" y="6025320"/>
                <a:ext cx="43560" cy="561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7F232A1-5DD0-47BB-9345-AF0892F3F69E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815304" y="5989680"/>
                  <a:ext cx="1152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5A95DDB-9542-4CF3-9D46-D52C3EFCF68E}"/>
                    </a:ext>
                  </a:extLst>
                </p14:cNvPr>
                <p14:cNvContentPartPr/>
                <p14:nvPr/>
              </p14:nvContentPartPr>
              <p14:xfrm>
                <a:off x="7169544" y="5604840"/>
                <a:ext cx="294480" cy="3492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5A95DDB-9542-4CF3-9D46-D52C3EFCF68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133544" y="5568840"/>
                  <a:ext cx="3661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3DA31877-29A3-4FFB-AC85-8FF4276AF3B7}"/>
                    </a:ext>
                  </a:extLst>
                </p14:cNvPr>
                <p14:cNvContentPartPr/>
                <p14:nvPr/>
              </p14:nvContentPartPr>
              <p14:xfrm>
                <a:off x="7598304" y="5924880"/>
                <a:ext cx="282960" cy="124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3DA31877-29A3-4FFB-AC85-8FF4276AF3B7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562304" y="5889240"/>
                  <a:ext cx="354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E6FFBCF-FAC7-44AA-9E39-BE40FE70420B}"/>
                    </a:ext>
                  </a:extLst>
                </p14:cNvPr>
                <p14:cNvContentPartPr/>
                <p14:nvPr/>
              </p14:nvContentPartPr>
              <p14:xfrm>
                <a:off x="8309304" y="6089760"/>
                <a:ext cx="66240" cy="79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E6FFBCF-FAC7-44AA-9E39-BE40FE70420B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8273664" y="6053760"/>
                  <a:ext cx="13788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3D629E1-AD03-4E79-BE55-2791557FB26E}"/>
                    </a:ext>
                  </a:extLst>
                </p14:cNvPr>
                <p14:cNvContentPartPr/>
                <p14:nvPr/>
              </p14:nvContentPartPr>
              <p14:xfrm>
                <a:off x="8512704" y="5724720"/>
                <a:ext cx="463320" cy="3193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3D629E1-AD03-4E79-BE55-2791557FB26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476704" y="5689080"/>
                  <a:ext cx="534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07CEE86-6D6B-4B8E-9DA1-CD3BA9A73AF2}"/>
                    </a:ext>
                  </a:extLst>
                </p14:cNvPr>
                <p14:cNvContentPartPr/>
                <p14:nvPr/>
              </p14:nvContentPartPr>
              <p14:xfrm>
                <a:off x="9098064" y="5979240"/>
                <a:ext cx="208800" cy="33588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07CEE86-6D6B-4B8E-9DA1-CD3BA9A73AF2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062424" y="5943240"/>
                  <a:ext cx="2804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0B542FD5-DC6F-410E-A708-A7CF3724FE53}"/>
                    </a:ext>
                  </a:extLst>
                </p14:cNvPr>
                <p14:cNvContentPartPr/>
                <p14:nvPr/>
              </p14:nvContentPartPr>
              <p14:xfrm>
                <a:off x="9437184" y="5943240"/>
                <a:ext cx="81720" cy="1281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B542FD5-DC6F-410E-A708-A7CF3724FE53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401544" y="5907240"/>
                  <a:ext cx="15336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DBC66C4-3C7B-467A-A683-4A27CA650A21}"/>
                    </a:ext>
                  </a:extLst>
                </p14:cNvPr>
                <p14:cNvContentPartPr/>
                <p14:nvPr/>
              </p14:nvContentPartPr>
              <p14:xfrm>
                <a:off x="9618984" y="5522400"/>
                <a:ext cx="274680" cy="2822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DBC66C4-3C7B-467A-A683-4A27CA650A21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582984" y="5486760"/>
                  <a:ext cx="34632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DDC92B4-CDBA-4BE1-994A-B7029DF381C8}"/>
                    </a:ext>
                  </a:extLst>
                </p14:cNvPr>
                <p14:cNvContentPartPr/>
                <p14:nvPr/>
              </p14:nvContentPartPr>
              <p14:xfrm>
                <a:off x="10039824" y="5704920"/>
                <a:ext cx="172080" cy="3103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DDC92B4-CDBA-4BE1-994A-B7029DF381C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10004184" y="5669280"/>
                  <a:ext cx="24372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B00A715-BAC0-4712-8DF0-604139870FE4}"/>
                    </a:ext>
                  </a:extLst>
                </p14:cNvPr>
                <p14:cNvContentPartPr/>
                <p14:nvPr/>
              </p14:nvContentPartPr>
              <p14:xfrm>
                <a:off x="10241064" y="5403600"/>
                <a:ext cx="119520" cy="6339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B00A715-BAC0-4712-8DF0-604139870FE4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205064" y="5367960"/>
                  <a:ext cx="191160" cy="70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3381D5D-54C3-47BB-A50D-4390904C149D}"/>
                    </a:ext>
                  </a:extLst>
                </p14:cNvPr>
                <p14:cNvContentPartPr/>
                <p14:nvPr/>
              </p14:nvContentPartPr>
              <p14:xfrm>
                <a:off x="987264" y="6391440"/>
                <a:ext cx="275040" cy="2494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3381D5D-54C3-47BB-A50D-4390904C149D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51264" y="6355440"/>
                  <a:ext cx="3466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21835E5-9F96-4ED3-9781-219148CAFE56}"/>
                    </a:ext>
                  </a:extLst>
                </p14:cNvPr>
                <p14:cNvContentPartPr/>
                <p14:nvPr/>
              </p14:nvContentPartPr>
              <p14:xfrm>
                <a:off x="1316304" y="6435360"/>
                <a:ext cx="402480" cy="243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21835E5-9F96-4ED3-9781-219148CAFE56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280304" y="6399360"/>
                  <a:ext cx="4741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2EF8EB9-8AF9-4D55-A996-9B2DEF65805D}"/>
                    </a:ext>
                  </a:extLst>
                </p14:cNvPr>
                <p14:cNvContentPartPr/>
                <p14:nvPr/>
              </p14:nvContentPartPr>
              <p14:xfrm>
                <a:off x="1755144" y="6281640"/>
                <a:ext cx="65520" cy="3121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2EF8EB9-8AF9-4D55-A996-9B2DEF65805D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719144" y="6245640"/>
                  <a:ext cx="13716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022EEF93-B0CC-4A22-BC1B-F3A9C04D30C7}"/>
                    </a:ext>
                  </a:extLst>
                </p14:cNvPr>
                <p14:cNvContentPartPr/>
                <p14:nvPr/>
              </p14:nvContentPartPr>
              <p14:xfrm>
                <a:off x="1763064" y="6327360"/>
                <a:ext cx="320400" cy="2188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022EEF93-B0CC-4A22-BC1B-F3A9C04D30C7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727424" y="6291720"/>
                  <a:ext cx="392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CFD4D954-2B1D-4131-AE01-B642DEDBFE52}"/>
                    </a:ext>
                  </a:extLst>
                </p14:cNvPr>
                <p14:cNvContentPartPr/>
                <p14:nvPr/>
              </p14:nvContentPartPr>
              <p14:xfrm>
                <a:off x="2102904" y="6315480"/>
                <a:ext cx="504000" cy="2019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CFD4D954-2B1D-4131-AE01-B642DEDBFE52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066904" y="6279840"/>
                  <a:ext cx="575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79CF65-B588-4362-8DC2-C80F491935CC}"/>
                    </a:ext>
                  </a:extLst>
                </p14:cNvPr>
                <p14:cNvContentPartPr/>
                <p14:nvPr/>
              </p14:nvContentPartPr>
              <p14:xfrm>
                <a:off x="2790504" y="6272640"/>
                <a:ext cx="348480" cy="25020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79CF65-B588-4362-8DC2-C80F491935CC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754504" y="6236640"/>
                  <a:ext cx="420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5EB7AD3E-0848-41DB-B58B-0064886BB12C}"/>
                    </a:ext>
                  </a:extLst>
                </p14:cNvPr>
                <p14:cNvContentPartPr/>
                <p14:nvPr/>
              </p14:nvContentPartPr>
              <p14:xfrm>
                <a:off x="3282624" y="6327360"/>
                <a:ext cx="479160" cy="1389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5EB7AD3E-0848-41DB-B58B-0064886BB12C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246984" y="6291360"/>
                  <a:ext cx="55080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77B12A81-69FD-4284-941A-E61FFA0D8BB0}"/>
                    </a:ext>
                  </a:extLst>
                </p14:cNvPr>
                <p14:cNvContentPartPr/>
                <p14:nvPr/>
              </p14:nvContentPartPr>
              <p14:xfrm>
                <a:off x="3995784" y="6354720"/>
                <a:ext cx="363600" cy="227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77B12A81-69FD-4284-941A-E61FFA0D8BB0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3959784" y="6319080"/>
                  <a:ext cx="4352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8B0D981-4669-4011-B7A2-4FC247EABCD2}"/>
                    </a:ext>
                  </a:extLst>
                </p14:cNvPr>
                <p14:cNvContentPartPr/>
                <p14:nvPr/>
              </p14:nvContentPartPr>
              <p14:xfrm>
                <a:off x="4928544" y="6277320"/>
                <a:ext cx="314640" cy="2437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8B0D981-4669-4011-B7A2-4FC247EABCD2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92544" y="6241680"/>
                  <a:ext cx="3862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0451806-A5C9-406F-963F-746917E2C72D}"/>
                    </a:ext>
                  </a:extLst>
                </p14:cNvPr>
                <p14:cNvContentPartPr/>
                <p14:nvPr/>
              </p14:nvContentPartPr>
              <p14:xfrm>
                <a:off x="5421744" y="6446520"/>
                <a:ext cx="315000" cy="1951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0451806-A5C9-406F-963F-746917E2C72D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386104" y="6410520"/>
                  <a:ext cx="3866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C4069C27-47DA-4B58-9B4A-94815421CABD}"/>
                    </a:ext>
                  </a:extLst>
                </p14:cNvPr>
                <p14:cNvContentPartPr/>
                <p14:nvPr/>
              </p14:nvContentPartPr>
              <p14:xfrm>
                <a:off x="5621544" y="6418800"/>
                <a:ext cx="258120" cy="167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C4069C27-47DA-4B58-9B4A-94815421CABD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585904" y="6382800"/>
                  <a:ext cx="329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2290C75F-C023-4E52-8BC1-69AD9E982F47}"/>
                    </a:ext>
                  </a:extLst>
                </p14:cNvPr>
                <p14:cNvContentPartPr/>
                <p14:nvPr/>
              </p14:nvContentPartPr>
              <p14:xfrm>
                <a:off x="6098544" y="6546960"/>
                <a:ext cx="28080" cy="71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290C75F-C023-4E52-8BC1-69AD9E982F4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062904" y="6510960"/>
                  <a:ext cx="99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1BB47EA-C69B-42C8-A060-F04EB4AD157C}"/>
                    </a:ext>
                  </a:extLst>
                </p14:cNvPr>
                <p14:cNvContentPartPr/>
                <p14:nvPr/>
              </p14:nvContentPartPr>
              <p14:xfrm>
                <a:off x="5961384" y="6363720"/>
                <a:ext cx="36360" cy="180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1BB47EA-C69B-42C8-A060-F04EB4AD157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925744" y="6328080"/>
                  <a:ext cx="10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B4EEE9D9-D9BF-45C2-8DA1-849B8E8583C8}"/>
                    </a:ext>
                  </a:extLst>
                </p14:cNvPr>
                <p14:cNvContentPartPr/>
                <p14:nvPr/>
              </p14:nvContentPartPr>
              <p14:xfrm>
                <a:off x="6255864" y="6519240"/>
                <a:ext cx="118080" cy="12168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B4EEE9D9-D9BF-45C2-8DA1-849B8E8583C8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220224" y="6483600"/>
                  <a:ext cx="1897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F06AE33-B283-4E97-ADCF-A0AA6F7A9259}"/>
                    </a:ext>
                  </a:extLst>
                </p14:cNvPr>
                <p14:cNvContentPartPr/>
                <p14:nvPr/>
              </p14:nvContentPartPr>
              <p14:xfrm>
                <a:off x="6427944" y="6291000"/>
                <a:ext cx="451440" cy="3945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F06AE33-B283-4E97-ADCF-A0AA6F7A925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392304" y="6255000"/>
                  <a:ext cx="52308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D22D1096-FEF1-4CE7-80A4-27B4B7780518}"/>
                    </a:ext>
                  </a:extLst>
                </p14:cNvPr>
                <p14:cNvContentPartPr/>
                <p14:nvPr/>
              </p14:nvContentPartPr>
              <p14:xfrm>
                <a:off x="6958224" y="6400440"/>
                <a:ext cx="177120" cy="2707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D22D1096-FEF1-4CE7-80A4-27B4B778051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922224" y="6364440"/>
                  <a:ext cx="2487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2E26547-A09C-4EEF-A937-FA7A430D3C6A}"/>
                    </a:ext>
                  </a:extLst>
                </p14:cNvPr>
                <p14:cNvContentPartPr/>
                <p14:nvPr/>
              </p14:nvContentPartPr>
              <p14:xfrm>
                <a:off x="7150824" y="6471720"/>
                <a:ext cx="538560" cy="326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2E26547-A09C-4EEF-A937-FA7A430D3C6A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114824" y="6435720"/>
                  <a:ext cx="6102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96CD5078-BA75-4767-8723-932CF64BF046}"/>
                    </a:ext>
                  </a:extLst>
                </p14:cNvPr>
                <p14:cNvContentPartPr/>
                <p14:nvPr/>
              </p14:nvContentPartPr>
              <p14:xfrm>
                <a:off x="7808544" y="6536520"/>
                <a:ext cx="173160" cy="10188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96CD5078-BA75-4767-8723-932CF64BF0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772904" y="6500880"/>
                  <a:ext cx="244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F178E3E-139A-42E4-A3DF-E461C418F544}"/>
                    </a:ext>
                  </a:extLst>
                </p14:cNvPr>
                <p14:cNvContentPartPr/>
                <p14:nvPr/>
              </p14:nvContentPartPr>
              <p14:xfrm>
                <a:off x="7826904" y="6685560"/>
                <a:ext cx="230040" cy="176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F178E3E-139A-42E4-A3DF-E461C418F544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791264" y="6649560"/>
                  <a:ext cx="301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28278F9-A324-474D-9D45-086855DA48AA}"/>
                    </a:ext>
                  </a:extLst>
                </p14:cNvPr>
                <p14:cNvContentPartPr/>
                <p14:nvPr/>
              </p14:nvContentPartPr>
              <p14:xfrm>
                <a:off x="8265744" y="6391440"/>
                <a:ext cx="347040" cy="4046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28278F9-A324-474D-9D45-086855DA48A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230104" y="6355440"/>
                  <a:ext cx="418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48EFC1FB-2A11-4EF7-B27D-C1B1AF5BF15B}"/>
                    </a:ext>
                  </a:extLst>
                </p14:cNvPr>
                <p14:cNvContentPartPr/>
                <p14:nvPr/>
              </p14:nvContentPartPr>
              <p14:xfrm>
                <a:off x="8711784" y="6573600"/>
                <a:ext cx="148680" cy="284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48EFC1FB-2A11-4EF7-B27D-C1B1AF5BF15B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8675784" y="6537600"/>
                  <a:ext cx="2203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3E0F7E4-4633-46B9-828A-C57BC23BEDDC}"/>
                    </a:ext>
                  </a:extLst>
                </p14:cNvPr>
                <p14:cNvContentPartPr/>
                <p14:nvPr/>
              </p14:nvContentPartPr>
              <p14:xfrm>
                <a:off x="8832744" y="6622560"/>
                <a:ext cx="198000" cy="615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3E0F7E4-4633-46B9-828A-C57BC23BEDDC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8796744" y="6586560"/>
                  <a:ext cx="269640" cy="13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9336F3B-E990-4DF4-A26D-9837914779C7}"/>
              </a:ext>
            </a:extLst>
          </p:cNvPr>
          <p:cNvGrpSpPr/>
          <p:nvPr/>
        </p:nvGrpSpPr>
        <p:grpSpPr>
          <a:xfrm>
            <a:off x="410904" y="20520"/>
            <a:ext cx="1780920" cy="476280"/>
            <a:chOff x="410904" y="20520"/>
            <a:chExt cx="1780920" cy="47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C7B9524-3A67-4AAC-A16E-37E662747520}"/>
                    </a:ext>
                  </a:extLst>
                </p14:cNvPr>
                <p14:cNvContentPartPr/>
                <p14:nvPr/>
              </p14:nvContentPartPr>
              <p14:xfrm>
                <a:off x="1342944" y="291240"/>
                <a:ext cx="848880" cy="1479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C7B9524-3A67-4AAC-A16E-37E66274752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307304" y="255240"/>
                  <a:ext cx="9205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0E40A69D-67A7-4AB2-9206-532D9CCBDE0F}"/>
                    </a:ext>
                  </a:extLst>
                </p14:cNvPr>
                <p14:cNvContentPartPr/>
                <p14:nvPr/>
              </p14:nvContentPartPr>
              <p14:xfrm>
                <a:off x="410904" y="20520"/>
                <a:ext cx="564480" cy="4762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0E40A69D-67A7-4AB2-9206-532D9CCBDE0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75264" y="-15480"/>
                  <a:ext cx="636120" cy="54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E53C275D-B8E8-46B7-8E54-4A669A12B8FA}"/>
              </a:ext>
            </a:extLst>
          </p:cNvPr>
          <p:cNvGrpSpPr/>
          <p:nvPr/>
        </p:nvGrpSpPr>
        <p:grpSpPr>
          <a:xfrm>
            <a:off x="6107904" y="60840"/>
            <a:ext cx="1086840" cy="853560"/>
            <a:chOff x="6107904" y="60840"/>
            <a:chExt cx="1086840" cy="85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5747322-B25F-4225-93DC-67640C3305D4}"/>
                    </a:ext>
                  </a:extLst>
                </p14:cNvPr>
                <p14:cNvContentPartPr/>
                <p14:nvPr/>
              </p14:nvContentPartPr>
              <p14:xfrm>
                <a:off x="6107904" y="415800"/>
                <a:ext cx="544320" cy="4986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5747322-B25F-4225-93DC-67640C3305D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072264" y="380160"/>
                  <a:ext cx="61596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2C937B9-A226-4960-8563-1AAEE2D34F79}"/>
                    </a:ext>
                  </a:extLst>
                </p14:cNvPr>
                <p14:cNvContentPartPr/>
                <p14:nvPr/>
              </p14:nvContentPartPr>
              <p14:xfrm>
                <a:off x="6473664" y="60840"/>
                <a:ext cx="721080" cy="3488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2C937B9-A226-4960-8563-1AAEE2D34F79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437664" y="25200"/>
                  <a:ext cx="79272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D4AC0A4-CE9C-47CA-ACAC-F2C1D2DB7D04}"/>
              </a:ext>
            </a:extLst>
          </p:cNvPr>
          <p:cNvGrpSpPr/>
          <p:nvPr/>
        </p:nvGrpSpPr>
        <p:grpSpPr>
          <a:xfrm>
            <a:off x="1718784" y="1115280"/>
            <a:ext cx="806040" cy="448560"/>
            <a:chOff x="1718784" y="1115280"/>
            <a:chExt cx="806040" cy="4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09437245-6AB4-4BFC-B400-47B73FBE477E}"/>
                    </a:ext>
                  </a:extLst>
                </p14:cNvPr>
                <p14:cNvContentPartPr/>
                <p14:nvPr/>
              </p14:nvContentPartPr>
              <p14:xfrm>
                <a:off x="1718784" y="1115280"/>
                <a:ext cx="230040" cy="4035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09437245-6AB4-4BFC-B400-47B73FBE477E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683144" y="1079280"/>
                  <a:ext cx="3016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F880785B-7A59-48A8-8691-0E7F45DD29C5}"/>
                    </a:ext>
                  </a:extLst>
                </p14:cNvPr>
                <p14:cNvContentPartPr/>
                <p14:nvPr/>
              </p14:nvContentPartPr>
              <p14:xfrm>
                <a:off x="2084544" y="1371240"/>
                <a:ext cx="56520" cy="1926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F880785B-7A59-48A8-8691-0E7F45DD29C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048544" y="1335240"/>
                  <a:ext cx="1281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6BEA5A9D-B6AE-4B91-AC15-B6A5A0C095B6}"/>
                    </a:ext>
                  </a:extLst>
                </p14:cNvPr>
                <p14:cNvContentPartPr/>
                <p14:nvPr/>
              </p14:nvContentPartPr>
              <p14:xfrm>
                <a:off x="2193984" y="1260360"/>
                <a:ext cx="330840" cy="22968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6BEA5A9D-B6AE-4B91-AC15-B6A5A0C095B6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158344" y="1224720"/>
                  <a:ext cx="40248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CCC1F78C-9198-4DB6-929B-92396AE74BF6}"/>
              </a:ext>
            </a:extLst>
          </p:cNvPr>
          <p:cNvGrpSpPr/>
          <p:nvPr/>
        </p:nvGrpSpPr>
        <p:grpSpPr>
          <a:xfrm>
            <a:off x="2651184" y="959760"/>
            <a:ext cx="1253520" cy="852840"/>
            <a:chOff x="2651184" y="959760"/>
            <a:chExt cx="125352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D87B9E23-570E-46E4-8B9D-6E451981F298}"/>
                    </a:ext>
                  </a:extLst>
                </p14:cNvPr>
                <p14:cNvContentPartPr/>
                <p14:nvPr/>
              </p14:nvContentPartPr>
              <p14:xfrm>
                <a:off x="2651184" y="1188000"/>
                <a:ext cx="191520" cy="110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D87B9E23-570E-46E4-8B9D-6E451981F298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615544" y="1152360"/>
                  <a:ext cx="2631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AB41DF8-2957-40D7-8E52-3F889D6B051A}"/>
                    </a:ext>
                  </a:extLst>
                </p14:cNvPr>
                <p14:cNvContentPartPr/>
                <p14:nvPr/>
              </p14:nvContentPartPr>
              <p14:xfrm>
                <a:off x="2706264" y="1352880"/>
                <a:ext cx="202320" cy="828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AB41DF8-2957-40D7-8E52-3F889D6B051A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670264" y="1316880"/>
                  <a:ext cx="273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1AC3A3E-3DEC-404B-B79C-EA9606E56A47}"/>
                    </a:ext>
                  </a:extLst>
                </p14:cNvPr>
                <p14:cNvContentPartPr/>
                <p14:nvPr/>
              </p14:nvContentPartPr>
              <p14:xfrm>
                <a:off x="3063024" y="959760"/>
                <a:ext cx="55440" cy="17424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1AC3A3E-3DEC-404B-B79C-EA9606E56A4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3027024" y="923760"/>
                  <a:ext cx="1270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E0E12CE-9516-4FA4-8BCA-72962FE15D30}"/>
                    </a:ext>
                  </a:extLst>
                </p14:cNvPr>
                <p14:cNvContentPartPr/>
                <p14:nvPr/>
              </p14:nvContentPartPr>
              <p14:xfrm>
                <a:off x="3035664" y="1107720"/>
                <a:ext cx="386280" cy="2271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E0E12CE-9516-4FA4-8BCA-72962FE15D30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999664" y="1072080"/>
                  <a:ext cx="45792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848C0EA-71A3-447E-B522-00A76C4F64C5}"/>
                    </a:ext>
                  </a:extLst>
                </p14:cNvPr>
                <p14:cNvContentPartPr/>
                <p14:nvPr/>
              </p14:nvContentPartPr>
              <p14:xfrm>
                <a:off x="3172824" y="1416960"/>
                <a:ext cx="268200" cy="3956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848C0EA-71A3-447E-B522-00A76C4F64C5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3136824" y="1380960"/>
                  <a:ext cx="33984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EB0294EE-9859-44F3-9ACC-AD3A905DFE52}"/>
                    </a:ext>
                  </a:extLst>
                </p14:cNvPr>
                <p14:cNvContentPartPr/>
                <p14:nvPr/>
              </p14:nvContentPartPr>
              <p14:xfrm>
                <a:off x="3063024" y="1453320"/>
                <a:ext cx="39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EB0294EE-9859-44F3-9ACC-AD3A905DFE52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3027024" y="1417680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9C900549-ADED-4D06-B44E-2375CDAD63DF}"/>
                    </a:ext>
                  </a:extLst>
                </p14:cNvPr>
                <p14:cNvContentPartPr/>
                <p14:nvPr/>
              </p14:nvContentPartPr>
              <p14:xfrm>
                <a:off x="3441384" y="1343880"/>
                <a:ext cx="252720" cy="1468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9C900549-ADED-4D06-B44E-2375CDAD63D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3405744" y="1308240"/>
                  <a:ext cx="3243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5DAEF03-3221-4C15-8C66-404FC2228F9A}"/>
                    </a:ext>
                  </a:extLst>
                </p14:cNvPr>
                <p14:cNvContentPartPr/>
                <p14:nvPr/>
              </p14:nvContentPartPr>
              <p14:xfrm>
                <a:off x="3821904" y="1307160"/>
                <a:ext cx="360" cy="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5DAEF03-3221-4C15-8C66-404FC2228F9A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3785904" y="12715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F7BD4CB8-25AF-4B4E-A119-CFC513B60956}"/>
                    </a:ext>
                  </a:extLst>
                </p14:cNvPr>
                <p14:cNvContentPartPr/>
                <p14:nvPr/>
              </p14:nvContentPartPr>
              <p14:xfrm>
                <a:off x="3849264" y="1069560"/>
                <a:ext cx="55440" cy="1461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F7BD4CB8-25AF-4B4E-A119-CFC513B60956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3813264" y="1033560"/>
                  <a:ext cx="1270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C5036669-2D6F-4470-BFE1-36C8050EA029}"/>
              </a:ext>
            </a:extLst>
          </p:cNvPr>
          <p:cNvGrpSpPr/>
          <p:nvPr/>
        </p:nvGrpSpPr>
        <p:grpSpPr>
          <a:xfrm>
            <a:off x="2404584" y="2774160"/>
            <a:ext cx="478440" cy="554040"/>
            <a:chOff x="2404584" y="2774160"/>
            <a:chExt cx="478440" cy="5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4EEF130-E605-40BC-8E9B-9B655E94206D}"/>
                    </a:ext>
                  </a:extLst>
                </p14:cNvPr>
                <p14:cNvContentPartPr/>
                <p14:nvPr/>
              </p14:nvContentPartPr>
              <p14:xfrm>
                <a:off x="2404584" y="2774160"/>
                <a:ext cx="425880" cy="3441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4EEF130-E605-40BC-8E9B-9B655E94206D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368584" y="2738160"/>
                  <a:ext cx="49752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7799D23-3414-4B4E-9A6A-A646BB8046A3}"/>
                    </a:ext>
                  </a:extLst>
                </p14:cNvPr>
                <p14:cNvContentPartPr/>
                <p14:nvPr/>
              </p14:nvContentPartPr>
              <p14:xfrm>
                <a:off x="2486664" y="3030480"/>
                <a:ext cx="396360" cy="29772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7799D23-3414-4B4E-9A6A-A646BB8046A3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2451024" y="2994840"/>
                  <a:ext cx="468000" cy="36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CA2A49C7-26AA-4C09-A29C-C77260338DF6}"/>
              </a:ext>
            </a:extLst>
          </p:cNvPr>
          <p:cNvGrpSpPr/>
          <p:nvPr/>
        </p:nvGrpSpPr>
        <p:grpSpPr>
          <a:xfrm>
            <a:off x="3028104" y="2185560"/>
            <a:ext cx="766440" cy="649080"/>
            <a:chOff x="3028104" y="2185560"/>
            <a:chExt cx="7664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CA5EBF3-B1D7-4EDD-9CE6-00103D01E0E8}"/>
                    </a:ext>
                  </a:extLst>
                </p14:cNvPr>
                <p14:cNvContentPartPr/>
                <p14:nvPr/>
              </p14:nvContentPartPr>
              <p14:xfrm>
                <a:off x="3028104" y="2684520"/>
                <a:ext cx="174960" cy="15012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CA5EBF3-B1D7-4EDD-9CE6-00103D01E0E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992464" y="2648520"/>
                  <a:ext cx="2466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9FC00BB-8C92-4708-BAB6-4E97B14C1F90}"/>
                    </a:ext>
                  </a:extLst>
                </p14:cNvPr>
                <p14:cNvContentPartPr/>
                <p14:nvPr/>
              </p14:nvContentPartPr>
              <p14:xfrm>
                <a:off x="3263904" y="2368080"/>
                <a:ext cx="156600" cy="3632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9FC00BB-8C92-4708-BAB6-4E97B14C1F9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3228264" y="2332080"/>
                  <a:ext cx="2282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FD703F2-A29C-47BF-9038-10E7D3DE05FD}"/>
                    </a:ext>
                  </a:extLst>
                </p14:cNvPr>
                <p14:cNvContentPartPr/>
                <p14:nvPr/>
              </p14:nvContentPartPr>
              <p14:xfrm>
                <a:off x="3163464" y="2249280"/>
                <a:ext cx="360" cy="972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FD703F2-A29C-47BF-9038-10E7D3DE05F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3127464" y="2213280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EE5711F-83C3-4543-89D9-6D23D83F622C}"/>
                    </a:ext>
                  </a:extLst>
                </p14:cNvPr>
                <p14:cNvContentPartPr/>
                <p14:nvPr/>
              </p14:nvContentPartPr>
              <p14:xfrm>
                <a:off x="3437784" y="2331360"/>
                <a:ext cx="127440" cy="1738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EE5711F-83C3-4543-89D9-6D23D83F622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3402144" y="2295360"/>
                  <a:ext cx="1990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81BA68F5-7106-4740-B706-E39A3D454C41}"/>
                    </a:ext>
                  </a:extLst>
                </p14:cNvPr>
                <p14:cNvContentPartPr/>
                <p14:nvPr/>
              </p14:nvContentPartPr>
              <p14:xfrm>
                <a:off x="3587184" y="2185560"/>
                <a:ext cx="207360" cy="175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81BA68F5-7106-4740-B706-E39A3D454C41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551184" y="2149920"/>
                  <a:ext cx="27900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7D0AA051-FD9D-490D-92C5-05628B0ED98E}"/>
              </a:ext>
            </a:extLst>
          </p:cNvPr>
          <p:cNvGrpSpPr/>
          <p:nvPr/>
        </p:nvGrpSpPr>
        <p:grpSpPr>
          <a:xfrm>
            <a:off x="6135264" y="1014480"/>
            <a:ext cx="2438640" cy="1692360"/>
            <a:chOff x="6135264" y="1014480"/>
            <a:chExt cx="2438640" cy="169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63C533E-B966-4061-865F-78687AEC4550}"/>
                    </a:ext>
                  </a:extLst>
                </p14:cNvPr>
                <p14:cNvContentPartPr/>
                <p14:nvPr/>
              </p14:nvContentPartPr>
              <p14:xfrm>
                <a:off x="6135264" y="1515600"/>
                <a:ext cx="367920" cy="5184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63C533E-B966-4061-865F-78687AEC4550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099624" y="1479600"/>
                  <a:ext cx="4395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7C4D0A78-63B7-4AB9-84F5-F728A9BE0EDA}"/>
                    </a:ext>
                  </a:extLst>
                </p14:cNvPr>
                <p14:cNvContentPartPr/>
                <p14:nvPr/>
              </p14:nvContentPartPr>
              <p14:xfrm>
                <a:off x="6592464" y="1820520"/>
                <a:ext cx="256320" cy="2178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7C4D0A78-63B7-4AB9-84F5-F728A9BE0ED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6824" y="1784520"/>
                  <a:ext cx="327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01E9A237-9E90-4B5E-BD63-2B0E4D6D2443}"/>
                    </a:ext>
                  </a:extLst>
                </p14:cNvPr>
                <p14:cNvContentPartPr/>
                <p14:nvPr/>
              </p14:nvContentPartPr>
              <p14:xfrm>
                <a:off x="6949224" y="1709280"/>
                <a:ext cx="248040" cy="3722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01E9A237-9E90-4B5E-BD63-2B0E4D6D2443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913224" y="1673640"/>
                  <a:ext cx="31968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70B99674-67D9-4867-BFA9-CB83B294F1BD}"/>
                    </a:ext>
                  </a:extLst>
                </p14:cNvPr>
                <p14:cNvContentPartPr/>
                <p14:nvPr/>
              </p14:nvContentPartPr>
              <p14:xfrm>
                <a:off x="7383384" y="1520280"/>
                <a:ext cx="193680" cy="867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70B99674-67D9-4867-BFA9-CB83B294F1B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7347384" y="1484280"/>
                  <a:ext cx="2653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A7B6D3AE-C201-4AE7-983E-A18602006F79}"/>
                    </a:ext>
                  </a:extLst>
                </p14:cNvPr>
                <p14:cNvContentPartPr/>
                <p14:nvPr/>
              </p14:nvContentPartPr>
              <p14:xfrm>
                <a:off x="7433784" y="1677600"/>
                <a:ext cx="187920" cy="781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A7B6D3AE-C201-4AE7-983E-A18602006F7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7397784" y="1641600"/>
                  <a:ext cx="2595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97129E5D-B5D8-445D-8E11-E693D7E5B273}"/>
                    </a:ext>
                  </a:extLst>
                </p14:cNvPr>
                <p14:cNvContentPartPr/>
                <p14:nvPr/>
              </p14:nvContentPartPr>
              <p14:xfrm>
                <a:off x="7781184" y="1014480"/>
                <a:ext cx="152280" cy="2941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97129E5D-B5D8-445D-8E11-E693D7E5B273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7745544" y="978840"/>
                  <a:ext cx="2239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16DE0998-E28D-4121-AB31-61D32F4D6FCC}"/>
                    </a:ext>
                  </a:extLst>
                </p14:cNvPr>
                <p14:cNvContentPartPr/>
                <p14:nvPr/>
              </p14:nvContentPartPr>
              <p14:xfrm>
                <a:off x="7753824" y="1220040"/>
                <a:ext cx="615960" cy="2797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16DE0998-E28D-4121-AB31-61D32F4D6FC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7717824" y="1184040"/>
                  <a:ext cx="687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65635000-F6F2-4C1E-BAED-BD99F47FCD1D}"/>
                    </a:ext>
                  </a:extLst>
                </p14:cNvPr>
                <p14:cNvContentPartPr/>
                <p14:nvPr/>
              </p14:nvContentPartPr>
              <p14:xfrm>
                <a:off x="7918344" y="1613880"/>
                <a:ext cx="211320" cy="4176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65635000-F6F2-4C1E-BAED-BD99F47FCD1D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882344" y="1577880"/>
                  <a:ext cx="28296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936FD6D-3BF8-45AF-8842-77F099EB8895}"/>
                    </a:ext>
                  </a:extLst>
                </p14:cNvPr>
                <p14:cNvContentPartPr/>
                <p14:nvPr/>
              </p14:nvContentPartPr>
              <p14:xfrm>
                <a:off x="7826904" y="1636200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936FD6D-3BF8-45AF-8842-77F099EB8895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7791264" y="16005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89855499-803B-4D1C-8C5A-991F38ACDF2E}"/>
                    </a:ext>
                  </a:extLst>
                </p14:cNvPr>
                <p14:cNvContentPartPr/>
                <p14:nvPr/>
              </p14:nvContentPartPr>
              <p14:xfrm>
                <a:off x="8093664" y="1599840"/>
                <a:ext cx="248400" cy="16344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89855499-803B-4D1C-8C5A-991F38ACDF2E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058024" y="1564200"/>
                  <a:ext cx="32004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53DD7DE-972F-44F9-A8EB-C703E7B2CC3C}"/>
                    </a:ext>
                  </a:extLst>
                </p14:cNvPr>
                <p14:cNvContentPartPr/>
                <p14:nvPr/>
              </p14:nvContentPartPr>
              <p14:xfrm>
                <a:off x="8289504" y="1523160"/>
                <a:ext cx="3960" cy="39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53DD7DE-972F-44F9-A8EB-C703E7B2CC3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253864" y="1487160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4E7F5700-AFEF-4008-B751-E3D1E63F946E}"/>
                    </a:ext>
                  </a:extLst>
                </p14:cNvPr>
                <p14:cNvContentPartPr/>
                <p14:nvPr/>
              </p14:nvContentPartPr>
              <p14:xfrm>
                <a:off x="8329824" y="1352880"/>
                <a:ext cx="244080" cy="2070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4E7F5700-AFEF-4008-B751-E3D1E63F946E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8294184" y="1316880"/>
                  <a:ext cx="31572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074DBD28-D6DE-4AC4-A77E-212F45FF04C8}"/>
                    </a:ext>
                  </a:extLst>
                </p14:cNvPr>
                <p14:cNvContentPartPr/>
                <p14:nvPr/>
              </p14:nvContentPartPr>
              <p14:xfrm>
                <a:off x="6327504" y="2475720"/>
                <a:ext cx="310320" cy="12132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074DBD28-D6DE-4AC4-A77E-212F45FF04C8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6291504" y="2440080"/>
                  <a:ext cx="3819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0D4CF12-D59A-429B-B6B9-46662085BECC}"/>
                    </a:ext>
                  </a:extLst>
                </p14:cNvPr>
                <p14:cNvContentPartPr/>
                <p14:nvPr/>
              </p14:nvContentPartPr>
              <p14:xfrm>
                <a:off x="6391224" y="2593800"/>
                <a:ext cx="309600" cy="11304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0D4CF12-D59A-429B-B6B9-46662085BECC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355584" y="2557800"/>
                  <a:ext cx="3812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CE74275-346D-4CE4-A4AB-912E231B4ADF}"/>
                    </a:ext>
                  </a:extLst>
                </p14:cNvPr>
                <p14:cNvContentPartPr/>
                <p14:nvPr/>
              </p14:nvContentPartPr>
              <p14:xfrm>
                <a:off x="6939864" y="2392920"/>
                <a:ext cx="201960" cy="853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CE74275-346D-4CE4-A4AB-912E231B4AD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903864" y="2357280"/>
                  <a:ext cx="273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9C95E3BB-310D-4D2F-9D56-27E308A9F80D}"/>
                    </a:ext>
                  </a:extLst>
                </p14:cNvPr>
                <p14:cNvContentPartPr/>
                <p14:nvPr/>
              </p14:nvContentPartPr>
              <p14:xfrm>
                <a:off x="7314624" y="2239920"/>
                <a:ext cx="276120" cy="41220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9C95E3BB-310D-4D2F-9D56-27E308A9F80D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278984" y="2204280"/>
                  <a:ext cx="34776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1E8FC140-8935-498D-B852-9CCF9F08E4BB}"/>
                    </a:ext>
                  </a:extLst>
                </p14:cNvPr>
                <p14:cNvContentPartPr/>
                <p14:nvPr/>
              </p14:nvContentPartPr>
              <p14:xfrm>
                <a:off x="7421184" y="2130120"/>
                <a:ext cx="3960" cy="612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1E8FC140-8935-498D-B852-9CCF9F08E4BB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385184" y="2094480"/>
                  <a:ext cx="75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58D5402-2C59-40B2-BF5F-210B38D3BBE0}"/>
                    </a:ext>
                  </a:extLst>
                </p14:cNvPr>
                <p14:cNvContentPartPr/>
                <p14:nvPr/>
              </p14:nvContentPartPr>
              <p14:xfrm>
                <a:off x="7560144" y="2130120"/>
                <a:ext cx="466200" cy="4042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58D5402-2C59-40B2-BF5F-210B38D3BBE0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524144" y="2094480"/>
                  <a:ext cx="537840" cy="47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6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E4F954C1-BDC6-4E8A-8955-26D7019ED6A1}"/>
                  </a:ext>
                </a:extLst>
              </p14:cNvPr>
              <p14:cNvContentPartPr/>
              <p14:nvPr/>
            </p14:nvContentPartPr>
            <p14:xfrm>
              <a:off x="4033584" y="1059840"/>
              <a:ext cx="536760" cy="300240"/>
            </p14:xfrm>
          </p:contentPart>
        </mc:Choice>
        <mc:Fallback xmlns=""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E4F954C1-BDC6-4E8A-8955-26D7019ED6A1}"/>
                  </a:ext>
                </a:extLst>
              </p:cNvPr>
              <p:cNvPicPr/>
              <p:nvPr/>
            </p:nvPicPr>
            <p:blipFill>
              <a:blip r:embed="rId447"/>
              <a:stretch>
                <a:fillRect/>
              </a:stretch>
            </p:blipFill>
            <p:spPr>
              <a:xfrm>
                <a:off x="3997944" y="1023840"/>
                <a:ext cx="6084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8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D3995F6-4CCE-40B3-9F27-979A276A573D}"/>
                  </a:ext>
                </a:extLst>
              </p14:cNvPr>
              <p14:cNvContentPartPr/>
              <p14:nvPr/>
            </p14:nvContentPartPr>
            <p14:xfrm>
              <a:off x="8145864" y="868680"/>
              <a:ext cx="559800" cy="268560"/>
            </p14:xfrm>
          </p:contentPart>
        </mc:Choice>
        <mc:Fallback xmlns=""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D3995F6-4CCE-40B3-9F27-979A276A573D}"/>
                  </a:ext>
                </a:extLst>
              </p:cNvPr>
              <p:cNvPicPr/>
              <p:nvPr/>
            </p:nvPicPr>
            <p:blipFill>
              <a:blip r:embed="rId449"/>
              <a:stretch>
                <a:fillRect/>
              </a:stretch>
            </p:blipFill>
            <p:spPr>
              <a:xfrm>
                <a:off x="8109864" y="832680"/>
                <a:ext cx="631440" cy="3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7773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161C16F-34CE-4D35-8C61-DEDC0B3FE427}"/>
              </a:ext>
            </a:extLst>
          </p:cNvPr>
          <p:cNvSpPr/>
          <p:nvPr/>
        </p:nvSpPr>
        <p:spPr>
          <a:xfrm>
            <a:off x="1440382" y="2751292"/>
            <a:ext cx="784928" cy="6777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1802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94C29285-4130-45C7-BCCF-8DDE20E90133}"/>
              </a:ext>
            </a:extLst>
          </p:cNvPr>
          <p:cNvGrpSpPr/>
          <p:nvPr/>
        </p:nvGrpSpPr>
        <p:grpSpPr>
          <a:xfrm>
            <a:off x="565704" y="100224"/>
            <a:ext cx="10043280" cy="5460480"/>
            <a:chOff x="565704" y="100224"/>
            <a:chExt cx="10043280" cy="54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7341CA-4393-4A7E-A39E-65D7648C4CC6}"/>
                    </a:ext>
                  </a:extLst>
                </p14:cNvPr>
                <p14:cNvContentPartPr/>
                <p14:nvPr/>
              </p14:nvContentPartPr>
              <p14:xfrm>
                <a:off x="565704" y="228024"/>
                <a:ext cx="240840" cy="2855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7341CA-4393-4A7E-A39E-65D7648C4C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9704" y="192384"/>
                  <a:ext cx="312480" cy="29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17D1F60-71EC-4248-B492-D4B18DE5D133}"/>
                    </a:ext>
                  </a:extLst>
                </p14:cNvPr>
                <p14:cNvContentPartPr/>
                <p14:nvPr/>
              </p14:nvContentPartPr>
              <p14:xfrm>
                <a:off x="1005264" y="420264"/>
                <a:ext cx="38520" cy="603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17D1F60-71EC-4248-B492-D4B18DE5D1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69264" y="384624"/>
                  <a:ext cx="110160" cy="67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7F8124-DB1A-488F-A06F-73881E636DB4}"/>
                    </a:ext>
                  </a:extLst>
                </p14:cNvPr>
                <p14:cNvContentPartPr/>
                <p14:nvPr/>
              </p14:nvContentPartPr>
              <p14:xfrm>
                <a:off x="722304" y="969264"/>
                <a:ext cx="594000" cy="155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7F8124-DB1A-488F-A06F-73881E636DB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6304" y="933624"/>
                  <a:ext cx="6656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DFB2EDB-D01E-4F0F-8356-FB0240577BCC}"/>
                    </a:ext>
                  </a:extLst>
                </p14:cNvPr>
                <p14:cNvContentPartPr/>
                <p14:nvPr/>
              </p14:nvContentPartPr>
              <p14:xfrm>
                <a:off x="813384" y="294624"/>
                <a:ext cx="348840" cy="9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DFB2EDB-D01E-4F0F-8356-FB0240577B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384" y="258984"/>
                  <a:ext cx="420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37980CF-82BB-4BF1-BFCF-198F805529A7}"/>
                    </a:ext>
                  </a:extLst>
                </p14:cNvPr>
                <p14:cNvContentPartPr/>
                <p14:nvPr/>
              </p14:nvContentPartPr>
              <p14:xfrm>
                <a:off x="1453104" y="840744"/>
                <a:ext cx="19080" cy="2602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37980CF-82BB-4BF1-BFCF-198F805529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17104" y="805104"/>
                  <a:ext cx="907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8ABE97-F555-42FF-BF95-1C54EA1FEDC2}"/>
                    </a:ext>
                  </a:extLst>
                </p14:cNvPr>
                <p14:cNvContentPartPr/>
                <p14:nvPr/>
              </p14:nvContentPartPr>
              <p14:xfrm>
                <a:off x="1115064" y="1243224"/>
                <a:ext cx="65160" cy="475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8ABE97-F555-42FF-BF95-1C54EA1FED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9424" y="1207224"/>
                  <a:ext cx="136800" cy="54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349D8F-2D39-44F4-928E-D7D296406475}"/>
                    </a:ext>
                  </a:extLst>
                </p14:cNvPr>
                <p14:cNvContentPartPr/>
                <p14:nvPr/>
              </p14:nvContentPartPr>
              <p14:xfrm>
                <a:off x="923184" y="1705104"/>
                <a:ext cx="509760" cy="178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349D8F-2D39-44F4-928E-D7D29640647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7544" y="1669464"/>
                  <a:ext cx="5814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D755FA4-90B7-4A6A-8856-E97CE183639E}"/>
                    </a:ext>
                  </a:extLst>
                </p14:cNvPr>
                <p14:cNvContentPartPr/>
                <p14:nvPr/>
              </p14:nvContentPartPr>
              <p14:xfrm>
                <a:off x="904824" y="1256904"/>
                <a:ext cx="307080" cy="114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D755FA4-90B7-4A6A-8856-E97CE183639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69184" y="1221264"/>
                  <a:ext cx="378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7BB34FE-342E-4E7A-9006-BBF92F14848B}"/>
                    </a:ext>
                  </a:extLst>
                </p14:cNvPr>
                <p14:cNvContentPartPr/>
                <p14:nvPr/>
              </p14:nvContentPartPr>
              <p14:xfrm>
                <a:off x="1544904" y="1552824"/>
                <a:ext cx="422640" cy="257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7BB34FE-342E-4E7A-9006-BBF92F1484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09264" y="1516824"/>
                  <a:ext cx="49428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F7E9A5-9B2D-4242-AA2D-5A61786E97B3}"/>
                    </a:ext>
                  </a:extLst>
                </p14:cNvPr>
                <p14:cNvContentPartPr/>
                <p14:nvPr/>
              </p14:nvContentPartPr>
              <p14:xfrm>
                <a:off x="968904" y="2148624"/>
                <a:ext cx="99360" cy="7059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F7E9A5-9B2D-4242-AA2D-5A61786E97B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2904" y="2112984"/>
                  <a:ext cx="17100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482A637-88F5-4F1E-AD6A-5DD12077C50E}"/>
                    </a:ext>
                  </a:extLst>
                </p14:cNvPr>
                <p14:cNvContentPartPr/>
                <p14:nvPr/>
              </p14:nvContentPartPr>
              <p14:xfrm>
                <a:off x="895464" y="2724984"/>
                <a:ext cx="286560" cy="11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482A637-88F5-4F1E-AD6A-5DD12077C50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9824" y="2688984"/>
                  <a:ext cx="358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DFD7A7D-B555-43EA-BD30-0EA1A5BA18EC}"/>
                    </a:ext>
                  </a:extLst>
                </p14:cNvPr>
                <p14:cNvContentPartPr/>
                <p14:nvPr/>
              </p14:nvContentPartPr>
              <p14:xfrm>
                <a:off x="685584" y="2057184"/>
                <a:ext cx="478080" cy="70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DFD7A7D-B555-43EA-BD30-0EA1A5BA18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49584" y="2021184"/>
                  <a:ext cx="54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C594A71-CF11-417D-8944-29A38B2B5BF3}"/>
                    </a:ext>
                  </a:extLst>
                </p14:cNvPr>
                <p14:cNvContentPartPr/>
                <p14:nvPr/>
              </p14:nvContentPartPr>
              <p14:xfrm>
                <a:off x="1334664" y="2546784"/>
                <a:ext cx="348120" cy="30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C594A71-CF11-417D-8944-29A38B2B5BF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98664" y="2511144"/>
                  <a:ext cx="41976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03FF762-1F8E-4CB3-BAD7-12EC01D9D2BD}"/>
                    </a:ext>
                  </a:extLst>
                </p14:cNvPr>
                <p14:cNvContentPartPr/>
                <p14:nvPr/>
              </p14:nvContentPartPr>
              <p14:xfrm>
                <a:off x="1709424" y="237744"/>
                <a:ext cx="642600" cy="2326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03FF762-1F8E-4CB3-BAD7-12EC01D9D2B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673784" y="202104"/>
                  <a:ext cx="714240" cy="23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1BFC1C3-8B89-41CD-99C0-D1F6FDF34858}"/>
                    </a:ext>
                  </a:extLst>
                </p14:cNvPr>
                <p14:cNvContentPartPr/>
                <p14:nvPr/>
              </p14:nvContentPartPr>
              <p14:xfrm>
                <a:off x="2751984" y="1031184"/>
                <a:ext cx="504720" cy="2581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1BFC1C3-8B89-41CD-99C0-D1F6FDF3485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715984" y="995544"/>
                  <a:ext cx="5763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9AF2B70-F371-49DE-93BB-8819A3756F60}"/>
                    </a:ext>
                  </a:extLst>
                </p14:cNvPr>
                <p14:cNvContentPartPr/>
                <p14:nvPr/>
              </p14:nvContentPartPr>
              <p14:xfrm>
                <a:off x="2788344" y="1384344"/>
                <a:ext cx="409680" cy="78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9AF2B70-F371-49DE-93BB-8819A3756F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752704" y="1348344"/>
                  <a:ext cx="481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F9EBF64-D520-4997-8B87-85A4BF5FEC8D}"/>
                    </a:ext>
                  </a:extLst>
                </p14:cNvPr>
                <p14:cNvContentPartPr/>
                <p14:nvPr/>
              </p14:nvContentPartPr>
              <p14:xfrm>
                <a:off x="3909384" y="100224"/>
                <a:ext cx="261720" cy="2178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F9EBF64-D520-4997-8B87-85A4BF5FEC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73384" y="64584"/>
                  <a:ext cx="333360" cy="22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7BB828-11C1-4924-B64E-A60ADFC2983A}"/>
                    </a:ext>
                  </a:extLst>
                </p14:cNvPr>
                <p14:cNvContentPartPr/>
                <p14:nvPr/>
              </p14:nvContentPartPr>
              <p14:xfrm>
                <a:off x="4351464" y="401904"/>
                <a:ext cx="257040" cy="8179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7BB828-11C1-4924-B64E-A60ADFC298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315464" y="366264"/>
                  <a:ext cx="328680" cy="88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42E1842-CC67-4CA6-8A72-F64900111A73}"/>
                    </a:ext>
                  </a:extLst>
                </p14:cNvPr>
                <p14:cNvContentPartPr/>
                <p14:nvPr/>
              </p14:nvContentPartPr>
              <p14:xfrm>
                <a:off x="4123584" y="566424"/>
                <a:ext cx="220680" cy="183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42E1842-CC67-4CA6-8A72-F64900111A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87584" y="530424"/>
                  <a:ext cx="2923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285064B-3220-46E8-A877-0C145884B4B7}"/>
                    </a:ext>
                  </a:extLst>
                </p14:cNvPr>
                <p14:cNvContentPartPr/>
                <p14:nvPr/>
              </p14:nvContentPartPr>
              <p14:xfrm>
                <a:off x="4443624" y="1021464"/>
                <a:ext cx="413640" cy="553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285064B-3220-46E8-A877-0C145884B4B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07624" y="985824"/>
                  <a:ext cx="485280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9B5E13-ED58-4149-A7F5-C5BE2E1B940C}"/>
                    </a:ext>
                  </a:extLst>
                </p14:cNvPr>
                <p14:cNvContentPartPr/>
                <p14:nvPr/>
              </p14:nvContentPartPr>
              <p14:xfrm>
                <a:off x="4882464" y="1077264"/>
                <a:ext cx="684360" cy="452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9B5E13-ED58-4149-A7F5-C5BE2E1B940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46824" y="1041624"/>
                  <a:ext cx="75600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7CFF144-5CEE-4111-87F0-0AF203210775}"/>
                    </a:ext>
                  </a:extLst>
                </p14:cNvPr>
                <p14:cNvContentPartPr/>
                <p14:nvPr/>
              </p14:nvContentPartPr>
              <p14:xfrm>
                <a:off x="5559264" y="143424"/>
                <a:ext cx="886320" cy="1835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7CFF144-5CEE-4111-87F0-0AF2032107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23264" y="107784"/>
                  <a:ext cx="957960" cy="19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2644CE8-44DE-4EAB-B751-00E6C7621B3D}"/>
                    </a:ext>
                  </a:extLst>
                </p14:cNvPr>
                <p14:cNvContentPartPr/>
                <p14:nvPr/>
              </p14:nvContentPartPr>
              <p14:xfrm>
                <a:off x="6446664" y="109224"/>
                <a:ext cx="690480" cy="1822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2644CE8-44DE-4EAB-B751-00E6C7621B3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411024" y="73584"/>
                  <a:ext cx="762120" cy="18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FF52D7-819B-4970-AE54-4369EE1B64D6}"/>
                    </a:ext>
                  </a:extLst>
                </p14:cNvPr>
                <p14:cNvContentPartPr/>
                <p14:nvPr/>
              </p14:nvContentPartPr>
              <p14:xfrm>
                <a:off x="6756984" y="135504"/>
                <a:ext cx="420840" cy="505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FF52D7-819B-4970-AE54-4369EE1B64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720984" y="99504"/>
                  <a:ext cx="4924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D6DB47C-5974-40FD-8F21-F76EF5FDD685}"/>
                    </a:ext>
                  </a:extLst>
                </p14:cNvPr>
                <p14:cNvContentPartPr/>
                <p14:nvPr/>
              </p14:nvContentPartPr>
              <p14:xfrm>
                <a:off x="7323984" y="536904"/>
                <a:ext cx="83160" cy="22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D6DB47C-5974-40FD-8F21-F76EF5FDD68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88344" y="501264"/>
                  <a:ext cx="1548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E4DF32C-5FAC-4F09-BEDD-DCD1D3A1161F}"/>
                    </a:ext>
                  </a:extLst>
                </p14:cNvPr>
                <p14:cNvContentPartPr/>
                <p14:nvPr/>
              </p14:nvContentPartPr>
              <p14:xfrm>
                <a:off x="7132104" y="968904"/>
                <a:ext cx="443160" cy="322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E4DF32C-5FAC-4F09-BEDD-DCD1D3A1161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96104" y="932904"/>
                  <a:ext cx="51480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3736E0C-3A11-4A2F-896F-E14705FCAB03}"/>
                    </a:ext>
                  </a:extLst>
                </p14:cNvPr>
                <p14:cNvContentPartPr/>
                <p14:nvPr/>
              </p14:nvContentPartPr>
              <p14:xfrm>
                <a:off x="7744464" y="1237464"/>
                <a:ext cx="191160" cy="204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3736E0C-3A11-4A2F-896F-E14705FCAB0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708824" y="1201824"/>
                  <a:ext cx="262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4279ECF-7E33-47D8-8C35-974A894D5577}"/>
                    </a:ext>
                  </a:extLst>
                </p14:cNvPr>
                <p14:cNvContentPartPr/>
                <p14:nvPr/>
              </p14:nvContentPartPr>
              <p14:xfrm>
                <a:off x="7214184" y="1480824"/>
                <a:ext cx="376560" cy="3528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4279ECF-7E33-47D8-8C35-974A894D557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78544" y="1445184"/>
                  <a:ext cx="44820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A1C25C7-7CCC-4DFA-98A8-087DD8D98C84}"/>
                    </a:ext>
                  </a:extLst>
                </p14:cNvPr>
                <p14:cNvContentPartPr/>
                <p14:nvPr/>
              </p14:nvContentPartPr>
              <p14:xfrm>
                <a:off x="7781184" y="1866024"/>
                <a:ext cx="127440" cy="292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A1C25C7-7CCC-4DFA-98A8-087DD8D98C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45544" y="1830024"/>
                  <a:ext cx="1990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9B8B33-5A02-44B2-9ABE-5D2B32C11469}"/>
                    </a:ext>
                  </a:extLst>
                </p14:cNvPr>
                <p14:cNvContentPartPr/>
                <p14:nvPr/>
              </p14:nvContentPartPr>
              <p14:xfrm>
                <a:off x="7808544" y="138384"/>
                <a:ext cx="950040" cy="2196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9B8B33-5A02-44B2-9ABE-5D2B32C1146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772904" y="102744"/>
                  <a:ext cx="1021680" cy="22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65ABEB-E961-4C03-9A7C-6ADBCD252A8F}"/>
                    </a:ext>
                  </a:extLst>
                </p14:cNvPr>
                <p14:cNvContentPartPr/>
                <p14:nvPr/>
              </p14:nvContentPartPr>
              <p14:xfrm>
                <a:off x="2303784" y="3766104"/>
                <a:ext cx="493920" cy="43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65ABEB-E961-4C03-9A7C-6ADBCD252A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268144" y="3730104"/>
                  <a:ext cx="565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63038F4-7DE8-4355-A9B5-49F784794946}"/>
                    </a:ext>
                  </a:extLst>
                </p14:cNvPr>
                <p14:cNvContentPartPr/>
                <p14:nvPr/>
              </p14:nvContentPartPr>
              <p14:xfrm>
                <a:off x="2413584" y="4077144"/>
                <a:ext cx="557640" cy="46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63038F4-7DE8-4355-A9B5-49F78479494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377584" y="4041504"/>
                  <a:ext cx="6292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08902B-17BA-471A-AB44-A7411D42C11D}"/>
                    </a:ext>
                  </a:extLst>
                </p14:cNvPr>
                <p14:cNvContentPartPr/>
                <p14:nvPr/>
              </p14:nvContentPartPr>
              <p14:xfrm>
                <a:off x="3417624" y="2706624"/>
                <a:ext cx="476640" cy="2648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08902B-17BA-471A-AB44-A7411D42C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381984" y="2670624"/>
                  <a:ext cx="548280" cy="27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C46D4FF-3133-4C61-9CD8-96C97F30B2A7}"/>
                    </a:ext>
                  </a:extLst>
                </p14:cNvPr>
                <p14:cNvContentPartPr/>
                <p14:nvPr/>
              </p14:nvContentPartPr>
              <p14:xfrm>
                <a:off x="3912624" y="2760984"/>
                <a:ext cx="110880" cy="357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C46D4FF-3133-4C61-9CD8-96C97F30B2A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76624" y="2725344"/>
                  <a:ext cx="1825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5A6F18B-F0F6-458A-9F0A-6CB4343CAF2C}"/>
                    </a:ext>
                  </a:extLst>
                </p14:cNvPr>
                <p14:cNvContentPartPr/>
                <p14:nvPr/>
              </p14:nvContentPartPr>
              <p14:xfrm>
                <a:off x="3721104" y="2733624"/>
                <a:ext cx="150480" cy="16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5A6F18B-F0F6-458A-9F0A-6CB4343CAF2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85464" y="2697984"/>
                  <a:ext cx="2221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130CD75-120F-455C-BC3A-151E1CF78E5A}"/>
                    </a:ext>
                  </a:extLst>
                </p14:cNvPr>
                <p14:cNvContentPartPr/>
                <p14:nvPr/>
              </p14:nvContentPartPr>
              <p14:xfrm>
                <a:off x="4160304" y="3078864"/>
                <a:ext cx="360" cy="27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130CD75-120F-455C-BC3A-151E1CF78E5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24304" y="3043224"/>
                  <a:ext cx="72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11DCB7-658F-4CBD-9C0D-7DAD2C697712}"/>
                    </a:ext>
                  </a:extLst>
                </p14:cNvPr>
                <p14:cNvContentPartPr/>
                <p14:nvPr/>
              </p14:nvContentPartPr>
              <p14:xfrm>
                <a:off x="4261464" y="2925864"/>
                <a:ext cx="28080" cy="216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11DCB7-658F-4CBD-9C0D-7DAD2C6977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25464" y="2890224"/>
                  <a:ext cx="997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08ABFE0-D183-4847-B1F8-13D7EC1241FC}"/>
                    </a:ext>
                  </a:extLst>
                </p14:cNvPr>
                <p14:cNvContentPartPr/>
                <p14:nvPr/>
              </p14:nvContentPartPr>
              <p14:xfrm>
                <a:off x="4123584" y="3008304"/>
                <a:ext cx="69120" cy="181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08ABFE0-D183-4847-B1F8-13D7EC1241F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87584" y="2972304"/>
                  <a:ext cx="1407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5D13E6D-E0FA-49E8-AE07-2C670404E3CD}"/>
                    </a:ext>
                  </a:extLst>
                </p14:cNvPr>
                <p14:cNvContentPartPr/>
                <p14:nvPr/>
              </p14:nvContentPartPr>
              <p14:xfrm>
                <a:off x="4991184" y="2550744"/>
                <a:ext cx="138960" cy="438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5D13E6D-E0FA-49E8-AE07-2C670404E3C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955184" y="2515104"/>
                  <a:ext cx="21060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80769F4-A951-4BD4-BE08-70DBD6FB5CA0}"/>
                    </a:ext>
                  </a:extLst>
                </p14:cNvPr>
                <p14:cNvContentPartPr/>
                <p14:nvPr/>
              </p14:nvContentPartPr>
              <p14:xfrm>
                <a:off x="4836744" y="2660544"/>
                <a:ext cx="216000" cy="122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80769F4-A951-4BD4-BE08-70DBD6FB5C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01104" y="2624544"/>
                  <a:ext cx="2876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7DE2DF6-B1EB-4A8F-88FA-D9038240CC4D}"/>
                    </a:ext>
                  </a:extLst>
                </p14:cNvPr>
                <p14:cNvContentPartPr/>
                <p14:nvPr/>
              </p14:nvContentPartPr>
              <p14:xfrm>
                <a:off x="5248584" y="2835144"/>
                <a:ext cx="335160" cy="228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7DE2DF6-B1EB-4A8F-88FA-D9038240CC4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12584" y="2799144"/>
                  <a:ext cx="40680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BF3B618-5229-4C11-988B-EC737134AF95}"/>
                    </a:ext>
                  </a:extLst>
                </p14:cNvPr>
                <p14:cNvContentPartPr/>
                <p14:nvPr/>
              </p14:nvContentPartPr>
              <p14:xfrm>
                <a:off x="5120424" y="2998944"/>
                <a:ext cx="55800" cy="173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BF3B618-5229-4C11-988B-EC737134AF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084424" y="2962944"/>
                  <a:ext cx="127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A1B23D-14CE-4C1D-8B93-E3B5C2FCAE7B}"/>
                    </a:ext>
                  </a:extLst>
                </p14:cNvPr>
                <p14:cNvContentPartPr/>
                <p14:nvPr/>
              </p14:nvContentPartPr>
              <p14:xfrm>
                <a:off x="6930504" y="2532744"/>
                <a:ext cx="119520" cy="515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A1B23D-14CE-4C1D-8B93-E3B5C2FCAE7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94864" y="2496744"/>
                  <a:ext cx="19116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449656B-2579-4AA7-8C6F-AC52453EA12C}"/>
                    </a:ext>
                  </a:extLst>
                </p14:cNvPr>
                <p14:cNvContentPartPr/>
                <p14:nvPr/>
              </p14:nvContentPartPr>
              <p14:xfrm>
                <a:off x="6684264" y="2614824"/>
                <a:ext cx="210600" cy="1659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449656B-2579-4AA7-8C6F-AC52453EA12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48264" y="2579184"/>
                  <a:ext cx="2822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C48C45C-7627-4445-A64E-0B16479D2FB9}"/>
                    </a:ext>
                  </a:extLst>
                </p14:cNvPr>
                <p14:cNvContentPartPr/>
                <p14:nvPr/>
              </p14:nvContentPartPr>
              <p14:xfrm>
                <a:off x="7287264" y="2934864"/>
                <a:ext cx="9720" cy="62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C48C45C-7627-4445-A64E-0B16479D2FB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251264" y="2899224"/>
                  <a:ext cx="813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6A678B-0497-42F9-967B-C55E92150886}"/>
                    </a:ext>
                  </a:extLst>
                </p14:cNvPr>
                <p14:cNvContentPartPr/>
                <p14:nvPr/>
              </p14:nvContentPartPr>
              <p14:xfrm>
                <a:off x="7454304" y="2742624"/>
                <a:ext cx="255960" cy="429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6A678B-0497-42F9-967B-C55E9215088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18304" y="2706624"/>
                  <a:ext cx="3276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85C51D9-04CD-4E38-AC6D-D0390753563B}"/>
                    </a:ext>
                  </a:extLst>
                </p14:cNvPr>
                <p14:cNvContentPartPr/>
                <p14:nvPr/>
              </p14:nvContentPartPr>
              <p14:xfrm>
                <a:off x="4286304" y="3803544"/>
                <a:ext cx="93600" cy="251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85C51D9-04CD-4E38-AC6D-D039075356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50664" y="3767904"/>
                  <a:ext cx="165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B32AB5F-A7F7-475B-BA6B-8B6C1CC5A413}"/>
                    </a:ext>
                  </a:extLst>
                </p14:cNvPr>
                <p14:cNvContentPartPr/>
                <p14:nvPr/>
              </p14:nvContentPartPr>
              <p14:xfrm>
                <a:off x="4096224" y="3803544"/>
                <a:ext cx="219960" cy="47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B32AB5F-A7F7-475B-BA6B-8B6C1CC5A4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60584" y="3767904"/>
                  <a:ext cx="29160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C83698E-131D-49A2-8CDE-7DEEB98612F0}"/>
                    </a:ext>
                  </a:extLst>
                </p14:cNvPr>
                <p14:cNvContentPartPr/>
                <p14:nvPr/>
              </p14:nvContentPartPr>
              <p14:xfrm>
                <a:off x="4441824" y="3970584"/>
                <a:ext cx="249480" cy="27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C83698E-131D-49A2-8CDE-7DEEB98612F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05824" y="3934584"/>
                  <a:ext cx="32112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97DC18E-0600-459A-8031-9A2F829021B0}"/>
                    </a:ext>
                  </a:extLst>
                </p14:cNvPr>
                <p14:cNvContentPartPr/>
                <p14:nvPr/>
              </p14:nvContentPartPr>
              <p14:xfrm>
                <a:off x="4802184" y="3894984"/>
                <a:ext cx="25200" cy="266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97DC18E-0600-459A-8031-9A2F829021B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766184" y="3858984"/>
                  <a:ext cx="9684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CFCBB6-542F-4C17-9944-8D512E6E2966}"/>
                    </a:ext>
                  </a:extLst>
                </p14:cNvPr>
                <p14:cNvContentPartPr/>
                <p14:nvPr/>
              </p14:nvContentPartPr>
              <p14:xfrm>
                <a:off x="5603544" y="3419424"/>
                <a:ext cx="221040" cy="4716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CFCBB6-542F-4C17-9944-8D512E6E29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67544" y="3383424"/>
                  <a:ext cx="29268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49C733C-950A-455A-BF4F-F0CC1E431BF2}"/>
                    </a:ext>
                  </a:extLst>
                </p14:cNvPr>
                <p14:cNvContentPartPr/>
                <p14:nvPr/>
              </p14:nvContentPartPr>
              <p14:xfrm>
                <a:off x="5476824" y="3584304"/>
                <a:ext cx="301680" cy="1497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49C733C-950A-455A-BF4F-F0CC1E431BF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41184" y="3548664"/>
                  <a:ext cx="373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AB39B5E-E13D-47BB-910C-4E393DD47A68}"/>
                    </a:ext>
                  </a:extLst>
                </p14:cNvPr>
                <p14:cNvContentPartPr/>
                <p14:nvPr/>
              </p14:nvContentPartPr>
              <p14:xfrm>
                <a:off x="5787864" y="3876984"/>
                <a:ext cx="182160" cy="327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AB39B5E-E13D-47BB-910C-4E393DD47A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2224" y="3841344"/>
                  <a:ext cx="2538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A24CC69-F210-4BDF-86D2-CCA130B9FDBE}"/>
                    </a:ext>
                  </a:extLst>
                </p14:cNvPr>
                <p14:cNvContentPartPr/>
                <p14:nvPr/>
              </p14:nvContentPartPr>
              <p14:xfrm>
                <a:off x="6076224" y="3803184"/>
                <a:ext cx="333360" cy="31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A24CC69-F210-4BDF-86D2-CCA130B9FDB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40224" y="3767184"/>
                  <a:ext cx="405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684F61-981F-443B-A736-B23B9096C9BD}"/>
                    </a:ext>
                  </a:extLst>
                </p14:cNvPr>
                <p14:cNvContentPartPr/>
                <p14:nvPr/>
              </p14:nvContentPartPr>
              <p14:xfrm>
                <a:off x="7209864" y="3328344"/>
                <a:ext cx="178560" cy="519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684F61-981F-443B-A736-B23B9096C9B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73864" y="3292344"/>
                  <a:ext cx="25020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95F8211-0519-4D25-86BC-FB5665BE6640}"/>
                    </a:ext>
                  </a:extLst>
                </p14:cNvPr>
                <p14:cNvContentPartPr/>
                <p14:nvPr/>
              </p14:nvContentPartPr>
              <p14:xfrm>
                <a:off x="6958224" y="3410424"/>
                <a:ext cx="349560" cy="205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95F8211-0519-4D25-86BC-FB5665BE6640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22224" y="3374424"/>
                  <a:ext cx="4212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B21A247-C7EA-401A-A5EC-FAE17562F0D9}"/>
                    </a:ext>
                  </a:extLst>
                </p14:cNvPr>
                <p14:cNvContentPartPr/>
                <p14:nvPr/>
              </p14:nvContentPartPr>
              <p14:xfrm>
                <a:off x="7353144" y="3728664"/>
                <a:ext cx="304920" cy="413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B21A247-C7EA-401A-A5EC-FAE17562F0D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17144" y="3692664"/>
                  <a:ext cx="3765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F30B51D-AD87-4BE8-AB1C-4B078A3E4727}"/>
                    </a:ext>
                  </a:extLst>
                </p14:cNvPr>
                <p14:cNvContentPartPr/>
                <p14:nvPr/>
              </p14:nvContentPartPr>
              <p14:xfrm>
                <a:off x="7680384" y="3757464"/>
                <a:ext cx="167760" cy="388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F30B51D-AD87-4BE8-AB1C-4B078A3E4727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44744" y="3721464"/>
                  <a:ext cx="23940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60000EB-71CA-4A77-ACA4-7909FD06E8EE}"/>
                    </a:ext>
                  </a:extLst>
                </p14:cNvPr>
                <p14:cNvContentPartPr/>
                <p14:nvPr/>
              </p14:nvContentPartPr>
              <p14:xfrm>
                <a:off x="4519224" y="4699584"/>
                <a:ext cx="244800" cy="696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60000EB-71CA-4A77-ACA4-7909FD06E8E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483224" y="4663584"/>
                  <a:ext cx="316440" cy="76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473090F-7BF1-4EDF-B450-AB43CE1892A9}"/>
                    </a:ext>
                  </a:extLst>
                </p14:cNvPr>
                <p14:cNvContentPartPr/>
                <p14:nvPr/>
              </p14:nvContentPartPr>
              <p14:xfrm>
                <a:off x="4342824" y="4909824"/>
                <a:ext cx="313200" cy="1386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473090F-7BF1-4EDF-B450-AB43CE1892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07184" y="4874184"/>
                  <a:ext cx="3848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E38F3C2-857A-492F-84FE-FC4E45F88B13}"/>
                    </a:ext>
                  </a:extLst>
                </p14:cNvPr>
                <p14:cNvContentPartPr/>
                <p14:nvPr/>
              </p14:nvContentPartPr>
              <p14:xfrm>
                <a:off x="4754664" y="5149944"/>
                <a:ext cx="434880" cy="4107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E38F3C2-857A-492F-84FE-FC4E45F88B1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718664" y="5114304"/>
                  <a:ext cx="50652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2E7B539-5863-4EC0-BAEB-76F53D3178A2}"/>
                    </a:ext>
                  </a:extLst>
                </p14:cNvPr>
                <p14:cNvContentPartPr/>
                <p14:nvPr/>
              </p14:nvContentPartPr>
              <p14:xfrm>
                <a:off x="5220864" y="5202864"/>
                <a:ext cx="101880" cy="1638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2E7B539-5863-4EC0-BAEB-76F53D3178A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184864" y="5166864"/>
                  <a:ext cx="173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D478BA9-BC0C-4F1B-A68F-DD1A8F89C4B0}"/>
                    </a:ext>
                  </a:extLst>
                </p14:cNvPr>
                <p14:cNvContentPartPr/>
                <p14:nvPr/>
              </p14:nvContentPartPr>
              <p14:xfrm>
                <a:off x="6060744" y="4489344"/>
                <a:ext cx="276120" cy="6012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D478BA9-BC0C-4F1B-A68F-DD1A8F89C4B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025104" y="4453704"/>
                  <a:ext cx="347760" cy="67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048257B-89AA-4F90-A3EF-7FDAE26CC27A}"/>
                    </a:ext>
                  </a:extLst>
                </p14:cNvPr>
                <p14:cNvContentPartPr/>
                <p14:nvPr/>
              </p14:nvContentPartPr>
              <p14:xfrm>
                <a:off x="5870304" y="4626504"/>
                <a:ext cx="341280" cy="185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048257B-89AA-4F90-A3EF-7FDAE26CC27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834304" y="4590864"/>
                  <a:ext cx="4129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4B7A0C9-1BEE-4040-9C5E-FE42C83AE5AE}"/>
                    </a:ext>
                  </a:extLst>
                </p14:cNvPr>
                <p14:cNvContentPartPr/>
                <p14:nvPr/>
              </p14:nvContentPartPr>
              <p14:xfrm>
                <a:off x="6245064" y="4790304"/>
                <a:ext cx="239400" cy="259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4B7A0C9-1BEE-4040-9C5E-FE42C83AE5A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09424" y="4754304"/>
                  <a:ext cx="3110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451AC56-580F-4662-8851-7ACFEAACD3B1}"/>
                    </a:ext>
                  </a:extLst>
                </p14:cNvPr>
                <p14:cNvContentPartPr/>
                <p14:nvPr/>
              </p14:nvContentPartPr>
              <p14:xfrm>
                <a:off x="6601464" y="4809384"/>
                <a:ext cx="292680" cy="382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451AC56-580F-4662-8851-7ACFEAACD3B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65464" y="4773744"/>
                  <a:ext cx="36432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5B9109B-0866-4C98-874D-2527A0B7390B}"/>
                    </a:ext>
                  </a:extLst>
                </p14:cNvPr>
                <p14:cNvContentPartPr/>
                <p14:nvPr/>
              </p14:nvContentPartPr>
              <p14:xfrm>
                <a:off x="7604064" y="4461984"/>
                <a:ext cx="324000" cy="586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5B9109B-0866-4C98-874D-2527A0B7390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568064" y="4426344"/>
                  <a:ext cx="395640" cy="65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9F7B965-912C-4743-845C-791BD820FC83}"/>
                    </a:ext>
                  </a:extLst>
                </p14:cNvPr>
                <p14:cNvContentPartPr/>
                <p14:nvPr/>
              </p14:nvContentPartPr>
              <p14:xfrm>
                <a:off x="7461144" y="4653864"/>
                <a:ext cx="181080" cy="92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9F7B965-912C-4743-845C-791BD820FC8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25144" y="4618224"/>
                  <a:ext cx="2527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1D498C-9A81-4A06-96C2-31BCFF9868BF}"/>
                    </a:ext>
                  </a:extLst>
                </p14:cNvPr>
                <p14:cNvContentPartPr/>
                <p14:nvPr/>
              </p14:nvContentPartPr>
              <p14:xfrm>
                <a:off x="7899984" y="4928184"/>
                <a:ext cx="240120" cy="2700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1D498C-9A81-4A06-96C2-31BCFF9868B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863984" y="4892184"/>
                  <a:ext cx="31176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1913A53-733A-4431-8822-560AC4B8BAA5}"/>
                    </a:ext>
                  </a:extLst>
                </p14:cNvPr>
                <p14:cNvContentPartPr/>
                <p14:nvPr/>
              </p14:nvContentPartPr>
              <p14:xfrm>
                <a:off x="8137584" y="4907664"/>
                <a:ext cx="272880" cy="244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1913A53-733A-4431-8822-560AC4B8BAA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101944" y="4872024"/>
                  <a:ext cx="3445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B691AF6-9703-4D42-8073-A850AF2BEC0B}"/>
                    </a:ext>
                  </a:extLst>
                </p14:cNvPr>
                <p14:cNvContentPartPr/>
                <p14:nvPr/>
              </p14:nvContentPartPr>
              <p14:xfrm>
                <a:off x="7845264" y="2596104"/>
                <a:ext cx="963000" cy="22582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B691AF6-9703-4D42-8073-A850AF2BEC0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809624" y="2560104"/>
                  <a:ext cx="1034640" cy="23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DF5D17A-6BC6-4F85-99E2-5FB990CCD468}"/>
                    </a:ext>
                  </a:extLst>
                </p14:cNvPr>
                <p14:cNvContentPartPr/>
                <p14:nvPr/>
              </p14:nvContentPartPr>
              <p14:xfrm>
                <a:off x="8667504" y="2413584"/>
                <a:ext cx="543960" cy="2098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DF5D17A-6BC6-4F85-99E2-5FB990CCD46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31864" y="2377944"/>
                  <a:ext cx="615600" cy="21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E7522B7-5F6C-4ABC-ADCE-1C9D08613EE9}"/>
                    </a:ext>
                  </a:extLst>
                </p14:cNvPr>
                <p14:cNvContentPartPr/>
                <p14:nvPr/>
              </p14:nvContentPartPr>
              <p14:xfrm>
                <a:off x="8960904" y="2457144"/>
                <a:ext cx="329760" cy="450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E7522B7-5F6C-4ABC-ADCE-1C9D08613E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24904" y="2421144"/>
                  <a:ext cx="4014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1EE4E1A-7BE6-4DC2-82B1-EBEA42BA6DA7}"/>
                    </a:ext>
                  </a:extLst>
                </p14:cNvPr>
                <p14:cNvContentPartPr/>
                <p14:nvPr/>
              </p14:nvContentPartPr>
              <p14:xfrm>
                <a:off x="9381384" y="2825424"/>
                <a:ext cx="52920" cy="2948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1EE4E1A-7BE6-4DC2-82B1-EBEA42BA6D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345384" y="2789424"/>
                  <a:ext cx="12456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7774CF5-4704-471F-AA08-98BDE99BCC66}"/>
                    </a:ext>
                  </a:extLst>
                </p14:cNvPr>
                <p14:cNvContentPartPr/>
                <p14:nvPr/>
              </p14:nvContentPartPr>
              <p14:xfrm>
                <a:off x="9079704" y="3194784"/>
                <a:ext cx="322920" cy="352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7774CF5-4704-471F-AA08-98BDE99BCC6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044064" y="3159144"/>
                  <a:ext cx="39456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CB3E552-D9F8-4CC9-9AAC-CCD332F87EAD}"/>
                    </a:ext>
                  </a:extLst>
                </p14:cNvPr>
                <p14:cNvContentPartPr/>
                <p14:nvPr/>
              </p14:nvContentPartPr>
              <p14:xfrm>
                <a:off x="9591624" y="3565224"/>
                <a:ext cx="225720" cy="1832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CB3E552-D9F8-4CC9-9AAC-CCD332F87EA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55624" y="3529584"/>
                  <a:ext cx="2973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D5BD479-38B6-406C-9440-E9001F13D184}"/>
                    </a:ext>
                  </a:extLst>
                </p14:cNvPr>
                <p14:cNvContentPartPr/>
                <p14:nvPr/>
              </p14:nvContentPartPr>
              <p14:xfrm>
                <a:off x="9216504" y="3958704"/>
                <a:ext cx="437400" cy="297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D5BD479-38B6-406C-9440-E9001F13D18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180864" y="3922704"/>
                  <a:ext cx="5090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FE1C049-6BC9-4C75-9EC3-1380C5704D08}"/>
                    </a:ext>
                  </a:extLst>
                </p14:cNvPr>
                <p14:cNvContentPartPr/>
                <p14:nvPr/>
              </p14:nvContentPartPr>
              <p14:xfrm>
                <a:off x="9728784" y="4307184"/>
                <a:ext cx="210960" cy="3146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FE1C049-6BC9-4C75-9EC3-1380C5704D0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693144" y="4271544"/>
                  <a:ext cx="2826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EC63F66-E963-41EC-8899-262439BD0289}"/>
                    </a:ext>
                  </a:extLst>
                </p14:cNvPr>
                <p14:cNvContentPartPr/>
                <p14:nvPr/>
              </p14:nvContentPartPr>
              <p14:xfrm>
                <a:off x="9554904" y="2186424"/>
                <a:ext cx="1054080" cy="2340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EC63F66-E963-41EC-8899-262439BD028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519264" y="2150424"/>
                  <a:ext cx="1125720" cy="241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FA9B0A4-C0B0-46C1-AD63-EB2657785287}"/>
              </a:ext>
            </a:extLst>
          </p:cNvPr>
          <p:cNvGrpSpPr/>
          <p:nvPr/>
        </p:nvGrpSpPr>
        <p:grpSpPr>
          <a:xfrm>
            <a:off x="3831264" y="2276424"/>
            <a:ext cx="954360" cy="523440"/>
            <a:chOff x="3831264" y="2276424"/>
            <a:chExt cx="954360" cy="52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E84CCD3-1307-433E-A481-1AEF3C109D44}"/>
                    </a:ext>
                  </a:extLst>
                </p14:cNvPr>
                <p14:cNvContentPartPr/>
                <p14:nvPr/>
              </p14:nvContentPartPr>
              <p14:xfrm>
                <a:off x="3831264" y="2555784"/>
                <a:ext cx="172800" cy="24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E84CCD3-1307-433E-A481-1AEF3C109D4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95264" y="2519784"/>
                  <a:ext cx="24444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D884CA3-3301-481C-A079-1EBBBA0CB2AD}"/>
                    </a:ext>
                  </a:extLst>
                </p14:cNvPr>
                <p14:cNvContentPartPr/>
                <p14:nvPr/>
              </p14:nvContentPartPr>
              <p14:xfrm>
                <a:off x="4144824" y="2386584"/>
                <a:ext cx="166680" cy="4132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D884CA3-3301-481C-A079-1EBBBA0CB2A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109184" y="2350584"/>
                  <a:ext cx="238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DAE169E-1550-4EB8-8B56-CBEDBB3A9FED}"/>
                    </a:ext>
                  </a:extLst>
                </p14:cNvPr>
                <p14:cNvContentPartPr/>
                <p14:nvPr/>
              </p14:nvContentPartPr>
              <p14:xfrm>
                <a:off x="4257144" y="2276424"/>
                <a:ext cx="39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DAE169E-1550-4EB8-8B56-CBEDBB3A9FE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21504" y="224078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217EF68-7081-4F11-8470-DCC56F8044E3}"/>
                    </a:ext>
                  </a:extLst>
                </p14:cNvPr>
                <p14:cNvContentPartPr/>
                <p14:nvPr/>
              </p14:nvContentPartPr>
              <p14:xfrm>
                <a:off x="4324104" y="2431944"/>
                <a:ext cx="10080" cy="1494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217EF68-7081-4F11-8470-DCC56F8044E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288104" y="2396304"/>
                  <a:ext cx="817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D1B3681-6A3E-4CD7-9624-ED2A14B79DB6}"/>
                    </a:ext>
                  </a:extLst>
                </p14:cNvPr>
                <p14:cNvContentPartPr/>
                <p14:nvPr/>
              </p14:nvContentPartPr>
              <p14:xfrm>
                <a:off x="4446144" y="2408544"/>
                <a:ext cx="339480" cy="1825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D1B3681-6A3E-4CD7-9624-ED2A14B79D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410144" y="2372544"/>
                  <a:ext cx="411120" cy="25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205C0683-97EC-4E38-9B42-9880C3B79CC5}"/>
              </a:ext>
            </a:extLst>
          </p:cNvPr>
          <p:cNvGrpSpPr/>
          <p:nvPr/>
        </p:nvGrpSpPr>
        <p:grpSpPr>
          <a:xfrm>
            <a:off x="9015624" y="124344"/>
            <a:ext cx="2889360" cy="1238400"/>
            <a:chOff x="9015624" y="124344"/>
            <a:chExt cx="2889360" cy="123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FE91D2F-CBA1-400B-869E-5B84C2E85666}"/>
                    </a:ext>
                  </a:extLst>
                </p14:cNvPr>
                <p14:cNvContentPartPr/>
                <p14:nvPr/>
              </p14:nvContentPartPr>
              <p14:xfrm>
                <a:off x="9215424" y="685224"/>
                <a:ext cx="147960" cy="5115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FE91D2F-CBA1-400B-869E-5B84C2E8566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179784" y="649584"/>
                  <a:ext cx="21960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F4D8DBF-5C9A-43E7-9022-6A837ECA8558}"/>
                    </a:ext>
                  </a:extLst>
                </p14:cNvPr>
                <p14:cNvContentPartPr/>
                <p14:nvPr/>
              </p14:nvContentPartPr>
              <p14:xfrm>
                <a:off x="9015624" y="630864"/>
                <a:ext cx="228960" cy="293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F4D8DBF-5C9A-43E7-9022-6A837ECA855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979624" y="594864"/>
                  <a:ext cx="30060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334886-3476-4897-80EE-06B50B692905}"/>
                    </a:ext>
                  </a:extLst>
                </p14:cNvPr>
                <p14:cNvContentPartPr/>
                <p14:nvPr/>
              </p14:nvContentPartPr>
              <p14:xfrm>
                <a:off x="9454464" y="1078704"/>
                <a:ext cx="83160" cy="1551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A334886-3476-4897-80EE-06B50B69290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18464" y="1042704"/>
                  <a:ext cx="1548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18F1F16-7344-4562-82D3-EB9CAC0A1888}"/>
                    </a:ext>
                  </a:extLst>
                </p14:cNvPr>
                <p14:cNvContentPartPr/>
                <p14:nvPr/>
              </p14:nvContentPartPr>
              <p14:xfrm>
                <a:off x="9545904" y="1005264"/>
                <a:ext cx="155880" cy="2415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18F1F16-7344-4562-82D3-EB9CAC0A188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510264" y="969624"/>
                  <a:ext cx="22752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5289424-1E9A-47CA-A5B3-CF859CBB6763}"/>
                    </a:ext>
                  </a:extLst>
                </p14:cNvPr>
                <p14:cNvContentPartPr/>
                <p14:nvPr/>
              </p14:nvContentPartPr>
              <p14:xfrm>
                <a:off x="9673704" y="784584"/>
                <a:ext cx="473760" cy="2304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5289424-1E9A-47CA-A5B3-CF859CBB676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638064" y="748944"/>
                  <a:ext cx="54540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C39C540-E3E0-4EC5-8941-F8E81F76B90D}"/>
                    </a:ext>
                  </a:extLst>
                </p14:cNvPr>
                <p14:cNvContentPartPr/>
                <p14:nvPr/>
              </p14:nvContentPartPr>
              <p14:xfrm>
                <a:off x="9811224" y="1004184"/>
                <a:ext cx="299880" cy="83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C39C540-E3E0-4EC5-8941-F8E81F76B90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775224" y="968544"/>
                  <a:ext cx="3715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4C91A16-C3CC-4C58-A283-2E7F432ED482}"/>
                    </a:ext>
                  </a:extLst>
                </p14:cNvPr>
                <p14:cNvContentPartPr/>
                <p14:nvPr/>
              </p14:nvContentPartPr>
              <p14:xfrm>
                <a:off x="10606464" y="365184"/>
                <a:ext cx="124200" cy="318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4C91A16-C3CC-4C58-A283-2E7F432ED482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570824" y="329544"/>
                  <a:ext cx="1958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8E45AF4-D09F-4F83-B3DB-A31889929F8F}"/>
                    </a:ext>
                  </a:extLst>
                </p14:cNvPr>
                <p14:cNvContentPartPr/>
                <p14:nvPr/>
              </p14:nvContentPartPr>
              <p14:xfrm>
                <a:off x="10332144" y="580824"/>
                <a:ext cx="855000" cy="3517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8E45AF4-D09F-4F83-B3DB-A31889929F8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296504" y="545184"/>
                  <a:ext cx="92664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FB36627-7431-4FF6-A27A-5CBC0FD8D79F}"/>
                    </a:ext>
                  </a:extLst>
                </p14:cNvPr>
                <p14:cNvContentPartPr/>
                <p14:nvPr/>
              </p14:nvContentPartPr>
              <p14:xfrm>
                <a:off x="10524384" y="956304"/>
                <a:ext cx="462600" cy="40644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FB36627-7431-4FF6-A27A-5CBC0FD8D79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88744" y="920664"/>
                  <a:ext cx="53424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F38B8AC-3BCB-4F2D-AA91-5C09E6D086D0}"/>
                    </a:ext>
                  </a:extLst>
                </p14:cNvPr>
                <p14:cNvContentPartPr/>
                <p14:nvPr/>
              </p14:nvContentPartPr>
              <p14:xfrm>
                <a:off x="10716624" y="868104"/>
                <a:ext cx="360" cy="97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F38B8AC-3BCB-4F2D-AA91-5C09E6D086D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80624" y="83246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45C831F-0A3A-4F67-BEFB-88C8242D7FAE}"/>
                    </a:ext>
                  </a:extLst>
                </p14:cNvPr>
                <p14:cNvContentPartPr/>
                <p14:nvPr/>
              </p14:nvContentPartPr>
              <p14:xfrm>
                <a:off x="10892664" y="894024"/>
                <a:ext cx="136800" cy="1195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45C831F-0A3A-4F67-BEFB-88C8242D7FA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857024" y="858384"/>
                  <a:ext cx="2084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E1DD21F-3FBA-4DD5-86DD-D0F48FBB6D75}"/>
                    </a:ext>
                  </a:extLst>
                </p14:cNvPr>
                <p14:cNvContentPartPr/>
                <p14:nvPr/>
              </p14:nvContentPartPr>
              <p14:xfrm>
                <a:off x="11137104" y="919584"/>
                <a:ext cx="360" cy="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E1DD21F-3FBA-4DD5-86DD-D0F48FBB6D7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01464" y="88358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5818F361-0E14-4678-8BF1-C2B8DE961449}"/>
                    </a:ext>
                  </a:extLst>
                </p14:cNvPr>
                <p14:cNvContentPartPr/>
                <p14:nvPr/>
              </p14:nvContentPartPr>
              <p14:xfrm>
                <a:off x="11228544" y="758664"/>
                <a:ext cx="73800" cy="12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5818F361-0E14-4678-8BF1-C2B8DE96144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1192544" y="722664"/>
                  <a:ext cx="145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0EFCACE-D71F-415D-9480-EFC642083932}"/>
                    </a:ext>
                  </a:extLst>
                </p14:cNvPr>
                <p14:cNvContentPartPr/>
                <p14:nvPr/>
              </p14:nvContentPartPr>
              <p14:xfrm>
                <a:off x="11235744" y="359424"/>
                <a:ext cx="102960" cy="114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0EFCACE-D71F-415D-9480-EFC64208393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200104" y="323424"/>
                  <a:ext cx="174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CA3A98E9-7937-4906-9085-0B5EA1B3DD9E}"/>
                    </a:ext>
                  </a:extLst>
                </p14:cNvPr>
                <p14:cNvContentPartPr/>
                <p14:nvPr/>
              </p14:nvContentPartPr>
              <p14:xfrm>
                <a:off x="11182824" y="356184"/>
                <a:ext cx="192960" cy="590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CA3A98E9-7937-4906-9085-0B5EA1B3DD9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146824" y="320544"/>
                  <a:ext cx="26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E4EB1EE-AFB2-47D3-B0C4-EFE6A085F26D}"/>
                    </a:ext>
                  </a:extLst>
                </p14:cNvPr>
                <p14:cNvContentPartPr/>
                <p14:nvPr/>
              </p14:nvContentPartPr>
              <p14:xfrm>
                <a:off x="11502864" y="145944"/>
                <a:ext cx="147240" cy="321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E4EB1EE-AFB2-47D3-B0C4-EFE6A085F26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466864" y="109944"/>
                  <a:ext cx="2188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902E2D4-DCDE-4B1A-A49E-17B6381E173B}"/>
                    </a:ext>
                  </a:extLst>
                </p14:cNvPr>
                <p14:cNvContentPartPr/>
                <p14:nvPr/>
              </p14:nvContentPartPr>
              <p14:xfrm>
                <a:off x="11384064" y="145944"/>
                <a:ext cx="360" cy="97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902E2D4-DCDE-4B1A-A49E-17B6381E173B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348064" y="10994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17D8CCA-E64F-4848-9611-954E83EB7534}"/>
                    </a:ext>
                  </a:extLst>
                </p14:cNvPr>
                <p14:cNvContentPartPr/>
                <p14:nvPr/>
              </p14:nvContentPartPr>
              <p14:xfrm>
                <a:off x="11707704" y="124344"/>
                <a:ext cx="105840" cy="95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17D8CCA-E64F-4848-9611-954E83EB753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672064" y="88344"/>
                  <a:ext cx="17748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D665528-09CA-4391-88B1-487C3A2BC197}"/>
                    </a:ext>
                  </a:extLst>
                </p14:cNvPr>
                <p14:cNvContentPartPr/>
                <p14:nvPr/>
              </p14:nvContentPartPr>
              <p14:xfrm>
                <a:off x="11475504" y="415224"/>
                <a:ext cx="409680" cy="178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D665528-09CA-4391-88B1-487C3A2BC19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439504" y="379584"/>
                  <a:ext cx="481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7D1BB33-1A7A-4585-AB03-2BF31A110900}"/>
                    </a:ext>
                  </a:extLst>
                </p14:cNvPr>
                <p14:cNvContentPartPr/>
                <p14:nvPr/>
              </p14:nvContentPartPr>
              <p14:xfrm>
                <a:off x="11722104" y="648864"/>
                <a:ext cx="182880" cy="376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7D1BB33-1A7A-4585-AB03-2BF31A110900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686464" y="612864"/>
                  <a:ext cx="2545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87A4CCA1-F6BE-40F9-8777-682EB2E1BE7D}"/>
                    </a:ext>
                  </a:extLst>
                </p14:cNvPr>
                <p14:cNvContentPartPr/>
                <p14:nvPr/>
              </p14:nvContentPartPr>
              <p14:xfrm>
                <a:off x="11895984" y="575784"/>
                <a:ext cx="360" cy="9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87A4CCA1-F6BE-40F9-8777-682EB2E1BE7D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860344" y="54014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AF384175-1FFB-42E5-A1A6-B65BC7FB695D}"/>
                  </a:ext>
                </a:extLst>
              </p14:cNvPr>
              <p14:cNvContentPartPr/>
              <p14:nvPr/>
            </p14:nvContentPartPr>
            <p14:xfrm>
              <a:off x="10277784" y="1944504"/>
              <a:ext cx="239400" cy="1677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AF384175-1FFB-42E5-A1A6-B65BC7FB695D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241784" y="1908504"/>
                <a:ext cx="311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12057454-322C-4721-A490-14BE1C0470C3}"/>
                  </a:ext>
                </a:extLst>
              </p14:cNvPr>
              <p14:cNvContentPartPr/>
              <p14:nvPr/>
            </p14:nvContentPartPr>
            <p14:xfrm>
              <a:off x="10286784" y="2170224"/>
              <a:ext cx="276840" cy="24372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12057454-322C-4721-A490-14BE1C0470C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250784" y="2134584"/>
                <a:ext cx="348480" cy="31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1A58BBF-B2FB-4157-BD9F-BBF1531218A5}"/>
              </a:ext>
            </a:extLst>
          </p:cNvPr>
          <p:cNvGrpSpPr/>
          <p:nvPr/>
        </p:nvGrpSpPr>
        <p:grpSpPr>
          <a:xfrm>
            <a:off x="10853784" y="1270584"/>
            <a:ext cx="1035720" cy="693360"/>
            <a:chOff x="10853784" y="1270584"/>
            <a:chExt cx="1035720" cy="69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7946E60-EC74-49F6-BD18-F5273E96F8AD}"/>
                    </a:ext>
                  </a:extLst>
                </p14:cNvPr>
                <p14:cNvContentPartPr/>
                <p14:nvPr/>
              </p14:nvContentPartPr>
              <p14:xfrm>
                <a:off x="10853784" y="1806984"/>
                <a:ext cx="150480" cy="950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7946E60-EC74-49F6-BD18-F5273E96F8A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17784" y="1770984"/>
                  <a:ext cx="2221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58B29DD-BFA1-46F4-BB81-5CCECBA35E48}"/>
                    </a:ext>
                  </a:extLst>
                </p14:cNvPr>
                <p14:cNvContentPartPr/>
                <p14:nvPr/>
              </p14:nvContentPartPr>
              <p14:xfrm>
                <a:off x="11228184" y="1508544"/>
                <a:ext cx="322200" cy="455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58B29DD-BFA1-46F4-BB81-5CCECBA35E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192544" y="1472904"/>
                  <a:ext cx="3938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13F534E-2720-481C-8E41-27B06CD2ABD4}"/>
                    </a:ext>
                  </a:extLst>
                </p14:cNvPr>
                <p14:cNvContentPartPr/>
                <p14:nvPr/>
              </p14:nvContentPartPr>
              <p14:xfrm>
                <a:off x="11237544" y="1325304"/>
                <a:ext cx="3960" cy="3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13F534E-2720-481C-8E41-27B06CD2ABD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201904" y="1289664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E2762807-49FD-491C-BFFB-3EB8897AA550}"/>
                    </a:ext>
                  </a:extLst>
                </p14:cNvPr>
                <p14:cNvContentPartPr/>
                <p14:nvPr/>
              </p14:nvContentPartPr>
              <p14:xfrm>
                <a:off x="11475504" y="1417104"/>
                <a:ext cx="188280" cy="2322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E2762807-49FD-491C-BFFB-3EB8897AA55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439504" y="1381104"/>
                  <a:ext cx="2599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93E1B4C-81D2-46FE-A63B-4CBB1AA3B834}"/>
                    </a:ext>
                  </a:extLst>
                </p14:cNvPr>
                <p14:cNvContentPartPr/>
                <p14:nvPr/>
              </p14:nvContentPartPr>
              <p14:xfrm>
                <a:off x="11649024" y="1270584"/>
                <a:ext cx="240480" cy="1951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93E1B4C-81D2-46FE-A63B-4CBB1AA3B83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613024" y="1234584"/>
                  <a:ext cx="31212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69AD46E-24F5-410F-BA7F-01BCE512533B}"/>
                  </a:ext>
                </a:extLst>
              </p14:cNvPr>
              <p14:cNvContentPartPr/>
              <p14:nvPr/>
            </p14:nvContentPartPr>
            <p14:xfrm>
              <a:off x="5284584" y="2395224"/>
              <a:ext cx="74520" cy="154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69AD46E-24F5-410F-BA7F-01BCE512533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248944" y="2359584"/>
                <a:ext cx="14616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536F0C6-0C34-4773-A438-A2FD84DF46AB}"/>
              </a:ext>
            </a:extLst>
          </p:cNvPr>
          <p:cNvGrpSpPr/>
          <p:nvPr/>
        </p:nvGrpSpPr>
        <p:grpSpPr>
          <a:xfrm>
            <a:off x="5248584" y="2093544"/>
            <a:ext cx="667080" cy="696600"/>
            <a:chOff x="5248584" y="2093544"/>
            <a:chExt cx="667080" cy="69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1E844C90-F61F-44EE-B8A3-28DCB403D003}"/>
                    </a:ext>
                  </a:extLst>
                </p14:cNvPr>
                <p14:cNvContentPartPr/>
                <p14:nvPr/>
              </p14:nvContentPartPr>
              <p14:xfrm>
                <a:off x="5312304" y="2388744"/>
                <a:ext cx="282600" cy="4014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1E844C90-F61F-44EE-B8A3-28DCB403D00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276664" y="2352744"/>
                  <a:ext cx="35424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844BDA6-5577-45AE-9EEE-A60A8FC4DCF1}"/>
                    </a:ext>
                  </a:extLst>
                </p14:cNvPr>
                <p14:cNvContentPartPr/>
                <p14:nvPr/>
              </p14:nvContentPartPr>
              <p14:xfrm>
                <a:off x="5248584" y="2093544"/>
                <a:ext cx="360" cy="252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844BDA6-5577-45AE-9EEE-A60A8FC4DCF1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212584" y="2057904"/>
                  <a:ext cx="7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9207F89-FABA-4914-AC4C-B25F494B82DB}"/>
                    </a:ext>
                  </a:extLst>
                </p14:cNvPr>
                <p14:cNvContentPartPr/>
                <p14:nvPr/>
              </p14:nvContentPartPr>
              <p14:xfrm>
                <a:off x="5495184" y="2386584"/>
                <a:ext cx="151200" cy="1587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9207F89-FABA-4914-AC4C-B25F494B82DB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459544" y="2350584"/>
                  <a:ext cx="222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E2D9821-648E-4E62-9A2A-F24B7287051A}"/>
                    </a:ext>
                  </a:extLst>
                </p14:cNvPr>
                <p14:cNvContentPartPr/>
                <p14:nvPr/>
              </p14:nvContentPartPr>
              <p14:xfrm>
                <a:off x="5767704" y="2249064"/>
                <a:ext cx="147960" cy="1490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E2D9821-648E-4E62-9A2A-F24B7287051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732064" y="2213424"/>
                  <a:ext cx="21960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E3EC04F-77C8-4424-9C8D-290102BE7BAB}"/>
                  </a:ext>
                </a:extLst>
              </p14:cNvPr>
              <p14:cNvContentPartPr/>
              <p14:nvPr/>
            </p14:nvContentPartPr>
            <p14:xfrm>
              <a:off x="7185384" y="2367864"/>
              <a:ext cx="182880" cy="1767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E3EC04F-77C8-4424-9C8D-290102BE7BA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149744" y="2331864"/>
                <a:ext cx="254520" cy="248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08AAC54-148B-4BFE-9569-B67BA9BC945C}"/>
              </a:ext>
            </a:extLst>
          </p:cNvPr>
          <p:cNvGrpSpPr/>
          <p:nvPr/>
        </p:nvGrpSpPr>
        <p:grpSpPr>
          <a:xfrm>
            <a:off x="3776184" y="3501864"/>
            <a:ext cx="559800" cy="615600"/>
            <a:chOff x="3776184" y="3501864"/>
            <a:chExt cx="559800" cy="6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8BC80E8-9898-4989-9C4E-E13B81A6578A}"/>
                    </a:ext>
                  </a:extLst>
                </p14:cNvPr>
                <p14:cNvContentPartPr/>
                <p14:nvPr/>
              </p14:nvContentPartPr>
              <p14:xfrm>
                <a:off x="3831264" y="3675384"/>
                <a:ext cx="148320" cy="442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8BC80E8-9898-4989-9C4E-E13B81A6578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795264" y="3639744"/>
                  <a:ext cx="2199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E7A2AF2-1D6A-4BFD-87C8-7B66B97E87BC}"/>
                    </a:ext>
                  </a:extLst>
                </p14:cNvPr>
                <p14:cNvContentPartPr/>
                <p14:nvPr/>
              </p14:nvContentPartPr>
              <p14:xfrm>
                <a:off x="3776184" y="3501864"/>
                <a:ext cx="360" cy="972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E7A2AF2-1D6A-4BFD-87C8-7B66B97E87BC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40544" y="346586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AD7758-D269-462C-8C6A-D901C88AC58F}"/>
                    </a:ext>
                  </a:extLst>
                </p14:cNvPr>
                <p14:cNvContentPartPr/>
                <p14:nvPr/>
              </p14:nvContentPartPr>
              <p14:xfrm>
                <a:off x="4050504" y="3584304"/>
                <a:ext cx="34200" cy="140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AD7758-D269-462C-8C6A-D901C88AC58F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014864" y="3548304"/>
                  <a:ext cx="105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C6F5D26-E664-408B-9AA3-9C4172940F66}"/>
                    </a:ext>
                  </a:extLst>
                </p14:cNvPr>
                <p14:cNvContentPartPr/>
                <p14:nvPr/>
              </p14:nvContentPartPr>
              <p14:xfrm>
                <a:off x="4213224" y="3537144"/>
                <a:ext cx="122760" cy="146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C6F5D26-E664-408B-9AA3-9C4172940F6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77224" y="3501144"/>
                  <a:ext cx="19440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020E0DAC-2029-4CB0-AE4A-A6E9CC3BC7F3}"/>
              </a:ext>
            </a:extLst>
          </p:cNvPr>
          <p:cNvGrpSpPr/>
          <p:nvPr/>
        </p:nvGrpSpPr>
        <p:grpSpPr>
          <a:xfrm>
            <a:off x="5604624" y="3105144"/>
            <a:ext cx="906840" cy="624600"/>
            <a:chOff x="5604624" y="3105144"/>
            <a:chExt cx="906840" cy="62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78F5846A-5F76-4157-BAD1-3EE8C5FD04E5}"/>
                    </a:ext>
                  </a:extLst>
                </p14:cNvPr>
                <p14:cNvContentPartPr/>
                <p14:nvPr/>
              </p14:nvContentPartPr>
              <p14:xfrm>
                <a:off x="5604624" y="3356424"/>
                <a:ext cx="201240" cy="64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78F5846A-5F76-4157-BAD1-3EE8C5FD04E5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568984" y="3320424"/>
                  <a:ext cx="272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A45581C-32BB-4610-8E64-7E2CC5F7C2E3}"/>
                    </a:ext>
                  </a:extLst>
                </p14:cNvPr>
                <p14:cNvContentPartPr/>
                <p14:nvPr/>
              </p14:nvContentPartPr>
              <p14:xfrm>
                <a:off x="5915664" y="3218184"/>
                <a:ext cx="136800" cy="511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A45581C-32BB-4610-8E64-7E2CC5F7C2E3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880024" y="3182544"/>
                  <a:ext cx="208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53B744C-2273-45F0-95E4-C7DEFFB59EEB}"/>
                    </a:ext>
                  </a:extLst>
                </p14:cNvPr>
                <p14:cNvContentPartPr/>
                <p14:nvPr/>
              </p14:nvContentPartPr>
              <p14:xfrm>
                <a:off x="5870304" y="3105144"/>
                <a:ext cx="360" cy="39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53B744C-2273-45F0-95E4-C7DEFFB59EE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834304" y="306914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24D35427-89D7-4B8F-BAF6-420EA62AB9CC}"/>
                    </a:ext>
                  </a:extLst>
                </p14:cNvPr>
                <p14:cNvContentPartPr/>
                <p14:nvPr/>
              </p14:nvContentPartPr>
              <p14:xfrm>
                <a:off x="6063624" y="3282264"/>
                <a:ext cx="52560" cy="14688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24D35427-89D7-4B8F-BAF6-420EA62AB9C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027984" y="3246264"/>
                  <a:ext cx="1242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35023AB-782A-4D69-ADCA-070B057F6CBA}"/>
                    </a:ext>
                  </a:extLst>
                </p14:cNvPr>
                <p14:cNvContentPartPr/>
                <p14:nvPr/>
              </p14:nvContentPartPr>
              <p14:xfrm>
                <a:off x="6222744" y="3154464"/>
                <a:ext cx="288720" cy="3524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35023AB-782A-4D69-ADCA-070B057F6CBA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186744" y="3118464"/>
                  <a:ext cx="360360" cy="42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F402486-4F2B-4521-845D-ECDA19373AA0}"/>
              </a:ext>
            </a:extLst>
          </p:cNvPr>
          <p:cNvGrpSpPr/>
          <p:nvPr/>
        </p:nvGrpSpPr>
        <p:grpSpPr>
          <a:xfrm>
            <a:off x="7772184" y="3172824"/>
            <a:ext cx="412920" cy="502560"/>
            <a:chOff x="7772184" y="3172824"/>
            <a:chExt cx="41292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3D5DC164-B784-45C4-BCAB-AFE8AEEBAFD5}"/>
                    </a:ext>
                  </a:extLst>
                </p14:cNvPr>
                <p14:cNvContentPartPr/>
                <p14:nvPr/>
              </p14:nvContentPartPr>
              <p14:xfrm>
                <a:off x="7772184" y="3410424"/>
                <a:ext cx="183240" cy="26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3D5DC164-B784-45C4-BCAB-AFE8AEEBAFD5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736184" y="3374424"/>
                  <a:ext cx="25488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5B22B63-6D9B-48DE-A1B3-1B62002513B6}"/>
                    </a:ext>
                  </a:extLst>
                </p14:cNvPr>
                <p14:cNvContentPartPr/>
                <p14:nvPr/>
              </p14:nvContentPartPr>
              <p14:xfrm>
                <a:off x="7772184" y="3172824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5B22B63-6D9B-48DE-A1B3-1B62002513B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736184" y="31368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CE91DCC-A2F0-4C18-9A70-15A3B2A07BE8}"/>
                    </a:ext>
                  </a:extLst>
                </p14:cNvPr>
                <p14:cNvContentPartPr/>
                <p14:nvPr/>
              </p14:nvContentPartPr>
              <p14:xfrm>
                <a:off x="7858584" y="3254904"/>
                <a:ext cx="326520" cy="283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CE91DCC-A2F0-4C18-9A70-15A3B2A07BE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822944" y="3218904"/>
                  <a:ext cx="39816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C08240B9-19EA-4584-985D-C216D703CC9E}"/>
                  </a:ext>
                </a:extLst>
              </p14:cNvPr>
              <p14:cNvContentPartPr/>
              <p14:nvPr/>
            </p14:nvContentPartPr>
            <p14:xfrm>
              <a:off x="4150584" y="4653864"/>
              <a:ext cx="273600" cy="23220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C08240B9-19EA-4584-985D-C216D703CC9E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14944" y="4618224"/>
                <a:ext cx="345240" cy="30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238C7B35-FBF8-4AD5-ACD7-C838AA7074CD}"/>
              </a:ext>
            </a:extLst>
          </p:cNvPr>
          <p:cNvGrpSpPr/>
          <p:nvPr/>
        </p:nvGrpSpPr>
        <p:grpSpPr>
          <a:xfrm>
            <a:off x="6182784" y="5083704"/>
            <a:ext cx="815760" cy="846000"/>
            <a:chOff x="6182784" y="5083704"/>
            <a:chExt cx="815760" cy="84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48848105-D611-4D68-9030-7FE9289460C9}"/>
                    </a:ext>
                  </a:extLst>
                </p14:cNvPr>
                <p14:cNvContentPartPr/>
                <p14:nvPr/>
              </p14:nvContentPartPr>
              <p14:xfrm>
                <a:off x="6182784" y="5239584"/>
                <a:ext cx="193680" cy="523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48848105-D611-4D68-9030-7FE9289460C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147144" y="5203944"/>
                  <a:ext cx="26532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C98BD044-E234-4775-8035-75E207EDF98C}"/>
                    </a:ext>
                  </a:extLst>
                </p14:cNvPr>
                <p14:cNvContentPartPr/>
                <p14:nvPr/>
              </p14:nvContentPartPr>
              <p14:xfrm>
                <a:off x="6290784" y="508370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C98BD044-E234-4775-8035-75E207EDF98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255144" y="50480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BD3BC9F-F0F7-4E27-B934-98F4E7BA19E8}"/>
                    </a:ext>
                  </a:extLst>
                </p14:cNvPr>
                <p14:cNvContentPartPr/>
                <p14:nvPr/>
              </p14:nvContentPartPr>
              <p14:xfrm>
                <a:off x="6625584" y="5422464"/>
                <a:ext cx="372960" cy="50724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4BD3BC9F-F0F7-4E27-B934-98F4E7BA19E8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589944" y="5386824"/>
                  <a:ext cx="444600" cy="57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17D7B82D-2134-420A-A904-287EC3CF4E48}"/>
                  </a:ext>
                </a:extLst>
              </p14:cNvPr>
              <p14:cNvContentPartPr/>
              <p14:nvPr/>
            </p14:nvContentPartPr>
            <p14:xfrm>
              <a:off x="7877664" y="5646744"/>
              <a:ext cx="187560" cy="8640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17D7B82D-2134-420A-A904-287EC3CF4E4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842024" y="5610744"/>
                <a:ext cx="2592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518508D-D01E-41C8-BC12-B2461173B649}"/>
              </a:ext>
            </a:extLst>
          </p:cNvPr>
          <p:cNvGrpSpPr/>
          <p:nvPr/>
        </p:nvGrpSpPr>
        <p:grpSpPr>
          <a:xfrm>
            <a:off x="8485344" y="5129424"/>
            <a:ext cx="844560" cy="771840"/>
            <a:chOff x="8485344" y="5129424"/>
            <a:chExt cx="844560" cy="77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85A2C0E-1622-4F02-91BE-65B2080C1B00}"/>
                    </a:ext>
                  </a:extLst>
                </p14:cNvPr>
                <p14:cNvContentPartPr/>
                <p14:nvPr/>
              </p14:nvContentPartPr>
              <p14:xfrm>
                <a:off x="8485344" y="5358024"/>
                <a:ext cx="222840" cy="54324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85A2C0E-1622-4F02-91BE-65B2080C1B00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449704" y="5322024"/>
                  <a:ext cx="294480" cy="61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62A7184-BCDE-48E1-98BF-4D2C7920FA1D}"/>
                    </a:ext>
                  </a:extLst>
                </p14:cNvPr>
                <p14:cNvContentPartPr/>
                <p14:nvPr/>
              </p14:nvContentPartPr>
              <p14:xfrm>
                <a:off x="8531064" y="5129424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62A7184-BCDE-48E1-98BF-4D2C7920FA1D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495064" y="50937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7046C00-68B0-4085-8D33-3136B9177856}"/>
                    </a:ext>
                  </a:extLst>
                </p14:cNvPr>
                <p14:cNvContentPartPr/>
                <p14:nvPr/>
              </p14:nvContentPartPr>
              <p14:xfrm>
                <a:off x="8820864" y="5248224"/>
                <a:ext cx="509040" cy="5868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7046C00-68B0-4085-8D33-3136B917785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8784864" y="5212584"/>
                  <a:ext cx="580680" cy="658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00870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590C2ED-4C24-409A-87A7-3870EF864B33}"/>
                  </a:ext>
                </a:extLst>
              </p14:cNvPr>
              <p14:cNvContentPartPr/>
              <p14:nvPr/>
            </p14:nvContentPartPr>
            <p14:xfrm>
              <a:off x="2761344" y="4692024"/>
              <a:ext cx="567000" cy="1818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590C2ED-4C24-409A-87A7-3870EF864B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5344" y="4656024"/>
                <a:ext cx="638640" cy="25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2C2B7A66-3CF9-4428-8B68-2A49CCC3E46D}"/>
                  </a:ext>
                </a:extLst>
              </p14:cNvPr>
              <p14:cNvContentPartPr/>
              <p14:nvPr/>
            </p14:nvContentPartPr>
            <p14:xfrm>
              <a:off x="2733984" y="5160744"/>
              <a:ext cx="470160" cy="13356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2C2B7A66-3CF9-4428-8B68-2A49CCC3E46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7984" y="5124744"/>
                <a:ext cx="5418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657A535-C417-4ABF-88BE-CD11BB6C95F6}"/>
                  </a:ext>
                </a:extLst>
              </p14:cNvPr>
              <p14:cNvContentPartPr/>
              <p14:nvPr/>
            </p14:nvContentPartPr>
            <p14:xfrm>
              <a:off x="3672864" y="3538224"/>
              <a:ext cx="1227240" cy="2744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657A535-C417-4ABF-88BE-CD11BB6C95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36864" y="3502584"/>
                <a:ext cx="1298880" cy="28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C7B1C91-8039-48F3-96FB-7E422351CE4D}"/>
              </a:ext>
            </a:extLst>
          </p:cNvPr>
          <p:cNvGrpSpPr/>
          <p:nvPr/>
        </p:nvGrpSpPr>
        <p:grpSpPr>
          <a:xfrm>
            <a:off x="383544" y="3510864"/>
            <a:ext cx="2013120" cy="3257640"/>
            <a:chOff x="383544" y="3510864"/>
            <a:chExt cx="2013120" cy="32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942B7B2-0123-4282-9D9E-55769DC2C4B4}"/>
                    </a:ext>
                  </a:extLst>
                </p14:cNvPr>
                <p14:cNvContentPartPr/>
                <p14:nvPr/>
              </p14:nvContentPartPr>
              <p14:xfrm>
                <a:off x="383544" y="3986424"/>
                <a:ext cx="338760" cy="2782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942B7B2-0123-4282-9D9E-55769DC2C4B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7904" y="3950784"/>
                  <a:ext cx="410400" cy="28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C0C9B070-AC50-4A9D-B734-5BA313C9CEDF}"/>
                    </a:ext>
                  </a:extLst>
                </p14:cNvPr>
                <p14:cNvContentPartPr/>
                <p14:nvPr/>
              </p14:nvContentPartPr>
              <p14:xfrm>
                <a:off x="2002104" y="3693384"/>
                <a:ext cx="394560" cy="2764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C0C9B070-AC50-4A9D-B734-5BA313C9CE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66464" y="3657384"/>
                  <a:ext cx="466200" cy="28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58300CB-1900-4B74-81FB-6A5BD39D0A5C}"/>
                    </a:ext>
                  </a:extLst>
                </p14:cNvPr>
                <p14:cNvContentPartPr/>
                <p14:nvPr/>
              </p14:nvContentPartPr>
              <p14:xfrm>
                <a:off x="1115784" y="5067504"/>
                <a:ext cx="139680" cy="436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58300CB-1900-4B74-81FB-6A5BD39D0A5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0144" y="5031864"/>
                  <a:ext cx="2113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79FBB25-A9DD-4008-BA6D-C44C45BDF792}"/>
                    </a:ext>
                  </a:extLst>
                </p14:cNvPr>
                <p14:cNvContentPartPr/>
                <p14:nvPr/>
              </p14:nvContentPartPr>
              <p14:xfrm>
                <a:off x="1402344" y="5354424"/>
                <a:ext cx="193320" cy="192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79FBB25-A9DD-4008-BA6D-C44C45BDF79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366344" y="5318784"/>
                  <a:ext cx="26496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4818F18-72DE-4D88-853C-71270B2088C5}"/>
                    </a:ext>
                  </a:extLst>
                </p14:cNvPr>
                <p14:cNvContentPartPr/>
                <p14:nvPr/>
              </p14:nvContentPartPr>
              <p14:xfrm>
                <a:off x="1377864" y="4708944"/>
                <a:ext cx="50400" cy="273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4818F18-72DE-4D88-853C-71270B2088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41864" y="4672944"/>
                  <a:ext cx="12204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FABB154-27B5-4195-9910-3B7FFC9EFCF8}"/>
                    </a:ext>
                  </a:extLst>
                </p14:cNvPr>
                <p14:cNvContentPartPr/>
                <p14:nvPr/>
              </p14:nvContentPartPr>
              <p14:xfrm>
                <a:off x="1353024" y="4811184"/>
                <a:ext cx="177480" cy="36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FABB154-27B5-4195-9910-3B7FFC9EFCF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17024" y="4775184"/>
                  <a:ext cx="2491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D68B9E6-9BC8-460D-A907-AF21BF3FD8A1}"/>
                    </a:ext>
                  </a:extLst>
                </p14:cNvPr>
                <p14:cNvContentPartPr/>
                <p14:nvPr/>
              </p14:nvContentPartPr>
              <p14:xfrm>
                <a:off x="1314144" y="4754304"/>
                <a:ext cx="240480" cy="183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D68B9E6-9BC8-460D-A907-AF21BF3FD8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278144" y="4718664"/>
                  <a:ext cx="312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12C515A-827F-4157-86A0-067379FA1380}"/>
                    </a:ext>
                  </a:extLst>
                </p14:cNvPr>
                <p14:cNvContentPartPr/>
                <p14:nvPr/>
              </p14:nvContentPartPr>
              <p14:xfrm>
                <a:off x="1325664" y="4800384"/>
                <a:ext cx="78120" cy="392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12C515A-827F-4157-86A0-067379FA138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289664" y="4764744"/>
                  <a:ext cx="149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DA31FA5-785E-411B-BC71-DA483D98E8BB}"/>
                    </a:ext>
                  </a:extLst>
                </p14:cNvPr>
                <p14:cNvContentPartPr/>
                <p14:nvPr/>
              </p14:nvContentPartPr>
              <p14:xfrm>
                <a:off x="859464" y="4828824"/>
                <a:ext cx="232920" cy="81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0DA31FA5-785E-411B-BC71-DA483D98E8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23464" y="4792824"/>
                  <a:ext cx="3045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2933BD8-FE60-4320-9205-4F57416D79E7}"/>
                    </a:ext>
                  </a:extLst>
                </p14:cNvPr>
                <p14:cNvContentPartPr/>
                <p14:nvPr/>
              </p14:nvContentPartPr>
              <p14:xfrm>
                <a:off x="1650384" y="5129424"/>
                <a:ext cx="149400" cy="626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2933BD8-FE60-4320-9205-4F57416D79E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14384" y="5093784"/>
                  <a:ext cx="22104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29D3A28-A151-481D-97E5-4AA17B6615AD}"/>
                    </a:ext>
                  </a:extLst>
                </p14:cNvPr>
                <p14:cNvContentPartPr/>
                <p14:nvPr/>
              </p14:nvContentPartPr>
              <p14:xfrm>
                <a:off x="1782864" y="5276664"/>
                <a:ext cx="218880" cy="333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29D3A28-A151-481D-97E5-4AA17B6615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46864" y="5241024"/>
                  <a:ext cx="2905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832C610-BD3C-4DC5-AB4B-69B29E5BF635}"/>
                    </a:ext>
                  </a:extLst>
                </p14:cNvPr>
                <p14:cNvContentPartPr/>
                <p14:nvPr/>
              </p14:nvContentPartPr>
              <p14:xfrm>
                <a:off x="1968984" y="5603184"/>
                <a:ext cx="176400" cy="2142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832C610-BD3C-4DC5-AB4B-69B29E5BF63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933344" y="5567184"/>
                  <a:ext cx="2480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BCF03D8-F592-4039-B6E2-1A1EB48599CA}"/>
                    </a:ext>
                  </a:extLst>
                </p14:cNvPr>
                <p14:cNvContentPartPr/>
                <p14:nvPr/>
              </p14:nvContentPartPr>
              <p14:xfrm>
                <a:off x="1335024" y="6244704"/>
                <a:ext cx="139680" cy="4284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BCF03D8-F592-4039-B6E2-1A1EB48599C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99384" y="6209064"/>
                  <a:ext cx="21132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83A992D-1760-4E75-9A71-49E9A5FE129E}"/>
                    </a:ext>
                  </a:extLst>
                </p14:cNvPr>
                <p14:cNvContentPartPr/>
                <p14:nvPr/>
              </p14:nvContentPartPr>
              <p14:xfrm>
                <a:off x="1593864" y="6552864"/>
                <a:ext cx="115560" cy="194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83A992D-1760-4E75-9A71-49E9A5FE129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58224" y="6517224"/>
                  <a:ext cx="1872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B11CCD-B424-4560-A804-5CE6503DA280}"/>
                    </a:ext>
                  </a:extLst>
                </p14:cNvPr>
                <p14:cNvContentPartPr/>
                <p14:nvPr/>
              </p14:nvContentPartPr>
              <p14:xfrm>
                <a:off x="1266984" y="6043824"/>
                <a:ext cx="168480" cy="132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B11CCD-B424-4560-A804-5CE6503DA28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31344" y="6007824"/>
                  <a:ext cx="240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93A59D6-EE09-4007-8E6F-B90C10B5C50E}"/>
                    </a:ext>
                  </a:extLst>
                </p14:cNvPr>
                <p14:cNvContentPartPr/>
                <p14:nvPr/>
              </p14:nvContentPartPr>
              <p14:xfrm>
                <a:off x="1243224" y="6016104"/>
                <a:ext cx="202320" cy="45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93A59D6-EE09-4007-8E6F-B90C10B5C50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07584" y="5980104"/>
                  <a:ext cx="273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90AF908-066E-4D06-8166-3A3BA5F279AA}"/>
                    </a:ext>
                  </a:extLst>
                </p14:cNvPr>
                <p14:cNvContentPartPr/>
                <p14:nvPr/>
              </p14:nvContentPartPr>
              <p14:xfrm>
                <a:off x="1233864" y="6035184"/>
                <a:ext cx="413280" cy="91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90AF908-066E-4D06-8166-3A3BA5F279A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98224" y="5999184"/>
                  <a:ext cx="484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27E0BBA-F398-4A9E-A625-2CB27E1799C1}"/>
                    </a:ext>
                  </a:extLst>
                </p14:cNvPr>
                <p14:cNvContentPartPr/>
                <p14:nvPr/>
              </p14:nvContentPartPr>
              <p14:xfrm>
                <a:off x="1453464" y="5952384"/>
                <a:ext cx="10080" cy="145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27E0BBA-F398-4A9E-A625-2CB27E1799C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17464" y="5916384"/>
                  <a:ext cx="8172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34FCDBD-D5C0-4EA2-8847-6A7407F17076}"/>
                    </a:ext>
                  </a:extLst>
                </p14:cNvPr>
                <p14:cNvContentPartPr/>
                <p14:nvPr/>
              </p14:nvContentPartPr>
              <p14:xfrm>
                <a:off x="841104" y="6025464"/>
                <a:ext cx="122040" cy="738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34FCDBD-D5C0-4EA2-8847-6A7407F170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05104" y="5989824"/>
                  <a:ext cx="19368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004AF560-754E-494F-8319-CBFC85ADFC1F}"/>
                    </a:ext>
                  </a:extLst>
                </p14:cNvPr>
                <p14:cNvContentPartPr/>
                <p14:nvPr/>
              </p14:nvContentPartPr>
              <p14:xfrm>
                <a:off x="1880784" y="6043824"/>
                <a:ext cx="67320" cy="507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004AF560-754E-494F-8319-CBFC85ADFC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845144" y="6008184"/>
                  <a:ext cx="138960" cy="57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12DD812A-4747-4B0E-96BD-DA21EA65109C}"/>
                    </a:ext>
                  </a:extLst>
                </p14:cNvPr>
                <p14:cNvContentPartPr/>
                <p14:nvPr/>
              </p14:nvContentPartPr>
              <p14:xfrm>
                <a:off x="1995984" y="6116904"/>
                <a:ext cx="135000" cy="2257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12DD812A-4747-4B0E-96BD-DA21EA65109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60344" y="6081264"/>
                  <a:ext cx="2066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B1AD6CB-A8FE-4551-AB16-EC0F79E1CB12}"/>
                    </a:ext>
                  </a:extLst>
                </p14:cNvPr>
                <p14:cNvContentPartPr/>
                <p14:nvPr/>
              </p14:nvContentPartPr>
              <p14:xfrm>
                <a:off x="2121984" y="6455664"/>
                <a:ext cx="146880" cy="280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B1AD6CB-A8FE-4551-AB16-EC0F79E1CB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5984" y="6420024"/>
                  <a:ext cx="2185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B807050-B653-4BC4-BA5B-7AD97E70A03F}"/>
                    </a:ext>
                  </a:extLst>
                </p14:cNvPr>
                <p14:cNvContentPartPr/>
                <p14:nvPr/>
              </p14:nvContentPartPr>
              <p14:xfrm>
                <a:off x="758664" y="4141224"/>
                <a:ext cx="411840" cy="3801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B807050-B653-4BC4-BA5B-7AD97E70A0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23024" y="4105224"/>
                  <a:ext cx="4834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3547895-AD34-4538-939E-177116E479CD}"/>
                    </a:ext>
                  </a:extLst>
                </p14:cNvPr>
                <p14:cNvContentPartPr/>
                <p14:nvPr/>
              </p14:nvContentPartPr>
              <p14:xfrm>
                <a:off x="1116504" y="4105944"/>
                <a:ext cx="119520" cy="248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3547895-AD34-4538-939E-177116E479C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80504" y="4069944"/>
                  <a:ext cx="19116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210DF9D-F27B-4CE0-A924-A19F13FE190F}"/>
                    </a:ext>
                  </a:extLst>
                </p14:cNvPr>
                <p14:cNvContentPartPr/>
                <p14:nvPr/>
              </p14:nvContentPartPr>
              <p14:xfrm>
                <a:off x="1142784" y="3904344"/>
                <a:ext cx="245880" cy="257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210DF9D-F27B-4CE0-A924-A19F13FE19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6784" y="3868344"/>
                  <a:ext cx="31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EFD12EF0-3D7E-43F8-A95E-1B27C7C23E06}"/>
                    </a:ext>
                  </a:extLst>
                </p14:cNvPr>
                <p14:cNvContentPartPr/>
                <p14:nvPr/>
              </p14:nvContentPartPr>
              <p14:xfrm>
                <a:off x="1153584" y="4023144"/>
                <a:ext cx="99360" cy="1076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EFD12EF0-3D7E-43F8-A95E-1B27C7C23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7584" y="3987504"/>
                  <a:ext cx="171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CDFD638-8252-48CB-BC68-D0D9503DA690}"/>
                    </a:ext>
                  </a:extLst>
                </p14:cNvPr>
                <p14:cNvContentPartPr/>
                <p14:nvPr/>
              </p14:nvContentPartPr>
              <p14:xfrm>
                <a:off x="1417104" y="3771864"/>
                <a:ext cx="227880" cy="222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CDFD638-8252-48CB-BC68-D0D9503DA69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81464" y="3736224"/>
                  <a:ext cx="29952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F9085BD-0225-4C4E-B82D-4BE93D581532}"/>
                    </a:ext>
                  </a:extLst>
                </p14:cNvPr>
                <p14:cNvContentPartPr/>
                <p14:nvPr/>
              </p14:nvContentPartPr>
              <p14:xfrm>
                <a:off x="1589904" y="3656664"/>
                <a:ext cx="113400" cy="17028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F9085BD-0225-4C4E-B82D-4BE93D5815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554264" y="3620664"/>
                  <a:ext cx="1850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5CB4A1DD-B337-454D-8784-873A2F2545B2}"/>
                    </a:ext>
                  </a:extLst>
                </p14:cNvPr>
                <p14:cNvContentPartPr/>
                <p14:nvPr/>
              </p14:nvContentPartPr>
              <p14:xfrm>
                <a:off x="1731024" y="3510864"/>
                <a:ext cx="283680" cy="580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5CB4A1DD-B337-454D-8784-873A2F2545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95024" y="3475224"/>
                  <a:ext cx="355320" cy="65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6D1D056-A438-4B95-83E4-77DBBF173C23}"/>
              </a:ext>
            </a:extLst>
          </p:cNvPr>
          <p:cNvGrpSpPr/>
          <p:nvPr/>
        </p:nvGrpSpPr>
        <p:grpSpPr>
          <a:xfrm>
            <a:off x="3977424" y="3479904"/>
            <a:ext cx="906120" cy="778680"/>
            <a:chOff x="3977424" y="3479904"/>
            <a:chExt cx="906120" cy="77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8F9B641B-98CF-4A74-A62A-9C4E6109225B}"/>
                    </a:ext>
                  </a:extLst>
                </p14:cNvPr>
                <p14:cNvContentPartPr/>
                <p14:nvPr/>
              </p14:nvContentPartPr>
              <p14:xfrm>
                <a:off x="3977424" y="3881304"/>
                <a:ext cx="234000" cy="59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8F9B641B-98CF-4A74-A62A-9C4E6109225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41424" y="3845304"/>
                  <a:ext cx="305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10E5C2-1B61-4166-842A-E6F19BF09BE9}"/>
                    </a:ext>
                  </a:extLst>
                </p14:cNvPr>
                <p14:cNvContentPartPr/>
                <p14:nvPr/>
              </p14:nvContentPartPr>
              <p14:xfrm>
                <a:off x="4242384" y="3657024"/>
                <a:ext cx="350640" cy="601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10E5C2-1B61-4166-842A-E6F19BF09B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06744" y="3621384"/>
                  <a:ext cx="42228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698C442B-E241-466C-B58C-BD2027E8D342}"/>
                    </a:ext>
                  </a:extLst>
                </p14:cNvPr>
                <p14:cNvContentPartPr/>
                <p14:nvPr/>
              </p14:nvContentPartPr>
              <p14:xfrm>
                <a:off x="4187304" y="3479904"/>
                <a:ext cx="360" cy="39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698C442B-E241-466C-B58C-BD2027E8D34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151664" y="344426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1A70B842-9D48-40CB-88A9-BAAB3DA6E5B3}"/>
                    </a:ext>
                  </a:extLst>
                </p14:cNvPr>
                <p14:cNvContentPartPr/>
                <p14:nvPr/>
              </p14:nvContentPartPr>
              <p14:xfrm>
                <a:off x="4406904" y="3666384"/>
                <a:ext cx="187200" cy="238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1A70B842-9D48-40CB-88A9-BAAB3DA6E5B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71264" y="3630744"/>
                  <a:ext cx="2588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95D0B0E-910C-4E44-A371-AC5712549FB2}"/>
                    </a:ext>
                  </a:extLst>
                </p14:cNvPr>
                <p14:cNvContentPartPr/>
                <p14:nvPr/>
              </p14:nvContentPartPr>
              <p14:xfrm>
                <a:off x="4635504" y="3657024"/>
                <a:ext cx="248040" cy="2296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95D0B0E-910C-4E44-A371-AC5712549FB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99864" y="3621384"/>
                  <a:ext cx="319680" cy="30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CDB0200-F33E-44CF-BBBB-95AC298F5377}"/>
              </a:ext>
            </a:extLst>
          </p:cNvPr>
          <p:cNvGrpSpPr/>
          <p:nvPr/>
        </p:nvGrpSpPr>
        <p:grpSpPr>
          <a:xfrm>
            <a:off x="4270104" y="4452624"/>
            <a:ext cx="768960" cy="647640"/>
            <a:chOff x="4270104" y="4452624"/>
            <a:chExt cx="768960" cy="64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EA95881-27DA-443B-9683-4422326EDE5F}"/>
                    </a:ext>
                  </a:extLst>
                </p14:cNvPr>
                <p14:cNvContentPartPr/>
                <p14:nvPr/>
              </p14:nvContentPartPr>
              <p14:xfrm>
                <a:off x="4361184" y="4653864"/>
                <a:ext cx="138960" cy="4464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EA95881-27DA-443B-9683-4422326EDE5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325544" y="4618224"/>
                  <a:ext cx="2106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E822173-C842-4F91-9A55-536840F802DA}"/>
                    </a:ext>
                  </a:extLst>
                </p14:cNvPr>
                <p14:cNvContentPartPr/>
                <p14:nvPr/>
              </p14:nvContentPartPr>
              <p14:xfrm>
                <a:off x="4270104" y="4452624"/>
                <a:ext cx="360" cy="39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E822173-C842-4F91-9A55-536840F802D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34104" y="441698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5D09E25-F763-40C5-8D1E-5B3A6FD78248}"/>
                    </a:ext>
                  </a:extLst>
                </p14:cNvPr>
                <p14:cNvContentPartPr/>
                <p14:nvPr/>
              </p14:nvContentPartPr>
              <p14:xfrm>
                <a:off x="4662864" y="4681584"/>
                <a:ext cx="96120" cy="26244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5D09E25-F763-40C5-8D1E-5B3A6FD7824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627224" y="4645584"/>
                  <a:ext cx="167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B9CE6B2-F0FB-4AA4-A170-F847E09222DB}"/>
                    </a:ext>
                  </a:extLst>
                </p14:cNvPr>
                <p14:cNvContentPartPr/>
                <p14:nvPr/>
              </p14:nvContentPartPr>
              <p14:xfrm>
                <a:off x="4797864" y="4633344"/>
                <a:ext cx="241200" cy="223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B9CE6B2-F0FB-4AA4-A170-F847E09222D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762224" y="4597344"/>
                  <a:ext cx="312840" cy="29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451CC1F-9E02-47DB-902C-1B9002257B23}"/>
              </a:ext>
            </a:extLst>
          </p:cNvPr>
          <p:cNvGrpSpPr/>
          <p:nvPr/>
        </p:nvGrpSpPr>
        <p:grpSpPr>
          <a:xfrm>
            <a:off x="4516704" y="5422104"/>
            <a:ext cx="487080" cy="364680"/>
            <a:chOff x="4516704" y="5422104"/>
            <a:chExt cx="487080" cy="3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C14C617-1461-4DB3-8AE2-4F2B8D7187E1}"/>
                    </a:ext>
                  </a:extLst>
                </p14:cNvPr>
                <p14:cNvContentPartPr/>
                <p14:nvPr/>
              </p14:nvContentPartPr>
              <p14:xfrm>
                <a:off x="4560984" y="5422104"/>
                <a:ext cx="442800" cy="3646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C14C617-1461-4DB3-8AE2-4F2B8D7187E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24984" y="5386464"/>
                  <a:ext cx="514440" cy="43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31EF9C1-D965-4B8E-A7F4-3D291FACD41F}"/>
                    </a:ext>
                  </a:extLst>
                </p14:cNvPr>
                <p14:cNvContentPartPr/>
                <p14:nvPr/>
              </p14:nvContentPartPr>
              <p14:xfrm>
                <a:off x="4516704" y="5495184"/>
                <a:ext cx="322920" cy="752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31EF9C1-D965-4B8E-A7F4-3D291FACD41F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481064" y="5459184"/>
                  <a:ext cx="39456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7CAAE580-FDC5-470D-97D9-82468BCD6B24}"/>
              </a:ext>
            </a:extLst>
          </p:cNvPr>
          <p:cNvGrpSpPr/>
          <p:nvPr/>
        </p:nvGrpSpPr>
        <p:grpSpPr>
          <a:xfrm>
            <a:off x="5778504" y="2960784"/>
            <a:ext cx="6140160" cy="2802600"/>
            <a:chOff x="5778504" y="2960784"/>
            <a:chExt cx="6140160" cy="280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2D0AC004-3855-47BA-8B4E-08277968E1A5}"/>
                    </a:ext>
                  </a:extLst>
                </p14:cNvPr>
                <p14:cNvContentPartPr/>
                <p14:nvPr/>
              </p14:nvContentPartPr>
              <p14:xfrm>
                <a:off x="8064864" y="3254544"/>
                <a:ext cx="1268640" cy="2369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2D0AC004-3855-47BA-8B4E-08277968E1A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028864" y="3218544"/>
                  <a:ext cx="1340280" cy="24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3FA8781-E1C4-43DE-B638-E7F925C2C4F3}"/>
                    </a:ext>
                  </a:extLst>
                </p14:cNvPr>
                <p14:cNvContentPartPr/>
                <p14:nvPr/>
              </p14:nvContentPartPr>
              <p14:xfrm>
                <a:off x="9562824" y="3160944"/>
                <a:ext cx="610560" cy="20008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3FA8781-E1C4-43DE-B638-E7F925C2C4F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26824" y="3124944"/>
                  <a:ext cx="682200" cy="20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81CA1DB-8142-4B8B-A060-355894F3A685}"/>
                    </a:ext>
                  </a:extLst>
                </p14:cNvPr>
                <p14:cNvContentPartPr/>
                <p14:nvPr/>
              </p14:nvContentPartPr>
              <p14:xfrm>
                <a:off x="10862784" y="2960784"/>
                <a:ext cx="1055880" cy="15429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81CA1DB-8142-4B8B-A060-355894F3A68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826784" y="2924784"/>
                  <a:ext cx="1127520" cy="16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4B45D2A8-B9C3-4629-A988-E18E490F3A25}"/>
                    </a:ext>
                  </a:extLst>
                </p14:cNvPr>
                <p14:cNvContentPartPr/>
                <p14:nvPr/>
              </p14:nvContentPartPr>
              <p14:xfrm>
                <a:off x="5870304" y="3455784"/>
                <a:ext cx="284040" cy="393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4B45D2A8-B9C3-4629-A988-E18E490F3A2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834304" y="3419784"/>
                  <a:ext cx="35568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90B28AF-9525-4719-A77F-D8E0943CAD45}"/>
                    </a:ext>
                  </a:extLst>
                </p14:cNvPr>
                <p14:cNvContentPartPr/>
                <p14:nvPr/>
              </p14:nvContentPartPr>
              <p14:xfrm>
                <a:off x="5778504" y="3328344"/>
                <a:ext cx="3960" cy="129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90B28AF-9525-4719-A77F-D8E0943CAD4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2864" y="3292344"/>
                  <a:ext cx="756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C396CC87-8715-4A52-AB7B-C6EC9E12EDC0}"/>
                    </a:ext>
                  </a:extLst>
                </p14:cNvPr>
                <p14:cNvContentPartPr/>
                <p14:nvPr/>
              </p14:nvContentPartPr>
              <p14:xfrm>
                <a:off x="6235704" y="3456144"/>
                <a:ext cx="148320" cy="2264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C396CC87-8715-4A52-AB7B-C6EC9E12ED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200064" y="3420144"/>
                  <a:ext cx="219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BBDAC25-C184-41F2-B317-86D11014A5ED}"/>
                    </a:ext>
                  </a:extLst>
                </p14:cNvPr>
                <p14:cNvContentPartPr/>
                <p14:nvPr/>
              </p14:nvContentPartPr>
              <p14:xfrm>
                <a:off x="6381864" y="3467304"/>
                <a:ext cx="174960" cy="1922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BBDAC25-C184-41F2-B317-86D11014A5E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346224" y="3431304"/>
                  <a:ext cx="2466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D239150-056D-4787-8B80-304E6267A473}"/>
                    </a:ext>
                  </a:extLst>
                </p14:cNvPr>
                <p14:cNvContentPartPr/>
                <p14:nvPr/>
              </p14:nvContentPartPr>
              <p14:xfrm>
                <a:off x="7699104" y="3346344"/>
                <a:ext cx="148320" cy="2577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D239150-056D-4787-8B80-304E6267A47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63464" y="3310344"/>
                  <a:ext cx="2199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55F468BA-CDA9-4230-8A4C-0943B33DAD5B}"/>
                    </a:ext>
                  </a:extLst>
                </p14:cNvPr>
                <p14:cNvContentPartPr/>
                <p14:nvPr/>
              </p14:nvContentPartPr>
              <p14:xfrm>
                <a:off x="5937624" y="4571424"/>
                <a:ext cx="78120" cy="280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5F468BA-CDA9-4230-8A4C-0943B33DAD5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901624" y="4535424"/>
                  <a:ext cx="1497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95190CD-5DA9-455B-96E9-ABD30546CAD0}"/>
                    </a:ext>
                  </a:extLst>
                </p14:cNvPr>
                <p14:cNvContentPartPr/>
                <p14:nvPr/>
              </p14:nvContentPartPr>
              <p14:xfrm>
                <a:off x="6239304" y="4299984"/>
                <a:ext cx="198000" cy="441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95190CD-5DA9-455B-96E9-ABD30546CAD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203304" y="4263984"/>
                  <a:ext cx="2696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0FC7B7B-E16F-4CB0-865B-B1321A384456}"/>
                    </a:ext>
                  </a:extLst>
                </p14:cNvPr>
                <p14:cNvContentPartPr/>
                <p14:nvPr/>
              </p14:nvContentPartPr>
              <p14:xfrm>
                <a:off x="6053184" y="4114584"/>
                <a:ext cx="165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0FC7B7B-E16F-4CB0-865B-B1321A38445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017184" y="4078584"/>
                  <a:ext cx="88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D65D55B-B1F4-4CEA-B900-88650B8AE140}"/>
                    </a:ext>
                  </a:extLst>
                </p14:cNvPr>
                <p14:cNvContentPartPr/>
                <p14:nvPr/>
              </p14:nvContentPartPr>
              <p14:xfrm>
                <a:off x="6427944" y="4270104"/>
                <a:ext cx="141480" cy="185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D65D55B-B1F4-4CEA-B900-88650B8AE140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392304" y="4234104"/>
                  <a:ext cx="21312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0ED3422-DAA5-416D-BAD4-4AD5EA7C05D2}"/>
                    </a:ext>
                  </a:extLst>
                </p14:cNvPr>
                <p14:cNvContentPartPr/>
                <p14:nvPr/>
              </p14:nvContentPartPr>
              <p14:xfrm>
                <a:off x="6581304" y="4169304"/>
                <a:ext cx="228600" cy="3099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0ED3422-DAA5-416D-BAD4-4AD5EA7C05D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545664" y="4133664"/>
                  <a:ext cx="30024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8F5A387-4056-4D10-AD12-96849D16C1AA}"/>
                    </a:ext>
                  </a:extLst>
                </p14:cNvPr>
                <p14:cNvContentPartPr/>
                <p14:nvPr/>
              </p14:nvContentPartPr>
              <p14:xfrm>
                <a:off x="7744824" y="4114584"/>
                <a:ext cx="276840" cy="486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8F5A387-4056-4D10-AD12-96849D16C1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708824" y="4078584"/>
                  <a:ext cx="3484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1E1DC39-86A0-4523-9FEF-6AD15C719EA1}"/>
                    </a:ext>
                  </a:extLst>
                </p14:cNvPr>
                <p14:cNvContentPartPr/>
                <p14:nvPr/>
              </p14:nvContentPartPr>
              <p14:xfrm>
                <a:off x="7708104" y="4092624"/>
                <a:ext cx="360" cy="39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1E1DC39-86A0-4523-9FEF-6AD15C719EA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72104" y="405662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24352B8-E63C-46D1-A2DC-D4A3524B712D}"/>
                    </a:ext>
                  </a:extLst>
                </p14:cNvPr>
                <p14:cNvContentPartPr/>
                <p14:nvPr/>
              </p14:nvContentPartPr>
              <p14:xfrm>
                <a:off x="8090784" y="3986424"/>
                <a:ext cx="332640" cy="347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24352B8-E63C-46D1-A2DC-D4A3524B712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054784" y="3950784"/>
                  <a:ext cx="4042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02BFF92C-0B44-4F13-8B1C-69BB8E3E4DAC}"/>
                    </a:ext>
                  </a:extLst>
                </p14:cNvPr>
                <p14:cNvContentPartPr/>
                <p14:nvPr/>
              </p14:nvContentPartPr>
              <p14:xfrm>
                <a:off x="7561944" y="3913344"/>
                <a:ext cx="9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02BFF92C-0B44-4F13-8B1C-69BB8E3E4DA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25944" y="3877344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5C2B85D-0575-4124-BC4E-3B2317C5BAE4}"/>
                    </a:ext>
                  </a:extLst>
                </p14:cNvPr>
                <p14:cNvContentPartPr/>
                <p14:nvPr/>
              </p14:nvContentPartPr>
              <p14:xfrm>
                <a:off x="6363864" y="5175144"/>
                <a:ext cx="322920" cy="5882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5C2B85D-0575-4124-BC4E-3B2317C5BA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327864" y="5139144"/>
                  <a:ext cx="394560" cy="65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521B9AC-8BF7-4705-A987-8AC9225A6F62}"/>
                    </a:ext>
                  </a:extLst>
                </p14:cNvPr>
                <p14:cNvContentPartPr/>
                <p14:nvPr/>
              </p14:nvContentPartPr>
              <p14:xfrm>
                <a:off x="6199344" y="5028984"/>
                <a:ext cx="21600" cy="20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521B9AC-8BF7-4705-A987-8AC9225A6F62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63344" y="4992984"/>
                  <a:ext cx="93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722BD35-730D-487F-B8DF-90DCDA46BABA}"/>
                    </a:ext>
                  </a:extLst>
                </p14:cNvPr>
                <p14:cNvContentPartPr/>
                <p14:nvPr/>
              </p14:nvContentPartPr>
              <p14:xfrm>
                <a:off x="6821424" y="5211864"/>
                <a:ext cx="412560" cy="47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722BD35-730D-487F-B8DF-90DCDA46BAB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785784" y="5175864"/>
                  <a:ext cx="4842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47740C5B-82BD-45C9-97C2-CE79F4CB0CC7}"/>
                    </a:ext>
                  </a:extLst>
                </p14:cNvPr>
                <p14:cNvContentPartPr/>
                <p14:nvPr/>
              </p14:nvContentPartPr>
              <p14:xfrm>
                <a:off x="7808544" y="5187744"/>
                <a:ext cx="113400" cy="1548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47740C5B-82BD-45C9-97C2-CE79F4CB0C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772904" y="5151744"/>
                  <a:ext cx="1850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608EF19-8DD4-4025-9F14-957199659877}"/>
                    </a:ext>
                  </a:extLst>
                </p14:cNvPr>
                <p14:cNvContentPartPr/>
                <p14:nvPr/>
              </p14:nvContentPartPr>
              <p14:xfrm>
                <a:off x="7954704" y="4928184"/>
                <a:ext cx="358920" cy="5389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608EF19-8DD4-4025-9F14-95719965987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919064" y="4892544"/>
                  <a:ext cx="43056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D97B782F-17D5-451D-93BE-D301315F3F25}"/>
                    </a:ext>
                  </a:extLst>
                </p14:cNvPr>
                <p14:cNvContentPartPr/>
                <p14:nvPr/>
              </p14:nvContentPartPr>
              <p14:xfrm>
                <a:off x="7817544" y="4860504"/>
                <a:ext cx="360" cy="39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D97B782F-17D5-451D-93BE-D301315F3F2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81904" y="482486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B7519FE-B0E9-4B6D-80FB-EF3DA7CE74E2}"/>
                    </a:ext>
                  </a:extLst>
                </p14:cNvPr>
                <p14:cNvContentPartPr/>
                <p14:nvPr/>
              </p14:nvContentPartPr>
              <p14:xfrm>
                <a:off x="8374104" y="4800384"/>
                <a:ext cx="292320" cy="4881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B7519FE-B0E9-4B6D-80FB-EF3DA7CE74E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338464" y="4764744"/>
                  <a:ext cx="36396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7236B10-FEEA-44FF-8895-54C7F26FB43F}"/>
                    </a:ext>
                  </a:extLst>
                </p14:cNvPr>
                <p14:cNvContentPartPr/>
                <p14:nvPr/>
              </p14:nvContentPartPr>
              <p14:xfrm>
                <a:off x="9884304" y="3209184"/>
                <a:ext cx="357840" cy="3679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7236B10-FEEA-44FF-8895-54C7F26FB43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48664" y="3173544"/>
                  <a:ext cx="42948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62BCBD2-B8F2-4EDD-8F37-96F1456C3F98}"/>
                    </a:ext>
                  </a:extLst>
                </p14:cNvPr>
                <p14:cNvContentPartPr/>
                <p14:nvPr/>
              </p14:nvContentPartPr>
              <p14:xfrm>
                <a:off x="10350504" y="3472344"/>
                <a:ext cx="96480" cy="14220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62BCBD2-B8F2-4EDD-8F37-96F1456C3F9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14864" y="3436344"/>
                  <a:ext cx="168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46C6E32-9837-4A74-B34D-C9F02557012A}"/>
                    </a:ext>
                  </a:extLst>
                </p14:cNvPr>
                <p14:cNvContentPartPr/>
                <p14:nvPr/>
              </p14:nvContentPartPr>
              <p14:xfrm>
                <a:off x="10167624" y="3849624"/>
                <a:ext cx="515520" cy="3762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46C6E32-9837-4A74-B34D-C9F02557012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131984" y="3813624"/>
                  <a:ext cx="5871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6C0E59E1-5E4C-4983-90B7-BA826DF2055C}"/>
                    </a:ext>
                  </a:extLst>
                </p14:cNvPr>
                <p14:cNvContentPartPr/>
                <p14:nvPr/>
              </p14:nvContentPartPr>
              <p14:xfrm>
                <a:off x="10761984" y="4103424"/>
                <a:ext cx="325080" cy="1814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6C0E59E1-5E4C-4983-90B7-BA826DF2055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726344" y="4067784"/>
                  <a:ext cx="396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B2AF12D-EEA3-4774-825B-6FA4B1EDF137}"/>
                    </a:ext>
                  </a:extLst>
                </p14:cNvPr>
                <p14:cNvContentPartPr/>
                <p14:nvPr/>
              </p14:nvContentPartPr>
              <p14:xfrm>
                <a:off x="10524384" y="4443624"/>
                <a:ext cx="334440" cy="361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B2AF12D-EEA3-4774-825B-6FA4B1EDF1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88744" y="4407984"/>
                  <a:ext cx="4060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FF7D1B44-434B-4CD3-92E2-1B705677F732}"/>
                    </a:ext>
                  </a:extLst>
                </p14:cNvPr>
                <p14:cNvContentPartPr/>
                <p14:nvPr/>
              </p14:nvContentPartPr>
              <p14:xfrm>
                <a:off x="11064024" y="4832064"/>
                <a:ext cx="299880" cy="3646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FF7D1B44-434B-4CD3-92E2-1B705677F73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028024" y="4796064"/>
                  <a:ext cx="371520" cy="436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F0C24C0-477F-45F6-964F-84E3A3919772}"/>
                  </a:ext>
                </a:extLst>
              </p14:cNvPr>
              <p14:cNvContentPartPr/>
              <p14:nvPr/>
            </p14:nvContentPartPr>
            <p14:xfrm>
              <a:off x="610344" y="5416344"/>
              <a:ext cx="460800" cy="882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F0C24C0-477F-45F6-964F-84E3A391977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74344" y="5380704"/>
                <a:ext cx="532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BE0C323-D49B-44A0-ACBC-A230E6C24F16}"/>
                  </a:ext>
                </a:extLst>
              </p14:cNvPr>
              <p14:cNvContentPartPr/>
              <p14:nvPr/>
            </p14:nvContentPartPr>
            <p14:xfrm>
              <a:off x="648864" y="6466104"/>
              <a:ext cx="564120" cy="352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BE0C323-D49B-44A0-ACBC-A230E6C24F16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613224" y="6430464"/>
                <a:ext cx="635760" cy="10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2" name="Group 201">
            <a:extLst>
              <a:ext uri="{FF2B5EF4-FFF2-40B4-BE49-F238E27FC236}">
                <a16:creationId xmlns:a16="http://schemas.microsoft.com/office/drawing/2014/main" id="{D8CBA46A-239E-4159-969C-8B8C1E990717}"/>
              </a:ext>
            </a:extLst>
          </p:cNvPr>
          <p:cNvGrpSpPr/>
          <p:nvPr/>
        </p:nvGrpSpPr>
        <p:grpSpPr>
          <a:xfrm>
            <a:off x="392904" y="204984"/>
            <a:ext cx="1881360" cy="1762200"/>
            <a:chOff x="392904" y="204984"/>
            <a:chExt cx="1881360" cy="176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84C4A83D-2345-4415-BACE-9B380C48AEBE}"/>
                    </a:ext>
                  </a:extLst>
                </p14:cNvPr>
                <p14:cNvContentPartPr/>
                <p14:nvPr/>
              </p14:nvContentPartPr>
              <p14:xfrm>
                <a:off x="392904" y="736344"/>
                <a:ext cx="346320" cy="226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84C4A83D-2345-4415-BACE-9B380C48AE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6904" y="700704"/>
                  <a:ext cx="417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35D97116-DA82-435E-862F-BE99AF69E7CB}"/>
                    </a:ext>
                  </a:extLst>
                </p14:cNvPr>
                <p14:cNvContentPartPr/>
                <p14:nvPr/>
              </p14:nvContentPartPr>
              <p14:xfrm>
                <a:off x="1002744" y="384984"/>
                <a:ext cx="251280" cy="3495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35D97116-DA82-435E-862F-BE99AF69E7C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6744" y="348984"/>
                  <a:ext cx="3229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EEDC485D-9F7B-4CBD-A093-D45A818ADEE1}"/>
                    </a:ext>
                  </a:extLst>
                </p14:cNvPr>
                <p14:cNvContentPartPr/>
                <p14:nvPr/>
              </p14:nvContentPartPr>
              <p14:xfrm>
                <a:off x="1360584" y="712584"/>
                <a:ext cx="228600" cy="205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EEDC485D-9F7B-4CBD-A093-D45A818ADEE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324584" y="676584"/>
                  <a:ext cx="3002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704C537-E0A8-4D8B-AE70-755FAF33185A}"/>
                    </a:ext>
                  </a:extLst>
                </p14:cNvPr>
                <p14:cNvContentPartPr/>
                <p14:nvPr/>
              </p14:nvContentPartPr>
              <p14:xfrm>
                <a:off x="1404144" y="255744"/>
                <a:ext cx="196200" cy="1825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704C537-E0A8-4D8B-AE70-755FAF33185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68144" y="220104"/>
                  <a:ext cx="2678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77192C2-B1F4-43BE-A8D4-33BF3E43F472}"/>
                    </a:ext>
                  </a:extLst>
                </p14:cNvPr>
                <p14:cNvContentPartPr/>
                <p14:nvPr/>
              </p14:nvContentPartPr>
              <p14:xfrm>
                <a:off x="1417104" y="283104"/>
                <a:ext cx="145800" cy="741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77192C2-B1F4-43BE-A8D4-33BF3E43F4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381464" y="247104"/>
                  <a:ext cx="2174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468A636C-EB7C-4A8E-8095-6A14F7FC3781}"/>
                    </a:ext>
                  </a:extLst>
                </p14:cNvPr>
                <p14:cNvContentPartPr/>
                <p14:nvPr/>
              </p14:nvContentPartPr>
              <p14:xfrm>
                <a:off x="1490184" y="209664"/>
                <a:ext cx="19080" cy="1551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468A636C-EB7C-4A8E-8095-6A14F7FC378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454184" y="174024"/>
                  <a:ext cx="90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571F188-9E67-4814-8B51-655A90FEC31A}"/>
                    </a:ext>
                  </a:extLst>
                </p14:cNvPr>
                <p14:cNvContentPartPr/>
                <p14:nvPr/>
              </p14:nvContentPartPr>
              <p14:xfrm>
                <a:off x="859464" y="204984"/>
                <a:ext cx="213840" cy="33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571F188-9E67-4814-8B51-655A90FEC31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23464" y="168984"/>
                  <a:ext cx="2854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E01C5D7-8030-47D2-B2C9-3D38EFEBBD5C}"/>
                    </a:ext>
                  </a:extLst>
                </p14:cNvPr>
                <p14:cNvContentPartPr/>
                <p14:nvPr/>
              </p14:nvContentPartPr>
              <p14:xfrm>
                <a:off x="904824" y="1064304"/>
                <a:ext cx="695160" cy="604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E01C5D7-8030-47D2-B2C9-3D38EFEBBD5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69184" y="1028304"/>
                  <a:ext cx="76680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0856FE8-BF35-450E-A6F0-FE74D121023C}"/>
                    </a:ext>
                  </a:extLst>
                </p14:cNvPr>
                <p14:cNvContentPartPr/>
                <p14:nvPr/>
              </p14:nvContentPartPr>
              <p14:xfrm>
                <a:off x="1023984" y="1243224"/>
                <a:ext cx="311400" cy="28080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0856FE8-BF35-450E-A6F0-FE74D121023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87984" y="1207584"/>
                  <a:ext cx="3830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CCDD0617-FBD8-40FD-B4C6-DA11FF9698ED}"/>
                    </a:ext>
                  </a:extLst>
                </p14:cNvPr>
                <p14:cNvContentPartPr/>
                <p14:nvPr/>
              </p14:nvContentPartPr>
              <p14:xfrm>
                <a:off x="1358424" y="1590984"/>
                <a:ext cx="307440" cy="3762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CCDD0617-FBD8-40FD-B4C6-DA11FF9698E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322784" y="1554984"/>
                  <a:ext cx="379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B50CC12-56F1-4D0E-BF0A-660038C31603}"/>
                    </a:ext>
                  </a:extLst>
                </p14:cNvPr>
                <p14:cNvContentPartPr/>
                <p14:nvPr/>
              </p14:nvContentPartPr>
              <p14:xfrm>
                <a:off x="1984104" y="895464"/>
                <a:ext cx="216360" cy="1944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B50CC12-56F1-4D0E-BF0A-660038C31603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48104" y="859824"/>
                  <a:ext cx="288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A28023E-E0EA-4C72-AAF1-AD10CD83F8B5}"/>
                    </a:ext>
                  </a:extLst>
                </p14:cNvPr>
                <p14:cNvContentPartPr/>
                <p14:nvPr/>
              </p14:nvContentPartPr>
              <p14:xfrm>
                <a:off x="1910664" y="1048464"/>
                <a:ext cx="363600" cy="57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A28023E-E0EA-4C72-AAF1-AD10CD83F8B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874664" y="1012824"/>
                  <a:ext cx="435240" cy="12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DDF6A54-CA8E-48D9-9203-42CB8D92283C}"/>
              </a:ext>
            </a:extLst>
          </p:cNvPr>
          <p:cNvGrpSpPr/>
          <p:nvPr/>
        </p:nvGrpSpPr>
        <p:grpSpPr>
          <a:xfrm>
            <a:off x="2632824" y="335664"/>
            <a:ext cx="1379880" cy="845280"/>
            <a:chOff x="2632824" y="335664"/>
            <a:chExt cx="1379880" cy="84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2EEDA16-7BCC-4AC8-9E74-5058542E854D}"/>
                    </a:ext>
                  </a:extLst>
                </p14:cNvPr>
                <p14:cNvContentPartPr/>
                <p14:nvPr/>
              </p14:nvContentPartPr>
              <p14:xfrm>
                <a:off x="2742984" y="636624"/>
                <a:ext cx="203400" cy="5443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2EEDA16-7BCC-4AC8-9E74-5058542E854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706984" y="600984"/>
                  <a:ext cx="27504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E6EC497-F1F7-43FE-A664-424957B9C1F0}"/>
                    </a:ext>
                  </a:extLst>
                </p14:cNvPr>
                <p14:cNvContentPartPr/>
                <p14:nvPr/>
              </p14:nvContentPartPr>
              <p14:xfrm>
                <a:off x="2632824" y="520704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E6EC497-F1F7-43FE-A664-424957B9C1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597184" y="4850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B50ADBC-4248-4044-B5FD-2F55F91778E7}"/>
                    </a:ext>
                  </a:extLst>
                </p14:cNvPr>
                <p14:cNvContentPartPr/>
                <p14:nvPr/>
              </p14:nvContentPartPr>
              <p14:xfrm>
                <a:off x="2971224" y="667224"/>
                <a:ext cx="109800" cy="221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B50ADBC-4248-4044-B5FD-2F55F91778E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935584" y="631224"/>
                  <a:ext cx="1814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FE51B98-C3F2-4722-80E2-8B4F004E89C1}"/>
                    </a:ext>
                  </a:extLst>
                </p14:cNvPr>
                <p14:cNvContentPartPr/>
                <p14:nvPr/>
              </p14:nvContentPartPr>
              <p14:xfrm>
                <a:off x="3182904" y="614304"/>
                <a:ext cx="189720" cy="198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0FE51B98-C3F2-4722-80E2-8B4F004E89C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147264" y="578304"/>
                  <a:ext cx="2613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5D485BB-4E8C-4C72-8F95-6F56277DAF20}"/>
                    </a:ext>
                  </a:extLst>
                </p14:cNvPr>
                <p14:cNvContentPartPr/>
                <p14:nvPr/>
              </p14:nvContentPartPr>
              <p14:xfrm>
                <a:off x="3355704" y="335664"/>
                <a:ext cx="458280" cy="4406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5D485BB-4E8C-4C72-8F95-6F56277DAF2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319704" y="300024"/>
                  <a:ext cx="52992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F6232F7-0753-4DDA-9009-EFC69C6D3161}"/>
                    </a:ext>
                  </a:extLst>
                </p14:cNvPr>
                <p14:cNvContentPartPr/>
                <p14:nvPr/>
              </p14:nvContentPartPr>
              <p14:xfrm>
                <a:off x="3894984" y="594144"/>
                <a:ext cx="117720" cy="164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F6232F7-0753-4DDA-9009-EFC69C6D316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59344" y="558144"/>
                  <a:ext cx="1893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23D62328-8AFE-45BB-9285-7100B36694F0}"/>
              </a:ext>
            </a:extLst>
          </p:cNvPr>
          <p:cNvGrpSpPr/>
          <p:nvPr/>
        </p:nvGrpSpPr>
        <p:grpSpPr>
          <a:xfrm>
            <a:off x="4498344" y="127584"/>
            <a:ext cx="5167440" cy="1398960"/>
            <a:chOff x="4498344" y="127584"/>
            <a:chExt cx="5167440" cy="13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CE96C98F-44B6-49F8-B4DE-2437B524A97C}"/>
                    </a:ext>
                  </a:extLst>
                </p14:cNvPr>
                <p14:cNvContentPartPr/>
                <p14:nvPr/>
              </p14:nvContentPartPr>
              <p14:xfrm>
                <a:off x="4498344" y="648864"/>
                <a:ext cx="443160" cy="291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CE96C98F-44B6-49F8-B4DE-2437B524A97C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462704" y="612864"/>
                  <a:ext cx="5148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88DB81D-0024-41B7-8D16-E509426E1235}"/>
                    </a:ext>
                  </a:extLst>
                </p14:cNvPr>
                <p14:cNvContentPartPr/>
                <p14:nvPr/>
              </p14:nvContentPartPr>
              <p14:xfrm>
                <a:off x="5165784" y="255744"/>
                <a:ext cx="376200" cy="66672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88DB81D-0024-41B7-8D16-E509426E123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130144" y="220104"/>
                  <a:ext cx="447840" cy="73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FCBD3FC4-87AC-4379-80F3-1E13E4E24954}"/>
                    </a:ext>
                  </a:extLst>
                </p14:cNvPr>
                <p14:cNvContentPartPr/>
                <p14:nvPr/>
              </p14:nvContentPartPr>
              <p14:xfrm>
                <a:off x="4973904" y="127584"/>
                <a:ext cx="3960" cy="9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FCBD3FC4-87AC-4379-80F3-1E13E4E2495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938264" y="91584"/>
                  <a:ext cx="75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B1E1A72C-98EF-4136-8989-9590F335D58A}"/>
                    </a:ext>
                  </a:extLst>
                </p14:cNvPr>
                <p14:cNvContentPartPr/>
                <p14:nvPr/>
              </p14:nvContentPartPr>
              <p14:xfrm>
                <a:off x="5522544" y="301464"/>
                <a:ext cx="230040" cy="2476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B1E1A72C-98EF-4136-8989-9590F335D58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86544" y="265464"/>
                  <a:ext cx="30168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2299E2F4-646C-47A0-A089-69F96250BAEC}"/>
                    </a:ext>
                  </a:extLst>
                </p14:cNvPr>
                <p14:cNvContentPartPr/>
                <p14:nvPr/>
              </p14:nvContentPartPr>
              <p14:xfrm>
                <a:off x="5851224" y="194184"/>
                <a:ext cx="387360" cy="43812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2299E2F4-646C-47A0-A089-69F96250BA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815584" y="158184"/>
                  <a:ext cx="45900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642000C-94B3-43E7-9785-9E562EBCD8C2}"/>
                    </a:ext>
                  </a:extLst>
                </p14:cNvPr>
                <p14:cNvContentPartPr/>
                <p14:nvPr/>
              </p14:nvContentPartPr>
              <p14:xfrm>
                <a:off x="6272424" y="192744"/>
                <a:ext cx="385920" cy="32760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642000C-94B3-43E7-9785-9E562EBCD8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236784" y="156744"/>
                  <a:ext cx="45756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1FED648-AAD5-4620-AFED-0F9FF0FD1E6A}"/>
                    </a:ext>
                  </a:extLst>
                </p14:cNvPr>
                <p14:cNvContentPartPr/>
                <p14:nvPr/>
              </p14:nvContentPartPr>
              <p14:xfrm>
                <a:off x="6701184" y="548064"/>
                <a:ext cx="325800" cy="445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1FED648-AAD5-4620-AFED-0F9FF0FD1E6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665544" y="512424"/>
                  <a:ext cx="397440" cy="51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7CEAB97-7B5C-4DF1-8F07-A69F29AA708F}"/>
                    </a:ext>
                  </a:extLst>
                </p14:cNvPr>
                <p14:cNvContentPartPr/>
                <p14:nvPr/>
              </p14:nvContentPartPr>
              <p14:xfrm>
                <a:off x="7388064" y="516744"/>
                <a:ext cx="507960" cy="1144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7CEAB97-7B5C-4DF1-8F07-A69F29AA708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52424" y="480744"/>
                  <a:ext cx="579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6762792-4F2D-4FB8-BE7B-295F4D0AD557}"/>
                    </a:ext>
                  </a:extLst>
                </p14:cNvPr>
                <p14:cNvContentPartPr/>
                <p14:nvPr/>
              </p14:nvContentPartPr>
              <p14:xfrm>
                <a:off x="7579944" y="420264"/>
                <a:ext cx="295920" cy="3870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6762792-4F2D-4FB8-BE7B-295F4D0AD55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543944" y="384264"/>
                  <a:ext cx="3675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57FDF09-6119-4210-8C68-AE8D87D8DFA4}"/>
                    </a:ext>
                  </a:extLst>
                </p14:cNvPr>
                <p14:cNvContentPartPr/>
                <p14:nvPr/>
              </p14:nvContentPartPr>
              <p14:xfrm>
                <a:off x="8046504" y="347184"/>
                <a:ext cx="276120" cy="4586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57FDF09-6119-4210-8C68-AE8D87D8DFA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010504" y="311184"/>
                  <a:ext cx="34776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5DF356B-A731-44EB-8333-FF95FF0657C7}"/>
                    </a:ext>
                  </a:extLst>
                </p14:cNvPr>
                <p14:cNvContentPartPr/>
                <p14:nvPr/>
              </p14:nvContentPartPr>
              <p14:xfrm>
                <a:off x="7945704" y="173664"/>
                <a:ext cx="7560" cy="15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5DF356B-A731-44EB-8333-FF95FF0657C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10064" y="137664"/>
                  <a:ext cx="792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51F6E74-9D99-41A5-B554-6A9E7070944D}"/>
                    </a:ext>
                  </a:extLst>
                </p14:cNvPr>
                <p14:cNvContentPartPr/>
                <p14:nvPr/>
              </p14:nvContentPartPr>
              <p14:xfrm>
                <a:off x="8288424" y="209664"/>
                <a:ext cx="441000" cy="4496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51F6E74-9D99-41A5-B554-6A9E7070944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252424" y="174024"/>
                  <a:ext cx="512640" cy="52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18B79F4A-9891-4EEB-8753-4C61114D9A01}"/>
                    </a:ext>
                  </a:extLst>
                </p14:cNvPr>
                <p14:cNvContentPartPr/>
                <p14:nvPr/>
              </p14:nvContentPartPr>
              <p14:xfrm>
                <a:off x="8814384" y="246744"/>
                <a:ext cx="322920" cy="2617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18B79F4A-9891-4EEB-8753-4C61114D9A0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778384" y="211104"/>
                  <a:ext cx="3945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980122E-C757-4D24-AB1F-6036AFEC3F3E}"/>
                    </a:ext>
                  </a:extLst>
                </p14:cNvPr>
                <p14:cNvContentPartPr/>
                <p14:nvPr/>
              </p14:nvContentPartPr>
              <p14:xfrm>
                <a:off x="9089064" y="538704"/>
                <a:ext cx="576720" cy="987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980122E-C757-4D24-AB1F-6036AFEC3F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053064" y="502704"/>
                  <a:ext cx="648360" cy="10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CB3E263D-BDB6-4AC0-8394-D19DA3C0217F}"/>
              </a:ext>
            </a:extLst>
          </p:cNvPr>
          <p:cNvGrpSpPr/>
          <p:nvPr/>
        </p:nvGrpSpPr>
        <p:grpSpPr>
          <a:xfrm>
            <a:off x="1014624" y="1737144"/>
            <a:ext cx="2296800" cy="2031120"/>
            <a:chOff x="1014624" y="1737144"/>
            <a:chExt cx="2296800" cy="203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CBC200C-1570-4674-BA91-7E8A582C7DEC}"/>
                    </a:ext>
                  </a:extLst>
                </p14:cNvPr>
                <p14:cNvContentPartPr/>
                <p14:nvPr/>
              </p14:nvContentPartPr>
              <p14:xfrm>
                <a:off x="1014624" y="2661264"/>
                <a:ext cx="394560" cy="270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CBC200C-1570-4674-BA91-7E8A582C7DE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78624" y="2625624"/>
                  <a:ext cx="466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7469243C-F8AD-4169-8FB6-F60C2660CFBD}"/>
                    </a:ext>
                  </a:extLst>
                </p14:cNvPr>
                <p14:cNvContentPartPr/>
                <p14:nvPr/>
              </p14:nvContentPartPr>
              <p14:xfrm>
                <a:off x="1729944" y="2212704"/>
                <a:ext cx="236880" cy="4680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7469243C-F8AD-4169-8FB6-F60C2660CFB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694304" y="2176704"/>
                  <a:ext cx="30852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FECE511A-39C0-4AEC-91D0-B1CC375C6992}"/>
                    </a:ext>
                  </a:extLst>
                </p14:cNvPr>
                <p14:cNvContentPartPr/>
                <p14:nvPr/>
              </p14:nvContentPartPr>
              <p14:xfrm>
                <a:off x="2148264" y="2514744"/>
                <a:ext cx="250560" cy="336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FECE511A-39C0-4AEC-91D0-B1CC375C69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112624" y="2479104"/>
                  <a:ext cx="3222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53AB3A6A-F619-4B46-82D2-32EBC95B58AC}"/>
                    </a:ext>
                  </a:extLst>
                </p14:cNvPr>
                <p14:cNvContentPartPr/>
                <p14:nvPr/>
              </p14:nvContentPartPr>
              <p14:xfrm>
                <a:off x="2185704" y="1810224"/>
                <a:ext cx="164160" cy="3056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53AB3A6A-F619-4B46-82D2-32EBC95B58AC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150064" y="1774584"/>
                  <a:ext cx="2358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B99B975D-A0CD-46EF-A64D-B603A808A3DC}"/>
                    </a:ext>
                  </a:extLst>
                </p14:cNvPr>
                <p14:cNvContentPartPr/>
                <p14:nvPr/>
              </p14:nvContentPartPr>
              <p14:xfrm>
                <a:off x="2111904" y="1846224"/>
                <a:ext cx="335520" cy="21420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B99B975D-A0CD-46EF-A64D-B603A808A3DC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075904" y="1810584"/>
                  <a:ext cx="4071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5053158-C463-441E-98B4-0923C9D40972}"/>
                    </a:ext>
                  </a:extLst>
                </p14:cNvPr>
                <p14:cNvContentPartPr/>
                <p14:nvPr/>
              </p14:nvContentPartPr>
              <p14:xfrm>
                <a:off x="2130264" y="1952784"/>
                <a:ext cx="282240" cy="7740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5053158-C463-441E-98B4-0923C9D4097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94264" y="1916784"/>
                  <a:ext cx="3538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C4E65B72-0229-44A6-B73C-D62A28E262E4}"/>
                    </a:ext>
                  </a:extLst>
                </p14:cNvPr>
                <p14:cNvContentPartPr/>
                <p14:nvPr/>
              </p14:nvContentPartPr>
              <p14:xfrm>
                <a:off x="2175984" y="1737144"/>
                <a:ext cx="113040" cy="2203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C4E65B72-0229-44A6-B73C-D62A28E262E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40344" y="1701144"/>
                  <a:ext cx="1846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C1FFFA0-D47C-4920-9D05-4708871A2FBE}"/>
                    </a:ext>
                  </a:extLst>
                </p14:cNvPr>
                <p14:cNvContentPartPr/>
                <p14:nvPr/>
              </p14:nvContentPartPr>
              <p14:xfrm>
                <a:off x="1261584" y="3009744"/>
                <a:ext cx="1483200" cy="126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C1FFFA0-D47C-4920-9D05-4708871A2FBE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225944" y="2973744"/>
                  <a:ext cx="15548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EEDA0E57-E10E-4290-908C-FE30B2D3818C}"/>
                    </a:ext>
                  </a:extLst>
                </p14:cNvPr>
                <p14:cNvContentPartPr/>
                <p14:nvPr/>
              </p14:nvContentPartPr>
              <p14:xfrm>
                <a:off x="2075544" y="3050064"/>
                <a:ext cx="319320" cy="395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EEDA0E57-E10E-4290-908C-FE30B2D3818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039544" y="3014424"/>
                  <a:ext cx="390960" cy="46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59021C85-EB16-45CA-9720-2AC69BAAA412}"/>
                    </a:ext>
                  </a:extLst>
                </p14:cNvPr>
                <p14:cNvContentPartPr/>
                <p14:nvPr/>
              </p14:nvContentPartPr>
              <p14:xfrm>
                <a:off x="2477664" y="3354624"/>
                <a:ext cx="349200" cy="41364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59021C85-EB16-45CA-9720-2AC69BAAA41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442024" y="3318984"/>
                  <a:ext cx="42084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C9270419-D7B4-4F64-8EDA-1B7869CA3BF7}"/>
                    </a:ext>
                  </a:extLst>
                </p14:cNvPr>
                <p14:cNvContentPartPr/>
                <p14:nvPr/>
              </p14:nvContentPartPr>
              <p14:xfrm>
                <a:off x="2967984" y="2700504"/>
                <a:ext cx="325800" cy="5544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C9270419-D7B4-4F64-8EDA-1B7869CA3BF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931984" y="2664504"/>
                  <a:ext cx="3974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9721C1A-15ED-4CF5-91F4-B08C8D5F919D}"/>
                    </a:ext>
                  </a:extLst>
                </p14:cNvPr>
                <p14:cNvContentPartPr/>
                <p14:nvPr/>
              </p14:nvContentPartPr>
              <p14:xfrm>
                <a:off x="2971224" y="2877264"/>
                <a:ext cx="340200" cy="489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9721C1A-15ED-4CF5-91F4-B08C8D5F91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935584" y="2841624"/>
                  <a:ext cx="411840" cy="12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C83E0AB9-7CE1-4867-AD77-B78996C53B03}"/>
              </a:ext>
            </a:extLst>
          </p:cNvPr>
          <p:cNvGrpSpPr/>
          <p:nvPr/>
        </p:nvGrpSpPr>
        <p:grpSpPr>
          <a:xfrm>
            <a:off x="3748104" y="1913184"/>
            <a:ext cx="1275840" cy="960480"/>
            <a:chOff x="3748104" y="1913184"/>
            <a:chExt cx="1275840" cy="96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8A9BEF0-4ED1-46CE-8A46-1F384343B020}"/>
                    </a:ext>
                  </a:extLst>
                </p14:cNvPr>
                <p14:cNvContentPartPr/>
                <p14:nvPr/>
              </p14:nvContentPartPr>
              <p14:xfrm>
                <a:off x="3748104" y="2433024"/>
                <a:ext cx="276120" cy="440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8A9BEF0-4ED1-46CE-8A46-1F384343B02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712104" y="2397384"/>
                  <a:ext cx="3477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C4F934E-9116-4F6F-81B4-9CBCCF4B6321}"/>
                    </a:ext>
                  </a:extLst>
                </p14:cNvPr>
                <p14:cNvContentPartPr/>
                <p14:nvPr/>
              </p14:nvContentPartPr>
              <p14:xfrm>
                <a:off x="3790224" y="2413584"/>
                <a:ext cx="86760" cy="11844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C4F934E-9116-4F6F-81B4-9CBCCF4B632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754584" y="2377584"/>
                  <a:ext cx="1584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305ED73-2D81-4F79-9521-80D014AC9832}"/>
                    </a:ext>
                  </a:extLst>
                </p14:cNvPr>
                <p14:cNvContentPartPr/>
                <p14:nvPr/>
              </p14:nvContentPartPr>
              <p14:xfrm>
                <a:off x="4150944" y="2505024"/>
                <a:ext cx="192240" cy="18504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305ED73-2D81-4F79-9521-80D014AC983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115304" y="2469024"/>
                  <a:ext cx="263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685B86AB-9956-48ED-A07D-5A7C02817A86}"/>
                    </a:ext>
                  </a:extLst>
                </p14:cNvPr>
                <p14:cNvContentPartPr/>
                <p14:nvPr/>
              </p14:nvContentPartPr>
              <p14:xfrm>
                <a:off x="4178664" y="2496024"/>
                <a:ext cx="308880" cy="2815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685B86AB-9956-48ED-A07D-5A7C02817A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42664" y="2460024"/>
                  <a:ext cx="380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E22FB48-789A-426D-9D2E-C048E3CF8E6D}"/>
                    </a:ext>
                  </a:extLst>
                </p14:cNvPr>
                <p14:cNvContentPartPr/>
                <p14:nvPr/>
              </p14:nvContentPartPr>
              <p14:xfrm>
                <a:off x="4086864" y="2540664"/>
                <a:ext cx="329040" cy="8352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E22FB48-789A-426D-9D2E-C048E3CF8E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051224" y="2504664"/>
                  <a:ext cx="4006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04347CA8-9185-4593-A8D9-912DCF63CF1D}"/>
                    </a:ext>
                  </a:extLst>
                </p14:cNvPr>
                <p14:cNvContentPartPr/>
                <p14:nvPr/>
              </p14:nvContentPartPr>
              <p14:xfrm>
                <a:off x="4461984" y="1913184"/>
                <a:ext cx="302760" cy="6318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04347CA8-9185-4593-A8D9-912DCF63CF1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425984" y="1877184"/>
                  <a:ext cx="374400" cy="7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B5FA731-0B4C-418A-8EE5-0949637C9721}"/>
                    </a:ext>
                  </a:extLst>
                </p14:cNvPr>
                <p14:cNvContentPartPr/>
                <p14:nvPr/>
              </p14:nvContentPartPr>
              <p14:xfrm>
                <a:off x="4919184" y="2404224"/>
                <a:ext cx="104760" cy="22068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B5FA731-0B4C-418A-8EE5-0949637C972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83184" y="2368584"/>
                  <a:ext cx="17640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D1861275-6888-4B19-8BAB-2309D2C3EC4A}"/>
              </a:ext>
            </a:extLst>
          </p:cNvPr>
          <p:cNvGrpSpPr/>
          <p:nvPr/>
        </p:nvGrpSpPr>
        <p:grpSpPr>
          <a:xfrm>
            <a:off x="5349024" y="-117576"/>
            <a:ext cx="6588000" cy="2651040"/>
            <a:chOff x="5349024" y="-117576"/>
            <a:chExt cx="6588000" cy="265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88220DF-4DE7-404C-9616-5C09EC2412D3}"/>
                    </a:ext>
                  </a:extLst>
                </p14:cNvPr>
                <p14:cNvContentPartPr/>
                <p14:nvPr/>
              </p14:nvContentPartPr>
              <p14:xfrm>
                <a:off x="5349024" y="2312784"/>
                <a:ext cx="769680" cy="370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88220DF-4DE7-404C-9616-5C09EC2412D3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313384" y="2277144"/>
                  <a:ext cx="8413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992D7E0E-5A02-47C3-BB51-7648515C4552}"/>
                    </a:ext>
                  </a:extLst>
                </p14:cNvPr>
                <p14:cNvContentPartPr/>
                <p14:nvPr/>
              </p14:nvContentPartPr>
              <p14:xfrm>
                <a:off x="5714784" y="2130264"/>
                <a:ext cx="110880" cy="35604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992D7E0E-5A02-47C3-BB51-7648515C455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678784" y="2094624"/>
                  <a:ext cx="18252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30E691BA-D815-43C6-A7EF-B7C78FAEF3BF}"/>
                    </a:ext>
                  </a:extLst>
                </p14:cNvPr>
                <p14:cNvContentPartPr/>
                <p14:nvPr/>
              </p14:nvContentPartPr>
              <p14:xfrm>
                <a:off x="6308784" y="2038824"/>
                <a:ext cx="177120" cy="47808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30E691BA-D815-43C6-A7EF-B7C78FAEF3BF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273144" y="2002824"/>
                  <a:ext cx="2487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464F04D-9EC8-4FF8-AB7C-2EEE9CA9C62A}"/>
                    </a:ext>
                  </a:extLst>
                </p14:cNvPr>
                <p14:cNvContentPartPr/>
                <p14:nvPr/>
              </p14:nvContentPartPr>
              <p14:xfrm>
                <a:off x="6254064" y="1911024"/>
                <a:ext cx="3960" cy="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464F04D-9EC8-4FF8-AB7C-2EEE9CA9C62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218424" y="187502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0E6B032-DA16-4568-921F-93935734AE1D}"/>
                    </a:ext>
                  </a:extLst>
                </p14:cNvPr>
                <p14:cNvContentPartPr/>
                <p14:nvPr/>
              </p14:nvContentPartPr>
              <p14:xfrm>
                <a:off x="6594624" y="1855944"/>
                <a:ext cx="336600" cy="348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0E6B032-DA16-4568-921F-93935734AE1D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558984" y="1819944"/>
                  <a:ext cx="40824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B6D16B2-5011-405F-9277-10C3D3232ADD}"/>
                    </a:ext>
                  </a:extLst>
                </p14:cNvPr>
                <p14:cNvContentPartPr/>
                <p14:nvPr/>
              </p14:nvContentPartPr>
              <p14:xfrm>
                <a:off x="6967584" y="1602864"/>
                <a:ext cx="294480" cy="500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B6D16B2-5011-405F-9277-10C3D3232AD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931584" y="1566864"/>
                  <a:ext cx="36612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D4FF1FD-3C48-4A39-9983-EE8B7D6CE9E2}"/>
                    </a:ext>
                  </a:extLst>
                </p14:cNvPr>
                <p14:cNvContentPartPr/>
                <p14:nvPr/>
              </p14:nvContentPartPr>
              <p14:xfrm>
                <a:off x="7304544" y="2184984"/>
                <a:ext cx="431640" cy="3484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D4FF1FD-3C48-4A39-9983-EE8B7D6CE9E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268544" y="2148984"/>
                  <a:ext cx="5032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E9E4762C-FDBD-402A-A4C3-DB2740B28469}"/>
                    </a:ext>
                  </a:extLst>
                </p14:cNvPr>
                <p14:cNvContentPartPr/>
                <p14:nvPr/>
              </p14:nvContentPartPr>
              <p14:xfrm>
                <a:off x="7845264" y="2005704"/>
                <a:ext cx="349200" cy="78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E9E4762C-FDBD-402A-A4C3-DB2740B28469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09624" y="1970064"/>
                  <a:ext cx="42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B421141E-3B76-488B-84D5-026CDF74AC67}"/>
                    </a:ext>
                  </a:extLst>
                </p14:cNvPr>
                <p14:cNvContentPartPr/>
                <p14:nvPr/>
              </p14:nvContentPartPr>
              <p14:xfrm>
                <a:off x="8412264" y="1673064"/>
                <a:ext cx="405360" cy="6055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B421141E-3B76-488B-84D5-026CDF74AC6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376264" y="1637424"/>
                  <a:ext cx="477000" cy="6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4A61ADCC-7C76-4558-B45D-B73A6313AB8D}"/>
                    </a:ext>
                  </a:extLst>
                </p14:cNvPr>
                <p14:cNvContentPartPr/>
                <p14:nvPr/>
              </p14:nvContentPartPr>
              <p14:xfrm>
                <a:off x="8366544" y="1572624"/>
                <a:ext cx="360" cy="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4A61ADCC-7C76-4558-B45D-B73A6313AB8D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30544" y="15366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56DD202-6CCB-4064-84F6-9669F7BE9695}"/>
                    </a:ext>
                  </a:extLst>
                </p14:cNvPr>
                <p14:cNvContentPartPr/>
                <p14:nvPr/>
              </p14:nvContentPartPr>
              <p14:xfrm>
                <a:off x="8900064" y="1663704"/>
                <a:ext cx="659160" cy="3765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56DD202-6CCB-4064-84F6-9669F7BE969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864064" y="1628064"/>
                  <a:ext cx="7308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6CDF815-809C-4E44-84C1-EE002E1211F8}"/>
                    </a:ext>
                  </a:extLst>
                </p14:cNvPr>
                <p14:cNvContentPartPr/>
                <p14:nvPr/>
              </p14:nvContentPartPr>
              <p14:xfrm>
                <a:off x="9811224" y="1211904"/>
                <a:ext cx="427320" cy="49248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6CDF815-809C-4E44-84C1-EE002E1211F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9775224" y="1175904"/>
                  <a:ext cx="4989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89396B03-D85F-4DA2-9D07-7B944EAB43A0}"/>
                    </a:ext>
                  </a:extLst>
                </p14:cNvPr>
                <p14:cNvContentPartPr/>
                <p14:nvPr/>
              </p14:nvContentPartPr>
              <p14:xfrm>
                <a:off x="10478664" y="1626984"/>
                <a:ext cx="388080" cy="4582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89396B03-D85F-4DA2-9D07-7B944EAB43A0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0443024" y="1591344"/>
                  <a:ext cx="4597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08A5347B-EC3F-49BC-AA65-5232108F41BA}"/>
                    </a:ext>
                  </a:extLst>
                </p14:cNvPr>
                <p14:cNvContentPartPr/>
                <p14:nvPr/>
              </p14:nvContentPartPr>
              <p14:xfrm>
                <a:off x="9637704" y="401184"/>
                <a:ext cx="1109520" cy="1112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08A5347B-EC3F-49BC-AA65-5232108F41BA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9601704" y="365184"/>
                  <a:ext cx="1181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E9D70FB8-3250-4BD5-A6D2-EFD958E346B1}"/>
                    </a:ext>
                  </a:extLst>
                </p14:cNvPr>
                <p14:cNvContentPartPr/>
                <p14:nvPr/>
              </p14:nvContentPartPr>
              <p14:xfrm>
                <a:off x="10368864" y="264024"/>
                <a:ext cx="513720" cy="30132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E9D70FB8-3250-4BD5-A6D2-EFD958E346B1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33224" y="228384"/>
                  <a:ext cx="5853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2EDE9FE-5974-4780-B06A-C4D93751D8DB}"/>
                    </a:ext>
                  </a:extLst>
                </p14:cNvPr>
                <p14:cNvContentPartPr/>
                <p14:nvPr/>
              </p14:nvContentPartPr>
              <p14:xfrm>
                <a:off x="11246544" y="-117576"/>
                <a:ext cx="329040" cy="730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2EDE9FE-5974-4780-B06A-C4D93751D8D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1210904" y="-153576"/>
                  <a:ext cx="40068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841179F-5F6D-4283-8D42-69F711C9CD15}"/>
                    </a:ext>
                  </a:extLst>
                </p14:cNvPr>
                <p14:cNvContentPartPr/>
                <p14:nvPr/>
              </p14:nvContentPartPr>
              <p14:xfrm>
                <a:off x="11310624" y="120528"/>
                <a:ext cx="249480" cy="1260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841179F-5F6D-4283-8D42-69F711C9CD15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1274984" y="84888"/>
                  <a:ext cx="321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D43E0BDE-73FD-466B-9690-19372B3355CA}"/>
                    </a:ext>
                  </a:extLst>
                </p14:cNvPr>
                <p14:cNvContentPartPr/>
                <p14:nvPr/>
              </p14:nvContentPartPr>
              <p14:xfrm>
                <a:off x="10907424" y="1369728"/>
                <a:ext cx="457560" cy="2775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D43E0BDE-73FD-466B-9690-19372B3355CA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871424" y="1334088"/>
                  <a:ext cx="5292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DA1BACA7-4501-43A2-8340-76F8651F3242}"/>
                    </a:ext>
                  </a:extLst>
                </p14:cNvPr>
                <p14:cNvContentPartPr/>
                <p14:nvPr/>
              </p14:nvContentPartPr>
              <p14:xfrm>
                <a:off x="11118744" y="1354248"/>
                <a:ext cx="332640" cy="13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DA1BACA7-4501-43A2-8340-76F8651F324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1083104" y="1318608"/>
                  <a:ext cx="404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F05178D3-4C43-4E78-82BC-DBC86EE797F1}"/>
                    </a:ext>
                  </a:extLst>
                </p14:cNvPr>
                <p14:cNvContentPartPr/>
                <p14:nvPr/>
              </p14:nvContentPartPr>
              <p14:xfrm>
                <a:off x="11573064" y="790848"/>
                <a:ext cx="363960" cy="46872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F05178D3-4C43-4E78-82BC-DBC86EE797F1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1537064" y="755208"/>
                  <a:ext cx="435600" cy="540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69275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E667D45-0C89-403E-9718-BF5096FD8FAB}"/>
                  </a:ext>
                </a:extLst>
              </p14:cNvPr>
              <p14:cNvContentPartPr/>
              <p14:nvPr/>
            </p14:nvContentPartPr>
            <p14:xfrm>
              <a:off x="3866544" y="4553424"/>
              <a:ext cx="695160" cy="17359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E667D45-0C89-403E-9718-BF5096FD8F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30544" y="4517424"/>
                <a:ext cx="766800" cy="180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894E1A3-CC47-4AE3-BDB0-9DB8D6EE4D6B}"/>
              </a:ext>
            </a:extLst>
          </p:cNvPr>
          <p:cNvGrpSpPr/>
          <p:nvPr/>
        </p:nvGrpSpPr>
        <p:grpSpPr>
          <a:xfrm>
            <a:off x="245664" y="81864"/>
            <a:ext cx="11579040" cy="6357960"/>
            <a:chOff x="245664" y="81864"/>
            <a:chExt cx="11579040" cy="635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5681740-53F4-461F-9FEB-E4CE503FF57F}"/>
                    </a:ext>
                  </a:extLst>
                </p14:cNvPr>
                <p14:cNvContentPartPr/>
                <p14:nvPr/>
              </p14:nvContentPartPr>
              <p14:xfrm>
                <a:off x="245664" y="362664"/>
                <a:ext cx="419400" cy="604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5681740-53F4-461F-9FEB-E4CE503FF57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9664" y="326664"/>
                  <a:ext cx="491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576616-C221-4D26-9DDC-81D3677C4E93}"/>
                    </a:ext>
                  </a:extLst>
                </p14:cNvPr>
                <p14:cNvContentPartPr/>
                <p14:nvPr/>
              </p14:nvContentPartPr>
              <p14:xfrm>
                <a:off x="465984" y="769464"/>
                <a:ext cx="254520" cy="117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576616-C221-4D26-9DDC-81D3677C4E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0344" y="733464"/>
                  <a:ext cx="3261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1B9FA58-5075-4DD6-815B-0621C593CFD4}"/>
                    </a:ext>
                  </a:extLst>
                </p14:cNvPr>
                <p14:cNvContentPartPr/>
                <p14:nvPr/>
              </p14:nvContentPartPr>
              <p14:xfrm>
                <a:off x="831744" y="678384"/>
                <a:ext cx="167760" cy="212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1B9FA58-5075-4DD6-815B-0621C593CF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5744" y="642744"/>
                  <a:ext cx="2394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EF92E11-1DFB-4F5F-908E-0C22B4012274}"/>
                    </a:ext>
                  </a:extLst>
                </p14:cNvPr>
                <p14:cNvContentPartPr/>
                <p14:nvPr/>
              </p14:nvContentPartPr>
              <p14:xfrm>
                <a:off x="1118664" y="740304"/>
                <a:ext cx="356400" cy="146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EF92E11-1DFB-4F5F-908E-0C22B40122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83024" y="704664"/>
                  <a:ext cx="4280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17A7A0C-2BC4-46B1-9BE4-320DDB185DEE}"/>
                    </a:ext>
                  </a:extLst>
                </p14:cNvPr>
                <p14:cNvContentPartPr/>
                <p14:nvPr/>
              </p14:nvContentPartPr>
              <p14:xfrm>
                <a:off x="1599984" y="593784"/>
                <a:ext cx="487440" cy="12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17A7A0C-2BC4-46B1-9BE4-320DDB185D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3984" y="558144"/>
                  <a:ext cx="5590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ED4C0CA-6027-4BA5-873F-6498B190836B}"/>
                    </a:ext>
                  </a:extLst>
                </p14:cNvPr>
                <p14:cNvContentPartPr/>
                <p14:nvPr/>
              </p14:nvContentPartPr>
              <p14:xfrm>
                <a:off x="996264" y="1234224"/>
                <a:ext cx="360" cy="1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ED4C0CA-6027-4BA5-873F-6498B190836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60264" y="1198224"/>
                  <a:ext cx="72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D7606F8-9B07-42F9-A6B1-CE9B943401B5}"/>
                    </a:ext>
                  </a:extLst>
                </p14:cNvPr>
                <p14:cNvContentPartPr/>
                <p14:nvPr/>
              </p14:nvContentPartPr>
              <p14:xfrm>
                <a:off x="1059984" y="1517544"/>
                <a:ext cx="149400" cy="604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D7606F8-9B07-42F9-A6B1-CE9B943401B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3984" y="1481904"/>
                  <a:ext cx="221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2300FF-101A-4D7F-9646-42960D5B7370}"/>
                    </a:ext>
                  </a:extLst>
                </p14:cNvPr>
                <p14:cNvContentPartPr/>
                <p14:nvPr/>
              </p14:nvContentPartPr>
              <p14:xfrm>
                <a:off x="1260864" y="1544904"/>
                <a:ext cx="9360" cy="183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2300FF-101A-4D7F-9646-42960D5B737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24864" y="1508904"/>
                  <a:ext cx="8100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6646A0F-3152-46A4-A076-5CB9EDE8F45F}"/>
                    </a:ext>
                  </a:extLst>
                </p14:cNvPr>
                <p14:cNvContentPartPr/>
                <p14:nvPr/>
              </p14:nvContentPartPr>
              <p14:xfrm>
                <a:off x="1430424" y="1372104"/>
                <a:ext cx="373320" cy="440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6646A0F-3152-46A4-A076-5CB9EDE8F45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394784" y="1336104"/>
                  <a:ext cx="44496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852691-7E85-4696-BBFC-33562F39F147}"/>
                    </a:ext>
                  </a:extLst>
                </p14:cNvPr>
                <p14:cNvContentPartPr/>
                <p14:nvPr/>
              </p14:nvContentPartPr>
              <p14:xfrm>
                <a:off x="1873944" y="1187064"/>
                <a:ext cx="292680" cy="33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852691-7E85-4696-BBFC-33562F39F14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38304" y="1151424"/>
                  <a:ext cx="36432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4C8C59-4038-40E9-8BD9-93207672B3EA}"/>
                    </a:ext>
                  </a:extLst>
                </p14:cNvPr>
                <p14:cNvContentPartPr/>
                <p14:nvPr/>
              </p14:nvContentPartPr>
              <p14:xfrm>
                <a:off x="2133864" y="1462464"/>
                <a:ext cx="297360" cy="39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4C8C59-4038-40E9-8BD9-93207672B3E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97864" y="1426824"/>
                  <a:ext cx="3690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1DCC61C-C105-48E5-9C20-CED5BF1F8DE3}"/>
                    </a:ext>
                  </a:extLst>
                </p14:cNvPr>
                <p14:cNvContentPartPr/>
                <p14:nvPr/>
              </p14:nvContentPartPr>
              <p14:xfrm>
                <a:off x="2889144" y="392544"/>
                <a:ext cx="1071720" cy="72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1DCC61C-C105-48E5-9C20-CED5BF1F8DE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53144" y="356904"/>
                  <a:ext cx="1143360" cy="79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7ABD156-C1C1-4917-BC7F-5978E0D2E712}"/>
                    </a:ext>
                  </a:extLst>
                </p14:cNvPr>
                <p14:cNvContentPartPr/>
                <p14:nvPr/>
              </p14:nvContentPartPr>
              <p14:xfrm>
                <a:off x="4160304" y="544464"/>
                <a:ext cx="360" cy="3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7ABD156-C1C1-4917-BC7F-5978E0D2E71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24304" y="50882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0B4D16-F8E1-44DC-B74A-CAD1FC7B9F00}"/>
                    </a:ext>
                  </a:extLst>
                </p14:cNvPr>
                <p14:cNvContentPartPr/>
                <p14:nvPr/>
              </p14:nvContentPartPr>
              <p14:xfrm>
                <a:off x="4123584" y="612504"/>
                <a:ext cx="360" cy="9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0B4D16-F8E1-44DC-B74A-CAD1FC7B9F0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87584" y="57650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0E69452-1CBC-4DF6-8774-D71E169E0BE8}"/>
                    </a:ext>
                  </a:extLst>
                </p14:cNvPr>
                <p14:cNvContentPartPr/>
                <p14:nvPr/>
              </p14:nvContentPartPr>
              <p14:xfrm>
                <a:off x="4679424" y="155304"/>
                <a:ext cx="371520" cy="381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0E69452-1CBC-4DF6-8774-D71E169E0BE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643424" y="119304"/>
                  <a:ext cx="4431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674B399-F9B9-473A-BE5E-2E63DFF56FC1}"/>
                    </a:ext>
                  </a:extLst>
                </p14:cNvPr>
                <p14:cNvContentPartPr/>
                <p14:nvPr/>
              </p14:nvContentPartPr>
              <p14:xfrm>
                <a:off x="4726944" y="411264"/>
                <a:ext cx="218880" cy="36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674B399-F9B9-473A-BE5E-2E63DFF56F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91304" y="375264"/>
                  <a:ext cx="29052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894927-11E4-41C9-B0DA-08089958D791}"/>
                    </a:ext>
                  </a:extLst>
                </p14:cNvPr>
                <p14:cNvContentPartPr/>
                <p14:nvPr/>
              </p14:nvContentPartPr>
              <p14:xfrm>
                <a:off x="2883024" y="1399464"/>
                <a:ext cx="660600" cy="26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894927-11E4-41C9-B0DA-08089958D7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47384" y="1363824"/>
                  <a:ext cx="7322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336B552-50B2-4B81-95CD-790260467ED8}"/>
                    </a:ext>
                  </a:extLst>
                </p14:cNvPr>
                <p14:cNvContentPartPr/>
                <p14:nvPr/>
              </p14:nvContentPartPr>
              <p14:xfrm>
                <a:off x="2953224" y="1508544"/>
                <a:ext cx="731160" cy="11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336B552-50B2-4B81-95CD-790260467ED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17584" y="1472544"/>
                  <a:ext cx="802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12C5E02-D8DD-4F6F-B080-98BD7D13AC78}"/>
                    </a:ext>
                  </a:extLst>
                </p14:cNvPr>
                <p14:cNvContentPartPr/>
                <p14:nvPr/>
              </p14:nvContentPartPr>
              <p14:xfrm>
                <a:off x="4250304" y="1142424"/>
                <a:ext cx="146880" cy="469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12C5E02-D8DD-4F6F-B080-98BD7D13AC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14664" y="1106784"/>
                  <a:ext cx="218520" cy="54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A9F56DB-8B01-47B3-8F4F-FD97C311E102}"/>
                    </a:ext>
                  </a:extLst>
                </p14:cNvPr>
                <p14:cNvContentPartPr/>
                <p14:nvPr/>
              </p14:nvContentPartPr>
              <p14:xfrm>
                <a:off x="4306464" y="978264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A9F56DB-8B01-47B3-8F4F-FD97C311E10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70464" y="9422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1FD8481-A485-482D-B5CB-A3B3FBC76466}"/>
                    </a:ext>
                  </a:extLst>
                </p14:cNvPr>
                <p14:cNvContentPartPr/>
                <p14:nvPr/>
              </p14:nvContentPartPr>
              <p14:xfrm>
                <a:off x="4434624" y="1106064"/>
                <a:ext cx="120240" cy="349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1FD8481-A485-482D-B5CB-A3B3FBC764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98624" y="1070064"/>
                  <a:ext cx="191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6EF735A-B585-4F30-94D3-4236E789B0D5}"/>
                    </a:ext>
                  </a:extLst>
                </p14:cNvPr>
                <p14:cNvContentPartPr/>
                <p14:nvPr/>
              </p14:nvContentPartPr>
              <p14:xfrm>
                <a:off x="4690584" y="1012464"/>
                <a:ext cx="323640" cy="223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6EF735A-B585-4F30-94D3-4236E789B0D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54944" y="976464"/>
                  <a:ext cx="3952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B1E0488-9B5B-4982-A71D-9452C41754E7}"/>
                    </a:ext>
                  </a:extLst>
                </p14:cNvPr>
                <p14:cNvContentPartPr/>
                <p14:nvPr/>
              </p14:nvContentPartPr>
              <p14:xfrm>
                <a:off x="5396184" y="777384"/>
                <a:ext cx="348840" cy="335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B1E0488-9B5B-4982-A71D-9452C41754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60544" y="741744"/>
                  <a:ext cx="4204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04684C2-FCC4-450E-8DDE-7DEA9B67AF0B}"/>
                    </a:ext>
                  </a:extLst>
                </p14:cNvPr>
                <p14:cNvContentPartPr/>
                <p14:nvPr/>
              </p14:nvContentPartPr>
              <p14:xfrm>
                <a:off x="5805504" y="930744"/>
                <a:ext cx="112320" cy="375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04684C2-FCC4-450E-8DDE-7DEA9B67AF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69864" y="894744"/>
                  <a:ext cx="18396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5D3513-8108-4FA1-A24D-75458805F74B}"/>
                    </a:ext>
                  </a:extLst>
                </p14:cNvPr>
                <p14:cNvContentPartPr/>
                <p14:nvPr/>
              </p14:nvContentPartPr>
              <p14:xfrm>
                <a:off x="6116904" y="650304"/>
                <a:ext cx="538920" cy="19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5D3513-8108-4FA1-A24D-75458805F74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81264" y="614664"/>
                  <a:ext cx="6105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50CD59-52E8-45C8-9416-B1F6CF2D0ED1}"/>
                    </a:ext>
                  </a:extLst>
                </p14:cNvPr>
                <p14:cNvContentPartPr/>
                <p14:nvPr/>
              </p14:nvContentPartPr>
              <p14:xfrm>
                <a:off x="6354864" y="584784"/>
                <a:ext cx="224280" cy="38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50CD59-52E8-45C8-9416-B1F6CF2D0ED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18864" y="549144"/>
                  <a:ext cx="29592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B850C41-ACF3-45E3-A73A-3C2687E0C1F2}"/>
                    </a:ext>
                  </a:extLst>
                </p14:cNvPr>
                <p14:cNvContentPartPr/>
                <p14:nvPr/>
              </p14:nvContentPartPr>
              <p14:xfrm>
                <a:off x="7068024" y="356184"/>
                <a:ext cx="200520" cy="448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B850C41-ACF3-45E3-A73A-3C2687E0C1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32384" y="320544"/>
                  <a:ext cx="272160" cy="5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C4D820-E633-42FA-93DB-77B6BB8490DD}"/>
                    </a:ext>
                  </a:extLst>
                </p14:cNvPr>
                <p14:cNvContentPartPr/>
                <p14:nvPr/>
              </p14:nvContentPartPr>
              <p14:xfrm>
                <a:off x="6996744" y="274824"/>
                <a:ext cx="7560" cy="2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C4D820-E633-42FA-93DB-77B6BB8490D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1104" y="239184"/>
                  <a:ext cx="79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E935AF-8A63-410D-9A30-5C9F11772ADA}"/>
                    </a:ext>
                  </a:extLst>
                </p14:cNvPr>
                <p14:cNvContentPartPr/>
                <p14:nvPr/>
              </p14:nvContentPartPr>
              <p14:xfrm>
                <a:off x="7327944" y="283104"/>
                <a:ext cx="236160" cy="31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E935AF-8A63-410D-9A30-5C9F11772AD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291944" y="247104"/>
                  <a:ext cx="30780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7982377-34A9-4B8C-AE68-F241C1057759}"/>
                    </a:ext>
                  </a:extLst>
                </p14:cNvPr>
                <p14:cNvContentPartPr/>
                <p14:nvPr/>
              </p14:nvContentPartPr>
              <p14:xfrm>
                <a:off x="7775784" y="293544"/>
                <a:ext cx="318960" cy="333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7982377-34A9-4B8C-AE68-F241C105775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739784" y="257544"/>
                  <a:ext cx="3906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52D5B57-82BF-4E1B-BF22-ED0B3B8FA126}"/>
                    </a:ext>
                  </a:extLst>
                </p14:cNvPr>
                <p14:cNvContentPartPr/>
                <p14:nvPr/>
              </p14:nvContentPartPr>
              <p14:xfrm>
                <a:off x="8183664" y="555624"/>
                <a:ext cx="312480" cy="36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52D5B57-82BF-4E1B-BF22-ED0B3B8FA12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147664" y="519984"/>
                  <a:ext cx="3841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94E594A-F9E6-4454-AFEC-85864A6AF1F2}"/>
                    </a:ext>
                  </a:extLst>
                </p14:cNvPr>
                <p14:cNvContentPartPr/>
                <p14:nvPr/>
              </p14:nvContentPartPr>
              <p14:xfrm>
                <a:off x="8722944" y="566064"/>
                <a:ext cx="537480" cy="128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94E594A-F9E6-4454-AFEC-85864A6AF1F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87304" y="530424"/>
                  <a:ext cx="609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657B4F-5571-42CD-B2EA-EA4F7A0EA006}"/>
                    </a:ext>
                  </a:extLst>
                </p14:cNvPr>
                <p14:cNvContentPartPr/>
                <p14:nvPr/>
              </p14:nvContentPartPr>
              <p14:xfrm>
                <a:off x="8933184" y="420264"/>
                <a:ext cx="158400" cy="394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657B4F-5571-42CD-B2EA-EA4F7A0EA00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897544" y="384624"/>
                  <a:ext cx="23004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F46B18-176C-4393-95C4-73EB0AADAFC5}"/>
                    </a:ext>
                  </a:extLst>
                </p14:cNvPr>
                <p14:cNvContentPartPr/>
                <p14:nvPr/>
              </p14:nvContentPartPr>
              <p14:xfrm>
                <a:off x="9936864" y="200304"/>
                <a:ext cx="371160" cy="292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F46B18-176C-4393-95C4-73EB0AADAF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900864" y="164664"/>
                  <a:ext cx="4428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506B7B7-55F2-47C2-ACEF-AF0E8BE0F3FD}"/>
                    </a:ext>
                  </a:extLst>
                </p14:cNvPr>
                <p14:cNvContentPartPr/>
                <p14:nvPr/>
              </p14:nvContentPartPr>
              <p14:xfrm>
                <a:off x="10324224" y="510264"/>
                <a:ext cx="314280" cy="342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506B7B7-55F2-47C2-ACEF-AF0E8BE0F3F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288584" y="474624"/>
                  <a:ext cx="3859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4A263E5-1D3A-41DC-8778-796E08F0CDCF}"/>
                    </a:ext>
                  </a:extLst>
                </p14:cNvPr>
                <p14:cNvContentPartPr/>
                <p14:nvPr/>
              </p14:nvContentPartPr>
              <p14:xfrm>
                <a:off x="10426104" y="94824"/>
                <a:ext cx="199440" cy="22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4A263E5-1D3A-41DC-8778-796E08F0CDC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90104" y="59184"/>
                  <a:ext cx="271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A2FD20-E1DE-4CDD-8CC7-31A5337023A5}"/>
                    </a:ext>
                  </a:extLst>
                </p14:cNvPr>
                <p14:cNvContentPartPr/>
                <p14:nvPr/>
              </p14:nvContentPartPr>
              <p14:xfrm>
                <a:off x="10414944" y="136944"/>
                <a:ext cx="212760" cy="5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A2FD20-E1DE-4CDD-8CC7-31A5337023A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378944" y="100944"/>
                  <a:ext cx="2844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8C3FB80-26C8-4DD8-B685-6C0EE609C822}"/>
                    </a:ext>
                  </a:extLst>
                </p14:cNvPr>
                <p14:cNvContentPartPr/>
                <p14:nvPr/>
              </p14:nvContentPartPr>
              <p14:xfrm>
                <a:off x="10387224" y="81864"/>
                <a:ext cx="270360" cy="217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8C3FB80-26C8-4DD8-B685-6C0EE609C82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351224" y="46224"/>
                  <a:ext cx="3420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E94489-0228-4A54-9292-604DFDF28C57}"/>
                    </a:ext>
                  </a:extLst>
                </p14:cNvPr>
                <p14:cNvContentPartPr/>
                <p14:nvPr/>
              </p14:nvContentPartPr>
              <p14:xfrm>
                <a:off x="10332144" y="154584"/>
                <a:ext cx="365400" cy="101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E94489-0228-4A54-9292-604DFDF28C5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96504" y="118944"/>
                  <a:ext cx="4370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E171709-5C2F-464D-9C0F-F5B04C650B81}"/>
                    </a:ext>
                  </a:extLst>
                </p14:cNvPr>
                <p14:cNvContentPartPr/>
                <p14:nvPr/>
              </p14:nvContentPartPr>
              <p14:xfrm>
                <a:off x="10834704" y="155304"/>
                <a:ext cx="284400" cy="719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E171709-5C2F-464D-9C0F-F5B04C650B8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799064" y="119304"/>
                  <a:ext cx="35604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FDFFD3-A04B-45D0-9881-D213954E10FF}"/>
                    </a:ext>
                  </a:extLst>
                </p14:cNvPr>
                <p14:cNvContentPartPr/>
                <p14:nvPr/>
              </p14:nvContentPartPr>
              <p14:xfrm>
                <a:off x="10999944" y="523584"/>
                <a:ext cx="292680" cy="308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FDFFD3-A04B-45D0-9881-D213954E10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963944" y="487944"/>
                  <a:ext cx="36432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A8C280F-7482-4BEC-BDB1-7800B32AF030}"/>
                    </a:ext>
                  </a:extLst>
                </p14:cNvPr>
                <p14:cNvContentPartPr/>
                <p14:nvPr/>
              </p14:nvContentPartPr>
              <p14:xfrm>
                <a:off x="11321424" y="870264"/>
                <a:ext cx="354960" cy="346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A8C280F-7482-4BEC-BDB1-7800B32AF0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285784" y="834264"/>
                  <a:ext cx="42660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2C5057-4A79-4A3A-9BF5-ECA8EB5765D9}"/>
                    </a:ext>
                  </a:extLst>
                </p14:cNvPr>
                <p14:cNvContentPartPr/>
                <p14:nvPr/>
              </p14:nvContentPartPr>
              <p14:xfrm>
                <a:off x="11406744" y="200664"/>
                <a:ext cx="233280" cy="260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2C5057-4A79-4A3A-9BF5-ECA8EB5765D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371104" y="165024"/>
                  <a:ext cx="30492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E724C2-DC64-4299-BF23-2D20530FCC5F}"/>
                    </a:ext>
                  </a:extLst>
                </p14:cNvPr>
                <p14:cNvContentPartPr/>
                <p14:nvPr/>
              </p14:nvContentPartPr>
              <p14:xfrm>
                <a:off x="11420424" y="296424"/>
                <a:ext cx="274680" cy="121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5E724C2-DC64-4299-BF23-2D20530FCC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384784" y="260424"/>
                  <a:ext cx="3463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FD2A25D-A6A4-4321-9FD4-69629847F3EA}"/>
                    </a:ext>
                  </a:extLst>
                </p14:cNvPr>
                <p14:cNvContentPartPr/>
                <p14:nvPr/>
              </p14:nvContentPartPr>
              <p14:xfrm>
                <a:off x="11292624" y="324144"/>
                <a:ext cx="388440" cy="78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FD2A25D-A6A4-4321-9FD4-69629847F3E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56984" y="288144"/>
                  <a:ext cx="4600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AC85711-2FBB-4912-80CB-57D265D3B748}"/>
                    </a:ext>
                  </a:extLst>
                </p14:cNvPr>
                <p14:cNvContentPartPr/>
                <p14:nvPr/>
              </p14:nvContentPartPr>
              <p14:xfrm>
                <a:off x="11457144" y="209664"/>
                <a:ext cx="83520" cy="209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AC85711-2FBB-4912-80CB-57D265D3B7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21504" y="174024"/>
                  <a:ext cx="1551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92C2CA-FFAB-4969-AA3F-313922CFBF8B}"/>
                    </a:ext>
                  </a:extLst>
                </p14:cNvPr>
                <p14:cNvContentPartPr/>
                <p14:nvPr/>
              </p14:nvContentPartPr>
              <p14:xfrm>
                <a:off x="2971224" y="2349864"/>
                <a:ext cx="146880" cy="3301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92C2CA-FFAB-4969-AA3F-313922CFBF8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35584" y="2313864"/>
                  <a:ext cx="218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77BBB9C-321E-4362-A900-43542EDC5C3C}"/>
                    </a:ext>
                  </a:extLst>
                </p14:cNvPr>
                <p14:cNvContentPartPr/>
                <p14:nvPr/>
              </p14:nvContentPartPr>
              <p14:xfrm>
                <a:off x="2898504" y="2742264"/>
                <a:ext cx="828000" cy="134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77BBB9C-321E-4362-A900-43542EDC5C3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862504" y="2706624"/>
                  <a:ext cx="89964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ED50656-A94D-4739-850C-06E779F58141}"/>
                    </a:ext>
                  </a:extLst>
                </p14:cNvPr>
                <p14:cNvContentPartPr/>
                <p14:nvPr/>
              </p14:nvContentPartPr>
              <p14:xfrm>
                <a:off x="2931624" y="3163464"/>
                <a:ext cx="267840" cy="469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ED50656-A94D-4739-850C-06E779F5814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895624" y="3127464"/>
                  <a:ext cx="3394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7182721-0ED8-48B5-BDB5-1D55EC130A79}"/>
                    </a:ext>
                  </a:extLst>
                </p14:cNvPr>
                <p14:cNvContentPartPr/>
                <p14:nvPr/>
              </p14:nvContentPartPr>
              <p14:xfrm>
                <a:off x="2916864" y="3059064"/>
                <a:ext cx="3960" cy="3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7182721-0ED8-48B5-BDB5-1D55EC130A7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80864" y="3023424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C5333F4-41F6-49F1-A24D-AFF4D66D95EF}"/>
                    </a:ext>
                  </a:extLst>
                </p14:cNvPr>
                <p14:cNvContentPartPr/>
                <p14:nvPr/>
              </p14:nvContentPartPr>
              <p14:xfrm>
                <a:off x="3245544" y="3099384"/>
                <a:ext cx="80280" cy="214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C5333F4-41F6-49F1-A24D-AFF4D66D95E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9904" y="3063384"/>
                  <a:ext cx="15192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2E9997A-AA21-4346-9408-E093A1C03AAA}"/>
                    </a:ext>
                  </a:extLst>
                </p14:cNvPr>
                <p14:cNvContentPartPr/>
                <p14:nvPr/>
              </p14:nvContentPartPr>
              <p14:xfrm>
                <a:off x="3477024" y="3007944"/>
                <a:ext cx="245880" cy="388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2E9997A-AA21-4346-9408-E093A1C03AA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1384" y="2971944"/>
                  <a:ext cx="3175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17D310C-D0D5-4510-A9B4-E58187D5FF33}"/>
                    </a:ext>
                  </a:extLst>
                </p14:cNvPr>
                <p14:cNvContentPartPr/>
                <p14:nvPr/>
              </p14:nvContentPartPr>
              <p14:xfrm>
                <a:off x="3773304" y="2084184"/>
                <a:ext cx="879840" cy="16012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17D310C-D0D5-4510-A9B4-E58187D5FF3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737664" y="2048544"/>
                  <a:ext cx="951480" cy="16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794D42-86EF-4510-84EA-84FBE1C6531F}"/>
                    </a:ext>
                  </a:extLst>
                </p14:cNvPr>
                <p14:cNvContentPartPr/>
                <p14:nvPr/>
              </p14:nvContentPartPr>
              <p14:xfrm>
                <a:off x="4425264" y="2450304"/>
                <a:ext cx="229320" cy="505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794D42-86EF-4510-84EA-84FBE1C653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389264" y="2414664"/>
                  <a:ext cx="300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6DBBD75-D52C-40B4-BB5A-85A5F1E8D5BF}"/>
                    </a:ext>
                  </a:extLst>
                </p14:cNvPr>
                <p14:cNvContentPartPr/>
                <p14:nvPr/>
              </p14:nvContentPartPr>
              <p14:xfrm>
                <a:off x="4397904" y="2212704"/>
                <a:ext cx="360" cy="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6DBBD75-D52C-40B4-BB5A-85A5F1E8D5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362264" y="21767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289D663-C4CD-4A05-B1B4-75EBCAD84FDF}"/>
                    </a:ext>
                  </a:extLst>
                </p14:cNvPr>
                <p14:cNvContentPartPr/>
                <p14:nvPr/>
              </p14:nvContentPartPr>
              <p14:xfrm>
                <a:off x="4590144" y="2395224"/>
                <a:ext cx="133560" cy="2386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289D663-C4CD-4A05-B1B4-75EBCAD84F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554144" y="2359584"/>
                  <a:ext cx="2052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3D581BC-C62F-423D-B87E-44EE7775B2B0}"/>
                    </a:ext>
                  </a:extLst>
                </p14:cNvPr>
                <p14:cNvContentPartPr/>
                <p14:nvPr/>
              </p14:nvContentPartPr>
              <p14:xfrm>
                <a:off x="4761504" y="2357064"/>
                <a:ext cx="278640" cy="214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3D581BC-C62F-423D-B87E-44EE7775B2B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725864" y="2321424"/>
                  <a:ext cx="3502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4D33248-2068-4EAA-A34D-33EB03355785}"/>
                    </a:ext>
                  </a:extLst>
                </p14:cNvPr>
                <p14:cNvContentPartPr/>
                <p14:nvPr/>
              </p14:nvContentPartPr>
              <p14:xfrm>
                <a:off x="5120424" y="2021904"/>
                <a:ext cx="304200" cy="380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4D33248-2068-4EAA-A34D-33EB0335578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084424" y="1986264"/>
                  <a:ext cx="3758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CE1299F-098A-467B-885D-6E73BE54D387}"/>
                    </a:ext>
                  </a:extLst>
                </p14:cNvPr>
                <p14:cNvContentPartPr/>
                <p14:nvPr/>
              </p14:nvContentPartPr>
              <p14:xfrm>
                <a:off x="5485824" y="2258064"/>
                <a:ext cx="128880" cy="201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CE1299F-098A-467B-885D-6E73BE54D38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450184" y="2222424"/>
                  <a:ext cx="2005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BB48384-DEC5-41B2-B70C-6FA9D4D142B8}"/>
                    </a:ext>
                  </a:extLst>
                </p14:cNvPr>
                <p14:cNvContentPartPr/>
                <p14:nvPr/>
              </p14:nvContentPartPr>
              <p14:xfrm>
                <a:off x="6025824" y="2184624"/>
                <a:ext cx="349920" cy="10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BB48384-DEC5-41B2-B70C-6FA9D4D142B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989824" y="2148624"/>
                  <a:ext cx="4215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C6D4F0-D633-49B6-AD3C-05781E18E020}"/>
                    </a:ext>
                  </a:extLst>
                </p14:cNvPr>
                <p14:cNvContentPartPr/>
                <p14:nvPr/>
              </p14:nvContentPartPr>
              <p14:xfrm>
                <a:off x="6162624" y="2048184"/>
                <a:ext cx="65880" cy="303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C6D4F0-D633-49B6-AD3C-05781E18E0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126624" y="2012184"/>
                  <a:ext cx="13752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E74B80-7771-4C54-8450-3AD2B5DB67AD}"/>
                    </a:ext>
                  </a:extLst>
                </p14:cNvPr>
                <p14:cNvContentPartPr/>
                <p14:nvPr/>
              </p14:nvContentPartPr>
              <p14:xfrm>
                <a:off x="6619824" y="1883304"/>
                <a:ext cx="237960" cy="533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E74B80-7771-4C54-8450-3AD2B5DB67A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583824" y="1847304"/>
                  <a:ext cx="309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66FC3EE-94A7-4DF3-9185-AC3BFB3FEB8B}"/>
                    </a:ext>
                  </a:extLst>
                </p14:cNvPr>
                <p14:cNvContentPartPr/>
                <p14:nvPr/>
              </p14:nvContentPartPr>
              <p14:xfrm>
                <a:off x="6565104" y="1797264"/>
                <a:ext cx="360" cy="3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66FC3EE-94A7-4DF3-9185-AC3BFB3FEB8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29464" y="176162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E0A37D8-56E3-498C-A19A-54FF217B2A20}"/>
                    </a:ext>
                  </a:extLst>
                </p14:cNvPr>
                <p14:cNvContentPartPr/>
                <p14:nvPr/>
              </p14:nvContentPartPr>
              <p14:xfrm>
                <a:off x="6997464" y="1737144"/>
                <a:ext cx="308160" cy="346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E0A37D8-56E3-498C-A19A-54FF217B2A2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961824" y="1701144"/>
                  <a:ext cx="3798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19B19D1-9598-431F-836A-C3C7579E52A0}"/>
                    </a:ext>
                  </a:extLst>
                </p14:cNvPr>
                <p14:cNvContentPartPr/>
                <p14:nvPr/>
              </p14:nvContentPartPr>
              <p14:xfrm>
                <a:off x="7512984" y="1475424"/>
                <a:ext cx="271800" cy="433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19B19D1-9598-431F-836A-C3C7579E52A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76984" y="1439424"/>
                  <a:ext cx="3434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C9B01CE-E149-4139-888B-ACFD813DF241}"/>
                    </a:ext>
                  </a:extLst>
                </p14:cNvPr>
                <p14:cNvContentPartPr/>
                <p14:nvPr/>
              </p14:nvContentPartPr>
              <p14:xfrm>
                <a:off x="7863624" y="1900584"/>
                <a:ext cx="297360" cy="432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C9B01CE-E149-4139-888B-ACFD813DF24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827624" y="1864584"/>
                  <a:ext cx="36900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7956D2F3-B5EC-4C2E-A565-B78EB4D1598B}"/>
                    </a:ext>
                  </a:extLst>
                </p14:cNvPr>
                <p14:cNvContentPartPr/>
                <p14:nvPr/>
              </p14:nvContentPartPr>
              <p14:xfrm>
                <a:off x="8498304" y="1911744"/>
                <a:ext cx="510120" cy="748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956D2F3-B5EC-4C2E-A565-B78EB4D1598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62664" y="1875744"/>
                  <a:ext cx="581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7A9BC6C-DE7A-455C-9974-2743612BDF5E}"/>
                    </a:ext>
                  </a:extLst>
                </p14:cNvPr>
                <p14:cNvContentPartPr/>
                <p14:nvPr/>
              </p14:nvContentPartPr>
              <p14:xfrm>
                <a:off x="8704944" y="1791864"/>
                <a:ext cx="138960" cy="34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7A9BC6C-DE7A-455C-9974-2743612BDF5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68944" y="1756224"/>
                  <a:ext cx="21060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85343B3-6E41-4ACF-B931-F0FAB6F950CC}"/>
                    </a:ext>
                  </a:extLst>
                </p14:cNvPr>
                <p14:cNvContentPartPr/>
                <p14:nvPr/>
              </p14:nvContentPartPr>
              <p14:xfrm>
                <a:off x="9462024" y="1097064"/>
                <a:ext cx="343080" cy="5907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85343B3-6E41-4ACF-B931-F0FAB6F950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26384" y="1061064"/>
                  <a:ext cx="41472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E7D427-C47E-4BFC-91C8-8A2523935BBA}"/>
                    </a:ext>
                  </a:extLst>
                </p14:cNvPr>
                <p14:cNvContentPartPr/>
                <p14:nvPr/>
              </p14:nvContentPartPr>
              <p14:xfrm>
                <a:off x="9717984" y="1490184"/>
                <a:ext cx="335880" cy="4395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E7D427-C47E-4BFC-91C8-8A2523935BB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682344" y="1454544"/>
                  <a:ext cx="40752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C5724DD-0E4E-4D54-BDF2-50F346088CA4}"/>
                    </a:ext>
                  </a:extLst>
                </p14:cNvPr>
                <p14:cNvContentPartPr/>
                <p14:nvPr/>
              </p14:nvContentPartPr>
              <p14:xfrm>
                <a:off x="9905904" y="996264"/>
                <a:ext cx="298800" cy="2991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0C5724DD-0E4E-4D54-BDF2-50F346088CA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869904" y="960624"/>
                  <a:ext cx="3704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4CA1EEF-D110-4359-9924-30B9BBF5AC1F}"/>
                    </a:ext>
                  </a:extLst>
                </p14:cNvPr>
                <p14:cNvContentPartPr/>
                <p14:nvPr/>
              </p14:nvContentPartPr>
              <p14:xfrm>
                <a:off x="9802224" y="986904"/>
                <a:ext cx="420480" cy="275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4CA1EEF-D110-4359-9924-30B9BBF5AC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766224" y="951264"/>
                  <a:ext cx="4921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9920DCA-D29A-4200-9E0F-123E7EF55B1F}"/>
                    </a:ext>
                  </a:extLst>
                </p14:cNvPr>
                <p14:cNvContentPartPr/>
                <p14:nvPr/>
              </p14:nvContentPartPr>
              <p14:xfrm>
                <a:off x="9911664" y="959904"/>
                <a:ext cx="165240" cy="191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9920DCA-D29A-4200-9E0F-123E7EF55B1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875664" y="923904"/>
                  <a:ext cx="236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FC2684A-F0AB-4E08-8362-533CDBFAF56C}"/>
                    </a:ext>
                  </a:extLst>
                </p14:cNvPr>
                <p14:cNvContentPartPr/>
                <p14:nvPr/>
              </p14:nvContentPartPr>
              <p14:xfrm>
                <a:off x="9783864" y="1129824"/>
                <a:ext cx="316440" cy="22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FC2684A-F0AB-4E08-8362-533CDBFAF56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47864" y="1094184"/>
                  <a:ext cx="38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B2491F0-710D-498B-974A-F30A8A19A0F0}"/>
                    </a:ext>
                  </a:extLst>
                </p14:cNvPr>
                <p14:cNvContentPartPr/>
                <p14:nvPr/>
              </p14:nvContentPartPr>
              <p14:xfrm>
                <a:off x="9883224" y="1270944"/>
                <a:ext cx="741960" cy="1421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B2491F0-710D-498B-974A-F30A8A19A0F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847224" y="1234944"/>
                  <a:ext cx="813600" cy="14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BC017EE-525A-412B-BCB0-3F5817B6E814}"/>
                    </a:ext>
                  </a:extLst>
                </p14:cNvPr>
                <p14:cNvContentPartPr/>
                <p14:nvPr/>
              </p14:nvContentPartPr>
              <p14:xfrm>
                <a:off x="10313784" y="1820664"/>
                <a:ext cx="277200" cy="3175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BC017EE-525A-412B-BCB0-3F5817B6E81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78144" y="1784664"/>
                  <a:ext cx="3488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B02285C-39D2-44E0-880C-D794C9239F49}"/>
                    </a:ext>
                  </a:extLst>
                </p14:cNvPr>
                <p14:cNvContentPartPr/>
                <p14:nvPr/>
              </p14:nvContentPartPr>
              <p14:xfrm>
                <a:off x="10552464" y="2166984"/>
                <a:ext cx="237240" cy="369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B02285C-39D2-44E0-880C-D794C9239F4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16464" y="2130984"/>
                  <a:ext cx="3088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3C09D7-43A9-4BC2-8602-BA100B8902C6}"/>
                    </a:ext>
                  </a:extLst>
                </p14:cNvPr>
                <p14:cNvContentPartPr/>
                <p14:nvPr/>
              </p14:nvContentPartPr>
              <p14:xfrm>
                <a:off x="10744704" y="1599984"/>
                <a:ext cx="255600" cy="200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83C09D7-43A9-4BC2-8602-BA100B8902C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708704" y="1563984"/>
                  <a:ext cx="3272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AABE81-0AA6-44C8-9D72-D14BBC194D30}"/>
                    </a:ext>
                  </a:extLst>
                </p14:cNvPr>
                <p14:cNvContentPartPr/>
                <p14:nvPr/>
              </p14:nvContentPartPr>
              <p14:xfrm>
                <a:off x="10743984" y="1572624"/>
                <a:ext cx="194760" cy="1076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3AABE81-0AA6-44C8-9D72-D14BBC194D3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707984" y="1536624"/>
                  <a:ext cx="2664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6F6E483-C9BE-4D98-8467-67A273BE3320}"/>
                    </a:ext>
                  </a:extLst>
                </p14:cNvPr>
                <p14:cNvContentPartPr/>
                <p14:nvPr/>
              </p14:nvContentPartPr>
              <p14:xfrm>
                <a:off x="10606464" y="1655784"/>
                <a:ext cx="424800" cy="36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6F6E483-C9BE-4D98-8467-67A273BE3320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570824" y="1620144"/>
                  <a:ext cx="4964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79E848-DAA1-4C82-83C1-E0D1695DE326}"/>
                    </a:ext>
                  </a:extLst>
                </p14:cNvPr>
                <p14:cNvContentPartPr/>
                <p14:nvPr/>
              </p14:nvContentPartPr>
              <p14:xfrm>
                <a:off x="10862784" y="1517544"/>
                <a:ext cx="68400" cy="329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79E848-DAA1-4C82-83C1-E0D1695DE32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826784" y="1481904"/>
                  <a:ext cx="14004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30117F2-2F7A-409C-B344-20E99FB3BDEC}"/>
                    </a:ext>
                  </a:extLst>
                </p14:cNvPr>
                <p14:cNvContentPartPr/>
                <p14:nvPr/>
              </p14:nvContentPartPr>
              <p14:xfrm>
                <a:off x="10789344" y="1073304"/>
                <a:ext cx="531720" cy="15372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30117F2-2F7A-409C-B344-20E99FB3BDE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753704" y="1037304"/>
                  <a:ext cx="603360" cy="16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96B2283-A376-4FD8-93DE-C2130CAC90FE}"/>
                    </a:ext>
                  </a:extLst>
                </p14:cNvPr>
                <p14:cNvContentPartPr/>
                <p14:nvPr/>
              </p14:nvContentPartPr>
              <p14:xfrm>
                <a:off x="1540584" y="2934144"/>
                <a:ext cx="76320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96B2283-A376-4FD8-93DE-C2130CAC90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504944" y="2898504"/>
                  <a:ext cx="8348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4D766FC-2C06-4676-A9BC-5576F709301E}"/>
                    </a:ext>
                  </a:extLst>
                </p14:cNvPr>
                <p14:cNvContentPartPr/>
                <p14:nvPr/>
              </p14:nvContentPartPr>
              <p14:xfrm>
                <a:off x="1691064" y="3168864"/>
                <a:ext cx="702000" cy="178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4D766FC-2C06-4676-A9BC-5576F709301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655424" y="3132864"/>
                  <a:ext cx="7736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067940E1-9D14-4B69-A71E-4843F20DF902}"/>
                    </a:ext>
                  </a:extLst>
                </p14:cNvPr>
                <p14:cNvContentPartPr/>
                <p14:nvPr/>
              </p14:nvContentPartPr>
              <p14:xfrm>
                <a:off x="310464" y="3040704"/>
                <a:ext cx="531000" cy="576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067940E1-9D14-4B69-A71E-4843F20DF90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74824" y="3005064"/>
                  <a:ext cx="602640" cy="64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BD3F9E-7205-457E-B045-926C8FF832B7}"/>
                    </a:ext>
                  </a:extLst>
                </p14:cNvPr>
                <p14:cNvContentPartPr/>
                <p14:nvPr/>
              </p14:nvContentPartPr>
              <p14:xfrm>
                <a:off x="874224" y="3474504"/>
                <a:ext cx="405720" cy="551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BD3F9E-7205-457E-B045-926C8FF832B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8584" y="3438504"/>
                  <a:ext cx="47736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2E7143F-8D29-441A-9AFA-4709772E92D8}"/>
                    </a:ext>
                  </a:extLst>
                </p14:cNvPr>
                <p14:cNvContentPartPr/>
                <p14:nvPr/>
              </p14:nvContentPartPr>
              <p14:xfrm>
                <a:off x="1700424" y="3813624"/>
                <a:ext cx="444600" cy="6685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C2E7143F-8D29-441A-9AFA-4709772E92D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664784" y="3777624"/>
                  <a:ext cx="51624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CE0171-4AE3-42C5-9FF9-FBE7AFDCE492}"/>
                    </a:ext>
                  </a:extLst>
                </p14:cNvPr>
                <p14:cNvContentPartPr/>
                <p14:nvPr/>
              </p14:nvContentPartPr>
              <p14:xfrm>
                <a:off x="1965744" y="4021344"/>
                <a:ext cx="514440" cy="396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CE0171-4AE3-42C5-9FF9-FBE7AFDCE4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929744" y="3985344"/>
                  <a:ext cx="58608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59CC07C-4801-4176-8516-6FC84D5A6062}"/>
                    </a:ext>
                  </a:extLst>
                </p14:cNvPr>
                <p14:cNvContentPartPr/>
                <p14:nvPr/>
              </p14:nvContentPartPr>
              <p14:xfrm>
                <a:off x="2443104" y="4215024"/>
                <a:ext cx="330840" cy="240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59CC07C-4801-4176-8516-6FC84D5A6062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407104" y="4179024"/>
                  <a:ext cx="4024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0D4DD02-F3E3-44E2-8439-939A21120830}"/>
                    </a:ext>
                  </a:extLst>
                </p14:cNvPr>
                <p14:cNvContentPartPr/>
                <p14:nvPr/>
              </p14:nvContentPartPr>
              <p14:xfrm>
                <a:off x="2834424" y="4260744"/>
                <a:ext cx="685080" cy="1551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0D4DD02-F3E3-44E2-8439-939A211208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798784" y="4224744"/>
                  <a:ext cx="7567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9B31ECE-EBC6-4FA1-89BB-C75F65EBD80C}"/>
                    </a:ext>
                  </a:extLst>
                </p14:cNvPr>
                <p14:cNvContentPartPr/>
                <p14:nvPr/>
              </p14:nvContentPartPr>
              <p14:xfrm>
                <a:off x="3893904" y="3952224"/>
                <a:ext cx="852120" cy="5425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9B31ECE-EBC6-4FA1-89BB-C75F65EBD80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57904" y="3916584"/>
                  <a:ext cx="923760" cy="61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9E8F59AC-8CB7-46CF-A191-3CE79FD22678}"/>
                    </a:ext>
                  </a:extLst>
                </p14:cNvPr>
                <p14:cNvContentPartPr/>
                <p14:nvPr/>
              </p14:nvContentPartPr>
              <p14:xfrm>
                <a:off x="4745304" y="3922704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9E8F59AC-8CB7-46CF-A191-3CE79FD2267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9304" y="38867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78106AB-58B7-4645-8B51-DE7035008B28}"/>
                    </a:ext>
                  </a:extLst>
                </p14:cNvPr>
                <p14:cNvContentPartPr/>
                <p14:nvPr/>
              </p14:nvContentPartPr>
              <p14:xfrm>
                <a:off x="4791384" y="4193064"/>
                <a:ext cx="5760" cy="3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78106AB-58B7-4645-8B51-DE7035008B28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755384" y="4157424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5F097D1F-99A8-422B-B456-70B958698455}"/>
                    </a:ext>
                  </a:extLst>
                </p14:cNvPr>
                <p14:cNvContentPartPr/>
                <p14:nvPr/>
              </p14:nvContentPartPr>
              <p14:xfrm>
                <a:off x="5036544" y="3598344"/>
                <a:ext cx="462600" cy="5151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5F097D1F-99A8-422B-B456-70B958698455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000544" y="3562344"/>
                  <a:ext cx="534240" cy="58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0DE290A-4B99-41C6-8E0F-0891F4BD3C33}"/>
                    </a:ext>
                  </a:extLst>
                </p14:cNvPr>
                <p14:cNvContentPartPr/>
                <p14:nvPr/>
              </p14:nvContentPartPr>
              <p14:xfrm>
                <a:off x="850104" y="5229144"/>
                <a:ext cx="550080" cy="6300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0DE290A-4B99-41C6-8E0F-0891F4BD3C3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14104" y="5193144"/>
                  <a:ext cx="62172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86B17318-CEF7-412C-8A92-2DF63D17A4A7}"/>
                    </a:ext>
                  </a:extLst>
                </p14:cNvPr>
                <p14:cNvContentPartPr/>
                <p14:nvPr/>
              </p14:nvContentPartPr>
              <p14:xfrm>
                <a:off x="1435104" y="5703984"/>
                <a:ext cx="475560" cy="513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86B17318-CEF7-412C-8A92-2DF63D17A4A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399464" y="5668344"/>
                  <a:ext cx="54720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AAE08AB-9B56-4E83-9B6D-4881EB5C1868}"/>
                    </a:ext>
                  </a:extLst>
                </p14:cNvPr>
                <p14:cNvContentPartPr/>
                <p14:nvPr/>
              </p14:nvContentPartPr>
              <p14:xfrm>
                <a:off x="2496024" y="5685984"/>
                <a:ext cx="612000" cy="932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AAE08AB-9B56-4E83-9B6D-4881EB5C186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460384" y="5650344"/>
                  <a:ext cx="683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9A1EAF-E1E0-472B-B2E4-FE7F6C3B7209}"/>
                    </a:ext>
                  </a:extLst>
                </p14:cNvPr>
                <p14:cNvContentPartPr/>
                <p14:nvPr/>
              </p14:nvContentPartPr>
              <p14:xfrm>
                <a:off x="2651184" y="5869224"/>
                <a:ext cx="399960" cy="56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9A1EAF-E1E0-472B-B2E4-FE7F6C3B720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615544" y="5833584"/>
                  <a:ext cx="471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455F4ED-F05D-49EA-84F2-BC0CB08A59B4}"/>
                    </a:ext>
                  </a:extLst>
                </p14:cNvPr>
                <p14:cNvContentPartPr/>
                <p14:nvPr/>
              </p14:nvContentPartPr>
              <p14:xfrm>
                <a:off x="4259304" y="5193144"/>
                <a:ext cx="434160" cy="4676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455F4ED-F05D-49EA-84F2-BC0CB08A59B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223664" y="5157504"/>
                  <a:ext cx="5058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24F5FB83-23DC-4683-94D3-50CEF353396F}"/>
                    </a:ext>
                  </a:extLst>
                </p14:cNvPr>
                <p14:cNvContentPartPr/>
                <p14:nvPr/>
              </p14:nvContentPartPr>
              <p14:xfrm>
                <a:off x="4919184" y="5484024"/>
                <a:ext cx="294120" cy="313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24F5FB83-23DC-4683-94D3-50CEF353396F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883184" y="5448384"/>
                  <a:ext cx="365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2661EE3-B3CB-46A5-8391-B068157A3BB8}"/>
                    </a:ext>
                  </a:extLst>
                </p14:cNvPr>
                <p14:cNvContentPartPr/>
                <p14:nvPr/>
              </p14:nvContentPartPr>
              <p14:xfrm>
                <a:off x="4918104" y="4983264"/>
                <a:ext cx="156960" cy="27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2661EE3-B3CB-46A5-8391-B068157A3BB8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882104" y="4947264"/>
                  <a:ext cx="2286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EF3E6C0-5FFD-41F9-BADC-B0B4F66339DE}"/>
                    </a:ext>
                  </a:extLst>
                </p14:cNvPr>
                <p14:cNvContentPartPr/>
                <p14:nvPr/>
              </p14:nvContentPartPr>
              <p14:xfrm>
                <a:off x="4919184" y="5028984"/>
                <a:ext cx="306360" cy="162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EF3E6C0-5FFD-41F9-BADC-B0B4F66339D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883184" y="4992984"/>
                  <a:ext cx="3780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D41688B-8280-4B2A-B86E-A5382DA9D986}"/>
                    </a:ext>
                  </a:extLst>
                </p14:cNvPr>
                <p14:cNvContentPartPr/>
                <p14:nvPr/>
              </p14:nvContentPartPr>
              <p14:xfrm>
                <a:off x="4717944" y="5067864"/>
                <a:ext cx="451800" cy="117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D41688B-8280-4B2A-B86E-A5382DA9D986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682304" y="5032224"/>
                  <a:ext cx="523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507E2C6-90C4-4675-A4C2-7F51685C31D1}"/>
                    </a:ext>
                  </a:extLst>
                </p14:cNvPr>
                <p14:cNvContentPartPr/>
                <p14:nvPr/>
              </p14:nvContentPartPr>
              <p14:xfrm>
                <a:off x="4964904" y="4983264"/>
                <a:ext cx="49320" cy="15876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507E2C6-90C4-4675-A4C2-7F51685C31D1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928904" y="4947264"/>
                  <a:ext cx="1209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51E059DB-C147-4F62-9DDF-760BE7D79D3F}"/>
                    </a:ext>
                  </a:extLst>
                </p14:cNvPr>
                <p14:cNvContentPartPr/>
                <p14:nvPr/>
              </p14:nvContentPartPr>
              <p14:xfrm>
                <a:off x="5210064" y="5175144"/>
                <a:ext cx="614520" cy="1033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51E059DB-C147-4F62-9DDF-760BE7D79D3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174424" y="5139144"/>
                  <a:ext cx="686160" cy="11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F6DC4EA-A272-4FD2-B2D7-FFAAF6D94D32}"/>
                    </a:ext>
                  </a:extLst>
                </p14:cNvPr>
                <p14:cNvContentPartPr/>
                <p14:nvPr/>
              </p14:nvContentPartPr>
              <p14:xfrm>
                <a:off x="5504184" y="5611104"/>
                <a:ext cx="430200" cy="477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F6DC4EA-A272-4FD2-B2D7-FFAAF6D94D32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468544" y="5575104"/>
                  <a:ext cx="50184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D9177104-8D3C-42F8-B7F4-92406CEAE6C0}"/>
                    </a:ext>
                  </a:extLst>
                </p14:cNvPr>
                <p14:cNvContentPartPr/>
                <p14:nvPr/>
              </p14:nvContentPartPr>
              <p14:xfrm>
                <a:off x="6007464" y="6005304"/>
                <a:ext cx="203040" cy="2588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D9177104-8D3C-42F8-B7F4-92406CEAE6C0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971464" y="5969664"/>
                  <a:ext cx="2746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E3FEAA9C-4587-4172-AF74-FCAF1EE997AC}"/>
                    </a:ext>
                  </a:extLst>
                </p14:cNvPr>
                <p14:cNvContentPartPr/>
                <p14:nvPr/>
              </p14:nvContentPartPr>
              <p14:xfrm>
                <a:off x="6132384" y="5321664"/>
                <a:ext cx="167760" cy="2606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E3FEAA9C-4587-4172-AF74-FCAF1EE997A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096384" y="5285664"/>
                  <a:ext cx="23940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0DB8109-521D-4C94-8DCD-94C8F40E0486}"/>
                    </a:ext>
                  </a:extLst>
                </p14:cNvPr>
                <p14:cNvContentPartPr/>
                <p14:nvPr/>
              </p14:nvContentPartPr>
              <p14:xfrm>
                <a:off x="6080184" y="5293944"/>
                <a:ext cx="338760" cy="27540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0DB8109-521D-4C94-8DCD-94C8F40E0486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6044544" y="5257944"/>
                  <a:ext cx="4104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8EDB7F5-1673-43AA-8889-786023DAF7DE}"/>
                    </a:ext>
                  </a:extLst>
                </p14:cNvPr>
                <p14:cNvContentPartPr/>
                <p14:nvPr/>
              </p14:nvContentPartPr>
              <p14:xfrm>
                <a:off x="6016464" y="5419224"/>
                <a:ext cx="335880" cy="39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8EDB7F5-1673-43AA-8889-786023DAF7DE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980464" y="5383224"/>
                  <a:ext cx="4075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4675057-9CB9-42AA-83CA-2DBC0ECE3F5F}"/>
                    </a:ext>
                  </a:extLst>
                </p14:cNvPr>
                <p14:cNvContentPartPr/>
                <p14:nvPr/>
              </p14:nvContentPartPr>
              <p14:xfrm>
                <a:off x="6199344" y="5202864"/>
                <a:ext cx="96480" cy="2620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4675057-9CB9-42AA-83CA-2DBC0ECE3F5F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6163344" y="5166864"/>
                  <a:ext cx="1681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33A2ACE-E970-43F7-86DD-030E8158D53F}"/>
                    </a:ext>
                  </a:extLst>
                </p14:cNvPr>
                <p14:cNvContentPartPr/>
                <p14:nvPr/>
              </p14:nvContentPartPr>
              <p14:xfrm>
                <a:off x="6686424" y="4836384"/>
                <a:ext cx="837720" cy="1288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33A2ACE-E970-43F7-86DD-030E8158D53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6650784" y="4800384"/>
                  <a:ext cx="909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B9DA9959-FCE0-42B6-97F7-585BA10176C6}"/>
                    </a:ext>
                  </a:extLst>
                </p14:cNvPr>
                <p14:cNvContentPartPr/>
                <p14:nvPr/>
              </p14:nvContentPartPr>
              <p14:xfrm>
                <a:off x="7168464" y="4626504"/>
                <a:ext cx="146160" cy="4410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B9DA9959-FCE0-42B6-97F7-585BA10176C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7132824" y="4590864"/>
                  <a:ext cx="217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AD6C29E-3F9D-4EC9-8EBA-904E255F0407}"/>
                    </a:ext>
                  </a:extLst>
                </p14:cNvPr>
                <p14:cNvContentPartPr/>
                <p14:nvPr/>
              </p14:nvContentPartPr>
              <p14:xfrm>
                <a:off x="8119224" y="4272264"/>
                <a:ext cx="241560" cy="668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AD6C29E-3F9D-4EC9-8EBA-904E255F040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8083584" y="4236264"/>
                  <a:ext cx="313200" cy="74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CB06BA00-A125-4DE7-A33F-3AA184175278}"/>
                    </a:ext>
                  </a:extLst>
                </p14:cNvPr>
                <p14:cNvContentPartPr/>
                <p14:nvPr/>
              </p14:nvContentPartPr>
              <p14:xfrm>
                <a:off x="8055504" y="4150944"/>
                <a:ext cx="3960" cy="252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CB06BA00-A125-4DE7-A33F-3AA18417527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8019504" y="4115304"/>
                  <a:ext cx="75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C198AE8-0950-44DF-A4E8-C5275F1CE7FE}"/>
                    </a:ext>
                  </a:extLst>
                </p14:cNvPr>
                <p14:cNvContentPartPr/>
                <p14:nvPr/>
              </p14:nvContentPartPr>
              <p14:xfrm>
                <a:off x="8594064" y="4196664"/>
                <a:ext cx="459720" cy="522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C198AE8-0950-44DF-A4E8-C5275F1CE7FE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8558424" y="4160664"/>
                  <a:ext cx="5313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47102714-6BEA-4B74-B090-1AC4D7384DB9}"/>
                    </a:ext>
                  </a:extLst>
                </p14:cNvPr>
                <p14:cNvContentPartPr/>
                <p14:nvPr/>
              </p14:nvContentPartPr>
              <p14:xfrm>
                <a:off x="9143424" y="4081104"/>
                <a:ext cx="342720" cy="326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47102714-6BEA-4B74-B090-1AC4D7384DB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9107424" y="4045464"/>
                  <a:ext cx="4143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2284BD5A-AFDA-4376-9C44-7E6D45B07461}"/>
                    </a:ext>
                  </a:extLst>
                </p14:cNvPr>
                <p14:cNvContentPartPr/>
                <p14:nvPr/>
              </p14:nvContentPartPr>
              <p14:xfrm>
                <a:off x="9420624" y="4410504"/>
                <a:ext cx="603360" cy="675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2284BD5A-AFDA-4376-9C44-7E6D45B07461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9384624" y="4374504"/>
                  <a:ext cx="67500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A07E25F5-9305-4FB6-AB28-1B0130AE255C}"/>
                    </a:ext>
                  </a:extLst>
                </p14:cNvPr>
                <p14:cNvContentPartPr/>
                <p14:nvPr/>
              </p14:nvContentPartPr>
              <p14:xfrm>
                <a:off x="9482184" y="3469824"/>
                <a:ext cx="962640" cy="20757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A07E25F5-9305-4FB6-AB28-1B0130AE255C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9446184" y="3433824"/>
                  <a:ext cx="1034280" cy="21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760F4FC2-76D8-4B3A-9E8E-4BF920C9E28B}"/>
                    </a:ext>
                  </a:extLst>
                </p14:cNvPr>
                <p14:cNvContentPartPr/>
                <p14:nvPr/>
              </p14:nvContentPartPr>
              <p14:xfrm>
                <a:off x="3990384" y="5111424"/>
                <a:ext cx="7019280" cy="13258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760F4FC2-76D8-4B3A-9E8E-4BF920C9E28B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954384" y="5075784"/>
                  <a:ext cx="7090920" cy="13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C20CFD18-F139-43E6-8921-A6504EF9E204}"/>
                    </a:ext>
                  </a:extLst>
                </p14:cNvPr>
                <p14:cNvContentPartPr/>
                <p14:nvPr/>
              </p14:nvContentPartPr>
              <p14:xfrm>
                <a:off x="9042264" y="5943384"/>
                <a:ext cx="355320" cy="4964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C20CFD18-F139-43E6-8921-A6504EF9E20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9006624" y="5907384"/>
                  <a:ext cx="426960" cy="56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018C1148-3436-40BF-A535-572D95F17544}"/>
                    </a:ext>
                  </a:extLst>
                </p14:cNvPr>
                <p14:cNvContentPartPr/>
                <p14:nvPr/>
              </p14:nvContentPartPr>
              <p14:xfrm>
                <a:off x="9271584" y="5848344"/>
                <a:ext cx="360" cy="3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018C1148-3436-40BF-A535-572D95F1754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9235944" y="581234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ECA8B9C-1330-46D4-BCB5-457CFE0730AC}"/>
                    </a:ext>
                  </a:extLst>
                </p14:cNvPr>
                <p14:cNvContentPartPr/>
                <p14:nvPr/>
              </p14:nvContentPartPr>
              <p14:xfrm>
                <a:off x="9644544" y="5879304"/>
                <a:ext cx="396720" cy="43920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ECA8B9C-1330-46D4-BCB5-457CFE0730A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9608544" y="5843664"/>
                  <a:ext cx="468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2ABDA8B6-5A63-442D-980D-5ACB664E9DDC}"/>
                    </a:ext>
                  </a:extLst>
                </p14:cNvPr>
                <p14:cNvContentPartPr/>
                <p14:nvPr/>
              </p14:nvContentPartPr>
              <p14:xfrm>
                <a:off x="10153584" y="1782504"/>
                <a:ext cx="1634040" cy="16452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2ABDA8B6-5A63-442D-980D-5ACB664E9DDC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0117944" y="1746864"/>
                  <a:ext cx="1705680" cy="171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4A42C9D-2137-471D-A65F-3ED54D29F2A0}"/>
                    </a:ext>
                  </a:extLst>
                </p14:cNvPr>
                <p14:cNvContentPartPr/>
                <p14:nvPr/>
              </p14:nvContentPartPr>
              <p14:xfrm>
                <a:off x="11397384" y="3099384"/>
                <a:ext cx="318960" cy="2289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4A42C9D-2137-471D-A65F-3ED54D29F2A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361744" y="3063384"/>
                  <a:ext cx="39060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0EAA481-2D4C-4134-A40A-7EA54F9329FD}"/>
                    </a:ext>
                  </a:extLst>
                </p14:cNvPr>
                <p14:cNvContentPartPr/>
                <p14:nvPr/>
              </p14:nvContentPartPr>
              <p14:xfrm>
                <a:off x="11346984" y="2834424"/>
                <a:ext cx="477720" cy="522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0EAA481-2D4C-4134-A40A-7EA54F9329FD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310984" y="2798424"/>
                  <a:ext cx="549360" cy="59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D550A153-B87B-4C4B-BDD1-2164E0184115}"/>
              </a:ext>
            </a:extLst>
          </p:cNvPr>
          <p:cNvGrpSpPr/>
          <p:nvPr/>
        </p:nvGrpSpPr>
        <p:grpSpPr>
          <a:xfrm>
            <a:off x="10881144" y="3729384"/>
            <a:ext cx="1161720" cy="1295280"/>
            <a:chOff x="10881144" y="3729384"/>
            <a:chExt cx="1161720" cy="129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E385D4E8-F2CC-4CA4-BBAA-DC4DCDF82166}"/>
                    </a:ext>
                  </a:extLst>
                </p14:cNvPr>
                <p14:cNvContentPartPr/>
                <p14:nvPr/>
              </p14:nvContentPartPr>
              <p14:xfrm>
                <a:off x="10881144" y="4552704"/>
                <a:ext cx="429840" cy="348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E385D4E8-F2CC-4CA4-BBAA-DC4DCDF82166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0845144" y="4517064"/>
                  <a:ext cx="50148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40F8D18-CC53-4F57-B714-F77628822DFE}"/>
                    </a:ext>
                  </a:extLst>
                </p14:cNvPr>
                <p14:cNvContentPartPr/>
                <p14:nvPr/>
              </p14:nvContentPartPr>
              <p14:xfrm>
                <a:off x="11667384" y="4251744"/>
                <a:ext cx="137160" cy="2361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40F8D18-CC53-4F57-B714-F77628822DF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1631384" y="4215744"/>
                  <a:ext cx="208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D40D6AB-C66E-4EFF-A0B7-D6777D596CCA}"/>
                    </a:ext>
                  </a:extLst>
                </p14:cNvPr>
                <p14:cNvContentPartPr/>
                <p14:nvPr/>
              </p14:nvContentPartPr>
              <p14:xfrm>
                <a:off x="11475504" y="4150584"/>
                <a:ext cx="393840" cy="3546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D40D6AB-C66E-4EFF-A0B7-D6777D596CCA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1439504" y="4114584"/>
                  <a:ext cx="46548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544A417-2321-4083-B70C-A19BDB4E41E9}"/>
                    </a:ext>
                  </a:extLst>
                </p14:cNvPr>
                <p14:cNvContentPartPr/>
                <p14:nvPr/>
              </p14:nvContentPartPr>
              <p14:xfrm>
                <a:off x="11355264" y="3729384"/>
                <a:ext cx="687600" cy="12952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544A417-2321-4083-B70C-A19BDB4E41E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11319624" y="3693744"/>
                  <a:ext cx="759240" cy="136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148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CBEDE0A-1AFE-44A0-BCCE-7B6890C8C76C}"/>
              </a:ext>
            </a:extLst>
          </p:cNvPr>
          <p:cNvGrpSpPr/>
          <p:nvPr/>
        </p:nvGrpSpPr>
        <p:grpSpPr>
          <a:xfrm>
            <a:off x="1727784" y="99864"/>
            <a:ext cx="9537120" cy="2908440"/>
            <a:chOff x="1727784" y="99864"/>
            <a:chExt cx="9537120" cy="29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0163B86-867F-4E39-8F85-7E1EA5B456E3}"/>
                    </a:ext>
                  </a:extLst>
                </p14:cNvPr>
                <p14:cNvContentPartPr/>
                <p14:nvPr/>
              </p14:nvContentPartPr>
              <p14:xfrm>
                <a:off x="2541744" y="237384"/>
                <a:ext cx="588240" cy="460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0163B86-867F-4E39-8F85-7E1EA5B456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23744" y="219744"/>
                  <a:ext cx="6238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48A34E-7FA9-485F-BFC9-0E87948B87C8}"/>
                    </a:ext>
                  </a:extLst>
                </p14:cNvPr>
                <p14:cNvContentPartPr/>
                <p14:nvPr/>
              </p14:nvContentPartPr>
              <p14:xfrm>
                <a:off x="3156264" y="464544"/>
                <a:ext cx="281160" cy="175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48A34E-7FA9-485F-BFC9-0E87948B87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38264" y="446904"/>
                  <a:ext cx="3168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D72F62D-7121-4725-A8D4-EEDEC761570A}"/>
                    </a:ext>
                  </a:extLst>
                </p14:cNvPr>
                <p14:cNvContentPartPr/>
                <p14:nvPr/>
              </p14:nvContentPartPr>
              <p14:xfrm>
                <a:off x="3627864" y="392904"/>
                <a:ext cx="230400" cy="204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D72F62D-7121-4725-A8D4-EEDEC76157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09864" y="375264"/>
                  <a:ext cx="266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510482-F1D6-4E3D-838C-DCD84066FE14}"/>
                    </a:ext>
                  </a:extLst>
                </p14:cNvPr>
                <p14:cNvContentPartPr/>
                <p14:nvPr/>
              </p14:nvContentPartPr>
              <p14:xfrm>
                <a:off x="3931704" y="228024"/>
                <a:ext cx="288360" cy="275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510482-F1D6-4E3D-838C-DCD84066FE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4064" y="210384"/>
                  <a:ext cx="3240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6986A31-30B2-4506-8870-374719C18699}"/>
                    </a:ext>
                  </a:extLst>
                </p14:cNvPr>
                <p14:cNvContentPartPr/>
                <p14:nvPr/>
              </p14:nvContentPartPr>
              <p14:xfrm>
                <a:off x="3913344" y="383544"/>
                <a:ext cx="2293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6986A31-30B2-4506-8870-374719C1869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95704" y="365904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D121712-12DE-4239-A395-859985F48901}"/>
                    </a:ext>
                  </a:extLst>
                </p14:cNvPr>
                <p14:cNvContentPartPr/>
                <p14:nvPr/>
              </p14:nvContentPartPr>
              <p14:xfrm>
                <a:off x="4315464" y="324144"/>
                <a:ext cx="199440" cy="13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D121712-12DE-4239-A395-859985F4890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7824" y="306144"/>
                  <a:ext cx="2350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78C3D92-7B04-45C4-BAB3-CBAE02347E7D}"/>
                    </a:ext>
                  </a:extLst>
                </p14:cNvPr>
                <p14:cNvContentPartPr/>
                <p14:nvPr/>
              </p14:nvContentPartPr>
              <p14:xfrm>
                <a:off x="4562424" y="256104"/>
                <a:ext cx="375480" cy="286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78C3D92-7B04-45C4-BAB3-CBAE02347E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544784" y="238104"/>
                  <a:ext cx="4111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04FB25E-7205-49F9-8191-C66AE3879607}"/>
                    </a:ext>
                  </a:extLst>
                </p14:cNvPr>
                <p14:cNvContentPartPr/>
                <p14:nvPr/>
              </p14:nvContentPartPr>
              <p14:xfrm>
                <a:off x="4911624" y="329904"/>
                <a:ext cx="336240" cy="1612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04FB25E-7205-49F9-8191-C66AE387960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93984" y="312264"/>
                  <a:ext cx="3718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CCD56F3-22EA-4513-B65C-803D3A1B7FBB}"/>
                    </a:ext>
                  </a:extLst>
                </p14:cNvPr>
                <p14:cNvContentPartPr/>
                <p14:nvPr/>
              </p14:nvContentPartPr>
              <p14:xfrm>
                <a:off x="5769504" y="225504"/>
                <a:ext cx="540000" cy="2851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CCD56F3-22EA-4513-B65C-803D3A1B7FB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51864" y="207864"/>
                  <a:ext cx="5756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B49887E-D983-4179-8D79-ECEC575A0DB9}"/>
                    </a:ext>
                  </a:extLst>
                </p14:cNvPr>
                <p14:cNvContentPartPr/>
                <p14:nvPr/>
              </p14:nvContentPartPr>
              <p14:xfrm>
                <a:off x="6363864" y="192384"/>
                <a:ext cx="304560" cy="202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B49887E-D983-4179-8D79-ECEC575A0DB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345864" y="174744"/>
                  <a:ext cx="3402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0569936-BE13-438E-8F39-5D0897E0B4E0}"/>
                    </a:ext>
                  </a:extLst>
                </p14:cNvPr>
                <p14:cNvContentPartPr/>
                <p14:nvPr/>
              </p14:nvContentPartPr>
              <p14:xfrm>
                <a:off x="6872184" y="176904"/>
                <a:ext cx="3960" cy="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0569936-BE13-438E-8F39-5D0897E0B4E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854544" y="159264"/>
                  <a:ext cx="39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8A7169F-31E4-4D9C-8A54-D1A2A6D9BF8F}"/>
                    </a:ext>
                  </a:extLst>
                </p14:cNvPr>
                <p14:cNvContentPartPr/>
                <p14:nvPr/>
              </p14:nvContentPartPr>
              <p14:xfrm>
                <a:off x="6930864" y="370944"/>
                <a:ext cx="360" cy="39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8A7169F-31E4-4D9C-8A54-D1A2A6D9B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2864" y="353304"/>
                  <a:ext cx="360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9BC482A-676B-46B3-86BE-8137CC78670A}"/>
                    </a:ext>
                  </a:extLst>
                </p14:cNvPr>
                <p14:cNvContentPartPr/>
                <p14:nvPr/>
              </p14:nvContentPartPr>
              <p14:xfrm>
                <a:off x="7415424" y="149184"/>
                <a:ext cx="236520" cy="290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9BC482A-676B-46B3-86BE-8137CC7867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97424" y="131184"/>
                  <a:ext cx="2721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C336B43-8047-4446-A9E8-DD4A51921A38}"/>
                    </a:ext>
                  </a:extLst>
                </p14:cNvPr>
                <p14:cNvContentPartPr/>
                <p14:nvPr/>
              </p14:nvContentPartPr>
              <p14:xfrm>
                <a:off x="7808544" y="99864"/>
                <a:ext cx="513360" cy="2930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C336B43-8047-4446-A9E8-DD4A51921A3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90904" y="82224"/>
                  <a:ext cx="54900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90D5CEF-1360-4027-8F94-C6DFF6C60C0B}"/>
                    </a:ext>
                  </a:extLst>
                </p14:cNvPr>
                <p14:cNvContentPartPr/>
                <p14:nvPr/>
              </p14:nvContentPartPr>
              <p14:xfrm>
                <a:off x="2929824" y="602784"/>
                <a:ext cx="5646960" cy="607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90D5CEF-1360-4027-8F94-C6DFF6C60C0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12184" y="585144"/>
                  <a:ext cx="568260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097191-9A24-4309-8E98-A253C89822DB}"/>
                    </a:ext>
                  </a:extLst>
                </p14:cNvPr>
                <p14:cNvContentPartPr/>
                <p14:nvPr/>
              </p14:nvContentPartPr>
              <p14:xfrm>
                <a:off x="1727784" y="1501344"/>
                <a:ext cx="947520" cy="575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097191-9A24-4309-8E98-A253C89822D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09784" y="1483704"/>
                  <a:ext cx="98316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A922E5-DC58-44B7-9B55-211DB37A74EB}"/>
                    </a:ext>
                  </a:extLst>
                </p14:cNvPr>
                <p14:cNvContentPartPr/>
                <p14:nvPr/>
              </p14:nvContentPartPr>
              <p14:xfrm>
                <a:off x="2815704" y="1818144"/>
                <a:ext cx="413280" cy="267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A922E5-DC58-44B7-9B55-211DB37A74E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798064" y="1800504"/>
                  <a:ext cx="448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C209F9E-5687-4D87-ABEC-AB459DD461F9}"/>
                    </a:ext>
                  </a:extLst>
                </p14:cNvPr>
                <p14:cNvContentPartPr/>
                <p14:nvPr/>
              </p14:nvContentPartPr>
              <p14:xfrm>
                <a:off x="3415824" y="1781424"/>
                <a:ext cx="362880" cy="1314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C209F9E-5687-4D87-ABEC-AB459DD461F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98184" y="1763784"/>
                  <a:ext cx="398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AD6E3AB-D566-4498-BABE-5E6BC3F31D33}"/>
                    </a:ext>
                  </a:extLst>
                </p14:cNvPr>
                <p14:cNvContentPartPr/>
                <p14:nvPr/>
              </p14:nvContentPartPr>
              <p14:xfrm>
                <a:off x="3702744" y="1540224"/>
                <a:ext cx="386640" cy="354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AD6E3AB-D566-4498-BABE-5E6BC3F31D3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84744" y="1522584"/>
                  <a:ext cx="422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59F8073-BCE7-4CF4-A963-8181678ECC04}"/>
                    </a:ext>
                  </a:extLst>
                </p14:cNvPr>
                <p14:cNvContentPartPr/>
                <p14:nvPr/>
              </p14:nvContentPartPr>
              <p14:xfrm>
                <a:off x="4445424" y="1279944"/>
                <a:ext cx="416880" cy="531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959F8073-BCE7-4CF4-A963-8181678ECC0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27784" y="1261944"/>
                  <a:ext cx="45252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B9BE82E-8F5E-4EF6-84E6-EBD8E6586376}"/>
                    </a:ext>
                  </a:extLst>
                </p14:cNvPr>
                <p14:cNvContentPartPr/>
                <p14:nvPr/>
              </p14:nvContentPartPr>
              <p14:xfrm>
                <a:off x="4599144" y="1529424"/>
                <a:ext cx="296280" cy="1162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B9BE82E-8F5E-4EF6-84E6-EBD8E65863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81144" y="1511784"/>
                  <a:ext cx="331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CA41012-61AC-4331-A858-CC4C0FDFAE16}"/>
                    </a:ext>
                  </a:extLst>
                </p14:cNvPr>
                <p14:cNvContentPartPr/>
                <p14:nvPr/>
              </p14:nvContentPartPr>
              <p14:xfrm>
                <a:off x="4855104" y="1316664"/>
                <a:ext cx="346680" cy="247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CA41012-61AC-4331-A858-CC4C0FDFAE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37464" y="1298664"/>
                  <a:ext cx="382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64AB518-24C4-4D79-953D-490A30912A53}"/>
                    </a:ext>
                  </a:extLst>
                </p14:cNvPr>
                <p14:cNvContentPartPr/>
                <p14:nvPr/>
              </p14:nvContentPartPr>
              <p14:xfrm>
                <a:off x="5184144" y="1314864"/>
                <a:ext cx="301680" cy="194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64AB518-24C4-4D79-953D-490A30912A5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166144" y="1297224"/>
                  <a:ext cx="3373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8A963C6-41EA-472A-AE58-86B86571D7B1}"/>
                    </a:ext>
                  </a:extLst>
                </p14:cNvPr>
                <p14:cNvContentPartPr/>
                <p14:nvPr/>
              </p14:nvContentPartPr>
              <p14:xfrm>
                <a:off x="5559264" y="1220904"/>
                <a:ext cx="268200" cy="176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8A963C6-41EA-472A-AE58-86B86571D7B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41264" y="1203264"/>
                  <a:ext cx="3038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05984E9-4B64-43B9-9850-1ABBF96BA33C}"/>
                    </a:ext>
                  </a:extLst>
                </p14:cNvPr>
                <p14:cNvContentPartPr/>
                <p14:nvPr/>
              </p14:nvContentPartPr>
              <p14:xfrm>
                <a:off x="6261624" y="1051344"/>
                <a:ext cx="450360" cy="412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05984E9-4B64-43B9-9850-1ABBF96BA33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243624" y="1033344"/>
                  <a:ext cx="4860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5A52A8-62EC-4DFF-A3FB-80D22189E68D}"/>
                    </a:ext>
                  </a:extLst>
                </p14:cNvPr>
                <p14:cNvContentPartPr/>
                <p14:nvPr/>
              </p14:nvContentPartPr>
              <p14:xfrm>
                <a:off x="6756984" y="941544"/>
                <a:ext cx="353160" cy="321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5A52A8-62EC-4DFF-A3FB-80D22189E68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739344" y="923544"/>
                  <a:ext cx="3888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F480DD8-0764-4272-B3EE-C5B709CFB749}"/>
                    </a:ext>
                  </a:extLst>
                </p14:cNvPr>
                <p14:cNvContentPartPr/>
                <p14:nvPr/>
              </p14:nvContentPartPr>
              <p14:xfrm>
                <a:off x="6784704" y="1059984"/>
                <a:ext cx="190800" cy="46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F480DD8-0764-4272-B3EE-C5B709CFB74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66704" y="1041984"/>
                  <a:ext cx="2264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2401B5-F14C-4DDA-AA72-8C92AF496B2A}"/>
                    </a:ext>
                  </a:extLst>
                </p14:cNvPr>
                <p14:cNvContentPartPr/>
                <p14:nvPr/>
              </p14:nvContentPartPr>
              <p14:xfrm>
                <a:off x="7204824" y="1051344"/>
                <a:ext cx="207360" cy="1512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2401B5-F14C-4DDA-AA72-8C92AF496B2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87184" y="1033704"/>
                  <a:ext cx="243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9C1DACD4-29C6-49CB-87FB-2E8E1CECAB3E}"/>
                    </a:ext>
                  </a:extLst>
                </p14:cNvPr>
                <p14:cNvContentPartPr/>
                <p14:nvPr/>
              </p14:nvContentPartPr>
              <p14:xfrm>
                <a:off x="7457904" y="855864"/>
                <a:ext cx="369360" cy="341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C1DACD4-29C6-49CB-87FB-2E8E1CECAB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440264" y="837864"/>
                  <a:ext cx="4050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EB232A1-5D77-4609-A79E-A76F8DF64FC4}"/>
                    </a:ext>
                  </a:extLst>
                </p14:cNvPr>
                <p14:cNvContentPartPr/>
                <p14:nvPr/>
              </p14:nvContentPartPr>
              <p14:xfrm>
                <a:off x="7854264" y="851904"/>
                <a:ext cx="326880" cy="4093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EB232A1-5D77-4609-A79E-A76F8DF64FC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36624" y="834264"/>
                  <a:ext cx="36252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FBE96DE-AA83-4365-A860-CDB5C6073A47}"/>
                    </a:ext>
                  </a:extLst>
                </p14:cNvPr>
                <p14:cNvContentPartPr/>
                <p14:nvPr/>
              </p14:nvContentPartPr>
              <p14:xfrm>
                <a:off x="8612064" y="786024"/>
                <a:ext cx="436320" cy="3992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FBE96DE-AA83-4365-A860-CDB5C6073A4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594064" y="768384"/>
                  <a:ext cx="47196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89BC9AA-7125-43FF-BB54-143073865FC1}"/>
                    </a:ext>
                  </a:extLst>
                </p14:cNvPr>
                <p14:cNvContentPartPr/>
                <p14:nvPr/>
              </p14:nvContentPartPr>
              <p14:xfrm>
                <a:off x="8722944" y="981504"/>
                <a:ext cx="193320" cy="6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89BC9AA-7125-43FF-BB54-143073865FC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05304" y="963864"/>
                  <a:ext cx="228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2821625-5DEF-4DEC-9A78-250A0BB33209}"/>
                    </a:ext>
                  </a:extLst>
                </p14:cNvPr>
                <p14:cNvContentPartPr/>
                <p14:nvPr/>
              </p14:nvContentPartPr>
              <p14:xfrm>
                <a:off x="9042984" y="876744"/>
                <a:ext cx="403200" cy="1674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2821625-5DEF-4DEC-9A78-250A0BB3320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25344" y="859104"/>
                  <a:ext cx="438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EBF4B17-456B-4AC0-9278-0142406DCCF1}"/>
                    </a:ext>
                  </a:extLst>
                </p14:cNvPr>
                <p14:cNvContentPartPr/>
                <p14:nvPr/>
              </p14:nvContentPartPr>
              <p14:xfrm>
                <a:off x="9411984" y="848664"/>
                <a:ext cx="222840" cy="127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EBF4B17-456B-4AC0-9278-0142406DCCF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93984" y="831024"/>
                  <a:ext cx="258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874B4EA-AE06-47BB-A07E-4A554B7A9232}"/>
                    </a:ext>
                  </a:extLst>
                </p14:cNvPr>
                <p14:cNvContentPartPr/>
                <p14:nvPr/>
              </p14:nvContentPartPr>
              <p14:xfrm>
                <a:off x="9701424" y="639864"/>
                <a:ext cx="380160" cy="335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874B4EA-AE06-47BB-A07E-4A554B7A923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3784" y="621864"/>
                  <a:ext cx="41580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E848808-E192-48C0-BD72-1C423FE052CA}"/>
                    </a:ext>
                  </a:extLst>
                </p14:cNvPr>
                <p14:cNvContentPartPr/>
                <p14:nvPr/>
              </p14:nvContentPartPr>
              <p14:xfrm>
                <a:off x="10021464" y="626904"/>
                <a:ext cx="367920" cy="371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E848808-E192-48C0-BD72-1C423FE052C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03824" y="609264"/>
                  <a:ext cx="40356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A94C4CD-D623-458E-A01E-8103B81F92A2}"/>
                    </a:ext>
                  </a:extLst>
                </p14:cNvPr>
                <p14:cNvContentPartPr/>
                <p14:nvPr/>
              </p14:nvContentPartPr>
              <p14:xfrm>
                <a:off x="10403784" y="547344"/>
                <a:ext cx="218520" cy="249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A94C4CD-D623-458E-A01E-8103B81F92A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385784" y="529344"/>
                  <a:ext cx="25416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6F67B00-B953-4CD4-B94D-BF82126CB332}"/>
                    </a:ext>
                  </a:extLst>
                </p14:cNvPr>
                <p14:cNvContentPartPr/>
                <p14:nvPr/>
              </p14:nvContentPartPr>
              <p14:xfrm>
                <a:off x="10670544" y="557424"/>
                <a:ext cx="28800" cy="90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6F67B00-B953-4CD4-B94D-BF82126CB33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52904" y="539784"/>
                  <a:ext cx="644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7C4C760-D392-47BC-AF7A-B3933320D476}"/>
                    </a:ext>
                  </a:extLst>
                </p14:cNvPr>
                <p14:cNvContentPartPr/>
                <p14:nvPr/>
              </p14:nvContentPartPr>
              <p14:xfrm>
                <a:off x="10597824" y="447624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7C4C760-D392-47BC-AF7A-B3933320D47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79824" y="42962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96E6257-3148-41FC-B00E-5ADD6A967DEB}"/>
                    </a:ext>
                  </a:extLst>
                </p14:cNvPr>
                <p14:cNvContentPartPr/>
                <p14:nvPr/>
              </p14:nvContentPartPr>
              <p14:xfrm>
                <a:off x="10805904" y="345024"/>
                <a:ext cx="459000" cy="359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96E6257-3148-41FC-B00E-5ADD6A967D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87904" y="327024"/>
                  <a:ext cx="4946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4F795DC-9689-41D5-9BC6-98D21DC6AD98}"/>
                    </a:ext>
                  </a:extLst>
                </p14:cNvPr>
                <p14:cNvContentPartPr/>
                <p14:nvPr/>
              </p14:nvContentPartPr>
              <p14:xfrm>
                <a:off x="3026664" y="2377224"/>
                <a:ext cx="227160" cy="6310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4F795DC-9689-41D5-9BC6-98D21DC6AD9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9024" y="2359224"/>
                  <a:ext cx="2628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FF25B94-4A05-4803-9CCE-C0158A86BCAA}"/>
                    </a:ext>
                  </a:extLst>
                </p14:cNvPr>
                <p14:cNvContentPartPr/>
                <p14:nvPr/>
              </p14:nvContentPartPr>
              <p14:xfrm>
                <a:off x="3456144" y="2143224"/>
                <a:ext cx="861840" cy="793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FF25B94-4A05-4803-9CCE-C0158A86BCA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38504" y="2125224"/>
                  <a:ext cx="897480" cy="82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01E1FF-1E27-4B3C-91B6-7E3C9D0F1340}"/>
                    </a:ext>
                  </a:extLst>
                </p14:cNvPr>
                <p14:cNvContentPartPr/>
                <p14:nvPr/>
              </p14:nvContentPartPr>
              <p14:xfrm>
                <a:off x="4350384" y="2431584"/>
                <a:ext cx="249480" cy="1947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01E1FF-1E27-4B3C-91B6-7E3C9D0F134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32744" y="2413944"/>
                  <a:ext cx="28512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691E398-BD76-4C41-99F7-8DFF6C023D19}"/>
                    </a:ext>
                  </a:extLst>
                </p14:cNvPr>
                <p14:cNvContentPartPr/>
                <p14:nvPr/>
              </p14:nvContentPartPr>
              <p14:xfrm>
                <a:off x="4708944" y="2200464"/>
                <a:ext cx="1039680" cy="449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691E398-BD76-4C41-99F7-8DFF6C023D1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691304" y="2182824"/>
                  <a:ext cx="1075320" cy="48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3DFC4DA-9315-496E-BC0B-C84EFA2FE228}"/>
                    </a:ext>
                  </a:extLst>
                </p14:cNvPr>
                <p14:cNvContentPartPr/>
                <p14:nvPr/>
              </p14:nvContentPartPr>
              <p14:xfrm>
                <a:off x="6193584" y="1938384"/>
                <a:ext cx="354960" cy="449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3DFC4DA-9315-496E-BC0B-C84EFA2FE22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175584" y="1920384"/>
                  <a:ext cx="39060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BCC2425-1088-42D1-B11E-ECCC0240BD0A}"/>
                    </a:ext>
                  </a:extLst>
                </p14:cNvPr>
                <p14:cNvContentPartPr/>
                <p14:nvPr/>
              </p14:nvContentPartPr>
              <p14:xfrm>
                <a:off x="6592464" y="1982664"/>
                <a:ext cx="402840" cy="204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2BCC2425-1088-42D1-B11E-ECCC0240BD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574464" y="1964664"/>
                  <a:ext cx="4384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4E88613-1E71-4993-AB40-0A0ACBA28CEF}"/>
                    </a:ext>
                  </a:extLst>
                </p14:cNvPr>
                <p14:cNvContentPartPr/>
                <p14:nvPr/>
              </p14:nvContentPartPr>
              <p14:xfrm>
                <a:off x="7031304" y="1965384"/>
                <a:ext cx="19440" cy="118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4E88613-1E71-4993-AB40-0A0ACBA28CE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13664" y="1947744"/>
                  <a:ext cx="550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9D68D55-A14C-4A71-BC03-26EDCC1FBD04}"/>
                    </a:ext>
                  </a:extLst>
                </p14:cNvPr>
                <p14:cNvContentPartPr/>
                <p14:nvPr/>
              </p14:nvContentPartPr>
              <p14:xfrm>
                <a:off x="6939864" y="1837584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9D68D55-A14C-4A71-BC03-26EDCC1FBD0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921864" y="181994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C9A67EEA-F5C2-4E59-989D-E11D99412780}"/>
                    </a:ext>
                  </a:extLst>
                </p14:cNvPr>
                <p14:cNvContentPartPr/>
                <p14:nvPr/>
              </p14:nvContentPartPr>
              <p14:xfrm>
                <a:off x="7127784" y="1685304"/>
                <a:ext cx="233280" cy="430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C9A67EEA-F5C2-4E59-989D-E11D9941278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09784" y="1667304"/>
                  <a:ext cx="2689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E120D85-601D-4862-9E1B-06EA17B1197A}"/>
                    </a:ext>
                  </a:extLst>
                </p14:cNvPr>
                <p14:cNvContentPartPr/>
                <p14:nvPr/>
              </p14:nvContentPartPr>
              <p14:xfrm>
                <a:off x="7613784" y="1780704"/>
                <a:ext cx="680400" cy="3952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E120D85-601D-4862-9E1B-06EA17B1197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95784" y="1763064"/>
                  <a:ext cx="7160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0622F09-5F64-4C18-9AA4-7562AD2BA1D5}"/>
                    </a:ext>
                  </a:extLst>
                </p14:cNvPr>
                <p14:cNvContentPartPr/>
                <p14:nvPr/>
              </p14:nvContentPartPr>
              <p14:xfrm>
                <a:off x="8587224" y="1541664"/>
                <a:ext cx="507960" cy="4579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0622F09-5F64-4C18-9AA4-7562AD2BA1D5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569224" y="1524024"/>
                  <a:ext cx="54360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3747CB4-F650-49CC-B4DC-2DA29C600CD7}"/>
                    </a:ext>
                  </a:extLst>
                </p14:cNvPr>
                <p14:cNvContentPartPr/>
                <p14:nvPr/>
              </p14:nvContentPartPr>
              <p14:xfrm>
                <a:off x="9143784" y="1480464"/>
                <a:ext cx="464760" cy="2217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3747CB4-F650-49CC-B4DC-2DA29C600CD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25784" y="1462824"/>
                  <a:ext cx="5004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50F1B6F-D584-49B2-84A9-48E36A553926}"/>
                    </a:ext>
                  </a:extLst>
                </p14:cNvPr>
                <p14:cNvContentPartPr/>
                <p14:nvPr/>
              </p14:nvContentPartPr>
              <p14:xfrm>
                <a:off x="9646704" y="1334664"/>
                <a:ext cx="185760" cy="3214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50F1B6F-D584-49B2-84A9-48E36A55392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628704" y="1317024"/>
                  <a:ext cx="2214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15541C4-A862-4970-AC13-C0C076243445}"/>
                    </a:ext>
                  </a:extLst>
                </p14:cNvPr>
                <p14:cNvContentPartPr/>
                <p14:nvPr/>
              </p14:nvContentPartPr>
              <p14:xfrm>
                <a:off x="9783864" y="1297944"/>
                <a:ext cx="459000" cy="428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15541C4-A862-4970-AC13-C0C07624344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65864" y="1280304"/>
                  <a:ext cx="494640" cy="46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1D2C832B-520E-4C7E-BCF3-A3BE6E2C137E}"/>
                    </a:ext>
                  </a:extLst>
                </p14:cNvPr>
                <p14:cNvContentPartPr/>
                <p14:nvPr/>
              </p14:nvContentPartPr>
              <p14:xfrm>
                <a:off x="9692064" y="1440504"/>
                <a:ext cx="276120" cy="774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1D2C832B-520E-4C7E-BCF3-A3BE6E2C13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674424" y="1422864"/>
                  <a:ext cx="3117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178D085-BF1C-4EAC-9342-78E5BA25A241}"/>
                    </a:ext>
                  </a:extLst>
                </p14:cNvPr>
                <p14:cNvContentPartPr/>
                <p14:nvPr/>
              </p14:nvContentPartPr>
              <p14:xfrm>
                <a:off x="10223424" y="1424304"/>
                <a:ext cx="135720" cy="1018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178D085-BF1C-4EAC-9342-78E5BA25A2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205784" y="1406304"/>
                  <a:ext cx="1713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00A47EE8-1DC8-4874-B009-B0E08148D17C}"/>
                    </a:ext>
                  </a:extLst>
                </p14:cNvPr>
                <p14:cNvContentPartPr/>
                <p14:nvPr/>
              </p14:nvContentPartPr>
              <p14:xfrm>
                <a:off x="10431144" y="1247184"/>
                <a:ext cx="221400" cy="318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00A47EE8-1DC8-4874-B009-B0E08148D17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413504" y="1229544"/>
                  <a:ext cx="257040" cy="35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5BC79059-670F-49F7-AEE2-C3349307C9CC}"/>
              </a:ext>
            </a:extLst>
          </p:cNvPr>
          <p:cNvGrpSpPr/>
          <p:nvPr/>
        </p:nvGrpSpPr>
        <p:grpSpPr>
          <a:xfrm>
            <a:off x="2422944" y="748584"/>
            <a:ext cx="8623080" cy="2493720"/>
            <a:chOff x="2422944" y="748584"/>
            <a:chExt cx="8623080" cy="249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7E7A02-EFE2-4B1F-9D4E-915D4D9BF30C}"/>
                    </a:ext>
                  </a:extLst>
                </p14:cNvPr>
                <p14:cNvContentPartPr/>
                <p14:nvPr/>
              </p14:nvContentPartPr>
              <p14:xfrm>
                <a:off x="2422944" y="748584"/>
                <a:ext cx="8623080" cy="1720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7E7A02-EFE2-4B1F-9D4E-915D4D9BF30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2386944" y="712584"/>
                  <a:ext cx="8694720" cy="179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20605C2-3125-475B-8C28-233FBE44D578}"/>
                    </a:ext>
                  </a:extLst>
                </p14:cNvPr>
                <p14:cNvContentPartPr/>
                <p14:nvPr/>
              </p14:nvContentPartPr>
              <p14:xfrm>
                <a:off x="3529224" y="1988424"/>
                <a:ext cx="6955560" cy="12538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20605C2-3125-475B-8C28-233FBE44D57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493224" y="1952784"/>
                  <a:ext cx="7027200" cy="1325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635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DF0DB5-6C52-42C9-8732-27F2B0EAF6AD}"/>
              </a:ext>
            </a:extLst>
          </p:cNvPr>
          <p:cNvSpPr txBox="1"/>
          <p:nvPr/>
        </p:nvSpPr>
        <p:spPr>
          <a:xfrm>
            <a:off x="557784" y="181957"/>
            <a:ext cx="11484864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2400" dirty="0"/>
              <a:t>%Given Data</a:t>
            </a:r>
          </a:p>
          <a:p>
            <a:r>
              <a:rPr lang="th-TH" sz="2400" dirty="0"/>
              <a:t>clc</a:t>
            </a:r>
          </a:p>
          <a:p>
            <a:r>
              <a:rPr lang="th-TH" sz="2400" dirty="0"/>
              <a:t>v1 = 1;</a:t>
            </a:r>
          </a:p>
          <a:p>
            <a:r>
              <a:rPr lang="th-TH" sz="2400" dirty="0"/>
              <a:t>s2 = 0.6 - 0.2i;</a:t>
            </a:r>
          </a:p>
          <a:p>
            <a:r>
              <a:rPr lang="th-TH" sz="2400" dirty="0"/>
              <a:t>s3 = 0.4 + 0.3i;</a:t>
            </a:r>
          </a:p>
          <a:p>
            <a:r>
              <a:rPr lang="th-TH" sz="2400" dirty="0"/>
              <a:t>%initial guess</a:t>
            </a:r>
          </a:p>
          <a:p>
            <a:r>
              <a:rPr lang="th-TH" sz="2400" dirty="0"/>
              <a:t>v2 = 1;v3=1;</a:t>
            </a:r>
          </a:p>
          <a:p>
            <a:endParaRPr lang="th-TH" sz="2400" dirty="0"/>
          </a:p>
          <a:p>
            <a:r>
              <a:rPr lang="th-TH" sz="2400" dirty="0"/>
              <a:t>for m = 1:15</a:t>
            </a:r>
          </a:p>
          <a:p>
            <a:r>
              <a:rPr lang="th-TH" sz="2400" dirty="0"/>
              <a:t>    v2 = (conj(s2)/conj(v2) + 10i*v1+5i*v3)/15i;</a:t>
            </a:r>
          </a:p>
          <a:p>
            <a:r>
              <a:rPr lang="th-TH" sz="2400" dirty="0"/>
              <a:t>    v</a:t>
            </a:r>
            <a:r>
              <a:rPr lang="en-US" sz="2400" dirty="0"/>
              <a:t>3</a:t>
            </a:r>
            <a:r>
              <a:rPr lang="th-TH" sz="2400" dirty="0"/>
              <a:t> = (conj(s3)/conj(v3) +5i*v2)/5i;</a:t>
            </a:r>
          </a:p>
          <a:p>
            <a:endParaRPr lang="th-TH" sz="2400" dirty="0"/>
          </a:p>
          <a:p>
            <a:r>
              <a:rPr lang="th-TH" sz="2400" dirty="0"/>
              <a:t>  disp([v2 v3]')</a:t>
            </a:r>
          </a:p>
          <a:p>
            <a:r>
              <a:rPr lang="th-TH" sz="2400" dirty="0"/>
              <a:t>  disp('')</a:t>
            </a:r>
          </a:p>
          <a:p>
            <a:r>
              <a:rPr lang="th-TH" sz="2400" dirty="0"/>
              <a:t>end</a:t>
            </a:r>
          </a:p>
          <a:p>
            <a:r>
              <a:rPr lang="th-TH" sz="2400" dirty="0"/>
              <a:t>[abs(v2) angle(v2)*180/pi]</a:t>
            </a:r>
          </a:p>
          <a:p>
            <a:r>
              <a:rPr lang="th-TH" sz="2400" dirty="0"/>
              <a:t>[abs(v3) angle(v3)*180/pi]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210201-6B3F-4F0D-B77A-122A111C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622" y="181957"/>
            <a:ext cx="3695700" cy="6477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8982B45-9513-4170-8722-DEAEE64CE52B}"/>
              </a:ext>
            </a:extLst>
          </p:cNvPr>
          <p:cNvGrpSpPr/>
          <p:nvPr/>
        </p:nvGrpSpPr>
        <p:grpSpPr>
          <a:xfrm>
            <a:off x="10515384" y="3767544"/>
            <a:ext cx="1518120" cy="1375200"/>
            <a:chOff x="10515384" y="3767544"/>
            <a:chExt cx="1518120" cy="137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A815E55-44C3-4E5F-9E71-E71472D2B53C}"/>
                    </a:ext>
                  </a:extLst>
                </p14:cNvPr>
                <p14:cNvContentPartPr/>
                <p14:nvPr/>
              </p14:nvContentPartPr>
              <p14:xfrm>
                <a:off x="10515384" y="4470624"/>
                <a:ext cx="85932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A815E55-44C3-4E5F-9E71-E71472D2B53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79744" y="4434984"/>
                  <a:ext cx="9309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0310BA3-5711-43F0-B359-AF0DFBD0A90D}"/>
                    </a:ext>
                  </a:extLst>
                </p14:cNvPr>
                <p14:cNvContentPartPr/>
                <p14:nvPr/>
              </p14:nvContentPartPr>
              <p14:xfrm>
                <a:off x="11420424" y="4113144"/>
                <a:ext cx="218880" cy="315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0310BA3-5711-43F0-B359-AF0DFBD0A90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384784" y="4077144"/>
                  <a:ext cx="29052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7F9B71-F5CA-404F-8B21-9045C3DE989F}"/>
                    </a:ext>
                  </a:extLst>
                </p14:cNvPr>
                <p14:cNvContentPartPr/>
                <p14:nvPr/>
              </p14:nvContentPartPr>
              <p14:xfrm>
                <a:off x="11758824" y="4356504"/>
                <a:ext cx="274680" cy="196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7F9B71-F5CA-404F-8B21-9045C3DE989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723184" y="4320504"/>
                  <a:ext cx="3463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13E41F-0CB4-47EF-9D61-87EE83E311A9}"/>
                    </a:ext>
                  </a:extLst>
                </p14:cNvPr>
                <p14:cNvContentPartPr/>
                <p14:nvPr/>
              </p14:nvContentPartPr>
              <p14:xfrm>
                <a:off x="10588464" y="4973544"/>
                <a:ext cx="902880" cy="28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13E41F-0CB4-47EF-9D61-87EE83E311A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552464" y="4937904"/>
                  <a:ext cx="9745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01B6DF6-8ABE-4933-A30F-4142F5C297C3}"/>
                    </a:ext>
                  </a:extLst>
                </p14:cNvPr>
                <p14:cNvContentPartPr/>
                <p14:nvPr/>
              </p14:nvContentPartPr>
              <p14:xfrm>
                <a:off x="11603304" y="4654224"/>
                <a:ext cx="193320" cy="2761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01B6DF6-8ABE-4933-A30F-4142F5C297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567664" y="4618224"/>
                  <a:ext cx="26496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A1D38F2-10A0-4738-9CC1-EFC9C2534D5A}"/>
                    </a:ext>
                  </a:extLst>
                </p14:cNvPr>
                <p14:cNvContentPartPr/>
                <p14:nvPr/>
              </p14:nvContentPartPr>
              <p14:xfrm>
                <a:off x="11859624" y="4964544"/>
                <a:ext cx="129600" cy="178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A1D38F2-10A0-4738-9CC1-EFC9C2534D5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823624" y="4928544"/>
                  <a:ext cx="2012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D782318-4D9A-4489-9EB7-2767C75D568B}"/>
                    </a:ext>
                  </a:extLst>
                </p14:cNvPr>
                <p14:cNvContentPartPr/>
                <p14:nvPr/>
              </p14:nvContentPartPr>
              <p14:xfrm>
                <a:off x="10588464" y="3955104"/>
                <a:ext cx="723960" cy="87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D782318-4D9A-4489-9EB7-2767C75D56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552464" y="3919104"/>
                  <a:ext cx="795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B53C6AA-5CF3-45F6-8E6F-01F73FCC2F3C}"/>
                    </a:ext>
                  </a:extLst>
                </p14:cNvPr>
                <p14:cNvContentPartPr/>
                <p14:nvPr/>
              </p14:nvContentPartPr>
              <p14:xfrm>
                <a:off x="11402064" y="3767544"/>
                <a:ext cx="156240" cy="169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B53C6AA-5CF3-45F6-8E6F-01F73FCC2F3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366424" y="3731544"/>
                  <a:ext cx="227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E1754E6-101C-426E-A1B9-6ECCDBEE6D1A}"/>
                    </a:ext>
                  </a:extLst>
                </p14:cNvPr>
                <p14:cNvContentPartPr/>
                <p14:nvPr/>
              </p14:nvContentPartPr>
              <p14:xfrm>
                <a:off x="11722104" y="3876624"/>
                <a:ext cx="161640" cy="146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E1754E6-101C-426E-A1B9-6ECCDBEE6D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686464" y="3840984"/>
                  <a:ext cx="233280" cy="21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8CFD270-C79F-42C3-8BBA-A409C158B769}"/>
              </a:ext>
            </a:extLst>
          </p:cNvPr>
          <p:cNvGrpSpPr/>
          <p:nvPr/>
        </p:nvGrpSpPr>
        <p:grpSpPr>
          <a:xfrm>
            <a:off x="10579464" y="3155184"/>
            <a:ext cx="1097280" cy="399240"/>
            <a:chOff x="10579464" y="3155184"/>
            <a:chExt cx="1097280" cy="39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1C34D32-76AA-4FFE-81FE-C1306CB0F2C1}"/>
                    </a:ext>
                  </a:extLst>
                </p14:cNvPr>
                <p14:cNvContentPartPr/>
                <p14:nvPr/>
              </p14:nvContentPartPr>
              <p14:xfrm>
                <a:off x="10579464" y="3473064"/>
                <a:ext cx="493920" cy="74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1C34D32-76AA-4FFE-81FE-C1306CB0F2C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543464" y="3437424"/>
                  <a:ext cx="565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EB10B0-5291-41F1-AD6B-6584390ECD18}"/>
                    </a:ext>
                  </a:extLst>
                </p14:cNvPr>
                <p14:cNvContentPartPr/>
                <p14:nvPr/>
              </p14:nvContentPartPr>
              <p14:xfrm>
                <a:off x="11219544" y="3155184"/>
                <a:ext cx="202680" cy="2358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EB10B0-5291-41F1-AD6B-6584390ECD1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183544" y="3119184"/>
                  <a:ext cx="274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8685846-DEA9-43CB-ADDE-9C2A8FF4914C}"/>
                    </a:ext>
                  </a:extLst>
                </p14:cNvPr>
                <p14:cNvContentPartPr/>
                <p14:nvPr/>
              </p14:nvContentPartPr>
              <p14:xfrm>
                <a:off x="11566584" y="3384864"/>
                <a:ext cx="110160" cy="16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8685846-DEA9-43CB-ADDE-9C2A8FF4914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1530944" y="3348864"/>
                  <a:ext cx="1818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09EBDA-94E6-4117-B6E6-3B181BCB04CF}"/>
              </a:ext>
            </a:extLst>
          </p:cNvPr>
          <p:cNvGrpSpPr/>
          <p:nvPr/>
        </p:nvGrpSpPr>
        <p:grpSpPr>
          <a:xfrm>
            <a:off x="10524384" y="3528144"/>
            <a:ext cx="851400" cy="252720"/>
            <a:chOff x="10524384" y="3528144"/>
            <a:chExt cx="85140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C4AF0D0-C560-4519-82C0-7157D54BB345}"/>
                    </a:ext>
                  </a:extLst>
                </p14:cNvPr>
                <p14:cNvContentPartPr/>
                <p14:nvPr/>
              </p14:nvContentPartPr>
              <p14:xfrm>
                <a:off x="10524384" y="3724344"/>
                <a:ext cx="280440" cy="15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C4AF0D0-C560-4519-82C0-7157D54BB34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8744" y="3688344"/>
                  <a:ext cx="3520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139E2B-343E-4939-86DF-A2E22DB3E885}"/>
                    </a:ext>
                  </a:extLst>
                </p14:cNvPr>
                <p14:cNvContentPartPr/>
                <p14:nvPr/>
              </p14:nvContentPartPr>
              <p14:xfrm>
                <a:off x="10890144" y="3528144"/>
                <a:ext cx="166680" cy="252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139E2B-343E-4939-86DF-A2E22DB3E88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854144" y="3492144"/>
                  <a:ext cx="23832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8D407D5-B618-42C5-A76A-A8DF6140B7C5}"/>
                    </a:ext>
                  </a:extLst>
                </p14:cNvPr>
                <p14:cNvContentPartPr/>
                <p14:nvPr/>
              </p14:nvContentPartPr>
              <p14:xfrm>
                <a:off x="11109384" y="3632904"/>
                <a:ext cx="266400" cy="1346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8D407D5-B618-42C5-A76A-A8DF6140B7C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073744" y="3596904"/>
                  <a:ext cx="338040" cy="20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95EBB9-1A2C-44AF-BE1A-CB5913ADC58C}"/>
              </a:ext>
            </a:extLst>
          </p:cNvPr>
          <p:cNvGrpSpPr/>
          <p:nvPr/>
        </p:nvGrpSpPr>
        <p:grpSpPr>
          <a:xfrm>
            <a:off x="10506024" y="4059864"/>
            <a:ext cx="783000" cy="257040"/>
            <a:chOff x="10506024" y="4059864"/>
            <a:chExt cx="78300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FBFDF4-345D-44BC-B396-C3573970AAE7}"/>
                    </a:ext>
                  </a:extLst>
                </p14:cNvPr>
                <p14:cNvContentPartPr/>
                <p14:nvPr/>
              </p14:nvContentPartPr>
              <p14:xfrm>
                <a:off x="10506024" y="4230864"/>
                <a:ext cx="420480" cy="30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FBFDF4-345D-44BC-B396-C3573970AAE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70384" y="4194864"/>
                  <a:ext cx="49212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E4C243-9CFF-430E-B1CF-0A26CEA8D016}"/>
                    </a:ext>
                  </a:extLst>
                </p14:cNvPr>
                <p14:cNvContentPartPr/>
                <p14:nvPr/>
              </p14:nvContentPartPr>
              <p14:xfrm>
                <a:off x="10981584" y="4059864"/>
                <a:ext cx="162720" cy="17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E4C243-9CFF-430E-B1CF-0A26CEA8D01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945944" y="4023864"/>
                  <a:ext cx="2343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B64B80D-3E63-4F45-B6D8-5AB5B8452574}"/>
                    </a:ext>
                  </a:extLst>
                </p14:cNvPr>
                <p14:cNvContentPartPr/>
                <p14:nvPr/>
              </p14:nvContentPartPr>
              <p14:xfrm>
                <a:off x="11191824" y="4214304"/>
                <a:ext cx="97200" cy="102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B64B80D-3E63-4F45-B6D8-5AB5B8452574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55824" y="4178664"/>
                  <a:ext cx="168840" cy="17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D0B2D93-CC38-4C50-B924-C1AE66CDF7A1}"/>
              </a:ext>
            </a:extLst>
          </p:cNvPr>
          <p:cNvGrpSpPr/>
          <p:nvPr/>
        </p:nvGrpSpPr>
        <p:grpSpPr>
          <a:xfrm>
            <a:off x="10524384" y="4591224"/>
            <a:ext cx="933480" cy="240480"/>
            <a:chOff x="10524384" y="4591224"/>
            <a:chExt cx="93348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07EA142-1F66-41F2-A463-54E5EFC4B359}"/>
                    </a:ext>
                  </a:extLst>
                </p14:cNvPr>
                <p14:cNvContentPartPr/>
                <p14:nvPr/>
              </p14:nvContentPartPr>
              <p14:xfrm>
                <a:off x="10524384" y="4667904"/>
                <a:ext cx="380520" cy="4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07EA142-1F66-41F2-A463-54E5EFC4B35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88744" y="4632264"/>
                  <a:ext cx="45216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D98B46-C5B2-467F-94A9-200412FD67B4}"/>
                    </a:ext>
                  </a:extLst>
                </p14:cNvPr>
                <p14:cNvContentPartPr/>
                <p14:nvPr/>
              </p14:nvContentPartPr>
              <p14:xfrm>
                <a:off x="10807704" y="4626504"/>
                <a:ext cx="92880" cy="259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D98B46-C5B2-467F-94A9-200412FD67B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72064" y="4590864"/>
                  <a:ext cx="16452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C673C7D-CFCE-45A5-BE0A-EA800424CBC5}"/>
                    </a:ext>
                  </a:extLst>
                </p14:cNvPr>
                <p14:cNvContentPartPr/>
                <p14:nvPr/>
              </p14:nvContentPartPr>
              <p14:xfrm>
                <a:off x="11018304" y="4591224"/>
                <a:ext cx="220320" cy="124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C673C7D-CFCE-45A5-BE0A-EA800424CBC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82304" y="4555224"/>
                  <a:ext cx="291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3B9D22-44CD-47BE-831F-16B9E5BCB2E2}"/>
                    </a:ext>
                  </a:extLst>
                </p14:cNvPr>
                <p14:cNvContentPartPr/>
                <p14:nvPr/>
              </p14:nvContentPartPr>
              <p14:xfrm>
                <a:off x="11356344" y="4689864"/>
                <a:ext cx="101520" cy="141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3B9D22-44CD-47BE-831F-16B9E5BCB2E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320704" y="4653864"/>
                  <a:ext cx="173160" cy="21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CFD1D6-ED1A-4EF7-BEAC-7C8079536DCB}"/>
              </a:ext>
            </a:extLst>
          </p:cNvPr>
          <p:cNvGrpSpPr/>
          <p:nvPr/>
        </p:nvGrpSpPr>
        <p:grpSpPr>
          <a:xfrm>
            <a:off x="10615824" y="5166144"/>
            <a:ext cx="1026720" cy="695160"/>
            <a:chOff x="10615824" y="5166144"/>
            <a:chExt cx="1026720" cy="69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F5DC31A-DD3D-40FF-AA87-2ED225B7CD64}"/>
                    </a:ext>
                  </a:extLst>
                </p14:cNvPr>
                <p14:cNvContentPartPr/>
                <p14:nvPr/>
              </p14:nvContentPartPr>
              <p14:xfrm>
                <a:off x="10615824" y="5166144"/>
                <a:ext cx="433080" cy="272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F5DC31A-DD3D-40FF-AA87-2ED225B7CD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580184" y="5130144"/>
                  <a:ext cx="5047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ABD88F-FDC9-4885-B8BC-3543EAC26A7A}"/>
                    </a:ext>
                  </a:extLst>
                </p14:cNvPr>
                <p14:cNvContentPartPr/>
                <p14:nvPr/>
              </p14:nvContentPartPr>
              <p14:xfrm>
                <a:off x="11180304" y="5210064"/>
                <a:ext cx="188280" cy="312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ABD88F-FDC9-4885-B8BC-3543EAC26A7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144304" y="5174064"/>
                  <a:ext cx="25992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D9B77F0-B6F3-4184-A06C-738FCF2EF3A9}"/>
                    </a:ext>
                  </a:extLst>
                </p14:cNvPr>
                <p14:cNvContentPartPr/>
                <p14:nvPr/>
              </p14:nvContentPartPr>
              <p14:xfrm>
                <a:off x="11484504" y="5539104"/>
                <a:ext cx="158040" cy="322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D9B77F0-B6F3-4184-A06C-738FCF2EF3A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448504" y="5503104"/>
                  <a:ext cx="229680" cy="39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092599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E831499-FC41-42AE-991D-2B5F83643CDD}"/>
              </a:ext>
            </a:extLst>
          </p:cNvPr>
          <p:cNvGrpSpPr/>
          <p:nvPr/>
        </p:nvGrpSpPr>
        <p:grpSpPr>
          <a:xfrm>
            <a:off x="1508184" y="354744"/>
            <a:ext cx="2637000" cy="736200"/>
            <a:chOff x="1508184" y="354744"/>
            <a:chExt cx="2637000" cy="73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546D5AF-B44A-4734-B754-5CAE03F31039}"/>
                    </a:ext>
                  </a:extLst>
                </p14:cNvPr>
                <p14:cNvContentPartPr/>
                <p14:nvPr/>
              </p14:nvContentPartPr>
              <p14:xfrm>
                <a:off x="1508184" y="465984"/>
                <a:ext cx="9720" cy="503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546D5AF-B44A-4734-B754-5CAE03F310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72184" y="429984"/>
                  <a:ext cx="8136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A97925-FE8F-49BA-B35C-7A1622765DD8}"/>
                    </a:ext>
                  </a:extLst>
                </p14:cNvPr>
                <p14:cNvContentPartPr/>
                <p14:nvPr/>
              </p14:nvContentPartPr>
              <p14:xfrm>
                <a:off x="1638144" y="630864"/>
                <a:ext cx="284400" cy="193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A97925-FE8F-49BA-B35C-7A1622765D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02144" y="594864"/>
                  <a:ext cx="3560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870FF89-EED7-41A3-8AFE-F01C2A7C8C5E}"/>
                    </a:ext>
                  </a:extLst>
                </p14:cNvPr>
                <p14:cNvContentPartPr/>
                <p14:nvPr/>
              </p14:nvContentPartPr>
              <p14:xfrm>
                <a:off x="2111904" y="486144"/>
                <a:ext cx="336960" cy="3690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870FF89-EED7-41A3-8AFE-F01C2A7C8C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5904" y="450504"/>
                  <a:ext cx="4086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2550B5-E698-4849-930C-FFB97BCB5507}"/>
                    </a:ext>
                  </a:extLst>
                </p14:cNvPr>
                <p14:cNvContentPartPr/>
                <p14:nvPr/>
              </p14:nvContentPartPr>
              <p14:xfrm>
                <a:off x="2761344" y="510984"/>
                <a:ext cx="259920" cy="55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2550B5-E698-4849-930C-FFB97BCB55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25344" y="474984"/>
                  <a:ext cx="331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F598A9-DFC4-42C4-90C2-E99116801AFF}"/>
                    </a:ext>
                  </a:extLst>
                </p14:cNvPr>
                <p14:cNvContentPartPr/>
                <p14:nvPr/>
              </p14:nvContentPartPr>
              <p14:xfrm>
                <a:off x="3145104" y="354744"/>
                <a:ext cx="529200" cy="381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F598A9-DFC4-42C4-90C2-E99116801A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09464" y="318744"/>
                  <a:ext cx="6008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02AE17A-1432-4EB9-9200-EE2241EC1C68}"/>
                    </a:ext>
                  </a:extLst>
                </p14:cNvPr>
                <p14:cNvContentPartPr/>
                <p14:nvPr/>
              </p14:nvContentPartPr>
              <p14:xfrm>
                <a:off x="3675744" y="438624"/>
                <a:ext cx="469440" cy="652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02AE17A-1432-4EB9-9200-EE2241EC1C6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39744" y="402624"/>
                  <a:ext cx="541080" cy="723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A9AF1D0-65F8-4D5E-A3A2-051262AD97CB}"/>
              </a:ext>
            </a:extLst>
          </p:cNvPr>
          <p:cNvGrpSpPr/>
          <p:nvPr/>
        </p:nvGrpSpPr>
        <p:grpSpPr>
          <a:xfrm>
            <a:off x="4736304" y="191664"/>
            <a:ext cx="985680" cy="699840"/>
            <a:chOff x="4736304" y="191664"/>
            <a:chExt cx="985680" cy="69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8CE2F22-0DB7-42A3-98A7-F86C8DCF28F6}"/>
                    </a:ext>
                  </a:extLst>
                </p14:cNvPr>
                <p14:cNvContentPartPr/>
                <p14:nvPr/>
              </p14:nvContentPartPr>
              <p14:xfrm>
                <a:off x="4736304" y="532584"/>
                <a:ext cx="380880" cy="70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8CE2F22-0DB7-42A3-98A7-F86C8DCF28F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00304" y="496944"/>
                  <a:ext cx="4525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3715D19-FEC7-479B-A9EF-9D003352DC66}"/>
                    </a:ext>
                  </a:extLst>
                </p14:cNvPr>
                <p14:cNvContentPartPr/>
                <p14:nvPr/>
              </p14:nvContentPartPr>
              <p14:xfrm>
                <a:off x="4782024" y="710064"/>
                <a:ext cx="455040" cy="57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3715D19-FEC7-479B-A9EF-9D003352DC6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46024" y="674424"/>
                  <a:ext cx="52668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22A387-3E6C-4975-AC3A-8DAB9F2623E2}"/>
                    </a:ext>
                  </a:extLst>
                </p14:cNvPr>
                <p14:cNvContentPartPr/>
                <p14:nvPr/>
              </p14:nvContentPartPr>
              <p14:xfrm>
                <a:off x="5367744" y="191664"/>
                <a:ext cx="354240" cy="69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22A387-3E6C-4975-AC3A-8DAB9F2623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32104" y="156024"/>
                  <a:ext cx="425880" cy="77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E784384-E17E-4AF9-858F-14D118994CA8}"/>
                  </a:ext>
                </a:extLst>
              </p14:cNvPr>
              <p14:cNvContentPartPr/>
              <p14:nvPr/>
            </p14:nvContentPartPr>
            <p14:xfrm>
              <a:off x="1598544" y="1380384"/>
              <a:ext cx="256320" cy="789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E784384-E17E-4AF9-858F-14D118994CA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2544" y="1344384"/>
                <a:ext cx="32796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625F87-3C50-42D8-9B70-F2A805EE8CD5}"/>
                  </a:ext>
                </a:extLst>
              </p14:cNvPr>
              <p14:cNvContentPartPr/>
              <p14:nvPr/>
            </p14:nvContentPartPr>
            <p14:xfrm>
              <a:off x="1975464" y="1713384"/>
              <a:ext cx="272880" cy="350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625F87-3C50-42D8-9B70-F2A805EE8CD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939464" y="1677384"/>
                <a:ext cx="344520" cy="42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99FBD22-8A8E-45C3-82DC-90F5EE9785B0}"/>
                  </a:ext>
                </a:extLst>
              </p14:cNvPr>
              <p14:cNvContentPartPr/>
              <p14:nvPr/>
            </p14:nvContentPartPr>
            <p14:xfrm>
              <a:off x="2632824" y="1738584"/>
              <a:ext cx="377640" cy="35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99FBD22-8A8E-45C3-82DC-90F5EE9785B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97184" y="1702944"/>
                <a:ext cx="44928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D967A60-4B8B-4A91-9B7B-F766A996236D}"/>
                  </a:ext>
                </a:extLst>
              </p14:cNvPr>
              <p14:cNvContentPartPr/>
              <p14:nvPr/>
            </p14:nvContentPartPr>
            <p14:xfrm>
              <a:off x="2816064" y="1645344"/>
              <a:ext cx="53280" cy="210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D967A60-4B8B-4A91-9B7B-F766A996236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80424" y="1609704"/>
                <a:ext cx="1249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515ABE-56EA-4BDB-BD49-2A0C3D794AFD}"/>
                  </a:ext>
                </a:extLst>
              </p14:cNvPr>
              <p14:cNvContentPartPr/>
              <p14:nvPr/>
            </p14:nvContentPartPr>
            <p14:xfrm>
              <a:off x="3213864" y="1407384"/>
              <a:ext cx="590760" cy="532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515ABE-56EA-4BDB-BD49-2A0C3D794AF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78224" y="1371744"/>
                <a:ext cx="6624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D734CE4-C00B-465C-98BE-8E67FCC9E957}"/>
                  </a:ext>
                </a:extLst>
              </p14:cNvPr>
              <p14:cNvContentPartPr/>
              <p14:nvPr/>
            </p14:nvContentPartPr>
            <p14:xfrm>
              <a:off x="1967544" y="1717704"/>
              <a:ext cx="43920" cy="37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D734CE4-C00B-465C-98BE-8E67FCC9E9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931904" y="1682064"/>
                <a:ext cx="11556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C315973-A9CB-4974-A1B4-373254D0AA5E}"/>
              </a:ext>
            </a:extLst>
          </p:cNvPr>
          <p:cNvGrpSpPr/>
          <p:nvPr/>
        </p:nvGrpSpPr>
        <p:grpSpPr>
          <a:xfrm>
            <a:off x="3821904" y="1176624"/>
            <a:ext cx="2425320" cy="909720"/>
            <a:chOff x="3821904" y="1176624"/>
            <a:chExt cx="2425320" cy="90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E0BDF99-1F43-41D8-9DE3-D07DCCAECDC4}"/>
                    </a:ext>
                  </a:extLst>
                </p14:cNvPr>
                <p14:cNvContentPartPr/>
                <p14:nvPr/>
              </p14:nvContentPartPr>
              <p14:xfrm>
                <a:off x="3821904" y="1463544"/>
                <a:ext cx="396000" cy="6228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E0BDF99-1F43-41D8-9DE3-D07DCCAECDC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5904" y="1427904"/>
                  <a:ext cx="46764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54842D-F4AF-435A-B90E-A527F63AB86F}"/>
                    </a:ext>
                  </a:extLst>
                </p14:cNvPr>
                <p14:cNvContentPartPr/>
                <p14:nvPr/>
              </p14:nvContentPartPr>
              <p14:xfrm>
                <a:off x="4644864" y="1480464"/>
                <a:ext cx="464760" cy="110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54842D-F4AF-435A-B90E-A527F63AB86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608864" y="1444464"/>
                  <a:ext cx="5364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09A418-B743-4AC3-8600-D4394E815579}"/>
                    </a:ext>
                  </a:extLst>
                </p14:cNvPr>
                <p14:cNvContentPartPr/>
                <p14:nvPr/>
              </p14:nvContentPartPr>
              <p14:xfrm>
                <a:off x="4608144" y="1707264"/>
                <a:ext cx="579240" cy="13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09A418-B743-4AC3-8600-D4394E8155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572144" y="1671624"/>
                  <a:ext cx="6508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D1A9F6A-8618-496B-BE7F-E8E8F8ACA1F6}"/>
                    </a:ext>
                  </a:extLst>
                </p14:cNvPr>
                <p14:cNvContentPartPr/>
                <p14:nvPr/>
              </p14:nvContentPartPr>
              <p14:xfrm>
                <a:off x="5605344" y="1176624"/>
                <a:ext cx="576360" cy="5616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D1A9F6A-8618-496B-BE7F-E8E8F8ACA1F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569344" y="1140624"/>
                  <a:ext cx="64800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E2BB48F-8586-44CD-B6C6-1D67AAE21047}"/>
                    </a:ext>
                  </a:extLst>
                </p14:cNvPr>
                <p14:cNvContentPartPr/>
                <p14:nvPr/>
              </p14:nvContentPartPr>
              <p14:xfrm>
                <a:off x="5979744" y="1585944"/>
                <a:ext cx="267480" cy="59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E2BB48F-8586-44CD-B6C6-1D67AAE2104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44104" y="1549944"/>
                  <a:ext cx="3391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0823562E-6621-47C6-932F-418087DA1B3A}"/>
                  </a:ext>
                </a:extLst>
              </p14:cNvPr>
              <p14:cNvContentPartPr/>
              <p14:nvPr/>
            </p14:nvContentPartPr>
            <p14:xfrm>
              <a:off x="9417024" y="1900944"/>
              <a:ext cx="547200" cy="600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0823562E-6621-47C6-932F-418087DA1B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81384" y="1864944"/>
                <a:ext cx="618840" cy="67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7EBAFFFB-A6D9-491A-9525-BDAA1274B721}"/>
                  </a:ext>
                </a:extLst>
              </p14:cNvPr>
              <p14:cNvContentPartPr/>
              <p14:nvPr/>
            </p14:nvContentPartPr>
            <p14:xfrm>
              <a:off x="9456264" y="2157624"/>
              <a:ext cx="390960" cy="835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7EBAFFFB-A6D9-491A-9525-BDAA1274B7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420264" y="2121624"/>
                <a:ext cx="462600" cy="15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E568B7BF-B6CA-41F1-A254-6CA5081E2F5B}"/>
              </a:ext>
            </a:extLst>
          </p:cNvPr>
          <p:cNvGrpSpPr/>
          <p:nvPr/>
        </p:nvGrpSpPr>
        <p:grpSpPr>
          <a:xfrm>
            <a:off x="1270584" y="2468664"/>
            <a:ext cx="7490160" cy="2875680"/>
            <a:chOff x="1270584" y="2468664"/>
            <a:chExt cx="7490160" cy="28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FA4AF3-281E-4D43-9BC3-D67D4ED9CC30}"/>
                    </a:ext>
                  </a:extLst>
                </p14:cNvPr>
                <p14:cNvContentPartPr/>
                <p14:nvPr/>
              </p14:nvContentPartPr>
              <p14:xfrm>
                <a:off x="1270584" y="2931624"/>
                <a:ext cx="825120" cy="716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FA4AF3-281E-4D43-9BC3-D67D4ED9CC3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34944" y="2895624"/>
                  <a:ext cx="8967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6243C8-8BAD-495C-9AC7-7E15B5367975}"/>
                    </a:ext>
                  </a:extLst>
                </p14:cNvPr>
                <p14:cNvContentPartPr/>
                <p14:nvPr/>
              </p14:nvContentPartPr>
              <p14:xfrm>
                <a:off x="2788344" y="3090024"/>
                <a:ext cx="599400" cy="83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6243C8-8BAD-495C-9AC7-7E15B536797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52704" y="3054024"/>
                  <a:ext cx="67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561D46F-4D0E-4472-BD5B-B34CFF094AED}"/>
                    </a:ext>
                  </a:extLst>
                </p14:cNvPr>
                <p14:cNvContentPartPr/>
                <p14:nvPr/>
              </p14:nvContentPartPr>
              <p14:xfrm>
                <a:off x="2880144" y="3273264"/>
                <a:ext cx="456480" cy="155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561D46F-4D0E-4472-BD5B-B34CFF094AE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844144" y="3237264"/>
                  <a:ext cx="528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1906623-F78A-48BD-80B5-13E68394CF33}"/>
                    </a:ext>
                  </a:extLst>
                </p14:cNvPr>
                <p14:cNvContentPartPr/>
                <p14:nvPr/>
              </p14:nvContentPartPr>
              <p14:xfrm>
                <a:off x="3984984" y="2578104"/>
                <a:ext cx="277920" cy="57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1906623-F78A-48BD-80B5-13E68394CF3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49344" y="2542464"/>
                  <a:ext cx="3495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8361DB-E470-4A2B-82AF-E2B949F15C1F}"/>
                    </a:ext>
                  </a:extLst>
                </p14:cNvPr>
                <p14:cNvContentPartPr/>
                <p14:nvPr/>
              </p14:nvContentPartPr>
              <p14:xfrm>
                <a:off x="4580784" y="2839104"/>
                <a:ext cx="266400" cy="41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8361DB-E470-4A2B-82AF-E2B949F15C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544784" y="2803104"/>
                  <a:ext cx="338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C24C50B-BF4D-4516-AFA8-A2ADF7944085}"/>
                    </a:ext>
                  </a:extLst>
                </p14:cNvPr>
                <p14:cNvContentPartPr/>
                <p14:nvPr/>
              </p14:nvContentPartPr>
              <p14:xfrm>
                <a:off x="4644864" y="2751984"/>
                <a:ext cx="36360" cy="18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C24C50B-BF4D-4516-AFA8-A2ADF794408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08864" y="2716344"/>
                  <a:ext cx="108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197304-7070-4737-A716-DDE1AB7C25B9}"/>
                    </a:ext>
                  </a:extLst>
                </p14:cNvPr>
                <p14:cNvContentPartPr/>
                <p14:nvPr/>
              </p14:nvContentPartPr>
              <p14:xfrm>
                <a:off x="4973904" y="2566584"/>
                <a:ext cx="353520" cy="357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197304-7070-4737-A716-DDE1AB7C25B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938264" y="2530944"/>
                  <a:ext cx="4251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7321D17-8733-451F-A4CB-54972E5F7DB1}"/>
                    </a:ext>
                  </a:extLst>
                </p14:cNvPr>
                <p14:cNvContentPartPr/>
                <p14:nvPr/>
              </p14:nvContentPartPr>
              <p14:xfrm>
                <a:off x="5392584" y="2468664"/>
                <a:ext cx="246600" cy="66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7321D17-8733-451F-A4CB-54972E5F7DB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356944" y="2432664"/>
                  <a:ext cx="3182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325B7D-7BD5-4298-8797-8C85B62224F4}"/>
                    </a:ext>
                  </a:extLst>
                </p14:cNvPr>
                <p14:cNvContentPartPr/>
                <p14:nvPr/>
              </p14:nvContentPartPr>
              <p14:xfrm>
                <a:off x="3730104" y="3081744"/>
                <a:ext cx="2607480" cy="178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325B7D-7BD5-4298-8797-8C85B62224F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94464" y="3045744"/>
                  <a:ext cx="2679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7B4DC0A-2249-4274-BBEC-561894DD9D27}"/>
                    </a:ext>
                  </a:extLst>
                </p14:cNvPr>
                <p14:cNvContentPartPr/>
                <p14:nvPr/>
              </p14:nvContentPartPr>
              <p14:xfrm>
                <a:off x="5284584" y="3355344"/>
                <a:ext cx="88560" cy="357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B4DC0A-2249-4274-BBEC-561894DD9D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48944" y="3319704"/>
                  <a:ext cx="1602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9839C63-43DC-48E1-9E84-A85BBF061576}"/>
                    </a:ext>
                  </a:extLst>
                </p14:cNvPr>
                <p14:cNvContentPartPr/>
                <p14:nvPr/>
              </p14:nvContentPartPr>
              <p14:xfrm>
                <a:off x="5486184" y="3391704"/>
                <a:ext cx="201960" cy="204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9839C63-43DC-48E1-9E84-A85BBF0615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50544" y="3356064"/>
                  <a:ext cx="273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8FDB4BA-6582-4399-A3BF-A4FD46CEC84E}"/>
                    </a:ext>
                  </a:extLst>
                </p14:cNvPr>
                <p14:cNvContentPartPr/>
                <p14:nvPr/>
              </p14:nvContentPartPr>
              <p14:xfrm>
                <a:off x="6875784" y="2577744"/>
                <a:ext cx="1884960" cy="467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8FDB4BA-6582-4399-A3BF-A4FD46CEC8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40144" y="2542104"/>
                  <a:ext cx="19566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E9D5FF-901D-45F7-AEFE-403C2C2EDF78}"/>
                    </a:ext>
                  </a:extLst>
                </p14:cNvPr>
                <p14:cNvContentPartPr/>
                <p14:nvPr/>
              </p14:nvContentPartPr>
              <p14:xfrm>
                <a:off x="1691064" y="4263984"/>
                <a:ext cx="421920" cy="776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E9D5FF-901D-45F7-AEFE-403C2C2EDF7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655424" y="4227984"/>
                  <a:ext cx="4935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9B40CE8-9436-4757-9FB5-E4DA07A704E2}"/>
                    </a:ext>
                  </a:extLst>
                </p14:cNvPr>
                <p14:cNvContentPartPr/>
                <p14:nvPr/>
              </p14:nvContentPartPr>
              <p14:xfrm>
                <a:off x="2386224" y="4518144"/>
                <a:ext cx="608040" cy="63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9B40CE8-9436-4757-9FB5-E4DA07A704E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50224" y="4482144"/>
                  <a:ext cx="679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8833FD-8FAD-4FC5-9616-A312C22FFDE8}"/>
                    </a:ext>
                  </a:extLst>
                </p14:cNvPr>
                <p14:cNvContentPartPr/>
                <p14:nvPr/>
              </p14:nvContentPartPr>
              <p14:xfrm>
                <a:off x="2532384" y="4727664"/>
                <a:ext cx="385560" cy="64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8833FD-8FAD-4FC5-9616-A312C22FFDE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96744" y="4691664"/>
                  <a:ext cx="457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18E770A-CCE6-4E80-8524-D072568CB7CD}"/>
                    </a:ext>
                  </a:extLst>
                </p14:cNvPr>
                <p14:cNvContentPartPr/>
                <p14:nvPr/>
              </p14:nvContentPartPr>
              <p14:xfrm>
                <a:off x="3703104" y="4278384"/>
                <a:ext cx="366840" cy="50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18E770A-CCE6-4E80-8524-D072568CB7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67104" y="4242384"/>
                  <a:ext cx="438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185B790-CB2D-4AEF-B834-BB0044743E77}"/>
                    </a:ext>
                  </a:extLst>
                </p14:cNvPr>
                <p14:cNvContentPartPr/>
                <p14:nvPr/>
              </p14:nvContentPartPr>
              <p14:xfrm>
                <a:off x="4225824" y="4516704"/>
                <a:ext cx="13680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185B790-CB2D-4AEF-B834-BB0044743E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89824" y="4480704"/>
                  <a:ext cx="208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4C3B5D-ECB6-4A1B-A3FD-F4B741075CF9}"/>
                    </a:ext>
                  </a:extLst>
                </p14:cNvPr>
                <p14:cNvContentPartPr/>
                <p14:nvPr/>
              </p14:nvContentPartPr>
              <p14:xfrm>
                <a:off x="4525704" y="4196664"/>
                <a:ext cx="238320" cy="31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4C3B5D-ECB6-4A1B-A3FD-F4B741075CF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89704" y="4160664"/>
                  <a:ext cx="309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049272-B39D-440F-875A-59F561C8F1B7}"/>
                    </a:ext>
                  </a:extLst>
                </p14:cNvPr>
                <p14:cNvContentPartPr/>
                <p14:nvPr/>
              </p14:nvContentPartPr>
              <p14:xfrm>
                <a:off x="4873464" y="4127904"/>
                <a:ext cx="508320" cy="331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049272-B39D-440F-875A-59F561C8F1B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837824" y="4091904"/>
                  <a:ext cx="579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C85633-85EB-4D94-8C8E-BD472E1805F4}"/>
                    </a:ext>
                  </a:extLst>
                </p14:cNvPr>
                <p14:cNvContentPartPr/>
                <p14:nvPr/>
              </p14:nvContentPartPr>
              <p14:xfrm>
                <a:off x="3482424" y="4544424"/>
                <a:ext cx="2205360" cy="558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C85633-85EB-4D94-8C8E-BD472E1805F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46784" y="4508424"/>
                  <a:ext cx="22770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CBDB71-EB85-4812-B685-3FC4648254A1}"/>
                    </a:ext>
                  </a:extLst>
                </p14:cNvPr>
                <p14:cNvContentPartPr/>
                <p14:nvPr/>
              </p14:nvContentPartPr>
              <p14:xfrm>
                <a:off x="3551904" y="4353624"/>
                <a:ext cx="500400" cy="380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CBDB71-EB85-4812-B685-3FC4648254A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15904" y="4317984"/>
                  <a:ext cx="572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C4BD50-4A16-436B-AD0C-EE53531B0A9B}"/>
                    </a:ext>
                  </a:extLst>
                </p14:cNvPr>
                <p14:cNvContentPartPr/>
                <p14:nvPr/>
              </p14:nvContentPartPr>
              <p14:xfrm>
                <a:off x="3579624" y="4461984"/>
                <a:ext cx="91800" cy="123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C4BD50-4A16-436B-AD0C-EE53531B0A9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43624" y="4426344"/>
                  <a:ext cx="163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366A728-EFD6-472A-9647-A6F13E3E8096}"/>
                    </a:ext>
                  </a:extLst>
                </p14:cNvPr>
                <p14:cNvContentPartPr/>
                <p14:nvPr/>
              </p14:nvContentPartPr>
              <p14:xfrm>
                <a:off x="4483944" y="4973904"/>
                <a:ext cx="447480" cy="370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366A728-EFD6-472A-9647-A6F13E3E809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448304" y="4938264"/>
                  <a:ext cx="5191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A147316-32E7-4879-9173-C9F41F670D5D}"/>
                    </a:ext>
                  </a:extLst>
                </p14:cNvPr>
                <p14:cNvContentPartPr/>
                <p14:nvPr/>
              </p14:nvContentPartPr>
              <p14:xfrm>
                <a:off x="5906664" y="4141224"/>
                <a:ext cx="1306080" cy="275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A147316-32E7-4879-9173-C9F41F670D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871024" y="4105584"/>
                  <a:ext cx="1377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7596E0D-CE48-4947-9F09-757A4F570E45}"/>
                    </a:ext>
                  </a:extLst>
                </p14:cNvPr>
                <p14:cNvContentPartPr/>
                <p14:nvPr/>
              </p14:nvContentPartPr>
              <p14:xfrm>
                <a:off x="7031304" y="4059504"/>
                <a:ext cx="467640" cy="29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7596E0D-CE48-4947-9F09-757A4F570E4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995664" y="4023504"/>
                  <a:ext cx="539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2EC808E-40D9-4554-9CEF-3260329C64F8}"/>
                    </a:ext>
                  </a:extLst>
                </p14:cNvPr>
                <p14:cNvContentPartPr/>
                <p14:nvPr/>
              </p14:nvContentPartPr>
              <p14:xfrm>
                <a:off x="8007624" y="3517344"/>
                <a:ext cx="568800" cy="45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2EC808E-40D9-4554-9CEF-3260329C64F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71984" y="3481344"/>
                  <a:ext cx="640440" cy="522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CE0D50E5-7168-4DC7-AB17-444BA65AE6C5}"/>
              </a:ext>
            </a:extLst>
          </p:cNvPr>
          <p:cNvPicPr>
            <a:picLocks noChangeAspect="1"/>
          </p:cNvPicPr>
          <p:nvPr/>
        </p:nvPicPr>
        <p:blipFill>
          <a:blip r:embed="rId98"/>
          <a:stretch>
            <a:fillRect/>
          </a:stretch>
        </p:blipFill>
        <p:spPr>
          <a:xfrm>
            <a:off x="8928792" y="2296794"/>
            <a:ext cx="3038475" cy="41202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A74E168-869B-4D98-A404-BF318C0A7FCD}"/>
                  </a:ext>
                </a:extLst>
              </p14:cNvPr>
              <p14:cNvContentPartPr/>
              <p14:nvPr/>
            </p14:nvContentPartPr>
            <p14:xfrm>
              <a:off x="7515864" y="959904"/>
              <a:ext cx="245160" cy="4946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A74E168-869B-4D98-A404-BF318C0A7FC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479864" y="923904"/>
                <a:ext cx="316800" cy="56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D1AAEA9E-48F4-4250-9F16-FF22495B2CAB}"/>
              </a:ext>
            </a:extLst>
          </p:cNvPr>
          <p:cNvGrpSpPr/>
          <p:nvPr/>
        </p:nvGrpSpPr>
        <p:grpSpPr>
          <a:xfrm>
            <a:off x="6894504" y="264744"/>
            <a:ext cx="973800" cy="1189440"/>
            <a:chOff x="6894504" y="264744"/>
            <a:chExt cx="973800" cy="118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6AF3A32-3AB8-43A3-9598-28281CAE06B2}"/>
                    </a:ext>
                  </a:extLst>
                </p14:cNvPr>
                <p14:cNvContentPartPr/>
                <p14:nvPr/>
              </p14:nvContentPartPr>
              <p14:xfrm>
                <a:off x="7359984" y="279504"/>
                <a:ext cx="68400" cy="374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6AF3A32-3AB8-43A3-9598-28281CAE06B2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24344" y="243864"/>
                  <a:ext cx="1400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E0A2F6D-AB8E-452A-9EFE-068BB868E89E}"/>
                    </a:ext>
                  </a:extLst>
                </p14:cNvPr>
                <p14:cNvContentPartPr/>
                <p14:nvPr/>
              </p14:nvContentPartPr>
              <p14:xfrm>
                <a:off x="7726464" y="264744"/>
                <a:ext cx="141840" cy="158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E0A2F6D-AB8E-452A-9EFE-068BB868E89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90824" y="229104"/>
                  <a:ext cx="213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1F5B87F-F4C8-4FDD-A8C8-5BB77D60E6BB}"/>
                    </a:ext>
                  </a:extLst>
                </p14:cNvPr>
                <p14:cNvContentPartPr/>
                <p14:nvPr/>
              </p14:nvContentPartPr>
              <p14:xfrm>
                <a:off x="6894504" y="264744"/>
                <a:ext cx="384120" cy="1189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F5B87F-F4C8-4FDD-A8C8-5BB77D60E6B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858504" y="229104"/>
                  <a:ext cx="455760" cy="126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2C1B463-BABB-483D-BC7D-F632F9224E2B}"/>
              </a:ext>
            </a:extLst>
          </p:cNvPr>
          <p:cNvGrpSpPr/>
          <p:nvPr/>
        </p:nvGrpSpPr>
        <p:grpSpPr>
          <a:xfrm>
            <a:off x="8704944" y="182664"/>
            <a:ext cx="1488240" cy="1093680"/>
            <a:chOff x="8704944" y="182664"/>
            <a:chExt cx="1488240" cy="109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B1E6203-2482-4567-AE49-8517D6E81ED6}"/>
                    </a:ext>
                  </a:extLst>
                </p14:cNvPr>
                <p14:cNvContentPartPr/>
                <p14:nvPr/>
              </p14:nvContentPartPr>
              <p14:xfrm>
                <a:off x="8704944" y="352224"/>
                <a:ext cx="142560" cy="3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B1E6203-2482-4567-AE49-8517D6E81ED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668944" y="316224"/>
                  <a:ext cx="2142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EC611E5-57F1-4563-AD25-285A9B307817}"/>
                    </a:ext>
                  </a:extLst>
                </p14:cNvPr>
                <p14:cNvContentPartPr/>
                <p14:nvPr/>
              </p14:nvContentPartPr>
              <p14:xfrm>
                <a:off x="8914824" y="219024"/>
                <a:ext cx="357480" cy="272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EC611E5-57F1-4563-AD25-285A9B307817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879184" y="183024"/>
                  <a:ext cx="429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2A4CC879-284F-46D9-91B5-9E6D73FA3C1F}"/>
                    </a:ext>
                  </a:extLst>
                </p14:cNvPr>
                <p14:cNvContentPartPr/>
                <p14:nvPr/>
              </p14:nvContentPartPr>
              <p14:xfrm>
                <a:off x="8823384" y="886464"/>
                <a:ext cx="347040" cy="389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2A4CC879-284F-46D9-91B5-9E6D73FA3C1F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87384" y="850824"/>
                  <a:ext cx="418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46B9A3C-7982-4F50-BB6B-64656AE28E5B}"/>
                    </a:ext>
                  </a:extLst>
                </p14:cNvPr>
                <p14:cNvContentPartPr/>
                <p14:nvPr/>
              </p14:nvContentPartPr>
              <p14:xfrm>
                <a:off x="9408744" y="201744"/>
                <a:ext cx="350280" cy="1005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46B9A3C-7982-4F50-BB6B-64656AE28E5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73104" y="166104"/>
                  <a:ext cx="421920" cy="10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55FB385-605C-4D32-A581-367344FD6871}"/>
                    </a:ext>
                  </a:extLst>
                </p14:cNvPr>
                <p14:cNvContentPartPr/>
                <p14:nvPr/>
              </p14:nvContentPartPr>
              <p14:xfrm>
                <a:off x="9635544" y="182664"/>
                <a:ext cx="557640" cy="1085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55FB385-605C-4D32-A581-367344FD68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599544" y="146664"/>
                  <a:ext cx="629280" cy="115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6FB9C133-DFC4-44B7-BEC2-E683D796BEC5}"/>
              </a:ext>
            </a:extLst>
          </p:cNvPr>
          <p:cNvGrpSpPr/>
          <p:nvPr/>
        </p:nvGrpSpPr>
        <p:grpSpPr>
          <a:xfrm>
            <a:off x="9939384" y="54504"/>
            <a:ext cx="2149200" cy="1134720"/>
            <a:chOff x="9939384" y="54504"/>
            <a:chExt cx="2149200" cy="11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605C5C0F-8504-411A-B977-424B9E5A6784}"/>
                    </a:ext>
                  </a:extLst>
                </p14:cNvPr>
                <p14:cNvContentPartPr/>
                <p14:nvPr/>
              </p14:nvContentPartPr>
              <p14:xfrm>
                <a:off x="9939384" y="228384"/>
                <a:ext cx="281160" cy="225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605C5C0F-8504-411A-B977-424B9E5A678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03384" y="192744"/>
                  <a:ext cx="3528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2D92E21-319C-40F6-A9A0-2338ED60B1ED}"/>
                    </a:ext>
                  </a:extLst>
                </p14:cNvPr>
                <p14:cNvContentPartPr/>
                <p14:nvPr/>
              </p14:nvContentPartPr>
              <p14:xfrm>
                <a:off x="10094544" y="525024"/>
                <a:ext cx="332640" cy="426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72D92E21-319C-40F6-A9A0-2338ED60B1E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58544" y="489384"/>
                  <a:ext cx="40428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FA9F9D5-7976-4AEF-8F07-0B5E998C5F7D}"/>
                    </a:ext>
                  </a:extLst>
                </p14:cNvPr>
                <p14:cNvContentPartPr/>
                <p14:nvPr/>
              </p14:nvContentPartPr>
              <p14:xfrm>
                <a:off x="10387224" y="97704"/>
                <a:ext cx="431640" cy="7534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FA9F9D5-7976-4AEF-8F07-0B5E998C5F7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351224" y="61704"/>
                  <a:ext cx="503280" cy="82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948ADB3-A97B-41CD-9320-80836A0FC10F}"/>
                    </a:ext>
                  </a:extLst>
                </p14:cNvPr>
                <p14:cNvContentPartPr/>
                <p14:nvPr/>
              </p14:nvContentPartPr>
              <p14:xfrm>
                <a:off x="10844424" y="447624"/>
                <a:ext cx="1281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948ADB3-A97B-41CD-9320-80836A0FC10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808424" y="411624"/>
                  <a:ext cx="199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B6C96DC-1D03-4C34-A2AB-35DC428D6213}"/>
                    </a:ext>
                  </a:extLst>
                </p14:cNvPr>
                <p14:cNvContentPartPr/>
                <p14:nvPr/>
              </p14:nvContentPartPr>
              <p14:xfrm>
                <a:off x="10908504" y="611784"/>
                <a:ext cx="81360" cy="19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B6C96DC-1D03-4C34-A2AB-35DC428D621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872504" y="575784"/>
                  <a:ext cx="1530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92DBE13-EA05-4A13-A726-617CA34EF9E5}"/>
                    </a:ext>
                  </a:extLst>
                </p14:cNvPr>
                <p14:cNvContentPartPr/>
                <p14:nvPr/>
              </p14:nvContentPartPr>
              <p14:xfrm>
                <a:off x="11150064" y="54504"/>
                <a:ext cx="320760" cy="11347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92DBE13-EA05-4A13-A726-617CA34EF9E5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1114424" y="18864"/>
                  <a:ext cx="392400" cy="12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167E28D-8953-46B6-A271-7C2EE90C1F3F}"/>
                    </a:ext>
                  </a:extLst>
                </p14:cNvPr>
                <p14:cNvContentPartPr/>
                <p14:nvPr/>
              </p14:nvContentPartPr>
              <p14:xfrm>
                <a:off x="11438784" y="127584"/>
                <a:ext cx="149760" cy="284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167E28D-8953-46B6-A271-7C2EE90C1F3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1403144" y="91584"/>
                  <a:ext cx="2214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E7A526-9776-451D-83EA-5A4FA5F8EFD7}"/>
                    </a:ext>
                  </a:extLst>
                </p14:cNvPr>
                <p14:cNvContentPartPr/>
                <p14:nvPr/>
              </p14:nvContentPartPr>
              <p14:xfrm>
                <a:off x="11493864" y="622224"/>
                <a:ext cx="270720" cy="32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E7A526-9776-451D-83EA-5A4FA5F8EFD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57864" y="586584"/>
                  <a:ext cx="34236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6F39768-1D46-47F1-BE42-86A2E0B247A9}"/>
                    </a:ext>
                  </a:extLst>
                </p14:cNvPr>
                <p14:cNvContentPartPr/>
                <p14:nvPr/>
              </p14:nvContentPartPr>
              <p14:xfrm>
                <a:off x="11758824" y="108864"/>
                <a:ext cx="329760" cy="8341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6F39768-1D46-47F1-BE42-86A2E0B247A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23184" y="73224"/>
                  <a:ext cx="401400" cy="90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75F42E08-DD75-4A21-AB3D-52C5C063B684}"/>
              </a:ext>
            </a:extLst>
          </p:cNvPr>
          <p:cNvGrpSpPr/>
          <p:nvPr/>
        </p:nvGrpSpPr>
        <p:grpSpPr>
          <a:xfrm>
            <a:off x="392904" y="227664"/>
            <a:ext cx="933480" cy="2098440"/>
            <a:chOff x="392904" y="227664"/>
            <a:chExt cx="933480" cy="209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B06A849-4E48-407C-870E-3D108D37BF31}"/>
                    </a:ext>
                  </a:extLst>
                </p14:cNvPr>
                <p14:cNvContentPartPr/>
                <p14:nvPr/>
              </p14:nvContentPartPr>
              <p14:xfrm>
                <a:off x="859464" y="1389744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06A849-4E48-407C-870E-3D108D37BF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23464" y="13537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8A8E11F-5958-4ADA-B055-792A346FDCA2}"/>
                    </a:ext>
                  </a:extLst>
                </p14:cNvPr>
                <p14:cNvContentPartPr/>
                <p14:nvPr/>
              </p14:nvContentPartPr>
              <p14:xfrm>
                <a:off x="640944" y="227664"/>
                <a:ext cx="685440" cy="12880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8A8E11F-5958-4ADA-B055-792A346FDCA2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5304" y="191664"/>
                  <a:ext cx="757080" cy="13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A6A413C-13A8-4041-B05F-4B2125CEA975}"/>
                    </a:ext>
                  </a:extLst>
                </p14:cNvPr>
                <p14:cNvContentPartPr/>
                <p14:nvPr/>
              </p14:nvContentPartPr>
              <p14:xfrm>
                <a:off x="392904" y="1363464"/>
                <a:ext cx="826200" cy="962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A6A413C-13A8-4041-B05F-4B2125CEA97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904" y="1327464"/>
                  <a:ext cx="897840" cy="10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715AA06-D9F4-4410-9F53-72F3BFBA0177}"/>
              </a:ext>
            </a:extLst>
          </p:cNvPr>
          <p:cNvGrpSpPr/>
          <p:nvPr/>
        </p:nvGrpSpPr>
        <p:grpSpPr>
          <a:xfrm>
            <a:off x="2523384" y="4278744"/>
            <a:ext cx="6550560" cy="2039400"/>
            <a:chOff x="2523384" y="4278744"/>
            <a:chExt cx="6550560" cy="20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7637D5-F58A-49ED-8ED3-BC61F9755C30}"/>
                    </a:ext>
                  </a:extLst>
                </p14:cNvPr>
                <p14:cNvContentPartPr/>
                <p14:nvPr/>
              </p14:nvContentPartPr>
              <p14:xfrm>
                <a:off x="2523384" y="5513544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7637D5-F58A-49ED-8ED3-BC61F9755C3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2487744" y="54775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B44C543-B07D-4B70-ACA6-FF5A18330082}"/>
                    </a:ext>
                  </a:extLst>
                </p14:cNvPr>
                <p14:cNvContentPartPr/>
                <p14:nvPr/>
              </p14:nvContentPartPr>
              <p14:xfrm>
                <a:off x="2687904" y="5868864"/>
                <a:ext cx="88920" cy="184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B44C543-B07D-4B70-ACA6-FF5A1833008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651904" y="5833224"/>
                  <a:ext cx="16056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524F78CF-1EDC-447E-9782-DC4B865F2CF1}"/>
                    </a:ext>
                  </a:extLst>
                </p14:cNvPr>
                <p14:cNvContentPartPr/>
                <p14:nvPr/>
              </p14:nvContentPartPr>
              <p14:xfrm>
                <a:off x="2852424" y="5813064"/>
                <a:ext cx="329760" cy="1890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524F78CF-1EDC-447E-9782-DC4B865F2CF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16424" y="5777424"/>
                  <a:ext cx="40140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48EC2E3D-6D32-47B2-B0C8-F2696B3031D2}"/>
                    </a:ext>
                  </a:extLst>
                </p14:cNvPr>
                <p14:cNvContentPartPr/>
                <p14:nvPr/>
              </p14:nvContentPartPr>
              <p14:xfrm>
                <a:off x="3218544" y="5860944"/>
                <a:ext cx="30240" cy="529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48EC2E3D-6D32-47B2-B0C8-F2696B3031D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82544" y="5825304"/>
                  <a:ext cx="101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B2F1108-D48D-4845-91AD-0821588553B6}"/>
                    </a:ext>
                  </a:extLst>
                </p14:cNvPr>
                <p14:cNvContentPartPr/>
                <p14:nvPr/>
              </p14:nvContentPartPr>
              <p14:xfrm>
                <a:off x="3126744" y="5732784"/>
                <a:ext cx="39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B2F1108-D48D-4845-91AD-0821588553B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091104" y="569714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6779AE-4EB8-456B-BCA6-EAAC16B4300F}"/>
                    </a:ext>
                  </a:extLst>
                </p14:cNvPr>
                <p14:cNvContentPartPr/>
                <p14:nvPr/>
              </p14:nvContentPartPr>
              <p14:xfrm>
                <a:off x="3263904" y="5696064"/>
                <a:ext cx="254160" cy="273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C6779AE-4EB8-456B-BCA6-EAAC16B430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228264" y="5660424"/>
                  <a:ext cx="32580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767BB66-FB10-4532-A1B4-48FD3930A36D}"/>
                    </a:ext>
                  </a:extLst>
                </p14:cNvPr>
                <p14:cNvContentPartPr/>
                <p14:nvPr/>
              </p14:nvContentPartPr>
              <p14:xfrm>
                <a:off x="3309624" y="5842224"/>
                <a:ext cx="220680" cy="64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767BB66-FB10-4532-A1B4-48FD3930A36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73984" y="5806584"/>
                  <a:ext cx="292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6EEDB05-127C-4242-B2D0-5600C87548AB}"/>
                    </a:ext>
                  </a:extLst>
                </p14:cNvPr>
                <p14:cNvContentPartPr/>
                <p14:nvPr/>
              </p14:nvContentPartPr>
              <p14:xfrm>
                <a:off x="3583944" y="5769504"/>
                <a:ext cx="15480" cy="4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6EEDB05-127C-4242-B2D0-5600C87548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48304" y="5733504"/>
                  <a:ext cx="871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5750C7-6D73-4B7F-9872-F41C829D8BC3}"/>
                    </a:ext>
                  </a:extLst>
                </p14:cNvPr>
                <p14:cNvContentPartPr/>
                <p14:nvPr/>
              </p14:nvContentPartPr>
              <p14:xfrm>
                <a:off x="3456144" y="5742864"/>
                <a:ext cx="16560" cy="86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A5750C7-6D73-4B7F-9872-F41C829D8BC3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20504" y="5707224"/>
                  <a:ext cx="882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436B493-8F5F-4507-A3EE-CBC30B3E08DD}"/>
                    </a:ext>
                  </a:extLst>
                </p14:cNvPr>
                <p14:cNvContentPartPr/>
                <p14:nvPr/>
              </p14:nvContentPartPr>
              <p14:xfrm>
                <a:off x="3794544" y="5363064"/>
                <a:ext cx="403200" cy="490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436B493-8F5F-4507-A3EE-CBC30B3E08D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758544" y="5327424"/>
                  <a:ext cx="4748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261CA84-AE45-457A-BA06-A42E95026B7C}"/>
                    </a:ext>
                  </a:extLst>
                </p14:cNvPr>
                <p14:cNvContentPartPr/>
                <p14:nvPr/>
              </p14:nvContentPartPr>
              <p14:xfrm>
                <a:off x="4396104" y="5613984"/>
                <a:ext cx="740520" cy="7041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261CA84-AE45-457A-BA06-A42E95026B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360104" y="5578344"/>
                  <a:ext cx="81216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751F682-6F58-4489-A9FE-B528A4BCF9E3}"/>
                    </a:ext>
                  </a:extLst>
                </p14:cNvPr>
                <p14:cNvContentPartPr/>
                <p14:nvPr/>
              </p14:nvContentPartPr>
              <p14:xfrm>
                <a:off x="4827384" y="5525424"/>
                <a:ext cx="426960" cy="2563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751F682-6F58-4489-A9FE-B528A4BCF9E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91744" y="5489424"/>
                  <a:ext cx="498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7BF18EC-5E57-426A-B976-92515B559885}"/>
                    </a:ext>
                  </a:extLst>
                </p14:cNvPr>
                <p14:cNvContentPartPr/>
                <p14:nvPr/>
              </p14:nvContentPartPr>
              <p14:xfrm>
                <a:off x="5188464" y="5282424"/>
                <a:ext cx="939600" cy="3621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7BF18EC-5E57-426A-B976-92515B55988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152824" y="5246424"/>
                  <a:ext cx="10112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2E2C136-9BD2-4B17-82F3-8B590ADA7A63}"/>
                    </a:ext>
                  </a:extLst>
                </p14:cNvPr>
                <p14:cNvContentPartPr/>
                <p14:nvPr/>
              </p14:nvContentPartPr>
              <p14:xfrm>
                <a:off x="6290784" y="4998384"/>
                <a:ext cx="337680" cy="4543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2E2C136-9BD2-4B17-82F3-8B590ADA7A6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55144" y="4962384"/>
                  <a:ext cx="4093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8B6303D8-022B-47EC-B410-3ABD60027974}"/>
                    </a:ext>
                  </a:extLst>
                </p14:cNvPr>
                <p14:cNvContentPartPr/>
                <p14:nvPr/>
              </p14:nvContentPartPr>
              <p14:xfrm>
                <a:off x="6830424" y="4853664"/>
                <a:ext cx="160920" cy="74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8B6303D8-022B-47EC-B410-3ABD6002797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794424" y="4817664"/>
                  <a:ext cx="2325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BF90C0D-103A-422D-8BAD-61D91E429A8B}"/>
                    </a:ext>
                  </a:extLst>
                </p14:cNvPr>
                <p14:cNvContentPartPr/>
                <p14:nvPr/>
              </p14:nvContentPartPr>
              <p14:xfrm>
                <a:off x="6830424" y="4965264"/>
                <a:ext cx="423720" cy="152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BF90C0D-103A-422D-8BAD-61D91E429A8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94424" y="4929624"/>
                  <a:ext cx="495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534948B-EF75-4198-90F6-BB67AC2B7A1C}"/>
                    </a:ext>
                  </a:extLst>
                </p14:cNvPr>
                <p14:cNvContentPartPr/>
                <p14:nvPr/>
              </p14:nvContentPartPr>
              <p14:xfrm>
                <a:off x="7250904" y="4681584"/>
                <a:ext cx="158760" cy="221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534948B-EF75-4198-90F6-BB67AC2B7A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14904" y="4645584"/>
                  <a:ext cx="230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AB0398E-7DD3-48ED-9FF3-DD41305DDD79}"/>
                    </a:ext>
                  </a:extLst>
                </p14:cNvPr>
                <p14:cNvContentPartPr/>
                <p14:nvPr/>
              </p14:nvContentPartPr>
              <p14:xfrm>
                <a:off x="7586064" y="4882824"/>
                <a:ext cx="131400" cy="1735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AB0398E-7DD3-48ED-9FF3-DD41305DDD7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550064" y="4846824"/>
                  <a:ext cx="2030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E538AE0-C7FE-4F03-A579-230095EBF42D}"/>
                    </a:ext>
                  </a:extLst>
                </p14:cNvPr>
                <p14:cNvContentPartPr/>
                <p14:nvPr/>
              </p14:nvContentPartPr>
              <p14:xfrm>
                <a:off x="7835904" y="4489344"/>
                <a:ext cx="640800" cy="5648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E538AE0-C7FE-4F03-A579-230095EBF4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799904" y="4453704"/>
                  <a:ext cx="71244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E567C9-2C84-478A-B00C-ABF6CE1EBDB8}"/>
                    </a:ext>
                  </a:extLst>
                </p14:cNvPr>
                <p14:cNvContentPartPr/>
                <p14:nvPr/>
              </p14:nvContentPartPr>
              <p14:xfrm>
                <a:off x="8437464" y="4511304"/>
                <a:ext cx="145080" cy="42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E567C9-2C84-478A-B00C-ABF6CE1EBDB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401824" y="4475304"/>
                  <a:ext cx="216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E2EF583-4309-4EAF-8531-B6411C097C33}"/>
                    </a:ext>
                  </a:extLst>
                </p14:cNvPr>
                <p14:cNvContentPartPr/>
                <p14:nvPr/>
              </p14:nvContentPartPr>
              <p14:xfrm>
                <a:off x="8540424" y="4518144"/>
                <a:ext cx="353160" cy="1270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E2EF583-4309-4EAF-8531-B6411C097C33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504424" y="4482504"/>
                  <a:ext cx="424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1077DDA-A87C-4BD2-AC36-236F3ECEE174}"/>
                    </a:ext>
                  </a:extLst>
                </p14:cNvPr>
                <p14:cNvContentPartPr/>
                <p14:nvPr/>
              </p14:nvContentPartPr>
              <p14:xfrm>
                <a:off x="8896464" y="4278744"/>
                <a:ext cx="177480" cy="266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1077DDA-A87C-4BD2-AC36-236F3ECEE17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860824" y="4243104"/>
                  <a:ext cx="249120" cy="33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C2F18CF-4B43-4889-95E2-4F061C038D3A}"/>
                  </a:ext>
                </a:extLst>
              </p14:cNvPr>
              <p14:cNvContentPartPr/>
              <p14:nvPr/>
            </p14:nvContentPartPr>
            <p14:xfrm>
              <a:off x="7295544" y="82584"/>
              <a:ext cx="632160" cy="67392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C2F18CF-4B43-4889-95E2-4F061C038D3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7259904" y="46584"/>
                <a:ext cx="70380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526454D-C918-48D3-84F9-28D441720C04}"/>
                  </a:ext>
                </a:extLst>
              </p14:cNvPr>
              <p14:cNvContentPartPr/>
              <p14:nvPr/>
            </p14:nvContentPartPr>
            <p14:xfrm>
              <a:off x="8338824" y="601704"/>
              <a:ext cx="1135080" cy="92376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526454D-C918-48D3-84F9-28D441720C0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8303184" y="566064"/>
                <a:ext cx="120672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CC9FE5A3-EA7B-450F-9B88-91FCDEC70B51}"/>
                  </a:ext>
                </a:extLst>
              </p14:cNvPr>
              <p14:cNvContentPartPr/>
              <p14:nvPr/>
            </p14:nvContentPartPr>
            <p14:xfrm>
              <a:off x="7132104" y="1920024"/>
              <a:ext cx="3529800" cy="155916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CC9FE5A3-EA7B-450F-9B88-91FCDEC70B5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7096104" y="1884024"/>
                <a:ext cx="3601440" cy="163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1C49FBF9-7AA3-4A3F-8A98-A52796958D32}"/>
              </a:ext>
            </a:extLst>
          </p:cNvPr>
          <p:cNvGrpSpPr/>
          <p:nvPr/>
        </p:nvGrpSpPr>
        <p:grpSpPr>
          <a:xfrm>
            <a:off x="6789384" y="1568664"/>
            <a:ext cx="3842640" cy="2820960"/>
            <a:chOff x="6789384" y="1568664"/>
            <a:chExt cx="3842640" cy="282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260625B-1AFC-4F26-9ECA-DEF1EE23D8FD}"/>
                    </a:ext>
                  </a:extLst>
                </p14:cNvPr>
                <p14:cNvContentPartPr/>
                <p14:nvPr/>
              </p14:nvContentPartPr>
              <p14:xfrm>
                <a:off x="6789384" y="1874304"/>
                <a:ext cx="2112120" cy="25153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260625B-1AFC-4F26-9ECA-DEF1EE23D8F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753384" y="1838304"/>
                  <a:ext cx="2183760" cy="258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BC7D8BC-7B98-4CFE-B56E-15632408A54A}"/>
                    </a:ext>
                  </a:extLst>
                </p14:cNvPr>
                <p14:cNvContentPartPr/>
                <p14:nvPr/>
              </p14:nvContentPartPr>
              <p14:xfrm>
                <a:off x="8218584" y="1618704"/>
                <a:ext cx="2413440" cy="1816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BC7D8BC-7B98-4CFE-B56E-15632408A54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82944" y="1583064"/>
                  <a:ext cx="2485080" cy="18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A663CB3-0E87-44E1-AC1A-21D0B75672F7}"/>
                    </a:ext>
                  </a:extLst>
                </p14:cNvPr>
                <p14:cNvContentPartPr/>
                <p14:nvPr/>
              </p14:nvContentPartPr>
              <p14:xfrm>
                <a:off x="6976584" y="1568664"/>
                <a:ext cx="1642680" cy="9453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A663CB3-0E87-44E1-AC1A-21D0B75672F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940584" y="1533024"/>
                  <a:ext cx="171432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7663FCF-1D68-492B-9684-FFCEB6812272}"/>
                    </a:ext>
                  </a:extLst>
                </p14:cNvPr>
                <p14:cNvContentPartPr/>
                <p14:nvPr/>
              </p14:nvContentPartPr>
              <p14:xfrm>
                <a:off x="7159464" y="2048184"/>
                <a:ext cx="3064320" cy="949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7663FCF-1D68-492B-9684-FFCEB681227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123464" y="2012184"/>
                  <a:ext cx="3135960" cy="10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DD2F9F44-6C94-4EE0-BE5C-1AD378A90934}"/>
              </a:ext>
            </a:extLst>
          </p:cNvPr>
          <p:cNvGrpSpPr/>
          <p:nvPr/>
        </p:nvGrpSpPr>
        <p:grpSpPr>
          <a:xfrm>
            <a:off x="7277904" y="-65016"/>
            <a:ext cx="1207440" cy="1072440"/>
            <a:chOff x="7277904" y="-65016"/>
            <a:chExt cx="1207440" cy="107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F57CDE2B-9521-497F-9588-097A8958503C}"/>
                    </a:ext>
                  </a:extLst>
                </p14:cNvPr>
                <p14:cNvContentPartPr/>
                <p14:nvPr/>
              </p14:nvContentPartPr>
              <p14:xfrm>
                <a:off x="7296624" y="54504"/>
                <a:ext cx="1188720" cy="952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F57CDE2B-9521-497F-9588-097A8958503C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260624" y="18864"/>
                  <a:ext cx="126036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8E2678C-B995-48CF-8534-0A8A8707E096}"/>
                    </a:ext>
                  </a:extLst>
                </p14:cNvPr>
                <p14:cNvContentPartPr/>
                <p14:nvPr/>
              </p14:nvContentPartPr>
              <p14:xfrm>
                <a:off x="7277904" y="-65016"/>
                <a:ext cx="266760" cy="2890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8E2678C-B995-48CF-8534-0A8A8707E096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241904" y="-100656"/>
                  <a:ext cx="338400" cy="36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903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04E07F-4351-4BED-83A7-9F8E79E25400}"/>
              </a:ext>
            </a:extLst>
          </p:cNvPr>
          <p:cNvSpPr txBox="1"/>
          <p:nvPr/>
        </p:nvSpPr>
        <p:spPr>
          <a:xfrm>
            <a:off x="384048" y="615750"/>
            <a:ext cx="893140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3600" dirty="0"/>
              <a:t>%initial guess</a:t>
            </a:r>
          </a:p>
          <a:p>
            <a:r>
              <a:rPr lang="th-TH" sz="3600" dirty="0"/>
              <a:t>clc</a:t>
            </a:r>
          </a:p>
          <a:p>
            <a:r>
              <a:rPr lang="th-TH" sz="3600" dirty="0"/>
              <a:t>x = 1;y = 1;</a:t>
            </a:r>
          </a:p>
          <a:p>
            <a:endParaRPr lang="th-TH" sz="3600" dirty="0"/>
          </a:p>
          <a:p>
            <a:r>
              <a:rPr lang="th-TH" sz="3600" dirty="0"/>
              <a:t>for m = 1:15</a:t>
            </a:r>
          </a:p>
          <a:p>
            <a:r>
              <a:rPr lang="th-TH" sz="3600" dirty="0"/>
              <a:t>    x = (</a:t>
            </a:r>
            <a:r>
              <a:rPr lang="en-US" sz="3600" dirty="0"/>
              <a:t>4+3y</a:t>
            </a:r>
            <a:r>
              <a:rPr lang="th-TH" sz="3600" dirty="0"/>
              <a:t>)/</a:t>
            </a:r>
            <a:r>
              <a:rPr lang="en-US" sz="3600" dirty="0"/>
              <a:t>10</a:t>
            </a:r>
            <a:endParaRPr lang="th-TH" sz="3600" dirty="0"/>
          </a:p>
          <a:p>
            <a:r>
              <a:rPr lang="th-TH" sz="3600" dirty="0"/>
              <a:t>    y = (</a:t>
            </a:r>
            <a:r>
              <a:rPr lang="en-US" sz="3600" dirty="0"/>
              <a:t>7-4x</a:t>
            </a:r>
            <a:r>
              <a:rPr lang="th-TH" sz="3600" dirty="0"/>
              <a:t>)/(</a:t>
            </a:r>
            <a:r>
              <a:rPr lang="en-US" sz="3600" dirty="0"/>
              <a:t>5</a:t>
            </a:r>
            <a:r>
              <a:rPr lang="th-TH" sz="3600" dirty="0"/>
              <a:t>)</a:t>
            </a:r>
          </a:p>
          <a:p>
            <a:endParaRPr lang="th-TH" sz="3600" dirty="0"/>
          </a:p>
          <a:p>
            <a:r>
              <a:rPr lang="th-TH" sz="3600" dirty="0"/>
              <a:t>  disp([x y])</a:t>
            </a:r>
          </a:p>
          <a:p>
            <a:r>
              <a:rPr lang="th-TH" sz="3600" dirty="0"/>
              <a:t>endfor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D3B888E-D3DF-4E83-93D8-715152440C93}"/>
              </a:ext>
            </a:extLst>
          </p:cNvPr>
          <p:cNvGrpSpPr/>
          <p:nvPr/>
        </p:nvGrpSpPr>
        <p:grpSpPr>
          <a:xfrm>
            <a:off x="3995496" y="713016"/>
            <a:ext cx="7490160" cy="2875680"/>
            <a:chOff x="1270584" y="2468664"/>
            <a:chExt cx="7490160" cy="28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24D7F93-2CE0-46BE-9FA4-B434CAAC66EC}"/>
                    </a:ext>
                  </a:extLst>
                </p14:cNvPr>
                <p14:cNvContentPartPr/>
                <p14:nvPr/>
              </p14:nvContentPartPr>
              <p14:xfrm>
                <a:off x="1270584" y="2931624"/>
                <a:ext cx="825120" cy="71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24D7F93-2CE0-46BE-9FA4-B434CAAC66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4944" y="2895624"/>
                  <a:ext cx="8967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9EA3DDA-6755-422A-9D04-BB3BEB925F04}"/>
                    </a:ext>
                  </a:extLst>
                </p14:cNvPr>
                <p14:cNvContentPartPr/>
                <p14:nvPr/>
              </p14:nvContentPartPr>
              <p14:xfrm>
                <a:off x="2788344" y="3090024"/>
                <a:ext cx="599400" cy="83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9EA3DDA-6755-422A-9D04-BB3BEB925F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752704" y="3054024"/>
                  <a:ext cx="6710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B654918-9940-40DE-9550-66A960E3F877}"/>
                    </a:ext>
                  </a:extLst>
                </p14:cNvPr>
                <p14:cNvContentPartPr/>
                <p14:nvPr/>
              </p14:nvContentPartPr>
              <p14:xfrm>
                <a:off x="2880144" y="3273264"/>
                <a:ext cx="456480" cy="155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B654918-9940-40DE-9550-66A960E3F87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844144" y="3237264"/>
                  <a:ext cx="528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7FE8631-FFED-448F-A082-F38ECFF53BD7}"/>
                    </a:ext>
                  </a:extLst>
                </p14:cNvPr>
                <p14:cNvContentPartPr/>
                <p14:nvPr/>
              </p14:nvContentPartPr>
              <p14:xfrm>
                <a:off x="3984984" y="2578104"/>
                <a:ext cx="277920" cy="574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7FE8631-FFED-448F-A082-F38ECFF53BD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49344" y="2542464"/>
                  <a:ext cx="34956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DC4EA44-176E-4BD5-92AE-E02E43C2F665}"/>
                    </a:ext>
                  </a:extLst>
                </p14:cNvPr>
                <p14:cNvContentPartPr/>
                <p14:nvPr/>
              </p14:nvContentPartPr>
              <p14:xfrm>
                <a:off x="4580784" y="2839104"/>
                <a:ext cx="266400" cy="41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DC4EA44-176E-4BD5-92AE-E02E43C2F66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4784" y="2803104"/>
                  <a:ext cx="33804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BF3B791-A130-46CA-B2C6-6460DC09CF14}"/>
                    </a:ext>
                  </a:extLst>
                </p14:cNvPr>
                <p14:cNvContentPartPr/>
                <p14:nvPr/>
              </p14:nvContentPartPr>
              <p14:xfrm>
                <a:off x="4644864" y="2751984"/>
                <a:ext cx="36360" cy="183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BF3B791-A130-46CA-B2C6-6460DC09CF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08864" y="2716344"/>
                  <a:ext cx="1080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2ACCEE-A3F2-48EC-A2B8-1FB63276A408}"/>
                    </a:ext>
                  </a:extLst>
                </p14:cNvPr>
                <p14:cNvContentPartPr/>
                <p14:nvPr/>
              </p14:nvContentPartPr>
              <p14:xfrm>
                <a:off x="4973904" y="2566584"/>
                <a:ext cx="353520" cy="357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2ACCEE-A3F2-48EC-A2B8-1FB63276A4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8264" y="2530944"/>
                  <a:ext cx="4251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2AF67F-8400-432E-8992-A94A5B9BD4F6}"/>
                    </a:ext>
                  </a:extLst>
                </p14:cNvPr>
                <p14:cNvContentPartPr/>
                <p14:nvPr/>
              </p14:nvContentPartPr>
              <p14:xfrm>
                <a:off x="5392584" y="2468664"/>
                <a:ext cx="246600" cy="667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2AF67F-8400-432E-8992-A94A5B9BD4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56944" y="2432664"/>
                  <a:ext cx="318240" cy="73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4E06BCC-C275-42B1-841B-D4A760E45846}"/>
                    </a:ext>
                  </a:extLst>
                </p14:cNvPr>
                <p14:cNvContentPartPr/>
                <p14:nvPr/>
              </p14:nvContentPartPr>
              <p14:xfrm>
                <a:off x="3730104" y="3081744"/>
                <a:ext cx="2607480" cy="178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4E06BCC-C275-42B1-841B-D4A760E4584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694464" y="3045744"/>
                  <a:ext cx="26791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F9CDDB-462E-4D66-BE93-809B2B24C4DD}"/>
                    </a:ext>
                  </a:extLst>
                </p14:cNvPr>
                <p14:cNvContentPartPr/>
                <p14:nvPr/>
              </p14:nvContentPartPr>
              <p14:xfrm>
                <a:off x="5284584" y="3355344"/>
                <a:ext cx="88560" cy="357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F9CDDB-462E-4D66-BE93-809B2B24C4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48944" y="3319704"/>
                  <a:ext cx="16020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4CC8C5E-287B-4308-B6FC-525F44447D15}"/>
                    </a:ext>
                  </a:extLst>
                </p14:cNvPr>
                <p14:cNvContentPartPr/>
                <p14:nvPr/>
              </p14:nvContentPartPr>
              <p14:xfrm>
                <a:off x="5486184" y="3391704"/>
                <a:ext cx="201960" cy="204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4CC8C5E-287B-4308-B6FC-525F44447D1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50544" y="3356064"/>
                  <a:ext cx="2736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7609752-9CDA-4CA0-BE24-B69D8E0BFCAC}"/>
                    </a:ext>
                  </a:extLst>
                </p14:cNvPr>
                <p14:cNvContentPartPr/>
                <p14:nvPr/>
              </p14:nvContentPartPr>
              <p14:xfrm>
                <a:off x="6875784" y="2577744"/>
                <a:ext cx="1884960" cy="4676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7609752-9CDA-4CA0-BE24-B69D8E0BFCA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840144" y="2542104"/>
                  <a:ext cx="195660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35E48BF-7E5E-4E56-A213-FF410DD2A789}"/>
                    </a:ext>
                  </a:extLst>
                </p14:cNvPr>
                <p14:cNvContentPartPr/>
                <p14:nvPr/>
              </p14:nvContentPartPr>
              <p14:xfrm>
                <a:off x="1691064" y="4263984"/>
                <a:ext cx="421920" cy="776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35E48BF-7E5E-4E56-A213-FF410DD2A78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55424" y="4227984"/>
                  <a:ext cx="493560" cy="84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5DB5CA4-CF3C-42BE-B50B-9F3590A3EC24}"/>
                    </a:ext>
                  </a:extLst>
                </p14:cNvPr>
                <p14:cNvContentPartPr/>
                <p14:nvPr/>
              </p14:nvContentPartPr>
              <p14:xfrm>
                <a:off x="2386224" y="4518144"/>
                <a:ext cx="608040" cy="63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5DB5CA4-CF3C-42BE-B50B-9F3590A3EC2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50224" y="4482144"/>
                  <a:ext cx="6796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47AC15C-D499-4A15-BE77-142B4EE55E92}"/>
                    </a:ext>
                  </a:extLst>
                </p14:cNvPr>
                <p14:cNvContentPartPr/>
                <p14:nvPr/>
              </p14:nvContentPartPr>
              <p14:xfrm>
                <a:off x="2532384" y="4727664"/>
                <a:ext cx="385560" cy="64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47AC15C-D499-4A15-BE77-142B4EE55E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96744" y="4691664"/>
                  <a:ext cx="4572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97F3763-A887-4D75-8809-51E0C66F0F78}"/>
                    </a:ext>
                  </a:extLst>
                </p14:cNvPr>
                <p14:cNvContentPartPr/>
                <p14:nvPr/>
              </p14:nvContentPartPr>
              <p14:xfrm>
                <a:off x="3703104" y="4278384"/>
                <a:ext cx="366840" cy="50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97F3763-A887-4D75-8809-51E0C66F0F7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667104" y="4242384"/>
                  <a:ext cx="438480" cy="57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E4B408C-608B-41F9-A153-904A81F4987D}"/>
                    </a:ext>
                  </a:extLst>
                </p14:cNvPr>
                <p14:cNvContentPartPr/>
                <p14:nvPr/>
              </p14:nvContentPartPr>
              <p14:xfrm>
                <a:off x="4225824" y="4516704"/>
                <a:ext cx="13680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E4B408C-608B-41F9-A153-904A81F4987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89824" y="4480704"/>
                  <a:ext cx="2084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11D28B4-626D-4CC6-91FD-EDBF3CC2F1FC}"/>
                    </a:ext>
                  </a:extLst>
                </p14:cNvPr>
                <p14:cNvContentPartPr/>
                <p14:nvPr/>
              </p14:nvContentPartPr>
              <p14:xfrm>
                <a:off x="4525704" y="4196664"/>
                <a:ext cx="238320" cy="3110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11D28B4-626D-4CC6-91FD-EDBF3CC2F1F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89704" y="4160664"/>
                  <a:ext cx="30996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6ED6C6-8152-49E7-83F1-9B90E9CE5F71}"/>
                    </a:ext>
                  </a:extLst>
                </p14:cNvPr>
                <p14:cNvContentPartPr/>
                <p14:nvPr/>
              </p14:nvContentPartPr>
              <p14:xfrm>
                <a:off x="4873464" y="4127904"/>
                <a:ext cx="508320" cy="331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6ED6C6-8152-49E7-83F1-9B90E9CE5F7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37824" y="4091904"/>
                  <a:ext cx="5799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2BA82BF-E980-47BC-8294-9B69DB4286DC}"/>
                    </a:ext>
                  </a:extLst>
                </p14:cNvPr>
                <p14:cNvContentPartPr/>
                <p14:nvPr/>
              </p14:nvContentPartPr>
              <p14:xfrm>
                <a:off x="3482424" y="4544424"/>
                <a:ext cx="2205360" cy="558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2BA82BF-E980-47BC-8294-9B69DB4286D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46784" y="4508424"/>
                  <a:ext cx="2277000" cy="62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7D52E0-CE01-45D8-A3B0-A9D4A3F523C0}"/>
                    </a:ext>
                  </a:extLst>
                </p14:cNvPr>
                <p14:cNvContentPartPr/>
                <p14:nvPr/>
              </p14:nvContentPartPr>
              <p14:xfrm>
                <a:off x="3551904" y="4353624"/>
                <a:ext cx="500400" cy="380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7D52E0-CE01-45D8-A3B0-A9D4A3F523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515904" y="4317984"/>
                  <a:ext cx="5720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C93C5B-AE71-41FB-ABBB-F0494FF4082C}"/>
                    </a:ext>
                  </a:extLst>
                </p14:cNvPr>
                <p14:cNvContentPartPr/>
                <p14:nvPr/>
              </p14:nvContentPartPr>
              <p14:xfrm>
                <a:off x="3579624" y="4461984"/>
                <a:ext cx="91800" cy="123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C93C5B-AE71-41FB-ABBB-F0494FF4082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43624" y="4426344"/>
                  <a:ext cx="1634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E54CCE-4B48-4E43-AE98-D0E125565BC6}"/>
                    </a:ext>
                  </a:extLst>
                </p14:cNvPr>
                <p14:cNvContentPartPr/>
                <p14:nvPr/>
              </p14:nvContentPartPr>
              <p14:xfrm>
                <a:off x="4483944" y="4973904"/>
                <a:ext cx="447480" cy="370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E54CCE-4B48-4E43-AE98-D0E125565B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48304" y="4938264"/>
                  <a:ext cx="51912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01E6AED-1E60-475D-8538-24AE2EA3ABC8}"/>
                    </a:ext>
                  </a:extLst>
                </p14:cNvPr>
                <p14:cNvContentPartPr/>
                <p14:nvPr/>
              </p14:nvContentPartPr>
              <p14:xfrm>
                <a:off x="5906664" y="4141224"/>
                <a:ext cx="1306080" cy="27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01E6AED-1E60-475D-8538-24AE2EA3AB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71024" y="4105584"/>
                  <a:ext cx="137772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1DEC22-5C94-45EA-B29B-8624AD696E7B}"/>
                    </a:ext>
                  </a:extLst>
                </p14:cNvPr>
                <p14:cNvContentPartPr/>
                <p14:nvPr/>
              </p14:nvContentPartPr>
              <p14:xfrm>
                <a:off x="7031304" y="4059504"/>
                <a:ext cx="467640" cy="2901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1DEC22-5C94-45EA-B29B-8624AD696E7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95664" y="4023504"/>
                  <a:ext cx="5392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7B47D5-FC67-4489-879E-EF6CCC612707}"/>
                    </a:ext>
                  </a:extLst>
                </p14:cNvPr>
                <p14:cNvContentPartPr/>
                <p14:nvPr/>
              </p14:nvContentPartPr>
              <p14:xfrm>
                <a:off x="8007624" y="3517344"/>
                <a:ext cx="568800" cy="450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7B47D5-FC67-4489-879E-EF6CCC61270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971984" y="3481344"/>
                  <a:ext cx="640440" cy="52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644103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6B87052-56C6-4082-9043-4A4D251106E1}"/>
                  </a:ext>
                </a:extLst>
              </p14:cNvPr>
              <p14:cNvContentPartPr/>
              <p14:nvPr/>
            </p14:nvContentPartPr>
            <p14:xfrm>
              <a:off x="1374264" y="191664"/>
              <a:ext cx="216720" cy="87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6B87052-56C6-4082-9043-4A4D251106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8264" y="156024"/>
                <a:ext cx="288360" cy="9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DFDB0C-385D-4A20-9A17-7AD8F1B991D7}"/>
                  </a:ext>
                </a:extLst>
              </p14:cNvPr>
              <p14:cNvContentPartPr/>
              <p14:nvPr/>
            </p14:nvContentPartPr>
            <p14:xfrm>
              <a:off x="1261584" y="684144"/>
              <a:ext cx="248400" cy="1206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DFDB0C-385D-4A20-9A17-7AD8F1B991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5944" y="648144"/>
                <a:ext cx="32004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E87FB7-239B-4E6D-B8AE-E459FD198AE6}"/>
                  </a:ext>
                </a:extLst>
              </p14:cNvPr>
              <p14:cNvContentPartPr/>
              <p14:nvPr/>
            </p14:nvContentPartPr>
            <p14:xfrm>
              <a:off x="1818144" y="200664"/>
              <a:ext cx="158400" cy="460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E87FB7-239B-4E6D-B8AE-E459FD198A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82504" y="165024"/>
                <a:ext cx="23004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856AFEA-25C3-4372-B99A-43071D25211A}"/>
                  </a:ext>
                </a:extLst>
              </p14:cNvPr>
              <p14:cNvContentPartPr/>
              <p14:nvPr/>
            </p14:nvContentPartPr>
            <p14:xfrm>
              <a:off x="2156904" y="411264"/>
              <a:ext cx="28440" cy="201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856AFEA-25C3-4372-B99A-43071D25211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20904" y="375624"/>
                <a:ext cx="100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A10F51D-4FD4-4AAF-80C2-E33B3C0EB2D5}"/>
                  </a:ext>
                </a:extLst>
              </p14:cNvPr>
              <p14:cNvContentPartPr/>
              <p14:nvPr/>
            </p14:nvContentPartPr>
            <p14:xfrm>
              <a:off x="2111904" y="209664"/>
              <a:ext cx="360" cy="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A10F51D-4FD4-4AAF-80C2-E33B3C0EB2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75904" y="174024"/>
                <a:ext cx="7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09B3EFD-C9BA-46E4-9171-F6AD8B5DD7BC}"/>
                  </a:ext>
                </a:extLst>
              </p14:cNvPr>
              <p14:cNvContentPartPr/>
              <p14:nvPr/>
            </p14:nvContentPartPr>
            <p14:xfrm>
              <a:off x="2276064" y="162504"/>
              <a:ext cx="268200" cy="506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09B3EFD-C9BA-46E4-9171-F6AD8B5DD7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40064" y="126864"/>
                <a:ext cx="339840" cy="578520"/>
              </a:xfrm>
              <a:prstGeom prst="rect">
                <a:avLst/>
              </a:prstGeom>
            </p:spPr>
          </p:pic>
        </mc:Fallback>
      </mc:AlternateContent>
      <p:pic>
        <p:nvPicPr>
          <p:cNvPr id="72" name="Picture 71">
            <a:extLst>
              <a:ext uri="{FF2B5EF4-FFF2-40B4-BE49-F238E27FC236}">
                <a16:creationId xmlns:a16="http://schemas.microsoft.com/office/drawing/2014/main" id="{8485EBD0-E6EC-437E-91C8-DF5023F7FBC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440" y="1297224"/>
            <a:ext cx="2511145" cy="5427150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5453E30E-8D79-4052-B487-09C804A229F3}"/>
              </a:ext>
            </a:extLst>
          </p:cNvPr>
          <p:cNvGrpSpPr/>
          <p:nvPr/>
        </p:nvGrpSpPr>
        <p:grpSpPr>
          <a:xfrm>
            <a:off x="2669544" y="40464"/>
            <a:ext cx="9464400" cy="4860000"/>
            <a:chOff x="2669544" y="40464"/>
            <a:chExt cx="9464400" cy="48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4340590-8F31-4D31-B1ED-0D97EED8EF96}"/>
                    </a:ext>
                  </a:extLst>
                </p14:cNvPr>
                <p14:cNvContentPartPr/>
                <p14:nvPr/>
              </p14:nvContentPartPr>
              <p14:xfrm>
                <a:off x="3309624" y="520704"/>
                <a:ext cx="312480" cy="65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4340590-8F31-4D31-B1ED-0D97EED8EF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273984" y="485064"/>
                  <a:ext cx="38412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B97091D-56D7-4A89-A42E-C19A28B93987}"/>
                    </a:ext>
                  </a:extLst>
                </p14:cNvPr>
                <p14:cNvContentPartPr/>
                <p14:nvPr/>
              </p14:nvContentPartPr>
              <p14:xfrm>
                <a:off x="3721104" y="632304"/>
                <a:ext cx="466920" cy="520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B97091D-56D7-4A89-A42E-C19A28B9398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85464" y="596664"/>
                  <a:ext cx="53856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F252552-2A7F-48DB-A702-F1343BC62BE0}"/>
                    </a:ext>
                  </a:extLst>
                </p14:cNvPr>
                <p14:cNvContentPartPr/>
                <p14:nvPr/>
              </p14:nvContentPartPr>
              <p14:xfrm>
                <a:off x="4330584" y="731304"/>
                <a:ext cx="445680" cy="80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F252552-2A7F-48DB-A702-F1343BC62BE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294584" y="695664"/>
                  <a:ext cx="5173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6F42A02-B6D7-427D-84FB-8677166EFC93}"/>
                    </a:ext>
                  </a:extLst>
                </p14:cNvPr>
                <p14:cNvContentPartPr/>
                <p14:nvPr/>
              </p14:nvContentPartPr>
              <p14:xfrm>
                <a:off x="4480344" y="566424"/>
                <a:ext cx="104400" cy="2977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6F42A02-B6D7-427D-84FB-8677166EFC9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444344" y="530784"/>
                  <a:ext cx="176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098B5B-E5C8-4B60-9E8B-BE6526A18AB0}"/>
                    </a:ext>
                  </a:extLst>
                </p14:cNvPr>
                <p14:cNvContentPartPr/>
                <p14:nvPr/>
              </p14:nvContentPartPr>
              <p14:xfrm>
                <a:off x="5019984" y="484704"/>
                <a:ext cx="514440" cy="412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098B5B-E5C8-4B60-9E8B-BE6526A18AB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83984" y="449064"/>
                  <a:ext cx="5860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E7CB121-01E6-4446-84D6-FABBB92C0964}"/>
                    </a:ext>
                  </a:extLst>
                </p14:cNvPr>
                <p14:cNvContentPartPr/>
                <p14:nvPr/>
              </p14:nvContentPartPr>
              <p14:xfrm>
                <a:off x="5669064" y="496224"/>
                <a:ext cx="550080" cy="713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E7CB121-01E6-4446-84D6-FABBB92C09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33064" y="460584"/>
                  <a:ext cx="621720" cy="78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02731E3-102C-47EE-AD49-869178AC737E}"/>
                    </a:ext>
                  </a:extLst>
                </p14:cNvPr>
                <p14:cNvContentPartPr/>
                <p14:nvPr/>
              </p14:nvContentPartPr>
              <p14:xfrm>
                <a:off x="6720264" y="550584"/>
                <a:ext cx="391320" cy="62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02731E3-102C-47EE-AD49-869178AC737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684624" y="514584"/>
                  <a:ext cx="4629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19BBF60-9236-4428-8416-ADAD82FA6F69}"/>
                    </a:ext>
                  </a:extLst>
                </p14:cNvPr>
                <p14:cNvContentPartPr/>
                <p14:nvPr/>
              </p14:nvContentPartPr>
              <p14:xfrm>
                <a:off x="6784704" y="817344"/>
                <a:ext cx="478800" cy="87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19BBF60-9236-4428-8416-ADAD82FA6F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748704" y="781704"/>
                  <a:ext cx="5504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47CE14-3D86-40D9-B062-CFBB0DA6A030}"/>
                    </a:ext>
                  </a:extLst>
                </p14:cNvPr>
                <p14:cNvContentPartPr/>
                <p14:nvPr/>
              </p14:nvContentPartPr>
              <p14:xfrm>
                <a:off x="7585344" y="336024"/>
                <a:ext cx="471960" cy="49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47CE14-3D86-40D9-B062-CFBB0DA6A03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549704" y="300024"/>
                  <a:ext cx="54360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607F342-45F7-4EDA-8DD1-E91D1BA44FB1}"/>
                    </a:ext>
                  </a:extLst>
                </p14:cNvPr>
                <p14:cNvContentPartPr/>
                <p14:nvPr/>
              </p14:nvContentPartPr>
              <p14:xfrm>
                <a:off x="3556584" y="1709784"/>
                <a:ext cx="84960" cy="539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607F342-45F7-4EDA-8DD1-E91D1BA44FB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520584" y="1673784"/>
                  <a:ext cx="156600" cy="61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ED7A86-603D-4500-A3D6-ACB18BD0F5D1}"/>
                    </a:ext>
                  </a:extLst>
                </p14:cNvPr>
                <p14:cNvContentPartPr/>
                <p14:nvPr/>
              </p14:nvContentPartPr>
              <p14:xfrm>
                <a:off x="3783384" y="1746144"/>
                <a:ext cx="271080" cy="332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ED7A86-603D-4500-A3D6-ACB18BD0F5D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747744" y="1710144"/>
                  <a:ext cx="3427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46CB44-385E-492B-9760-0376374DE83D}"/>
                    </a:ext>
                  </a:extLst>
                </p14:cNvPr>
                <p14:cNvContentPartPr/>
                <p14:nvPr/>
              </p14:nvContentPartPr>
              <p14:xfrm>
                <a:off x="4059504" y="1587024"/>
                <a:ext cx="401760" cy="56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46CB44-385E-492B-9760-0376374DE83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23864" y="1551384"/>
                  <a:ext cx="47340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3257C04-1BCD-4AFB-9BDE-01631764E9C3}"/>
                    </a:ext>
                  </a:extLst>
                </p14:cNvPr>
                <p14:cNvContentPartPr/>
                <p14:nvPr/>
              </p14:nvContentPartPr>
              <p14:xfrm>
                <a:off x="4672224" y="1756584"/>
                <a:ext cx="270000" cy="35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3257C04-1BCD-4AFB-9BDE-01631764E9C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36584" y="1720944"/>
                  <a:ext cx="3416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4616547-8C1A-4EC5-BFA2-A29CEC932E51}"/>
                    </a:ext>
                  </a:extLst>
                </p14:cNvPr>
                <p14:cNvContentPartPr/>
                <p14:nvPr/>
              </p14:nvContentPartPr>
              <p14:xfrm>
                <a:off x="5202504" y="1489464"/>
                <a:ext cx="551520" cy="413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4616547-8C1A-4EC5-BFA2-A29CEC932E5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66504" y="1453464"/>
                  <a:ext cx="62316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EA30083-7623-4BBA-BCA1-4BFEF871FD25}"/>
                    </a:ext>
                  </a:extLst>
                </p14:cNvPr>
                <p14:cNvContentPartPr/>
                <p14:nvPr/>
              </p14:nvContentPartPr>
              <p14:xfrm>
                <a:off x="5906304" y="1417104"/>
                <a:ext cx="545040" cy="743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EA30083-7623-4BBA-BCA1-4BFEF871FD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870304" y="1381104"/>
                  <a:ext cx="616680" cy="81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9BEA8F-62AB-4E32-8879-1FDCFE80D90F}"/>
                    </a:ext>
                  </a:extLst>
                </p14:cNvPr>
                <p14:cNvContentPartPr/>
                <p14:nvPr/>
              </p14:nvContentPartPr>
              <p14:xfrm>
                <a:off x="6784704" y="1636704"/>
                <a:ext cx="394560" cy="45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9BEA8F-62AB-4E32-8879-1FDCFE80D9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748704" y="1600704"/>
                  <a:ext cx="4662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22946A3-1075-4C3B-909C-7A8BD40CDC02}"/>
                    </a:ext>
                  </a:extLst>
                </p14:cNvPr>
                <p14:cNvContentPartPr/>
                <p14:nvPr/>
              </p14:nvContentPartPr>
              <p14:xfrm>
                <a:off x="6795504" y="1795104"/>
                <a:ext cx="507600" cy="92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22946A3-1075-4C3B-909C-7A8BD40CDC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759504" y="1759104"/>
                  <a:ext cx="5792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601878E-EEB9-45A4-A53F-BF3FD15DC415}"/>
                    </a:ext>
                  </a:extLst>
                </p14:cNvPr>
                <p14:cNvContentPartPr/>
                <p14:nvPr/>
              </p14:nvContentPartPr>
              <p14:xfrm>
                <a:off x="7835904" y="1234224"/>
                <a:ext cx="366480" cy="88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601878E-EEB9-45A4-A53F-BF3FD15DC41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800264" y="1198224"/>
                  <a:ext cx="43812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F3E279-A5E7-4F78-8495-D3A0F43C21A0}"/>
                    </a:ext>
                  </a:extLst>
                </p14:cNvPr>
                <p14:cNvContentPartPr/>
                <p14:nvPr/>
              </p14:nvContentPartPr>
              <p14:xfrm>
                <a:off x="2669544" y="2753784"/>
                <a:ext cx="711000" cy="77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F3E279-A5E7-4F78-8495-D3A0F43C21A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633904" y="2718144"/>
                  <a:ext cx="782640" cy="84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3637CA1-3B68-4FBE-BB8C-995AA0125402}"/>
                    </a:ext>
                  </a:extLst>
                </p14:cNvPr>
                <p14:cNvContentPartPr/>
                <p14:nvPr/>
              </p14:nvContentPartPr>
              <p14:xfrm>
                <a:off x="4096224" y="2998944"/>
                <a:ext cx="43128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3637CA1-3B68-4FBE-BB8C-995AA012540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60584" y="2962944"/>
                  <a:ext cx="5029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19AF11-72C9-4A61-913D-36933AC55D5D}"/>
                    </a:ext>
                  </a:extLst>
                </p14:cNvPr>
                <p14:cNvContentPartPr/>
                <p14:nvPr/>
              </p14:nvContentPartPr>
              <p14:xfrm>
                <a:off x="4224384" y="3169584"/>
                <a:ext cx="336600" cy="100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19AF11-72C9-4A61-913D-36933AC55D5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188744" y="3133944"/>
                  <a:ext cx="408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D64333B-DF18-4F22-B649-9E7D0B626B31}"/>
                    </a:ext>
                  </a:extLst>
                </p14:cNvPr>
                <p14:cNvContentPartPr/>
                <p14:nvPr/>
              </p14:nvContentPartPr>
              <p14:xfrm>
                <a:off x="5376744" y="2660544"/>
                <a:ext cx="262800" cy="761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D64333B-DF18-4F22-B649-9E7D0B626B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340744" y="2624544"/>
                  <a:ext cx="334440" cy="83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9E4544-F3C5-4118-BF9B-408609F106B5}"/>
                    </a:ext>
                  </a:extLst>
                </p14:cNvPr>
                <p14:cNvContentPartPr/>
                <p14:nvPr/>
              </p14:nvContentPartPr>
              <p14:xfrm>
                <a:off x="5641344" y="2828304"/>
                <a:ext cx="473760" cy="568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9E4544-F3C5-4118-BF9B-408609F106B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05704" y="2792664"/>
                  <a:ext cx="54540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8BE37D-F6B5-4A23-BE49-EA8901428A33}"/>
                    </a:ext>
                  </a:extLst>
                </p14:cNvPr>
                <p14:cNvContentPartPr/>
                <p14:nvPr/>
              </p14:nvContentPartPr>
              <p14:xfrm>
                <a:off x="6345864" y="2974104"/>
                <a:ext cx="439560" cy="125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8BE37D-F6B5-4A23-BE49-EA8901428A3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09864" y="2938464"/>
                  <a:ext cx="51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5126668-846A-46DE-8DAA-6605282CA23F}"/>
                    </a:ext>
                  </a:extLst>
                </p14:cNvPr>
                <p14:cNvContentPartPr/>
                <p14:nvPr/>
              </p14:nvContentPartPr>
              <p14:xfrm>
                <a:off x="6921144" y="2669904"/>
                <a:ext cx="358560" cy="394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5126668-846A-46DE-8DAA-6605282CA23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885504" y="2633904"/>
                  <a:ext cx="43020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A5F0207-C192-4FF4-B81D-BF380F475028}"/>
                    </a:ext>
                  </a:extLst>
                </p14:cNvPr>
                <p14:cNvContentPartPr/>
                <p14:nvPr/>
              </p14:nvContentPartPr>
              <p14:xfrm>
                <a:off x="7497504" y="2514384"/>
                <a:ext cx="231120" cy="515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A5F0207-C192-4FF4-B81D-BF380F47502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61864" y="2478384"/>
                  <a:ext cx="302760" cy="5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5490FA9-21AC-41CC-B89C-6EF02D464E8D}"/>
                    </a:ext>
                  </a:extLst>
                </p14:cNvPr>
                <p14:cNvContentPartPr/>
                <p14:nvPr/>
              </p14:nvContentPartPr>
              <p14:xfrm>
                <a:off x="7735464" y="2221704"/>
                <a:ext cx="341640" cy="687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5490FA9-21AC-41CC-B89C-6EF02D464E8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99464" y="2185704"/>
                  <a:ext cx="413280" cy="75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E4E4B5C-82BA-4539-A899-9CFF245B3464}"/>
                    </a:ext>
                  </a:extLst>
                </p14:cNvPr>
                <p14:cNvContentPartPr/>
                <p14:nvPr/>
              </p14:nvContentPartPr>
              <p14:xfrm>
                <a:off x="8130744" y="2175984"/>
                <a:ext cx="619920" cy="1044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E4E4B5C-82BA-4539-A899-9CFF245B346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94744" y="2139984"/>
                  <a:ext cx="691560" cy="11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32C1679-ACAA-4AC3-86CA-C9AF48CBF8AD}"/>
                    </a:ext>
                  </a:extLst>
                </p14:cNvPr>
                <p14:cNvContentPartPr/>
                <p14:nvPr/>
              </p14:nvContentPartPr>
              <p14:xfrm>
                <a:off x="8659224" y="2543184"/>
                <a:ext cx="377280" cy="42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32C1679-ACAA-4AC3-86CA-C9AF48CBF8A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23224" y="2507544"/>
                  <a:ext cx="4489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A3EEB6-BCD0-4ECB-B900-5B614FBDA2A7}"/>
                    </a:ext>
                  </a:extLst>
                </p14:cNvPr>
                <p14:cNvContentPartPr/>
                <p14:nvPr/>
              </p14:nvContentPartPr>
              <p14:xfrm>
                <a:off x="8659224" y="2459304"/>
                <a:ext cx="355320" cy="661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A3EEB6-BCD0-4ECB-B900-5B614FBDA2A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623224" y="2423664"/>
                  <a:ext cx="4269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550881D-10BD-4F56-81A5-B6524B6E0396}"/>
                    </a:ext>
                  </a:extLst>
                </p14:cNvPr>
                <p14:cNvContentPartPr/>
                <p14:nvPr/>
              </p14:nvContentPartPr>
              <p14:xfrm>
                <a:off x="9059904" y="2037024"/>
                <a:ext cx="556920" cy="201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550881D-10BD-4F56-81A5-B6524B6E039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23904" y="2001384"/>
                  <a:ext cx="6285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288CC08-B953-426F-8DA9-AB282A52B5CA}"/>
                    </a:ext>
                  </a:extLst>
                </p14:cNvPr>
                <p14:cNvContentPartPr/>
                <p14:nvPr/>
              </p14:nvContentPartPr>
              <p14:xfrm>
                <a:off x="9691704" y="1754784"/>
                <a:ext cx="241200" cy="36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288CC08-B953-426F-8DA9-AB282A52B5C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655704" y="1718784"/>
                  <a:ext cx="3128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EA6C774-9D4F-4266-87A0-66443AD85B6F}"/>
                    </a:ext>
                  </a:extLst>
                </p14:cNvPr>
                <p14:cNvContentPartPr/>
                <p14:nvPr/>
              </p14:nvContentPartPr>
              <p14:xfrm>
                <a:off x="9701424" y="1911024"/>
                <a:ext cx="211680" cy="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EA6C774-9D4F-4266-87A0-66443AD85B6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665784" y="1875024"/>
                  <a:ext cx="2833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F7F43B-7625-4D0F-9B8E-C560AC714F84}"/>
                    </a:ext>
                  </a:extLst>
                </p14:cNvPr>
                <p14:cNvContentPartPr/>
                <p14:nvPr/>
              </p14:nvContentPartPr>
              <p14:xfrm>
                <a:off x="2742984" y="4111704"/>
                <a:ext cx="432360" cy="788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F7F43B-7625-4D0F-9B8E-C560AC714F8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706984" y="4076064"/>
                  <a:ext cx="504000" cy="86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E779BC-58BC-4F3F-BC14-A86FDCB34B08}"/>
                    </a:ext>
                  </a:extLst>
                </p14:cNvPr>
                <p14:cNvContentPartPr/>
                <p14:nvPr/>
              </p14:nvContentPartPr>
              <p14:xfrm>
                <a:off x="3355704" y="4307544"/>
                <a:ext cx="506160" cy="45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E779BC-58BC-4F3F-BC14-A86FDCB34B08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319704" y="4271904"/>
                  <a:ext cx="57780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47B53C7-09F7-4D7E-8C68-EFF1DBAEF2EB}"/>
                    </a:ext>
                  </a:extLst>
                </p14:cNvPr>
                <p14:cNvContentPartPr/>
                <p14:nvPr/>
              </p14:nvContentPartPr>
              <p14:xfrm>
                <a:off x="3474504" y="4522104"/>
                <a:ext cx="448920" cy="5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47B53C7-09F7-4D7E-8C68-EFF1DBAEF2E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38504" y="4486104"/>
                  <a:ext cx="520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8FF092-FD73-470B-B91B-0C1510985710}"/>
                    </a:ext>
                  </a:extLst>
                </p14:cNvPr>
                <p14:cNvContentPartPr/>
                <p14:nvPr/>
              </p14:nvContentPartPr>
              <p14:xfrm>
                <a:off x="4899024" y="3919104"/>
                <a:ext cx="212040" cy="630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8FF092-FD73-470B-B91B-0C1510985710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863384" y="3883104"/>
                  <a:ext cx="28368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E04054-8C5C-40EE-8A2A-723B68423CF2}"/>
                    </a:ext>
                  </a:extLst>
                </p14:cNvPr>
                <p14:cNvContentPartPr/>
                <p14:nvPr/>
              </p14:nvContentPartPr>
              <p14:xfrm>
                <a:off x="5467824" y="4224744"/>
                <a:ext cx="322560" cy="36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E04054-8C5C-40EE-8A2A-723B68423CF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432184" y="4188744"/>
                  <a:ext cx="3942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4CA098E-62B5-4530-9476-4A3415DC0AF9}"/>
                    </a:ext>
                  </a:extLst>
                </p14:cNvPr>
                <p14:cNvContentPartPr/>
                <p14:nvPr/>
              </p14:nvContentPartPr>
              <p14:xfrm>
                <a:off x="6043464" y="4032144"/>
                <a:ext cx="55440" cy="2836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4CA098E-62B5-4530-9476-4A3415DC0AF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007824" y="3996504"/>
                  <a:ext cx="1270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B5D9D8B-5461-4268-9411-DF43F23C9EE5}"/>
                    </a:ext>
                  </a:extLst>
                </p14:cNvPr>
                <p14:cNvContentPartPr/>
                <p14:nvPr/>
              </p14:nvContentPartPr>
              <p14:xfrm>
                <a:off x="6286464" y="3976344"/>
                <a:ext cx="281160" cy="19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B5D9D8B-5461-4268-9411-DF43F23C9EE5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50824" y="3940704"/>
                  <a:ext cx="3528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BBFE801-AED0-47A2-AAD7-592BB690B4C4}"/>
                    </a:ext>
                  </a:extLst>
                </p14:cNvPr>
                <p14:cNvContentPartPr/>
                <p14:nvPr/>
              </p14:nvContentPartPr>
              <p14:xfrm>
                <a:off x="6756984" y="3795264"/>
                <a:ext cx="466560" cy="339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BBFE801-AED0-47A2-AAD7-592BB690B4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721344" y="3759264"/>
                  <a:ext cx="53820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CDE0744-5678-4EC3-ACA3-A5BD54D458C0}"/>
                    </a:ext>
                  </a:extLst>
                </p14:cNvPr>
                <p14:cNvContentPartPr/>
                <p14:nvPr/>
              </p14:nvContentPartPr>
              <p14:xfrm>
                <a:off x="7205184" y="3510864"/>
                <a:ext cx="542160" cy="74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CDE0744-5678-4EC3-ACA3-A5BD54D458C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69544" y="3475224"/>
                  <a:ext cx="61380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FE3803-D609-4E75-ACDE-35C88108CB7D}"/>
                    </a:ext>
                  </a:extLst>
                </p14:cNvPr>
                <p14:cNvContentPartPr/>
                <p14:nvPr/>
              </p14:nvContentPartPr>
              <p14:xfrm>
                <a:off x="4597344" y="3894984"/>
                <a:ext cx="65880" cy="702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FE3803-D609-4E75-ACDE-35C88108CB7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561344" y="3858984"/>
                  <a:ext cx="137520" cy="77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2FC45C-BF81-405C-B7DC-4F97E38D5CEE}"/>
                    </a:ext>
                  </a:extLst>
                </p14:cNvPr>
                <p14:cNvContentPartPr/>
                <p14:nvPr/>
              </p14:nvContentPartPr>
              <p14:xfrm>
                <a:off x="8079984" y="3492504"/>
                <a:ext cx="342000" cy="7106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2FC45C-BF81-405C-B7DC-4F97E38D5CE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043984" y="3456864"/>
                  <a:ext cx="413640" cy="78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287B20-41F0-421F-9148-D1DF1A06AB10}"/>
                    </a:ext>
                  </a:extLst>
                </p14:cNvPr>
                <p14:cNvContentPartPr/>
                <p14:nvPr/>
              </p14:nvContentPartPr>
              <p14:xfrm>
                <a:off x="8458704" y="3648024"/>
                <a:ext cx="182520" cy="4546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287B20-41F0-421F-9148-D1DF1A06AB1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423064" y="3612384"/>
                  <a:ext cx="25416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F26CAD3-DF97-4B6E-9676-80069AEF39C2}"/>
                    </a:ext>
                  </a:extLst>
                </p14:cNvPr>
                <p14:cNvContentPartPr/>
                <p14:nvPr/>
              </p14:nvContentPartPr>
              <p14:xfrm>
                <a:off x="8638704" y="3858264"/>
                <a:ext cx="78120" cy="100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F26CAD3-DF97-4B6E-9676-80069AEF39C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602704" y="3822624"/>
                  <a:ext cx="1497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7271E29-BD71-4716-89F7-5ECC4C8F139A}"/>
                    </a:ext>
                  </a:extLst>
                </p14:cNvPr>
                <p14:cNvContentPartPr/>
                <p14:nvPr/>
              </p14:nvContentPartPr>
              <p14:xfrm>
                <a:off x="8805384" y="3660984"/>
                <a:ext cx="449280" cy="3351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7271E29-BD71-4716-89F7-5ECC4C8F139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769384" y="3624984"/>
                  <a:ext cx="5209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EE8FBFD-BCDF-4F46-B890-9AE4C50008C8}"/>
                    </a:ext>
                  </a:extLst>
                </p14:cNvPr>
                <p14:cNvContentPartPr/>
                <p14:nvPr/>
              </p14:nvContentPartPr>
              <p14:xfrm>
                <a:off x="9326664" y="3483864"/>
                <a:ext cx="165240" cy="347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EE8FBFD-BCDF-4F46-B890-9AE4C50008C8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290664" y="3447864"/>
                  <a:ext cx="23688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49028E5-F744-4B5B-8AA1-B3C13F5E27DA}"/>
                    </a:ext>
                  </a:extLst>
                </p14:cNvPr>
                <p14:cNvContentPartPr/>
                <p14:nvPr/>
              </p14:nvContentPartPr>
              <p14:xfrm>
                <a:off x="9646704" y="3581424"/>
                <a:ext cx="502920" cy="763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49028E5-F744-4B5B-8AA1-B3C13F5E27D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10704" y="3545424"/>
                  <a:ext cx="574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8CD2FE-C57F-4F5B-889F-BB89BD7B1B3C}"/>
                    </a:ext>
                  </a:extLst>
                </p14:cNvPr>
                <p14:cNvContentPartPr/>
                <p14:nvPr/>
              </p14:nvContentPartPr>
              <p14:xfrm>
                <a:off x="9847584" y="3474504"/>
                <a:ext cx="466200" cy="333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8CD2FE-C57F-4F5B-889F-BB89BD7B1B3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811944" y="3438504"/>
                  <a:ext cx="53784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43A04D6-F683-4056-815D-05D05666ED53}"/>
                    </a:ext>
                  </a:extLst>
                </p14:cNvPr>
                <p14:cNvContentPartPr/>
                <p14:nvPr/>
              </p14:nvContentPartPr>
              <p14:xfrm>
                <a:off x="10367424" y="3113424"/>
                <a:ext cx="433080" cy="402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43A04D6-F683-4056-815D-05D05666ED5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0331784" y="3077784"/>
                  <a:ext cx="50472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031A046-BE8F-4BE9-A4A8-189D80121CF2}"/>
                    </a:ext>
                  </a:extLst>
                </p14:cNvPr>
                <p14:cNvContentPartPr/>
                <p14:nvPr/>
              </p14:nvContentPartPr>
              <p14:xfrm>
                <a:off x="8969904" y="350784"/>
                <a:ext cx="348840" cy="3430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031A046-BE8F-4BE9-A4A8-189D80121CF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933904" y="315144"/>
                  <a:ext cx="42048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842F22B-9CFC-480B-BC5B-B929BCCA555D}"/>
                    </a:ext>
                  </a:extLst>
                </p14:cNvPr>
                <p14:cNvContentPartPr/>
                <p14:nvPr/>
              </p14:nvContentPartPr>
              <p14:xfrm>
                <a:off x="9920664" y="292464"/>
                <a:ext cx="357840" cy="41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842F22B-9CFC-480B-BC5B-B929BCCA555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885024" y="256464"/>
                  <a:ext cx="4294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536B900-4825-4150-92BC-6D3668545022}"/>
                    </a:ext>
                  </a:extLst>
                </p14:cNvPr>
                <p14:cNvContentPartPr/>
                <p14:nvPr/>
              </p14:nvContentPartPr>
              <p14:xfrm>
                <a:off x="9381384" y="1051344"/>
                <a:ext cx="209160" cy="405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536B900-4825-4150-92BC-6D366854502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345744" y="1015704"/>
                  <a:ext cx="2808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7CA8D6-2B73-4EBF-9111-E4ADA14AA961}"/>
                    </a:ext>
                  </a:extLst>
                </p14:cNvPr>
                <p14:cNvContentPartPr/>
                <p14:nvPr/>
              </p14:nvContentPartPr>
              <p14:xfrm>
                <a:off x="9627984" y="1068624"/>
                <a:ext cx="101160" cy="161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7CA8D6-2B73-4EBF-9111-E4ADA14AA96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591984" y="1032624"/>
                  <a:ext cx="1728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9BFB19A-5C30-4DF0-99EB-2D1E20059094}"/>
                    </a:ext>
                  </a:extLst>
                </p14:cNvPr>
                <p14:cNvContentPartPr/>
                <p14:nvPr/>
              </p14:nvContentPartPr>
              <p14:xfrm>
                <a:off x="8722944" y="347184"/>
                <a:ext cx="564840" cy="13604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9BFB19A-5C30-4DF0-99EB-2D1E2005909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86944" y="311184"/>
                  <a:ext cx="636480" cy="14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EFCBA03-2861-4622-A583-FB818075BAC3}"/>
                    </a:ext>
                  </a:extLst>
                </p14:cNvPr>
                <p14:cNvContentPartPr/>
                <p14:nvPr/>
              </p14:nvContentPartPr>
              <p14:xfrm>
                <a:off x="10323144" y="1105704"/>
                <a:ext cx="81720" cy="28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EFCBA03-2861-4622-A583-FB818075BAC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287504" y="1069704"/>
                  <a:ext cx="1533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173813-7C10-401A-8C83-18BE25DAC6EB}"/>
                    </a:ext>
                  </a:extLst>
                </p14:cNvPr>
                <p14:cNvContentPartPr/>
                <p14:nvPr/>
              </p14:nvContentPartPr>
              <p14:xfrm>
                <a:off x="10442304" y="840384"/>
                <a:ext cx="264960" cy="271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173813-7C10-401A-8C83-18BE25DAC6E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406304" y="804384"/>
                  <a:ext cx="3366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DC24CDA-D13C-4D3C-BB51-D015A76F159A}"/>
                    </a:ext>
                  </a:extLst>
                </p14:cNvPr>
                <p14:cNvContentPartPr/>
                <p14:nvPr/>
              </p14:nvContentPartPr>
              <p14:xfrm>
                <a:off x="10313784" y="144864"/>
                <a:ext cx="704160" cy="1198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DC24CDA-D13C-4D3C-BB51-D015A76F159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278144" y="108864"/>
                  <a:ext cx="775800" cy="12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62D1456-FFD1-4B4A-B239-E276D7FD9A16}"/>
                    </a:ext>
                  </a:extLst>
                </p14:cNvPr>
                <p14:cNvContentPartPr/>
                <p14:nvPr/>
              </p14:nvContentPartPr>
              <p14:xfrm>
                <a:off x="10665144" y="63504"/>
                <a:ext cx="538200" cy="1016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62D1456-FFD1-4B4A-B239-E276D7FD9A1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29144" y="27864"/>
                  <a:ext cx="609840" cy="10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64E81DE-D406-4307-855D-B65F862C2A3E}"/>
                    </a:ext>
                  </a:extLst>
                </p14:cNvPr>
                <p14:cNvContentPartPr/>
                <p14:nvPr/>
              </p14:nvContentPartPr>
              <p14:xfrm>
                <a:off x="10899504" y="78264"/>
                <a:ext cx="245520" cy="2102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64E81DE-D406-4307-855D-B65F862C2A3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63504" y="42264"/>
                  <a:ext cx="3171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4850F1F-CA94-4F5B-8E74-5B2918954324}"/>
                    </a:ext>
                  </a:extLst>
                </p14:cNvPr>
                <p14:cNvContentPartPr/>
                <p14:nvPr/>
              </p14:nvContentPartPr>
              <p14:xfrm>
                <a:off x="11137104" y="499824"/>
                <a:ext cx="323280" cy="431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4850F1F-CA94-4F5B-8E74-5B2918954324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1101464" y="463824"/>
                  <a:ext cx="394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DFB1348-2A6B-4E07-9DD1-3720568AF9B7}"/>
                    </a:ext>
                  </a:extLst>
                </p14:cNvPr>
                <p14:cNvContentPartPr/>
                <p14:nvPr/>
              </p14:nvContentPartPr>
              <p14:xfrm>
                <a:off x="11191824" y="40464"/>
                <a:ext cx="531360" cy="8888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DFB1348-2A6B-4E07-9DD1-3720568AF9B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1155824" y="4824"/>
                  <a:ext cx="603000" cy="9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C82DC52-412E-4F0A-AF87-6C579A3115C6}"/>
                    </a:ext>
                  </a:extLst>
                </p14:cNvPr>
                <p14:cNvContentPartPr/>
                <p14:nvPr/>
              </p14:nvContentPartPr>
              <p14:xfrm>
                <a:off x="10725624" y="1577664"/>
                <a:ext cx="251640" cy="14112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C82DC52-412E-4F0A-AF87-6C579A3115C6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689624" y="1542024"/>
                  <a:ext cx="323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87240A5-5324-41F4-B85A-7FB561FAB5F2}"/>
                    </a:ext>
                  </a:extLst>
                </p14:cNvPr>
                <p14:cNvContentPartPr/>
                <p14:nvPr/>
              </p14:nvContentPartPr>
              <p14:xfrm>
                <a:off x="10798704" y="1814544"/>
                <a:ext cx="178920" cy="87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87240A5-5324-41F4-B85A-7FB561FAB5F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763064" y="1778904"/>
                  <a:ext cx="250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40529E7-4EF9-4A25-8352-64C149D8DABD}"/>
                    </a:ext>
                  </a:extLst>
                </p14:cNvPr>
                <p14:cNvContentPartPr/>
                <p14:nvPr/>
              </p14:nvContentPartPr>
              <p14:xfrm>
                <a:off x="11103624" y="1353024"/>
                <a:ext cx="492480" cy="1113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40529E7-4EF9-4A25-8352-64C149D8DAB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1067624" y="1317024"/>
                  <a:ext cx="564120" cy="11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5D2225A-4471-4D8D-8DB7-EF3530E68329}"/>
                    </a:ext>
                  </a:extLst>
                </p14:cNvPr>
                <p14:cNvContentPartPr/>
                <p14:nvPr/>
              </p14:nvContentPartPr>
              <p14:xfrm>
                <a:off x="11283624" y="1292184"/>
                <a:ext cx="244800" cy="2070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5D2225A-4471-4D8D-8DB7-EF3530E6832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1247984" y="1256544"/>
                  <a:ext cx="3164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0C67A6F-ACA4-442E-9D30-C62E857361B5}"/>
                    </a:ext>
                  </a:extLst>
                </p14:cNvPr>
                <p14:cNvContentPartPr/>
                <p14:nvPr/>
              </p14:nvContentPartPr>
              <p14:xfrm>
                <a:off x="11511504" y="1774584"/>
                <a:ext cx="321120" cy="2739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0C67A6F-ACA4-442E-9D30-C62E857361B5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1475864" y="1738584"/>
                  <a:ext cx="3927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34354C-4945-4BE6-B329-195A2E4F2AC1}"/>
                    </a:ext>
                  </a:extLst>
                </p14:cNvPr>
                <p14:cNvContentPartPr/>
                <p14:nvPr/>
              </p14:nvContentPartPr>
              <p14:xfrm>
                <a:off x="11557584" y="1180224"/>
                <a:ext cx="576360" cy="1053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34354C-4945-4BE6-B329-195A2E4F2AC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1521944" y="1144584"/>
                  <a:ext cx="648000" cy="112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8FFE0F6C-F831-4932-BC5B-0AF5053D7328}"/>
                  </a:ext>
                </a:extLst>
              </p14:cNvPr>
              <p14:cNvContentPartPr/>
              <p14:nvPr/>
            </p14:nvContentPartPr>
            <p14:xfrm>
              <a:off x="10340424" y="784584"/>
              <a:ext cx="387000" cy="6739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8FFE0F6C-F831-4932-BC5B-0AF5053D732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0304784" y="748944"/>
                <a:ext cx="458640" cy="74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21420C3-74C2-42EC-9F80-2A494AFBE2CA}"/>
                  </a:ext>
                </a:extLst>
              </p14:cNvPr>
              <p14:cNvContentPartPr/>
              <p14:nvPr/>
            </p14:nvContentPartPr>
            <p14:xfrm>
              <a:off x="9315864" y="803664"/>
              <a:ext cx="542160" cy="67932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21420C3-74C2-42EC-9F80-2A494AFBE2CA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9280224" y="767664"/>
                <a:ext cx="613800" cy="75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2844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79EE-D919-40BA-BF81-B94F986B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34290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i="1" dirty="0"/>
              <a:t>END</a:t>
            </a:r>
            <a:endParaRPr lang="th-TH" sz="7200" b="1" i="1" dirty="0"/>
          </a:p>
        </p:txBody>
      </p:sp>
    </p:spTree>
    <p:extLst>
      <p:ext uri="{BB962C8B-B14F-4D97-AF65-F5344CB8AC3E}">
        <p14:creationId xmlns:p14="http://schemas.microsoft.com/office/powerpoint/2010/main" val="225243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422E932C-2B13-40C2-81F0-7ABBF9487166}"/>
              </a:ext>
            </a:extLst>
          </p:cNvPr>
          <p:cNvGrpSpPr/>
          <p:nvPr/>
        </p:nvGrpSpPr>
        <p:grpSpPr>
          <a:xfrm>
            <a:off x="811944" y="-216"/>
            <a:ext cx="6736680" cy="2871360"/>
            <a:chOff x="811944" y="-216"/>
            <a:chExt cx="6736680" cy="28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360C29B-62C7-4C6B-8A41-06E2093B0ED2}"/>
                    </a:ext>
                  </a:extLst>
                </p14:cNvPr>
                <p14:cNvContentPartPr/>
                <p14:nvPr/>
              </p14:nvContentPartPr>
              <p14:xfrm>
                <a:off x="811944" y="428904"/>
                <a:ext cx="240120" cy="421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360C29B-62C7-4C6B-8A41-06E2093B0ED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944" y="392904"/>
                  <a:ext cx="31176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AA867AA-3715-409B-A082-EA260F14EA02}"/>
                    </a:ext>
                  </a:extLst>
                </p14:cNvPr>
                <p14:cNvContentPartPr/>
                <p14:nvPr/>
              </p14:nvContentPartPr>
              <p14:xfrm>
                <a:off x="1161864" y="621144"/>
                <a:ext cx="272520" cy="181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AA867AA-3715-409B-A082-EA260F14EA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26224" y="585144"/>
                  <a:ext cx="3441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1CB276C-1687-4E8E-814A-CD224B6BC4C4}"/>
                    </a:ext>
                  </a:extLst>
                </p14:cNvPr>
                <p14:cNvContentPartPr/>
                <p14:nvPr/>
              </p14:nvContentPartPr>
              <p14:xfrm>
                <a:off x="1526544" y="472464"/>
                <a:ext cx="439200" cy="24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1CB276C-1687-4E8E-814A-CD224B6BC4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90904" y="436824"/>
                  <a:ext cx="5108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93C16D-EFE3-48AE-9941-E26C0B2650DD}"/>
                    </a:ext>
                  </a:extLst>
                </p14:cNvPr>
                <p14:cNvContentPartPr/>
                <p14:nvPr/>
              </p14:nvContentPartPr>
              <p14:xfrm>
                <a:off x="2038824" y="363024"/>
                <a:ext cx="414000" cy="4572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93C16D-EFE3-48AE-9941-E26C0B2650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3184" y="327024"/>
                  <a:ext cx="48564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879BFA-12F5-454C-B5D8-293E58F076BC}"/>
                    </a:ext>
                  </a:extLst>
                </p14:cNvPr>
                <p14:cNvContentPartPr/>
                <p14:nvPr/>
              </p14:nvContentPartPr>
              <p14:xfrm>
                <a:off x="2532384" y="292464"/>
                <a:ext cx="160200" cy="305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879BFA-12F5-454C-B5D8-293E58F076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96744" y="256464"/>
                  <a:ext cx="23184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7C2DB60-06A8-4872-AD29-AD7ED1F6ADB9}"/>
                    </a:ext>
                  </a:extLst>
                </p14:cNvPr>
                <p14:cNvContentPartPr/>
                <p14:nvPr/>
              </p14:nvContentPartPr>
              <p14:xfrm>
                <a:off x="2861784" y="253944"/>
                <a:ext cx="375840" cy="224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7C2DB60-06A8-4872-AD29-AD7ED1F6ADB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25784" y="217944"/>
                  <a:ext cx="44748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F6FE15-6C90-4C88-8C96-7C9D72C1BA05}"/>
                    </a:ext>
                  </a:extLst>
                </p14:cNvPr>
                <p14:cNvContentPartPr/>
                <p14:nvPr/>
              </p14:nvContentPartPr>
              <p14:xfrm>
                <a:off x="3456864" y="164304"/>
                <a:ext cx="328680" cy="28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F6FE15-6C90-4C88-8C96-7C9D72C1BA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1224" y="128304"/>
                  <a:ext cx="40032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E04E42D-0725-4D5D-A286-02AC126C4820}"/>
                    </a:ext>
                  </a:extLst>
                </p14:cNvPr>
                <p14:cNvContentPartPr/>
                <p14:nvPr/>
              </p14:nvContentPartPr>
              <p14:xfrm>
                <a:off x="3474504" y="200664"/>
                <a:ext cx="297720" cy="1872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E04E42D-0725-4D5D-A286-02AC126C48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38504" y="165024"/>
                  <a:ext cx="36936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6AC5370-1120-40FB-A069-2FB5F64DCA88}"/>
                    </a:ext>
                  </a:extLst>
                </p14:cNvPr>
                <p14:cNvContentPartPr/>
                <p14:nvPr/>
              </p14:nvContentPartPr>
              <p14:xfrm>
                <a:off x="4507344" y="164304"/>
                <a:ext cx="349200" cy="393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6AC5370-1120-40FB-A069-2FB5F64DCA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71704" y="128304"/>
                  <a:ext cx="420840" cy="46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F2EE7E-6B1F-4159-BB65-FCEE7126A390}"/>
                    </a:ext>
                  </a:extLst>
                </p14:cNvPr>
                <p14:cNvContentPartPr/>
                <p14:nvPr/>
              </p14:nvContentPartPr>
              <p14:xfrm>
                <a:off x="4544064" y="54144"/>
                <a:ext cx="277560" cy="258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F2EE7E-6B1F-4159-BB65-FCEE7126A3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08424" y="18504"/>
                  <a:ext cx="34920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20C577E-F17A-4425-8F05-C225EB013709}"/>
                    </a:ext>
                  </a:extLst>
                </p14:cNvPr>
                <p14:cNvContentPartPr/>
                <p14:nvPr/>
              </p14:nvContentPartPr>
              <p14:xfrm>
                <a:off x="5081544" y="246384"/>
                <a:ext cx="402840" cy="1479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20C577E-F17A-4425-8F05-C225EB01370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45904" y="210744"/>
                  <a:ext cx="4744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BDAB7E-018A-4F4B-842A-EA941CDD7380}"/>
                    </a:ext>
                  </a:extLst>
                </p14:cNvPr>
                <p14:cNvContentPartPr/>
                <p14:nvPr/>
              </p14:nvContentPartPr>
              <p14:xfrm>
                <a:off x="5734584" y="162864"/>
                <a:ext cx="484200" cy="150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BDAB7E-018A-4F4B-842A-EA941CDD738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98944" y="126864"/>
                  <a:ext cx="5558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38DE4CB-2E8B-4370-8D77-86E38DAD6C44}"/>
                    </a:ext>
                  </a:extLst>
                </p14:cNvPr>
                <p14:cNvContentPartPr/>
                <p14:nvPr/>
              </p14:nvContentPartPr>
              <p14:xfrm>
                <a:off x="6208704" y="-216"/>
                <a:ext cx="727200" cy="432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38DE4CB-2E8B-4370-8D77-86E38DAD6C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73064" y="-35856"/>
                  <a:ext cx="7988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2CEE81-9624-4B16-8A4C-F4F1DB32F84E}"/>
                    </a:ext>
                  </a:extLst>
                </p14:cNvPr>
                <p14:cNvContentPartPr/>
                <p14:nvPr/>
              </p14:nvContentPartPr>
              <p14:xfrm>
                <a:off x="1202184" y="548424"/>
                <a:ext cx="5847840" cy="1115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2CEE81-9624-4B16-8A4C-F4F1DB32F8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66184" y="512424"/>
                  <a:ext cx="5919480" cy="11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80F9D9-B43C-4A63-8C12-D6FF2DDF6EBF}"/>
                    </a:ext>
                  </a:extLst>
                </p14:cNvPr>
                <p14:cNvContentPartPr/>
                <p14:nvPr/>
              </p14:nvContentPartPr>
              <p14:xfrm>
                <a:off x="1096704" y="511344"/>
                <a:ext cx="5477760" cy="968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80F9D9-B43C-4A63-8C12-D6FF2DDF6E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1064" y="475704"/>
                  <a:ext cx="5549400" cy="10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BA1BEEA-3350-408B-8BB5-3CC2E73E3A32}"/>
                    </a:ext>
                  </a:extLst>
                </p14:cNvPr>
                <p14:cNvContentPartPr/>
                <p14:nvPr/>
              </p14:nvContentPartPr>
              <p14:xfrm>
                <a:off x="1801224" y="2165184"/>
                <a:ext cx="659520" cy="705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A1BEEA-3350-408B-8BB5-3CC2E73E3A3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765224" y="2129184"/>
                  <a:ext cx="73116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8E6285-2BB5-480A-A6F7-6C16F0F8BA20}"/>
                    </a:ext>
                  </a:extLst>
                </p14:cNvPr>
                <p14:cNvContentPartPr/>
                <p14:nvPr/>
              </p14:nvContentPartPr>
              <p14:xfrm>
                <a:off x="1709424" y="1915344"/>
                <a:ext cx="434520" cy="10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8E6285-2BB5-480A-A6F7-6C16F0F8BA2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73784" y="1879704"/>
                  <a:ext cx="50616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C14276E-68B9-4064-BC12-10AB40D59543}"/>
                    </a:ext>
                  </a:extLst>
                </p14:cNvPr>
                <p14:cNvContentPartPr/>
                <p14:nvPr/>
              </p14:nvContentPartPr>
              <p14:xfrm>
                <a:off x="2861784" y="2156544"/>
                <a:ext cx="402120" cy="12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C14276E-68B9-4064-BC12-10AB40D5954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25784" y="2120904"/>
                  <a:ext cx="4737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BD7969-D397-4E3F-83E2-94503EA09DAE}"/>
                    </a:ext>
                  </a:extLst>
                </p14:cNvPr>
                <p14:cNvContentPartPr/>
                <p14:nvPr/>
              </p14:nvContentPartPr>
              <p14:xfrm>
                <a:off x="2907504" y="2427624"/>
                <a:ext cx="443880" cy="86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BD7969-D397-4E3F-83E2-94503EA09DA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71504" y="2391624"/>
                  <a:ext cx="515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E28B26C-B2C8-4794-9FFE-A08863734CC2}"/>
                    </a:ext>
                  </a:extLst>
                </p14:cNvPr>
                <p14:cNvContentPartPr/>
                <p14:nvPr/>
              </p14:nvContentPartPr>
              <p14:xfrm>
                <a:off x="3968064" y="1910664"/>
                <a:ext cx="399960" cy="4435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E28B26C-B2C8-4794-9FFE-A08863734C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2064" y="1875024"/>
                  <a:ext cx="47160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15EB5ED-D176-43B0-BA50-A02EDE25448E}"/>
                    </a:ext>
                  </a:extLst>
                </p14:cNvPr>
                <p14:cNvContentPartPr/>
                <p14:nvPr/>
              </p14:nvContentPartPr>
              <p14:xfrm>
                <a:off x="3968064" y="1643544"/>
                <a:ext cx="524880" cy="3542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15EB5ED-D176-43B0-BA50-A02EDE2544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32064" y="1607904"/>
                  <a:ext cx="5965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2B3728A-90E8-4084-BFF2-13BF2982BA78}"/>
                    </a:ext>
                  </a:extLst>
                </p14:cNvPr>
                <p14:cNvContentPartPr/>
                <p14:nvPr/>
              </p14:nvContentPartPr>
              <p14:xfrm>
                <a:off x="4791384" y="1728504"/>
                <a:ext cx="640800" cy="173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2B3728A-90E8-4084-BFF2-13BF2982BA7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55384" y="1692864"/>
                  <a:ext cx="712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F27A68C-16A7-4CAC-9D8B-7B348706330F}"/>
                    </a:ext>
                  </a:extLst>
                </p14:cNvPr>
                <p14:cNvContentPartPr/>
                <p14:nvPr/>
              </p14:nvContentPartPr>
              <p14:xfrm>
                <a:off x="5028984" y="1572264"/>
                <a:ext cx="156240" cy="507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F27A68C-16A7-4CAC-9D8B-7B348706330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93344" y="1536624"/>
                  <a:ext cx="22788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91A7A06-B11E-4617-BB98-6797E2E0DD3E}"/>
                    </a:ext>
                  </a:extLst>
                </p14:cNvPr>
                <p14:cNvContentPartPr/>
                <p14:nvPr/>
              </p14:nvContentPartPr>
              <p14:xfrm>
                <a:off x="5678064" y="1380024"/>
                <a:ext cx="432360" cy="5421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91A7A06-B11E-4617-BB98-6797E2E0DD3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642064" y="1344384"/>
                  <a:ext cx="50400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B247F6-4222-4170-B43B-2D89A8629933}"/>
                    </a:ext>
                  </a:extLst>
                </p14:cNvPr>
                <p14:cNvContentPartPr/>
                <p14:nvPr/>
              </p14:nvContentPartPr>
              <p14:xfrm>
                <a:off x="5476824" y="1151784"/>
                <a:ext cx="360" cy="62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B247F6-4222-4170-B43B-2D89A862993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41184" y="1116144"/>
                  <a:ext cx="72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5EC8E01-D12D-4513-AC15-32F29A3E264A}"/>
                    </a:ext>
                  </a:extLst>
                </p14:cNvPr>
                <p14:cNvContentPartPr/>
                <p14:nvPr/>
              </p14:nvContentPartPr>
              <p14:xfrm>
                <a:off x="6297984" y="1021104"/>
                <a:ext cx="994320" cy="47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5EC8E01-D12D-4513-AC15-32F29A3E264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62344" y="985104"/>
                  <a:ext cx="10659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796C5BD-601A-407D-AB73-0D04131DA719}"/>
                    </a:ext>
                  </a:extLst>
                </p14:cNvPr>
                <p14:cNvContentPartPr/>
                <p14:nvPr/>
              </p14:nvContentPartPr>
              <p14:xfrm>
                <a:off x="6985944" y="1278504"/>
                <a:ext cx="562680" cy="446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796C5BD-601A-407D-AB73-0D04131DA71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949944" y="1242504"/>
                  <a:ext cx="634320" cy="51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8124704-DD76-4653-8CB4-499C673B9BE7}"/>
                  </a:ext>
                </a:extLst>
              </p14:cNvPr>
              <p14:cNvContentPartPr/>
              <p14:nvPr/>
            </p14:nvContentPartPr>
            <p14:xfrm>
              <a:off x="8659224" y="522144"/>
              <a:ext cx="2533680" cy="15429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8124704-DD76-4653-8CB4-499C673B9BE7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23224" y="486504"/>
                <a:ext cx="2605320" cy="161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DD60FBB-36F5-472E-B45C-7E9B16A0D9A0}"/>
              </a:ext>
            </a:extLst>
          </p:cNvPr>
          <p:cNvGrpSpPr/>
          <p:nvPr/>
        </p:nvGrpSpPr>
        <p:grpSpPr>
          <a:xfrm>
            <a:off x="8687304" y="1074384"/>
            <a:ext cx="2936880" cy="2337120"/>
            <a:chOff x="8687304" y="1074384"/>
            <a:chExt cx="2936880" cy="233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145760-5DB1-4B32-8267-6BD863A09148}"/>
                    </a:ext>
                  </a:extLst>
                </p14:cNvPr>
                <p14:cNvContentPartPr/>
                <p14:nvPr/>
              </p14:nvContentPartPr>
              <p14:xfrm>
                <a:off x="8687304" y="1074384"/>
                <a:ext cx="327600" cy="64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145760-5DB1-4B32-8267-6BD863A0914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651664" y="1038384"/>
                  <a:ext cx="399240" cy="71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7E5A9FE-1916-4FAD-81A6-89AABDD4664A}"/>
                    </a:ext>
                  </a:extLst>
                </p14:cNvPr>
                <p14:cNvContentPartPr/>
                <p14:nvPr/>
              </p14:nvContentPartPr>
              <p14:xfrm>
                <a:off x="8789904" y="1682064"/>
                <a:ext cx="893880" cy="630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7E5A9FE-1916-4FAD-81A6-89AABDD4664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754264" y="1646424"/>
                  <a:ext cx="965520" cy="70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1B2793-67E7-4B84-83F2-0187C486482D}"/>
                    </a:ext>
                  </a:extLst>
                </p14:cNvPr>
                <p14:cNvContentPartPr/>
                <p14:nvPr/>
              </p14:nvContentPartPr>
              <p14:xfrm>
                <a:off x="9033624" y="1832184"/>
                <a:ext cx="228960" cy="2250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1B2793-67E7-4B84-83F2-0187C48648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97984" y="1796184"/>
                  <a:ext cx="30060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6237A604-86D6-4ADB-8A44-0A1D7DB6C40F}"/>
                    </a:ext>
                  </a:extLst>
                </p14:cNvPr>
                <p14:cNvContentPartPr/>
                <p14:nvPr/>
              </p14:nvContentPartPr>
              <p14:xfrm>
                <a:off x="9206064" y="2002464"/>
                <a:ext cx="2418120" cy="14090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6237A604-86D6-4ADB-8A44-0A1D7DB6C40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170064" y="1966464"/>
                  <a:ext cx="2489760" cy="148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9A5CE40-A92C-4BCA-B2DF-DE6B80C72C81}"/>
              </a:ext>
            </a:extLst>
          </p:cNvPr>
          <p:cNvGrpSpPr/>
          <p:nvPr/>
        </p:nvGrpSpPr>
        <p:grpSpPr>
          <a:xfrm>
            <a:off x="11274264" y="511704"/>
            <a:ext cx="707400" cy="671040"/>
            <a:chOff x="11274264" y="511704"/>
            <a:chExt cx="707400" cy="67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ACAFF5-907B-4B33-A10D-53255CFF241D}"/>
                    </a:ext>
                  </a:extLst>
                </p14:cNvPr>
                <p14:cNvContentPartPr/>
                <p14:nvPr/>
              </p14:nvContentPartPr>
              <p14:xfrm>
                <a:off x="11317464" y="511704"/>
                <a:ext cx="176760" cy="476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ACAFF5-907B-4B33-A10D-53255CFF24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1281464" y="476064"/>
                  <a:ext cx="24840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2D95EE5-A752-46D0-9648-B535133912FF}"/>
                    </a:ext>
                  </a:extLst>
                </p14:cNvPr>
                <p14:cNvContentPartPr/>
                <p14:nvPr/>
              </p14:nvContentPartPr>
              <p14:xfrm>
                <a:off x="11274264" y="630504"/>
                <a:ext cx="401760" cy="2476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2D95EE5-A752-46D0-9648-B535133912F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238624" y="594504"/>
                  <a:ext cx="473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7B51A49-FD0B-4CF0-9B00-B761D897BE73}"/>
                    </a:ext>
                  </a:extLst>
                </p14:cNvPr>
                <p14:cNvContentPartPr/>
                <p14:nvPr/>
              </p14:nvContentPartPr>
              <p14:xfrm>
                <a:off x="11713104" y="955944"/>
                <a:ext cx="268560" cy="226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7B51A49-FD0B-4CF0-9B00-B761D897BE7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677464" y="920304"/>
                  <a:ext cx="340200" cy="29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23EE2B2-A7AB-4DE7-A722-F5C273872298}"/>
              </a:ext>
            </a:extLst>
          </p:cNvPr>
          <p:cNvGrpSpPr/>
          <p:nvPr/>
        </p:nvGrpSpPr>
        <p:grpSpPr>
          <a:xfrm>
            <a:off x="11492784" y="1671264"/>
            <a:ext cx="677160" cy="643320"/>
            <a:chOff x="11492784" y="1671264"/>
            <a:chExt cx="677160" cy="64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83544D4-427D-4871-A886-356C6CBFB281}"/>
                    </a:ext>
                  </a:extLst>
                </p14:cNvPr>
                <p14:cNvContentPartPr/>
                <p14:nvPr/>
              </p14:nvContentPartPr>
              <p14:xfrm>
                <a:off x="11492784" y="1671264"/>
                <a:ext cx="466920" cy="6019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83544D4-427D-4871-A886-356C6CBFB28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457144" y="1635264"/>
                  <a:ext cx="53856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6005D1E-B99C-41CE-92B1-BA22F741F8D5}"/>
                    </a:ext>
                  </a:extLst>
                </p14:cNvPr>
                <p14:cNvContentPartPr/>
                <p14:nvPr/>
              </p14:nvContentPartPr>
              <p14:xfrm>
                <a:off x="12003624" y="2120184"/>
                <a:ext cx="166320" cy="194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6005D1E-B99C-41CE-92B1-BA22F741F8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967624" y="2084184"/>
                  <a:ext cx="23796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C1D5300-5ACF-4B0F-9D3C-6E41817DEDDD}"/>
                  </a:ext>
                </a:extLst>
              </p14:cNvPr>
              <p14:cNvContentPartPr/>
              <p14:nvPr/>
            </p14:nvContentPartPr>
            <p14:xfrm>
              <a:off x="4525704" y="4707504"/>
              <a:ext cx="659880" cy="574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C1D5300-5ACF-4B0F-9D3C-6E41817DEDD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90064" y="4671504"/>
                <a:ext cx="73152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1504AAF1-188C-4834-9146-43081BA8B8AA}"/>
                  </a:ext>
                </a:extLst>
              </p14:cNvPr>
              <p14:cNvContentPartPr/>
              <p14:nvPr/>
            </p14:nvContentPartPr>
            <p14:xfrm>
              <a:off x="8375544" y="3547584"/>
              <a:ext cx="360" cy="3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1504AAF1-188C-4834-9146-43081BA8B8A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339544" y="351158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C56EBEFA-E4DE-4DD5-AC70-239A796729FE}"/>
              </a:ext>
            </a:extLst>
          </p:cNvPr>
          <p:cNvGrpSpPr/>
          <p:nvPr/>
        </p:nvGrpSpPr>
        <p:grpSpPr>
          <a:xfrm>
            <a:off x="337824" y="2042424"/>
            <a:ext cx="9803880" cy="4306680"/>
            <a:chOff x="337824" y="2042424"/>
            <a:chExt cx="9803880" cy="430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E829842-695C-42D0-84BF-539693366089}"/>
                    </a:ext>
                  </a:extLst>
                </p14:cNvPr>
                <p14:cNvContentPartPr/>
                <p14:nvPr/>
              </p14:nvContentPartPr>
              <p14:xfrm>
                <a:off x="740304" y="3516264"/>
                <a:ext cx="354600" cy="629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E829842-695C-42D0-84BF-53969336608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4664" y="3480624"/>
                  <a:ext cx="426240" cy="70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30A668-9869-4ADD-BB80-48BD68A530B5}"/>
                    </a:ext>
                  </a:extLst>
                </p14:cNvPr>
                <p14:cNvContentPartPr/>
                <p14:nvPr/>
              </p14:nvContentPartPr>
              <p14:xfrm>
                <a:off x="740304" y="3460104"/>
                <a:ext cx="244440" cy="330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30A668-9869-4ADD-BB80-48BD68A530B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4664" y="3424464"/>
                  <a:ext cx="31608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A697E90-9F51-40DE-A8C5-AE4302776B9D}"/>
                    </a:ext>
                  </a:extLst>
                </p14:cNvPr>
                <p14:cNvContentPartPr/>
                <p14:nvPr/>
              </p14:nvContentPartPr>
              <p14:xfrm>
                <a:off x="1544904" y="3484224"/>
                <a:ext cx="409680" cy="1105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A697E90-9F51-40DE-A8C5-AE4302776B9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508904" y="3448224"/>
                  <a:ext cx="4813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A4984E-C0A3-4656-A1AD-407DE6B5A0B3}"/>
                    </a:ext>
                  </a:extLst>
                </p14:cNvPr>
                <p14:cNvContentPartPr/>
                <p14:nvPr/>
              </p14:nvContentPartPr>
              <p14:xfrm>
                <a:off x="1691064" y="3592584"/>
                <a:ext cx="448200" cy="229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A4984E-C0A3-4656-A1AD-407DE6B5A0B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55424" y="3556944"/>
                  <a:ext cx="5198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FFF9B2AB-93EF-4BFC-9D6C-83E51098CF2F}"/>
                    </a:ext>
                  </a:extLst>
                </p14:cNvPr>
                <p14:cNvContentPartPr/>
                <p14:nvPr/>
              </p14:nvContentPartPr>
              <p14:xfrm>
                <a:off x="2907504" y="3117744"/>
                <a:ext cx="256680" cy="343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FFF9B2AB-93EF-4BFC-9D6C-83E51098CF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871504" y="3081744"/>
                  <a:ext cx="3283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C6DA0C2-B81D-4BE9-A744-707170FD03B2}"/>
                    </a:ext>
                  </a:extLst>
                </p14:cNvPr>
                <p14:cNvContentPartPr/>
                <p14:nvPr/>
              </p14:nvContentPartPr>
              <p14:xfrm>
                <a:off x="2962224" y="3383784"/>
                <a:ext cx="357480" cy="173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C6DA0C2-B81D-4BE9-A744-707170FD03B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26584" y="3347784"/>
                  <a:ext cx="429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F3D48A-94AC-4DA3-B0EA-1BA3755D4B7F}"/>
                    </a:ext>
                  </a:extLst>
                </p14:cNvPr>
                <p14:cNvContentPartPr/>
                <p14:nvPr/>
              </p14:nvContentPartPr>
              <p14:xfrm>
                <a:off x="2715624" y="2989224"/>
                <a:ext cx="345960" cy="1015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F3D48A-94AC-4DA3-B0EA-1BA3755D4B7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679624" y="2953584"/>
                  <a:ext cx="417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2EF321E-9751-4E8B-B716-06D956DCCC69}"/>
                    </a:ext>
                  </a:extLst>
                </p14:cNvPr>
                <p14:cNvContentPartPr/>
                <p14:nvPr/>
              </p14:nvContentPartPr>
              <p14:xfrm>
                <a:off x="3128184" y="2771784"/>
                <a:ext cx="317880" cy="324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2EF321E-9751-4E8B-B716-06D956DCCC6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92184" y="2736144"/>
                  <a:ext cx="38952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149FD89-E79B-42AE-B7BF-A9B5395EB793}"/>
                    </a:ext>
                  </a:extLst>
                </p14:cNvPr>
                <p14:cNvContentPartPr/>
                <p14:nvPr/>
              </p14:nvContentPartPr>
              <p14:xfrm>
                <a:off x="3694104" y="2569104"/>
                <a:ext cx="769320" cy="6505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149FD89-E79B-42AE-B7BF-A9B5395EB79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658104" y="2533104"/>
                  <a:ext cx="840960" cy="72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691C996-5FA2-4714-9D72-91DFAA3CD61D}"/>
                    </a:ext>
                  </a:extLst>
                </p14:cNvPr>
                <p14:cNvContentPartPr/>
                <p14:nvPr/>
              </p14:nvContentPartPr>
              <p14:xfrm>
                <a:off x="3446784" y="3766824"/>
                <a:ext cx="203760" cy="3974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5691C996-5FA2-4714-9D72-91DFAA3CD61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11144" y="3731184"/>
                  <a:ext cx="27540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F53972A-67F7-4EE4-B5DC-1B6A937B0FBB}"/>
                    </a:ext>
                  </a:extLst>
                </p14:cNvPr>
                <p14:cNvContentPartPr/>
                <p14:nvPr/>
              </p14:nvContentPartPr>
              <p14:xfrm>
                <a:off x="3419424" y="4065264"/>
                <a:ext cx="571680" cy="151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F53972A-67F7-4EE4-B5DC-1B6A937B0FB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83784" y="4029264"/>
                  <a:ext cx="643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D8362B-EDF7-40BD-9C71-26E94C5A3490}"/>
                    </a:ext>
                  </a:extLst>
                </p14:cNvPr>
                <p14:cNvContentPartPr/>
                <p14:nvPr/>
              </p14:nvContentPartPr>
              <p14:xfrm>
                <a:off x="3209184" y="3712104"/>
                <a:ext cx="402120" cy="1375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D8362B-EDF7-40BD-9C71-26E94C5A349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73184" y="3676464"/>
                  <a:ext cx="4737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B156E08-0BE1-420A-8784-62A98A225D84}"/>
                    </a:ext>
                  </a:extLst>
                </p14:cNvPr>
                <p14:cNvContentPartPr/>
                <p14:nvPr/>
              </p14:nvContentPartPr>
              <p14:xfrm>
                <a:off x="3583944" y="3320784"/>
                <a:ext cx="505080" cy="374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B156E08-0BE1-420A-8784-62A98A225D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548304" y="3284784"/>
                  <a:ext cx="57672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10B7973-AAAC-4C61-A175-8BF863807C3C}"/>
                    </a:ext>
                  </a:extLst>
                </p14:cNvPr>
                <p14:cNvContentPartPr/>
                <p14:nvPr/>
              </p14:nvContentPartPr>
              <p14:xfrm>
                <a:off x="4601664" y="3190824"/>
                <a:ext cx="509760" cy="981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10B7973-AAAC-4C61-A175-8BF863807C3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66024" y="3155184"/>
                  <a:ext cx="581400" cy="10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8D4AD0C-D820-4442-A976-7D42EEAAB91D}"/>
                    </a:ext>
                  </a:extLst>
                </p14:cNvPr>
                <p14:cNvContentPartPr/>
                <p14:nvPr/>
              </p14:nvContentPartPr>
              <p14:xfrm>
                <a:off x="4379544" y="3438144"/>
                <a:ext cx="976320" cy="486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8D4AD0C-D820-4442-A976-7D42EEAAB9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343904" y="3402144"/>
                  <a:ext cx="1047960" cy="55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08D468C-A7FD-4CF1-B06E-53235FF5146B}"/>
                    </a:ext>
                  </a:extLst>
                </p14:cNvPr>
                <p14:cNvContentPartPr/>
                <p14:nvPr/>
              </p14:nvContentPartPr>
              <p14:xfrm>
                <a:off x="1454184" y="5422104"/>
                <a:ext cx="880560" cy="927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08D468C-A7FD-4CF1-B06E-53235FF514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18544" y="5386104"/>
                  <a:ext cx="95220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09C0D84-B34A-4D5C-92F0-DDBA3F676BC1}"/>
                    </a:ext>
                  </a:extLst>
                </p14:cNvPr>
                <p14:cNvContentPartPr/>
                <p14:nvPr/>
              </p14:nvContentPartPr>
              <p14:xfrm>
                <a:off x="2742984" y="5683464"/>
                <a:ext cx="453600" cy="95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09C0D84-B34A-4D5C-92F0-DDBA3F676BC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706984" y="5647824"/>
                  <a:ext cx="525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D47FBC-1F75-465C-B7C3-DBE21EDF0FE2}"/>
                    </a:ext>
                  </a:extLst>
                </p14:cNvPr>
                <p14:cNvContentPartPr/>
                <p14:nvPr/>
              </p14:nvContentPartPr>
              <p14:xfrm>
                <a:off x="2715624" y="6018984"/>
                <a:ext cx="415440" cy="162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D47FBC-1F75-465C-B7C3-DBE21EDF0FE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679624" y="5982984"/>
                  <a:ext cx="487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B3AB316-FDA8-4AC4-9301-6356083FC858}"/>
                    </a:ext>
                  </a:extLst>
                </p14:cNvPr>
                <p14:cNvContentPartPr/>
                <p14:nvPr/>
              </p14:nvContentPartPr>
              <p14:xfrm>
                <a:off x="3654864" y="5100624"/>
                <a:ext cx="330840" cy="4608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B3AB316-FDA8-4AC4-9301-6356083FC8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618864" y="5064624"/>
                  <a:ext cx="40248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351932F-D027-4929-B422-ACB4CEA1431C}"/>
                    </a:ext>
                  </a:extLst>
                </p14:cNvPr>
                <p14:cNvContentPartPr/>
                <p14:nvPr/>
              </p14:nvContentPartPr>
              <p14:xfrm>
                <a:off x="3639024" y="5507064"/>
                <a:ext cx="560880" cy="253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351932F-D027-4929-B422-ACB4CEA1431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03024" y="5471064"/>
                  <a:ext cx="6325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35FA501-7C7E-41FD-9322-365AA197EE60}"/>
                    </a:ext>
                  </a:extLst>
                </p14:cNvPr>
                <p14:cNvContentPartPr/>
                <p14:nvPr/>
              </p14:nvContentPartPr>
              <p14:xfrm>
                <a:off x="3392424" y="5034744"/>
                <a:ext cx="420840" cy="770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35FA501-7C7E-41FD-9322-365AA197EE6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56424" y="4998744"/>
                  <a:ext cx="4924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FE3059CB-8796-4574-BB77-9478EF185A60}"/>
                    </a:ext>
                  </a:extLst>
                </p14:cNvPr>
                <p14:cNvContentPartPr/>
                <p14:nvPr/>
              </p14:nvContentPartPr>
              <p14:xfrm>
                <a:off x="3894984" y="4745664"/>
                <a:ext cx="283320" cy="253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FE3059CB-8796-4574-BB77-9478EF185A6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59344" y="4710024"/>
                  <a:ext cx="3549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C3A610-6932-4BF9-A885-609AFE8600C8}"/>
                    </a:ext>
                  </a:extLst>
                </p14:cNvPr>
                <p14:cNvContentPartPr/>
                <p14:nvPr/>
              </p14:nvContentPartPr>
              <p14:xfrm>
                <a:off x="5046984" y="2042424"/>
                <a:ext cx="1246320" cy="6094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7C3A610-6932-4BF9-A885-609AFE8600C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010984" y="2006424"/>
                  <a:ext cx="1317960" cy="68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A60A1FE-0AC1-423B-8570-D677BD997252}"/>
                    </a:ext>
                  </a:extLst>
                </p14:cNvPr>
                <p14:cNvContentPartPr/>
                <p14:nvPr/>
              </p14:nvContentPartPr>
              <p14:xfrm>
                <a:off x="5413104" y="2877984"/>
                <a:ext cx="1264320" cy="6681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A60A1FE-0AC1-423B-8570-D677BD99725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377104" y="2842344"/>
                  <a:ext cx="133596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44A949C-C689-4F2A-9CEE-F5022EC42E5E}"/>
                    </a:ext>
                  </a:extLst>
                </p14:cNvPr>
                <p14:cNvContentPartPr/>
                <p14:nvPr/>
              </p14:nvContentPartPr>
              <p14:xfrm>
                <a:off x="5440104" y="3685104"/>
                <a:ext cx="1842120" cy="1013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44A949C-C689-4F2A-9CEE-F5022EC42E5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404464" y="3649464"/>
                  <a:ext cx="1913760" cy="10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C772112-B631-41F9-AEFA-D86882428A98}"/>
                    </a:ext>
                  </a:extLst>
                </p14:cNvPr>
                <p14:cNvContentPartPr/>
                <p14:nvPr/>
              </p14:nvContentPartPr>
              <p14:xfrm>
                <a:off x="530064" y="2507904"/>
                <a:ext cx="628920" cy="527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C772112-B631-41F9-AEFA-D86882428A9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4064" y="2471904"/>
                  <a:ext cx="70056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23506C65-A098-4B60-91ED-8F9C55F7269A}"/>
                    </a:ext>
                  </a:extLst>
                </p14:cNvPr>
                <p14:cNvContentPartPr/>
                <p14:nvPr/>
              </p14:nvContentPartPr>
              <p14:xfrm>
                <a:off x="960624" y="4379904"/>
                <a:ext cx="521640" cy="7340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23506C65-A098-4B60-91ED-8F9C55F7269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24984" y="4344264"/>
                  <a:ext cx="593280" cy="80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274DA3F-8FBD-4DFD-9DCC-2E7BC31FF9AD}"/>
                    </a:ext>
                  </a:extLst>
                </p14:cNvPr>
                <p14:cNvContentPartPr/>
                <p14:nvPr/>
              </p14:nvContentPartPr>
              <p14:xfrm>
                <a:off x="1325664" y="4800384"/>
                <a:ext cx="399600" cy="357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274DA3F-8FBD-4DFD-9DCC-2E7BC31FF9A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89664" y="4764744"/>
                  <a:ext cx="47124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5913EC5-9948-48C1-A202-9F5F795E28B5}"/>
                    </a:ext>
                  </a:extLst>
                </p14:cNvPr>
                <p14:cNvContentPartPr/>
                <p14:nvPr/>
              </p14:nvContentPartPr>
              <p14:xfrm>
                <a:off x="2139624" y="4303584"/>
                <a:ext cx="385200" cy="590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5913EC5-9948-48C1-A202-9F5F795E28B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03624" y="4267584"/>
                  <a:ext cx="4568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6784C58-2A5E-4F89-BD46-45DF84A4A1FD}"/>
                    </a:ext>
                  </a:extLst>
                </p14:cNvPr>
                <p14:cNvContentPartPr/>
                <p14:nvPr/>
              </p14:nvContentPartPr>
              <p14:xfrm>
                <a:off x="2184984" y="4469544"/>
                <a:ext cx="579960" cy="221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6784C58-2A5E-4F89-BD46-45DF84A4A1F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149344" y="4433904"/>
                  <a:ext cx="6516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FF84F2-F7CB-4E12-B614-3F9D8E145222}"/>
                    </a:ext>
                  </a:extLst>
                </p14:cNvPr>
                <p14:cNvContentPartPr/>
                <p14:nvPr/>
              </p14:nvContentPartPr>
              <p14:xfrm>
                <a:off x="337824" y="4248504"/>
                <a:ext cx="592560" cy="426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FF84F2-F7CB-4E12-B614-3F9D8E14522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2184" y="4212504"/>
                  <a:ext cx="6642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87082BD-0587-4970-B971-4E9316E92E87}"/>
                    </a:ext>
                  </a:extLst>
                </p14:cNvPr>
                <p14:cNvContentPartPr/>
                <p14:nvPr/>
              </p14:nvContentPartPr>
              <p14:xfrm>
                <a:off x="838584" y="5440824"/>
                <a:ext cx="473760" cy="566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87082BD-0587-4970-B971-4E9316E92E8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02584" y="5404824"/>
                  <a:ext cx="54540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DD4CCE1-017C-4310-BF4B-39F5F8CB77D9}"/>
                    </a:ext>
                  </a:extLst>
                </p14:cNvPr>
                <p14:cNvContentPartPr/>
                <p14:nvPr/>
              </p14:nvContentPartPr>
              <p14:xfrm>
                <a:off x="6179184" y="4963464"/>
                <a:ext cx="633600" cy="1663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DD4CCE1-017C-4310-BF4B-39F5F8CB77D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143184" y="4927464"/>
                  <a:ext cx="705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3D678D4-541D-4B5D-BB43-BCDDEE4CAAC2}"/>
                    </a:ext>
                  </a:extLst>
                </p14:cNvPr>
                <p14:cNvContentPartPr/>
                <p14:nvPr/>
              </p14:nvContentPartPr>
              <p14:xfrm>
                <a:off x="6126264" y="5352264"/>
                <a:ext cx="830520" cy="1526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3D678D4-541D-4B5D-BB43-BCDDEE4CAAC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90624" y="5316264"/>
                  <a:ext cx="9021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81949A3-6839-43F6-95A0-921ABE86EA0B}"/>
                    </a:ext>
                  </a:extLst>
                </p14:cNvPr>
                <p14:cNvContentPartPr/>
                <p14:nvPr/>
              </p14:nvContentPartPr>
              <p14:xfrm>
                <a:off x="7442784" y="4612824"/>
                <a:ext cx="150840" cy="5248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81949A3-6839-43F6-95A0-921ABE86EA0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407144" y="4577184"/>
                  <a:ext cx="22248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469C3AE-5DF0-49B6-8FE9-58AF815D5046}"/>
                    </a:ext>
                  </a:extLst>
                </p14:cNvPr>
                <p14:cNvContentPartPr/>
                <p14:nvPr/>
              </p14:nvContentPartPr>
              <p14:xfrm>
                <a:off x="7351344" y="5046264"/>
                <a:ext cx="455400" cy="74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469C3AE-5DF0-49B6-8FE9-58AF815D504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15704" y="5010264"/>
                  <a:ext cx="5270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F5293F4-2333-495A-8075-E07BED3E3DA9}"/>
                    </a:ext>
                  </a:extLst>
                </p14:cNvPr>
                <p14:cNvContentPartPr/>
                <p14:nvPr/>
              </p14:nvContentPartPr>
              <p14:xfrm>
                <a:off x="7177464" y="4525344"/>
                <a:ext cx="514440" cy="374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F5293F4-2333-495A-8075-E07BED3E3D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41824" y="4489704"/>
                  <a:ext cx="586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501E5B1-C36E-4FE9-8A53-0979D6996D7F}"/>
                    </a:ext>
                  </a:extLst>
                </p14:cNvPr>
                <p14:cNvContentPartPr/>
                <p14:nvPr/>
              </p14:nvContentPartPr>
              <p14:xfrm>
                <a:off x="7391664" y="4159224"/>
                <a:ext cx="338040" cy="2462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501E5B1-C36E-4FE9-8A53-0979D6996D7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356024" y="4123224"/>
                  <a:ext cx="40968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F09DB17-72F6-47B8-83E2-181629786A48}"/>
                    </a:ext>
                  </a:extLst>
                </p14:cNvPr>
                <p14:cNvContentPartPr/>
                <p14:nvPr/>
              </p14:nvContentPartPr>
              <p14:xfrm>
                <a:off x="8009784" y="4215024"/>
                <a:ext cx="577440" cy="9709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F09DB17-72F6-47B8-83E2-181629786A4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73784" y="4179024"/>
                  <a:ext cx="649080" cy="10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0EF69EBD-2241-4DF1-A098-2DD541B4E42C}"/>
                    </a:ext>
                  </a:extLst>
                </p14:cNvPr>
                <p14:cNvContentPartPr/>
                <p14:nvPr/>
              </p14:nvContentPartPr>
              <p14:xfrm>
                <a:off x="8512704" y="4188384"/>
                <a:ext cx="466920" cy="371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0EF69EBD-2241-4DF1-A098-2DD541B4E42C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76704" y="4152384"/>
                  <a:ext cx="5385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2EDEC2F8-1521-4496-BAF7-CB7A40A1F7F2}"/>
                    </a:ext>
                  </a:extLst>
                </p14:cNvPr>
                <p14:cNvContentPartPr/>
                <p14:nvPr/>
              </p14:nvContentPartPr>
              <p14:xfrm>
                <a:off x="8704944" y="4684464"/>
                <a:ext cx="747000" cy="79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2EDEC2F8-1521-4496-BAF7-CB7A40A1F7F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668944" y="4648824"/>
                  <a:ext cx="8186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22A6EE1-AAA9-46B7-AF87-03240703E401}"/>
                    </a:ext>
                  </a:extLst>
                </p14:cNvPr>
                <p14:cNvContentPartPr/>
                <p14:nvPr/>
              </p14:nvContentPartPr>
              <p14:xfrm>
                <a:off x="9143784" y="4882464"/>
                <a:ext cx="260280" cy="4672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22A6EE1-AAA9-46B7-AF87-03240703E40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107784" y="4846824"/>
                  <a:ext cx="33192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E1A705-DFBF-43BC-A90C-4DE0F3495EA5}"/>
                    </a:ext>
                  </a:extLst>
                </p14:cNvPr>
                <p14:cNvContentPartPr/>
                <p14:nvPr/>
              </p14:nvContentPartPr>
              <p14:xfrm>
                <a:off x="9225864" y="5202864"/>
                <a:ext cx="337680" cy="1191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E1A705-DFBF-43BC-A90C-4DE0F3495EA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90224" y="5166864"/>
                  <a:ext cx="4093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2F4DDF8-6150-4EAD-AF9D-2202122CD5E8}"/>
                    </a:ext>
                  </a:extLst>
                </p14:cNvPr>
                <p14:cNvContentPartPr/>
                <p14:nvPr/>
              </p14:nvContentPartPr>
              <p14:xfrm>
                <a:off x="8997264" y="4842144"/>
                <a:ext cx="386640" cy="104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2F4DDF8-6150-4EAD-AF9D-2202122CD5E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61264" y="4806144"/>
                  <a:ext cx="458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88178C4-E177-471D-9EB2-CB9BDD2E00FD}"/>
                    </a:ext>
                  </a:extLst>
                </p14:cNvPr>
                <p14:cNvContentPartPr/>
                <p14:nvPr/>
              </p14:nvContentPartPr>
              <p14:xfrm>
                <a:off x="9317664" y="3775824"/>
                <a:ext cx="824040" cy="13176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88178C4-E177-471D-9EB2-CB9BDD2E00F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281664" y="3740184"/>
                  <a:ext cx="895680" cy="13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AD31E4A-48D1-421F-99AD-FBA6E5218E5E}"/>
                    </a:ext>
                  </a:extLst>
                </p14:cNvPr>
                <p14:cNvContentPartPr/>
                <p14:nvPr/>
              </p14:nvContentPartPr>
              <p14:xfrm>
                <a:off x="8863704" y="4928184"/>
                <a:ext cx="609480" cy="5407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AD31E4A-48D1-421F-99AD-FBA6E5218E5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827704" y="4892544"/>
                  <a:ext cx="681120" cy="61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5F72974-6BB6-4860-BDAF-C77BB2BC6A25}"/>
                    </a:ext>
                  </a:extLst>
                </p14:cNvPr>
                <p14:cNvContentPartPr/>
                <p14:nvPr/>
              </p14:nvContentPartPr>
              <p14:xfrm>
                <a:off x="7012944" y="4635864"/>
                <a:ext cx="924480" cy="37656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5F72974-6BB6-4860-BDAF-C77BB2BC6A25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77304" y="4599864"/>
                  <a:ext cx="996120" cy="44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EEE38E71-C97C-401A-883B-247E98B2AF28}"/>
              </a:ext>
            </a:extLst>
          </p:cNvPr>
          <p:cNvGrpSpPr/>
          <p:nvPr/>
        </p:nvGrpSpPr>
        <p:grpSpPr>
          <a:xfrm>
            <a:off x="10076544" y="3537864"/>
            <a:ext cx="1832400" cy="997560"/>
            <a:chOff x="10076544" y="3537864"/>
            <a:chExt cx="1832400" cy="99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D44CD583-1D98-4F52-ABBA-098A4E38886B}"/>
                    </a:ext>
                  </a:extLst>
                </p14:cNvPr>
                <p14:cNvContentPartPr/>
                <p14:nvPr/>
              </p14:nvContentPartPr>
              <p14:xfrm>
                <a:off x="10140264" y="4146264"/>
                <a:ext cx="304200" cy="511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D44CD583-1D98-4F52-ABBA-098A4E38886B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104624" y="4110264"/>
                  <a:ext cx="3758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6168435-E100-496B-8714-1E109C8E2A78}"/>
                    </a:ext>
                  </a:extLst>
                </p14:cNvPr>
                <p14:cNvContentPartPr/>
                <p14:nvPr/>
              </p14:nvContentPartPr>
              <p14:xfrm>
                <a:off x="10076544" y="4405464"/>
                <a:ext cx="566280" cy="129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6168435-E100-496B-8714-1E109C8E2A7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040544" y="4369824"/>
                  <a:ext cx="6379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3CFE7E-B419-4D88-B9BC-656171F672C5}"/>
                    </a:ext>
                  </a:extLst>
                </p14:cNvPr>
                <p14:cNvContentPartPr/>
                <p14:nvPr/>
              </p14:nvContentPartPr>
              <p14:xfrm>
                <a:off x="10688904" y="3784104"/>
                <a:ext cx="540720" cy="393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3CFE7E-B419-4D88-B9BC-656171F672C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652904" y="3748104"/>
                  <a:ext cx="6123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811DC40-DCE6-4AF4-9308-F381A5E19DAF}"/>
                    </a:ext>
                  </a:extLst>
                </p14:cNvPr>
                <p14:cNvContentPartPr/>
                <p14:nvPr/>
              </p14:nvContentPartPr>
              <p14:xfrm>
                <a:off x="11612664" y="3684744"/>
                <a:ext cx="110880" cy="44748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811DC40-DCE6-4AF4-9308-F381A5E19DA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577024" y="3648744"/>
                  <a:ext cx="18252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610D11E-B3EA-4E14-A93E-535C6C2CD81B}"/>
                    </a:ext>
                  </a:extLst>
                </p14:cNvPr>
                <p14:cNvContentPartPr/>
                <p14:nvPr/>
              </p14:nvContentPartPr>
              <p14:xfrm>
                <a:off x="11521224" y="3928104"/>
                <a:ext cx="387720" cy="2160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610D11E-B3EA-4E14-A93E-535C6C2CD81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485224" y="3892464"/>
                  <a:ext cx="45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3554866-7FDC-4E3F-8CF3-F5FA95319E1E}"/>
                    </a:ext>
                  </a:extLst>
                </p14:cNvPr>
                <p14:cNvContentPartPr/>
                <p14:nvPr/>
              </p14:nvContentPartPr>
              <p14:xfrm>
                <a:off x="11466144" y="3537864"/>
                <a:ext cx="300600" cy="921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3554866-7FDC-4E3F-8CF3-F5FA95319E1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1430504" y="3502224"/>
                  <a:ext cx="372240" cy="16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5130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F8574E1-853E-466D-9A5F-009369AD6A92}"/>
                  </a:ext>
                </a:extLst>
              </p14:cNvPr>
              <p14:cNvContentPartPr/>
              <p14:nvPr/>
            </p14:nvContentPartPr>
            <p14:xfrm>
              <a:off x="5879304" y="538704"/>
              <a:ext cx="652680" cy="83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F8574E1-853E-466D-9A5F-009369AD6A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43304" y="502704"/>
                <a:ext cx="72432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4BEC4D4-68BE-49A6-B02F-6B3E3AEBDC80}"/>
                  </a:ext>
                </a:extLst>
              </p14:cNvPr>
              <p14:cNvContentPartPr/>
              <p14:nvPr/>
            </p14:nvContentPartPr>
            <p14:xfrm>
              <a:off x="6199344" y="365184"/>
              <a:ext cx="95760" cy="4269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4BEC4D4-68BE-49A6-B02F-6B3E3AEBDC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63344" y="329544"/>
                <a:ext cx="167400" cy="49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3EDAC4B-3B4C-4536-9FA3-570FD192C3CE}"/>
              </a:ext>
            </a:extLst>
          </p:cNvPr>
          <p:cNvGrpSpPr/>
          <p:nvPr/>
        </p:nvGrpSpPr>
        <p:grpSpPr>
          <a:xfrm>
            <a:off x="2523384" y="136584"/>
            <a:ext cx="1789560" cy="1224360"/>
            <a:chOff x="2523384" y="136584"/>
            <a:chExt cx="1789560" cy="12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54B8D06-7270-47D9-AAFC-56F635007D0D}"/>
                    </a:ext>
                  </a:extLst>
                </p14:cNvPr>
                <p14:cNvContentPartPr/>
                <p14:nvPr/>
              </p14:nvContentPartPr>
              <p14:xfrm>
                <a:off x="2616624" y="356184"/>
                <a:ext cx="594000" cy="7182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54B8D06-7270-47D9-AAFC-56F635007D0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80984" y="320544"/>
                  <a:ext cx="665640" cy="78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C875B57-3464-445C-9A06-D2FD3CBA6A89}"/>
                    </a:ext>
                  </a:extLst>
                </p14:cNvPr>
                <p14:cNvContentPartPr/>
                <p14:nvPr/>
              </p14:nvContentPartPr>
              <p14:xfrm>
                <a:off x="2523384" y="136584"/>
                <a:ext cx="302400" cy="82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C875B57-3464-445C-9A06-D2FD3CBA6A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87744" y="100944"/>
                  <a:ext cx="3740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F022CAC-49E1-480A-860C-639C508891A3}"/>
                    </a:ext>
                  </a:extLst>
                </p14:cNvPr>
                <p14:cNvContentPartPr/>
                <p14:nvPr/>
              </p14:nvContentPartPr>
              <p14:xfrm>
                <a:off x="3666384" y="656784"/>
                <a:ext cx="646560" cy="56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F022CAC-49E1-480A-860C-639C508891A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630384" y="621144"/>
                  <a:ext cx="71820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077F956-F722-44F6-A79E-374EC3910CCE}"/>
                    </a:ext>
                  </a:extLst>
                </p14:cNvPr>
                <p14:cNvContentPartPr/>
                <p14:nvPr/>
              </p14:nvContentPartPr>
              <p14:xfrm>
                <a:off x="3703104" y="905184"/>
                <a:ext cx="456480" cy="100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077F956-F722-44F6-A79E-374EC3910CC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67104" y="869544"/>
                  <a:ext cx="5281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1BB59AD-72D2-4BE5-9C31-47BC98C9C8E4}"/>
                    </a:ext>
                  </a:extLst>
                </p14:cNvPr>
                <p14:cNvContentPartPr/>
                <p14:nvPr/>
              </p14:nvContentPartPr>
              <p14:xfrm>
                <a:off x="3327984" y="1076544"/>
                <a:ext cx="149040" cy="284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1BB59AD-72D2-4BE5-9C31-47BC98C9C8E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291984" y="1040904"/>
                  <a:ext cx="2206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2AA79-B53C-4EB9-BA63-B240670D88FC}"/>
                    </a:ext>
                  </a:extLst>
                </p14:cNvPr>
                <p14:cNvContentPartPr/>
                <p14:nvPr/>
              </p14:nvContentPartPr>
              <p14:xfrm>
                <a:off x="3419424" y="91418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2AA79-B53C-4EB9-BA63-B240670D88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3784" y="8781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7F1DE-1C52-4292-B1AA-5EFE73F0FA1C}"/>
              </a:ext>
            </a:extLst>
          </p:cNvPr>
          <p:cNvGrpSpPr/>
          <p:nvPr/>
        </p:nvGrpSpPr>
        <p:grpSpPr>
          <a:xfrm>
            <a:off x="4809384" y="206784"/>
            <a:ext cx="514080" cy="937080"/>
            <a:chOff x="4809384" y="206784"/>
            <a:chExt cx="514080" cy="93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F3195D5-801C-477A-AFAA-5559E3BE897C}"/>
                    </a:ext>
                  </a:extLst>
                </p14:cNvPr>
                <p14:cNvContentPartPr/>
                <p14:nvPr/>
              </p14:nvContentPartPr>
              <p14:xfrm>
                <a:off x="4809384" y="365184"/>
                <a:ext cx="155880" cy="494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F3195D5-801C-477A-AFAA-5559E3BE89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73744" y="329544"/>
                  <a:ext cx="22752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1C275B-C7C3-4A74-B3E7-D48DE3B8DEBC}"/>
                    </a:ext>
                  </a:extLst>
                </p14:cNvPr>
                <p14:cNvContentPartPr/>
                <p14:nvPr/>
              </p14:nvContentPartPr>
              <p14:xfrm>
                <a:off x="4809384" y="206784"/>
                <a:ext cx="356400" cy="314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1C275B-C7C3-4A74-B3E7-D48DE3B8DE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73744" y="171144"/>
                  <a:ext cx="428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8C92D15-2207-48F3-802C-003644EBB508}"/>
                    </a:ext>
                  </a:extLst>
                </p14:cNvPr>
                <p14:cNvContentPartPr/>
                <p14:nvPr/>
              </p14:nvContentPartPr>
              <p14:xfrm>
                <a:off x="5105304" y="849744"/>
                <a:ext cx="218160" cy="2941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8C92D15-2207-48F3-802C-003644EBB50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69664" y="814104"/>
                  <a:ext cx="2898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B99D76-5411-49F2-A5A3-3D15F812486D}"/>
                    </a:ext>
                  </a:extLst>
                </p14:cNvPr>
                <p14:cNvContentPartPr/>
                <p14:nvPr/>
              </p14:nvContentPartPr>
              <p14:xfrm>
                <a:off x="5202504" y="68522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B99D76-5411-49F2-A5A3-3D15F81248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66504" y="6495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A93A587-97DA-4BF3-8388-6C0149070E41}"/>
              </a:ext>
            </a:extLst>
          </p:cNvPr>
          <p:cNvGrpSpPr/>
          <p:nvPr/>
        </p:nvGrpSpPr>
        <p:grpSpPr>
          <a:xfrm>
            <a:off x="6912504" y="127584"/>
            <a:ext cx="1856160" cy="1025640"/>
            <a:chOff x="6912504" y="127584"/>
            <a:chExt cx="1856160" cy="102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BDFA29C-0CB5-48F8-A254-204BA627E8CF}"/>
                    </a:ext>
                  </a:extLst>
                </p14:cNvPr>
                <p14:cNvContentPartPr/>
                <p14:nvPr/>
              </p14:nvContentPartPr>
              <p14:xfrm>
                <a:off x="7021584" y="228024"/>
                <a:ext cx="324720" cy="780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BDFA29C-0CB5-48F8-A254-204BA627E8C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985584" y="192384"/>
                  <a:ext cx="39636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9A805FB-F8D2-47E8-A029-4CC99BF2E400}"/>
                    </a:ext>
                  </a:extLst>
                </p14:cNvPr>
                <p14:cNvContentPartPr/>
                <p14:nvPr/>
              </p14:nvContentPartPr>
              <p14:xfrm>
                <a:off x="6912504" y="127584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9A805FB-F8D2-47E8-A029-4CC99BF2E40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76864" y="915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78C8CC-93E7-4AC3-BA81-7EF9BB51E363}"/>
                    </a:ext>
                  </a:extLst>
                </p14:cNvPr>
                <p14:cNvContentPartPr/>
                <p14:nvPr/>
              </p14:nvContentPartPr>
              <p14:xfrm>
                <a:off x="7601184" y="235224"/>
                <a:ext cx="609480" cy="405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78C8CC-93E7-4AC3-BA81-7EF9BB51E36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565544" y="199584"/>
                  <a:ext cx="68112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8D6325D-826F-4A7F-B9BB-BCF04A70F053}"/>
                    </a:ext>
                  </a:extLst>
                </p14:cNvPr>
                <p14:cNvContentPartPr/>
                <p14:nvPr/>
              </p14:nvContentPartPr>
              <p14:xfrm>
                <a:off x="7835904" y="504144"/>
                <a:ext cx="367200" cy="3643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8D6325D-826F-4A7F-B9BB-BCF04A70F05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800264" y="468144"/>
                  <a:ext cx="43884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853ECF-A94A-4A59-8599-655B70BECCC8}"/>
                    </a:ext>
                  </a:extLst>
                </p14:cNvPr>
                <p14:cNvContentPartPr/>
                <p14:nvPr/>
              </p14:nvContentPartPr>
              <p14:xfrm>
                <a:off x="8531064" y="868464"/>
                <a:ext cx="237600" cy="2847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853ECF-A94A-4A59-8599-655B70BECCC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95064" y="832464"/>
                  <a:ext cx="30924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AB25B29-09B1-4563-8A1F-2C8FBB3FE1B8}"/>
                    </a:ext>
                  </a:extLst>
                </p14:cNvPr>
                <p14:cNvContentPartPr/>
                <p14:nvPr/>
              </p14:nvContentPartPr>
              <p14:xfrm>
                <a:off x="8622504" y="694584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AB25B29-09B1-4563-8A1F-2C8FBB3FE1B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586864" y="6589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997311-DE35-429E-8615-FB8EF681239C}"/>
                  </a:ext>
                </a:extLst>
              </p14:cNvPr>
              <p14:cNvContentPartPr/>
              <p14:nvPr/>
            </p14:nvContentPartPr>
            <p14:xfrm>
              <a:off x="4369104" y="1326024"/>
              <a:ext cx="622440" cy="4852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997311-DE35-429E-8615-FB8EF681239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333104" y="1290024"/>
                <a:ext cx="694080" cy="55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36944FE4-AD92-47A0-84DE-784367AFA17C}"/>
              </a:ext>
            </a:extLst>
          </p:cNvPr>
          <p:cNvGrpSpPr/>
          <p:nvPr/>
        </p:nvGrpSpPr>
        <p:grpSpPr>
          <a:xfrm>
            <a:off x="3247344" y="2166624"/>
            <a:ext cx="849960" cy="661320"/>
            <a:chOff x="3247344" y="2166624"/>
            <a:chExt cx="849960" cy="66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1E8489-DDB0-4B67-927C-F4E999A5B877}"/>
                    </a:ext>
                  </a:extLst>
                </p14:cNvPr>
                <p14:cNvContentPartPr/>
                <p14:nvPr/>
              </p14:nvContentPartPr>
              <p14:xfrm>
                <a:off x="3247344" y="2166624"/>
                <a:ext cx="545760" cy="661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1E8489-DDB0-4B67-927C-F4E999A5B87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211344" y="2130984"/>
                  <a:ext cx="61740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910A4EC-6BDF-4BE5-B904-504A18C4F29B}"/>
                    </a:ext>
                  </a:extLst>
                </p14:cNvPr>
                <p14:cNvContentPartPr/>
                <p14:nvPr/>
              </p14:nvContentPartPr>
              <p14:xfrm>
                <a:off x="3979224" y="2569104"/>
                <a:ext cx="118080" cy="225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910A4EC-6BDF-4BE5-B904-504A18C4F29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943584" y="2533464"/>
                  <a:ext cx="1897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82E64F0-74E0-4094-B629-10E293F99CE8}"/>
                    </a:ext>
                  </a:extLst>
                </p14:cNvPr>
                <p14:cNvContentPartPr/>
                <p14:nvPr/>
              </p14:nvContentPartPr>
              <p14:xfrm>
                <a:off x="4023144" y="2364264"/>
                <a:ext cx="360" cy="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82E64F0-74E0-4094-B629-10E293F99C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87144" y="232862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DC85C5F-FC5C-4AC7-AF81-72750F51263D}"/>
                  </a:ext>
                </a:extLst>
              </p14:cNvPr>
              <p14:cNvContentPartPr/>
              <p14:nvPr/>
            </p14:nvContentPartPr>
            <p14:xfrm>
              <a:off x="2916864" y="1965384"/>
              <a:ext cx="71388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DC85C5F-FC5C-4AC7-AF81-72750F51263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880864" y="1929744"/>
                <a:ext cx="78552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192046C0-3C6A-41BE-A0AD-D3B574159460}"/>
              </a:ext>
            </a:extLst>
          </p:cNvPr>
          <p:cNvGrpSpPr/>
          <p:nvPr/>
        </p:nvGrpSpPr>
        <p:grpSpPr>
          <a:xfrm>
            <a:off x="4699584" y="2249064"/>
            <a:ext cx="542160" cy="289080"/>
            <a:chOff x="4699584" y="2249064"/>
            <a:chExt cx="542160" cy="28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927208E-8D6C-4329-A995-D0550D75E166}"/>
                    </a:ext>
                  </a:extLst>
                </p14:cNvPr>
                <p14:cNvContentPartPr/>
                <p14:nvPr/>
              </p14:nvContentPartPr>
              <p14:xfrm>
                <a:off x="4699584" y="2249064"/>
                <a:ext cx="478080" cy="10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927208E-8D6C-4329-A995-D0550D75E16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663944" y="2213424"/>
                  <a:ext cx="5497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86937ED-E566-4DA0-9A02-67CD2537DA64}"/>
                    </a:ext>
                  </a:extLst>
                </p14:cNvPr>
                <p14:cNvContentPartPr/>
                <p14:nvPr/>
              </p14:nvContentPartPr>
              <p14:xfrm>
                <a:off x="4809384" y="2390184"/>
                <a:ext cx="432360" cy="147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86937ED-E566-4DA0-9A02-67CD2537DA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773384" y="2354544"/>
                  <a:ext cx="50400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9E977C-EB21-477F-9BAE-BD45BA20E362}"/>
              </a:ext>
            </a:extLst>
          </p:cNvPr>
          <p:cNvGrpSpPr/>
          <p:nvPr/>
        </p:nvGrpSpPr>
        <p:grpSpPr>
          <a:xfrm>
            <a:off x="5870304" y="1513584"/>
            <a:ext cx="2962800" cy="928800"/>
            <a:chOff x="5870304" y="1513584"/>
            <a:chExt cx="2962800" cy="92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1F86D79-1D65-4BC7-A471-2A37430D7F3E}"/>
                    </a:ext>
                  </a:extLst>
                </p14:cNvPr>
                <p14:cNvContentPartPr/>
                <p14:nvPr/>
              </p14:nvContentPartPr>
              <p14:xfrm>
                <a:off x="5870304" y="1755864"/>
                <a:ext cx="613800" cy="55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1F86D79-1D65-4BC7-A471-2A37430D7F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34304" y="1720224"/>
                  <a:ext cx="6854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2CFE86E-3D22-4F08-BE6A-6940DC1B8D71}"/>
                    </a:ext>
                  </a:extLst>
                </p14:cNvPr>
                <p14:cNvContentPartPr/>
                <p14:nvPr/>
              </p14:nvContentPartPr>
              <p14:xfrm>
                <a:off x="6665904" y="2193264"/>
                <a:ext cx="153720" cy="249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2CFE86E-3D22-4F08-BE6A-6940DC1B8D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29904" y="2157624"/>
                  <a:ext cx="22536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6EBA6E6-9641-4F4F-8A67-C9D067DE35EC}"/>
                    </a:ext>
                  </a:extLst>
                </p14:cNvPr>
                <p14:cNvContentPartPr/>
                <p14:nvPr/>
              </p14:nvContentPartPr>
              <p14:xfrm>
                <a:off x="6701904" y="2038824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6EBA6E6-9641-4F4F-8A67-C9D067DE35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66264" y="20028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4BC3E26-30D5-48C4-AA40-3D27D307636A}"/>
                    </a:ext>
                  </a:extLst>
                </p14:cNvPr>
                <p14:cNvContentPartPr/>
                <p14:nvPr/>
              </p14:nvContentPartPr>
              <p14:xfrm>
                <a:off x="7172784" y="1682064"/>
                <a:ext cx="389160" cy="501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4BC3E26-30D5-48C4-AA40-3D27D307636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37144" y="1646424"/>
                  <a:ext cx="46080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60089AA-F74C-4534-BB60-FEA829DD90E6}"/>
                    </a:ext>
                  </a:extLst>
                </p14:cNvPr>
                <p14:cNvContentPartPr/>
                <p14:nvPr/>
              </p14:nvContentPartPr>
              <p14:xfrm>
                <a:off x="7104744" y="1718784"/>
                <a:ext cx="489960" cy="297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60089AA-F74C-4534-BB60-FEA829DD90E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68744" y="1682784"/>
                  <a:ext cx="5616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C910ADA-1D74-417F-B2EC-18C83E71A556}"/>
                    </a:ext>
                  </a:extLst>
                </p14:cNvPr>
                <p14:cNvContentPartPr/>
                <p14:nvPr/>
              </p14:nvContentPartPr>
              <p14:xfrm>
                <a:off x="6985944" y="1883664"/>
                <a:ext cx="666720" cy="109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C910ADA-1D74-417F-B2EC-18C83E71A55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49944" y="1847664"/>
                  <a:ext cx="738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7B4A25-D4F8-4A90-9963-82B56BF50AAF}"/>
                    </a:ext>
                  </a:extLst>
                </p14:cNvPr>
                <p14:cNvContentPartPr/>
                <p14:nvPr/>
              </p14:nvContentPartPr>
              <p14:xfrm>
                <a:off x="8135784" y="1645344"/>
                <a:ext cx="183240" cy="526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7B4A25-D4F8-4A90-9963-82B56BF50A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99784" y="1609704"/>
                  <a:ext cx="2548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B497993-48D3-4834-9134-8F9633DE75DA}"/>
                    </a:ext>
                  </a:extLst>
                </p14:cNvPr>
                <p14:cNvContentPartPr/>
                <p14:nvPr/>
              </p14:nvContentPartPr>
              <p14:xfrm>
                <a:off x="8028144" y="2111184"/>
                <a:ext cx="448560" cy="138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B497993-48D3-4834-9134-8F9633DE75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92144" y="2075544"/>
                  <a:ext cx="520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05FF0A-0D59-4F9D-A0BE-12D2E68ECEB4}"/>
                    </a:ext>
                  </a:extLst>
                </p14:cNvPr>
                <p14:cNvContentPartPr/>
                <p14:nvPr/>
              </p14:nvContentPartPr>
              <p14:xfrm>
                <a:off x="7909344" y="1513584"/>
                <a:ext cx="416160" cy="132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05FF0A-0D59-4F9D-A0BE-12D2E68ECEB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73344" y="1477584"/>
                  <a:ext cx="487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2AC6FF2-ED26-41AB-A039-874A53C77349}"/>
                    </a:ext>
                  </a:extLst>
                </p14:cNvPr>
                <p14:cNvContentPartPr/>
                <p14:nvPr/>
              </p14:nvContentPartPr>
              <p14:xfrm>
                <a:off x="8649864" y="2010384"/>
                <a:ext cx="183240" cy="2592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2AC6FF2-ED26-41AB-A039-874A53C7734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613864" y="1974384"/>
                  <a:ext cx="25488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11A80F8-D7AB-4085-A6C3-2A0975828C54}"/>
                    </a:ext>
                  </a:extLst>
                </p14:cNvPr>
                <p14:cNvContentPartPr/>
                <p14:nvPr/>
              </p14:nvContentPartPr>
              <p14:xfrm>
                <a:off x="8765064" y="1901664"/>
                <a:ext cx="39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11A80F8-D7AB-4085-A6C3-2A0975828C5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9424" y="186566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3308A14-265E-4FE8-95C7-60BA16D3008A}"/>
                  </a:ext>
                </a:extLst>
              </p14:cNvPr>
              <p14:cNvContentPartPr/>
              <p14:nvPr/>
            </p14:nvContentPartPr>
            <p14:xfrm>
              <a:off x="5979744" y="1691424"/>
              <a:ext cx="292320" cy="460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3308A14-265E-4FE8-95C7-60BA16D3008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44104" y="1655424"/>
                <a:ext cx="3639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2D7DE4C-3F61-4D15-BE48-1997F7F2A940}"/>
                  </a:ext>
                </a:extLst>
              </p14:cNvPr>
              <p14:cNvContentPartPr/>
              <p14:nvPr/>
            </p14:nvContentPartPr>
            <p14:xfrm>
              <a:off x="7799184" y="1255104"/>
              <a:ext cx="448200" cy="88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2D7DE4C-3F61-4D15-BE48-1997F7F2A94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63544" y="1219464"/>
                <a:ext cx="51984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A7755EFD-ADA8-4801-9D37-FB4B4ADCA1AE}"/>
              </a:ext>
            </a:extLst>
          </p:cNvPr>
          <p:cNvGrpSpPr/>
          <p:nvPr/>
        </p:nvGrpSpPr>
        <p:grpSpPr>
          <a:xfrm>
            <a:off x="10157904" y="2100744"/>
            <a:ext cx="707760" cy="563040"/>
            <a:chOff x="10157904" y="2100744"/>
            <a:chExt cx="70776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602191-9B62-4A9B-9521-07B385594498}"/>
                    </a:ext>
                  </a:extLst>
                </p14:cNvPr>
                <p14:cNvContentPartPr/>
                <p14:nvPr/>
              </p14:nvContentPartPr>
              <p14:xfrm>
                <a:off x="10157904" y="2448144"/>
                <a:ext cx="402840" cy="2156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602191-9B62-4A9B-9521-07B38559449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2264" y="2412144"/>
                  <a:ext cx="4744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8A018D9-037A-4EE2-AE8F-CFC394080E65}"/>
                    </a:ext>
                  </a:extLst>
                </p14:cNvPr>
                <p14:cNvContentPartPr/>
                <p14:nvPr/>
              </p14:nvContentPartPr>
              <p14:xfrm>
                <a:off x="10506024" y="2100744"/>
                <a:ext cx="359640" cy="4611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8A018D9-037A-4EE2-AE8F-CFC394080E6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470384" y="2065104"/>
                  <a:ext cx="431280" cy="53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DB0978A-6228-42C8-8CF1-C686A2FFED13}"/>
              </a:ext>
            </a:extLst>
          </p:cNvPr>
          <p:cNvGrpSpPr/>
          <p:nvPr/>
        </p:nvGrpSpPr>
        <p:grpSpPr>
          <a:xfrm>
            <a:off x="6153624" y="2853144"/>
            <a:ext cx="3918960" cy="3602880"/>
            <a:chOff x="6153624" y="2853144"/>
            <a:chExt cx="3918960" cy="360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9F39D4-021B-45DD-BBB7-492D15D10FA6}"/>
                    </a:ext>
                  </a:extLst>
                </p14:cNvPr>
                <p14:cNvContentPartPr/>
                <p14:nvPr/>
              </p14:nvContentPartPr>
              <p14:xfrm>
                <a:off x="7716744" y="3163464"/>
                <a:ext cx="383760" cy="667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9F39D4-021B-45DD-BBB7-492D15D10F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681104" y="3127464"/>
                  <a:ext cx="455400" cy="73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C4A460-5888-4EFB-B681-E5DD033F70E6}"/>
                    </a:ext>
                  </a:extLst>
                </p14:cNvPr>
                <p14:cNvContentPartPr/>
                <p14:nvPr/>
              </p14:nvContentPartPr>
              <p14:xfrm>
                <a:off x="7525224" y="3755304"/>
                <a:ext cx="1023480" cy="2772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C4A460-5888-4EFB-B681-E5DD033F70E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89584" y="3719664"/>
                  <a:ext cx="10951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434CBFF-4B53-4A11-A7DD-C6B6DE305D13}"/>
                    </a:ext>
                  </a:extLst>
                </p14:cNvPr>
                <p14:cNvContentPartPr/>
                <p14:nvPr/>
              </p14:nvContentPartPr>
              <p14:xfrm>
                <a:off x="7452144" y="3046824"/>
                <a:ext cx="468360" cy="2401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34CBFF-4B53-4A11-A7DD-C6B6DE305D1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416144" y="3011184"/>
                  <a:ext cx="54000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F9E6F96-F580-4F4C-ABB9-14AE6308790A}"/>
                    </a:ext>
                  </a:extLst>
                </p14:cNvPr>
                <p14:cNvContentPartPr/>
                <p14:nvPr/>
              </p14:nvContentPartPr>
              <p14:xfrm>
                <a:off x="8695584" y="3577464"/>
                <a:ext cx="271440" cy="384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F9E6F96-F580-4F4C-ABB9-14AE6308790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59584" y="3541464"/>
                  <a:ext cx="34308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0ED9CE-4D03-4E05-995B-74F66EC32212}"/>
                    </a:ext>
                  </a:extLst>
                </p14:cNvPr>
                <p14:cNvContentPartPr/>
                <p14:nvPr/>
              </p14:nvContentPartPr>
              <p14:xfrm>
                <a:off x="8759664" y="3447144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0ED9CE-4D03-4E05-995B-74F66EC3221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24024" y="34111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520729E-F321-4F80-BD75-528DF02DDA62}"/>
                    </a:ext>
                  </a:extLst>
                </p14:cNvPr>
                <p14:cNvContentPartPr/>
                <p14:nvPr/>
              </p14:nvContentPartPr>
              <p14:xfrm>
                <a:off x="7305984" y="2853144"/>
                <a:ext cx="300960" cy="109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520729E-F321-4F80-BD75-528DF02DDA6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69984" y="2817144"/>
                  <a:ext cx="3726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D977196-C14E-42CD-90D0-D329A9E1BB2F}"/>
                    </a:ext>
                  </a:extLst>
                </p14:cNvPr>
                <p14:cNvContentPartPr/>
                <p14:nvPr/>
              </p14:nvContentPartPr>
              <p14:xfrm>
                <a:off x="6775344" y="3537864"/>
                <a:ext cx="642240" cy="174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D977196-C14E-42CD-90D0-D329A9E1BB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39344" y="3502224"/>
                  <a:ext cx="713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DD00717-3C72-4ACC-BFC3-ABCA8686950B}"/>
                    </a:ext>
                  </a:extLst>
                </p14:cNvPr>
                <p14:cNvContentPartPr/>
                <p14:nvPr/>
              </p14:nvContentPartPr>
              <p14:xfrm>
                <a:off x="7012944" y="3749184"/>
                <a:ext cx="399600" cy="1461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DD00717-3C72-4ACC-BFC3-ABCA8686950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77304" y="3713544"/>
                  <a:ext cx="471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A91BE22-A36A-4204-B8B8-DF041E31E70C}"/>
                    </a:ext>
                  </a:extLst>
                </p14:cNvPr>
                <p14:cNvContentPartPr/>
                <p14:nvPr/>
              </p14:nvContentPartPr>
              <p14:xfrm>
                <a:off x="8887464" y="4699584"/>
                <a:ext cx="551880" cy="606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A91BE22-A36A-4204-B8B8-DF041E31E7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51824" y="4663584"/>
                  <a:ext cx="62352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4F969E4-DFE6-4811-9C04-CDE163017DE4}"/>
                    </a:ext>
                  </a:extLst>
                </p14:cNvPr>
                <p14:cNvContentPartPr/>
                <p14:nvPr/>
              </p14:nvContentPartPr>
              <p14:xfrm>
                <a:off x="9061344" y="5216184"/>
                <a:ext cx="529560" cy="2430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4F969E4-DFE6-4811-9C04-CDE163017DE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25704" y="5180184"/>
                  <a:ext cx="6012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7EFEB5A-1E9C-4EA2-A32A-32369C7D3CA6}"/>
                    </a:ext>
                  </a:extLst>
                </p14:cNvPr>
                <p14:cNvContentPartPr/>
                <p14:nvPr/>
              </p14:nvContentPartPr>
              <p14:xfrm>
                <a:off x="8731944" y="4576464"/>
                <a:ext cx="345600" cy="203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7EFEB5A-1E9C-4EA2-A32A-32369C7D3CA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696304" y="4540464"/>
                  <a:ext cx="4172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3032341-C538-4565-A97F-7B6472448ED7}"/>
                    </a:ext>
                  </a:extLst>
                </p14:cNvPr>
                <p14:cNvContentPartPr/>
                <p14:nvPr/>
              </p14:nvContentPartPr>
              <p14:xfrm>
                <a:off x="9811224" y="4983264"/>
                <a:ext cx="261360" cy="225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3032341-C538-4565-A97F-7B6472448ED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775224" y="4947264"/>
                  <a:ext cx="3330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CC6654-282A-45BF-A83E-E64F4F4F5635}"/>
                    </a:ext>
                  </a:extLst>
                </p14:cNvPr>
                <p14:cNvContentPartPr/>
                <p14:nvPr/>
              </p14:nvContentPartPr>
              <p14:xfrm>
                <a:off x="9935424" y="4867704"/>
                <a:ext cx="3960" cy="5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6CC6654-282A-45BF-A83E-E64F4F4F56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99784" y="4832064"/>
                  <a:ext cx="75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6257F39-3203-4ADE-B615-2F83C48908F7}"/>
                    </a:ext>
                  </a:extLst>
                </p14:cNvPr>
                <p14:cNvContentPartPr/>
                <p14:nvPr/>
              </p14:nvContentPartPr>
              <p14:xfrm>
                <a:off x="8384904" y="4280544"/>
                <a:ext cx="407880" cy="2091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6257F39-3203-4ADE-B615-2F83C48908F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348904" y="4244544"/>
                  <a:ext cx="47952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F5AD76-A5CA-421C-A78B-070FB9DE52F4}"/>
                    </a:ext>
                  </a:extLst>
                </p14:cNvPr>
                <p14:cNvContentPartPr/>
                <p14:nvPr/>
              </p14:nvContentPartPr>
              <p14:xfrm>
                <a:off x="9433224" y="4206024"/>
                <a:ext cx="232200" cy="245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F5AD76-A5CA-421C-A78B-070FB9DE52F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97224" y="4170024"/>
                  <a:ext cx="303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1FBF48CF-54CE-4462-BA01-ACA94D291434}"/>
                    </a:ext>
                  </a:extLst>
                </p14:cNvPr>
                <p14:cNvContentPartPr/>
                <p14:nvPr/>
              </p14:nvContentPartPr>
              <p14:xfrm>
                <a:off x="9363024" y="4262544"/>
                <a:ext cx="343080" cy="87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FBF48CF-54CE-4462-BA01-ACA94D29143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27384" y="4226544"/>
                  <a:ext cx="41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FD1E5FB-FFD4-421F-9AD5-B8CE7B0570BA}"/>
                    </a:ext>
                  </a:extLst>
                </p14:cNvPr>
                <p14:cNvContentPartPr/>
                <p14:nvPr/>
              </p14:nvContentPartPr>
              <p14:xfrm>
                <a:off x="9372024" y="4123584"/>
                <a:ext cx="145800" cy="1825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FD1E5FB-FFD4-421F-9AD5-B8CE7B0570BA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336384" y="4087944"/>
                  <a:ext cx="2174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0CF276A-F670-4D86-8F52-E85543E32AE6}"/>
                    </a:ext>
                  </a:extLst>
                </p14:cNvPr>
                <p14:cNvContentPartPr/>
                <p14:nvPr/>
              </p14:nvContentPartPr>
              <p14:xfrm>
                <a:off x="7712424" y="5077944"/>
                <a:ext cx="408960" cy="1526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0CF276A-F670-4D86-8F52-E85543E32AE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76424" y="5041944"/>
                  <a:ext cx="4806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D00A52-E75C-47C1-B923-94EC86CFC126}"/>
                    </a:ext>
                  </a:extLst>
                </p14:cNvPr>
                <p14:cNvContentPartPr/>
                <p14:nvPr/>
              </p14:nvContentPartPr>
              <p14:xfrm>
                <a:off x="7835904" y="5326344"/>
                <a:ext cx="375120" cy="2426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ED00A52-E75C-47C1-B923-94EC86CFC12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00264" y="5290344"/>
                  <a:ext cx="4467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8E65997-F1F5-4233-95F2-5DA9001B93C6}"/>
                    </a:ext>
                  </a:extLst>
                </p14:cNvPr>
                <p14:cNvContentPartPr/>
                <p14:nvPr/>
              </p14:nvContentPartPr>
              <p14:xfrm>
                <a:off x="6426864" y="4964904"/>
                <a:ext cx="377640" cy="4759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8E65997-F1F5-4233-95F2-5DA9001B93C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391224" y="4929264"/>
                  <a:ext cx="44928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3D9E2C4-0857-4C5C-8D85-085B6DD7F9C0}"/>
                    </a:ext>
                  </a:extLst>
                </p14:cNvPr>
                <p14:cNvContentPartPr/>
                <p14:nvPr/>
              </p14:nvContentPartPr>
              <p14:xfrm>
                <a:off x="6153624" y="4631184"/>
                <a:ext cx="304200" cy="178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53D9E2C4-0857-4C5C-8D85-085B6DD7F9C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117624" y="4595544"/>
                  <a:ext cx="3758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77CE8A-3154-425C-BFF5-17E01857C895}"/>
                    </a:ext>
                  </a:extLst>
                </p14:cNvPr>
                <p14:cNvContentPartPr/>
                <p14:nvPr/>
              </p14:nvContentPartPr>
              <p14:xfrm>
                <a:off x="7040304" y="5166504"/>
                <a:ext cx="122400" cy="178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477CE8A-3154-425C-BFF5-17E01857C89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004664" y="5130504"/>
                  <a:ext cx="1940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495AEB-08C5-4DBB-B482-AF89B35FA0CD}"/>
                    </a:ext>
                  </a:extLst>
                </p14:cNvPr>
                <p14:cNvContentPartPr/>
                <p14:nvPr/>
              </p14:nvContentPartPr>
              <p14:xfrm>
                <a:off x="7060464" y="4956984"/>
                <a:ext cx="26280" cy="72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0495AEB-08C5-4DBB-B482-AF89B35FA0C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24464" y="4920984"/>
                  <a:ext cx="979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8D32A18-6CE3-4B70-8F42-62392A1ED67D}"/>
                    </a:ext>
                  </a:extLst>
                </p14:cNvPr>
                <p14:cNvContentPartPr/>
                <p14:nvPr/>
              </p14:nvContentPartPr>
              <p14:xfrm>
                <a:off x="6336504" y="5341464"/>
                <a:ext cx="960840" cy="5018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8D32A18-6CE3-4B70-8F42-62392A1ED67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300504" y="5305464"/>
                  <a:ext cx="1032480" cy="57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81B2B71-40BF-4ABC-A2ED-1E253D9D3120}"/>
                    </a:ext>
                  </a:extLst>
                </p14:cNvPr>
                <p14:cNvContentPartPr/>
                <p14:nvPr/>
              </p14:nvContentPartPr>
              <p14:xfrm>
                <a:off x="6647544" y="5951304"/>
                <a:ext cx="477720" cy="37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81B2B71-40BF-4ABC-A2ED-1E253D9D31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611544" y="5915304"/>
                  <a:ext cx="54936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0F8DE33-0B42-4877-9E95-E922A9497A1E}"/>
                    </a:ext>
                  </a:extLst>
                </p14:cNvPr>
                <p14:cNvContentPartPr/>
                <p14:nvPr/>
              </p14:nvContentPartPr>
              <p14:xfrm>
                <a:off x="7360344" y="6272424"/>
                <a:ext cx="93600" cy="1836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0F8DE33-0B42-4877-9E95-E922A9497A1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324704" y="6236424"/>
                  <a:ext cx="16524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0DFDEB3-2EBE-4D91-8664-625386727E14}"/>
                    </a:ext>
                  </a:extLst>
                </p14:cNvPr>
                <p14:cNvContentPartPr/>
                <p14:nvPr/>
              </p14:nvContentPartPr>
              <p14:xfrm>
                <a:off x="7506864" y="6126264"/>
                <a:ext cx="360" cy="39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0DFDEB3-2EBE-4D91-8664-625386727E1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471224" y="609026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0A981FF-AA40-4A60-8044-D958EB2F0F01}"/>
                    </a:ext>
                  </a:extLst>
                </p14:cNvPr>
                <p14:cNvContentPartPr/>
                <p14:nvPr/>
              </p14:nvContentPartPr>
              <p14:xfrm>
                <a:off x="6619824" y="5773824"/>
                <a:ext cx="266040" cy="16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0A981FF-AA40-4A60-8044-D958EB2F0F0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83824" y="5737824"/>
                  <a:ext cx="337680" cy="23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AA0DD77C-0F84-4862-8175-2BD29F86E8ED}"/>
                  </a:ext>
                </a:extLst>
              </p14:cNvPr>
              <p14:cNvContentPartPr/>
              <p14:nvPr/>
            </p14:nvContentPartPr>
            <p14:xfrm>
              <a:off x="3810384" y="3420144"/>
              <a:ext cx="582480" cy="82368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AA0DD77C-0F84-4862-8175-2BD29F86E8E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774384" y="3384504"/>
                <a:ext cx="654120" cy="89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4DAA57E5-9D18-481F-848C-4EE968DC346F}"/>
                  </a:ext>
                </a:extLst>
              </p14:cNvPr>
              <p14:cNvContentPartPr/>
              <p14:nvPr/>
            </p14:nvContentPartPr>
            <p14:xfrm>
              <a:off x="4507344" y="4003704"/>
              <a:ext cx="347760" cy="36900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4DAA57E5-9D18-481F-848C-4EE968DC346F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471704" y="3967704"/>
                <a:ext cx="419400" cy="44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CAD2936-63D6-442E-9426-57CC17CF35DC}"/>
                  </a:ext>
                </a:extLst>
              </p14:cNvPr>
              <p14:cNvContentPartPr/>
              <p14:nvPr/>
            </p14:nvContentPartPr>
            <p14:xfrm>
              <a:off x="4644864" y="3817944"/>
              <a:ext cx="360" cy="3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CAD2936-63D6-442E-9426-57CC17CF35DC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608864" y="3782304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1E1A835-5B03-4F29-98ED-6475628A469B}"/>
                  </a:ext>
                </a:extLst>
              </p14:cNvPr>
              <p14:cNvContentPartPr/>
              <p14:nvPr/>
            </p14:nvContentPartPr>
            <p14:xfrm>
              <a:off x="3812904" y="4312584"/>
              <a:ext cx="1868400" cy="515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1E1A835-5B03-4F29-98ED-6475628A469B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776904" y="4276584"/>
                <a:ext cx="1940040" cy="58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FFB344B-D7A9-4A25-8EFA-5F99B5B196CE}"/>
                  </a:ext>
                </a:extLst>
              </p14:cNvPr>
              <p14:cNvContentPartPr/>
              <p14:nvPr/>
            </p14:nvContentPartPr>
            <p14:xfrm>
              <a:off x="4306464" y="4708584"/>
              <a:ext cx="727920" cy="770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FFB344B-D7A9-4A25-8EFA-5F99B5B196CE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270464" y="4672584"/>
                <a:ext cx="799560" cy="84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70CE97F5-6B8C-4412-A73A-721D22ABF015}"/>
                  </a:ext>
                </a:extLst>
              </p14:cNvPr>
              <p14:cNvContentPartPr/>
              <p14:nvPr/>
            </p14:nvContentPartPr>
            <p14:xfrm>
              <a:off x="5239224" y="5311944"/>
              <a:ext cx="227160" cy="3427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70CE97F5-6B8C-4412-A73A-721D22ABF01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5203224" y="5276304"/>
                <a:ext cx="298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9A5235DE-82E7-4C24-BD81-413747644AA4}"/>
                  </a:ext>
                </a:extLst>
              </p14:cNvPr>
              <p14:cNvContentPartPr/>
              <p14:nvPr/>
            </p14:nvContentPartPr>
            <p14:xfrm>
              <a:off x="5449464" y="5055984"/>
              <a:ext cx="972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9A5235DE-82E7-4C24-BD81-413747644AA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5413464" y="5020344"/>
                <a:ext cx="813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FC3B852E-A7F1-4471-B77A-CA19C22A25E7}"/>
                  </a:ext>
                </a:extLst>
              </p14:cNvPr>
              <p14:cNvContentPartPr/>
              <p14:nvPr/>
            </p14:nvContentPartPr>
            <p14:xfrm>
              <a:off x="4580784" y="4580424"/>
              <a:ext cx="602280" cy="256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FC3B852E-A7F1-4471-B77A-CA19C22A25E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4544784" y="4544424"/>
                <a:ext cx="67392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CA50F772-3DD5-4A92-9685-A676F8D844A3}"/>
                  </a:ext>
                </a:extLst>
              </p14:cNvPr>
              <p14:cNvContentPartPr/>
              <p14:nvPr/>
            </p14:nvContentPartPr>
            <p14:xfrm>
              <a:off x="3556584" y="2982384"/>
              <a:ext cx="750600" cy="364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CA50F772-3DD5-4A92-9685-A676F8D844A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520944" y="2946744"/>
                <a:ext cx="82224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C086981-F4D2-4A84-8738-B983059513D4}"/>
                  </a:ext>
                </a:extLst>
              </p14:cNvPr>
              <p14:cNvContentPartPr/>
              <p14:nvPr/>
            </p14:nvContentPartPr>
            <p14:xfrm>
              <a:off x="4762944" y="3172824"/>
              <a:ext cx="83520" cy="2091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C086981-F4D2-4A84-8738-B983059513D4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726944" y="3136824"/>
                <a:ext cx="1551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A24F7DC5-F008-41BD-B061-E3C78D88D8A5}"/>
                  </a:ext>
                </a:extLst>
              </p14:cNvPr>
              <p14:cNvContentPartPr/>
              <p14:nvPr/>
            </p14:nvContentPartPr>
            <p14:xfrm>
              <a:off x="4644864" y="3264264"/>
              <a:ext cx="356040" cy="102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A24F7DC5-F008-41BD-B061-E3C78D88D8A5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4608864" y="3228264"/>
                <a:ext cx="427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9D73AC5-98F7-49CA-9EB2-0083E7A74D8D}"/>
                  </a:ext>
                </a:extLst>
              </p14:cNvPr>
              <p14:cNvContentPartPr/>
              <p14:nvPr/>
            </p14:nvContentPartPr>
            <p14:xfrm>
              <a:off x="4681224" y="3117384"/>
              <a:ext cx="165240" cy="2113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9D73AC5-98F7-49CA-9EB2-0083E7A74D8D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4645584" y="3081744"/>
                <a:ext cx="23688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BE626DB4-DFF8-4B96-86FC-8A6C3BA8ADAA}"/>
                  </a:ext>
                </a:extLst>
              </p14:cNvPr>
              <p14:cNvContentPartPr/>
              <p14:nvPr/>
            </p14:nvContentPartPr>
            <p14:xfrm>
              <a:off x="5540904" y="4535064"/>
              <a:ext cx="55440" cy="1731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BE626DB4-DFF8-4B96-86FC-8A6C3BA8ADAA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504904" y="4499064"/>
                <a:ext cx="127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BC9504A9-7054-4E66-BDBB-DDC5751A603D}"/>
                  </a:ext>
                </a:extLst>
              </p14:cNvPr>
              <p14:cNvContentPartPr/>
              <p14:nvPr/>
            </p14:nvContentPartPr>
            <p14:xfrm>
              <a:off x="5485824" y="4625784"/>
              <a:ext cx="322560" cy="1008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BC9504A9-7054-4E66-BDBB-DDC5751A603D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5450184" y="4589784"/>
                <a:ext cx="394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F59A80C-9220-4F29-B949-B5C9A1FAFAA3}"/>
                  </a:ext>
                </a:extLst>
              </p14:cNvPr>
              <p14:cNvContentPartPr/>
              <p14:nvPr/>
            </p14:nvContentPartPr>
            <p14:xfrm>
              <a:off x="5312304" y="4608864"/>
              <a:ext cx="373680" cy="1188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F59A80C-9220-4F29-B949-B5C9A1FAFAA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5276664" y="4572864"/>
                <a:ext cx="44532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8AABA39E-CD1B-49C9-85AC-181EA457A4BE}"/>
                  </a:ext>
                </a:extLst>
              </p14:cNvPr>
              <p14:cNvContentPartPr/>
              <p14:nvPr/>
            </p14:nvContentPartPr>
            <p14:xfrm>
              <a:off x="5413104" y="4479984"/>
              <a:ext cx="289800" cy="314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8AABA39E-CD1B-49C9-85AC-181EA457A4BE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377104" y="4444344"/>
                <a:ext cx="3614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085523F-CA1F-4C7A-A655-777D57118410}"/>
                  </a:ext>
                </a:extLst>
              </p14:cNvPr>
              <p14:cNvContentPartPr/>
              <p14:nvPr/>
            </p14:nvContentPartPr>
            <p14:xfrm>
              <a:off x="5485824" y="4534704"/>
              <a:ext cx="173520" cy="2840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085523F-CA1F-4C7A-A655-777D5711841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450184" y="4499064"/>
                <a:ext cx="24516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89AFE427-5F60-4C7D-B304-BF739D41B467}"/>
                  </a:ext>
                </a:extLst>
              </p14:cNvPr>
              <p14:cNvContentPartPr/>
              <p14:nvPr/>
            </p14:nvContentPartPr>
            <p14:xfrm>
              <a:off x="566784" y="4717944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89AFE427-5F60-4C7D-B304-BF739D41B46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530784" y="468194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CFB5DA87-7B64-4549-A160-E62CA73AE464}"/>
                  </a:ext>
                </a:extLst>
              </p14:cNvPr>
              <p14:cNvContentPartPr/>
              <p14:nvPr/>
            </p14:nvContentPartPr>
            <p14:xfrm>
              <a:off x="1225224" y="1612584"/>
              <a:ext cx="238320" cy="4449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CFB5DA87-7B64-4549-A160-E62CA73AE46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189584" y="1576944"/>
                <a:ext cx="30996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03C5B4B-C4BC-4A74-A76B-553AE69F5420}"/>
                  </a:ext>
                </a:extLst>
              </p14:cNvPr>
              <p14:cNvContentPartPr/>
              <p14:nvPr/>
            </p14:nvContentPartPr>
            <p14:xfrm>
              <a:off x="1553904" y="1846584"/>
              <a:ext cx="26280" cy="15804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03C5B4B-C4BC-4A74-A76B-553AE69F542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518264" y="1810584"/>
                <a:ext cx="9792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D0D684FD-90F0-496E-BE66-F31A3F8694C7}"/>
                  </a:ext>
                </a:extLst>
              </p14:cNvPr>
              <p14:cNvContentPartPr/>
              <p14:nvPr/>
            </p14:nvContentPartPr>
            <p14:xfrm>
              <a:off x="1334664" y="1942704"/>
              <a:ext cx="750240" cy="37080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D0D684FD-90F0-496E-BE66-F31A3F8694C7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298664" y="1907064"/>
                <a:ext cx="821880" cy="4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1A6FA742-CF6B-4529-9626-C62DF6210EBE}"/>
                  </a:ext>
                </a:extLst>
              </p14:cNvPr>
              <p14:cNvContentPartPr/>
              <p14:nvPr/>
            </p14:nvContentPartPr>
            <p14:xfrm>
              <a:off x="1627344" y="2324304"/>
              <a:ext cx="295560" cy="41652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1A6FA742-CF6B-4529-9626-C62DF6210EBE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591344" y="2288664"/>
                <a:ext cx="36720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41CB1B73-BD78-409C-A66F-4859834A17DB}"/>
                  </a:ext>
                </a:extLst>
              </p14:cNvPr>
              <p14:cNvContentPartPr/>
              <p14:nvPr/>
            </p14:nvContentPartPr>
            <p14:xfrm>
              <a:off x="2093544" y="2733624"/>
              <a:ext cx="31680" cy="7200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41CB1B73-BD78-409C-A66F-4859834A17D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057544" y="2697984"/>
                <a:ext cx="103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D90B1086-5CA6-4CD1-AA94-5596F9C08D28}"/>
                  </a:ext>
                </a:extLst>
              </p14:cNvPr>
              <p14:cNvContentPartPr/>
              <p14:nvPr/>
            </p14:nvContentPartPr>
            <p14:xfrm>
              <a:off x="1673064" y="2226024"/>
              <a:ext cx="167760" cy="597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D90B1086-5CA6-4CD1-AA94-5596F9C08D28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637064" y="2190384"/>
                <a:ext cx="2394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9820F42-9CCC-426D-A5B6-865883C7FF21}"/>
                  </a:ext>
                </a:extLst>
              </p14:cNvPr>
              <p14:cNvContentPartPr/>
              <p14:nvPr/>
            </p14:nvContentPartPr>
            <p14:xfrm>
              <a:off x="1060344" y="1408824"/>
              <a:ext cx="184320" cy="10008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9820F42-9CCC-426D-A5B6-865883C7FF2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24704" y="1372824"/>
                <a:ext cx="25596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55B38B4B-78F4-441A-BC52-C98F798F35EE}"/>
                  </a:ext>
                </a:extLst>
              </p14:cNvPr>
              <p14:cNvContentPartPr/>
              <p14:nvPr/>
            </p14:nvContentPartPr>
            <p14:xfrm>
              <a:off x="1524744" y="1426104"/>
              <a:ext cx="148320" cy="2062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55B38B4B-78F4-441A-BC52-C98F798F35EE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489104" y="1390104"/>
                <a:ext cx="21996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0CF08AA-247B-47DD-94F7-7F9EEC4B26FA}"/>
                  </a:ext>
                </a:extLst>
              </p14:cNvPr>
              <p14:cNvContentPartPr/>
              <p14:nvPr/>
            </p14:nvContentPartPr>
            <p14:xfrm>
              <a:off x="1499544" y="1462464"/>
              <a:ext cx="240840" cy="97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0CF08AA-247B-47DD-94F7-7F9EEC4B26FA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463544" y="1426464"/>
                <a:ext cx="3124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CDB0A32-C10A-4185-B755-16D0A4609999}"/>
                  </a:ext>
                </a:extLst>
              </p14:cNvPr>
              <p14:cNvContentPartPr/>
              <p14:nvPr/>
            </p14:nvContentPartPr>
            <p14:xfrm>
              <a:off x="1481184" y="1490184"/>
              <a:ext cx="266760" cy="82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CDB0A32-C10A-4185-B755-16D0A460999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445184" y="1454184"/>
                <a:ext cx="3384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F47E2710-8415-4403-883D-1D5211300593}"/>
                  </a:ext>
                </a:extLst>
              </p14:cNvPr>
              <p14:cNvContentPartPr/>
              <p14:nvPr/>
            </p14:nvContentPartPr>
            <p14:xfrm>
              <a:off x="2036664" y="2130264"/>
              <a:ext cx="167040" cy="1846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F47E2710-8415-4403-883D-1D5211300593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000664" y="2094624"/>
                <a:ext cx="23868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568D4221-9571-4BFA-A8F3-B6576CBA683D}"/>
                  </a:ext>
                </a:extLst>
              </p14:cNvPr>
              <p14:cNvContentPartPr/>
              <p14:nvPr/>
            </p14:nvContentPartPr>
            <p14:xfrm>
              <a:off x="2029464" y="2132064"/>
              <a:ext cx="159120" cy="9864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568D4221-9571-4BFA-A8F3-B6576CBA683D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993824" y="2096424"/>
                <a:ext cx="2307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6C67F545-51D4-4ABC-AE60-AC25D4788BB6}"/>
                  </a:ext>
                </a:extLst>
              </p14:cNvPr>
              <p14:cNvContentPartPr/>
              <p14:nvPr/>
            </p14:nvContentPartPr>
            <p14:xfrm>
              <a:off x="2047824" y="2159784"/>
              <a:ext cx="219600" cy="75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6C67F545-51D4-4ABC-AE60-AC25D4788BB6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2012184" y="2123784"/>
                <a:ext cx="2912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1520F42E-01D2-4EC2-9793-16CAA2D47589}"/>
                  </a:ext>
                </a:extLst>
              </p14:cNvPr>
              <p14:cNvContentPartPr/>
              <p14:nvPr/>
            </p14:nvContentPartPr>
            <p14:xfrm>
              <a:off x="2158344" y="2066184"/>
              <a:ext cx="18720" cy="219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1520F42E-01D2-4EC2-9793-16CAA2D47589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2122344" y="2030184"/>
                <a:ext cx="90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3DBB0CD3-0639-48B3-887E-E7BE6B5873B0}"/>
                  </a:ext>
                </a:extLst>
              </p14:cNvPr>
              <p14:cNvContentPartPr/>
              <p14:nvPr/>
            </p14:nvContentPartPr>
            <p14:xfrm>
              <a:off x="337824" y="3803544"/>
              <a:ext cx="83160" cy="46440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3DBB0CD3-0639-48B3-887E-E7BE6B5873B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02184" y="3767904"/>
                <a:ext cx="154800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86C7609A-FDA0-4728-BE5F-CE29A7699B8D}"/>
                  </a:ext>
                </a:extLst>
              </p14:cNvPr>
              <p14:cNvContentPartPr/>
              <p14:nvPr/>
            </p14:nvContentPartPr>
            <p14:xfrm>
              <a:off x="325584" y="4103424"/>
              <a:ext cx="286560" cy="2016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86C7609A-FDA0-4728-BE5F-CE29A7699B8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289584" y="4067424"/>
                <a:ext cx="3582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214025B-57AC-4156-BA3A-BA2C967D671B}"/>
                  </a:ext>
                </a:extLst>
              </p14:cNvPr>
              <p14:cNvContentPartPr/>
              <p14:nvPr/>
            </p14:nvContentPartPr>
            <p14:xfrm>
              <a:off x="145944" y="3574944"/>
              <a:ext cx="374040" cy="265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214025B-57AC-4156-BA3A-BA2C967D671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110304" y="3539304"/>
                <a:ext cx="445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81E89BD2-F01D-49CC-A6F3-5BD654C26F7A}"/>
                  </a:ext>
                </a:extLst>
              </p14:cNvPr>
              <p14:cNvContentPartPr/>
              <p14:nvPr/>
            </p14:nvContentPartPr>
            <p14:xfrm>
              <a:off x="722304" y="3975264"/>
              <a:ext cx="292320" cy="2660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81E89BD2-F01D-49CC-A6F3-5BD654C26F7A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86304" y="3939264"/>
                <a:ext cx="36396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62D59ED-3DB6-4D83-A286-F38C3B4E857F}"/>
                  </a:ext>
                </a:extLst>
              </p14:cNvPr>
              <p14:cNvContentPartPr/>
              <p14:nvPr/>
            </p14:nvContentPartPr>
            <p14:xfrm>
              <a:off x="1188504" y="3664584"/>
              <a:ext cx="208800" cy="1756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62D59ED-3DB6-4D83-A286-F38C3B4E857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1152504" y="3628584"/>
                <a:ext cx="2804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D2C33463-9F47-4A5E-8C97-2FBF59A4BE19}"/>
                  </a:ext>
                </a:extLst>
              </p14:cNvPr>
              <p14:cNvContentPartPr/>
              <p14:nvPr/>
            </p14:nvContentPartPr>
            <p14:xfrm>
              <a:off x="1279944" y="3731544"/>
              <a:ext cx="301320" cy="15480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D2C33463-9F47-4A5E-8C97-2FBF59A4BE1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1243944" y="3695904"/>
                <a:ext cx="3729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0B729EFE-A46D-4D5F-9E01-84191341E4D3}"/>
                  </a:ext>
                </a:extLst>
              </p14:cNvPr>
              <p14:cNvContentPartPr/>
              <p14:nvPr/>
            </p14:nvContentPartPr>
            <p14:xfrm>
              <a:off x="2226744" y="2989584"/>
              <a:ext cx="222840" cy="439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0B729EFE-A46D-4D5F-9E01-84191341E4D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2190744" y="2953944"/>
                <a:ext cx="294480" cy="5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3FB57DA7-737F-48EA-90DB-59E0C7000C13}"/>
                  </a:ext>
                </a:extLst>
              </p14:cNvPr>
              <p14:cNvContentPartPr/>
              <p14:nvPr/>
            </p14:nvContentPartPr>
            <p14:xfrm>
              <a:off x="2569104" y="3331584"/>
              <a:ext cx="369720" cy="20412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3FB57DA7-737F-48EA-90DB-59E0C7000C1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533104" y="3295944"/>
                <a:ext cx="4413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DB075439-EC16-4946-8198-B90695E9D287}"/>
                  </a:ext>
                </a:extLst>
              </p14:cNvPr>
              <p14:cNvContentPartPr/>
              <p14:nvPr/>
            </p14:nvContentPartPr>
            <p14:xfrm>
              <a:off x="2322144" y="2712024"/>
              <a:ext cx="167760" cy="770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DB075439-EC16-4946-8198-B90695E9D28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2286504" y="2676384"/>
                <a:ext cx="23940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2A05FBB8-53BB-4768-9FA5-B9EB1F3D3D7F}"/>
                  </a:ext>
                </a:extLst>
              </p14:cNvPr>
              <p14:cNvContentPartPr/>
              <p14:nvPr/>
            </p14:nvContentPartPr>
            <p14:xfrm>
              <a:off x="2496024" y="2879784"/>
              <a:ext cx="155520" cy="17352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2A05FBB8-53BB-4768-9FA5-B9EB1F3D3D7F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2460024" y="2844144"/>
                <a:ext cx="22716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B5773C3-54F0-4977-9233-36E140680E64}"/>
                  </a:ext>
                </a:extLst>
              </p14:cNvPr>
              <p14:cNvContentPartPr/>
              <p14:nvPr/>
            </p14:nvContentPartPr>
            <p14:xfrm>
              <a:off x="2441304" y="2946744"/>
              <a:ext cx="145800" cy="4464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B5773C3-54F0-4977-9233-36E140680E6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405304" y="2911104"/>
                <a:ext cx="217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AD7EA23D-8360-4A10-BA97-4A6AC84A843D}"/>
                  </a:ext>
                </a:extLst>
              </p14:cNvPr>
              <p14:cNvContentPartPr/>
              <p14:nvPr/>
            </p14:nvContentPartPr>
            <p14:xfrm>
              <a:off x="2514384" y="2907504"/>
              <a:ext cx="137160" cy="21492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AD7EA23D-8360-4A10-BA97-4A6AC84A843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2478384" y="2871864"/>
                <a:ext cx="2088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96719AC2-7098-4DCC-9988-F8235A6E773B}"/>
                  </a:ext>
                </a:extLst>
              </p14:cNvPr>
              <p14:cNvContentPartPr/>
              <p14:nvPr/>
            </p14:nvContentPartPr>
            <p14:xfrm>
              <a:off x="1901664" y="3622464"/>
              <a:ext cx="1214640" cy="36432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96719AC2-7098-4DCC-9988-F8235A6E773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1866024" y="3586464"/>
                <a:ext cx="128628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2D24D327-5185-4A6C-AA0D-FCEE73DE5DF1}"/>
                  </a:ext>
                </a:extLst>
              </p14:cNvPr>
              <p14:cNvContentPartPr/>
              <p14:nvPr/>
            </p14:nvContentPartPr>
            <p14:xfrm>
              <a:off x="2349504" y="4112064"/>
              <a:ext cx="273240" cy="321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2D24D327-5185-4A6C-AA0D-FCEE73DE5DF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2313864" y="4076424"/>
                <a:ext cx="3448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8E45AB3A-FE17-4BC9-9E25-B5A5E89E1168}"/>
                  </a:ext>
                </a:extLst>
              </p14:cNvPr>
              <p14:cNvContentPartPr/>
              <p14:nvPr/>
            </p14:nvContentPartPr>
            <p14:xfrm>
              <a:off x="2577024" y="4452624"/>
              <a:ext cx="249120" cy="36468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8E45AB3A-FE17-4BC9-9E25-B5A5E89E1168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2541024" y="4416984"/>
                <a:ext cx="32076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F2230EAD-AD0F-4DB9-8A6D-4319FD35AB50}"/>
                  </a:ext>
                </a:extLst>
              </p14:cNvPr>
              <p14:cNvContentPartPr/>
              <p14:nvPr/>
            </p14:nvContentPartPr>
            <p14:xfrm>
              <a:off x="2708784" y="3938544"/>
              <a:ext cx="61920" cy="15804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F2230EAD-AD0F-4DB9-8A6D-4319FD35AB50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2672784" y="3902544"/>
                <a:ext cx="13356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1A95E73B-288C-4A8C-9B7B-9BC711D1A72F}"/>
                  </a:ext>
                </a:extLst>
              </p14:cNvPr>
              <p14:cNvContentPartPr/>
              <p14:nvPr/>
            </p14:nvContentPartPr>
            <p14:xfrm>
              <a:off x="2642184" y="3977064"/>
              <a:ext cx="191160" cy="644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1A95E73B-288C-4A8C-9B7B-9BC711D1A72F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2606544" y="3941424"/>
                <a:ext cx="26280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56535CAC-4821-4C42-BC6F-D4B9968587A3}"/>
                  </a:ext>
                </a:extLst>
              </p14:cNvPr>
              <p14:cNvContentPartPr/>
              <p14:nvPr/>
            </p14:nvContentPartPr>
            <p14:xfrm>
              <a:off x="2605824" y="3981384"/>
              <a:ext cx="194760" cy="878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56535CAC-4821-4C42-BC6F-D4B9968587A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2569824" y="3945384"/>
                <a:ext cx="2664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8069B84C-AD3A-4637-9D3C-A0444EF60ABF}"/>
                  </a:ext>
                </a:extLst>
              </p14:cNvPr>
              <p14:cNvContentPartPr/>
              <p14:nvPr/>
            </p14:nvContentPartPr>
            <p14:xfrm>
              <a:off x="2219544" y="3945744"/>
              <a:ext cx="202680" cy="22680"/>
            </p14:xfrm>
          </p:contentPart>
        </mc:Choice>
        <mc:Fallback xmlns=""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8069B84C-AD3A-4637-9D3C-A0444EF60AB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2183904" y="3910104"/>
                <a:ext cx="274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28F176BA-A5EF-4D67-9A1C-6998F70F78EB}"/>
                  </a:ext>
                </a:extLst>
              </p14:cNvPr>
              <p14:cNvContentPartPr/>
              <p14:nvPr/>
            </p14:nvContentPartPr>
            <p14:xfrm>
              <a:off x="740304" y="5678064"/>
              <a:ext cx="129600" cy="5716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28F176BA-A5EF-4D67-9A1C-6998F70F78E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04664" y="5642424"/>
                <a:ext cx="201240" cy="64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E218C59-C7BF-4D25-A9BB-98A0ED2307A8}"/>
                  </a:ext>
                </a:extLst>
              </p14:cNvPr>
              <p14:cNvContentPartPr/>
              <p14:nvPr/>
            </p14:nvContentPartPr>
            <p14:xfrm>
              <a:off x="603144" y="5967144"/>
              <a:ext cx="768960" cy="4244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E218C59-C7BF-4D25-A9BB-98A0ED2307A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67504" y="5931504"/>
                <a:ext cx="840600" cy="49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ADFB23C7-4FC6-4ECB-B8CE-DBEF2B49FC07}"/>
                  </a:ext>
                </a:extLst>
              </p14:cNvPr>
              <p14:cNvContentPartPr/>
              <p14:nvPr/>
            </p14:nvContentPartPr>
            <p14:xfrm>
              <a:off x="383904" y="5361984"/>
              <a:ext cx="564120" cy="38052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ADFB23C7-4FC6-4ECB-B8CE-DBEF2B49FC0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347904" y="5326344"/>
                <a:ext cx="635760" cy="45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011D207D-3551-4FCD-97D3-79828162B762}"/>
                  </a:ext>
                </a:extLst>
              </p14:cNvPr>
              <p14:cNvContentPartPr/>
              <p14:nvPr/>
            </p14:nvContentPartPr>
            <p14:xfrm>
              <a:off x="1508544" y="5814504"/>
              <a:ext cx="329760" cy="3225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011D207D-3551-4FCD-97D3-79828162B762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472544" y="5778864"/>
                <a:ext cx="40140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18E0BD47-EC3C-4C47-A8E1-D28494649820}"/>
                  </a:ext>
                </a:extLst>
              </p14:cNvPr>
              <p14:cNvContentPartPr/>
              <p14:nvPr/>
            </p14:nvContentPartPr>
            <p14:xfrm>
              <a:off x="2157624" y="5653944"/>
              <a:ext cx="169920" cy="975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18E0BD47-EC3C-4C47-A8E1-D2849464982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2121984" y="5618304"/>
                <a:ext cx="2415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786988AB-B65C-463C-964A-D0229B3DCE82}"/>
                  </a:ext>
                </a:extLst>
              </p14:cNvPr>
              <p14:cNvContentPartPr/>
              <p14:nvPr/>
            </p14:nvContentPartPr>
            <p14:xfrm>
              <a:off x="2303784" y="5676984"/>
              <a:ext cx="359280" cy="1202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786988AB-B65C-463C-964A-D0229B3DCE8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2268144" y="5640984"/>
                <a:ext cx="43092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EB199055-798D-4B26-A518-67417ECFEBCA}"/>
                  </a:ext>
                </a:extLst>
              </p14:cNvPr>
              <p14:cNvContentPartPr/>
              <p14:nvPr/>
            </p14:nvContentPartPr>
            <p14:xfrm>
              <a:off x="3162744" y="4991904"/>
              <a:ext cx="252000" cy="33696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EB199055-798D-4B26-A518-67417ECFEBCA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3127104" y="4956264"/>
                <a:ext cx="32364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C9DEA2C1-4048-434E-A303-220D341B953B}"/>
                  </a:ext>
                </a:extLst>
              </p14:cNvPr>
              <p14:cNvContentPartPr/>
              <p14:nvPr/>
            </p14:nvContentPartPr>
            <p14:xfrm>
              <a:off x="3574944" y="5213664"/>
              <a:ext cx="157680" cy="28584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C9DEA2C1-4048-434E-A303-220D341B953B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3539304" y="5177664"/>
                <a:ext cx="22932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F744A5D2-18CC-4776-B81F-B516422C1801}"/>
                  </a:ext>
                </a:extLst>
              </p14:cNvPr>
              <p14:cNvContentPartPr/>
              <p14:nvPr/>
            </p14:nvContentPartPr>
            <p14:xfrm>
              <a:off x="3419424" y="4681224"/>
              <a:ext cx="82080" cy="30384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F744A5D2-18CC-4776-B81F-B516422C180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383784" y="4645584"/>
                <a:ext cx="153720" cy="3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FDB2805-2460-4F2B-ADFB-25FC101F57E1}"/>
                  </a:ext>
                </a:extLst>
              </p14:cNvPr>
              <p14:cNvContentPartPr/>
              <p14:nvPr/>
            </p14:nvContentPartPr>
            <p14:xfrm>
              <a:off x="3355704" y="4864104"/>
              <a:ext cx="282960" cy="1872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FDB2805-2460-4F2B-ADFB-25FC101F57E1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3319704" y="4828464"/>
                <a:ext cx="35460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2ECB0780-FAE2-4C86-B75C-281F4435BE3E}"/>
                  </a:ext>
                </a:extLst>
              </p14:cNvPr>
              <p14:cNvContentPartPr/>
              <p14:nvPr/>
            </p14:nvContentPartPr>
            <p14:xfrm>
              <a:off x="3392424" y="4824864"/>
              <a:ext cx="187200" cy="1310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2ECB0780-FAE2-4C86-B75C-281F4435BE3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3356424" y="4788864"/>
                <a:ext cx="25884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527E9A0F-9382-4F8D-BA16-0CA4364D334F}"/>
                  </a:ext>
                </a:extLst>
              </p14:cNvPr>
              <p14:cNvContentPartPr/>
              <p14:nvPr/>
            </p14:nvContentPartPr>
            <p14:xfrm>
              <a:off x="3428424" y="4791024"/>
              <a:ext cx="72360" cy="10764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527E9A0F-9382-4F8D-BA16-0CA4364D334F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3392784" y="4755384"/>
                <a:ext cx="14400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BEAF77A6-9DAE-462B-89DD-099ABE1A2CD0}"/>
                  </a:ext>
                </a:extLst>
              </p14:cNvPr>
              <p14:cNvContentPartPr/>
              <p14:nvPr/>
            </p14:nvContentPartPr>
            <p14:xfrm>
              <a:off x="2980584" y="4869144"/>
              <a:ext cx="93240" cy="6840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BEAF77A6-9DAE-462B-89DD-099ABE1A2CD0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2944944" y="4833504"/>
                <a:ext cx="16488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2E3FBED-6A5B-4493-AA62-135F3C790E74}"/>
              </a:ext>
            </a:extLst>
          </p:cNvPr>
          <p:cNvGrpSpPr/>
          <p:nvPr/>
        </p:nvGrpSpPr>
        <p:grpSpPr>
          <a:xfrm>
            <a:off x="3309624" y="5582304"/>
            <a:ext cx="1263960" cy="1153440"/>
            <a:chOff x="3309624" y="5582304"/>
            <a:chExt cx="1263960" cy="115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28632B5-CE9A-48DD-AF86-2F42613EC3D0}"/>
                    </a:ext>
                  </a:extLst>
                </p14:cNvPr>
                <p14:cNvContentPartPr/>
                <p14:nvPr/>
              </p14:nvContentPartPr>
              <p14:xfrm>
                <a:off x="3309624" y="5582304"/>
                <a:ext cx="917640" cy="3614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28632B5-CE9A-48DD-AF86-2F42613EC3D0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273984" y="5546304"/>
                  <a:ext cx="989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A22A02D-7F12-4422-929C-B266902801FB}"/>
                    </a:ext>
                  </a:extLst>
                </p14:cNvPr>
                <p14:cNvContentPartPr/>
                <p14:nvPr/>
              </p14:nvContentPartPr>
              <p14:xfrm>
                <a:off x="3565584" y="5909184"/>
                <a:ext cx="419400" cy="551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A22A02D-7F12-4422-929C-B266902801F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529584" y="5873544"/>
                  <a:ext cx="4910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277A10C8-4ABB-4E7E-A8E7-7A1E472F0123}"/>
                    </a:ext>
                  </a:extLst>
                </p14:cNvPr>
                <p14:cNvContentPartPr/>
                <p14:nvPr/>
              </p14:nvContentPartPr>
              <p14:xfrm>
                <a:off x="4178664" y="6461064"/>
                <a:ext cx="285840" cy="27468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277A10C8-4ABB-4E7E-A8E7-7A1E472F012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142664" y="6425424"/>
                  <a:ext cx="3574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33EA47E0-8665-41ED-9AB3-4976E98D16DD}"/>
                    </a:ext>
                  </a:extLst>
                </p14:cNvPr>
                <p14:cNvContentPartPr/>
                <p14:nvPr/>
              </p14:nvContentPartPr>
              <p14:xfrm>
                <a:off x="4180824" y="5832504"/>
                <a:ext cx="61560" cy="1346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33EA47E0-8665-41ED-9AB3-4976E98D16D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144824" y="5796864"/>
                  <a:ext cx="133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8EDB8FD-8CFC-402D-B47E-11776FC1EEDE}"/>
                    </a:ext>
                  </a:extLst>
                </p14:cNvPr>
                <p14:cNvContentPartPr/>
                <p14:nvPr/>
              </p14:nvContentPartPr>
              <p14:xfrm>
                <a:off x="4096224" y="5906304"/>
                <a:ext cx="477360" cy="558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8EDB8FD-8CFC-402D-B47E-11776FC1EEDE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060584" y="5870664"/>
                  <a:ext cx="54900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0B34556-65C1-40E9-81C0-C30399E3DFDB}"/>
                    </a:ext>
                  </a:extLst>
                </p14:cNvPr>
                <p14:cNvContentPartPr/>
                <p14:nvPr/>
              </p14:nvContentPartPr>
              <p14:xfrm>
                <a:off x="4270824" y="5769504"/>
                <a:ext cx="53640" cy="24012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0B34556-65C1-40E9-81C0-C30399E3DFDB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235184" y="5733504"/>
                  <a:ext cx="125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2922D26-DBE1-46C7-B335-8416509929DA}"/>
                    </a:ext>
                  </a:extLst>
                </p14:cNvPr>
                <p14:cNvContentPartPr/>
                <p14:nvPr/>
              </p14:nvContentPartPr>
              <p14:xfrm>
                <a:off x="3968064" y="5860944"/>
                <a:ext cx="276120" cy="1209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2922D26-DBE1-46C7-B335-8416509929DA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932064" y="5825304"/>
                  <a:ext cx="3477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185EF7B2-0B47-4638-9E80-BFE8AD177C45}"/>
                    </a:ext>
                  </a:extLst>
                </p14:cNvPr>
                <p14:cNvContentPartPr/>
                <p14:nvPr/>
              </p14:nvContentPartPr>
              <p14:xfrm>
                <a:off x="3520224" y="5895144"/>
                <a:ext cx="225360" cy="1123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185EF7B2-0B47-4638-9E80-BFE8AD177C45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484224" y="5859504"/>
                  <a:ext cx="297000" cy="183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CC536EE5-0B1F-469A-818D-F550E380DD2B}"/>
                  </a:ext>
                </a:extLst>
              </p14:cNvPr>
              <p14:cNvContentPartPr/>
              <p14:nvPr/>
            </p14:nvContentPartPr>
            <p14:xfrm>
              <a:off x="210024" y="1305144"/>
              <a:ext cx="97560" cy="7707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CC536EE5-0B1F-469A-818D-F550E380DD2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74024" y="1269504"/>
                <a:ext cx="169200" cy="84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FF6B173-A427-4ECD-BC08-56CD8EE3B7B8}"/>
              </a:ext>
            </a:extLst>
          </p:cNvPr>
          <p:cNvGrpSpPr/>
          <p:nvPr/>
        </p:nvGrpSpPr>
        <p:grpSpPr>
          <a:xfrm>
            <a:off x="164304" y="2319264"/>
            <a:ext cx="746640" cy="891720"/>
            <a:chOff x="164304" y="2319264"/>
            <a:chExt cx="746640" cy="89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C0DF4CF-9A0D-494B-86E6-3A515037176F}"/>
                    </a:ext>
                  </a:extLst>
                </p14:cNvPr>
                <p14:cNvContentPartPr/>
                <p14:nvPr/>
              </p14:nvContentPartPr>
              <p14:xfrm>
                <a:off x="292104" y="2389824"/>
                <a:ext cx="74520" cy="472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C0DF4CF-9A0D-494B-86E6-3A515037176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56464" y="2354184"/>
                  <a:ext cx="146160" cy="54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668229F-30ED-4DC6-B4AD-DFF5028ABA83}"/>
                    </a:ext>
                  </a:extLst>
                </p14:cNvPr>
                <p14:cNvContentPartPr/>
                <p14:nvPr/>
              </p14:nvContentPartPr>
              <p14:xfrm>
                <a:off x="164304" y="2807784"/>
                <a:ext cx="247320" cy="100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668229F-30ED-4DC6-B4AD-DFF5028ABA83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28664" y="2771784"/>
                  <a:ext cx="318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853C9D2-4892-4B1E-97CE-53F4F43E9B56}"/>
                    </a:ext>
                  </a:extLst>
                </p14:cNvPr>
                <p14:cNvContentPartPr/>
                <p14:nvPr/>
              </p14:nvContentPartPr>
              <p14:xfrm>
                <a:off x="197424" y="2328984"/>
                <a:ext cx="203040" cy="583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853C9D2-4892-4B1E-97CE-53F4F43E9B5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1424" y="2292984"/>
                  <a:ext cx="274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B3FF2D8-C3E2-4D06-A96C-EC115BD2AEDF}"/>
                    </a:ext>
                  </a:extLst>
                </p14:cNvPr>
                <p14:cNvContentPartPr/>
                <p14:nvPr/>
              </p14:nvContentPartPr>
              <p14:xfrm>
                <a:off x="502704" y="2669904"/>
                <a:ext cx="8640" cy="81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B3FF2D8-C3E2-4D06-A96C-EC115BD2AEDF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6704" y="2633904"/>
                  <a:ext cx="802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00B9C84-45DE-4C1F-8873-76E0BCF7AE05}"/>
                    </a:ext>
                  </a:extLst>
                </p14:cNvPr>
                <p14:cNvContentPartPr/>
                <p14:nvPr/>
              </p14:nvContentPartPr>
              <p14:xfrm>
                <a:off x="648864" y="2472264"/>
                <a:ext cx="9720" cy="57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00B9C84-45DE-4C1F-8873-76E0BCF7AE0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13224" y="2436264"/>
                  <a:ext cx="813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5544694-D499-4B5D-B61A-AB3B34A8C53E}"/>
                    </a:ext>
                  </a:extLst>
                </p14:cNvPr>
                <p14:cNvContentPartPr/>
                <p14:nvPr/>
              </p14:nvContentPartPr>
              <p14:xfrm>
                <a:off x="584784" y="2462904"/>
                <a:ext cx="326160" cy="207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5544694-D499-4B5D-B61A-AB3B34A8C53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49144" y="2426904"/>
                  <a:ext cx="39780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C9B828-C0E0-44A8-A227-76C707C4E94A}"/>
                    </a:ext>
                  </a:extLst>
                </p14:cNvPr>
                <p14:cNvContentPartPr/>
                <p14:nvPr/>
              </p14:nvContentPartPr>
              <p14:xfrm>
                <a:off x="603144" y="2319264"/>
                <a:ext cx="253800" cy="167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C9B828-C0E0-44A8-A227-76C707C4E94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67504" y="2283624"/>
                  <a:ext cx="32544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8048F75-5B83-40CF-AF54-C91BA62DA8D7}"/>
                    </a:ext>
                  </a:extLst>
                </p14:cNvPr>
                <p14:cNvContentPartPr/>
                <p14:nvPr/>
              </p14:nvContentPartPr>
              <p14:xfrm>
                <a:off x="246744" y="2947464"/>
                <a:ext cx="202680" cy="2635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8048F75-5B83-40CF-AF54-C91BA62DA8D7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10744" y="2911464"/>
                  <a:ext cx="274320" cy="33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9418FFC2-0EE5-4246-919E-79F8C33A6E36}"/>
                  </a:ext>
                </a:extLst>
              </p14:cNvPr>
              <p14:cNvContentPartPr/>
              <p14:nvPr/>
            </p14:nvContentPartPr>
            <p14:xfrm>
              <a:off x="603144" y="4491864"/>
              <a:ext cx="398520" cy="39204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9418FFC2-0EE5-4246-919E-79F8C33A6E36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567504" y="4456224"/>
                <a:ext cx="470160" cy="46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22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A7E02C0-3A47-41ED-9533-DA29EA98A60B}"/>
              </a:ext>
            </a:extLst>
          </p:cNvPr>
          <p:cNvGrpSpPr/>
          <p:nvPr/>
        </p:nvGrpSpPr>
        <p:grpSpPr>
          <a:xfrm>
            <a:off x="2235024" y="185904"/>
            <a:ext cx="5328720" cy="3533760"/>
            <a:chOff x="2235024" y="185904"/>
            <a:chExt cx="5328720" cy="353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8D9241D-544D-4C09-BF9C-F445AA40CE99}"/>
                    </a:ext>
                  </a:extLst>
                </p14:cNvPr>
                <p14:cNvContentPartPr/>
                <p14:nvPr/>
              </p14:nvContentPartPr>
              <p14:xfrm>
                <a:off x="2321064" y="185904"/>
                <a:ext cx="591480" cy="497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8D9241D-544D-4C09-BF9C-F445AA40CE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85064" y="149904"/>
                  <a:ext cx="66312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B87A2CB-7AC8-4C98-9DCD-40924A14A200}"/>
                    </a:ext>
                  </a:extLst>
                </p14:cNvPr>
                <p14:cNvContentPartPr/>
                <p14:nvPr/>
              </p14:nvContentPartPr>
              <p14:xfrm>
                <a:off x="3227544" y="442224"/>
                <a:ext cx="490680" cy="42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B87A2CB-7AC8-4C98-9DCD-40924A14A2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191544" y="406224"/>
                  <a:ext cx="5623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601803A-03F4-45F3-8394-1E86A1491678}"/>
                    </a:ext>
                  </a:extLst>
                </p14:cNvPr>
                <p14:cNvContentPartPr/>
                <p14:nvPr/>
              </p14:nvContentPartPr>
              <p14:xfrm>
                <a:off x="3355704" y="675504"/>
                <a:ext cx="613080" cy="37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601803A-03F4-45F3-8394-1E86A14916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319704" y="639504"/>
                  <a:ext cx="684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7703192-E0AC-45AA-84D1-3BE3CDBBA214}"/>
                    </a:ext>
                  </a:extLst>
                </p14:cNvPr>
                <p14:cNvContentPartPr/>
                <p14:nvPr/>
              </p14:nvContentPartPr>
              <p14:xfrm>
                <a:off x="4562424" y="264744"/>
                <a:ext cx="266760" cy="46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7703192-E0AC-45AA-84D1-3BE3CDBBA21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26784" y="229104"/>
                  <a:ext cx="33840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5114449-64F7-469C-AEEB-9FDA4944CECA}"/>
                    </a:ext>
                  </a:extLst>
                </p14:cNvPr>
                <p14:cNvContentPartPr/>
                <p14:nvPr/>
              </p14:nvContentPartPr>
              <p14:xfrm>
                <a:off x="4580784" y="655344"/>
                <a:ext cx="445320" cy="122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5114449-64F7-469C-AEEB-9FDA4944CE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44784" y="619344"/>
                  <a:ext cx="5169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CB7F369-23E8-4307-BFD0-401CEBA041B4}"/>
                    </a:ext>
                  </a:extLst>
                </p14:cNvPr>
                <p14:cNvContentPartPr/>
                <p14:nvPr/>
              </p14:nvContentPartPr>
              <p14:xfrm>
                <a:off x="4379544" y="192744"/>
                <a:ext cx="293040" cy="72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CB7F369-23E8-4307-BFD0-401CEBA041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343904" y="156744"/>
                  <a:ext cx="364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B979A-8DA0-48AC-A051-B827862EEAEA}"/>
                    </a:ext>
                  </a:extLst>
                </p14:cNvPr>
                <p14:cNvContentPartPr/>
                <p14:nvPr/>
              </p14:nvContentPartPr>
              <p14:xfrm>
                <a:off x="5230224" y="218304"/>
                <a:ext cx="733320" cy="52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B979A-8DA0-48AC-A051-B827862EEA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94224" y="182664"/>
                  <a:ext cx="804960" cy="59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6DB7B7-C362-464E-8462-756005C6A696}"/>
                    </a:ext>
                  </a:extLst>
                </p14:cNvPr>
                <p14:cNvContentPartPr/>
                <p14:nvPr/>
              </p14:nvContentPartPr>
              <p14:xfrm>
                <a:off x="2395584" y="1325304"/>
                <a:ext cx="770040" cy="575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6DB7B7-C362-464E-8462-756005C6A6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59584" y="1289664"/>
                  <a:ext cx="841680" cy="64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C23F3FB-6B88-472A-9034-32696EE7B179}"/>
                    </a:ext>
                  </a:extLst>
                </p14:cNvPr>
                <p14:cNvContentPartPr/>
                <p14:nvPr/>
              </p14:nvContentPartPr>
              <p14:xfrm>
                <a:off x="3565584" y="1515384"/>
                <a:ext cx="478440" cy="7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C23F3FB-6B88-472A-9034-32696EE7B1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29944" y="1479384"/>
                  <a:ext cx="5500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B4F5E11-F613-42B6-A54E-57109B86E60A}"/>
                    </a:ext>
                  </a:extLst>
                </p14:cNvPr>
                <p14:cNvContentPartPr/>
                <p14:nvPr/>
              </p14:nvContentPartPr>
              <p14:xfrm>
                <a:off x="3721104" y="1714464"/>
                <a:ext cx="355320" cy="961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B4F5E11-F613-42B6-A54E-57109B86E60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85464" y="1678464"/>
                  <a:ext cx="42696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445E1C3-E9FE-4529-B6B2-ED74BB44EF20}"/>
                    </a:ext>
                  </a:extLst>
                </p14:cNvPr>
                <p14:cNvContentPartPr/>
                <p14:nvPr/>
              </p14:nvContentPartPr>
              <p14:xfrm>
                <a:off x="4544064" y="1087704"/>
                <a:ext cx="185400" cy="503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445E1C3-E9FE-4529-B6B2-ED74BB44EF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508424" y="1051704"/>
                  <a:ext cx="2570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3360A1-FDA0-4ABD-9918-4B19299375DA}"/>
                    </a:ext>
                  </a:extLst>
                </p14:cNvPr>
                <p14:cNvContentPartPr/>
                <p14:nvPr/>
              </p14:nvContentPartPr>
              <p14:xfrm>
                <a:off x="4480344" y="1543104"/>
                <a:ext cx="401760" cy="77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3360A1-FDA0-4ABD-9918-4B19299375D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444344" y="1507104"/>
                  <a:ext cx="4734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E32DCF6-46AC-4806-9C39-F9B7F0302A04}"/>
                    </a:ext>
                  </a:extLst>
                </p14:cNvPr>
                <p14:cNvContentPartPr/>
                <p14:nvPr/>
              </p14:nvContentPartPr>
              <p14:xfrm>
                <a:off x="4388544" y="1087344"/>
                <a:ext cx="255960" cy="37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E32DCF6-46AC-4806-9C39-F9B7F0302A0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352904" y="1051704"/>
                  <a:ext cx="3276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97A732-6A55-426B-ACD5-406FED649127}"/>
                    </a:ext>
                  </a:extLst>
                </p14:cNvPr>
                <p14:cNvContentPartPr/>
                <p14:nvPr/>
              </p14:nvContentPartPr>
              <p14:xfrm>
                <a:off x="5089464" y="1160784"/>
                <a:ext cx="332640" cy="317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97A732-6A55-426B-ACD5-406FED64912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053824" y="1125144"/>
                  <a:ext cx="40428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CC74F4-46B8-4914-A568-EE4CB3870601}"/>
                    </a:ext>
                  </a:extLst>
                </p14:cNvPr>
                <p14:cNvContentPartPr/>
                <p14:nvPr/>
              </p14:nvContentPartPr>
              <p14:xfrm>
                <a:off x="5065344" y="1106064"/>
                <a:ext cx="328680" cy="2671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CC74F4-46B8-4914-A568-EE4CB387060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29344" y="1070064"/>
                  <a:ext cx="4003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3649051-6FE6-4446-999E-DA069DC09ACC}"/>
                    </a:ext>
                  </a:extLst>
                </p14:cNvPr>
                <p14:cNvContentPartPr/>
                <p14:nvPr/>
              </p14:nvContentPartPr>
              <p14:xfrm>
                <a:off x="4955904" y="1251144"/>
                <a:ext cx="496080" cy="47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3649051-6FE6-4446-999E-DA069DC09AC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19904" y="1215144"/>
                  <a:ext cx="56772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91906B-9B72-48FC-BD24-EE992EAF62D9}"/>
                    </a:ext>
                  </a:extLst>
                </p14:cNvPr>
                <p14:cNvContentPartPr/>
                <p14:nvPr/>
              </p14:nvContentPartPr>
              <p14:xfrm>
                <a:off x="5247864" y="1133424"/>
                <a:ext cx="46800" cy="291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91906B-9B72-48FC-BD24-EE992EAF62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11864" y="1097784"/>
                  <a:ext cx="11844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7A97600-FC45-4743-BF44-1220E6B2A667}"/>
                    </a:ext>
                  </a:extLst>
                </p14:cNvPr>
                <p14:cNvContentPartPr/>
                <p14:nvPr/>
              </p14:nvContentPartPr>
              <p14:xfrm>
                <a:off x="5868864" y="804384"/>
                <a:ext cx="734400" cy="9687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7A97600-FC45-4743-BF44-1220E6B2A66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32864" y="768384"/>
                  <a:ext cx="806040" cy="10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0BF2B7E-D494-4E80-B63F-AEE5AFE66AB9}"/>
                    </a:ext>
                  </a:extLst>
                </p14:cNvPr>
                <p14:cNvContentPartPr/>
                <p14:nvPr/>
              </p14:nvContentPartPr>
              <p14:xfrm>
                <a:off x="6519384" y="840744"/>
                <a:ext cx="86400" cy="306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0BF2B7E-D494-4E80-B63F-AEE5AFE66AB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83384" y="805104"/>
                  <a:ext cx="15804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418417C-E2F7-401A-BAC1-B26E9CEB746D}"/>
                    </a:ext>
                  </a:extLst>
                </p14:cNvPr>
                <p14:cNvContentPartPr/>
                <p14:nvPr/>
              </p14:nvContentPartPr>
              <p14:xfrm>
                <a:off x="6226704" y="1206504"/>
                <a:ext cx="773280" cy="92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418417C-E2F7-401A-BAC1-B26E9CEB746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91064" y="1170504"/>
                  <a:ext cx="844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2E18E8-A99D-4A7B-AA01-C68B0EC47267}"/>
                    </a:ext>
                  </a:extLst>
                </p14:cNvPr>
                <p14:cNvContentPartPr/>
                <p14:nvPr/>
              </p14:nvContentPartPr>
              <p14:xfrm>
                <a:off x="6752664" y="1306944"/>
                <a:ext cx="105120" cy="324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2E18E8-A99D-4A7B-AA01-C68B0EC4726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17024" y="1271304"/>
                  <a:ext cx="1767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E8038AC-6474-4501-8C81-D3765C7B8888}"/>
                    </a:ext>
                  </a:extLst>
                </p14:cNvPr>
                <p14:cNvContentPartPr/>
                <p14:nvPr/>
              </p14:nvContentPartPr>
              <p14:xfrm>
                <a:off x="6656544" y="1407744"/>
                <a:ext cx="148680" cy="70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E8038AC-6474-4501-8C81-D3765C7B888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620544" y="1371744"/>
                  <a:ext cx="220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7F44516-FF4D-4ADA-80F1-53082CA06952}"/>
                    </a:ext>
                  </a:extLst>
                </p14:cNvPr>
                <p14:cNvContentPartPr/>
                <p14:nvPr/>
              </p14:nvContentPartPr>
              <p14:xfrm>
                <a:off x="6949224" y="584784"/>
                <a:ext cx="430560" cy="842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7F44516-FF4D-4ADA-80F1-53082CA0695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13224" y="549144"/>
                  <a:ext cx="502200" cy="9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DFF7845-FF2F-4828-B9BA-C08AF507952C}"/>
                    </a:ext>
                  </a:extLst>
                </p14:cNvPr>
                <p14:cNvContentPartPr/>
                <p14:nvPr/>
              </p14:nvContentPartPr>
              <p14:xfrm>
                <a:off x="3190824" y="2599704"/>
                <a:ext cx="276480" cy="572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DFF7845-FF2F-4828-B9BA-C08AF507952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54824" y="2563704"/>
                  <a:ext cx="34812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AE5F45-E54D-45AD-A000-87D80E259AAC}"/>
                    </a:ext>
                  </a:extLst>
                </p14:cNvPr>
                <p14:cNvContentPartPr/>
                <p14:nvPr/>
              </p14:nvContentPartPr>
              <p14:xfrm>
                <a:off x="3190824" y="3077064"/>
                <a:ext cx="581400" cy="123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AE5F45-E54D-45AD-A000-87D80E259AA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54824" y="3041424"/>
                  <a:ext cx="6530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90BFD7-2981-4890-85C8-54B05A10C4F5}"/>
                    </a:ext>
                  </a:extLst>
                </p14:cNvPr>
                <p14:cNvContentPartPr/>
                <p14:nvPr/>
              </p14:nvContentPartPr>
              <p14:xfrm>
                <a:off x="2998944" y="2534184"/>
                <a:ext cx="319320" cy="98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90BFD7-2981-4890-85C8-54B05A10C4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63304" y="2498544"/>
                  <a:ext cx="3909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5AF27C-6814-404A-8C3A-38A696CAF6E5}"/>
                    </a:ext>
                  </a:extLst>
                </p14:cNvPr>
                <p14:cNvContentPartPr/>
                <p14:nvPr/>
              </p14:nvContentPartPr>
              <p14:xfrm>
                <a:off x="4397904" y="2494944"/>
                <a:ext cx="471240" cy="565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5AF27C-6814-404A-8C3A-38A696CAF6E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362264" y="2458944"/>
                  <a:ext cx="5428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3896A6-2289-42C2-A74E-94E905B8073C}"/>
                    </a:ext>
                  </a:extLst>
                </p14:cNvPr>
                <p14:cNvContentPartPr/>
                <p14:nvPr/>
              </p14:nvContentPartPr>
              <p14:xfrm>
                <a:off x="4516704" y="2640384"/>
                <a:ext cx="374400" cy="14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3896A6-2289-42C2-A74E-94E905B807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481064" y="2604384"/>
                  <a:ext cx="446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FA8AB38-A048-4AF7-AAA1-BB575721686A}"/>
                    </a:ext>
                  </a:extLst>
                </p14:cNvPr>
                <p14:cNvContentPartPr/>
                <p14:nvPr/>
              </p14:nvContentPartPr>
              <p14:xfrm>
                <a:off x="5851224" y="2038824"/>
                <a:ext cx="229320" cy="700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FA8AB38-A048-4AF7-AAA1-BB575721686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15584" y="2002824"/>
                  <a:ext cx="300960" cy="77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83A832B-0A8C-4EFC-9CBA-B8D13F9AC9E7}"/>
                    </a:ext>
                  </a:extLst>
                </p14:cNvPr>
                <p14:cNvContentPartPr/>
                <p14:nvPr/>
              </p14:nvContentPartPr>
              <p14:xfrm>
                <a:off x="5669064" y="2166984"/>
                <a:ext cx="288360" cy="187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83A832B-0A8C-4EFC-9CBA-B8D13F9AC9E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33064" y="2130984"/>
                  <a:ext cx="360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B5846D-E191-4B92-BF11-C56BEBDE4785}"/>
                    </a:ext>
                  </a:extLst>
                </p14:cNvPr>
                <p14:cNvContentPartPr/>
                <p14:nvPr/>
              </p14:nvContentPartPr>
              <p14:xfrm>
                <a:off x="6281424" y="2094264"/>
                <a:ext cx="394920" cy="426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B5846D-E191-4B92-BF11-C56BEBDE478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45784" y="2058624"/>
                  <a:ext cx="466560" cy="49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2AAF8E1-7167-4654-AD46-34E6E228FAC6}"/>
                    </a:ext>
                  </a:extLst>
                </p14:cNvPr>
                <p14:cNvContentPartPr/>
                <p14:nvPr/>
              </p14:nvContentPartPr>
              <p14:xfrm>
                <a:off x="2315304" y="2440944"/>
                <a:ext cx="332280" cy="1278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2AAF8E1-7167-4654-AD46-34E6E228FAC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279664" y="2405304"/>
                  <a:ext cx="403920" cy="13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8983457-33B9-4CE2-ADE3-41719F636854}"/>
                    </a:ext>
                  </a:extLst>
                </p14:cNvPr>
                <p14:cNvContentPartPr/>
                <p14:nvPr/>
              </p14:nvContentPartPr>
              <p14:xfrm>
                <a:off x="2235024" y="1927584"/>
                <a:ext cx="5328720" cy="162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8983457-33B9-4CE2-ADE3-41719F63685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199384" y="1891944"/>
                  <a:ext cx="5400360" cy="169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19118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F0694B-D736-4B8E-8BF4-DF4111431266}"/>
                  </a:ext>
                </a:extLst>
              </p14:cNvPr>
              <p14:cNvContentPartPr/>
              <p14:nvPr/>
            </p14:nvContentPartPr>
            <p14:xfrm>
              <a:off x="637344" y="557424"/>
              <a:ext cx="511920" cy="4462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F0694B-D736-4B8E-8BF4-DF41114312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1704" y="521784"/>
                <a:ext cx="583560" cy="45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040BC925-3183-4DF1-87D1-D50404F914F5}"/>
              </a:ext>
            </a:extLst>
          </p:cNvPr>
          <p:cNvGrpSpPr/>
          <p:nvPr/>
        </p:nvGrpSpPr>
        <p:grpSpPr>
          <a:xfrm>
            <a:off x="2002104" y="118584"/>
            <a:ext cx="3538440" cy="4651920"/>
            <a:chOff x="2002104" y="118584"/>
            <a:chExt cx="3538440" cy="465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D0DC0F-4862-470E-ABA0-0BB42C3C2CC0}"/>
                    </a:ext>
                  </a:extLst>
                </p14:cNvPr>
                <p14:cNvContentPartPr/>
                <p14:nvPr/>
              </p14:nvContentPartPr>
              <p14:xfrm>
                <a:off x="2002104" y="465984"/>
                <a:ext cx="1463760" cy="4304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D0DC0F-4862-470E-ABA0-0BB42C3C2C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66464" y="430344"/>
                  <a:ext cx="1535400" cy="437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6E983C-FBDF-43F3-9B31-022258CC335F}"/>
                    </a:ext>
                  </a:extLst>
                </p14:cNvPr>
                <p14:cNvContentPartPr/>
                <p14:nvPr/>
              </p14:nvContentPartPr>
              <p14:xfrm>
                <a:off x="3684744" y="2495304"/>
                <a:ext cx="546120" cy="128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6E983C-FBDF-43F3-9B31-022258CC335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648744" y="2459304"/>
                  <a:ext cx="617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BA4282-44CE-49A0-804A-55D2B922B22C}"/>
                    </a:ext>
                  </a:extLst>
                </p14:cNvPr>
                <p14:cNvContentPartPr/>
                <p14:nvPr/>
              </p14:nvContentPartPr>
              <p14:xfrm>
                <a:off x="3703104" y="2826504"/>
                <a:ext cx="629280" cy="191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BA4282-44CE-49A0-804A-55D2B922B22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667104" y="2790504"/>
                  <a:ext cx="7009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AE8F2C-F799-459C-8B89-08159C13F6FD}"/>
                    </a:ext>
                  </a:extLst>
                </p14:cNvPr>
                <p14:cNvContentPartPr/>
                <p14:nvPr/>
              </p14:nvContentPartPr>
              <p14:xfrm>
                <a:off x="4422384" y="118584"/>
                <a:ext cx="1118160" cy="4334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AE8F2C-F799-459C-8B89-08159C13F6F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86384" y="82584"/>
                  <a:ext cx="1189800" cy="440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B66C060-9109-475C-B241-E062B29676BB}"/>
                  </a:ext>
                </a:extLst>
              </p14:cNvPr>
              <p14:cNvContentPartPr/>
              <p14:nvPr/>
            </p14:nvContentPartPr>
            <p14:xfrm>
              <a:off x="1179144" y="645264"/>
              <a:ext cx="37800" cy="469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B66C060-9109-475C-B241-E062B29676B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3144" y="609624"/>
                <a:ext cx="109440" cy="54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7E921D1-53B6-4EA7-BA18-D526510200B3}"/>
                  </a:ext>
                </a:extLst>
              </p14:cNvPr>
              <p14:cNvContentPartPr/>
              <p14:nvPr/>
            </p14:nvContentPartPr>
            <p14:xfrm>
              <a:off x="987264" y="1049544"/>
              <a:ext cx="362880" cy="748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7E921D1-53B6-4EA7-BA18-D526510200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1264" y="1013904"/>
                <a:ext cx="43452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655FEAD-FDED-4BD0-8092-FEE54181D928}"/>
                  </a:ext>
                </a:extLst>
              </p14:cNvPr>
              <p14:cNvContentPartPr/>
              <p14:nvPr/>
            </p14:nvContentPartPr>
            <p14:xfrm>
              <a:off x="978264" y="579024"/>
              <a:ext cx="359280" cy="62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655FEAD-FDED-4BD0-8092-FEE54181D92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2264" y="543384"/>
                <a:ext cx="4309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D56447-ACB6-4F52-87A1-DFD4803F940E}"/>
                  </a:ext>
                </a:extLst>
              </p14:cNvPr>
              <p14:cNvContentPartPr/>
              <p14:nvPr/>
            </p14:nvContentPartPr>
            <p14:xfrm>
              <a:off x="1502064" y="932544"/>
              <a:ext cx="43200" cy="163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D56447-ACB6-4F52-87A1-DFD4803F940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6424" y="896544"/>
                <a:ext cx="114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016D688-B6B3-4F3F-8DE7-5459446804BC}"/>
                  </a:ext>
                </a:extLst>
              </p14:cNvPr>
              <p14:cNvContentPartPr/>
              <p14:nvPr/>
            </p14:nvContentPartPr>
            <p14:xfrm>
              <a:off x="1398744" y="2386584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016D688-B6B3-4F3F-8DE7-5459446804B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363104" y="23505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04FA9DF1-76FA-4DBA-911D-A49EA2E66388}"/>
                  </a:ext>
                </a:extLst>
              </p14:cNvPr>
              <p14:cNvContentPartPr/>
              <p14:nvPr/>
            </p14:nvContentPartPr>
            <p14:xfrm>
              <a:off x="1453464" y="2587464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04FA9DF1-76FA-4DBA-911D-A49EA2E6638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7464" y="25518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990034C3-1C62-41FC-A302-6572C341CDEA}"/>
                  </a:ext>
                </a:extLst>
              </p14:cNvPr>
              <p14:cNvContentPartPr/>
              <p14:nvPr/>
            </p14:nvContentPartPr>
            <p14:xfrm>
              <a:off x="1453464" y="2834424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990034C3-1C62-41FC-A302-6572C341CD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17464" y="2798424"/>
                <a:ext cx="72000" cy="7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FA1CCBB5-FC0B-4617-9004-0D65FDF6932E}"/>
              </a:ext>
            </a:extLst>
          </p:cNvPr>
          <p:cNvGrpSpPr/>
          <p:nvPr/>
        </p:nvGrpSpPr>
        <p:grpSpPr>
          <a:xfrm>
            <a:off x="1334664" y="4528944"/>
            <a:ext cx="777600" cy="591840"/>
            <a:chOff x="1334664" y="4528944"/>
            <a:chExt cx="777600" cy="59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A6FD98-D80E-4955-A095-3F1233234D43}"/>
                    </a:ext>
                  </a:extLst>
                </p14:cNvPr>
                <p14:cNvContentPartPr/>
                <p14:nvPr/>
              </p14:nvContentPartPr>
              <p14:xfrm>
                <a:off x="1499544" y="4635144"/>
                <a:ext cx="65160" cy="374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A6FD98-D80E-4955-A095-3F1233234D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3544" y="4599504"/>
                  <a:ext cx="13680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3FE7316-FA56-4FEA-AF20-06FEEA66F7FE}"/>
                    </a:ext>
                  </a:extLst>
                </p14:cNvPr>
                <p14:cNvContentPartPr/>
                <p14:nvPr/>
              </p14:nvContentPartPr>
              <p14:xfrm>
                <a:off x="1334664" y="5001984"/>
                <a:ext cx="393840" cy="118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3FE7316-FA56-4FEA-AF20-06FEEA66F7F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298664" y="4966344"/>
                  <a:ext cx="465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5E4EBF8-07FC-4E13-9436-7AEECF19B243}"/>
                    </a:ext>
                  </a:extLst>
                </p14:cNvPr>
                <p14:cNvContentPartPr/>
                <p14:nvPr/>
              </p14:nvContentPartPr>
              <p14:xfrm>
                <a:off x="1334664" y="4528944"/>
                <a:ext cx="385560" cy="134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5E4EBF8-07FC-4E13-9436-7AEECF19B24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98664" y="4492944"/>
                  <a:ext cx="457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2FA6386-3604-45F1-9205-0F35372DCA2B}"/>
                    </a:ext>
                  </a:extLst>
                </p14:cNvPr>
                <p14:cNvContentPartPr/>
                <p14:nvPr/>
              </p14:nvContentPartPr>
              <p14:xfrm>
                <a:off x="1883304" y="4852584"/>
                <a:ext cx="228960" cy="176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2FA6386-3604-45F1-9205-0F35372DCA2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47664" y="4816584"/>
                  <a:ext cx="300600" cy="24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9A95E82-E569-4E87-BF7F-61C041E7C156}"/>
                  </a:ext>
                </a:extLst>
              </p14:cNvPr>
              <p14:cNvContentPartPr/>
              <p14:nvPr/>
            </p14:nvContentPartPr>
            <p14:xfrm>
              <a:off x="1371024" y="4403664"/>
              <a:ext cx="344160" cy="1044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9A95E82-E569-4E87-BF7F-61C041E7C15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335384" y="4368024"/>
                <a:ext cx="41580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9F18CCE-2837-4A1F-A90C-AFE084970E16}"/>
                  </a:ext>
                </a:extLst>
              </p14:cNvPr>
              <p14:cNvContentPartPr/>
              <p14:nvPr/>
            </p14:nvContentPartPr>
            <p14:xfrm>
              <a:off x="959904" y="440064"/>
              <a:ext cx="339480" cy="25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9F18CCE-2837-4A1F-A90C-AFE084970E1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24264" y="404424"/>
                <a:ext cx="411120" cy="97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63CFD783-704F-4AC5-A318-D5793903AC8B}"/>
              </a:ext>
            </a:extLst>
          </p:cNvPr>
          <p:cNvGrpSpPr/>
          <p:nvPr/>
        </p:nvGrpSpPr>
        <p:grpSpPr>
          <a:xfrm>
            <a:off x="1060344" y="1342224"/>
            <a:ext cx="803880" cy="832320"/>
            <a:chOff x="1060344" y="1342224"/>
            <a:chExt cx="803880" cy="83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76E3D9-9BF7-4357-A8EC-776DE7CEB0CF}"/>
                    </a:ext>
                  </a:extLst>
                </p14:cNvPr>
                <p14:cNvContentPartPr/>
                <p14:nvPr/>
              </p14:nvContentPartPr>
              <p14:xfrm>
                <a:off x="1233864" y="1480824"/>
                <a:ext cx="83160" cy="59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76E3D9-9BF7-4357-A8EC-776DE7CEB0C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98224" y="1445184"/>
                  <a:ext cx="154800" cy="66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D14FBDF-BB0B-4683-9DA4-AB8122DEAB34}"/>
                    </a:ext>
                  </a:extLst>
                </p14:cNvPr>
                <p14:cNvContentPartPr/>
                <p14:nvPr/>
              </p14:nvContentPartPr>
              <p14:xfrm>
                <a:off x="1170144" y="1983024"/>
                <a:ext cx="307440" cy="471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D14FBDF-BB0B-4683-9DA4-AB8122DEAB3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4144" y="1947384"/>
                  <a:ext cx="3790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C926A5-C041-4508-A98F-68BF06BE4C1C}"/>
                    </a:ext>
                  </a:extLst>
                </p14:cNvPr>
                <p14:cNvContentPartPr/>
                <p14:nvPr/>
              </p14:nvContentPartPr>
              <p14:xfrm>
                <a:off x="1060344" y="1477944"/>
                <a:ext cx="300240" cy="4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C926A5-C041-4508-A98F-68BF06BE4C1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24704" y="1442304"/>
                  <a:ext cx="371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06A792-665E-4AEF-8527-6B88E67D7F9E}"/>
                    </a:ext>
                  </a:extLst>
                </p14:cNvPr>
                <p14:cNvContentPartPr/>
                <p14:nvPr/>
              </p14:nvContentPartPr>
              <p14:xfrm>
                <a:off x="1583064" y="1882944"/>
                <a:ext cx="281160" cy="291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06A792-665E-4AEF-8527-6B88E67D7F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547424" y="1846944"/>
                  <a:ext cx="35280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F90C9CC-DA14-43EB-93C6-BA8253174D10}"/>
                    </a:ext>
                  </a:extLst>
                </p14:cNvPr>
                <p14:cNvContentPartPr/>
                <p14:nvPr/>
              </p14:nvContentPartPr>
              <p14:xfrm>
                <a:off x="1069344" y="1342224"/>
                <a:ext cx="244440" cy="11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F90C9CC-DA14-43EB-93C6-BA8253174D1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33704" y="1306224"/>
                  <a:ext cx="3160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6746F4B-D451-412E-B36E-0BA86E42D3CA}"/>
              </a:ext>
            </a:extLst>
          </p:cNvPr>
          <p:cNvGrpSpPr/>
          <p:nvPr/>
        </p:nvGrpSpPr>
        <p:grpSpPr>
          <a:xfrm>
            <a:off x="1005624" y="2961504"/>
            <a:ext cx="876240" cy="1335960"/>
            <a:chOff x="1005624" y="2961504"/>
            <a:chExt cx="876240" cy="133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AC38301-6D8C-4CDA-A74A-38B23E277C11}"/>
                    </a:ext>
                  </a:extLst>
                </p14:cNvPr>
                <p14:cNvContentPartPr/>
                <p14:nvPr/>
              </p14:nvContentPartPr>
              <p14:xfrm>
                <a:off x="1288944" y="3106944"/>
                <a:ext cx="10800" cy="503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AC38301-6D8C-4CDA-A74A-38B23E277C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52944" y="3071304"/>
                  <a:ext cx="82440" cy="5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886B734-DC2D-43B7-9B24-702A58E50D57}"/>
                    </a:ext>
                  </a:extLst>
                </p14:cNvPr>
                <p14:cNvContentPartPr/>
                <p14:nvPr/>
              </p14:nvContentPartPr>
              <p14:xfrm>
                <a:off x="1042344" y="3559824"/>
                <a:ext cx="522360" cy="134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886B734-DC2D-43B7-9B24-702A58E50D5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06344" y="3524184"/>
                  <a:ext cx="594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E2A50D6-8A01-4CE6-8122-F70D80643DD6}"/>
                    </a:ext>
                  </a:extLst>
                </p14:cNvPr>
                <p14:cNvContentPartPr/>
                <p14:nvPr/>
              </p14:nvContentPartPr>
              <p14:xfrm>
                <a:off x="1005624" y="3036384"/>
                <a:ext cx="508320" cy="16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E2A50D6-8A01-4CE6-8122-F70D80643D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9624" y="3000744"/>
                  <a:ext cx="579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A0EED77-15A8-44E3-AE02-96F88BCFB368}"/>
                    </a:ext>
                  </a:extLst>
                </p14:cNvPr>
                <p14:cNvContentPartPr/>
                <p14:nvPr/>
              </p14:nvContentPartPr>
              <p14:xfrm>
                <a:off x="1711944" y="3410424"/>
                <a:ext cx="169920" cy="31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A0EED77-15A8-44E3-AE02-96F88BCFB3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676304" y="3374424"/>
                  <a:ext cx="24156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A7EE754-BEEC-4441-BCEA-986D8568D3C7}"/>
                    </a:ext>
                  </a:extLst>
                </p14:cNvPr>
                <p14:cNvContentPartPr/>
                <p14:nvPr/>
              </p14:nvContentPartPr>
              <p14:xfrm>
                <a:off x="1773504" y="3236544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A7EE754-BEEC-4441-BCEA-986D8568D3C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37504" y="3200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90BD79-B9B3-4FEF-A76D-CEB0BF0256A3}"/>
                    </a:ext>
                  </a:extLst>
                </p14:cNvPr>
                <p14:cNvContentPartPr/>
                <p14:nvPr/>
              </p14:nvContentPartPr>
              <p14:xfrm>
                <a:off x="1481184" y="386762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90BD79-B9B3-4FEF-A76D-CEB0BF0256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45184" y="38319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A03FC6-D61D-4799-B812-E1D36A1C4431}"/>
                    </a:ext>
                  </a:extLst>
                </p14:cNvPr>
                <p14:cNvContentPartPr/>
                <p14:nvPr/>
              </p14:nvContentPartPr>
              <p14:xfrm>
                <a:off x="1499544" y="411458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A03FC6-D61D-4799-B812-E1D36A1C44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3544" y="40785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5F5DB34-C2B0-437E-A70D-9B86153EBED6}"/>
                    </a:ext>
                  </a:extLst>
                </p14:cNvPr>
                <p14:cNvContentPartPr/>
                <p14:nvPr/>
              </p14:nvContentPartPr>
              <p14:xfrm>
                <a:off x="1499544" y="4297104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5F5DB34-C2B0-437E-A70D-9B86153EBED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63544" y="42614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406FB0-9E54-4CAA-AAC4-8F70DEDFBA65}"/>
                    </a:ext>
                  </a:extLst>
                </p14:cNvPr>
                <p14:cNvContentPartPr/>
                <p14:nvPr/>
              </p14:nvContentPartPr>
              <p14:xfrm>
                <a:off x="1069344" y="2961504"/>
                <a:ext cx="338040" cy="65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406FB0-9E54-4CAA-AAC4-8F70DEDFBA6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33704" y="2925864"/>
                  <a:ext cx="409680" cy="13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1BE58CFB-E809-47DB-B317-AF82A55F698A}"/>
              </a:ext>
            </a:extLst>
          </p:cNvPr>
          <p:cNvGrpSpPr/>
          <p:nvPr/>
        </p:nvGrpSpPr>
        <p:grpSpPr>
          <a:xfrm>
            <a:off x="4690584" y="90864"/>
            <a:ext cx="7306920" cy="4416120"/>
            <a:chOff x="4690584" y="90864"/>
            <a:chExt cx="7306920" cy="441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A5DA193-56C0-40E4-B1D2-E2E63B67F83E}"/>
                    </a:ext>
                  </a:extLst>
                </p14:cNvPr>
                <p14:cNvContentPartPr/>
                <p14:nvPr/>
              </p14:nvContentPartPr>
              <p14:xfrm>
                <a:off x="11411064" y="145944"/>
                <a:ext cx="586440" cy="29678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A5DA193-56C0-40E4-B1D2-E2E63B67F8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375424" y="109944"/>
                  <a:ext cx="658080" cy="30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19297CE-BF3D-4769-A285-F51794D80D8F}"/>
                    </a:ext>
                  </a:extLst>
                </p14:cNvPr>
                <p14:cNvContentPartPr/>
                <p14:nvPr/>
              </p14:nvContentPartPr>
              <p14:xfrm>
                <a:off x="9171144" y="199224"/>
                <a:ext cx="1246320" cy="3548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19297CE-BF3D-4769-A285-F51794D80D8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35144" y="163584"/>
                  <a:ext cx="1317960" cy="36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C589080-CB3F-4995-A011-0FAE0EF5E885}"/>
                    </a:ext>
                  </a:extLst>
                </p14:cNvPr>
                <p14:cNvContentPartPr/>
                <p14:nvPr/>
              </p14:nvContentPartPr>
              <p14:xfrm>
                <a:off x="10075464" y="185544"/>
                <a:ext cx="932040" cy="316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C589080-CB3F-4995-A011-0FAE0EF5E8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039824" y="149544"/>
                  <a:ext cx="1003680" cy="32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134C367-944C-40D3-BD5D-043585BEA321}"/>
                    </a:ext>
                  </a:extLst>
                </p14:cNvPr>
                <p14:cNvContentPartPr/>
                <p14:nvPr/>
              </p14:nvContentPartPr>
              <p14:xfrm>
                <a:off x="4872024" y="365184"/>
                <a:ext cx="147960" cy="523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134C367-944C-40D3-BD5D-043585BEA32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36384" y="329544"/>
                  <a:ext cx="21960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FA61C49-3F96-4634-B6B2-D68C75827449}"/>
                    </a:ext>
                  </a:extLst>
                </p14:cNvPr>
                <p14:cNvContentPartPr/>
                <p14:nvPr/>
              </p14:nvContentPartPr>
              <p14:xfrm>
                <a:off x="4736304" y="465984"/>
                <a:ext cx="125280" cy="140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FA61C49-3F96-4634-B6B2-D68C7582744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00304" y="429984"/>
                  <a:ext cx="196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12A9BF-A243-41D7-BB13-8D75C3EC6FB4}"/>
                    </a:ext>
                  </a:extLst>
                </p14:cNvPr>
                <p14:cNvContentPartPr/>
                <p14:nvPr/>
              </p14:nvContentPartPr>
              <p14:xfrm>
                <a:off x="5074704" y="731304"/>
                <a:ext cx="36360" cy="1090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12A9BF-A243-41D7-BB13-8D75C3EC6FB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38704" y="695664"/>
                  <a:ext cx="108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3C8834F-08DD-45B7-8A80-7231A15E9D4E}"/>
                    </a:ext>
                  </a:extLst>
                </p14:cNvPr>
                <p14:cNvContentPartPr/>
                <p14:nvPr/>
              </p14:nvContentPartPr>
              <p14:xfrm>
                <a:off x="5230224" y="667224"/>
                <a:ext cx="9720" cy="145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3C8834F-08DD-45B7-8A80-7231A15E9D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194584" y="631224"/>
                  <a:ext cx="81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1111788-A840-4383-BFD2-40A2A91ED27B}"/>
                    </a:ext>
                  </a:extLst>
                </p14:cNvPr>
                <p14:cNvContentPartPr/>
                <p14:nvPr/>
              </p14:nvContentPartPr>
              <p14:xfrm>
                <a:off x="4690584" y="173664"/>
                <a:ext cx="172800" cy="457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1111788-A840-4383-BFD2-40A2A91ED27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654944" y="138024"/>
                  <a:ext cx="2444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362EF68-F474-42DE-842D-ED8ACF26ED7E}"/>
                    </a:ext>
                  </a:extLst>
                </p14:cNvPr>
                <p14:cNvContentPartPr/>
                <p14:nvPr/>
              </p14:nvContentPartPr>
              <p14:xfrm>
                <a:off x="4998744" y="1371384"/>
                <a:ext cx="57600" cy="493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362EF68-F474-42DE-842D-ED8ACF26ED7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963104" y="1335384"/>
                  <a:ext cx="129240" cy="56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154230E-40B7-434F-943A-033F29974113}"/>
                    </a:ext>
                  </a:extLst>
                </p14:cNvPr>
                <p14:cNvContentPartPr/>
                <p14:nvPr/>
              </p14:nvContentPartPr>
              <p14:xfrm>
                <a:off x="4809384" y="1517544"/>
                <a:ext cx="179280" cy="1404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154230E-40B7-434F-943A-033F2997411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73744" y="1481544"/>
                  <a:ext cx="25092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F24AB38-6DCA-4B27-B62D-E6B67C8A23FA}"/>
                    </a:ext>
                  </a:extLst>
                </p14:cNvPr>
                <p14:cNvContentPartPr/>
                <p14:nvPr/>
              </p14:nvContentPartPr>
              <p14:xfrm>
                <a:off x="5122224" y="1736784"/>
                <a:ext cx="218520" cy="5623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F24AB38-6DCA-4B27-B62D-E6B67C8A23F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86584" y="1701144"/>
                  <a:ext cx="2901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E03214-F038-4BDC-8524-EDAF353BB0BE}"/>
                    </a:ext>
                  </a:extLst>
                </p14:cNvPr>
                <p14:cNvContentPartPr/>
                <p14:nvPr/>
              </p14:nvContentPartPr>
              <p14:xfrm>
                <a:off x="5533704" y="1819224"/>
                <a:ext cx="15120" cy="2113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0E03214-F038-4BDC-8524-EDAF353BB0B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97704" y="1783584"/>
                  <a:ext cx="867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04A28B-A6D3-401C-B69D-770352765E3C}"/>
                    </a:ext>
                  </a:extLst>
                </p14:cNvPr>
                <p14:cNvContentPartPr/>
                <p14:nvPr/>
              </p14:nvContentPartPr>
              <p14:xfrm>
                <a:off x="7378704" y="544464"/>
                <a:ext cx="6120" cy="3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D04A28B-A6D3-401C-B69D-770352765E3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343064" y="508824"/>
                  <a:ext cx="777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E08046-1FBB-4E4C-BFB1-BE25FE0348A0}"/>
                    </a:ext>
                  </a:extLst>
                </p14:cNvPr>
                <p14:cNvContentPartPr/>
                <p14:nvPr/>
              </p14:nvContentPartPr>
              <p14:xfrm>
                <a:off x="7781184" y="517464"/>
                <a:ext cx="5760" cy="3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2E08046-1FBB-4E4C-BFB1-BE25FE0348A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45544" y="481464"/>
                  <a:ext cx="774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8879746-137F-4DF9-AFB3-DEE78B063F2A}"/>
                    </a:ext>
                  </a:extLst>
                </p14:cNvPr>
                <p14:cNvContentPartPr/>
                <p14:nvPr/>
              </p14:nvContentPartPr>
              <p14:xfrm>
                <a:off x="8482464" y="191664"/>
                <a:ext cx="368640" cy="4543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8879746-137F-4DF9-AFB3-DEE78B063F2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446824" y="156024"/>
                  <a:ext cx="44028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77D34C8-796B-40A8-A23A-3A5E06B35B2F}"/>
                    </a:ext>
                  </a:extLst>
                </p14:cNvPr>
                <p14:cNvContentPartPr/>
                <p14:nvPr/>
              </p14:nvContentPartPr>
              <p14:xfrm>
                <a:off x="8421264" y="246384"/>
                <a:ext cx="170280" cy="158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77D34C8-796B-40A8-A23A-3A5E06B35B2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85624" y="210744"/>
                  <a:ext cx="2419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D5332158-51AF-4ABE-9091-D4EC1E7CD6AE}"/>
                    </a:ext>
                  </a:extLst>
                </p14:cNvPr>
                <p14:cNvContentPartPr/>
                <p14:nvPr/>
              </p14:nvContentPartPr>
              <p14:xfrm>
                <a:off x="8676864" y="590544"/>
                <a:ext cx="19440" cy="1764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D5332158-51AF-4ABE-9091-D4EC1E7CD6A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40864" y="554904"/>
                  <a:ext cx="91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244ED62-3E24-4C97-BAA8-B85C57D2C6C9}"/>
                    </a:ext>
                  </a:extLst>
                </p14:cNvPr>
                <p14:cNvContentPartPr/>
                <p14:nvPr/>
              </p14:nvContentPartPr>
              <p14:xfrm>
                <a:off x="8823744" y="548064"/>
                <a:ext cx="229320" cy="22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244ED62-3E24-4C97-BAA8-B85C57D2C6C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87744" y="512424"/>
                  <a:ext cx="3009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A4D0FB9-3D52-481A-A329-9EA8C2AA404A}"/>
                    </a:ext>
                  </a:extLst>
                </p14:cNvPr>
                <p14:cNvContentPartPr/>
                <p14:nvPr/>
              </p14:nvContentPartPr>
              <p14:xfrm>
                <a:off x="8357184" y="90864"/>
                <a:ext cx="182520" cy="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A4D0FB9-3D52-481A-A329-9EA8C2AA404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21184" y="55224"/>
                  <a:ext cx="2541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D9A4362-D03D-4CD2-AED5-39DF99F8249D}"/>
                    </a:ext>
                  </a:extLst>
                </p14:cNvPr>
                <p14:cNvContentPartPr/>
                <p14:nvPr/>
              </p14:nvContentPartPr>
              <p14:xfrm>
                <a:off x="6095304" y="292464"/>
                <a:ext cx="204840" cy="4136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D9A4362-D03D-4CD2-AED5-39DF99F8249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059664" y="256464"/>
                  <a:ext cx="276480" cy="48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BF3FC9-5BE3-4646-BAB6-1E20FD89C24F}"/>
                    </a:ext>
                  </a:extLst>
                </p14:cNvPr>
                <p14:cNvContentPartPr/>
                <p14:nvPr/>
              </p14:nvContentPartPr>
              <p14:xfrm>
                <a:off x="6007464" y="301464"/>
                <a:ext cx="123480" cy="130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BF3FC9-5BE3-4646-BAB6-1E20FD89C24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71464" y="265464"/>
                  <a:ext cx="1951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DCEC11-FF75-4F1C-BE74-0D3B5FA6DE2B}"/>
                    </a:ext>
                  </a:extLst>
                </p14:cNvPr>
                <p14:cNvContentPartPr/>
                <p14:nvPr/>
              </p14:nvContentPartPr>
              <p14:xfrm>
                <a:off x="6281424" y="603144"/>
                <a:ext cx="46800" cy="16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DCEC11-FF75-4F1C-BE74-0D3B5FA6DE2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245784" y="567144"/>
                  <a:ext cx="1184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B9449F1-5BC4-4098-A212-3AD35F488159}"/>
                    </a:ext>
                  </a:extLst>
                </p14:cNvPr>
                <p14:cNvContentPartPr/>
                <p14:nvPr/>
              </p14:nvContentPartPr>
              <p14:xfrm>
                <a:off x="6418584" y="584064"/>
                <a:ext cx="319680" cy="271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B9449F1-5BC4-4098-A212-3AD35F4881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382944" y="548064"/>
                  <a:ext cx="3913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6A300CB-F0D3-4FF7-A3DC-F6BC51537395}"/>
                    </a:ext>
                  </a:extLst>
                </p14:cNvPr>
                <p14:cNvContentPartPr/>
                <p14:nvPr/>
              </p14:nvContentPartPr>
              <p14:xfrm>
                <a:off x="6985944" y="489744"/>
                <a:ext cx="360" cy="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6A300CB-F0D3-4FF7-A3DC-F6BC5153739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49944" y="4541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22323A5-2972-47F8-B1AC-F7029BEDA0DE}"/>
                    </a:ext>
                  </a:extLst>
                </p14:cNvPr>
                <p14:cNvContentPartPr/>
                <p14:nvPr/>
              </p14:nvContentPartPr>
              <p14:xfrm>
                <a:off x="5970744" y="140544"/>
                <a:ext cx="241200" cy="33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22323A5-2972-47F8-B1AC-F7029BEDA0D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35104" y="104544"/>
                  <a:ext cx="312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4C45E17-6491-4039-8B6F-630FE503BCE8}"/>
                    </a:ext>
                  </a:extLst>
                </p14:cNvPr>
                <p14:cNvContentPartPr/>
                <p14:nvPr/>
              </p14:nvContentPartPr>
              <p14:xfrm>
                <a:off x="6436584" y="1206504"/>
                <a:ext cx="192960" cy="5000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4C45E17-6491-4039-8B6F-630FE503BCE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00944" y="1170864"/>
                  <a:ext cx="2646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F711964-E268-4CCA-AE8C-D22B21405CAA}"/>
                    </a:ext>
                  </a:extLst>
                </p14:cNvPr>
                <p14:cNvContentPartPr/>
                <p14:nvPr/>
              </p14:nvContentPartPr>
              <p14:xfrm>
                <a:off x="6318144" y="1316304"/>
                <a:ext cx="151560" cy="1306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F711964-E268-4CCA-AE8C-D22B21405C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82144" y="1280664"/>
                  <a:ext cx="223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51B5B1D-BBA0-4137-8E29-C179E881D4A9}"/>
                    </a:ext>
                  </a:extLst>
                </p14:cNvPr>
                <p14:cNvContentPartPr/>
                <p14:nvPr/>
              </p14:nvContentPartPr>
              <p14:xfrm>
                <a:off x="6519384" y="1543824"/>
                <a:ext cx="401400" cy="4050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1B5B1D-BBA0-4137-8E29-C179E881D4A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3744" y="1508184"/>
                  <a:ext cx="473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1330911-2FDF-4EE8-BCF1-CD8E17975C1A}"/>
                    </a:ext>
                  </a:extLst>
                </p14:cNvPr>
                <p14:cNvContentPartPr/>
                <p14:nvPr/>
              </p14:nvContentPartPr>
              <p14:xfrm>
                <a:off x="7038504" y="1579104"/>
                <a:ext cx="223920" cy="148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1330911-2FDF-4EE8-BCF1-CD8E17975C1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02504" y="1543104"/>
                  <a:ext cx="2955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F7B217B-B811-425B-A2CA-D66E0D5873E7}"/>
                    </a:ext>
                  </a:extLst>
                </p14:cNvPr>
                <p14:cNvContentPartPr/>
                <p14:nvPr/>
              </p14:nvContentPartPr>
              <p14:xfrm>
                <a:off x="7030944" y="1578744"/>
                <a:ext cx="429120" cy="331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F7B217B-B811-425B-A2CA-D66E0D5873E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95304" y="1543104"/>
                  <a:ext cx="50076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4A9AED44-F50F-417F-9D42-CF5B8D7E32F2}"/>
                    </a:ext>
                  </a:extLst>
                </p14:cNvPr>
                <p14:cNvContentPartPr/>
                <p14:nvPr/>
              </p14:nvContentPartPr>
              <p14:xfrm>
                <a:off x="7470504" y="1440864"/>
                <a:ext cx="17640" cy="219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4A9AED44-F50F-417F-9D42-CF5B8D7E32F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34504" y="1405224"/>
                  <a:ext cx="892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7C920B4-2447-4AF3-8AC7-4A4B123357EA}"/>
                    </a:ext>
                  </a:extLst>
                </p14:cNvPr>
                <p14:cNvContentPartPr/>
                <p14:nvPr/>
              </p14:nvContentPartPr>
              <p14:xfrm>
                <a:off x="7991424" y="1389744"/>
                <a:ext cx="39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7C920B4-2447-4AF3-8AC7-4A4B123357E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955784" y="135374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B28CEE70-D57E-4EB2-94EC-F5F3D23C0B61}"/>
                    </a:ext>
                  </a:extLst>
                </p14:cNvPr>
                <p14:cNvContentPartPr/>
                <p14:nvPr/>
              </p14:nvContentPartPr>
              <p14:xfrm>
                <a:off x="8247744" y="1389744"/>
                <a:ext cx="972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B28CEE70-D57E-4EB2-94EC-F5F3D23C0B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211744" y="1353744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B23801-46B3-4D54-B4FF-B076E03FC731}"/>
                    </a:ext>
                  </a:extLst>
                </p14:cNvPr>
                <p14:cNvContentPartPr/>
                <p14:nvPr/>
              </p14:nvContentPartPr>
              <p14:xfrm>
                <a:off x="8658144" y="1097064"/>
                <a:ext cx="202680" cy="4755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B23801-46B3-4D54-B4FF-B076E03FC73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22144" y="1061064"/>
                  <a:ext cx="274320" cy="54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47E9510-474C-4D00-8A35-422E46D0DFA9}"/>
                    </a:ext>
                  </a:extLst>
                </p14:cNvPr>
                <p14:cNvContentPartPr/>
                <p14:nvPr/>
              </p14:nvContentPartPr>
              <p14:xfrm>
                <a:off x="8540424" y="1243224"/>
                <a:ext cx="189000" cy="1490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47E9510-474C-4D00-8A35-422E46D0DFA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04424" y="1207224"/>
                  <a:ext cx="260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102C5DE-9B28-4944-8E8C-D496DC4B8C73}"/>
                    </a:ext>
                  </a:extLst>
                </p14:cNvPr>
                <p14:cNvContentPartPr/>
                <p14:nvPr/>
              </p14:nvContentPartPr>
              <p14:xfrm>
                <a:off x="8804304" y="1513584"/>
                <a:ext cx="238320" cy="277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102C5DE-9B28-4944-8E8C-D496DC4B8C7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768664" y="1477944"/>
                  <a:ext cx="3099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66253DE-E24B-4F2D-836D-C787E7063F46}"/>
                    </a:ext>
                  </a:extLst>
                </p14:cNvPr>
                <p14:cNvContentPartPr/>
                <p14:nvPr/>
              </p14:nvContentPartPr>
              <p14:xfrm>
                <a:off x="9125424" y="1506384"/>
                <a:ext cx="220680" cy="2088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66253DE-E24B-4F2D-836D-C787E7063F4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089424" y="1470744"/>
                  <a:ext cx="2923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64093CF-7C83-4138-BACF-44B8D267702C}"/>
                    </a:ext>
                  </a:extLst>
                </p14:cNvPr>
                <p14:cNvContentPartPr/>
                <p14:nvPr/>
              </p14:nvContentPartPr>
              <p14:xfrm>
                <a:off x="8475984" y="1041984"/>
                <a:ext cx="23724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64093CF-7C83-4138-BACF-44B8D267702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40344" y="1006344"/>
                  <a:ext cx="3088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F821E153-EA9A-4081-836B-F70BF27992B0}"/>
                    </a:ext>
                  </a:extLst>
                </p14:cNvPr>
                <p14:cNvContentPartPr/>
                <p14:nvPr/>
              </p14:nvContentPartPr>
              <p14:xfrm>
                <a:off x="6299784" y="1088064"/>
                <a:ext cx="191520" cy="277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F821E153-EA9A-4081-836B-F70BF27992B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263784" y="1052064"/>
                  <a:ext cx="2631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A3726BE-BC65-4D89-A8B5-E5181456A73C}"/>
                    </a:ext>
                  </a:extLst>
                </p14:cNvPr>
                <p14:cNvContentPartPr/>
                <p14:nvPr/>
              </p14:nvContentPartPr>
              <p14:xfrm>
                <a:off x="4818384" y="1252224"/>
                <a:ext cx="201240" cy="72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A3726BE-BC65-4D89-A8B5-E5181456A7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782744" y="1216584"/>
                  <a:ext cx="2728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B080A53-B52D-4C68-A59D-F26934958C42}"/>
                    </a:ext>
                  </a:extLst>
                </p14:cNvPr>
                <p14:cNvContentPartPr/>
                <p14:nvPr/>
              </p14:nvContentPartPr>
              <p14:xfrm>
                <a:off x="5165784" y="2459304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B080A53-B52D-4C68-A59D-F26934958C4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0144" y="24236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689D549-43BD-486F-8D33-40E12F21F9F7}"/>
                    </a:ext>
                  </a:extLst>
                </p14:cNvPr>
                <p14:cNvContentPartPr/>
                <p14:nvPr/>
              </p14:nvContentPartPr>
              <p14:xfrm>
                <a:off x="5156784" y="2706264"/>
                <a:ext cx="39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689D549-43BD-486F-8D33-40E12F21F9F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121144" y="267062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C880BF5-ED1D-4F5C-8549-A006CAC1729F}"/>
                    </a:ext>
                  </a:extLst>
                </p14:cNvPr>
                <p14:cNvContentPartPr/>
                <p14:nvPr/>
              </p14:nvContentPartPr>
              <p14:xfrm>
                <a:off x="5165784" y="2852784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C880BF5-ED1D-4F5C-8549-A006CAC1729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30144" y="28167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A4D90F2-5B93-49D5-8A54-1C164794D3B5}"/>
                    </a:ext>
                  </a:extLst>
                </p14:cNvPr>
                <p14:cNvContentPartPr/>
                <p14:nvPr/>
              </p14:nvContentPartPr>
              <p14:xfrm>
                <a:off x="6961464" y="2852784"/>
                <a:ext cx="115920" cy="3924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CA4D90F2-5B93-49D5-8A54-1C164794D3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925464" y="2816784"/>
                  <a:ext cx="1875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1BC50AF2-D608-4BAF-99F8-B30603EAFA17}"/>
                    </a:ext>
                  </a:extLst>
                </p14:cNvPr>
                <p14:cNvContentPartPr/>
                <p14:nvPr/>
              </p14:nvContentPartPr>
              <p14:xfrm>
                <a:off x="6839424" y="2889144"/>
                <a:ext cx="125280" cy="149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1BC50AF2-D608-4BAF-99F8-B30603EAFA1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03424" y="2853504"/>
                  <a:ext cx="196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D69B8C9E-C373-4A59-A7A2-16F90C25CA4C}"/>
                    </a:ext>
                  </a:extLst>
                </p14:cNvPr>
                <p14:cNvContentPartPr/>
                <p14:nvPr/>
              </p14:nvContentPartPr>
              <p14:xfrm>
                <a:off x="7177464" y="3069144"/>
                <a:ext cx="154440" cy="187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D69B8C9E-C373-4A59-A7A2-16F90C25CA4C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7141824" y="3033504"/>
                  <a:ext cx="2260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1A96DF4-05E8-44F7-909B-BBD18028DF38}"/>
                    </a:ext>
                  </a:extLst>
                </p14:cNvPr>
                <p14:cNvContentPartPr/>
                <p14:nvPr/>
              </p14:nvContentPartPr>
              <p14:xfrm>
                <a:off x="7305984" y="2916504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1A96DF4-05E8-44F7-909B-BBD18028DF3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269984" y="28808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3FF8B90-D17F-428C-B5FB-5D28028AAB85}"/>
                    </a:ext>
                  </a:extLst>
                </p14:cNvPr>
                <p14:cNvContentPartPr/>
                <p14:nvPr/>
              </p14:nvContentPartPr>
              <p14:xfrm>
                <a:off x="7419384" y="3124584"/>
                <a:ext cx="269280" cy="195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3FF8B90-D17F-428C-B5FB-5D28028AAB8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83744" y="3088584"/>
                  <a:ext cx="34092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6E12819-6B01-4BC5-AB7C-E23577AACA4D}"/>
                    </a:ext>
                  </a:extLst>
                </p14:cNvPr>
                <p14:cNvContentPartPr/>
                <p14:nvPr/>
              </p14:nvContentPartPr>
              <p14:xfrm>
                <a:off x="7772184" y="2843424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6E12819-6B01-4BC5-AB7C-E23577AACA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36184" y="280742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A0AD888-A48C-4572-86C1-6ACF004634E2}"/>
                    </a:ext>
                  </a:extLst>
                </p14:cNvPr>
                <p14:cNvContentPartPr/>
                <p14:nvPr/>
              </p14:nvContentPartPr>
              <p14:xfrm>
                <a:off x="8293104" y="2889144"/>
                <a:ext cx="360" cy="97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A0AD888-A48C-4572-86C1-6ACF004634E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257464" y="285314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E1AF52A-16E2-44CB-81EE-B140C9A176A8}"/>
                    </a:ext>
                  </a:extLst>
                </p14:cNvPr>
                <p14:cNvContentPartPr/>
                <p14:nvPr/>
              </p14:nvContentPartPr>
              <p14:xfrm>
                <a:off x="8631504" y="2797704"/>
                <a:ext cx="972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E1AF52A-16E2-44CB-81EE-B140C9A176A8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595864" y="2761704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54A84E2-C722-4A8D-A2E5-8359E2006CC2}"/>
                    </a:ext>
                  </a:extLst>
                </p14:cNvPr>
                <p14:cNvContentPartPr/>
                <p14:nvPr/>
              </p14:nvContentPartPr>
              <p14:xfrm>
                <a:off x="9095184" y="2349864"/>
                <a:ext cx="195120" cy="428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54A84E2-C722-4A8D-A2E5-8359E2006CC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059544" y="2313864"/>
                  <a:ext cx="266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E81B1E-D760-4C70-80C3-DC8FB58CD6E5}"/>
                    </a:ext>
                  </a:extLst>
                </p14:cNvPr>
                <p14:cNvContentPartPr/>
                <p14:nvPr/>
              </p14:nvContentPartPr>
              <p14:xfrm>
                <a:off x="8924184" y="2340504"/>
                <a:ext cx="217800" cy="1940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E81B1E-D760-4C70-80C3-DC8FB58CD6E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88544" y="2304504"/>
                  <a:ext cx="28944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89264BD-3969-4862-8575-A40D154415AC}"/>
                    </a:ext>
                  </a:extLst>
                </p14:cNvPr>
                <p14:cNvContentPartPr/>
                <p14:nvPr/>
              </p14:nvContentPartPr>
              <p14:xfrm>
                <a:off x="9294624" y="2754504"/>
                <a:ext cx="71280" cy="2037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89264BD-3969-4862-8575-A40D154415AC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258624" y="2718864"/>
                  <a:ext cx="1429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9F612E47-CA89-4470-8C38-243EEFC02927}"/>
                    </a:ext>
                  </a:extLst>
                </p14:cNvPr>
                <p14:cNvContentPartPr/>
                <p14:nvPr/>
              </p14:nvContentPartPr>
              <p14:xfrm>
                <a:off x="9354024" y="2547144"/>
                <a:ext cx="360" cy="39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9F612E47-CA89-4470-8C38-243EEFC02927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318024" y="25115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98E6D08-EBEF-4BBF-9D39-75574154B295}"/>
                    </a:ext>
                  </a:extLst>
                </p14:cNvPr>
                <p14:cNvContentPartPr/>
                <p14:nvPr/>
              </p14:nvContentPartPr>
              <p14:xfrm>
                <a:off x="9491184" y="2704464"/>
                <a:ext cx="183600" cy="192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98E6D08-EBEF-4BBF-9D39-75574154B295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455184" y="2668824"/>
                  <a:ext cx="25524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4EB4AA6-E154-46AE-AFD5-C65D0E2E4363}"/>
                    </a:ext>
                  </a:extLst>
                </p14:cNvPr>
                <p14:cNvContentPartPr/>
                <p14:nvPr/>
              </p14:nvContentPartPr>
              <p14:xfrm>
                <a:off x="6070824" y="4077864"/>
                <a:ext cx="28800" cy="4291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4EB4AA6-E154-46AE-AFD5-C65D0E2E4363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035184" y="4041864"/>
                  <a:ext cx="100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EA66161-071C-4036-B31A-B48945E366CB}"/>
                    </a:ext>
                  </a:extLst>
                </p14:cNvPr>
                <p14:cNvContentPartPr/>
                <p14:nvPr/>
              </p14:nvContentPartPr>
              <p14:xfrm>
                <a:off x="5870304" y="4105584"/>
                <a:ext cx="183960" cy="15552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EA66161-071C-4036-B31A-B48945E366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834304" y="4069584"/>
                  <a:ext cx="255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416F0F7-73A3-4550-814B-C693755DBEE8}"/>
                    </a:ext>
                  </a:extLst>
                </p14:cNvPr>
                <p14:cNvContentPartPr/>
                <p14:nvPr/>
              </p14:nvContentPartPr>
              <p14:xfrm>
                <a:off x="6245064" y="4331664"/>
                <a:ext cx="240480" cy="174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416F0F7-73A3-4550-814B-C693755DBEE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209424" y="4295664"/>
                  <a:ext cx="312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86967A2F-2A8C-4EB7-933F-2BC1802F29AE}"/>
                    </a:ext>
                  </a:extLst>
                </p14:cNvPr>
                <p14:cNvContentPartPr/>
                <p14:nvPr/>
              </p14:nvContentPartPr>
              <p14:xfrm>
                <a:off x="6546744" y="4333824"/>
                <a:ext cx="78480" cy="1695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86967A2F-2A8C-4EB7-933F-2BC1802F29AE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511104" y="4298184"/>
                  <a:ext cx="150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80C8B6F-1416-46C5-A46B-8EE4ABAEAB17}"/>
                    </a:ext>
                  </a:extLst>
                </p14:cNvPr>
                <p14:cNvContentPartPr/>
                <p14:nvPr/>
              </p14:nvContentPartPr>
              <p14:xfrm>
                <a:off x="5604624" y="3721104"/>
                <a:ext cx="360" cy="3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80C8B6F-1416-46C5-A46B-8EE4ABAEAB1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68984" y="368546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661C7DE-52AF-4E28-9FD2-276A58F06CA6}"/>
                    </a:ext>
                  </a:extLst>
                </p14:cNvPr>
                <p14:cNvContentPartPr/>
                <p14:nvPr/>
              </p14:nvContentPartPr>
              <p14:xfrm>
                <a:off x="5669064" y="3849264"/>
                <a:ext cx="360" cy="16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661C7DE-52AF-4E28-9FD2-276A58F06CA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3064" y="3813624"/>
                  <a:ext cx="72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3C1971E-2861-45CC-8106-3E1467579274}"/>
                    </a:ext>
                  </a:extLst>
                </p14:cNvPr>
                <p14:cNvContentPartPr/>
                <p14:nvPr/>
              </p14:nvContentPartPr>
              <p14:xfrm>
                <a:off x="5669064" y="3922704"/>
                <a:ext cx="360" cy="16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3C1971E-2861-45CC-8106-3E146757927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633064" y="3886704"/>
                  <a:ext cx="72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3BE288-C9B5-4642-8F6B-F8DEAFB6256E}"/>
                    </a:ext>
                  </a:extLst>
                </p14:cNvPr>
                <p14:cNvContentPartPr/>
                <p14:nvPr/>
              </p14:nvContentPartPr>
              <p14:xfrm>
                <a:off x="5851944" y="3885984"/>
                <a:ext cx="1641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3BE288-C9B5-4642-8F6B-F8DEAFB625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815944" y="3849984"/>
                  <a:ext cx="235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9A61D27-5162-4150-8F17-0586376EF82D}"/>
                    </a:ext>
                  </a:extLst>
                </p14:cNvPr>
                <p14:cNvContentPartPr/>
                <p14:nvPr/>
              </p14:nvContentPartPr>
              <p14:xfrm>
                <a:off x="7316424" y="3884544"/>
                <a:ext cx="209160" cy="386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9A61D27-5162-4150-8F17-0586376EF82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0784" y="3848544"/>
                  <a:ext cx="2808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6B7DE26-054A-4E57-ACBC-760D013651F6}"/>
                    </a:ext>
                  </a:extLst>
                </p14:cNvPr>
                <p14:cNvContentPartPr/>
                <p14:nvPr/>
              </p14:nvContentPartPr>
              <p14:xfrm>
                <a:off x="7159464" y="3951144"/>
                <a:ext cx="272520" cy="12240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6B7DE26-054A-4E57-ACBC-760D013651F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23464" y="3915144"/>
                  <a:ext cx="3441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B4F41E3-77E8-491F-B9B6-59631D8E27DB}"/>
                    </a:ext>
                  </a:extLst>
                </p14:cNvPr>
                <p14:cNvContentPartPr/>
                <p14:nvPr/>
              </p14:nvContentPartPr>
              <p14:xfrm>
                <a:off x="7488504" y="4071744"/>
                <a:ext cx="238680" cy="152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B4F41E3-77E8-491F-B9B6-59631D8E27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452864" y="4035744"/>
                  <a:ext cx="310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BD65BE2F-81F0-4F74-8EA2-79A0FAD2FF07}"/>
                    </a:ext>
                  </a:extLst>
                </p14:cNvPr>
                <p14:cNvContentPartPr/>
                <p14:nvPr/>
              </p14:nvContentPartPr>
              <p14:xfrm>
                <a:off x="7937064" y="4132944"/>
                <a:ext cx="313920" cy="2779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BD65BE2F-81F0-4F74-8EA2-79A0FAD2FF07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901064" y="4096944"/>
                  <a:ext cx="38556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042590D-6D8D-4E35-BAA5-B1851B9AB88B}"/>
                    </a:ext>
                  </a:extLst>
                </p14:cNvPr>
                <p14:cNvContentPartPr/>
                <p14:nvPr/>
              </p14:nvContentPartPr>
              <p14:xfrm>
                <a:off x="8439624" y="3894984"/>
                <a:ext cx="39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042590D-6D8D-4E35-BAA5-B1851B9AB8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3984" y="385898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3409527-6E21-4578-9E50-C89A84A84518}"/>
                    </a:ext>
                  </a:extLst>
                </p14:cNvPr>
                <p14:cNvContentPartPr/>
                <p14:nvPr/>
              </p14:nvContentPartPr>
              <p14:xfrm>
                <a:off x="8704944" y="386762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3409527-6E21-4578-9E50-C89A84A8451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668944" y="38319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493B21C5-8AC3-46C4-9B9E-407E5516FB33}"/>
                    </a:ext>
                  </a:extLst>
                </p14:cNvPr>
                <p14:cNvContentPartPr/>
                <p14:nvPr/>
              </p14:nvContentPartPr>
              <p14:xfrm>
                <a:off x="8951544" y="3858264"/>
                <a:ext cx="7200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493B21C5-8AC3-46C4-9B9E-407E5516FB3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915904" y="3822624"/>
                  <a:ext cx="1436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4BF1168-4D0A-4C74-9FB5-3C84F7D5191E}"/>
                    </a:ext>
                  </a:extLst>
                </p14:cNvPr>
                <p14:cNvContentPartPr/>
                <p14:nvPr/>
              </p14:nvContentPartPr>
              <p14:xfrm>
                <a:off x="9288864" y="3428784"/>
                <a:ext cx="208440" cy="3567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4BF1168-4D0A-4C74-9FB5-3C84F7D5191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252864" y="3392784"/>
                  <a:ext cx="28008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C41361B-C18F-4892-B5D2-868B57DDE9BF}"/>
                    </a:ext>
                  </a:extLst>
                </p14:cNvPr>
                <p14:cNvContentPartPr/>
                <p14:nvPr/>
              </p14:nvContentPartPr>
              <p14:xfrm>
                <a:off x="9061344" y="3473784"/>
                <a:ext cx="270000" cy="1213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C41361B-C18F-4892-B5D2-868B57DDE9B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025704" y="3438144"/>
                  <a:ext cx="341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B1C1A6D-84D0-45A4-A8D6-F969FCC042F4}"/>
                    </a:ext>
                  </a:extLst>
                </p14:cNvPr>
                <p14:cNvContentPartPr/>
                <p14:nvPr/>
              </p14:nvContentPartPr>
              <p14:xfrm>
                <a:off x="9509544" y="3756384"/>
                <a:ext cx="193320" cy="1494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B1C1A6D-84D0-45A4-A8D6-F969FCC042F4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73544" y="3720384"/>
                  <a:ext cx="2649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602AE0E-532C-4C6D-AB1D-5D72237EDD6C}"/>
                    </a:ext>
                  </a:extLst>
                </p14:cNvPr>
                <p14:cNvContentPartPr/>
                <p14:nvPr/>
              </p14:nvContentPartPr>
              <p14:xfrm>
                <a:off x="9756504" y="3730464"/>
                <a:ext cx="173520" cy="1378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602AE0E-532C-4C6D-AB1D-5D72237EDD6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720504" y="3694464"/>
                  <a:ext cx="245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0D2ACC-31E3-4B72-ADF8-F95AFD4F6D12}"/>
                    </a:ext>
                  </a:extLst>
                </p14:cNvPr>
                <p14:cNvContentPartPr/>
                <p14:nvPr/>
              </p14:nvContentPartPr>
              <p14:xfrm>
                <a:off x="9098064" y="3172824"/>
                <a:ext cx="302400" cy="284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0D2ACC-31E3-4B72-ADF8-F95AFD4F6D1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062064" y="3136824"/>
                  <a:ext cx="374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12BFEA1-D03D-4010-9877-7117FFBE3C59}"/>
                    </a:ext>
                  </a:extLst>
                </p14:cNvPr>
                <p14:cNvContentPartPr/>
                <p14:nvPr/>
              </p14:nvContentPartPr>
              <p14:xfrm>
                <a:off x="7113744" y="3687624"/>
                <a:ext cx="293760" cy="80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12BFEA1-D03D-4010-9877-7117FFBE3C5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077744" y="3651624"/>
                  <a:ext cx="3654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47E32FD2-93EF-4DFF-95EB-7DECB323870A}"/>
                    </a:ext>
                  </a:extLst>
                </p14:cNvPr>
                <p14:cNvContentPartPr/>
                <p14:nvPr/>
              </p14:nvContentPartPr>
              <p14:xfrm>
                <a:off x="6720264" y="2645424"/>
                <a:ext cx="210960" cy="615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47E32FD2-93EF-4DFF-95EB-7DECB323870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6684624" y="2609424"/>
                  <a:ext cx="2826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0E744E9-480F-4ACF-99EC-0BE36419F1C4}"/>
                    </a:ext>
                  </a:extLst>
                </p14:cNvPr>
                <p14:cNvContentPartPr/>
                <p14:nvPr/>
              </p14:nvContentPartPr>
              <p14:xfrm>
                <a:off x="8951544" y="2093544"/>
                <a:ext cx="351360" cy="20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0E744E9-480F-4ACF-99EC-0BE36419F1C4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915904" y="2057544"/>
                  <a:ext cx="423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DDDD8BE-27D6-4B5D-B1AC-B6F3FA4826F7}"/>
                    </a:ext>
                  </a:extLst>
                </p14:cNvPr>
                <p14:cNvContentPartPr/>
                <p14:nvPr/>
              </p14:nvContentPartPr>
              <p14:xfrm>
                <a:off x="5174424" y="3035304"/>
                <a:ext cx="152640" cy="4870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DDDD8BE-27D6-4B5D-B1AC-B6F3FA4826F7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38784" y="2999664"/>
                  <a:ext cx="224280" cy="55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5EE5E1-DD55-4513-BD3B-AD9CB8861549}"/>
                    </a:ext>
                  </a:extLst>
                </p14:cNvPr>
                <p14:cNvContentPartPr/>
                <p14:nvPr/>
              </p14:nvContentPartPr>
              <p14:xfrm>
                <a:off x="5056344" y="3099384"/>
                <a:ext cx="120240" cy="163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A5EE5E1-DD55-4513-BD3B-AD9CB8861549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020344" y="3063384"/>
                  <a:ext cx="19188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AD674E24-279C-4918-9BDB-031EAEBDE256}"/>
                    </a:ext>
                  </a:extLst>
                </p14:cNvPr>
                <p14:cNvContentPartPr/>
                <p14:nvPr/>
              </p14:nvContentPartPr>
              <p14:xfrm>
                <a:off x="5321304" y="3380544"/>
                <a:ext cx="141840" cy="2847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AD674E24-279C-4918-9BDB-031EAEBDE25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285664" y="3344544"/>
                  <a:ext cx="21348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7F060CB-F022-4362-BF94-ADE1BF859E56}"/>
                    </a:ext>
                  </a:extLst>
                </p14:cNvPr>
                <p14:cNvContentPartPr/>
                <p14:nvPr/>
              </p14:nvContentPartPr>
              <p14:xfrm>
                <a:off x="5449464" y="3264264"/>
                <a:ext cx="39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7F060CB-F022-4362-BF94-ADE1BF859E5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413824" y="322826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D8102BF-65D8-43B3-BD73-401A6D0928EB}"/>
                    </a:ext>
                  </a:extLst>
                </p14:cNvPr>
                <p14:cNvContentPartPr/>
                <p14:nvPr/>
              </p14:nvContentPartPr>
              <p14:xfrm>
                <a:off x="5678064" y="3447144"/>
                <a:ext cx="360" cy="145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D8102BF-65D8-43B3-BD73-401A6D0928E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42064" y="3411144"/>
                  <a:ext cx="720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3E7D1AEB-E742-4BA2-9351-DAC5016208F5}"/>
                    </a:ext>
                  </a:extLst>
                </p14:cNvPr>
                <p14:cNvContentPartPr/>
                <p14:nvPr/>
              </p14:nvContentPartPr>
              <p14:xfrm>
                <a:off x="5065344" y="2981304"/>
                <a:ext cx="72360" cy="637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3E7D1AEB-E742-4BA2-9351-DAC5016208F5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029344" y="2945664"/>
                  <a:ext cx="1440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9DBBFDE-187B-4838-ABA3-BA3CB656B143}"/>
                    </a:ext>
                  </a:extLst>
                </p14:cNvPr>
                <p14:cNvContentPartPr/>
                <p14:nvPr/>
              </p14:nvContentPartPr>
              <p14:xfrm>
                <a:off x="10432944" y="285984"/>
                <a:ext cx="238680" cy="226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9DBBFDE-187B-4838-ABA3-BA3CB656B143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0396944" y="250344"/>
                  <a:ext cx="3103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0309ACE-1ABA-494A-A8B7-B379981655B7}"/>
                    </a:ext>
                  </a:extLst>
                </p14:cNvPr>
                <p14:cNvContentPartPr/>
                <p14:nvPr/>
              </p14:nvContentPartPr>
              <p14:xfrm>
                <a:off x="10807704" y="438624"/>
                <a:ext cx="31680" cy="151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0309ACE-1ABA-494A-A8B7-B379981655B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0772064" y="402624"/>
                  <a:ext cx="103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6FF9B75F-BDA0-4A6E-A6BE-85F17ECE32DB}"/>
                    </a:ext>
                  </a:extLst>
                </p14:cNvPr>
                <p14:cNvContentPartPr/>
                <p14:nvPr/>
              </p14:nvContentPartPr>
              <p14:xfrm>
                <a:off x="10378224" y="166104"/>
                <a:ext cx="191160" cy="536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6FF9B75F-BDA0-4A6E-A6BE-85F17ECE32DB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0342224" y="130104"/>
                  <a:ext cx="26280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AE5ECFBB-3730-47CB-8EE6-6449BA814D2A}"/>
                    </a:ext>
                  </a:extLst>
                </p14:cNvPr>
                <p14:cNvContentPartPr/>
                <p14:nvPr/>
              </p14:nvContentPartPr>
              <p14:xfrm>
                <a:off x="10542744" y="873864"/>
                <a:ext cx="353520" cy="221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AE5ECFBB-3730-47CB-8EE6-6449BA814D2A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506744" y="837864"/>
                  <a:ext cx="4251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CD5F51C-6791-42D6-B556-D4A7D4F19ABC}"/>
                    </a:ext>
                  </a:extLst>
                </p14:cNvPr>
                <p14:cNvContentPartPr/>
                <p14:nvPr/>
              </p14:nvContentPartPr>
              <p14:xfrm>
                <a:off x="10929744" y="1170144"/>
                <a:ext cx="275400" cy="2815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CD5F51C-6791-42D6-B556-D4A7D4F19AB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893744" y="1134504"/>
                  <a:ext cx="34704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F0BE57B-187D-4331-BF49-2EA2C5291E54}"/>
                    </a:ext>
                  </a:extLst>
                </p14:cNvPr>
                <p14:cNvContentPartPr/>
                <p14:nvPr/>
              </p14:nvContentPartPr>
              <p14:xfrm>
                <a:off x="10698264" y="731304"/>
                <a:ext cx="145800" cy="9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F0BE57B-187D-4331-BF49-2EA2C5291E5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662264" y="695664"/>
                  <a:ext cx="2174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08BCC5A-BCC2-4ED8-BD8D-866CB954911D}"/>
                    </a:ext>
                  </a:extLst>
                </p14:cNvPr>
                <p14:cNvContentPartPr/>
                <p14:nvPr/>
              </p14:nvContentPartPr>
              <p14:xfrm>
                <a:off x="10944864" y="1490184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08BCC5A-BCC2-4ED8-BD8D-866CB95491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909224" y="145454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9A8553C-CCCD-47EB-83EB-0CB5074D066A}"/>
                    </a:ext>
                  </a:extLst>
                </p14:cNvPr>
                <p14:cNvContentPartPr/>
                <p14:nvPr/>
              </p14:nvContentPartPr>
              <p14:xfrm>
                <a:off x="10963224" y="1674864"/>
                <a:ext cx="7560" cy="169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9A8553C-CCCD-47EB-83EB-0CB5074D066A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927584" y="1639224"/>
                  <a:ext cx="79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D20FF766-4E93-4AF0-9DA9-60BCCA56F96B}"/>
                    </a:ext>
                  </a:extLst>
                </p14:cNvPr>
                <p14:cNvContentPartPr/>
                <p14:nvPr/>
              </p14:nvContentPartPr>
              <p14:xfrm>
                <a:off x="10981584" y="1810224"/>
                <a:ext cx="972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D20FF766-4E93-4AF0-9DA9-60BCCA56F96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45944" y="1774584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5BE423F-A05C-4866-94F9-821600BD92EB}"/>
                    </a:ext>
                  </a:extLst>
                </p14:cNvPr>
                <p14:cNvContentPartPr/>
                <p14:nvPr/>
              </p14:nvContentPartPr>
              <p14:xfrm>
                <a:off x="10853784" y="1908504"/>
                <a:ext cx="311760" cy="2440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5BE423F-A05C-4866-94F9-821600BD92E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17784" y="1872864"/>
                  <a:ext cx="38340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54ABBB2-7EC2-4A18-BA99-9A58E780F2CD}"/>
                    </a:ext>
                  </a:extLst>
                </p14:cNvPr>
                <p14:cNvContentPartPr/>
                <p14:nvPr/>
              </p14:nvContentPartPr>
              <p14:xfrm>
                <a:off x="11237544" y="2169864"/>
                <a:ext cx="72720" cy="1890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54ABBB2-7EC2-4A18-BA99-9A58E780F2C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201904" y="2133864"/>
                  <a:ext cx="144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E6157C59-E932-4E45-837F-409591E97780}"/>
                    </a:ext>
                  </a:extLst>
                </p14:cNvPr>
                <p14:cNvContentPartPr/>
                <p14:nvPr/>
              </p14:nvContentPartPr>
              <p14:xfrm>
                <a:off x="11338344" y="2108304"/>
                <a:ext cx="360" cy="3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E6157C59-E932-4E45-837F-409591E97780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302344" y="207230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C56214E-7CCE-4053-9B69-80F8D2B6A409}"/>
                    </a:ext>
                  </a:extLst>
                </p14:cNvPr>
                <p14:cNvContentPartPr/>
                <p14:nvPr/>
              </p14:nvContentPartPr>
              <p14:xfrm>
                <a:off x="11137104" y="1722744"/>
                <a:ext cx="173880" cy="514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C56214E-7CCE-4053-9B69-80F8D2B6A40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101464" y="1686744"/>
                  <a:ext cx="2455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8258040-13F7-45F3-89E7-BBB7CDD4BC59}"/>
                    </a:ext>
                  </a:extLst>
                </p14:cNvPr>
                <p14:cNvContentPartPr/>
                <p14:nvPr/>
              </p14:nvContentPartPr>
              <p14:xfrm>
                <a:off x="11164464" y="2647944"/>
                <a:ext cx="3960" cy="39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8258040-13F7-45F3-89E7-BBB7CDD4BC5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128464" y="2611944"/>
                  <a:ext cx="756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4F0B34B-381A-4D37-B887-9D5BAA5AD237}"/>
                    </a:ext>
                  </a:extLst>
                </p14:cNvPr>
                <p14:cNvContentPartPr/>
                <p14:nvPr/>
              </p14:nvContentPartPr>
              <p14:xfrm>
                <a:off x="11201184" y="2861784"/>
                <a:ext cx="360" cy="9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4F0B34B-381A-4D37-B887-9D5BAA5AD2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165184" y="282578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435263F0-14F1-4EE2-8D06-ADCC7F33D656}"/>
                    </a:ext>
                  </a:extLst>
                </p14:cNvPr>
                <p14:cNvContentPartPr/>
                <p14:nvPr/>
              </p14:nvContentPartPr>
              <p14:xfrm>
                <a:off x="11210184" y="2907504"/>
                <a:ext cx="360" cy="39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435263F0-14F1-4EE2-8D06-ADCC7F33D65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174184" y="287186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18B8633D-4BE0-48F7-B6C1-63C3A463E175}"/>
                    </a:ext>
                  </a:extLst>
                </p14:cNvPr>
                <p14:cNvContentPartPr/>
                <p14:nvPr/>
              </p14:nvContentPartPr>
              <p14:xfrm>
                <a:off x="11219544" y="3055464"/>
                <a:ext cx="292320" cy="2516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18B8633D-4BE0-48F7-B6C1-63C3A463E17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183544" y="3019824"/>
                  <a:ext cx="3639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79C2BAD-036B-4F9E-9D65-A5EA0A38DA9A}"/>
                    </a:ext>
                  </a:extLst>
                </p14:cNvPr>
                <p14:cNvContentPartPr/>
                <p14:nvPr/>
              </p14:nvContentPartPr>
              <p14:xfrm>
                <a:off x="11584944" y="3353184"/>
                <a:ext cx="156960" cy="79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79C2BAD-036B-4F9E-9D65-A5EA0A38DA9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549304" y="3317544"/>
                  <a:ext cx="2286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C694834-DB91-4A21-8F0E-A187FF57AE9D}"/>
                    </a:ext>
                  </a:extLst>
                </p14:cNvPr>
                <p14:cNvContentPartPr/>
                <p14:nvPr/>
              </p14:nvContentPartPr>
              <p14:xfrm>
                <a:off x="11264904" y="2865024"/>
                <a:ext cx="261000" cy="885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C694834-DB91-4A21-8F0E-A187FF57AE9D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229264" y="2829024"/>
                  <a:ext cx="332640" cy="1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787A01FE-1F6C-42D5-98A1-6A04C0425A94}"/>
              </a:ext>
            </a:extLst>
          </p:cNvPr>
          <p:cNvGrpSpPr/>
          <p:nvPr/>
        </p:nvGrpSpPr>
        <p:grpSpPr>
          <a:xfrm>
            <a:off x="3483504" y="4918824"/>
            <a:ext cx="1670400" cy="1152720"/>
            <a:chOff x="3483504" y="4918824"/>
            <a:chExt cx="1670400" cy="11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7FC106EB-3ABF-4D31-B1BF-F69D835DFDFD}"/>
                    </a:ext>
                  </a:extLst>
                </p14:cNvPr>
                <p14:cNvContentPartPr/>
                <p14:nvPr/>
              </p14:nvContentPartPr>
              <p14:xfrm>
                <a:off x="3977424" y="5220864"/>
                <a:ext cx="287280" cy="696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7FC106EB-3ABF-4D31-B1BF-F69D835DFDF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41424" y="5185224"/>
                  <a:ext cx="358920" cy="76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B2928FD-86AF-4EBF-8B2C-DFB054860E28}"/>
                    </a:ext>
                  </a:extLst>
                </p14:cNvPr>
                <p14:cNvContentPartPr/>
                <p14:nvPr/>
              </p14:nvContentPartPr>
              <p14:xfrm>
                <a:off x="3748464" y="5848704"/>
                <a:ext cx="957600" cy="222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B2928FD-86AF-4EBF-8B2C-DFB054860E2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712824" y="5812704"/>
                  <a:ext cx="1029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779CE0AE-08C1-4891-9832-17EB1C191B3A}"/>
                    </a:ext>
                  </a:extLst>
                </p14:cNvPr>
                <p14:cNvContentPartPr/>
                <p14:nvPr/>
              </p14:nvContentPartPr>
              <p14:xfrm>
                <a:off x="3629664" y="5092344"/>
                <a:ext cx="753840" cy="248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779CE0AE-08C1-4891-9832-17EB1C191B3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594024" y="5056344"/>
                  <a:ext cx="8254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3D7D0418-E96E-4319-87B4-66CA127028C7}"/>
                    </a:ext>
                  </a:extLst>
                </p14:cNvPr>
                <p14:cNvContentPartPr/>
                <p14:nvPr/>
              </p14:nvContentPartPr>
              <p14:xfrm>
                <a:off x="4845744" y="5664024"/>
                <a:ext cx="308160" cy="35532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3D7D0418-E96E-4319-87B4-66CA127028C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810104" y="5628024"/>
                  <a:ext cx="3798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49DF543-1C58-4C68-BEEF-C561100A6710}"/>
                    </a:ext>
                  </a:extLst>
                </p14:cNvPr>
                <p14:cNvContentPartPr/>
                <p14:nvPr/>
              </p14:nvContentPartPr>
              <p14:xfrm>
                <a:off x="4836744" y="5522544"/>
                <a:ext cx="360" cy="97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49DF543-1C58-4C68-BEEF-C561100A671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801104" y="548654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F49BB881-FD9D-4452-9862-AED1C36E794D}"/>
                    </a:ext>
                  </a:extLst>
                </p14:cNvPr>
                <p14:cNvContentPartPr/>
                <p14:nvPr/>
              </p14:nvContentPartPr>
              <p14:xfrm>
                <a:off x="3483504" y="4918824"/>
                <a:ext cx="464760" cy="146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F49BB881-FD9D-4452-9862-AED1C36E794D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3447504" y="4883184"/>
                  <a:ext cx="536400" cy="21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75ADB71B-2769-4BD7-888C-09FCDA9520DC}"/>
                  </a:ext>
                </a:extLst>
              </p14:cNvPr>
              <p14:cNvContentPartPr/>
              <p14:nvPr/>
            </p14:nvContentPartPr>
            <p14:xfrm>
              <a:off x="5467824" y="5274864"/>
              <a:ext cx="412560" cy="5616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75ADB71B-2769-4BD7-888C-09FCDA9520D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5432184" y="5239224"/>
                <a:ext cx="48420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4C0E6D52-592B-4E4B-9E73-B34AE2AC563F}"/>
                  </a:ext>
                </a:extLst>
              </p14:cNvPr>
              <p14:cNvContentPartPr/>
              <p14:nvPr/>
            </p14:nvContentPartPr>
            <p14:xfrm>
              <a:off x="5595624" y="5540544"/>
              <a:ext cx="440280" cy="6480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4C0E6D52-592B-4E4B-9E73-B34AE2AC563F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5559984" y="5504904"/>
                <a:ext cx="511920" cy="136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0B4DAFFE-5002-4BB3-9EC2-2DA7A5A5F9BD}"/>
              </a:ext>
            </a:extLst>
          </p:cNvPr>
          <p:cNvGrpSpPr/>
          <p:nvPr/>
        </p:nvGrpSpPr>
        <p:grpSpPr>
          <a:xfrm>
            <a:off x="6427944" y="4761504"/>
            <a:ext cx="1628280" cy="1826280"/>
            <a:chOff x="6427944" y="4761504"/>
            <a:chExt cx="1628280" cy="182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15C87205-9451-4930-9E1D-11F20E34C4FF}"/>
                    </a:ext>
                  </a:extLst>
                </p14:cNvPr>
                <p14:cNvContentPartPr/>
                <p14:nvPr/>
              </p14:nvContentPartPr>
              <p14:xfrm>
                <a:off x="6568344" y="4855104"/>
                <a:ext cx="925200" cy="12808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15C87205-9451-4930-9E1D-11F20E34C4F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532704" y="4819104"/>
                  <a:ext cx="996840" cy="13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3353ACC-53DF-44F5-88D2-F37E9434FE29}"/>
                    </a:ext>
                  </a:extLst>
                </p14:cNvPr>
                <p14:cNvContentPartPr/>
                <p14:nvPr/>
              </p14:nvContentPartPr>
              <p14:xfrm>
                <a:off x="7113744" y="6126264"/>
                <a:ext cx="173160" cy="4615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3353ACC-53DF-44F5-88D2-F37E9434FE29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077744" y="6090264"/>
                  <a:ext cx="24480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BAC015D-1B81-4F02-AE45-F62527C55127}"/>
                    </a:ext>
                  </a:extLst>
                </p14:cNvPr>
                <p14:cNvContentPartPr/>
                <p14:nvPr/>
              </p14:nvContentPartPr>
              <p14:xfrm>
                <a:off x="7207704" y="6189984"/>
                <a:ext cx="279720" cy="3355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BAC015D-1B81-4F02-AE45-F62527C5512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7172064" y="6154344"/>
                  <a:ext cx="35136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621F7CF-61CC-4106-BFD6-A6090E837646}"/>
                    </a:ext>
                  </a:extLst>
                </p14:cNvPr>
                <p14:cNvContentPartPr/>
                <p14:nvPr/>
              </p14:nvContentPartPr>
              <p14:xfrm>
                <a:off x="7543584" y="6186384"/>
                <a:ext cx="216360" cy="316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6621F7CF-61CC-4106-BFD6-A6090E83764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507944" y="6150744"/>
                  <a:ext cx="288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0350A68-B6B8-4424-8145-62300A19F009}"/>
                    </a:ext>
                  </a:extLst>
                </p14:cNvPr>
                <p14:cNvContentPartPr/>
                <p14:nvPr/>
              </p14:nvContentPartPr>
              <p14:xfrm>
                <a:off x="7653024" y="6282864"/>
                <a:ext cx="166680" cy="7200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0350A68-B6B8-4424-8145-62300A19F00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617384" y="6247224"/>
                  <a:ext cx="23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A9A01E3-101E-4DC3-A0F8-37AA5B6EE64D}"/>
                    </a:ext>
                  </a:extLst>
                </p14:cNvPr>
                <p14:cNvContentPartPr/>
                <p14:nvPr/>
              </p14:nvContentPartPr>
              <p14:xfrm>
                <a:off x="7973064" y="6016104"/>
                <a:ext cx="83160" cy="23688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A9A01E3-101E-4DC3-A0F8-37AA5B6EE64D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937424" y="5980464"/>
                  <a:ext cx="15480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B9AD83A-0FBD-4DEF-8698-B8C6F2B833B7}"/>
                    </a:ext>
                  </a:extLst>
                </p14:cNvPr>
                <p14:cNvContentPartPr/>
                <p14:nvPr/>
              </p14:nvContentPartPr>
              <p14:xfrm>
                <a:off x="6427944" y="4761504"/>
                <a:ext cx="342360" cy="2293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B9AD83A-0FBD-4DEF-8698-B8C6F2B833B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392304" y="4725864"/>
                  <a:ext cx="414000" cy="30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A44F5D3-A0BB-4888-936E-79CA53BD6D57}"/>
              </a:ext>
            </a:extLst>
          </p:cNvPr>
          <p:cNvGrpSpPr/>
          <p:nvPr/>
        </p:nvGrpSpPr>
        <p:grpSpPr>
          <a:xfrm>
            <a:off x="7717104" y="4392864"/>
            <a:ext cx="2455920" cy="1185480"/>
            <a:chOff x="7717104" y="4392864"/>
            <a:chExt cx="2455920" cy="11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80627019-A14F-437E-B90E-AB5312C91E44}"/>
                    </a:ext>
                  </a:extLst>
                </p14:cNvPr>
                <p14:cNvContentPartPr/>
                <p14:nvPr/>
              </p14:nvContentPartPr>
              <p14:xfrm>
                <a:off x="8055504" y="4961664"/>
                <a:ext cx="37080" cy="532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80627019-A14F-437E-B90E-AB5312C91E44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8019504" y="4926024"/>
                  <a:ext cx="108720" cy="60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F196A27D-9ED7-4CD1-83C1-905144F37233}"/>
                    </a:ext>
                  </a:extLst>
                </p14:cNvPr>
                <p14:cNvContentPartPr/>
                <p14:nvPr/>
              </p14:nvContentPartPr>
              <p14:xfrm>
                <a:off x="7790184" y="5055984"/>
                <a:ext cx="298440" cy="138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F196A27D-9ED7-4CD1-83C1-905144F37233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754544" y="5020344"/>
                  <a:ext cx="370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5EF014E1-73A6-43C6-984C-1F0531FDDBDB}"/>
                    </a:ext>
                  </a:extLst>
                </p14:cNvPr>
                <p14:cNvContentPartPr/>
                <p14:nvPr/>
              </p14:nvContentPartPr>
              <p14:xfrm>
                <a:off x="8247744" y="5374224"/>
                <a:ext cx="192600" cy="20412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5EF014E1-73A6-43C6-984C-1F0531FDDBD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8211744" y="5338224"/>
                  <a:ext cx="2642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B823B07-BC27-4CC8-BAFD-FFDF45E2404C}"/>
                    </a:ext>
                  </a:extLst>
                </p14:cNvPr>
                <p14:cNvContentPartPr/>
                <p14:nvPr/>
              </p14:nvContentPartPr>
              <p14:xfrm>
                <a:off x="8375544" y="5175144"/>
                <a:ext cx="360" cy="39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B823B07-BC27-4CC8-BAFD-FFDF45E2404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339544" y="513914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A2323B4-423E-4355-AB84-6A3AB27181A7}"/>
                    </a:ext>
                  </a:extLst>
                </p14:cNvPr>
                <p14:cNvContentPartPr/>
                <p14:nvPr/>
              </p14:nvContentPartPr>
              <p14:xfrm>
                <a:off x="8503344" y="5282424"/>
                <a:ext cx="201960" cy="2944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A2323B4-423E-4355-AB84-6A3AB27181A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467704" y="5246424"/>
                  <a:ext cx="2736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DF9C5F8-3488-4F60-915B-FE390F023C26}"/>
                    </a:ext>
                  </a:extLst>
                </p14:cNvPr>
                <p14:cNvContentPartPr/>
                <p14:nvPr/>
              </p14:nvContentPartPr>
              <p14:xfrm>
                <a:off x="8658504" y="5202864"/>
                <a:ext cx="312840" cy="2383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DF9C5F8-3488-4F60-915B-FE390F023C2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8622504" y="5166864"/>
                  <a:ext cx="3844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1DA14504-928B-4AEB-A6AA-8243F6F0D43B}"/>
                    </a:ext>
                  </a:extLst>
                </p14:cNvPr>
                <p14:cNvContentPartPr/>
                <p14:nvPr/>
              </p14:nvContentPartPr>
              <p14:xfrm>
                <a:off x="7717104" y="4749624"/>
                <a:ext cx="288720" cy="14220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1DA14504-928B-4AEB-A6AA-8243F6F0D43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681104" y="4713984"/>
                  <a:ext cx="3603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FC7DB09-841D-4A8A-AE5C-D292F89C2B18}"/>
                    </a:ext>
                  </a:extLst>
                </p14:cNvPr>
                <p14:cNvContentPartPr/>
                <p14:nvPr/>
              </p14:nvContentPartPr>
              <p14:xfrm>
                <a:off x="8805384" y="4513104"/>
                <a:ext cx="655560" cy="5940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FC7DB09-841D-4A8A-AE5C-D292F89C2B1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769384" y="4477104"/>
                  <a:ext cx="727200" cy="66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9A357FE4-D5B3-487A-B1EA-4B8C307B68E3}"/>
                    </a:ext>
                  </a:extLst>
                </p14:cNvPr>
                <p14:cNvContentPartPr/>
                <p14:nvPr/>
              </p14:nvContentPartPr>
              <p14:xfrm>
                <a:off x="9692064" y="5083704"/>
                <a:ext cx="188280" cy="41688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9A357FE4-D5B3-487A-B1EA-4B8C307B68E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56424" y="5048064"/>
                  <a:ext cx="259920" cy="48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4487753-B1F4-460F-8116-1057C647D713}"/>
                    </a:ext>
                  </a:extLst>
                </p14:cNvPr>
                <p14:cNvContentPartPr/>
                <p14:nvPr/>
              </p14:nvContentPartPr>
              <p14:xfrm>
                <a:off x="9735624" y="5175144"/>
                <a:ext cx="437400" cy="2901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4487753-B1F4-460F-8116-1057C647D71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699984" y="5139144"/>
                  <a:ext cx="5090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1348D671-30A0-4AB3-8FAA-2E2BB2BBCD24}"/>
                    </a:ext>
                  </a:extLst>
                </p14:cNvPr>
                <p14:cNvContentPartPr/>
                <p14:nvPr/>
              </p14:nvContentPartPr>
              <p14:xfrm>
                <a:off x="9802224" y="5001624"/>
                <a:ext cx="165960" cy="3535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1348D671-30A0-4AB3-8FAA-2E2BB2BBCD24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66224" y="4965624"/>
                  <a:ext cx="2376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F76F7272-B1E3-4790-B8C4-48FAB624D0D5}"/>
                    </a:ext>
                  </a:extLst>
                </p14:cNvPr>
                <p14:cNvContentPartPr/>
                <p14:nvPr/>
              </p14:nvContentPartPr>
              <p14:xfrm>
                <a:off x="8924184" y="4392864"/>
                <a:ext cx="265320" cy="702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F76F7272-B1E3-4790-B8C4-48FAB624D0D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888544" y="4356864"/>
                  <a:ext cx="336960" cy="14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226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79BC86-0D2F-474D-9FE4-598100328DB5}"/>
              </a:ext>
            </a:extLst>
          </p:cNvPr>
          <p:cNvGrpSpPr/>
          <p:nvPr/>
        </p:nvGrpSpPr>
        <p:grpSpPr>
          <a:xfrm>
            <a:off x="1042344" y="307584"/>
            <a:ext cx="1139040" cy="936720"/>
            <a:chOff x="1042344" y="307584"/>
            <a:chExt cx="1139040" cy="936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3403D40-2576-4F61-8EC5-D8298A09B943}"/>
                    </a:ext>
                  </a:extLst>
                </p14:cNvPr>
                <p14:cNvContentPartPr/>
                <p14:nvPr/>
              </p14:nvContentPartPr>
              <p14:xfrm>
                <a:off x="1267704" y="456984"/>
                <a:ext cx="490320" cy="661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3403D40-2576-4F61-8EC5-D8298A09B9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32064" y="420984"/>
                  <a:ext cx="561960" cy="73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5184D76-DFB2-429C-9C9D-5BFFF165B6A0}"/>
                    </a:ext>
                  </a:extLst>
                </p14:cNvPr>
                <p14:cNvContentPartPr/>
                <p14:nvPr/>
              </p14:nvContentPartPr>
              <p14:xfrm>
                <a:off x="2029464" y="914184"/>
                <a:ext cx="151920" cy="330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5184D76-DFB2-429C-9C9D-5BFFF165B6A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993824" y="878184"/>
                  <a:ext cx="22356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BE672D1-1AA9-4461-BBE6-41C47E2B52F3}"/>
                    </a:ext>
                  </a:extLst>
                </p14:cNvPr>
                <p14:cNvContentPartPr/>
                <p14:nvPr/>
              </p14:nvContentPartPr>
              <p14:xfrm>
                <a:off x="2108304" y="767664"/>
                <a:ext cx="39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BE672D1-1AA9-4461-BBE6-41C47E2B52F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72304" y="73166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4974B85-B4F2-4EDD-B2B9-D5B63E46350A}"/>
                    </a:ext>
                  </a:extLst>
                </p14:cNvPr>
                <p14:cNvContentPartPr/>
                <p14:nvPr/>
              </p14:nvContentPartPr>
              <p14:xfrm>
                <a:off x="1042344" y="307584"/>
                <a:ext cx="485280" cy="19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4974B85-B4F2-4EDD-B2B9-D5B63E4635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06344" y="271584"/>
                  <a:ext cx="556920" cy="9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EA604A-C0D8-4945-9A68-F31CFDC0ADDE}"/>
              </a:ext>
            </a:extLst>
          </p:cNvPr>
          <p:cNvGrpSpPr/>
          <p:nvPr/>
        </p:nvGrpSpPr>
        <p:grpSpPr>
          <a:xfrm>
            <a:off x="2724624" y="593784"/>
            <a:ext cx="375120" cy="184320"/>
            <a:chOff x="2724624" y="593784"/>
            <a:chExt cx="375120" cy="18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3C16EE6-D271-4686-927E-3C95CD84D8BC}"/>
                    </a:ext>
                  </a:extLst>
                </p14:cNvPr>
                <p14:cNvContentPartPr/>
                <p14:nvPr/>
              </p14:nvContentPartPr>
              <p14:xfrm>
                <a:off x="2724624" y="593784"/>
                <a:ext cx="355320" cy="9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3C16EE6-D271-4686-927E-3C95CD84D8B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88624" y="558144"/>
                  <a:ext cx="4269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21F09E0-6418-46B4-B544-69AA1D1A6D9F}"/>
                    </a:ext>
                  </a:extLst>
                </p14:cNvPr>
                <p14:cNvContentPartPr/>
                <p14:nvPr/>
              </p14:nvContentPartPr>
              <p14:xfrm>
                <a:off x="2733984" y="757584"/>
                <a:ext cx="365760" cy="20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21F09E0-6418-46B4-B544-69AA1D1A6D9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97984" y="721584"/>
                  <a:ext cx="43740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F476B1-173B-4556-BE70-F2075D2BC535}"/>
              </a:ext>
            </a:extLst>
          </p:cNvPr>
          <p:cNvGrpSpPr/>
          <p:nvPr/>
        </p:nvGrpSpPr>
        <p:grpSpPr>
          <a:xfrm>
            <a:off x="3558744" y="97704"/>
            <a:ext cx="549000" cy="790200"/>
            <a:chOff x="3558744" y="97704"/>
            <a:chExt cx="549000" cy="79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8D48A6-A527-46A5-B786-907F022A289D}"/>
                    </a:ext>
                  </a:extLst>
                </p14:cNvPr>
                <p14:cNvContentPartPr/>
                <p14:nvPr/>
              </p14:nvContentPartPr>
              <p14:xfrm>
                <a:off x="3558744" y="97704"/>
                <a:ext cx="281880" cy="71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8D48A6-A527-46A5-B786-907F022A28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22744" y="62064"/>
                  <a:ext cx="35352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949ED7-B125-47C7-AAE1-001D5121BDCC}"/>
                    </a:ext>
                  </a:extLst>
                </p14:cNvPr>
                <p14:cNvContentPartPr/>
                <p14:nvPr/>
              </p14:nvContentPartPr>
              <p14:xfrm>
                <a:off x="3968064" y="648504"/>
                <a:ext cx="139680" cy="239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949ED7-B125-47C7-AAE1-001D5121BDC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32064" y="612504"/>
                  <a:ext cx="21132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670A6BC-0012-44F2-B101-9AA3C56EA9AA}"/>
                    </a:ext>
                  </a:extLst>
                </p14:cNvPr>
                <p14:cNvContentPartPr/>
                <p14:nvPr/>
              </p14:nvContentPartPr>
              <p14:xfrm>
                <a:off x="4096224" y="511704"/>
                <a:ext cx="39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670A6BC-0012-44F2-B101-9AA3C56EA9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60584" y="47606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D83728-9ED3-4D71-B6A5-2EDD53A3A041}"/>
              </a:ext>
            </a:extLst>
          </p:cNvPr>
          <p:cNvGrpSpPr/>
          <p:nvPr/>
        </p:nvGrpSpPr>
        <p:grpSpPr>
          <a:xfrm>
            <a:off x="1450944" y="1736784"/>
            <a:ext cx="926640" cy="896400"/>
            <a:chOff x="1450944" y="1736784"/>
            <a:chExt cx="926640" cy="89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B0F1E1-CC60-4DE4-9434-51E40DDBE08B}"/>
                    </a:ext>
                  </a:extLst>
                </p14:cNvPr>
                <p14:cNvContentPartPr/>
                <p14:nvPr/>
              </p14:nvContentPartPr>
              <p14:xfrm>
                <a:off x="1450944" y="1736784"/>
                <a:ext cx="606240" cy="62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B0F1E1-CC60-4DE4-9434-51E40DDBE08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414944" y="1701144"/>
                  <a:ext cx="67788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E3B8857-6552-460E-808F-2F739826E862}"/>
                    </a:ext>
                  </a:extLst>
                </p14:cNvPr>
                <p14:cNvContentPartPr/>
                <p14:nvPr/>
              </p14:nvContentPartPr>
              <p14:xfrm>
                <a:off x="2240064" y="2434104"/>
                <a:ext cx="120960" cy="199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E3B8857-6552-460E-808F-2F739826E86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04064" y="2398464"/>
                  <a:ext cx="1926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71A6D3-41F5-4DD1-A4C7-C3248AF15F91}"/>
                    </a:ext>
                  </a:extLst>
                </p14:cNvPr>
                <p14:cNvContentPartPr/>
                <p14:nvPr/>
              </p14:nvContentPartPr>
              <p14:xfrm>
                <a:off x="2377224" y="2358864"/>
                <a:ext cx="360" cy="9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71A6D3-41F5-4DD1-A4C7-C3248AF15F9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41224" y="232286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998DAA-BAE6-4BDB-B990-5182E2FE1D21}"/>
              </a:ext>
            </a:extLst>
          </p:cNvPr>
          <p:cNvGrpSpPr/>
          <p:nvPr/>
        </p:nvGrpSpPr>
        <p:grpSpPr>
          <a:xfrm>
            <a:off x="1901664" y="1480824"/>
            <a:ext cx="392400" cy="420480"/>
            <a:chOff x="1901664" y="1480824"/>
            <a:chExt cx="39240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BA6D6B8-DF1F-45D6-AA59-BDAA1687BD9F}"/>
                    </a:ext>
                  </a:extLst>
                </p14:cNvPr>
                <p14:cNvContentPartPr/>
                <p14:nvPr/>
              </p14:nvContentPartPr>
              <p14:xfrm>
                <a:off x="1981224" y="1554264"/>
                <a:ext cx="186120" cy="347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BA6D6B8-DF1F-45D6-AA59-BDAA1687BD9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45224" y="1518264"/>
                  <a:ext cx="2577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547B23A-7F0D-48DA-AAA2-45934CD5B59F}"/>
                    </a:ext>
                  </a:extLst>
                </p14:cNvPr>
                <p14:cNvContentPartPr/>
                <p14:nvPr/>
              </p14:nvContentPartPr>
              <p14:xfrm>
                <a:off x="1938384" y="1599984"/>
                <a:ext cx="288000" cy="222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547B23A-7F0D-48DA-AAA2-45934CD5B5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2384" y="1563984"/>
                  <a:ext cx="35964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657B66D-93E0-4D0A-B8D3-852AC071837D}"/>
                    </a:ext>
                  </a:extLst>
                </p14:cNvPr>
                <p14:cNvContentPartPr/>
                <p14:nvPr/>
              </p14:nvContentPartPr>
              <p14:xfrm>
                <a:off x="1901664" y="1694304"/>
                <a:ext cx="392400" cy="42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657B66D-93E0-4D0A-B8D3-852AC071837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866024" y="1658664"/>
                  <a:ext cx="46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F63902C-F082-4FB0-B8AF-9F4906B713A6}"/>
                    </a:ext>
                  </a:extLst>
                </p14:cNvPr>
                <p14:cNvContentPartPr/>
                <p14:nvPr/>
              </p14:nvContentPartPr>
              <p14:xfrm>
                <a:off x="2038824" y="1480824"/>
                <a:ext cx="44640" cy="338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F63902C-F082-4FB0-B8AF-9F4906B713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03184" y="1445184"/>
                  <a:ext cx="116280" cy="409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7B10A744-CD34-477B-9155-16926D10C680}"/>
                  </a:ext>
                </a:extLst>
              </p14:cNvPr>
              <p14:cNvContentPartPr/>
              <p14:nvPr/>
            </p14:nvContentPartPr>
            <p14:xfrm>
              <a:off x="1261584" y="1552104"/>
              <a:ext cx="302760" cy="57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7B10A744-CD34-477B-9155-16926D10C68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225944" y="1516104"/>
                <a:ext cx="37440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D253FB60-19E1-4D3A-90E3-8B68139DC12A}"/>
              </a:ext>
            </a:extLst>
          </p:cNvPr>
          <p:cNvGrpSpPr/>
          <p:nvPr/>
        </p:nvGrpSpPr>
        <p:grpSpPr>
          <a:xfrm>
            <a:off x="2916864" y="1873584"/>
            <a:ext cx="470880" cy="238680"/>
            <a:chOff x="2916864" y="1873584"/>
            <a:chExt cx="47088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583AA70-9FCC-410B-A92D-FF93655C28AC}"/>
                    </a:ext>
                  </a:extLst>
                </p14:cNvPr>
                <p14:cNvContentPartPr/>
                <p14:nvPr/>
              </p14:nvContentPartPr>
              <p14:xfrm>
                <a:off x="2916864" y="1873584"/>
                <a:ext cx="436680" cy="55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583AA70-9FCC-410B-A92D-FF93655C28A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880864" y="1837584"/>
                  <a:ext cx="5083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603C75B-A5F8-4243-9709-D6BC052E760F}"/>
                    </a:ext>
                  </a:extLst>
                </p14:cNvPr>
                <p14:cNvContentPartPr/>
                <p14:nvPr/>
              </p14:nvContentPartPr>
              <p14:xfrm>
                <a:off x="3035664" y="2042064"/>
                <a:ext cx="352080" cy="70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603C75B-A5F8-4243-9709-D6BC052E760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99664" y="2006424"/>
                  <a:ext cx="42372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33243C1-3B8B-42BB-ADC0-53F47EC3AC4C}"/>
                  </a:ext>
                </a:extLst>
              </p14:cNvPr>
              <p14:cNvContentPartPr/>
              <p14:nvPr/>
            </p14:nvContentPartPr>
            <p14:xfrm>
              <a:off x="3227184" y="3316104"/>
              <a:ext cx="529200" cy="1220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33243C1-3B8B-42BB-ADC0-53F47EC3AC4C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91544" y="3280464"/>
                <a:ext cx="6008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63145010-1079-432E-A972-905A61F73C07}"/>
                  </a:ext>
                </a:extLst>
              </p14:cNvPr>
              <p14:cNvContentPartPr/>
              <p14:nvPr/>
            </p14:nvContentPartPr>
            <p14:xfrm>
              <a:off x="3291264" y="3761424"/>
              <a:ext cx="674280" cy="702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63145010-1079-432E-A972-905A61F73C0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55624" y="3725424"/>
                <a:ext cx="74592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BDC7FBD-AEB7-4E04-9A27-8D630CF4893E}"/>
                  </a:ext>
                </a:extLst>
              </p14:cNvPr>
              <p14:cNvContentPartPr/>
              <p14:nvPr/>
            </p14:nvContentPartPr>
            <p14:xfrm>
              <a:off x="5963544" y="2774664"/>
              <a:ext cx="914400" cy="10022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BDC7FBD-AEB7-4E04-9A27-8D630CF4893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927904" y="2739024"/>
                <a:ext cx="986040" cy="107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C2E93B9-DCA7-4231-BD35-FB2D1E981951}"/>
              </a:ext>
            </a:extLst>
          </p:cNvPr>
          <p:cNvGrpSpPr/>
          <p:nvPr/>
        </p:nvGrpSpPr>
        <p:grpSpPr>
          <a:xfrm>
            <a:off x="6400224" y="4023144"/>
            <a:ext cx="1234800" cy="506880"/>
            <a:chOff x="6400224" y="4023144"/>
            <a:chExt cx="1234800" cy="50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E6E0288-A382-4079-9E08-6980C98C82AC}"/>
                    </a:ext>
                  </a:extLst>
                </p14:cNvPr>
                <p14:cNvContentPartPr/>
                <p14:nvPr/>
              </p14:nvContentPartPr>
              <p14:xfrm>
                <a:off x="6400224" y="4041144"/>
                <a:ext cx="248400" cy="488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E6E0288-A382-4079-9E08-6980C98C82A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364584" y="4005144"/>
                  <a:ext cx="32004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11D2E76-93E6-4439-95D4-78A9A38BD3A9}"/>
                    </a:ext>
                  </a:extLst>
                </p14:cNvPr>
                <p14:cNvContentPartPr/>
                <p14:nvPr/>
              </p14:nvContentPartPr>
              <p14:xfrm>
                <a:off x="6534864" y="4032144"/>
                <a:ext cx="284760" cy="3247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511D2E76-93E6-4439-95D4-78A9A38BD3A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498864" y="3996504"/>
                  <a:ext cx="35640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11A0FAF-37F7-4E2D-BECB-06C47FC39324}"/>
                    </a:ext>
                  </a:extLst>
                </p14:cNvPr>
                <p14:cNvContentPartPr/>
                <p14:nvPr/>
              </p14:nvContentPartPr>
              <p14:xfrm>
                <a:off x="6939864" y="4097304"/>
                <a:ext cx="301680" cy="907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811A0FAF-37F7-4E2D-BECB-06C47FC393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3864" y="4061304"/>
                  <a:ext cx="373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E970C4C-DB6E-4E4F-B20B-94A87065DA1A}"/>
                    </a:ext>
                  </a:extLst>
                </p14:cNvPr>
                <p14:cNvContentPartPr/>
                <p14:nvPr/>
              </p14:nvContentPartPr>
              <p14:xfrm>
                <a:off x="6949224" y="4247064"/>
                <a:ext cx="344160" cy="1148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E970C4C-DB6E-4E4F-B20B-94A87065DA1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913224" y="4211424"/>
                  <a:ext cx="41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85A3536-9EE4-4533-8617-BA33B17D3857}"/>
                    </a:ext>
                  </a:extLst>
                </p14:cNvPr>
                <p14:cNvContentPartPr/>
                <p14:nvPr/>
              </p14:nvContentPartPr>
              <p14:xfrm>
                <a:off x="7479144" y="4023144"/>
                <a:ext cx="155880" cy="393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85A3536-9EE4-4533-8617-BA33B17D38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43144" y="3987504"/>
                  <a:ext cx="227520" cy="46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678B5C6-DC8D-4779-A08E-D45A1792EFA9}"/>
              </a:ext>
            </a:extLst>
          </p:cNvPr>
          <p:cNvGrpSpPr/>
          <p:nvPr/>
        </p:nvGrpSpPr>
        <p:grpSpPr>
          <a:xfrm>
            <a:off x="4535064" y="118224"/>
            <a:ext cx="5596560" cy="3604320"/>
            <a:chOff x="4535064" y="118224"/>
            <a:chExt cx="5596560" cy="360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0A1F8B3-2381-4570-B84E-455EE78F8B0B}"/>
                    </a:ext>
                  </a:extLst>
                </p14:cNvPr>
                <p14:cNvContentPartPr/>
                <p14:nvPr/>
              </p14:nvContentPartPr>
              <p14:xfrm>
                <a:off x="4754664" y="529704"/>
                <a:ext cx="694800" cy="66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0A1F8B3-2381-4570-B84E-455EE78F8B0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18664" y="494064"/>
                  <a:ext cx="76644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001B6B-DFA1-4E0C-99C2-AB523BBF4096}"/>
                    </a:ext>
                  </a:extLst>
                </p14:cNvPr>
                <p14:cNvContentPartPr/>
                <p14:nvPr/>
              </p14:nvContentPartPr>
              <p14:xfrm>
                <a:off x="5037984" y="374544"/>
                <a:ext cx="82800" cy="3740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001B6B-DFA1-4E0C-99C2-AB523BBF409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002344" y="338904"/>
                  <a:ext cx="15444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51549B7-5305-455E-802A-BA75ADF93130}"/>
                    </a:ext>
                  </a:extLst>
                </p14:cNvPr>
                <p14:cNvContentPartPr/>
                <p14:nvPr/>
              </p14:nvContentPartPr>
              <p14:xfrm>
                <a:off x="5719104" y="255024"/>
                <a:ext cx="666000" cy="460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51549B7-5305-455E-802A-BA75ADF9313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683104" y="219024"/>
                  <a:ext cx="737640" cy="53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B7D866-926D-44BA-B317-586D8C6242F1}"/>
                    </a:ext>
                  </a:extLst>
                </p14:cNvPr>
                <p14:cNvContentPartPr/>
                <p14:nvPr/>
              </p14:nvContentPartPr>
              <p14:xfrm>
                <a:off x="6245064" y="518904"/>
                <a:ext cx="274320" cy="340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B7D866-926D-44BA-B317-586D8C6242F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209424" y="483264"/>
                  <a:ext cx="34596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16F5F6-188D-4BAE-A811-FE66D991A9F5}"/>
                    </a:ext>
                  </a:extLst>
                </p14:cNvPr>
                <p14:cNvContentPartPr/>
                <p14:nvPr/>
              </p14:nvContentPartPr>
              <p14:xfrm>
                <a:off x="6764544" y="603144"/>
                <a:ext cx="140040" cy="292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16F5F6-188D-4BAE-A811-FE66D991A9F5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28904" y="567144"/>
                  <a:ext cx="21168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1E2B1D2-5F45-4F75-BB9C-C7C2E19E6943}"/>
                    </a:ext>
                  </a:extLst>
                </p14:cNvPr>
                <p14:cNvContentPartPr/>
                <p14:nvPr/>
              </p14:nvContentPartPr>
              <p14:xfrm>
                <a:off x="6738624" y="374544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1E2B1D2-5F45-4F75-BB9C-C7C2E19E6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702984" y="33890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85553DD-1ADA-4F12-8AB7-9BE2AAA7B86F}"/>
                    </a:ext>
                  </a:extLst>
                </p14:cNvPr>
                <p14:cNvContentPartPr/>
                <p14:nvPr/>
              </p14:nvContentPartPr>
              <p14:xfrm>
                <a:off x="4617504" y="1471824"/>
                <a:ext cx="182520" cy="528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85553DD-1ADA-4F12-8AB7-9BE2AAA7B86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81504" y="1436184"/>
                  <a:ext cx="254160" cy="60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8DB9D28-FF4B-4999-BCA8-0DBE8FA7D0C3}"/>
                    </a:ext>
                  </a:extLst>
                </p14:cNvPr>
                <p14:cNvContentPartPr/>
                <p14:nvPr/>
              </p14:nvContentPartPr>
              <p14:xfrm>
                <a:off x="4635504" y="1405944"/>
                <a:ext cx="318240" cy="3204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8DB9D28-FF4B-4999-BCA8-0DBE8FA7D0C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599864" y="1370304"/>
                  <a:ext cx="3898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5248A88-E836-4331-9DA3-E2936AEAA5C2}"/>
                    </a:ext>
                  </a:extLst>
                </p14:cNvPr>
                <p14:cNvContentPartPr/>
                <p14:nvPr/>
              </p14:nvContentPartPr>
              <p14:xfrm>
                <a:off x="5035824" y="1745784"/>
                <a:ext cx="154440" cy="357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5248A88-E836-4331-9DA3-E2936AEAA5C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999824" y="1710144"/>
                  <a:ext cx="22608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7513ACE-2F03-4154-B79B-C95085166746}"/>
                    </a:ext>
                  </a:extLst>
                </p14:cNvPr>
                <p14:cNvContentPartPr/>
                <p14:nvPr/>
              </p14:nvContentPartPr>
              <p14:xfrm>
                <a:off x="5083704" y="1563264"/>
                <a:ext cx="360" cy="25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7513ACE-2F03-4154-B79B-C9508516674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47704" y="1527264"/>
                  <a:ext cx="7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7E5C651-D6A6-4DCF-A91C-DF6F26E9EC47}"/>
                    </a:ext>
                  </a:extLst>
                </p14:cNvPr>
                <p14:cNvContentPartPr/>
                <p14:nvPr/>
              </p14:nvContentPartPr>
              <p14:xfrm>
                <a:off x="5678064" y="1832544"/>
                <a:ext cx="420840" cy="237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7E5C651-D6A6-4DCF-A91C-DF6F26E9EC4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642064" y="1796544"/>
                  <a:ext cx="492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F3E63B4-8660-4BC6-98B0-D0686F999D14}"/>
                    </a:ext>
                  </a:extLst>
                </p14:cNvPr>
                <p14:cNvContentPartPr/>
                <p14:nvPr/>
              </p14:nvContentPartPr>
              <p14:xfrm>
                <a:off x="5540904" y="234864"/>
                <a:ext cx="201600" cy="628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F3E63B4-8660-4BC6-98B0-D0686F999D1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504904" y="198864"/>
                  <a:ext cx="273240" cy="70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73067C2-E3CC-4616-ABD3-DF528CD39999}"/>
                    </a:ext>
                  </a:extLst>
                </p14:cNvPr>
                <p14:cNvContentPartPr/>
                <p14:nvPr/>
              </p14:nvContentPartPr>
              <p14:xfrm>
                <a:off x="5440104" y="118224"/>
                <a:ext cx="360" cy="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73067C2-E3CC-4616-ABD3-DF528CD3999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04464" y="82584"/>
                  <a:ext cx="720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FBDB908-F2EF-4FDB-8415-F46621FF65FE}"/>
                    </a:ext>
                  </a:extLst>
                </p14:cNvPr>
                <p14:cNvContentPartPr/>
                <p14:nvPr/>
              </p14:nvContentPartPr>
              <p14:xfrm>
                <a:off x="6333984" y="1396944"/>
                <a:ext cx="561960" cy="434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FBDB908-F2EF-4FDB-8415-F46621FF65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98344" y="1361304"/>
                  <a:ext cx="6336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C28C26D-EE4D-4395-B642-E246D5A0ABAD}"/>
                    </a:ext>
                  </a:extLst>
                </p14:cNvPr>
                <p14:cNvContentPartPr/>
                <p14:nvPr/>
              </p14:nvContentPartPr>
              <p14:xfrm>
                <a:off x="6692904" y="1601424"/>
                <a:ext cx="338400" cy="430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C28C26D-EE4D-4395-B642-E246D5A0AB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57264" y="1565784"/>
                  <a:ext cx="41004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84265F-A49A-4681-A047-69E7AB3B43D5}"/>
                    </a:ext>
                  </a:extLst>
                </p14:cNvPr>
                <p14:cNvContentPartPr/>
                <p14:nvPr/>
              </p14:nvContentPartPr>
              <p14:xfrm>
                <a:off x="7113744" y="1691424"/>
                <a:ext cx="158400" cy="3679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84265F-A49A-4681-A047-69E7AB3B43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77744" y="1655424"/>
                  <a:ext cx="230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FA374CA0-FE2F-46BB-817B-C5DC2090C0CF}"/>
                    </a:ext>
                  </a:extLst>
                </p14:cNvPr>
                <p14:cNvContentPartPr/>
                <p14:nvPr/>
              </p14:nvContentPartPr>
              <p14:xfrm>
                <a:off x="7237944" y="1617984"/>
                <a:ext cx="39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FA374CA0-FE2F-46BB-817B-C5DC2090C0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02304" y="158234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1F95706-E8E4-4CA9-AA0A-83454EEFCBCB}"/>
                    </a:ext>
                  </a:extLst>
                </p14:cNvPr>
                <p14:cNvContentPartPr/>
                <p14:nvPr/>
              </p14:nvContentPartPr>
              <p14:xfrm>
                <a:off x="6143544" y="1444464"/>
                <a:ext cx="302400" cy="7210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1F95706-E8E4-4CA9-AA0A-83454EEFCBC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107904" y="1408464"/>
                  <a:ext cx="374040" cy="79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58554DF-14AC-474C-A637-08DF7F669278}"/>
                    </a:ext>
                  </a:extLst>
                </p14:cNvPr>
                <p14:cNvContentPartPr/>
                <p14:nvPr/>
              </p14:nvContentPartPr>
              <p14:xfrm>
                <a:off x="6144264" y="1252584"/>
                <a:ext cx="972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58554DF-14AC-474C-A637-08DF7F66927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108624" y="1216584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98DE80-8CAC-466B-94B4-F81E515CBE7E}"/>
                    </a:ext>
                  </a:extLst>
                </p14:cNvPr>
                <p14:cNvContentPartPr/>
                <p14:nvPr/>
              </p14:nvContentPartPr>
              <p14:xfrm>
                <a:off x="7597584" y="1473984"/>
                <a:ext cx="412920" cy="44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98DE80-8CAC-466B-94B4-F81E515CBE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561584" y="1438344"/>
                  <a:ext cx="4845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1177AE0-6825-4B58-AFD9-F70CE08B1D52}"/>
                    </a:ext>
                  </a:extLst>
                </p14:cNvPr>
                <p14:cNvContentPartPr/>
                <p14:nvPr/>
              </p14:nvContentPartPr>
              <p14:xfrm>
                <a:off x="7607664" y="1671264"/>
                <a:ext cx="409680" cy="658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1177AE0-6825-4B58-AFD9-F70CE08B1D5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571664" y="1635624"/>
                  <a:ext cx="481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69FDDE6-0632-4FA6-BDD4-59F78513BF87}"/>
                    </a:ext>
                  </a:extLst>
                </p14:cNvPr>
                <p14:cNvContentPartPr/>
                <p14:nvPr/>
              </p14:nvContentPartPr>
              <p14:xfrm>
                <a:off x="8274744" y="1115064"/>
                <a:ext cx="462960" cy="453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69FDDE6-0632-4FA6-BDD4-59F78513BF8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239104" y="1079064"/>
                  <a:ext cx="534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CE5DA2-A779-4CAA-AE08-4B453742C450}"/>
                    </a:ext>
                  </a:extLst>
                </p14:cNvPr>
                <p14:cNvContentPartPr/>
                <p14:nvPr/>
              </p14:nvContentPartPr>
              <p14:xfrm>
                <a:off x="8814384" y="1590624"/>
                <a:ext cx="92880" cy="153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CE5DA2-A779-4CAA-AE08-4B453742C45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778384" y="1554624"/>
                  <a:ext cx="1645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6776C63-B754-448B-9C41-178CA02130AE}"/>
                    </a:ext>
                  </a:extLst>
                </p14:cNvPr>
                <p14:cNvContentPartPr/>
                <p14:nvPr/>
              </p14:nvContentPartPr>
              <p14:xfrm>
                <a:off x="8884224" y="1475424"/>
                <a:ext cx="3960" cy="57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6776C63-B754-448B-9C41-178CA02130A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8848224" y="1439784"/>
                  <a:ext cx="756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E3C481D-E137-4E73-91AA-474BFA25FF8F}"/>
                    </a:ext>
                  </a:extLst>
                </p14:cNvPr>
                <p14:cNvContentPartPr/>
                <p14:nvPr/>
              </p14:nvContentPartPr>
              <p14:xfrm>
                <a:off x="9049104" y="1188144"/>
                <a:ext cx="204480" cy="27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E3C481D-E137-4E73-91AA-474BFA25FF8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013464" y="1152504"/>
                  <a:ext cx="2761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165A2801-2559-4560-A8EA-C47D5A5A8420}"/>
                    </a:ext>
                  </a:extLst>
                </p14:cNvPr>
                <p14:cNvContentPartPr/>
                <p14:nvPr/>
              </p14:nvContentPartPr>
              <p14:xfrm>
                <a:off x="9033624" y="1210824"/>
                <a:ext cx="200160" cy="140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165A2801-2559-4560-A8EA-C47D5A5A842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997984" y="1174824"/>
                  <a:ext cx="271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BA00F7-C7BD-46C2-A987-6CD78E2B2E4C}"/>
                    </a:ext>
                  </a:extLst>
                </p14:cNvPr>
                <p14:cNvContentPartPr/>
                <p14:nvPr/>
              </p14:nvContentPartPr>
              <p14:xfrm>
                <a:off x="8960904" y="1275984"/>
                <a:ext cx="274680" cy="49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BA00F7-C7BD-46C2-A987-6CD78E2B2E4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924904" y="1240344"/>
                  <a:ext cx="346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F241D27C-F57F-41CF-AA05-5A267277BF48}"/>
                    </a:ext>
                  </a:extLst>
                </p14:cNvPr>
                <p14:cNvContentPartPr/>
                <p14:nvPr/>
              </p14:nvContentPartPr>
              <p14:xfrm>
                <a:off x="9107064" y="1133424"/>
                <a:ext cx="47520" cy="284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F241D27C-F57F-41CF-AA05-5A267277BF4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071424" y="1097784"/>
                  <a:ext cx="119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18AC30-4DE6-456F-ACC4-E7457DEA4662}"/>
                    </a:ext>
                  </a:extLst>
                </p14:cNvPr>
                <p14:cNvContentPartPr/>
                <p14:nvPr/>
              </p14:nvContentPartPr>
              <p14:xfrm>
                <a:off x="9489384" y="895824"/>
                <a:ext cx="64080" cy="5324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18AC30-4DE6-456F-ACC4-E7457DEA46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453744" y="860184"/>
                  <a:ext cx="135720" cy="60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88B7BDC-44A8-4A1F-8DDA-07D2DF79A120}"/>
                    </a:ext>
                  </a:extLst>
                </p14:cNvPr>
                <p14:cNvContentPartPr/>
                <p14:nvPr/>
              </p14:nvContentPartPr>
              <p14:xfrm>
                <a:off x="9372024" y="1302984"/>
                <a:ext cx="425520" cy="114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88B7BDC-44A8-4A1F-8DDA-07D2DF79A12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336384" y="1266984"/>
                  <a:ext cx="4971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1D9C9BB-4C9E-4557-82C2-7FD6B13B28AA}"/>
                    </a:ext>
                  </a:extLst>
                </p14:cNvPr>
                <p14:cNvContentPartPr/>
                <p14:nvPr/>
              </p14:nvContentPartPr>
              <p14:xfrm>
                <a:off x="9326664" y="779184"/>
                <a:ext cx="344880" cy="162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1D9C9BB-4C9E-4557-82C2-7FD6B13B28A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290664" y="743544"/>
                  <a:ext cx="416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E0382C-86D6-4A96-B45D-E1CC8A7CFB8A}"/>
                    </a:ext>
                  </a:extLst>
                </p14:cNvPr>
                <p14:cNvContentPartPr/>
                <p14:nvPr/>
              </p14:nvContentPartPr>
              <p14:xfrm>
                <a:off x="9921024" y="1252584"/>
                <a:ext cx="210600" cy="2750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E0382C-86D6-4A96-B45D-E1CC8A7CFB8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885024" y="1216584"/>
                  <a:ext cx="282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E2CB1A5-E11C-4F68-8F60-D27B5B355A58}"/>
                    </a:ext>
                  </a:extLst>
                </p14:cNvPr>
                <p14:cNvContentPartPr/>
                <p14:nvPr/>
              </p14:nvContentPartPr>
              <p14:xfrm>
                <a:off x="9966744" y="1151784"/>
                <a:ext cx="360" cy="3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E2CB1A5-E11C-4F68-8F60-D27B5B355A5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930744" y="111614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03D2319-D26A-4F50-9F2F-F0D7FFEEB68E}"/>
                    </a:ext>
                  </a:extLst>
                </p14:cNvPr>
                <p14:cNvContentPartPr/>
                <p14:nvPr/>
              </p14:nvContentPartPr>
              <p14:xfrm>
                <a:off x="9807984" y="584784"/>
                <a:ext cx="104040" cy="193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03D2319-D26A-4F50-9F2F-F0D7FFEEB68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772344" y="549144"/>
                  <a:ext cx="17568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C62CEBF-988D-48DF-9E45-9C5280842D4B}"/>
                    </a:ext>
                  </a:extLst>
                </p14:cNvPr>
                <p14:cNvContentPartPr/>
                <p14:nvPr/>
              </p14:nvContentPartPr>
              <p14:xfrm>
                <a:off x="9783864" y="599184"/>
                <a:ext cx="114120" cy="1098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C62CEBF-988D-48DF-9E45-9C5280842D4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47864" y="563184"/>
                  <a:ext cx="1857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A924168-8ED0-4DE4-BC1E-3C5C255A9FBF}"/>
                    </a:ext>
                  </a:extLst>
                </p14:cNvPr>
                <p14:cNvContentPartPr/>
                <p14:nvPr/>
              </p14:nvContentPartPr>
              <p14:xfrm>
                <a:off x="9728784" y="641304"/>
                <a:ext cx="218880" cy="53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A924168-8ED0-4DE4-BC1E-3C5C255A9FBF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93144" y="605664"/>
                  <a:ext cx="2905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EF8E686-18CD-406A-8739-220B8BE79231}"/>
                    </a:ext>
                  </a:extLst>
                </p14:cNvPr>
                <p14:cNvContentPartPr/>
                <p14:nvPr/>
              </p14:nvContentPartPr>
              <p14:xfrm>
                <a:off x="8725464" y="831744"/>
                <a:ext cx="162720" cy="2199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CEF8E686-18CD-406A-8739-220B8BE7923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689464" y="796104"/>
                  <a:ext cx="234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6E72D3-F0BC-4500-AC39-36C62E6D10E8}"/>
                    </a:ext>
                  </a:extLst>
                </p14:cNvPr>
                <p14:cNvContentPartPr/>
                <p14:nvPr/>
              </p14:nvContentPartPr>
              <p14:xfrm>
                <a:off x="8741304" y="868104"/>
                <a:ext cx="141120" cy="1076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6E72D3-F0BC-4500-AC39-36C62E6D10E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05664" y="832464"/>
                  <a:ext cx="2127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8A9F5A4-0C34-42EC-B19B-96009F161625}"/>
                    </a:ext>
                  </a:extLst>
                </p14:cNvPr>
                <p14:cNvContentPartPr/>
                <p14:nvPr/>
              </p14:nvContentPartPr>
              <p14:xfrm>
                <a:off x="8649864" y="906984"/>
                <a:ext cx="272160" cy="71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8A9F5A4-0C34-42EC-B19B-96009F161625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613864" y="870984"/>
                  <a:ext cx="3438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51BC1C-86AD-4C2E-B231-4A24AC32D8FD}"/>
                    </a:ext>
                  </a:extLst>
                </p14:cNvPr>
                <p14:cNvContentPartPr/>
                <p14:nvPr/>
              </p14:nvContentPartPr>
              <p14:xfrm>
                <a:off x="8777664" y="822744"/>
                <a:ext cx="4716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51BC1C-86AD-4C2E-B231-4A24AC32D8F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742024" y="786744"/>
                  <a:ext cx="11880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0B202DC-6217-4D6C-BE3E-03A2099F1E83}"/>
                    </a:ext>
                  </a:extLst>
                </p14:cNvPr>
                <p14:cNvContentPartPr/>
                <p14:nvPr/>
              </p14:nvContentPartPr>
              <p14:xfrm>
                <a:off x="8083224" y="697104"/>
                <a:ext cx="389160" cy="98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0B202DC-6217-4D6C-BE3E-03A2099F1E8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047224" y="661104"/>
                  <a:ext cx="460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40844A0-3430-4557-A90B-EB85B0C3E403}"/>
                    </a:ext>
                  </a:extLst>
                </p14:cNvPr>
                <p14:cNvContentPartPr/>
                <p14:nvPr/>
              </p14:nvContentPartPr>
              <p14:xfrm>
                <a:off x="9280944" y="584784"/>
                <a:ext cx="227880" cy="5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40844A0-3430-4557-A90B-EB85B0C3E40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244944" y="549144"/>
                  <a:ext cx="299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53DEFE9-5732-4C5E-813A-BCF8AA3CDB4C}"/>
                    </a:ext>
                  </a:extLst>
                </p14:cNvPr>
                <p14:cNvContentPartPr/>
                <p14:nvPr/>
              </p14:nvContentPartPr>
              <p14:xfrm>
                <a:off x="4608144" y="3090384"/>
                <a:ext cx="579600" cy="5032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53DEFE9-5732-4C5E-813A-BCF8AA3CDB4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572144" y="3054744"/>
                  <a:ext cx="65124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FEF86C1-7A8F-42BB-B69C-523D6E388423}"/>
                    </a:ext>
                  </a:extLst>
                </p14:cNvPr>
                <p14:cNvContentPartPr/>
                <p14:nvPr/>
              </p14:nvContentPartPr>
              <p14:xfrm>
                <a:off x="5376384" y="3538224"/>
                <a:ext cx="102960" cy="1843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FEF86C1-7A8F-42BB-B69C-523D6E38842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340384" y="3502584"/>
                  <a:ext cx="17460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441ED6B-9789-4AA4-ACB0-A6DDBF5CFFC8}"/>
                    </a:ext>
                  </a:extLst>
                </p14:cNvPr>
                <p14:cNvContentPartPr/>
                <p14:nvPr/>
              </p14:nvContentPartPr>
              <p14:xfrm>
                <a:off x="5504184" y="3199824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441ED6B-9789-4AA4-ACB0-A6DDBF5CFFC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68544" y="3164184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F3CEF8D-EFBF-4858-9021-17B1F0F0DF07}"/>
                    </a:ext>
                  </a:extLst>
                </p14:cNvPr>
                <p14:cNvContentPartPr/>
                <p14:nvPr/>
              </p14:nvContentPartPr>
              <p14:xfrm>
                <a:off x="5354784" y="2858184"/>
                <a:ext cx="122760" cy="192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F3CEF8D-EFBF-4858-9021-17B1F0F0DF0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18784" y="2822184"/>
                  <a:ext cx="194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A605891-767D-4D21-BE75-58F7F9ABB8D5}"/>
                    </a:ext>
                  </a:extLst>
                </p14:cNvPr>
                <p14:cNvContentPartPr/>
                <p14:nvPr/>
              </p14:nvContentPartPr>
              <p14:xfrm>
                <a:off x="5293944" y="2834424"/>
                <a:ext cx="217440" cy="177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A605891-767D-4D21-BE75-58F7F9ABB8D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258304" y="2798424"/>
                  <a:ext cx="2890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0B9C913-3FC3-4711-AD18-13CE8D8B707C}"/>
                    </a:ext>
                  </a:extLst>
                </p14:cNvPr>
                <p14:cNvContentPartPr/>
                <p14:nvPr/>
              </p14:nvContentPartPr>
              <p14:xfrm>
                <a:off x="5220864" y="2913624"/>
                <a:ext cx="244440" cy="39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0B9C913-3FC3-4711-AD18-13CE8D8B707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84864" y="2877624"/>
                  <a:ext cx="3160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AA1C013-949D-43EE-98C7-9495002E0A87}"/>
                    </a:ext>
                  </a:extLst>
                </p14:cNvPr>
                <p14:cNvContentPartPr/>
                <p14:nvPr/>
              </p14:nvContentPartPr>
              <p14:xfrm>
                <a:off x="5367384" y="2751984"/>
                <a:ext cx="9360" cy="127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FAA1C013-949D-43EE-98C7-9495002E0A8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31744" y="2716344"/>
                  <a:ext cx="81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FC0E493-2AA0-4FE0-8658-013A31B900E6}"/>
                    </a:ext>
                  </a:extLst>
                </p14:cNvPr>
                <p14:cNvContentPartPr/>
                <p14:nvPr/>
              </p14:nvContentPartPr>
              <p14:xfrm>
                <a:off x="4535064" y="2710944"/>
                <a:ext cx="402840" cy="1238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FC0E493-2AA0-4FE0-8658-013A31B900E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499424" y="2674944"/>
                  <a:ext cx="47448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3FF11BF-90D8-4A41-8EC7-6CC0AC10465F}"/>
                    </a:ext>
                  </a:extLst>
                </p14:cNvPr>
                <p14:cNvContentPartPr/>
                <p14:nvPr/>
              </p14:nvContentPartPr>
              <p14:xfrm>
                <a:off x="5979744" y="2634264"/>
                <a:ext cx="283680" cy="279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3FF11BF-90D8-4A41-8EC7-6CC0AC10465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5944104" y="2598624"/>
                  <a:ext cx="3553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1274B72-B7F2-41F1-961A-501B702699F4}"/>
                    </a:ext>
                  </a:extLst>
                </p14:cNvPr>
                <p14:cNvContentPartPr/>
                <p14:nvPr/>
              </p14:nvContentPartPr>
              <p14:xfrm>
                <a:off x="7599024" y="2807064"/>
                <a:ext cx="154800" cy="833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1274B72-B7F2-41F1-961A-501B702699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563384" y="2771064"/>
                  <a:ext cx="226440" cy="90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BE7DD3-77F0-4166-A9D7-ED2B95445B2A}"/>
                    </a:ext>
                  </a:extLst>
                </p14:cNvPr>
                <p14:cNvContentPartPr/>
                <p14:nvPr/>
              </p14:nvContentPartPr>
              <p14:xfrm>
                <a:off x="7205184" y="2939184"/>
                <a:ext cx="448200" cy="25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BE7DD3-77F0-4166-A9D7-ED2B95445B2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169544" y="2903544"/>
                  <a:ext cx="51984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B5D179C-54D0-46FE-9C8B-5AF4CF7A2A85}"/>
                    </a:ext>
                  </a:extLst>
                </p14:cNvPr>
                <p14:cNvContentPartPr/>
                <p14:nvPr/>
              </p14:nvContentPartPr>
              <p14:xfrm>
                <a:off x="7863624" y="3465504"/>
                <a:ext cx="109080" cy="1944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B5D179C-54D0-46FE-9C8B-5AF4CF7A2A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827624" y="3429504"/>
                  <a:ext cx="180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FF9D8C2-8A1D-419E-BE18-8775DFECC14D}"/>
                    </a:ext>
                  </a:extLst>
                </p14:cNvPr>
                <p14:cNvContentPartPr/>
                <p14:nvPr/>
              </p14:nvContentPartPr>
              <p14:xfrm>
                <a:off x="7945704" y="3434184"/>
                <a:ext cx="360" cy="39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FF9D8C2-8A1D-419E-BE18-8775DFECC14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910064" y="3398184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476DD02B-1FB5-43A5-A3BC-8E65F7AABDAB}"/>
                    </a:ext>
                  </a:extLst>
                </p14:cNvPr>
                <p14:cNvContentPartPr/>
                <p14:nvPr/>
              </p14:nvContentPartPr>
              <p14:xfrm>
                <a:off x="8092224" y="3336984"/>
                <a:ext cx="178920" cy="3506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476DD02B-1FB5-43A5-A3BC-8E65F7AABDA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056224" y="3301344"/>
                  <a:ext cx="250560" cy="4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EEA57719-6C58-400D-B588-A2EDDB1282CC}"/>
                    </a:ext>
                  </a:extLst>
                </p14:cNvPr>
                <p14:cNvContentPartPr/>
                <p14:nvPr/>
              </p14:nvContentPartPr>
              <p14:xfrm>
                <a:off x="8181144" y="3245904"/>
                <a:ext cx="166320" cy="2386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EEA57719-6C58-400D-B588-A2EDDB1282CC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145144" y="3210264"/>
                  <a:ext cx="23796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37847959-9433-4BDB-BC65-26A51942E321}"/>
                    </a:ext>
                  </a:extLst>
                </p14:cNvPr>
                <p14:cNvContentPartPr/>
                <p14:nvPr/>
              </p14:nvContentPartPr>
              <p14:xfrm>
                <a:off x="7283304" y="2539224"/>
                <a:ext cx="403560" cy="149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37847959-9433-4BDB-BC65-26A51942E32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247304" y="2503584"/>
                  <a:ext cx="475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354960-9B5D-40A0-AD24-2BCB975F5841}"/>
                    </a:ext>
                  </a:extLst>
                </p14:cNvPr>
                <p14:cNvContentPartPr/>
                <p14:nvPr/>
              </p14:nvContentPartPr>
              <p14:xfrm>
                <a:off x="8284104" y="2386224"/>
                <a:ext cx="466920" cy="4917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354960-9B5D-40A0-AD24-2BCB975F584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248464" y="2350584"/>
                  <a:ext cx="538560" cy="56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863D529-C19A-4564-9A8A-5AA6FE30E0A3}"/>
                    </a:ext>
                  </a:extLst>
                </p14:cNvPr>
                <p14:cNvContentPartPr/>
                <p14:nvPr/>
              </p14:nvContentPartPr>
              <p14:xfrm>
                <a:off x="8869464" y="2898144"/>
                <a:ext cx="227880" cy="459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863D529-C19A-4564-9A8A-5AA6FE30E0A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833464" y="2862504"/>
                  <a:ext cx="299520" cy="5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4EFB86B-B269-4844-A2F8-842BFFCA2AD1}"/>
                    </a:ext>
                  </a:extLst>
                </p14:cNvPr>
                <p14:cNvContentPartPr/>
                <p14:nvPr/>
              </p14:nvContentPartPr>
              <p14:xfrm>
                <a:off x="9022464" y="2971584"/>
                <a:ext cx="234000" cy="23580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4EFB86B-B269-4844-A2F8-842BFFCA2AD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86464" y="2935584"/>
                  <a:ext cx="3056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A5D599-D588-49DF-9406-15239D75A42B}"/>
                    </a:ext>
                  </a:extLst>
                </p14:cNvPr>
                <p14:cNvContentPartPr/>
                <p14:nvPr/>
              </p14:nvContentPartPr>
              <p14:xfrm>
                <a:off x="8192664" y="2195064"/>
                <a:ext cx="239760" cy="360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A5D599-D588-49DF-9406-15239D75A42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156664" y="2159424"/>
                  <a:ext cx="311400" cy="10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66FFF39-E313-4107-A0C1-FD3C87DA4010}"/>
                  </a:ext>
                </a:extLst>
              </p14:cNvPr>
              <p14:cNvContentPartPr/>
              <p14:nvPr/>
            </p14:nvContentPartPr>
            <p14:xfrm>
              <a:off x="1005624" y="1709424"/>
              <a:ext cx="9000720" cy="361224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66FFF39-E313-4107-A0C1-FD3C87DA4010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969624" y="1673784"/>
                <a:ext cx="9072360" cy="36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4782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724AF5E-EFB5-4089-A253-5326F03FF2F1}"/>
                  </a:ext>
                </a:extLst>
              </p14:cNvPr>
              <p14:cNvContentPartPr/>
              <p14:nvPr/>
            </p14:nvContentPartPr>
            <p14:xfrm>
              <a:off x="1475784" y="692784"/>
              <a:ext cx="391320" cy="681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724AF5E-EFB5-4089-A253-5326F03FF2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0144" y="657144"/>
                <a:ext cx="462960" cy="75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CE72CF-915E-4CD8-AB6E-D547679024DB}"/>
                  </a:ext>
                </a:extLst>
              </p14:cNvPr>
              <p14:cNvContentPartPr/>
              <p14:nvPr/>
            </p14:nvContentPartPr>
            <p14:xfrm>
              <a:off x="2022264" y="1278864"/>
              <a:ext cx="117000" cy="256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CE72CF-915E-4CD8-AB6E-D547679024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86264" y="1243224"/>
                <a:ext cx="188640" cy="32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258FA73-9DAB-4C0E-A99B-88752A79DF14}"/>
                  </a:ext>
                </a:extLst>
              </p14:cNvPr>
              <p14:cNvContentPartPr/>
              <p14:nvPr/>
            </p14:nvContentPartPr>
            <p14:xfrm>
              <a:off x="2093544" y="1097064"/>
              <a:ext cx="360" cy="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258FA73-9DAB-4C0E-A99B-88752A79DF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7544" y="1061064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74BF1A9-619D-40AE-B028-7B5698219C20}"/>
                  </a:ext>
                </a:extLst>
              </p14:cNvPr>
              <p14:cNvContentPartPr/>
              <p14:nvPr/>
            </p14:nvContentPartPr>
            <p14:xfrm>
              <a:off x="2053224" y="603144"/>
              <a:ext cx="13320" cy="1879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74BF1A9-619D-40AE-B028-7B5698219C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7584" y="567144"/>
                <a:ext cx="8496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DD6892C-1854-4BC6-891F-0DE5DB25CB7D}"/>
                  </a:ext>
                </a:extLst>
              </p14:cNvPr>
              <p14:cNvContentPartPr/>
              <p14:nvPr/>
            </p14:nvContentPartPr>
            <p14:xfrm>
              <a:off x="1947384" y="594144"/>
              <a:ext cx="234360" cy="1684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DD6892C-1854-4BC6-891F-0DE5DB25CB7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11384" y="558144"/>
                <a:ext cx="3060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062AB07-1FD4-49AD-B125-6086B85B2A2D}"/>
                  </a:ext>
                </a:extLst>
              </p14:cNvPr>
              <p14:cNvContentPartPr/>
              <p14:nvPr/>
            </p14:nvContentPartPr>
            <p14:xfrm>
              <a:off x="1938384" y="689904"/>
              <a:ext cx="280800" cy="59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062AB07-1FD4-49AD-B125-6086B85B2A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02384" y="654264"/>
                <a:ext cx="3524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6228A1D-348C-427E-837B-C54AB62338E2}"/>
                  </a:ext>
                </a:extLst>
              </p14:cNvPr>
              <p14:cNvContentPartPr/>
              <p14:nvPr/>
            </p14:nvContentPartPr>
            <p14:xfrm>
              <a:off x="1288944" y="450864"/>
              <a:ext cx="565560" cy="885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6228A1D-348C-427E-837B-C54AB62338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52944" y="415224"/>
                <a:ext cx="63720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7FB313F-F4D5-4C02-A860-4F8602D7F0C2}"/>
                  </a:ext>
                </a:extLst>
              </p14:cNvPr>
              <p14:cNvContentPartPr/>
              <p14:nvPr/>
            </p14:nvContentPartPr>
            <p14:xfrm>
              <a:off x="3017304" y="931104"/>
              <a:ext cx="482400" cy="37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7FB313F-F4D5-4C02-A860-4F8602D7F0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1304" y="895464"/>
                <a:ext cx="5540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54F88-99AA-4111-860A-FCBC3F90C736}"/>
                  </a:ext>
                </a:extLst>
              </p14:cNvPr>
              <p14:cNvContentPartPr/>
              <p14:nvPr/>
            </p14:nvContentPartPr>
            <p14:xfrm>
              <a:off x="3081384" y="1160424"/>
              <a:ext cx="486720" cy="46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54F88-99AA-4111-860A-FCBC3F90C73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45384" y="1124784"/>
                <a:ext cx="5583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F756D85-15B2-4320-9029-B6E96C9B3D2E}"/>
                  </a:ext>
                </a:extLst>
              </p14:cNvPr>
              <p14:cNvContentPartPr/>
              <p14:nvPr/>
            </p14:nvContentPartPr>
            <p14:xfrm>
              <a:off x="3821904" y="610344"/>
              <a:ext cx="520920" cy="416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F756D85-15B2-4320-9029-B6E96C9B3D2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785904" y="574344"/>
                <a:ext cx="5925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FFADFEF-0E86-4B6C-8AE4-2D87008B5A83}"/>
                  </a:ext>
                </a:extLst>
              </p14:cNvPr>
              <p14:cNvContentPartPr/>
              <p14:nvPr/>
            </p14:nvContentPartPr>
            <p14:xfrm>
              <a:off x="4424904" y="988344"/>
              <a:ext cx="148320" cy="299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FFADFEF-0E86-4B6C-8AE4-2D87008B5A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89264" y="952344"/>
                <a:ext cx="21996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897CB2D-AAD9-4D4C-9563-73ECD53AFEFD}"/>
                  </a:ext>
                </a:extLst>
              </p14:cNvPr>
              <p14:cNvContentPartPr/>
              <p14:nvPr/>
            </p14:nvContentPartPr>
            <p14:xfrm>
              <a:off x="4590144" y="864504"/>
              <a:ext cx="360" cy="3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897CB2D-AAD9-4D4C-9563-73ECD53AFE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54144" y="828864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C87A4FE-4AB1-40E2-9730-79F6A1F3FD2D}"/>
                  </a:ext>
                </a:extLst>
              </p14:cNvPr>
              <p14:cNvContentPartPr/>
              <p14:nvPr/>
            </p14:nvContentPartPr>
            <p14:xfrm>
              <a:off x="3858624" y="383544"/>
              <a:ext cx="491400" cy="101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C87A4FE-4AB1-40E2-9730-79F6A1F3FD2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822624" y="347544"/>
                <a:ext cx="56304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AAB606-7375-40A5-8047-8418AC19F929}"/>
                  </a:ext>
                </a:extLst>
              </p14:cNvPr>
              <p14:cNvContentPartPr/>
              <p14:nvPr/>
            </p14:nvContentPartPr>
            <p14:xfrm>
              <a:off x="4671144" y="274104"/>
              <a:ext cx="166320" cy="257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AAB606-7375-40A5-8047-8418AC19F9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635144" y="238104"/>
                <a:ext cx="2379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5C00AE9-FB53-4E5F-82E5-7E4D8A00C5C5}"/>
                  </a:ext>
                </a:extLst>
              </p14:cNvPr>
              <p14:cNvContentPartPr/>
              <p14:nvPr/>
            </p14:nvContentPartPr>
            <p14:xfrm>
              <a:off x="4644864" y="283104"/>
              <a:ext cx="155520" cy="2152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5C00AE9-FB53-4E5F-82E5-7E4D8A00C5C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608864" y="247104"/>
                <a:ext cx="22716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F77B66A-42B5-4FCF-8516-BE090AF813FB}"/>
                  </a:ext>
                </a:extLst>
              </p14:cNvPr>
              <p14:cNvContentPartPr/>
              <p14:nvPr/>
            </p14:nvContentPartPr>
            <p14:xfrm>
              <a:off x="4590144" y="344304"/>
              <a:ext cx="325800" cy="763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F77B66A-42B5-4FCF-8516-BE090AF813F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54144" y="308664"/>
                <a:ext cx="39744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2A88AC3-1BB8-4573-BE81-C25822684FC4}"/>
                  </a:ext>
                </a:extLst>
              </p14:cNvPr>
              <p14:cNvContentPartPr/>
              <p14:nvPr/>
            </p14:nvContentPartPr>
            <p14:xfrm>
              <a:off x="5336424" y="356184"/>
              <a:ext cx="685800" cy="871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2A88AC3-1BB8-4573-BE81-C25822684FC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00424" y="320544"/>
                <a:ext cx="757440" cy="9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1A8A375-AE91-47D6-A885-2195CB3E62AA}"/>
                  </a:ext>
                </a:extLst>
              </p14:cNvPr>
              <p14:cNvContentPartPr/>
              <p14:nvPr/>
            </p14:nvContentPartPr>
            <p14:xfrm>
              <a:off x="5485824" y="1405224"/>
              <a:ext cx="184680" cy="3610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1A8A375-AE91-47D6-A885-2195CB3E62A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450184" y="1369224"/>
                <a:ext cx="25632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A4873BD-FE25-4807-BB02-3E68FF9D817F}"/>
                  </a:ext>
                </a:extLst>
              </p14:cNvPr>
              <p14:cNvContentPartPr/>
              <p14:nvPr/>
            </p14:nvContentPartPr>
            <p14:xfrm>
              <a:off x="5626584" y="1407744"/>
              <a:ext cx="189000" cy="2304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A4873BD-FE25-4807-BB02-3E68FF9D817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590584" y="1371744"/>
                <a:ext cx="260640" cy="30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D52407C-D4BF-4967-AC5C-27437217705B}"/>
                  </a:ext>
                </a:extLst>
              </p14:cNvPr>
              <p14:cNvContentPartPr/>
              <p14:nvPr/>
            </p14:nvContentPartPr>
            <p14:xfrm>
              <a:off x="5979744" y="1417464"/>
              <a:ext cx="363240" cy="45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D52407C-D4BF-4967-AC5C-27437217705B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43744" y="1381824"/>
                <a:ext cx="43488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6C7F8ED-7A80-403A-A658-24991FF95918}"/>
                  </a:ext>
                </a:extLst>
              </p14:cNvPr>
              <p14:cNvContentPartPr/>
              <p14:nvPr/>
            </p14:nvContentPartPr>
            <p14:xfrm>
              <a:off x="5989104" y="1562544"/>
              <a:ext cx="393840" cy="1108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6C7F8ED-7A80-403A-A658-24991FF9591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953104" y="1526904"/>
                <a:ext cx="46548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F039F6C-E1A6-45EE-81EB-71EB17527838}"/>
                  </a:ext>
                </a:extLst>
              </p14:cNvPr>
              <p14:cNvContentPartPr/>
              <p14:nvPr/>
            </p14:nvContentPartPr>
            <p14:xfrm>
              <a:off x="6601104" y="1261584"/>
              <a:ext cx="66600" cy="3380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F039F6C-E1A6-45EE-81EB-71EB1752783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65104" y="1225584"/>
                <a:ext cx="13824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A1637FF-5455-4FD7-9065-6806A4DEC605}"/>
                  </a:ext>
                </a:extLst>
              </p14:cNvPr>
              <p14:cNvContentPartPr/>
              <p14:nvPr/>
            </p14:nvContentPartPr>
            <p14:xfrm>
              <a:off x="5302944" y="152064"/>
              <a:ext cx="269280" cy="2131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A1637FF-5455-4FD7-9065-6806A4DEC60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267304" y="116424"/>
                <a:ext cx="3409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809009A-2AEA-43EE-A0AE-F0D65D8F5CBE}"/>
                  </a:ext>
                </a:extLst>
              </p14:cNvPr>
              <p14:cNvContentPartPr/>
              <p14:nvPr/>
            </p14:nvContentPartPr>
            <p14:xfrm>
              <a:off x="7176744" y="301464"/>
              <a:ext cx="101880" cy="667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809009A-2AEA-43EE-A0AE-F0D65D8F5CB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41104" y="265464"/>
                <a:ext cx="17352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A06A99A-7B98-43C5-BB58-9E4505C73616}"/>
                  </a:ext>
                </a:extLst>
              </p14:cNvPr>
              <p14:cNvContentPartPr/>
              <p14:nvPr/>
            </p14:nvContentPartPr>
            <p14:xfrm>
              <a:off x="6793704" y="438624"/>
              <a:ext cx="392400" cy="27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A06A99A-7B98-43C5-BB58-9E4505C7361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757704" y="402624"/>
                <a:ext cx="46404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1C8437DB-EAC2-4F35-9A9B-7EEF51146ACA}"/>
                  </a:ext>
                </a:extLst>
              </p14:cNvPr>
              <p14:cNvContentPartPr/>
              <p14:nvPr/>
            </p14:nvContentPartPr>
            <p14:xfrm>
              <a:off x="7369704" y="857664"/>
              <a:ext cx="173880" cy="2044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1C8437DB-EAC2-4F35-9A9B-7EEF51146AC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34064" y="822024"/>
                <a:ext cx="2455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45DE1CF-48BE-4227-9A52-82FC75A94B92}"/>
                  </a:ext>
                </a:extLst>
              </p14:cNvPr>
              <p14:cNvContentPartPr/>
              <p14:nvPr/>
            </p14:nvContentPartPr>
            <p14:xfrm>
              <a:off x="7470504" y="712944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45DE1CF-48BE-4227-9A52-82FC75A94B9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434504" y="67730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3D5499E-7E51-4AF1-972F-3E79947E7EF2}"/>
                  </a:ext>
                </a:extLst>
              </p14:cNvPr>
              <p14:cNvContentPartPr/>
              <p14:nvPr/>
            </p14:nvContentPartPr>
            <p14:xfrm>
              <a:off x="7616664" y="712944"/>
              <a:ext cx="185040" cy="45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3D5499E-7E51-4AF1-972F-3E79947E7EF2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7580664" y="677304"/>
                <a:ext cx="256680" cy="53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599DF1D-6190-45EB-BF03-E7A39F0D761A}"/>
                  </a:ext>
                </a:extLst>
              </p14:cNvPr>
              <p14:cNvContentPartPr/>
              <p14:nvPr/>
            </p14:nvContentPartPr>
            <p14:xfrm>
              <a:off x="7687944" y="767664"/>
              <a:ext cx="311040" cy="2570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599DF1D-6190-45EB-BF03-E7A39F0D761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652304" y="731664"/>
                <a:ext cx="3826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72BE9B1-0861-439D-B1C6-9825B42D301B}"/>
                  </a:ext>
                </a:extLst>
              </p14:cNvPr>
              <p14:cNvContentPartPr/>
              <p14:nvPr/>
            </p14:nvContentPartPr>
            <p14:xfrm>
              <a:off x="6738624" y="184104"/>
              <a:ext cx="302760" cy="62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72BE9B1-0861-439D-B1C6-9825B42D301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02984" y="148464"/>
                <a:ext cx="3744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52D2B0D-63ED-45B7-9980-23CC6F77B90D}"/>
                  </a:ext>
                </a:extLst>
              </p14:cNvPr>
              <p14:cNvContentPartPr/>
              <p14:nvPr/>
            </p14:nvContentPartPr>
            <p14:xfrm>
              <a:off x="8128584" y="282744"/>
              <a:ext cx="466920" cy="4780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52D2B0D-63ED-45B7-9980-23CC6F77B90D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092944" y="246744"/>
                <a:ext cx="538560" cy="54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467ECD1-C45C-43B8-A13F-6A7A274B4A42}"/>
                  </a:ext>
                </a:extLst>
              </p14:cNvPr>
              <p14:cNvContentPartPr/>
              <p14:nvPr/>
            </p14:nvContentPartPr>
            <p14:xfrm>
              <a:off x="8713944" y="639864"/>
              <a:ext cx="172800" cy="385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467ECD1-C45C-43B8-A13F-6A7A274B4A42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677944" y="603864"/>
                <a:ext cx="24444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7E21937-F063-4D66-AB3E-FDEC7DCE88C6}"/>
                  </a:ext>
                </a:extLst>
              </p14:cNvPr>
              <p14:cNvContentPartPr/>
              <p14:nvPr/>
            </p14:nvContentPartPr>
            <p14:xfrm>
              <a:off x="8777664" y="648864"/>
              <a:ext cx="311400" cy="2808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7E21937-F063-4D66-AB3E-FDEC7DCE88C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742024" y="612864"/>
                <a:ext cx="3830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447A6DA-9632-4882-B603-F7DEBA684CB7}"/>
                  </a:ext>
                </a:extLst>
              </p14:cNvPr>
              <p14:cNvContentPartPr/>
              <p14:nvPr/>
            </p14:nvContentPartPr>
            <p14:xfrm>
              <a:off x="3585024" y="2110104"/>
              <a:ext cx="511560" cy="313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447A6DA-9632-4882-B603-F7DEBA684CB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49384" y="2074104"/>
                <a:ext cx="5832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FFBA643-5B77-4C0F-AAE5-015DB57FD43A}"/>
                  </a:ext>
                </a:extLst>
              </p14:cNvPr>
              <p14:cNvContentPartPr/>
              <p14:nvPr/>
            </p14:nvContentPartPr>
            <p14:xfrm>
              <a:off x="3651984" y="2103984"/>
              <a:ext cx="482400" cy="6030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FFBA643-5B77-4C0F-AAE5-015DB57FD43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615984" y="2068344"/>
                <a:ext cx="554040" cy="67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4A4DA94-8E87-4760-826F-4F9354CFF4C9}"/>
                  </a:ext>
                </a:extLst>
              </p14:cNvPr>
              <p14:cNvContentPartPr/>
              <p14:nvPr/>
            </p14:nvContentPartPr>
            <p14:xfrm>
              <a:off x="3968064" y="2514384"/>
              <a:ext cx="239040" cy="411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4A4DA94-8E87-4760-826F-4F9354CFF4C9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932064" y="2478384"/>
                <a:ext cx="310680" cy="4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9D5639C-AE72-4066-8248-5BA2D7EA1404}"/>
                  </a:ext>
                </a:extLst>
              </p14:cNvPr>
              <p14:cNvContentPartPr/>
              <p14:nvPr/>
            </p14:nvContentPartPr>
            <p14:xfrm>
              <a:off x="4443264" y="2322504"/>
              <a:ext cx="304560" cy="495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9D5639C-AE72-4066-8248-5BA2D7EA140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407624" y="2286864"/>
                <a:ext cx="376200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7635CF0E-17EB-4382-836B-7288135B3038}"/>
                  </a:ext>
                </a:extLst>
              </p14:cNvPr>
              <p14:cNvContentPartPr/>
              <p14:nvPr/>
            </p14:nvContentPartPr>
            <p14:xfrm>
              <a:off x="4726944" y="1929024"/>
              <a:ext cx="358920" cy="6786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7635CF0E-17EB-4382-836B-7288135B303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91304" y="1893384"/>
                <a:ext cx="430560" cy="75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E595A9E-0A77-4F4B-8623-79CEBDC37523}"/>
                  </a:ext>
                </a:extLst>
              </p14:cNvPr>
              <p14:cNvContentPartPr/>
              <p14:nvPr/>
            </p14:nvContentPartPr>
            <p14:xfrm>
              <a:off x="5265864" y="2256264"/>
              <a:ext cx="688680" cy="320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E595A9E-0A77-4F4B-8623-79CEBDC375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29864" y="2220264"/>
                <a:ext cx="760320" cy="39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A22C625-2F55-4362-B4FC-56BAF349AAF2}"/>
                  </a:ext>
                </a:extLst>
              </p14:cNvPr>
              <p14:cNvContentPartPr/>
              <p14:nvPr/>
            </p14:nvContentPartPr>
            <p14:xfrm>
              <a:off x="6363864" y="1950264"/>
              <a:ext cx="285840" cy="5835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A22C625-2F55-4362-B4FC-56BAF349AAF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327864" y="1914624"/>
                <a:ext cx="3574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79F8CEF-1C9F-4330-BF77-165523E0DE08}"/>
                  </a:ext>
                </a:extLst>
              </p14:cNvPr>
              <p14:cNvContentPartPr/>
              <p14:nvPr/>
            </p14:nvContentPartPr>
            <p14:xfrm>
              <a:off x="6345864" y="2360664"/>
              <a:ext cx="457920" cy="108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79F8CEF-1C9F-4330-BF77-165523E0DE08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309864" y="2325024"/>
                <a:ext cx="5295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B7326EA-E5CC-41C1-9AFC-75C0D92C3976}"/>
                  </a:ext>
                </a:extLst>
              </p14:cNvPr>
              <p14:cNvContentPartPr/>
              <p14:nvPr/>
            </p14:nvContentPartPr>
            <p14:xfrm>
              <a:off x="6785784" y="2250864"/>
              <a:ext cx="302400" cy="1908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B7326EA-E5CC-41C1-9AFC-75C0D92C397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749784" y="2214864"/>
                <a:ext cx="3740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C4E823A-2FB6-42CF-B4E8-3A8B71CEA6AD}"/>
                  </a:ext>
                </a:extLst>
              </p14:cNvPr>
              <p14:cNvContentPartPr/>
              <p14:nvPr/>
            </p14:nvContentPartPr>
            <p14:xfrm>
              <a:off x="7077024" y="2154384"/>
              <a:ext cx="474840" cy="325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C4E823A-2FB6-42CF-B4E8-3A8B71CEA6A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41384" y="2118744"/>
                <a:ext cx="54648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02AA8DAF-BF4C-42CA-AAC7-B747E9128449}"/>
                  </a:ext>
                </a:extLst>
              </p14:cNvPr>
              <p14:cNvContentPartPr/>
              <p14:nvPr/>
            </p14:nvContentPartPr>
            <p14:xfrm>
              <a:off x="7752024" y="1790424"/>
              <a:ext cx="646200" cy="4305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02AA8DAF-BF4C-42CA-AAC7-B747E912844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716024" y="1754784"/>
                <a:ext cx="717840" cy="50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1B87195-BFE9-46F4-A4C7-D5E840EC4519}"/>
                  </a:ext>
                </a:extLst>
              </p14:cNvPr>
              <p14:cNvContentPartPr/>
              <p14:nvPr/>
            </p14:nvContentPartPr>
            <p14:xfrm>
              <a:off x="1417104" y="3061944"/>
              <a:ext cx="523800" cy="6364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1B87195-BFE9-46F4-A4C7-D5E840EC4519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81464" y="3026304"/>
                <a:ext cx="595440" cy="70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3BE77A4-1734-48CF-916F-17500D28F22B}"/>
                  </a:ext>
                </a:extLst>
              </p14:cNvPr>
              <p14:cNvContentPartPr/>
              <p14:nvPr/>
            </p14:nvContentPartPr>
            <p14:xfrm>
              <a:off x="2115504" y="3593304"/>
              <a:ext cx="6120" cy="228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3BE77A4-1734-48CF-916F-17500D28F22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2079504" y="3557304"/>
                <a:ext cx="777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059F9D8-1CDD-4505-89B9-972299C5EB3B}"/>
                  </a:ext>
                </a:extLst>
              </p14:cNvPr>
              <p14:cNvContentPartPr/>
              <p14:nvPr/>
            </p14:nvContentPartPr>
            <p14:xfrm>
              <a:off x="2166624" y="3373704"/>
              <a:ext cx="360" cy="3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059F9D8-1CDD-4505-89B9-972299C5EB3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130984" y="333806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40E61DE-89E1-4DF4-A9D2-B379A6EB406A}"/>
                  </a:ext>
                </a:extLst>
              </p14:cNvPr>
              <p14:cNvContentPartPr/>
              <p14:nvPr/>
            </p14:nvContentPartPr>
            <p14:xfrm>
              <a:off x="1233864" y="2769984"/>
              <a:ext cx="887760" cy="3481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40E61DE-89E1-4DF4-A9D2-B379A6EB406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98224" y="2733984"/>
                <a:ext cx="95940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E5A0045-89D9-44BC-BD59-6E9B677A07A4}"/>
                  </a:ext>
                </a:extLst>
              </p14:cNvPr>
              <p14:cNvContentPartPr/>
              <p14:nvPr/>
            </p14:nvContentPartPr>
            <p14:xfrm>
              <a:off x="2361744" y="2797704"/>
              <a:ext cx="281160" cy="2595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E5A0045-89D9-44BC-BD59-6E9B677A07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25744" y="2761704"/>
                <a:ext cx="35280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05526C72-C509-4B14-8BDB-A01929828D2F}"/>
                  </a:ext>
                </a:extLst>
              </p14:cNvPr>
              <p14:cNvContentPartPr/>
              <p14:nvPr/>
            </p14:nvContentPartPr>
            <p14:xfrm>
              <a:off x="2460024" y="2715264"/>
              <a:ext cx="177120" cy="3067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05526C72-C509-4B14-8BDB-A01929828D2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24024" y="2679624"/>
                <a:ext cx="248760" cy="37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D5909FDF-26B7-404A-8AD5-34D083ACDC31}"/>
                  </a:ext>
                </a:extLst>
              </p14:cNvPr>
              <p14:cNvContentPartPr/>
              <p14:nvPr/>
            </p14:nvContentPartPr>
            <p14:xfrm>
              <a:off x="2386224" y="2902104"/>
              <a:ext cx="347400" cy="57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D5909FDF-26B7-404A-8AD5-34D083ACDC3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350224" y="2866464"/>
                <a:ext cx="419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CACB3BC-E6ED-4219-9A07-0F93F622D0AA}"/>
                  </a:ext>
                </a:extLst>
              </p14:cNvPr>
              <p14:cNvContentPartPr/>
              <p14:nvPr/>
            </p14:nvContentPartPr>
            <p14:xfrm>
              <a:off x="3261384" y="3418704"/>
              <a:ext cx="456120" cy="1108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CACB3BC-E6ED-4219-9A07-0F93F622D0A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225744" y="3383064"/>
                <a:ext cx="52776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1EF0AAD-DF3E-4862-8C3F-6F1D266CC62C}"/>
                  </a:ext>
                </a:extLst>
              </p14:cNvPr>
              <p14:cNvContentPartPr/>
              <p14:nvPr/>
            </p14:nvContentPartPr>
            <p14:xfrm>
              <a:off x="3172824" y="3687984"/>
              <a:ext cx="459720" cy="1159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1EF0AAD-DF3E-4862-8C3F-6F1D266CC62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136824" y="3652344"/>
                <a:ext cx="53136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571EDBC-7169-405C-A975-421DC42FAD83}"/>
                  </a:ext>
                </a:extLst>
              </p14:cNvPr>
              <p14:cNvContentPartPr/>
              <p14:nvPr/>
            </p14:nvContentPartPr>
            <p14:xfrm>
              <a:off x="4279104" y="3276504"/>
              <a:ext cx="331200" cy="31212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571EDBC-7169-405C-A975-421DC42FAD8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243104" y="3240504"/>
                <a:ext cx="40284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BEB65113-BF5D-456C-8533-ADB3F74F4496}"/>
                  </a:ext>
                </a:extLst>
              </p14:cNvPr>
              <p14:cNvContentPartPr/>
              <p14:nvPr/>
            </p14:nvContentPartPr>
            <p14:xfrm>
              <a:off x="4667904" y="3610944"/>
              <a:ext cx="187200" cy="257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BEB65113-BF5D-456C-8533-ADB3F74F449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4631904" y="3575304"/>
                <a:ext cx="2588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17AE2372-D315-4F29-9534-C7AE1942DB85}"/>
                  </a:ext>
                </a:extLst>
              </p14:cNvPr>
              <p14:cNvContentPartPr/>
              <p14:nvPr/>
            </p14:nvContentPartPr>
            <p14:xfrm>
              <a:off x="4882464" y="3410424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17AE2372-D315-4F29-9534-C7AE1942DB8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846824" y="337442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EC7E946-73B5-465D-82B3-CF839937A273}"/>
                  </a:ext>
                </a:extLst>
              </p14:cNvPr>
              <p14:cNvContentPartPr/>
              <p14:nvPr/>
            </p14:nvContentPartPr>
            <p14:xfrm>
              <a:off x="5315184" y="2843424"/>
              <a:ext cx="932400" cy="796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EC7E946-73B5-465D-82B3-CF839937A27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279544" y="2807424"/>
                <a:ext cx="1004040" cy="86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D3EFB2C9-F738-4C2B-BB60-EFC250B45F4C}"/>
                  </a:ext>
                </a:extLst>
              </p14:cNvPr>
              <p14:cNvContentPartPr/>
              <p14:nvPr/>
            </p14:nvContentPartPr>
            <p14:xfrm>
              <a:off x="6207624" y="2807064"/>
              <a:ext cx="1253520" cy="6602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D3EFB2C9-F738-4C2B-BB60-EFC250B45F4C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171984" y="2771064"/>
                <a:ext cx="1325160" cy="73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7A9EF5E7-61EE-4F85-B334-4595CFE44AE5}"/>
                  </a:ext>
                </a:extLst>
              </p14:cNvPr>
              <p14:cNvContentPartPr/>
              <p14:nvPr/>
            </p14:nvContentPartPr>
            <p14:xfrm>
              <a:off x="7588584" y="3172824"/>
              <a:ext cx="193320" cy="3016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7A9EF5E7-61EE-4F85-B334-4595CFE44AE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552944" y="3136824"/>
                <a:ext cx="2649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7F36EC3-8041-4DA8-9649-397269F41F90}"/>
                  </a:ext>
                </a:extLst>
              </p14:cNvPr>
              <p14:cNvContentPartPr/>
              <p14:nvPr/>
            </p14:nvContentPartPr>
            <p14:xfrm>
              <a:off x="7647624" y="2843424"/>
              <a:ext cx="5760" cy="9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7F36EC3-8041-4DA8-9649-397269F41F90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611984" y="2807424"/>
                <a:ext cx="774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656DB688-6CE9-41E2-A897-ECE8321020F9}"/>
                  </a:ext>
                </a:extLst>
              </p14:cNvPr>
              <p14:cNvContentPartPr/>
              <p14:nvPr/>
            </p14:nvContentPartPr>
            <p14:xfrm>
              <a:off x="1467144" y="4757904"/>
              <a:ext cx="742680" cy="566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656DB688-6CE9-41E2-A897-ECE8321020F9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431144" y="4721904"/>
                <a:ext cx="814320" cy="63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A9933938-51A5-4717-B7F5-7B078398BBF5}"/>
                  </a:ext>
                </a:extLst>
              </p14:cNvPr>
              <p14:cNvContentPartPr/>
              <p14:nvPr/>
            </p14:nvContentPartPr>
            <p14:xfrm>
              <a:off x="2240064" y="5202504"/>
              <a:ext cx="161640" cy="36396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A9933938-51A5-4717-B7F5-7B078398BBF5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2204064" y="5166864"/>
                <a:ext cx="23328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3E5AF6D5-7161-4429-A61F-F257E462B849}"/>
                  </a:ext>
                </a:extLst>
              </p14:cNvPr>
              <p14:cNvContentPartPr/>
              <p14:nvPr/>
            </p14:nvContentPartPr>
            <p14:xfrm>
              <a:off x="2293704" y="5166144"/>
              <a:ext cx="320400" cy="2988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3E5AF6D5-7161-4429-A61F-F257E462B84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2257704" y="5130144"/>
                <a:ext cx="3920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A3E86BD0-092B-4A9B-A64E-21AE791624C7}"/>
                  </a:ext>
                </a:extLst>
              </p14:cNvPr>
              <p14:cNvContentPartPr/>
              <p14:nvPr/>
            </p14:nvContentPartPr>
            <p14:xfrm>
              <a:off x="1481184" y="4532184"/>
              <a:ext cx="565920" cy="12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A3E86BD0-092B-4A9B-A64E-21AE791624C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445184" y="4496544"/>
                <a:ext cx="63756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AC9A7DA-B3AA-48C7-95F6-060EEB5C6670}"/>
                  </a:ext>
                </a:extLst>
              </p14:cNvPr>
              <p14:cNvContentPartPr/>
              <p14:nvPr/>
            </p14:nvContentPartPr>
            <p14:xfrm>
              <a:off x="3136104" y="4753944"/>
              <a:ext cx="515520" cy="4680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AC9A7DA-B3AA-48C7-95F6-060EEB5C6670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3100464" y="4717944"/>
                <a:ext cx="58716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DBC18425-516D-4003-B671-F622E9F4BE55}"/>
                  </a:ext>
                </a:extLst>
              </p14:cNvPr>
              <p14:cNvContentPartPr/>
              <p14:nvPr/>
            </p14:nvContentPartPr>
            <p14:xfrm>
              <a:off x="3154464" y="4918824"/>
              <a:ext cx="552960" cy="11952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DBC18425-516D-4003-B671-F622E9F4BE55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3118824" y="4883184"/>
                <a:ext cx="62460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03E73D3C-C9DF-4C14-952C-83259BB76F0E}"/>
                  </a:ext>
                </a:extLst>
              </p14:cNvPr>
              <p14:cNvContentPartPr/>
              <p14:nvPr/>
            </p14:nvContentPartPr>
            <p14:xfrm>
              <a:off x="4260744" y="4337064"/>
              <a:ext cx="595800" cy="52200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03E73D3C-C9DF-4C14-952C-83259BB76F0E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4224744" y="4301424"/>
                <a:ext cx="667440" cy="59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E3CE29F-FCD9-40D1-BF4A-40DA9DD0BBFB}"/>
                  </a:ext>
                </a:extLst>
              </p14:cNvPr>
              <p14:cNvContentPartPr/>
              <p14:nvPr/>
            </p14:nvContentPartPr>
            <p14:xfrm>
              <a:off x="4982904" y="4763664"/>
              <a:ext cx="129960" cy="3546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E3CE29F-FCD9-40D1-BF4A-40DA9DD0BBF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947264" y="4728024"/>
                <a:ext cx="20160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F779797-F67D-4176-BF5B-EB151F554EDE}"/>
                  </a:ext>
                </a:extLst>
              </p14:cNvPr>
              <p14:cNvContentPartPr/>
              <p14:nvPr/>
            </p14:nvContentPartPr>
            <p14:xfrm>
              <a:off x="4985424" y="4763664"/>
              <a:ext cx="289080" cy="2592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F779797-F67D-4176-BF5B-EB151F554ED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4949784" y="4728024"/>
                <a:ext cx="36072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7A288840-D543-479E-93D4-E007E8D6087B}"/>
                  </a:ext>
                </a:extLst>
              </p14:cNvPr>
              <p14:cNvContentPartPr/>
              <p14:nvPr/>
            </p14:nvContentPartPr>
            <p14:xfrm>
              <a:off x="5662584" y="4023144"/>
              <a:ext cx="969840" cy="5389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7A288840-D543-479E-93D4-E007E8D6087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626944" y="3987504"/>
                <a:ext cx="104148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CF779224-C09A-4F32-8CB5-172A11FB51E4}"/>
                  </a:ext>
                </a:extLst>
              </p14:cNvPr>
              <p14:cNvContentPartPr/>
              <p14:nvPr/>
            </p14:nvContentPartPr>
            <p14:xfrm>
              <a:off x="6453864" y="3803544"/>
              <a:ext cx="498600" cy="44748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CF779224-C09A-4F32-8CB5-172A11FB51E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418224" y="3767904"/>
                <a:ext cx="570240" cy="51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D42EF388-A5C2-46FB-954B-369E75E032A5}"/>
                  </a:ext>
                </a:extLst>
              </p14:cNvPr>
              <p14:cNvContentPartPr/>
              <p14:nvPr/>
            </p14:nvContentPartPr>
            <p14:xfrm>
              <a:off x="7003944" y="4032144"/>
              <a:ext cx="176040" cy="36576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D42EF388-A5C2-46FB-954B-369E75E032A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968304" y="3996504"/>
                <a:ext cx="24768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9048189-B803-4EF6-ADCB-4BE1A97A99E8}"/>
                  </a:ext>
                </a:extLst>
              </p14:cNvPr>
              <p14:cNvContentPartPr/>
              <p14:nvPr/>
            </p14:nvContentPartPr>
            <p14:xfrm>
              <a:off x="7085664" y="4004784"/>
              <a:ext cx="330120" cy="32112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9048189-B803-4EF6-ADCB-4BE1A97A99E8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7049664" y="3969144"/>
                <a:ext cx="40176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734FF400-CAFB-4982-8377-FA542861246F}"/>
                  </a:ext>
                </a:extLst>
              </p14:cNvPr>
              <p14:cNvContentPartPr/>
              <p14:nvPr/>
            </p14:nvContentPartPr>
            <p14:xfrm>
              <a:off x="2303784" y="6025464"/>
              <a:ext cx="293040" cy="6033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734FF400-CAFB-4982-8377-FA542861246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268144" y="5989824"/>
                <a:ext cx="364680" cy="67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D437C123-44D6-44B6-A5C4-20C1F22D3985}"/>
                  </a:ext>
                </a:extLst>
              </p14:cNvPr>
              <p14:cNvContentPartPr/>
              <p14:nvPr/>
            </p14:nvContentPartPr>
            <p14:xfrm>
              <a:off x="2139624" y="6135264"/>
              <a:ext cx="225000" cy="1875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D437C123-44D6-44B6-A5C4-20C1F22D3985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103624" y="6099264"/>
                <a:ext cx="2966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8E0A6665-7575-4B89-8EE6-0D65519D02AE}"/>
                  </a:ext>
                </a:extLst>
              </p14:cNvPr>
              <p14:cNvContentPartPr/>
              <p14:nvPr/>
            </p14:nvContentPartPr>
            <p14:xfrm>
              <a:off x="2652624" y="6490224"/>
              <a:ext cx="145800" cy="25056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8E0A6665-7575-4B89-8EE6-0D65519D02AE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2616984" y="6454584"/>
                <a:ext cx="21744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518D134-D883-48B0-A63C-298C0B2F0A1F}"/>
                  </a:ext>
                </a:extLst>
              </p14:cNvPr>
              <p14:cNvContentPartPr/>
              <p14:nvPr/>
            </p14:nvContentPartPr>
            <p14:xfrm>
              <a:off x="2733984" y="6340104"/>
              <a:ext cx="3960" cy="57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518D134-D883-48B0-A63C-298C0B2F0A1F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2697984" y="6304104"/>
                <a:ext cx="75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3DC0BCCC-5561-48FD-8C15-922062931AA8}"/>
                  </a:ext>
                </a:extLst>
              </p14:cNvPr>
              <p14:cNvContentPartPr/>
              <p14:nvPr/>
            </p14:nvContentPartPr>
            <p14:xfrm>
              <a:off x="2916864" y="6446304"/>
              <a:ext cx="64800" cy="357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3DC0BCCC-5561-48FD-8C15-922062931AA8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2880864" y="6410304"/>
                <a:ext cx="136440" cy="42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BC4C3F5-B203-4838-AECF-D66A54AD4AF1}"/>
                  </a:ext>
                </a:extLst>
              </p14:cNvPr>
              <p14:cNvContentPartPr/>
              <p14:nvPr/>
            </p14:nvContentPartPr>
            <p14:xfrm>
              <a:off x="2935584" y="6354504"/>
              <a:ext cx="355320" cy="38232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BC4C3F5-B203-4838-AECF-D66A54AD4AF1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2899944" y="6318864"/>
                <a:ext cx="42696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E95FFE29-7E7E-4EA6-9BD8-A623A9F1B616}"/>
                  </a:ext>
                </a:extLst>
              </p14:cNvPr>
              <p14:cNvContentPartPr/>
              <p14:nvPr/>
            </p14:nvContentPartPr>
            <p14:xfrm>
              <a:off x="1956744" y="5854464"/>
              <a:ext cx="511560" cy="13464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E95FFE29-7E7E-4EA6-9BD8-A623A9F1B616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1920744" y="5818824"/>
                <a:ext cx="5832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CF4EB26B-9176-48CB-8D7C-6E893CFAF752}"/>
                  </a:ext>
                </a:extLst>
              </p14:cNvPr>
              <p14:cNvContentPartPr/>
              <p14:nvPr/>
            </p14:nvContentPartPr>
            <p14:xfrm>
              <a:off x="3670704" y="6137784"/>
              <a:ext cx="520200" cy="716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CF4EB26B-9176-48CB-8D7C-6E893CFAF752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3635064" y="6101784"/>
                <a:ext cx="5918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340A05E-2B3A-42D0-BF03-940D6F133C83}"/>
                  </a:ext>
                </a:extLst>
              </p14:cNvPr>
              <p14:cNvContentPartPr/>
              <p14:nvPr/>
            </p14:nvContentPartPr>
            <p14:xfrm>
              <a:off x="3593304" y="6312744"/>
              <a:ext cx="503280" cy="1429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340A05E-2B3A-42D0-BF03-940D6F133C83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557664" y="6276744"/>
                <a:ext cx="574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93074FD-FBAF-4B68-940E-3274C13AADD0}"/>
                  </a:ext>
                </a:extLst>
              </p14:cNvPr>
              <p14:cNvContentPartPr/>
              <p14:nvPr/>
            </p14:nvContentPartPr>
            <p14:xfrm>
              <a:off x="5326344" y="5655024"/>
              <a:ext cx="323280" cy="60696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93074FD-FBAF-4B68-940E-3274C13AADD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5290344" y="5619024"/>
                <a:ext cx="3949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2467C287-FAD3-4F6D-BD23-AC60EF65A953}"/>
                  </a:ext>
                </a:extLst>
              </p14:cNvPr>
              <p14:cNvContentPartPr/>
              <p14:nvPr/>
            </p14:nvContentPartPr>
            <p14:xfrm>
              <a:off x="5239224" y="5734584"/>
              <a:ext cx="259560" cy="22392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2467C287-FAD3-4F6D-BD23-AC60EF65A95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5203224" y="5698944"/>
                <a:ext cx="33120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8B33F2C3-BB7B-4935-914A-78073B367AB1}"/>
                  </a:ext>
                </a:extLst>
              </p14:cNvPr>
              <p14:cNvContentPartPr/>
              <p14:nvPr/>
            </p14:nvContentPartPr>
            <p14:xfrm>
              <a:off x="5696424" y="6107904"/>
              <a:ext cx="129240" cy="22968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8B33F2C3-BB7B-4935-914A-78073B367AB1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5660424" y="6071904"/>
                <a:ext cx="200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5A44AD20-A81A-4440-A392-6C48427DCE3C}"/>
                  </a:ext>
                </a:extLst>
              </p14:cNvPr>
              <p14:cNvContentPartPr/>
              <p14:nvPr/>
            </p14:nvContentPartPr>
            <p14:xfrm>
              <a:off x="5851944" y="5952384"/>
              <a:ext cx="360" cy="36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5A44AD20-A81A-4440-A392-6C48427DCE3C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815944" y="5916384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A4B37242-8B93-4590-A364-88925F1D43B5}"/>
                  </a:ext>
                </a:extLst>
              </p14:cNvPr>
              <p14:cNvContentPartPr/>
              <p14:nvPr/>
            </p14:nvContentPartPr>
            <p14:xfrm>
              <a:off x="5990904" y="6074784"/>
              <a:ext cx="72720" cy="324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A4B37242-8B93-4590-A364-88925F1D43B5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954904" y="6039144"/>
                <a:ext cx="144360" cy="39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850D13E3-B9F7-487C-92E9-FE14E8647D1B}"/>
                  </a:ext>
                </a:extLst>
              </p14:cNvPr>
              <p14:cNvContentPartPr/>
              <p14:nvPr/>
            </p14:nvContentPartPr>
            <p14:xfrm>
              <a:off x="6034824" y="6025464"/>
              <a:ext cx="273600" cy="3268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850D13E3-B9F7-487C-92E9-FE14E8647D1B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998824" y="5989824"/>
                <a:ext cx="345240" cy="39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584546D-05AB-4C99-ABBA-6793AD687707}"/>
              </a:ext>
            </a:extLst>
          </p:cNvPr>
          <p:cNvGrpSpPr/>
          <p:nvPr/>
        </p:nvGrpSpPr>
        <p:grpSpPr>
          <a:xfrm>
            <a:off x="6414984" y="4965984"/>
            <a:ext cx="2243520" cy="703080"/>
            <a:chOff x="6414984" y="4965984"/>
            <a:chExt cx="2243520" cy="7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532AF12-4821-46EE-B047-64FC61CBF083}"/>
                    </a:ext>
                  </a:extLst>
                </p14:cNvPr>
                <p14:cNvContentPartPr/>
                <p14:nvPr/>
              </p14:nvContentPartPr>
              <p14:xfrm>
                <a:off x="6414984" y="5055984"/>
                <a:ext cx="756000" cy="57024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532AF12-4821-46EE-B047-64FC61CBF08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379344" y="5020344"/>
                  <a:ext cx="82764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8640BFD-CECD-49BC-BCA8-BB9A3D3BA463}"/>
                    </a:ext>
                  </a:extLst>
                </p14:cNvPr>
                <p14:cNvContentPartPr/>
                <p14:nvPr/>
              </p14:nvContentPartPr>
              <p14:xfrm>
                <a:off x="7179264" y="4965984"/>
                <a:ext cx="694080" cy="4384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8640BFD-CECD-49BC-BCA8-BB9A3D3BA463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143264" y="4930344"/>
                  <a:ext cx="7657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2ADD520-4C11-42D3-9488-9FC3CD9CE24A}"/>
                    </a:ext>
                  </a:extLst>
                </p14:cNvPr>
                <p14:cNvContentPartPr/>
                <p14:nvPr/>
              </p14:nvContentPartPr>
              <p14:xfrm>
                <a:off x="7323984" y="5122944"/>
                <a:ext cx="367920" cy="162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2ADD520-4C11-42D3-9488-9FC3CD9CE24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288344" y="5087304"/>
                  <a:ext cx="4395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B7C9E712-D02F-480F-8CE8-859162BB92C7}"/>
                    </a:ext>
                  </a:extLst>
                </p14:cNvPr>
                <p14:cNvContentPartPr/>
                <p14:nvPr/>
              </p14:nvContentPartPr>
              <p14:xfrm>
                <a:off x="8135064" y="5375664"/>
                <a:ext cx="148320" cy="212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B7C9E712-D02F-480F-8CE8-859162BB92C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099424" y="5339664"/>
                  <a:ext cx="21996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BE6C572-75F6-474B-90B9-0D9FA8F527DC}"/>
                    </a:ext>
                  </a:extLst>
                </p14:cNvPr>
                <p14:cNvContentPartPr/>
                <p14:nvPr/>
              </p14:nvContentPartPr>
              <p14:xfrm>
                <a:off x="8165304" y="5092704"/>
                <a:ext cx="3960" cy="3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BE6C572-75F6-474B-90B9-0D9FA8F527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129664" y="505706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B365ABD6-529D-432E-8DA7-909C1E379545}"/>
                    </a:ext>
                  </a:extLst>
                </p14:cNvPr>
                <p14:cNvContentPartPr/>
                <p14:nvPr/>
              </p14:nvContentPartPr>
              <p14:xfrm>
                <a:off x="8348184" y="5297544"/>
                <a:ext cx="156960" cy="371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B365ABD6-529D-432E-8DA7-909C1E379545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312184" y="5261544"/>
                  <a:ext cx="2286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B52E5A6-20EC-4BA6-BB98-35FDE2657FD9}"/>
                    </a:ext>
                  </a:extLst>
                </p14:cNvPr>
                <p14:cNvContentPartPr/>
                <p14:nvPr/>
              </p14:nvContentPartPr>
              <p14:xfrm>
                <a:off x="8425224" y="5266584"/>
                <a:ext cx="233280" cy="2566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B52E5A6-20EC-4BA6-BB98-35FDE2657FD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389584" y="5230944"/>
                  <a:ext cx="304920" cy="32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F2B3157C-F9A9-419D-9739-407A31C813B8}"/>
                  </a:ext>
                </a:extLst>
              </p14:cNvPr>
              <p14:cNvContentPartPr/>
              <p14:nvPr/>
            </p14:nvContentPartPr>
            <p14:xfrm>
              <a:off x="5757624" y="3232224"/>
              <a:ext cx="318600" cy="79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F2B3157C-F9A9-419D-9739-407A31C813B8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721984" y="3196584"/>
                <a:ext cx="3902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918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8572686-32FC-438D-9DB0-2E9E19701612}"/>
                  </a:ext>
                </a:extLst>
              </p14:cNvPr>
              <p14:cNvContentPartPr/>
              <p14:nvPr/>
            </p14:nvContentPartPr>
            <p14:xfrm>
              <a:off x="7224984" y="26856"/>
              <a:ext cx="3996720" cy="8326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8572686-32FC-438D-9DB0-2E9E197016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88984" y="-8784"/>
                <a:ext cx="4068360" cy="90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A2D0F9F-DA2A-460B-8E0B-F855F163A399}"/>
              </a:ext>
            </a:extLst>
          </p:cNvPr>
          <p:cNvGrpSpPr/>
          <p:nvPr/>
        </p:nvGrpSpPr>
        <p:grpSpPr>
          <a:xfrm>
            <a:off x="502704" y="26064"/>
            <a:ext cx="11458080" cy="2040552"/>
            <a:chOff x="502704" y="26064"/>
            <a:chExt cx="11458080" cy="204055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9A26C9-8D87-4D67-8E84-C7574AFC0EA1}"/>
                    </a:ext>
                  </a:extLst>
                </p14:cNvPr>
                <p14:cNvContentPartPr/>
                <p14:nvPr/>
              </p14:nvContentPartPr>
              <p14:xfrm>
                <a:off x="929664" y="328824"/>
                <a:ext cx="483480" cy="518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9A26C9-8D87-4D67-8E84-C7574AFC0EA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3664" y="292824"/>
                  <a:ext cx="55512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E29F729-9F0D-464B-ACAF-275194F1B8F7}"/>
                    </a:ext>
                  </a:extLst>
                </p14:cNvPr>
                <p14:cNvContentPartPr/>
                <p14:nvPr/>
              </p14:nvContentPartPr>
              <p14:xfrm>
                <a:off x="1637064" y="666864"/>
                <a:ext cx="154440" cy="303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E29F729-9F0D-464B-ACAF-275194F1B8F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01424" y="630864"/>
                  <a:ext cx="22608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9120D44-404C-4B95-93A8-537517D0BB94}"/>
                    </a:ext>
                  </a:extLst>
                </p14:cNvPr>
                <p14:cNvContentPartPr/>
                <p14:nvPr/>
              </p14:nvContentPartPr>
              <p14:xfrm>
                <a:off x="1722384" y="520704"/>
                <a:ext cx="5760" cy="9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9120D44-404C-4B95-93A8-537517D0BB9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86384" y="485064"/>
                  <a:ext cx="77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546E103-0A54-442F-A1C1-3677CB9E1D8B}"/>
                    </a:ext>
                  </a:extLst>
                </p14:cNvPr>
                <p14:cNvContentPartPr/>
                <p14:nvPr/>
              </p14:nvContentPartPr>
              <p14:xfrm>
                <a:off x="1750104" y="246384"/>
                <a:ext cx="179280" cy="2257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546E103-0A54-442F-A1C1-3677CB9E1D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14104" y="210744"/>
                  <a:ext cx="2509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056A99-11D3-47AC-9F88-AC7F45DAE359}"/>
                    </a:ext>
                  </a:extLst>
                </p14:cNvPr>
                <p14:cNvContentPartPr/>
                <p14:nvPr/>
              </p14:nvContentPartPr>
              <p14:xfrm>
                <a:off x="1737144" y="242064"/>
                <a:ext cx="183240" cy="140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056A99-11D3-47AC-9F88-AC7F45DAE35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01504" y="206424"/>
                  <a:ext cx="254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EC75C35-A459-4CDF-9CD1-234387F5681B}"/>
                    </a:ext>
                  </a:extLst>
                </p14:cNvPr>
                <p14:cNvContentPartPr/>
                <p14:nvPr/>
              </p14:nvContentPartPr>
              <p14:xfrm>
                <a:off x="1682064" y="299664"/>
                <a:ext cx="289800" cy="93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EC75C35-A459-4CDF-9CD1-234387F568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46424" y="264024"/>
                  <a:ext cx="3614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BEF400-976E-4849-8D99-2B73B5E46C63}"/>
                    </a:ext>
                  </a:extLst>
                </p14:cNvPr>
                <p14:cNvContentPartPr/>
                <p14:nvPr/>
              </p14:nvContentPartPr>
              <p14:xfrm>
                <a:off x="1873944" y="539064"/>
                <a:ext cx="972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BEF400-976E-4849-8D99-2B73B5E46C6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38304" y="503424"/>
                  <a:ext cx="81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1E7E406-BC29-4ADF-B94D-5877D6121573}"/>
                    </a:ext>
                  </a:extLst>
                </p14:cNvPr>
                <p14:cNvContentPartPr/>
                <p14:nvPr/>
              </p14:nvContentPartPr>
              <p14:xfrm>
                <a:off x="795024" y="199224"/>
                <a:ext cx="312120" cy="20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1E7E406-BC29-4ADF-B94D-5877D612157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59384" y="163224"/>
                  <a:ext cx="3837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510D055-C849-45EE-97E2-CC5315067E3C}"/>
                    </a:ext>
                  </a:extLst>
                </p14:cNvPr>
                <p14:cNvContentPartPr/>
                <p14:nvPr/>
              </p14:nvContentPartPr>
              <p14:xfrm>
                <a:off x="2733984" y="621144"/>
                <a:ext cx="248400" cy="100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510D055-C849-45EE-97E2-CC5315067E3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97984" y="585144"/>
                  <a:ext cx="3200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5C4AE62-F0A5-4DED-9664-FC24D5F300A7}"/>
                    </a:ext>
                  </a:extLst>
                </p14:cNvPr>
                <p14:cNvContentPartPr/>
                <p14:nvPr/>
              </p14:nvContentPartPr>
              <p14:xfrm>
                <a:off x="2715624" y="748584"/>
                <a:ext cx="543600" cy="74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5C4AE62-F0A5-4DED-9664-FC24D5F300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79624" y="712584"/>
                  <a:ext cx="615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A5F104-442C-44FC-A0A5-F5BA8F771C8F}"/>
                    </a:ext>
                  </a:extLst>
                </p14:cNvPr>
                <p14:cNvContentPartPr/>
                <p14:nvPr/>
              </p14:nvContentPartPr>
              <p14:xfrm>
                <a:off x="3620664" y="170424"/>
                <a:ext cx="430560" cy="5119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A5F104-442C-44FC-A0A5-F5BA8F771C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85024" y="134424"/>
                  <a:ext cx="50220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E8F0E3-49D6-44EC-A504-312738FF7287}"/>
                    </a:ext>
                  </a:extLst>
                </p14:cNvPr>
                <p14:cNvContentPartPr/>
                <p14:nvPr/>
              </p14:nvContentPartPr>
              <p14:xfrm>
                <a:off x="4132944" y="575064"/>
                <a:ext cx="98640" cy="240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E8F0E3-49D6-44EC-A504-312738FF72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6944" y="539064"/>
                  <a:ext cx="170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14FF6F7-0B09-4B14-A158-E8B9579C309A}"/>
                    </a:ext>
                  </a:extLst>
                </p14:cNvPr>
                <p14:cNvContentPartPr/>
                <p14:nvPr/>
              </p14:nvContentPartPr>
              <p14:xfrm>
                <a:off x="4257144" y="420264"/>
                <a:ext cx="39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14FF6F7-0B09-4B14-A158-E8B9579C309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21504" y="384624"/>
                  <a:ext cx="756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C8E699A-08D0-4759-9C4B-AE7781127972}"/>
                    </a:ext>
                  </a:extLst>
                </p14:cNvPr>
                <p14:cNvContentPartPr/>
                <p14:nvPr/>
              </p14:nvContentPartPr>
              <p14:xfrm>
                <a:off x="4803624" y="100224"/>
                <a:ext cx="334800" cy="751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C8E699A-08D0-4759-9C4B-AE77811279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767624" y="64584"/>
                  <a:ext cx="4064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3CC6F0-4EE6-41AB-9C15-7E63938B7416}"/>
                    </a:ext>
                  </a:extLst>
                </p14:cNvPr>
                <p14:cNvContentPartPr/>
                <p14:nvPr/>
              </p14:nvContentPartPr>
              <p14:xfrm>
                <a:off x="4891824" y="1023624"/>
                <a:ext cx="26280" cy="3574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3CC6F0-4EE6-41AB-9C15-7E63938B74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55824" y="987984"/>
                  <a:ext cx="9792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D296D8D-9ED1-4858-AFA4-2C2F4FF6EA63}"/>
                    </a:ext>
                  </a:extLst>
                </p14:cNvPr>
                <p14:cNvContentPartPr/>
                <p14:nvPr/>
              </p14:nvContentPartPr>
              <p14:xfrm>
                <a:off x="4902264" y="1060344"/>
                <a:ext cx="234000" cy="23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D296D8D-9ED1-4858-AFA4-2C2F4FF6EA6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866264" y="1024344"/>
                  <a:ext cx="30564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5EC01D9-B8A7-46B5-82E0-9832371122BB}"/>
                    </a:ext>
                  </a:extLst>
                </p14:cNvPr>
                <p14:cNvContentPartPr/>
                <p14:nvPr/>
              </p14:nvContentPartPr>
              <p14:xfrm>
                <a:off x="5302944" y="1023624"/>
                <a:ext cx="885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5EC01D9-B8A7-46B5-82E0-9832371122B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7304" y="987984"/>
                  <a:ext cx="1602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E54F2D6-DD33-4337-A859-C7F9DCA5D2D2}"/>
                    </a:ext>
                  </a:extLst>
                </p14:cNvPr>
                <p14:cNvContentPartPr/>
                <p14:nvPr/>
              </p14:nvContentPartPr>
              <p14:xfrm>
                <a:off x="5211864" y="1187064"/>
                <a:ext cx="264600" cy="102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E54F2D6-DD33-4337-A859-C7F9DCA5D2D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75864" y="1151424"/>
                  <a:ext cx="336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17CC2D6-F9E7-41B6-814A-2E28FF712AC1}"/>
                    </a:ext>
                  </a:extLst>
                </p14:cNvPr>
                <p14:cNvContentPartPr/>
                <p14:nvPr/>
              </p14:nvContentPartPr>
              <p14:xfrm>
                <a:off x="5595624" y="954144"/>
                <a:ext cx="78120" cy="216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17CC2D6-F9E7-41B6-814A-2E28FF712AC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59984" y="918144"/>
                  <a:ext cx="1497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560D35-7D16-42EC-81AA-DADE827D4BFF}"/>
                    </a:ext>
                  </a:extLst>
                </p14:cNvPr>
                <p14:cNvContentPartPr/>
                <p14:nvPr/>
              </p14:nvContentPartPr>
              <p14:xfrm>
                <a:off x="4644864" y="26064"/>
                <a:ext cx="258840" cy="103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560D35-7D16-42EC-81AA-DADE827D4B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08864" y="-9576"/>
                  <a:ext cx="3304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7DFFB2-7585-498E-B963-72CCEFD4F1A6}"/>
                    </a:ext>
                  </a:extLst>
                </p14:cNvPr>
                <p14:cNvContentPartPr/>
                <p14:nvPr/>
              </p14:nvContentPartPr>
              <p14:xfrm>
                <a:off x="5349744" y="191376"/>
                <a:ext cx="301320" cy="324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7DFFB2-7585-498E-B963-72CCEFD4F1A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14104" y="155736"/>
                  <a:ext cx="37296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E8F076-9CA3-4B77-9548-5EE88885DE43}"/>
                    </a:ext>
                  </a:extLst>
                </p14:cNvPr>
                <p14:cNvContentPartPr/>
                <p14:nvPr/>
              </p14:nvContentPartPr>
              <p14:xfrm>
                <a:off x="5467104" y="164376"/>
                <a:ext cx="129240" cy="559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E8F076-9CA3-4B77-9548-5EE88885DE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31104" y="128376"/>
                  <a:ext cx="20088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6DA8B3-9FD7-4F4A-8D4D-E5A9E7135AE5}"/>
                    </a:ext>
                  </a:extLst>
                </p14:cNvPr>
                <p14:cNvContentPartPr/>
                <p14:nvPr/>
              </p14:nvContentPartPr>
              <p14:xfrm>
                <a:off x="5540904" y="641736"/>
                <a:ext cx="291960" cy="2199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26DA8B3-9FD7-4F4A-8D4D-E5A9E7135A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504904" y="605736"/>
                  <a:ext cx="3636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737DB79-80BB-4C23-AE07-CB1C1C156224}"/>
                    </a:ext>
                  </a:extLst>
                </p14:cNvPr>
                <p14:cNvContentPartPr/>
                <p14:nvPr/>
              </p14:nvContentPartPr>
              <p14:xfrm>
                <a:off x="5751144" y="502416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737DB79-80BB-4C23-AE07-CB1C1C1562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715504" y="4667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D064B8-C325-47D7-BC50-07CEAA83BCC0}"/>
                    </a:ext>
                  </a:extLst>
                </p14:cNvPr>
                <p14:cNvContentPartPr/>
                <p14:nvPr/>
              </p14:nvContentPartPr>
              <p14:xfrm>
                <a:off x="5796864" y="539136"/>
                <a:ext cx="156600" cy="3290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D064B8-C325-47D7-BC50-07CEAA83BC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61224" y="503136"/>
                  <a:ext cx="22824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A4A50BC-1CB4-44EE-97A0-EAB4B401F918}"/>
                    </a:ext>
                  </a:extLst>
                </p14:cNvPr>
                <p14:cNvContentPartPr/>
                <p14:nvPr/>
              </p14:nvContentPartPr>
              <p14:xfrm>
                <a:off x="5903784" y="539136"/>
                <a:ext cx="375840" cy="281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A4A50BC-1CB4-44EE-97A0-EAB4B401F91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67784" y="503496"/>
                  <a:ext cx="44748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A74F4B0-4B5B-4E3A-91A2-1F9ECB93BAD9}"/>
                    </a:ext>
                  </a:extLst>
                </p14:cNvPr>
                <p14:cNvContentPartPr/>
                <p14:nvPr/>
              </p14:nvContentPartPr>
              <p14:xfrm>
                <a:off x="6053184" y="62496"/>
                <a:ext cx="466920" cy="359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A74F4B0-4B5B-4E3A-91A2-1F9ECB93BAD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17184" y="26496"/>
                  <a:ext cx="53856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57CDB9-9AD9-4C86-9B68-A1875A7A4A37}"/>
                    </a:ext>
                  </a:extLst>
                </p14:cNvPr>
                <p14:cNvContentPartPr/>
                <p14:nvPr/>
              </p14:nvContentPartPr>
              <p14:xfrm>
                <a:off x="6520104" y="466056"/>
                <a:ext cx="54720" cy="338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57CDB9-9AD9-4C86-9B68-A1875A7A4A3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484464" y="430056"/>
                  <a:ext cx="12636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5C681DE-8C02-424E-A829-B7C3C2F1CB3C}"/>
                    </a:ext>
                  </a:extLst>
                </p14:cNvPr>
                <p14:cNvContentPartPr/>
                <p14:nvPr/>
              </p14:nvContentPartPr>
              <p14:xfrm>
                <a:off x="6550704" y="548136"/>
                <a:ext cx="210600" cy="23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5C681DE-8C02-424E-A829-B7C3C2F1CB3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14704" y="512496"/>
                  <a:ext cx="2822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F753D7D-EE75-4FDE-9A9D-10DE5EA05236}"/>
                    </a:ext>
                  </a:extLst>
                </p14:cNvPr>
                <p14:cNvContentPartPr/>
                <p14:nvPr/>
              </p14:nvContentPartPr>
              <p14:xfrm>
                <a:off x="7916904" y="228096"/>
                <a:ext cx="320760" cy="2210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F753D7D-EE75-4FDE-9A9D-10DE5EA0523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881264" y="192456"/>
                  <a:ext cx="392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D2506F2-EFAA-40F1-B7A0-75C86B13D907}"/>
                    </a:ext>
                  </a:extLst>
                </p14:cNvPr>
                <p14:cNvContentPartPr/>
                <p14:nvPr/>
              </p14:nvContentPartPr>
              <p14:xfrm>
                <a:off x="7927704" y="337896"/>
                <a:ext cx="283320" cy="37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D2506F2-EFAA-40F1-B7A0-75C86B13D9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91704" y="302256"/>
                  <a:ext cx="3549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7FD6A32-1BCA-4DDA-861A-3772AB741025}"/>
                    </a:ext>
                  </a:extLst>
                </p14:cNvPr>
                <p14:cNvContentPartPr/>
                <p14:nvPr/>
              </p14:nvContentPartPr>
              <p14:xfrm>
                <a:off x="8338824" y="439776"/>
                <a:ext cx="57960" cy="274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7FD6A32-1BCA-4DDA-861A-3772AB7410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02824" y="404136"/>
                  <a:ext cx="1296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3FB4EA-1D2F-437C-AD69-ADD5AF37844B}"/>
                    </a:ext>
                  </a:extLst>
                </p14:cNvPr>
                <p14:cNvContentPartPr/>
                <p14:nvPr/>
              </p14:nvContentPartPr>
              <p14:xfrm>
                <a:off x="8439624" y="246456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3FB4EA-1D2F-437C-AD69-ADD5AF37844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03984" y="21081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0B5886-543A-41A4-9A6C-D0EF601D7391}"/>
                    </a:ext>
                  </a:extLst>
                </p14:cNvPr>
                <p14:cNvContentPartPr/>
                <p14:nvPr/>
              </p14:nvContentPartPr>
              <p14:xfrm>
                <a:off x="8540424" y="475416"/>
                <a:ext cx="111960" cy="285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0B5886-543A-41A4-9A6C-D0EF601D739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04424" y="439416"/>
                  <a:ext cx="18360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EBE78D-FE94-4FEC-B517-69EB3915C858}"/>
                    </a:ext>
                  </a:extLst>
                </p14:cNvPr>
                <p14:cNvContentPartPr/>
                <p14:nvPr/>
              </p14:nvContentPartPr>
              <p14:xfrm>
                <a:off x="8614584" y="420336"/>
                <a:ext cx="157320" cy="213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EBE78D-FE94-4FEC-B517-69EB3915C85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78944" y="384336"/>
                  <a:ext cx="22896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112690-FFD7-467E-9813-9B4BA08E0584}"/>
                    </a:ext>
                  </a:extLst>
                </p14:cNvPr>
                <p14:cNvContentPartPr/>
                <p14:nvPr/>
              </p14:nvContentPartPr>
              <p14:xfrm>
                <a:off x="8860464" y="414216"/>
                <a:ext cx="261720" cy="33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112690-FFD7-467E-9813-9B4BA08E058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824464" y="378576"/>
                  <a:ext cx="3333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8F552B4-B681-41F7-B6BC-259BB527296D}"/>
                    </a:ext>
                  </a:extLst>
                </p14:cNvPr>
                <p14:cNvContentPartPr/>
                <p14:nvPr/>
              </p14:nvContentPartPr>
              <p14:xfrm>
                <a:off x="8933184" y="255816"/>
                <a:ext cx="79560" cy="249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8F552B4-B681-41F7-B6BC-259BB527296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897544" y="219816"/>
                  <a:ext cx="15120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A95F845-DE44-415E-8913-61CB36520D56}"/>
                    </a:ext>
                  </a:extLst>
                </p14:cNvPr>
                <p14:cNvContentPartPr/>
                <p14:nvPr/>
              </p14:nvContentPartPr>
              <p14:xfrm>
                <a:off x="9260424" y="155376"/>
                <a:ext cx="270720" cy="387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A95F845-DE44-415E-8913-61CB36520D5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224784" y="119376"/>
                  <a:ext cx="34236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264A6B4-7539-4951-B4BB-AAD4689CA1F4}"/>
                    </a:ext>
                  </a:extLst>
                </p14:cNvPr>
                <p14:cNvContentPartPr/>
                <p14:nvPr/>
              </p14:nvContentPartPr>
              <p14:xfrm>
                <a:off x="9564264" y="365256"/>
                <a:ext cx="51840" cy="376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264A6B4-7539-4951-B4BB-AAD4689CA1F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528624" y="329616"/>
                  <a:ext cx="12348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4F0192C-22E9-43A1-8E34-CC362A138A56}"/>
                    </a:ext>
                  </a:extLst>
                </p14:cNvPr>
                <p14:cNvContentPartPr/>
                <p14:nvPr/>
              </p14:nvContentPartPr>
              <p14:xfrm>
                <a:off x="9627264" y="337896"/>
                <a:ext cx="139320" cy="2916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4F0192C-22E9-43A1-8E34-CC362A138A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591624" y="302256"/>
                  <a:ext cx="21096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1F194A-2896-4F13-AA44-F6E911539309}"/>
                    </a:ext>
                  </a:extLst>
                </p14:cNvPr>
                <p14:cNvContentPartPr/>
                <p14:nvPr/>
              </p14:nvContentPartPr>
              <p14:xfrm>
                <a:off x="9969624" y="392976"/>
                <a:ext cx="358560" cy="37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11F194A-2896-4F13-AA44-F6E91153930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33984" y="357336"/>
                  <a:ext cx="4302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3402F9C-C849-4B0E-A3FB-08F3534B51B9}"/>
                    </a:ext>
                  </a:extLst>
                </p14:cNvPr>
                <p14:cNvContentPartPr/>
                <p14:nvPr/>
              </p14:nvContentPartPr>
              <p14:xfrm>
                <a:off x="10350504" y="155016"/>
                <a:ext cx="256680" cy="331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3402F9C-C849-4B0E-A3FB-08F3534B51B9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314864" y="119376"/>
                  <a:ext cx="32832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7CBFEBF-7EEB-499A-B3C6-197C69427EF9}"/>
                    </a:ext>
                  </a:extLst>
                </p14:cNvPr>
                <p14:cNvContentPartPr/>
                <p14:nvPr/>
              </p14:nvContentPartPr>
              <p14:xfrm>
                <a:off x="10770984" y="256176"/>
                <a:ext cx="175320" cy="230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7CBFEBF-7EEB-499A-B3C6-197C69427EF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735344" y="220176"/>
                  <a:ext cx="24696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012CD28-C540-4209-947F-6C5BFF5F7FB7}"/>
                    </a:ext>
                  </a:extLst>
                </p14:cNvPr>
                <p14:cNvContentPartPr/>
                <p14:nvPr/>
              </p14:nvContentPartPr>
              <p14:xfrm>
                <a:off x="11008944" y="146016"/>
                <a:ext cx="360" cy="25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012CD28-C540-4209-947F-6C5BFF5F7FB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972944" y="110016"/>
                  <a:ext cx="72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7EC9FBB-A0B4-4CEE-A07E-B8F0AF9F3545}"/>
                    </a:ext>
                  </a:extLst>
                </p14:cNvPr>
                <p14:cNvContentPartPr/>
                <p14:nvPr/>
              </p14:nvContentPartPr>
              <p14:xfrm>
                <a:off x="502704" y="256896"/>
                <a:ext cx="11458080" cy="1809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7EC9FBB-A0B4-4CEE-A07E-B8F0AF9F354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66704" y="220896"/>
                  <a:ext cx="11529720" cy="1881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59416D9-F89E-4753-9BD3-1DA1DE7B8586}"/>
                  </a:ext>
                </a:extLst>
              </p14:cNvPr>
              <p14:cNvContentPartPr/>
              <p14:nvPr/>
            </p14:nvContentPartPr>
            <p14:xfrm>
              <a:off x="364824" y="232776"/>
              <a:ext cx="119880" cy="18154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59416D9-F89E-4753-9BD3-1DA1DE7B858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28824" y="196776"/>
                <a:ext cx="191520" cy="18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5458C78A-DD74-4128-8FBD-930A2EC9BFEF}"/>
                  </a:ext>
                </a:extLst>
              </p14:cNvPr>
              <p14:cNvContentPartPr/>
              <p14:nvPr/>
            </p14:nvContentPartPr>
            <p14:xfrm>
              <a:off x="476424" y="2482776"/>
              <a:ext cx="735480" cy="765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5458C78A-DD74-4128-8FBD-930A2EC9BFE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40424" y="2447136"/>
                <a:ext cx="807120" cy="83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ACFDB9C-3B0E-44EB-B4E1-CC6A791CBFC5}"/>
                  </a:ext>
                </a:extLst>
              </p14:cNvPr>
              <p14:cNvContentPartPr/>
              <p14:nvPr/>
            </p14:nvContentPartPr>
            <p14:xfrm>
              <a:off x="1232064" y="2694096"/>
              <a:ext cx="490680" cy="325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ACFDB9C-3B0E-44EB-B4E1-CC6A791CBFC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96064" y="2658096"/>
                <a:ext cx="56232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4B2A670A-0899-48C4-9567-0D629E0341C8}"/>
                  </a:ext>
                </a:extLst>
              </p14:cNvPr>
              <p14:cNvContentPartPr/>
              <p14:nvPr/>
            </p14:nvContentPartPr>
            <p14:xfrm>
              <a:off x="1739304" y="2291976"/>
              <a:ext cx="725040" cy="49968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4B2A670A-0899-48C4-9567-0D629E0341C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703304" y="2256336"/>
                <a:ext cx="796680" cy="57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80E7F053-D36D-480F-BC23-F538307A7BE8}"/>
                  </a:ext>
                </a:extLst>
              </p14:cNvPr>
              <p14:cNvContentPartPr/>
              <p14:nvPr/>
            </p14:nvContentPartPr>
            <p14:xfrm>
              <a:off x="665424" y="2761056"/>
              <a:ext cx="2151000" cy="6091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80E7F053-D36D-480F-BC23-F538307A7BE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29784" y="2725416"/>
                <a:ext cx="2222640" cy="68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0287C1C-2314-49F9-9698-3BF0A4B2EC27}"/>
                  </a:ext>
                </a:extLst>
              </p14:cNvPr>
              <p14:cNvContentPartPr/>
              <p14:nvPr/>
            </p14:nvContentPartPr>
            <p14:xfrm>
              <a:off x="1268784" y="3510936"/>
              <a:ext cx="131040" cy="56772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0287C1C-2314-49F9-9698-3BF0A4B2EC27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232784" y="3475296"/>
                <a:ext cx="202680" cy="63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F2B8BBF8-8A9C-4F9F-BF05-C0A266920642}"/>
                  </a:ext>
                </a:extLst>
              </p14:cNvPr>
              <p14:cNvContentPartPr/>
              <p14:nvPr/>
            </p14:nvContentPartPr>
            <p14:xfrm>
              <a:off x="1252224" y="3326256"/>
              <a:ext cx="292680" cy="4122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F2B8BBF8-8A9C-4F9F-BF05-C0A26692064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216584" y="3290256"/>
                <a:ext cx="36432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1F1A33A-5AC5-4663-B3D9-B43D9038509C}"/>
                  </a:ext>
                </a:extLst>
              </p14:cNvPr>
              <p14:cNvContentPartPr/>
              <p14:nvPr/>
            </p14:nvContentPartPr>
            <p14:xfrm>
              <a:off x="1645704" y="3784536"/>
              <a:ext cx="212760" cy="448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1F1A33A-5AC5-4663-B3D9-B43D9038509C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609704" y="3748896"/>
                <a:ext cx="284400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E925168-DA32-4AD1-82BA-115B4E4C82EB}"/>
                  </a:ext>
                </a:extLst>
              </p14:cNvPr>
              <p14:cNvContentPartPr/>
              <p14:nvPr/>
            </p14:nvContentPartPr>
            <p14:xfrm>
              <a:off x="1842984" y="3611736"/>
              <a:ext cx="3960" cy="576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E925168-DA32-4AD1-82BA-115B4E4C82E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807344" y="3575736"/>
                <a:ext cx="75600" cy="7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9B0CFB1-4182-4BCD-BFE0-F4A3FE280B83}"/>
                  </a:ext>
                </a:extLst>
              </p14:cNvPr>
              <p14:cNvContentPartPr/>
              <p14:nvPr/>
            </p14:nvContentPartPr>
            <p14:xfrm>
              <a:off x="2517264" y="3245616"/>
              <a:ext cx="831240" cy="1569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9B0CFB1-4182-4BCD-BFE0-F4A3FE280B83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2481264" y="3209616"/>
                <a:ext cx="902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F8B62162-6EE0-42CF-B0B2-B4462EEA2EEB}"/>
                  </a:ext>
                </a:extLst>
              </p14:cNvPr>
              <p14:cNvContentPartPr/>
              <p14:nvPr/>
            </p14:nvContentPartPr>
            <p14:xfrm>
              <a:off x="2751984" y="3488616"/>
              <a:ext cx="712080" cy="141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F8B62162-6EE0-42CF-B0B2-B4462EEA2EE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2715984" y="3452976"/>
                <a:ext cx="7837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C95BB29-9AF9-4621-B21C-12BBB7806522}"/>
                  </a:ext>
                </a:extLst>
              </p14:cNvPr>
              <p14:cNvContentPartPr/>
              <p14:nvPr/>
            </p14:nvContentPartPr>
            <p14:xfrm>
              <a:off x="3492864" y="2695536"/>
              <a:ext cx="467280" cy="6307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C95BB29-9AF9-4621-B21C-12BBB7806522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456864" y="2659896"/>
                <a:ext cx="538920" cy="70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1F03BB13-B899-44D9-9A7D-C6FE18C4940C}"/>
                  </a:ext>
                </a:extLst>
              </p14:cNvPr>
              <p14:cNvContentPartPr/>
              <p14:nvPr/>
            </p14:nvContentPartPr>
            <p14:xfrm>
              <a:off x="4021344" y="3245616"/>
              <a:ext cx="129960" cy="26496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1F03BB13-B899-44D9-9A7D-C6FE18C4940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3985344" y="3209616"/>
                <a:ext cx="20160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56BE667-4EFE-49DD-89A0-F25882CA2F2B}"/>
                  </a:ext>
                </a:extLst>
              </p14:cNvPr>
              <p14:cNvContentPartPr/>
              <p14:nvPr/>
            </p14:nvContentPartPr>
            <p14:xfrm>
              <a:off x="4141944" y="3154536"/>
              <a:ext cx="360" cy="9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56BE667-4EFE-49DD-89A0-F25882CA2F2B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4105944" y="3118536"/>
                <a:ext cx="720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E3C8A88-EDFF-4E2E-86D5-9E45978CCA79}"/>
                  </a:ext>
                </a:extLst>
              </p14:cNvPr>
              <p14:cNvContentPartPr/>
              <p14:nvPr/>
            </p14:nvContentPartPr>
            <p14:xfrm>
              <a:off x="4436424" y="2486736"/>
              <a:ext cx="704880" cy="8996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E3C8A88-EDFF-4E2E-86D5-9E45978CCA79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400424" y="2450736"/>
                <a:ext cx="776520" cy="9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17056EE-3A8D-4B68-BDC9-B0FA1F233360}"/>
                  </a:ext>
                </a:extLst>
              </p14:cNvPr>
              <p14:cNvContentPartPr/>
              <p14:nvPr/>
            </p14:nvContentPartPr>
            <p14:xfrm>
              <a:off x="4662864" y="3666456"/>
              <a:ext cx="360" cy="38916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17056EE-3A8D-4B68-BDC9-B0FA1F233360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4627224" y="3630816"/>
                <a:ext cx="72000" cy="46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6E014E1A-3E0A-4914-AF89-530541B89E9B}"/>
                  </a:ext>
                </a:extLst>
              </p14:cNvPr>
              <p14:cNvContentPartPr/>
              <p14:nvPr/>
            </p14:nvContentPartPr>
            <p14:xfrm>
              <a:off x="4653864" y="3684816"/>
              <a:ext cx="295920" cy="2257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6E014E1A-3E0A-4914-AF89-530541B89E9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617864" y="3649176"/>
                <a:ext cx="367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30CF88FA-B289-44D3-9743-1D6BC595F402}"/>
                  </a:ext>
                </a:extLst>
              </p14:cNvPr>
              <p14:cNvContentPartPr/>
              <p14:nvPr/>
            </p14:nvContentPartPr>
            <p14:xfrm>
              <a:off x="5147784" y="3684816"/>
              <a:ext cx="136800" cy="1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30CF88FA-B289-44D3-9743-1D6BC595F402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112144" y="3649176"/>
                <a:ext cx="208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F3282E9B-E05E-4E70-A35F-34C8B599677A}"/>
                  </a:ext>
                </a:extLst>
              </p14:cNvPr>
              <p14:cNvContentPartPr/>
              <p14:nvPr/>
            </p14:nvContentPartPr>
            <p14:xfrm>
              <a:off x="5165784" y="3857616"/>
              <a:ext cx="277200" cy="3780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F3282E9B-E05E-4E70-A35F-34C8B599677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130144" y="3821616"/>
                <a:ext cx="3488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29EFDE03-0248-4F85-99C1-15CBB86864CF}"/>
                  </a:ext>
                </a:extLst>
              </p14:cNvPr>
              <p14:cNvContentPartPr/>
              <p14:nvPr/>
            </p14:nvContentPartPr>
            <p14:xfrm>
              <a:off x="5604264" y="3584016"/>
              <a:ext cx="27360" cy="28008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29EFDE03-0248-4F85-99C1-15CBB86864CF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68624" y="3548016"/>
                <a:ext cx="990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1C09B86-FA33-43C7-9474-92DF32EF2FD1}"/>
                  </a:ext>
                </a:extLst>
              </p14:cNvPr>
              <p14:cNvContentPartPr/>
              <p14:nvPr/>
            </p14:nvContentPartPr>
            <p14:xfrm>
              <a:off x="4471344" y="2376936"/>
              <a:ext cx="303120" cy="26784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1C09B86-FA33-43C7-9474-92DF32EF2FD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4435344" y="2340936"/>
                <a:ext cx="37476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BFF38A2-BC77-45BA-81DA-898A951FDA64}"/>
                  </a:ext>
                </a:extLst>
              </p14:cNvPr>
              <p14:cNvContentPartPr/>
              <p14:nvPr/>
            </p14:nvContentPartPr>
            <p14:xfrm>
              <a:off x="5569344" y="2664576"/>
              <a:ext cx="301320" cy="685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BFF38A2-BC77-45BA-81DA-898A951FDA64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5533704" y="2628576"/>
                <a:ext cx="372960" cy="75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61F01405-9DFA-49EA-87E3-AC72DE252B77}"/>
                  </a:ext>
                </a:extLst>
              </p14:cNvPr>
              <p14:cNvContentPartPr/>
              <p14:nvPr/>
            </p14:nvContentPartPr>
            <p14:xfrm>
              <a:off x="5476824" y="2715336"/>
              <a:ext cx="293040" cy="22932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61F01405-9DFA-49EA-87E3-AC72DE252B77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441184" y="2679696"/>
                <a:ext cx="36468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5EAF85E1-6310-4CC8-92F3-4C377EDDBB5A}"/>
                  </a:ext>
                </a:extLst>
              </p14:cNvPr>
              <p14:cNvContentPartPr/>
              <p14:nvPr/>
            </p14:nvContentPartPr>
            <p14:xfrm>
              <a:off x="5906664" y="3212856"/>
              <a:ext cx="162000" cy="35244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5EAF85E1-6310-4CC8-92F3-4C377EDDBB5A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5871024" y="3177216"/>
                <a:ext cx="2336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F95035C5-A535-4820-8D35-5F4761641B05}"/>
                  </a:ext>
                </a:extLst>
              </p14:cNvPr>
              <p14:cNvContentPartPr/>
              <p14:nvPr/>
            </p14:nvContentPartPr>
            <p14:xfrm>
              <a:off x="6016464" y="3087576"/>
              <a:ext cx="3960" cy="216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F95035C5-A535-4820-8D35-5F4761641B0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5980464" y="3051576"/>
                <a:ext cx="756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ECBF885-0F34-4ABA-B125-E7A103876565}"/>
                  </a:ext>
                </a:extLst>
              </p14:cNvPr>
              <p14:cNvContentPartPr/>
              <p14:nvPr/>
            </p14:nvContentPartPr>
            <p14:xfrm>
              <a:off x="6153624" y="3145176"/>
              <a:ext cx="66960" cy="3376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ECBF885-0F34-4ABA-B125-E7A103876565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117624" y="3109176"/>
                <a:ext cx="1386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1A50700D-263F-486D-8858-C903E37D8BA4}"/>
                  </a:ext>
                </a:extLst>
              </p14:cNvPr>
              <p14:cNvContentPartPr/>
              <p14:nvPr/>
            </p14:nvContentPartPr>
            <p14:xfrm>
              <a:off x="6221304" y="3090456"/>
              <a:ext cx="249120" cy="2998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1A50700D-263F-486D-8858-C903E37D8BA4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185304" y="3054456"/>
                <a:ext cx="320760" cy="37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7907CCC9-EF13-49DD-AE13-A6DF401840B7}"/>
                  </a:ext>
                </a:extLst>
              </p14:cNvPr>
              <p14:cNvContentPartPr/>
              <p14:nvPr/>
            </p14:nvContentPartPr>
            <p14:xfrm>
              <a:off x="6272424" y="2330496"/>
              <a:ext cx="522360" cy="5040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7907CCC9-EF13-49DD-AE13-A6DF401840B7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236784" y="2294856"/>
                <a:ext cx="594000" cy="57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DB4391BD-5FFB-4D8B-9FDF-6C36DEEDEEE1}"/>
                  </a:ext>
                </a:extLst>
              </p14:cNvPr>
              <p14:cNvContentPartPr/>
              <p14:nvPr/>
            </p14:nvContentPartPr>
            <p14:xfrm>
              <a:off x="6885144" y="2752056"/>
              <a:ext cx="87120" cy="48276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DB4391BD-5FFB-4D8B-9FDF-6C36DEEDEEE1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849504" y="2716416"/>
                <a:ext cx="158760" cy="55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99ABB11D-0F84-4E7B-A422-89E6C1F75738}"/>
                  </a:ext>
                </a:extLst>
              </p14:cNvPr>
              <p14:cNvContentPartPr/>
              <p14:nvPr/>
            </p14:nvContentPartPr>
            <p14:xfrm>
              <a:off x="6942744" y="2807136"/>
              <a:ext cx="240480" cy="264960"/>
            </p14:xfrm>
          </p:contentPart>
        </mc:Choice>
        <mc:Fallback xmlns=""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99ABB11D-0F84-4E7B-A422-89E6C1F7573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6906744" y="2771136"/>
                <a:ext cx="31212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F89CA799-4977-4217-A0D5-E0A9B0F44CE0}"/>
                  </a:ext>
                </a:extLst>
              </p14:cNvPr>
              <p14:cNvContentPartPr/>
              <p14:nvPr/>
            </p14:nvContentPartPr>
            <p14:xfrm>
              <a:off x="7294824" y="2251656"/>
              <a:ext cx="560520" cy="38088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F89CA799-4977-4217-A0D5-E0A9B0F44CE0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7258824" y="2215656"/>
                <a:ext cx="63216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0062D8-ACE0-4F50-BCE6-7219E4129038}"/>
                  </a:ext>
                </a:extLst>
              </p14:cNvPr>
              <p14:cNvContentPartPr/>
              <p14:nvPr/>
            </p14:nvContentPartPr>
            <p14:xfrm>
              <a:off x="7843824" y="2239776"/>
              <a:ext cx="414000" cy="2491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0062D8-ACE0-4F50-BCE6-7219E4129038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807824" y="2204136"/>
                <a:ext cx="48564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A494B35-EA20-414C-BDC9-215F7FE5FC30}"/>
                  </a:ext>
                </a:extLst>
              </p14:cNvPr>
              <p14:cNvContentPartPr/>
              <p14:nvPr/>
            </p14:nvContentPartPr>
            <p14:xfrm>
              <a:off x="8288784" y="2056896"/>
              <a:ext cx="389880" cy="40320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A494B35-EA20-414C-BDC9-215F7FE5FC3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253144" y="2021256"/>
                <a:ext cx="461520" cy="47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8C7D4C69-08CF-4C08-A921-DAD318F75BF5}"/>
                  </a:ext>
                </a:extLst>
              </p14:cNvPr>
              <p14:cNvContentPartPr/>
              <p14:nvPr/>
            </p14:nvContentPartPr>
            <p14:xfrm>
              <a:off x="8729424" y="1718856"/>
              <a:ext cx="628920" cy="94392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8C7D4C69-08CF-4C08-A921-DAD318F75BF5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693424" y="1682856"/>
                <a:ext cx="700560" cy="10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BC6B56AF-3014-4A41-A84F-77AF6F324BC5}"/>
                  </a:ext>
                </a:extLst>
              </p14:cNvPr>
              <p14:cNvContentPartPr/>
              <p14:nvPr/>
            </p14:nvContentPartPr>
            <p14:xfrm>
              <a:off x="9053424" y="1863936"/>
              <a:ext cx="455400" cy="38772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BC6B56AF-3014-4A41-A84F-77AF6F324BC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017424" y="1828296"/>
                <a:ext cx="52704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BB4D80F4-E3E8-4E32-9D8B-D97AD35E2713}"/>
                  </a:ext>
                </a:extLst>
              </p14:cNvPr>
              <p14:cNvContentPartPr/>
              <p14:nvPr/>
            </p14:nvContentPartPr>
            <p14:xfrm>
              <a:off x="9116064" y="2016936"/>
              <a:ext cx="338040" cy="10440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BB4D80F4-E3E8-4E32-9D8B-D97AD35E2713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080424" y="1980936"/>
                <a:ext cx="40968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C117E4B0-EDFB-4CB8-9008-0153FF39E760}"/>
                  </a:ext>
                </a:extLst>
              </p14:cNvPr>
              <p14:cNvContentPartPr/>
              <p14:nvPr/>
            </p14:nvContentPartPr>
            <p14:xfrm>
              <a:off x="9573264" y="2276496"/>
              <a:ext cx="99720" cy="21132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C117E4B0-EDFB-4CB8-9008-0153FF39E760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9537624" y="2240856"/>
                <a:ext cx="17136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46BCF0C2-6098-4AA1-B972-4306E034E02A}"/>
                  </a:ext>
                </a:extLst>
              </p14:cNvPr>
              <p14:cNvContentPartPr/>
              <p14:nvPr/>
            </p14:nvContentPartPr>
            <p14:xfrm>
              <a:off x="9683064" y="2148696"/>
              <a:ext cx="360" cy="93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46BCF0C2-6098-4AA1-B972-4306E034E02A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647424" y="2112696"/>
                <a:ext cx="720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EE378B5-3BF1-424A-862D-ED2333718774}"/>
                  </a:ext>
                </a:extLst>
              </p14:cNvPr>
              <p14:cNvContentPartPr/>
              <p14:nvPr/>
            </p14:nvContentPartPr>
            <p14:xfrm>
              <a:off x="9747144" y="2239776"/>
              <a:ext cx="81360" cy="31104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EE378B5-3BF1-424A-862D-ED2333718774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9711144" y="2204136"/>
                <a:ext cx="1530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9D2108D8-61D5-4CF6-A957-EC786BD4CDB4}"/>
                  </a:ext>
                </a:extLst>
              </p14:cNvPr>
              <p14:cNvContentPartPr/>
              <p14:nvPr/>
            </p14:nvContentPartPr>
            <p14:xfrm>
              <a:off x="9753264" y="2404296"/>
              <a:ext cx="30600" cy="144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9D2108D8-61D5-4CF6-A957-EC786BD4CDB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717624" y="2368656"/>
                <a:ext cx="1022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98E63798-092D-4AD5-94FB-940D18A864C4}"/>
                  </a:ext>
                </a:extLst>
              </p14:cNvPr>
              <p14:cNvContentPartPr/>
              <p14:nvPr/>
            </p14:nvContentPartPr>
            <p14:xfrm>
              <a:off x="9768744" y="2230776"/>
              <a:ext cx="259920" cy="22572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98E63798-092D-4AD5-94FB-940D18A864C4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9732744" y="2195136"/>
                <a:ext cx="33156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24559630-5BAC-48AE-8DE5-5E1DC15AAE9C}"/>
                  </a:ext>
                </a:extLst>
              </p14:cNvPr>
              <p14:cNvContentPartPr/>
              <p14:nvPr/>
            </p14:nvContentPartPr>
            <p14:xfrm>
              <a:off x="9765504" y="1920816"/>
              <a:ext cx="514080" cy="55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24559630-5BAC-48AE-8DE5-5E1DC15AAE9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9729504" y="1885176"/>
                <a:ext cx="5857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F209470-7E31-43A2-BD7D-E06271079BCF}"/>
                  </a:ext>
                </a:extLst>
              </p14:cNvPr>
              <p14:cNvContentPartPr/>
              <p14:nvPr/>
            </p14:nvContentPartPr>
            <p14:xfrm>
              <a:off x="9957744" y="1810296"/>
              <a:ext cx="108360" cy="25488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F209470-7E31-43A2-BD7D-E06271079BCF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9921744" y="1774656"/>
                <a:ext cx="18000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3467D6B8-4CB1-487A-9F5C-818031EFC2D6}"/>
                  </a:ext>
                </a:extLst>
              </p14:cNvPr>
              <p14:cNvContentPartPr/>
              <p14:nvPr/>
            </p14:nvContentPartPr>
            <p14:xfrm>
              <a:off x="10314504" y="1526616"/>
              <a:ext cx="440640" cy="48312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3467D6B8-4CB1-487A-9F5C-818031EFC2D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0278504" y="1490616"/>
                <a:ext cx="51228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981F7E85-53CC-4CB3-BE54-059AA48E6D96}"/>
                  </a:ext>
                </a:extLst>
              </p14:cNvPr>
              <p14:cNvContentPartPr/>
              <p14:nvPr/>
            </p14:nvContentPartPr>
            <p14:xfrm>
              <a:off x="10770984" y="2093616"/>
              <a:ext cx="50040" cy="37152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981F7E85-53CC-4CB3-BE54-059AA48E6D96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35344" y="2057976"/>
                <a:ext cx="1216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37176DE3-DCD1-4106-887A-8457B428F97D}"/>
                  </a:ext>
                </a:extLst>
              </p14:cNvPr>
              <p14:cNvContentPartPr/>
              <p14:nvPr/>
            </p14:nvContentPartPr>
            <p14:xfrm>
              <a:off x="10787904" y="2065896"/>
              <a:ext cx="374400" cy="32616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37176DE3-DCD1-4106-887A-8457B428F97D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751904" y="2030256"/>
                <a:ext cx="446040" cy="39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B1C8BD99-6F40-49EB-A765-4FB11F1869F9}"/>
                  </a:ext>
                </a:extLst>
              </p14:cNvPr>
              <p14:cNvContentPartPr/>
              <p14:nvPr/>
            </p14:nvContentPartPr>
            <p14:xfrm>
              <a:off x="10972224" y="1706256"/>
              <a:ext cx="234720" cy="392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B1C8BD99-6F40-49EB-A765-4FB11F1869F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936584" y="1670616"/>
                <a:ext cx="306360" cy="11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3F09907C-DFE6-430E-953B-9B12054A8569}"/>
                  </a:ext>
                </a:extLst>
              </p14:cNvPr>
              <p14:cNvContentPartPr/>
              <p14:nvPr/>
            </p14:nvContentPartPr>
            <p14:xfrm>
              <a:off x="11294064" y="1398456"/>
              <a:ext cx="300960" cy="377280"/>
            </p14:xfrm>
          </p:contentPart>
        </mc:Choice>
        <mc:Fallback xmlns=""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3F09907C-DFE6-430E-953B-9B12054A8569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258424" y="1362816"/>
                <a:ext cx="37260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5EB90EE-2CFC-4F6B-BCB8-1D3387CD7052}"/>
                  </a:ext>
                </a:extLst>
              </p14:cNvPr>
              <p14:cNvContentPartPr/>
              <p14:nvPr/>
            </p14:nvContentPartPr>
            <p14:xfrm>
              <a:off x="11703744" y="1782216"/>
              <a:ext cx="107280" cy="294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5EB90EE-2CFC-4F6B-BCB8-1D3387CD7052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1668104" y="1746576"/>
                <a:ext cx="17892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5A6FD78-1B3E-4FC2-AD30-A9A22CA76480}"/>
                  </a:ext>
                </a:extLst>
              </p14:cNvPr>
              <p14:cNvContentPartPr/>
              <p14:nvPr/>
            </p14:nvContentPartPr>
            <p14:xfrm>
              <a:off x="11850264" y="1724256"/>
              <a:ext cx="360" cy="39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5A6FD78-1B3E-4FC2-AD30-A9A22CA7648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1814264" y="1688256"/>
                <a:ext cx="720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3490507E-D013-49C2-946D-D65AF33047B3}"/>
                  </a:ext>
                </a:extLst>
              </p14:cNvPr>
              <p14:cNvContentPartPr/>
              <p14:nvPr/>
            </p14:nvContentPartPr>
            <p14:xfrm>
              <a:off x="11658384" y="1097136"/>
              <a:ext cx="302400" cy="999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3490507E-D013-49C2-946D-D65AF33047B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622384" y="1061136"/>
                <a:ext cx="374040" cy="10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E2BCA95-BF72-4BBC-82C0-DBD604E21EC6}"/>
                  </a:ext>
                </a:extLst>
              </p14:cNvPr>
              <p14:cNvContentPartPr/>
              <p14:nvPr/>
            </p14:nvContentPartPr>
            <p14:xfrm>
              <a:off x="4068504" y="4581576"/>
              <a:ext cx="484200" cy="5148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E2BCA95-BF72-4BBC-82C0-DBD604E21EC6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032864" y="4545936"/>
                <a:ext cx="5558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AD11C8CD-5FF9-49E2-AA3E-458DF93B8B89}"/>
                  </a:ext>
                </a:extLst>
              </p14:cNvPr>
              <p14:cNvContentPartPr/>
              <p14:nvPr/>
            </p14:nvContentPartPr>
            <p14:xfrm>
              <a:off x="4698144" y="5130216"/>
              <a:ext cx="210960" cy="2743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AD11C8CD-5FF9-49E2-AA3E-458DF93B8B8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662144" y="5094216"/>
                <a:ext cx="28260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EE4E035-9630-46FB-B43C-0C7E44632125}"/>
                  </a:ext>
                </a:extLst>
              </p14:cNvPr>
              <p14:cNvContentPartPr/>
              <p14:nvPr/>
            </p14:nvContentPartPr>
            <p14:xfrm>
              <a:off x="4800384" y="4882536"/>
              <a:ext cx="360" cy="1656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EE4E035-9630-46FB-B43C-0C7E44632125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64384" y="4846896"/>
                <a:ext cx="72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FCA77111-653A-42DC-980E-09A6B57E5843}"/>
                  </a:ext>
                </a:extLst>
              </p14:cNvPr>
              <p14:cNvContentPartPr/>
              <p14:nvPr/>
            </p14:nvContentPartPr>
            <p14:xfrm>
              <a:off x="5435064" y="4379616"/>
              <a:ext cx="538560" cy="81648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FCA77111-653A-42DC-980E-09A6B57E5843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5399064" y="4343616"/>
                <a:ext cx="610200" cy="88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37A13CE6-C51E-4A9D-8AF9-64FE3D0A74A6}"/>
                  </a:ext>
                </a:extLst>
              </p14:cNvPr>
              <p14:cNvContentPartPr/>
              <p14:nvPr/>
            </p14:nvContentPartPr>
            <p14:xfrm>
              <a:off x="5770944" y="5376096"/>
              <a:ext cx="95040" cy="4449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37A13CE6-C51E-4A9D-8AF9-64FE3D0A74A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5735304" y="5340456"/>
                <a:ext cx="1666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A1E3A260-9E1E-4352-B56D-7D6F573E52B2}"/>
                  </a:ext>
                </a:extLst>
              </p14:cNvPr>
              <p14:cNvContentPartPr/>
              <p14:nvPr/>
            </p14:nvContentPartPr>
            <p14:xfrm>
              <a:off x="5793624" y="5385456"/>
              <a:ext cx="304560" cy="36792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A1E3A260-9E1E-4352-B56D-7D6F573E52B2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757624" y="5349816"/>
                <a:ext cx="376200" cy="43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E486B93-06A3-4313-A532-4D6E5D197D2A}"/>
                  </a:ext>
                </a:extLst>
              </p14:cNvPr>
              <p14:cNvContentPartPr/>
              <p14:nvPr/>
            </p14:nvContentPartPr>
            <p14:xfrm>
              <a:off x="6208704" y="5488416"/>
              <a:ext cx="127800" cy="252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E486B93-06A3-4313-A532-4D6E5D197D2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172704" y="5452776"/>
                <a:ext cx="1994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4298166-D1C9-49AF-8FA2-EEC12062072E}"/>
                  </a:ext>
                </a:extLst>
              </p14:cNvPr>
              <p14:cNvContentPartPr/>
              <p14:nvPr/>
            </p14:nvContentPartPr>
            <p14:xfrm>
              <a:off x="6089544" y="5636736"/>
              <a:ext cx="434880" cy="1422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4298166-D1C9-49AF-8FA2-EEC12062072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053904" y="5600736"/>
                <a:ext cx="50652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3B7E90B2-9058-4469-B4BD-A06FD9942054}"/>
                  </a:ext>
                </a:extLst>
              </p14:cNvPr>
              <p14:cNvContentPartPr/>
              <p14:nvPr/>
            </p14:nvContentPartPr>
            <p14:xfrm>
              <a:off x="6574104" y="5321736"/>
              <a:ext cx="118800" cy="2649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3B7E90B2-9058-4469-B4BD-A06FD9942054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538464" y="5285736"/>
                <a:ext cx="19044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EA7A6F95-7A88-48D0-A0D3-613C3629BFE3}"/>
                  </a:ext>
                </a:extLst>
              </p14:cNvPr>
              <p14:cNvContentPartPr/>
              <p14:nvPr/>
            </p14:nvContentPartPr>
            <p14:xfrm>
              <a:off x="5440104" y="4170456"/>
              <a:ext cx="257760" cy="245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EA7A6F95-7A88-48D0-A0D3-613C3629BFE3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5404464" y="4134816"/>
                <a:ext cx="32940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677DD944-94FE-4BC0-BDAA-C713D6935587}"/>
                  </a:ext>
                </a:extLst>
              </p14:cNvPr>
              <p14:cNvContentPartPr/>
              <p14:nvPr/>
            </p14:nvContentPartPr>
            <p14:xfrm>
              <a:off x="6372504" y="4294656"/>
              <a:ext cx="257040" cy="53388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677DD944-94FE-4BC0-BDAA-C713D6935587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6336864" y="4259016"/>
                <a:ext cx="32868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A338A898-CFF9-4526-A088-D8CD0339902D}"/>
                  </a:ext>
                </a:extLst>
              </p14:cNvPr>
              <p14:cNvContentPartPr/>
              <p14:nvPr/>
            </p14:nvContentPartPr>
            <p14:xfrm>
              <a:off x="6235704" y="4260456"/>
              <a:ext cx="191520" cy="23724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A338A898-CFF9-4526-A088-D8CD0339902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6200064" y="4224816"/>
                <a:ext cx="26316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5E7F87A6-1CF7-4CE3-A483-4A60D8CC9E69}"/>
                  </a:ext>
                </a:extLst>
              </p14:cNvPr>
              <p14:cNvContentPartPr/>
              <p14:nvPr/>
            </p14:nvContentPartPr>
            <p14:xfrm>
              <a:off x="6647544" y="4690656"/>
              <a:ext cx="138240" cy="3754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5E7F87A6-1CF7-4CE3-A483-4A60D8CC9E6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11544" y="4655016"/>
                <a:ext cx="2098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73CFBBDC-614B-43AB-954C-D4B1D64BDA94}"/>
                  </a:ext>
                </a:extLst>
              </p14:cNvPr>
              <p14:cNvContentPartPr/>
              <p14:nvPr/>
            </p14:nvContentPartPr>
            <p14:xfrm>
              <a:off x="6784704" y="4538736"/>
              <a:ext cx="3960" cy="612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73CFBBDC-614B-43AB-954C-D4B1D64BDA94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6748704" y="4502736"/>
                <a:ext cx="756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DB231966-6EBC-4E39-9392-408DEB816877}"/>
                  </a:ext>
                </a:extLst>
              </p14:cNvPr>
              <p14:cNvContentPartPr/>
              <p14:nvPr/>
            </p14:nvContentPartPr>
            <p14:xfrm>
              <a:off x="6930864" y="4653936"/>
              <a:ext cx="96480" cy="4554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DB231966-6EBC-4E39-9392-408DEB816877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6894864" y="4617936"/>
                <a:ext cx="16812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398A379F-5928-4260-A0C0-884B8B8F38D3}"/>
                  </a:ext>
                </a:extLst>
              </p14:cNvPr>
              <p14:cNvContentPartPr/>
              <p14:nvPr/>
            </p14:nvContentPartPr>
            <p14:xfrm>
              <a:off x="6961464" y="4653936"/>
              <a:ext cx="234000" cy="26388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398A379F-5928-4260-A0C0-884B8B8F38D3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6925464" y="4617936"/>
                <a:ext cx="305640" cy="33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C1AFC952-959C-417B-85BF-30A4F814A022}"/>
                  </a:ext>
                </a:extLst>
              </p14:cNvPr>
              <p14:cNvContentPartPr/>
              <p14:nvPr/>
            </p14:nvContentPartPr>
            <p14:xfrm>
              <a:off x="7077024" y="3778776"/>
              <a:ext cx="486720" cy="5356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C1AFC952-959C-417B-85BF-30A4F814A02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041384" y="3743136"/>
                <a:ext cx="5583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8FA52EFF-D355-40B6-98C4-C7E74F8A4BBA}"/>
                  </a:ext>
                </a:extLst>
              </p14:cNvPr>
              <p14:cNvContentPartPr/>
              <p14:nvPr/>
            </p14:nvContentPartPr>
            <p14:xfrm>
              <a:off x="7604424" y="4324896"/>
              <a:ext cx="176040" cy="61308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8FA52EFF-D355-40B6-98C4-C7E74F8A4BBA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7568424" y="4289256"/>
                <a:ext cx="247680" cy="68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1BC5D7E9-3D63-493B-A7B8-CF75872FD77D}"/>
                  </a:ext>
                </a:extLst>
              </p14:cNvPr>
              <p14:cNvContentPartPr/>
              <p14:nvPr/>
            </p14:nvContentPartPr>
            <p14:xfrm>
              <a:off x="7698384" y="4333896"/>
              <a:ext cx="341640" cy="4377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1BC5D7E9-3D63-493B-A7B8-CF75872FD77D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7662744" y="4297896"/>
                <a:ext cx="4132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950E8432-5083-4C68-A70E-5AF1DD6F9A0F}"/>
                  </a:ext>
                </a:extLst>
              </p14:cNvPr>
              <p14:cNvContentPartPr/>
              <p14:nvPr/>
            </p14:nvContentPartPr>
            <p14:xfrm>
              <a:off x="7973064" y="3873816"/>
              <a:ext cx="449280" cy="3600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950E8432-5083-4C68-A70E-5AF1DD6F9A0F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7937424" y="3837816"/>
                <a:ext cx="520920" cy="43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152A4FBA-3B47-46E4-9569-89621D18ADDC}"/>
                  </a:ext>
                </a:extLst>
              </p14:cNvPr>
              <p14:cNvContentPartPr/>
              <p14:nvPr/>
            </p14:nvContentPartPr>
            <p14:xfrm>
              <a:off x="8457624" y="3940776"/>
              <a:ext cx="19080" cy="10908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152A4FBA-3B47-46E4-9569-89621D18ADDC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421984" y="3904776"/>
                <a:ext cx="907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C9B1CE00-BE38-480C-AFCA-74ED2ADB3E95}"/>
                  </a:ext>
                </a:extLst>
              </p14:cNvPr>
              <p14:cNvContentPartPr/>
              <p14:nvPr/>
            </p14:nvContentPartPr>
            <p14:xfrm>
              <a:off x="8329824" y="3748896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C9B1CE00-BE38-480C-AFCA-74ED2ADB3E9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294184" y="371289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08FB9E33-0B96-40EF-A1DD-C83B062DA3B7}"/>
                  </a:ext>
                </a:extLst>
              </p14:cNvPr>
              <p14:cNvContentPartPr/>
              <p14:nvPr/>
            </p14:nvContentPartPr>
            <p14:xfrm>
              <a:off x="8613144" y="3702096"/>
              <a:ext cx="470880" cy="34128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08FB9E33-0B96-40EF-A1DD-C83B062DA3B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8577504" y="3666096"/>
                <a:ext cx="5425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E5EC1B63-CB26-4CA1-9430-F8D5B1DCB199}"/>
                  </a:ext>
                </a:extLst>
              </p14:cNvPr>
              <p14:cNvContentPartPr/>
              <p14:nvPr/>
            </p14:nvContentPartPr>
            <p14:xfrm>
              <a:off x="9147024" y="3318696"/>
              <a:ext cx="422280" cy="55188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E5EC1B63-CB26-4CA1-9430-F8D5B1DCB19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111384" y="3283056"/>
                <a:ext cx="49392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285C736E-0921-47CD-B7A0-5EC4BA013DC6}"/>
                  </a:ext>
                </a:extLst>
              </p14:cNvPr>
              <p14:cNvContentPartPr/>
              <p14:nvPr/>
            </p14:nvContentPartPr>
            <p14:xfrm>
              <a:off x="9489744" y="3190896"/>
              <a:ext cx="543240" cy="34920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285C736E-0921-47CD-B7A0-5EC4BA013DC6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9453744" y="3155256"/>
                <a:ext cx="614880" cy="42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6C2FBCC4-1C12-45EE-8236-0FB199CB210C}"/>
                  </a:ext>
                </a:extLst>
              </p14:cNvPr>
              <p14:cNvContentPartPr/>
              <p14:nvPr/>
            </p14:nvContentPartPr>
            <p14:xfrm>
              <a:off x="9628344" y="3325536"/>
              <a:ext cx="453960" cy="13104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6C2FBCC4-1C12-45EE-8236-0FB199CB210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592344" y="3289536"/>
                <a:ext cx="525600" cy="20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53A94EC-A0B3-4520-AA86-95619E415A1B}"/>
                  </a:ext>
                </a:extLst>
              </p14:cNvPr>
              <p14:cNvContentPartPr/>
              <p14:nvPr/>
            </p14:nvContentPartPr>
            <p14:xfrm>
              <a:off x="10003104" y="3583656"/>
              <a:ext cx="127080" cy="30312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53A94EC-A0B3-4520-AA86-95619E415A1B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967464" y="3548016"/>
                <a:ext cx="1987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D5C8E159-3E14-422B-BE46-D34EFD006B27}"/>
                  </a:ext>
                </a:extLst>
              </p14:cNvPr>
              <p14:cNvContentPartPr/>
              <p14:nvPr/>
            </p14:nvContentPartPr>
            <p14:xfrm>
              <a:off x="10134864" y="3437856"/>
              <a:ext cx="6120" cy="972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D5C8E159-3E14-422B-BE46-D34EFD006B2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098864" y="3401856"/>
                <a:ext cx="777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DD24483E-0FEE-4CE4-95AD-13C0033FB7CC}"/>
                  </a:ext>
                </a:extLst>
              </p14:cNvPr>
              <p14:cNvContentPartPr/>
              <p14:nvPr/>
            </p14:nvContentPartPr>
            <p14:xfrm>
              <a:off x="10319544" y="3578616"/>
              <a:ext cx="230040" cy="531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DD24483E-0FEE-4CE4-95AD-13C0033FB7CC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10283904" y="3542976"/>
                <a:ext cx="301680" cy="60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55B4E8BA-2AD2-4750-A0E9-B2202C04DE00}"/>
                  </a:ext>
                </a:extLst>
              </p14:cNvPr>
              <p14:cNvContentPartPr/>
              <p14:nvPr/>
            </p14:nvContentPartPr>
            <p14:xfrm>
              <a:off x="10457064" y="3638736"/>
              <a:ext cx="259920" cy="20016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55B4E8BA-2AD2-4750-A0E9-B2202C04DE00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10421424" y="3603096"/>
                <a:ext cx="33156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B5F7B925-D999-4405-8508-47EA26DB8C7B}"/>
                  </a:ext>
                </a:extLst>
              </p14:cNvPr>
              <p14:cNvContentPartPr/>
              <p14:nvPr/>
            </p14:nvContentPartPr>
            <p14:xfrm>
              <a:off x="10317744" y="3033576"/>
              <a:ext cx="342720" cy="1666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B5F7B925-D999-4405-8508-47EA26DB8C7B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10281744" y="2997936"/>
                <a:ext cx="414360" cy="2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11CA0BBD-1F62-4F1D-86CC-78D8E6525EE5}"/>
                  </a:ext>
                </a:extLst>
              </p14:cNvPr>
              <p14:cNvContentPartPr/>
              <p14:nvPr/>
            </p14:nvContentPartPr>
            <p14:xfrm>
              <a:off x="10414944" y="3008016"/>
              <a:ext cx="81360" cy="20592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11CA0BBD-1F62-4F1D-86CC-78D8E6525EE5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10378944" y="2972376"/>
                <a:ext cx="1530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B5AD7A2-5B12-440C-968A-50490D85F462}"/>
                  </a:ext>
                </a:extLst>
              </p14:cNvPr>
              <p14:cNvContentPartPr/>
              <p14:nvPr/>
            </p14:nvContentPartPr>
            <p14:xfrm>
              <a:off x="10810944" y="2770416"/>
              <a:ext cx="524520" cy="48600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B5AD7A2-5B12-440C-968A-50490D85F462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774944" y="2734416"/>
                <a:ext cx="596160" cy="55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D5B5BC0-4417-4CA0-B78B-45FD0D191AAF}"/>
                  </a:ext>
                </a:extLst>
              </p14:cNvPr>
              <p14:cNvContentPartPr/>
              <p14:nvPr/>
            </p14:nvContentPartPr>
            <p14:xfrm>
              <a:off x="11365704" y="3328056"/>
              <a:ext cx="78480" cy="32724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D5B5BC0-4417-4CA0-B78B-45FD0D191AAF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11329704" y="3292416"/>
                <a:ext cx="15012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EB15FE4-9C21-44A9-9DEC-AD4D5566ADBF}"/>
                  </a:ext>
                </a:extLst>
              </p14:cNvPr>
              <p14:cNvContentPartPr/>
              <p14:nvPr/>
            </p14:nvContentPartPr>
            <p14:xfrm>
              <a:off x="11328264" y="3337056"/>
              <a:ext cx="283680" cy="1900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EB15FE4-9C21-44A9-9DEC-AD4D5566ADBF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11292624" y="3301416"/>
                <a:ext cx="3553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D73AB0C9-CB0D-43D3-AD65-B7C3E7517252}"/>
                  </a:ext>
                </a:extLst>
              </p14:cNvPr>
              <p14:cNvContentPartPr/>
              <p14:nvPr/>
            </p14:nvContentPartPr>
            <p14:xfrm>
              <a:off x="11338344" y="2867976"/>
              <a:ext cx="173160" cy="306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D73AB0C9-CB0D-43D3-AD65-B7C3E751725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302344" y="2832336"/>
                <a:ext cx="24480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5C210200-E6FE-4906-B085-0E83265644B8}"/>
                  </a:ext>
                </a:extLst>
              </p14:cNvPr>
              <p14:cNvContentPartPr/>
              <p14:nvPr/>
            </p14:nvContentPartPr>
            <p14:xfrm>
              <a:off x="11666304" y="2505096"/>
              <a:ext cx="241920" cy="29340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5C210200-E6FE-4906-B085-0E83265644B8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11630304" y="2469096"/>
                <a:ext cx="31356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E974B13B-78F3-4B9C-8DD5-964315F4D4E4}"/>
                  </a:ext>
                </a:extLst>
              </p14:cNvPr>
              <p14:cNvContentPartPr/>
              <p14:nvPr/>
            </p14:nvContentPartPr>
            <p14:xfrm>
              <a:off x="11731464" y="2429856"/>
              <a:ext cx="59760" cy="7560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E974B13B-78F3-4B9C-8DD5-964315F4D4E4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11695824" y="2394216"/>
                <a:ext cx="1314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6E6A08D9-DDE5-4122-90BC-E7EB62E75648}"/>
                  </a:ext>
                </a:extLst>
              </p14:cNvPr>
              <p14:cNvContentPartPr/>
              <p14:nvPr/>
            </p14:nvContentPartPr>
            <p14:xfrm>
              <a:off x="11960064" y="2786976"/>
              <a:ext cx="108000" cy="18720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6E6A08D9-DDE5-4122-90BC-E7EB62E75648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924064" y="2751336"/>
                <a:ext cx="1796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53B8612-0DA7-47B1-BF03-B6B804E7E2E8}"/>
                  </a:ext>
                </a:extLst>
              </p14:cNvPr>
              <p14:cNvContentPartPr/>
              <p14:nvPr/>
            </p14:nvContentPartPr>
            <p14:xfrm>
              <a:off x="12005784" y="2633256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53B8612-0DA7-47B1-BF03-B6B804E7E2E8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969784" y="2597256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767D444-A471-49A7-B3A5-C24C1DA34143}"/>
                  </a:ext>
                </a:extLst>
              </p14:cNvPr>
              <p14:cNvContentPartPr/>
              <p14:nvPr/>
            </p14:nvContentPartPr>
            <p14:xfrm>
              <a:off x="12014784" y="2358936"/>
              <a:ext cx="194040" cy="8485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767D444-A471-49A7-B3A5-C24C1DA34143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11979144" y="2322936"/>
                <a:ext cx="265680" cy="9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CA71008-B92B-4A88-B254-567FFE542811}"/>
                  </a:ext>
                </a:extLst>
              </p14:cNvPr>
              <p14:cNvContentPartPr/>
              <p14:nvPr/>
            </p14:nvContentPartPr>
            <p14:xfrm>
              <a:off x="3696984" y="5113296"/>
              <a:ext cx="413280" cy="16308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CA71008-B92B-4A88-B254-567FFE542811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3661344" y="5077296"/>
                <a:ext cx="484920" cy="23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6A94372C-A3E9-4AB3-A199-A0D93D3CE660}"/>
              </a:ext>
            </a:extLst>
          </p:cNvPr>
          <p:cNvGrpSpPr/>
          <p:nvPr/>
        </p:nvGrpSpPr>
        <p:grpSpPr>
          <a:xfrm>
            <a:off x="566784" y="4407336"/>
            <a:ext cx="3182760" cy="1775160"/>
            <a:chOff x="566784" y="4407336"/>
            <a:chExt cx="3182760" cy="177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69DE2B7-C412-4F99-BC55-F340FD1CE729}"/>
                    </a:ext>
                  </a:extLst>
                </p14:cNvPr>
                <p14:cNvContentPartPr/>
                <p14:nvPr/>
              </p14:nvContentPartPr>
              <p14:xfrm>
                <a:off x="1186704" y="4861656"/>
                <a:ext cx="642960" cy="891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69DE2B7-C412-4F99-BC55-F340FD1CE729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51064" y="4825656"/>
                  <a:ext cx="71460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6165218-4595-40C5-9BB5-C1798CE6CFA3}"/>
                    </a:ext>
                  </a:extLst>
                </p14:cNvPr>
                <p14:cNvContentPartPr/>
                <p14:nvPr/>
              </p14:nvContentPartPr>
              <p14:xfrm>
                <a:off x="1627344" y="5392296"/>
                <a:ext cx="275760" cy="405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6165218-4595-40C5-9BB5-C1798CE6CFA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591344" y="5356296"/>
                  <a:ext cx="3474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9BA3F8F0-20AA-4041-984B-95FA7083E50C}"/>
                    </a:ext>
                  </a:extLst>
                </p14:cNvPr>
                <p14:cNvContentPartPr/>
                <p14:nvPr/>
              </p14:nvContentPartPr>
              <p14:xfrm>
                <a:off x="2075544" y="5381136"/>
                <a:ext cx="219240" cy="2804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9BA3F8F0-20AA-4041-984B-95FA7083E50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2039544" y="5345136"/>
                  <a:ext cx="290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7319A19-BCFA-4348-9593-800C28EB823F}"/>
                    </a:ext>
                  </a:extLst>
                </p14:cNvPr>
                <p14:cNvContentPartPr/>
                <p14:nvPr/>
              </p14:nvContentPartPr>
              <p14:xfrm>
                <a:off x="2175984" y="5189976"/>
                <a:ext cx="360" cy="39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7319A19-BCFA-4348-9593-800C28EB823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40344" y="5153976"/>
                  <a:ext cx="720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A965555-33E1-4CA3-A16B-813EDBAF4CD7}"/>
                    </a:ext>
                  </a:extLst>
                </p14:cNvPr>
                <p14:cNvContentPartPr/>
                <p14:nvPr/>
              </p14:nvContentPartPr>
              <p14:xfrm>
                <a:off x="797544" y="5330736"/>
                <a:ext cx="335880" cy="8517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A965555-33E1-4CA3-A16B-813EDBAF4CD7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761904" y="5294736"/>
                  <a:ext cx="40752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63FBCF01-4AEC-44FA-B70A-3C8B35BE83EF}"/>
                    </a:ext>
                  </a:extLst>
                </p14:cNvPr>
                <p14:cNvContentPartPr/>
                <p14:nvPr/>
              </p14:nvContentPartPr>
              <p14:xfrm>
                <a:off x="566784" y="5065416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63FBCF01-4AEC-44FA-B70A-3C8B35BE83E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530784" y="50297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42F5E54-4710-4F70-9F11-12EFEDA57CC2}"/>
                    </a:ext>
                  </a:extLst>
                </p14:cNvPr>
                <p14:cNvContentPartPr/>
                <p14:nvPr/>
              </p14:nvContentPartPr>
              <p14:xfrm>
                <a:off x="2745864" y="5202216"/>
                <a:ext cx="635760" cy="1105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42F5E54-4710-4F70-9F11-12EFEDA57C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2709864" y="5166216"/>
                  <a:ext cx="707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EF32C01-450C-4A8B-A393-90887AE59086}"/>
                    </a:ext>
                  </a:extLst>
                </p14:cNvPr>
                <p14:cNvContentPartPr/>
                <p14:nvPr/>
              </p14:nvContentPartPr>
              <p14:xfrm>
                <a:off x="2846664" y="5444856"/>
                <a:ext cx="456840" cy="698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EF32C01-450C-4A8B-A393-90887AE5908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2810664" y="5408856"/>
                  <a:ext cx="528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BCC6A8F0-D23F-4771-8727-24823D28AAD9}"/>
                    </a:ext>
                  </a:extLst>
                </p14:cNvPr>
                <p14:cNvContentPartPr/>
                <p14:nvPr/>
              </p14:nvContentPartPr>
              <p14:xfrm>
                <a:off x="3117744" y="4900536"/>
                <a:ext cx="631800" cy="851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BCC6A8F0-D23F-4771-8727-24823D28AAD9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3082104" y="4864896"/>
                  <a:ext cx="703440" cy="9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14CE7C5-0A7D-4855-98AB-904F18FC7ACE}"/>
                    </a:ext>
                  </a:extLst>
                </p14:cNvPr>
                <p14:cNvContentPartPr/>
                <p14:nvPr/>
              </p14:nvContentPartPr>
              <p14:xfrm>
                <a:off x="3383064" y="4617216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14CE7C5-0A7D-4855-98AB-904F18FC7AC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47064" y="45815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51D5762-0350-4EA5-8315-CCDE713CB65E}"/>
                    </a:ext>
                  </a:extLst>
                </p14:cNvPr>
                <p14:cNvContentPartPr/>
                <p14:nvPr/>
              </p14:nvContentPartPr>
              <p14:xfrm>
                <a:off x="3486744" y="4407336"/>
                <a:ext cx="244080" cy="14256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51D5762-0350-4EA5-8315-CCDE713CB65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450744" y="4371336"/>
                  <a:ext cx="315720" cy="14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1DB09D9-6C1A-4537-BA85-D96E56225041}"/>
                    </a:ext>
                  </a:extLst>
                </p14:cNvPr>
                <p14:cNvContentPartPr/>
                <p14:nvPr/>
              </p14:nvContentPartPr>
              <p14:xfrm>
                <a:off x="755784" y="4882536"/>
                <a:ext cx="222840" cy="124704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1DB09D9-6C1A-4537-BA85-D96E5622504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19784" y="4846896"/>
                  <a:ext cx="294480" cy="131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F8898926-2CC2-4BBB-B6ED-8ED3C3638EA7}"/>
              </a:ext>
            </a:extLst>
          </p:cNvPr>
          <p:cNvGrpSpPr/>
          <p:nvPr/>
        </p:nvGrpSpPr>
        <p:grpSpPr>
          <a:xfrm>
            <a:off x="7954704" y="3784176"/>
            <a:ext cx="3925080" cy="2435760"/>
            <a:chOff x="7954704" y="3784176"/>
            <a:chExt cx="3925080" cy="24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1D45501A-4BC3-449E-868D-6118021ABB9A}"/>
                    </a:ext>
                  </a:extLst>
                </p14:cNvPr>
                <p14:cNvContentPartPr/>
                <p14:nvPr/>
              </p14:nvContentPartPr>
              <p14:xfrm>
                <a:off x="7954704" y="5067936"/>
                <a:ext cx="594000" cy="6105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1D45501A-4BC3-449E-868D-6118021ABB9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919064" y="5031936"/>
                  <a:ext cx="66564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4544FEDD-0EC6-4253-9C56-228223EF22C1}"/>
                    </a:ext>
                  </a:extLst>
                </p14:cNvPr>
                <p14:cNvContentPartPr/>
                <p14:nvPr/>
              </p14:nvContentPartPr>
              <p14:xfrm>
                <a:off x="8000784" y="4994496"/>
                <a:ext cx="376920" cy="2732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4544FEDD-0EC6-4253-9C56-228223EF22C1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7965144" y="4958856"/>
                  <a:ext cx="4485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FB59B5E-371B-47C7-8321-F189BBF04211}"/>
                    </a:ext>
                  </a:extLst>
                </p14:cNvPr>
                <p14:cNvContentPartPr/>
                <p14:nvPr/>
              </p14:nvContentPartPr>
              <p14:xfrm>
                <a:off x="8666064" y="5065416"/>
                <a:ext cx="232920" cy="21780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FB59B5E-371B-47C7-8321-F189BBF04211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8630064" y="5029776"/>
                  <a:ext cx="3045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7F0779-5343-4FF5-BF3B-0E317551AAD1}"/>
                    </a:ext>
                  </a:extLst>
                </p14:cNvPr>
                <p14:cNvContentPartPr/>
                <p14:nvPr/>
              </p14:nvContentPartPr>
              <p14:xfrm>
                <a:off x="8951544" y="4674816"/>
                <a:ext cx="368640" cy="401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7F0779-5343-4FF5-BF3B-0E317551AAD1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8915904" y="4639176"/>
                  <a:ext cx="440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990CF22-54B5-4C48-9BB6-9F51FF94B337}"/>
                    </a:ext>
                  </a:extLst>
                </p14:cNvPr>
                <p14:cNvContentPartPr/>
                <p14:nvPr/>
              </p14:nvContentPartPr>
              <p14:xfrm>
                <a:off x="9316944" y="4550616"/>
                <a:ext cx="659520" cy="4888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990CF22-54B5-4C48-9BB6-9F51FF94B337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281304" y="4514616"/>
                  <a:ext cx="731160" cy="56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3F8AD082-3A18-468C-AB8F-50509C0841BC}"/>
                    </a:ext>
                  </a:extLst>
                </p14:cNvPr>
                <p14:cNvContentPartPr/>
                <p14:nvPr/>
              </p14:nvContentPartPr>
              <p14:xfrm>
                <a:off x="10193184" y="4205736"/>
                <a:ext cx="490320" cy="604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3F8AD082-3A18-468C-AB8F-50509C0841B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157544" y="4170096"/>
                  <a:ext cx="561960" cy="67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797BA86-B9E9-42E9-A27C-AAC9AEEFFE8D}"/>
                    </a:ext>
                  </a:extLst>
                </p14:cNvPr>
                <p14:cNvContentPartPr/>
                <p14:nvPr/>
              </p14:nvContentPartPr>
              <p14:xfrm>
                <a:off x="10323144" y="4441896"/>
                <a:ext cx="273960" cy="1756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797BA86-B9E9-42E9-A27C-AAC9AEEFFE8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287504" y="4406256"/>
                  <a:ext cx="3456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AC87FC6-2609-4EAE-A95F-306A93EE3088}"/>
                    </a:ext>
                  </a:extLst>
                </p14:cNvPr>
                <p14:cNvContentPartPr/>
                <p14:nvPr/>
              </p14:nvContentPartPr>
              <p14:xfrm>
                <a:off x="10624824" y="4114296"/>
                <a:ext cx="565560" cy="3560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AC87FC6-2609-4EAE-A95F-306A93EE3088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89184" y="4078656"/>
                  <a:ext cx="63720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7921594-B546-4A91-B747-282A92214DAB}"/>
                    </a:ext>
                  </a:extLst>
                </p14:cNvPr>
                <p14:cNvContentPartPr/>
                <p14:nvPr/>
              </p14:nvContentPartPr>
              <p14:xfrm>
                <a:off x="11013984" y="4151016"/>
                <a:ext cx="436320" cy="2304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7921594-B546-4A91-B747-282A92214DAB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978344" y="4115376"/>
                  <a:ext cx="50796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40FEE51-348A-4C3E-8270-FA068553241A}"/>
                    </a:ext>
                  </a:extLst>
                </p14:cNvPr>
                <p14:cNvContentPartPr/>
                <p14:nvPr/>
              </p14:nvContentPartPr>
              <p14:xfrm>
                <a:off x="11375064" y="3784176"/>
                <a:ext cx="504720" cy="27648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40FEE51-348A-4C3E-8270-FA068553241A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339064" y="3748536"/>
                  <a:ext cx="5763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6244216E-B53B-47B7-AF52-D70E4105A4C6}"/>
                    </a:ext>
                  </a:extLst>
                </p14:cNvPr>
                <p14:cNvContentPartPr/>
                <p14:nvPr/>
              </p14:nvContentPartPr>
              <p14:xfrm>
                <a:off x="8165304" y="5916816"/>
                <a:ext cx="354240" cy="28332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6244216E-B53B-47B7-AF52-D70E4105A4C6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129664" y="5880816"/>
                  <a:ext cx="42588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D7CEAE2-E2C8-4464-A091-68F2CA2CD0A0}"/>
                    </a:ext>
                  </a:extLst>
                </p14:cNvPr>
                <p14:cNvContentPartPr/>
                <p14:nvPr/>
              </p14:nvContentPartPr>
              <p14:xfrm>
                <a:off x="8487504" y="5743656"/>
                <a:ext cx="538560" cy="47628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D7CEAE2-E2C8-4464-A091-68F2CA2CD0A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451864" y="5707656"/>
                  <a:ext cx="61020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DA10184-812F-488B-B57F-68DD99CFECCC}"/>
                    </a:ext>
                  </a:extLst>
                </p14:cNvPr>
                <p14:cNvContentPartPr/>
                <p14:nvPr/>
              </p14:nvContentPartPr>
              <p14:xfrm>
                <a:off x="8896464" y="5678856"/>
                <a:ext cx="421560" cy="2210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DA10184-812F-488B-B57F-68DD99CFECCC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860824" y="5643216"/>
                  <a:ext cx="493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2DC300E-BB4B-471E-B34F-8EE107C68009}"/>
                    </a:ext>
                  </a:extLst>
                </p14:cNvPr>
                <p14:cNvContentPartPr/>
                <p14:nvPr/>
              </p14:nvContentPartPr>
              <p14:xfrm>
                <a:off x="9282384" y="5531616"/>
                <a:ext cx="321120" cy="1526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2DC300E-BB4B-471E-B34F-8EE107C6800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246744" y="5495976"/>
                  <a:ext cx="392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624E6B5A-A265-488C-A06B-E67A1391DA87}"/>
                    </a:ext>
                  </a:extLst>
                </p14:cNvPr>
                <p14:cNvContentPartPr/>
                <p14:nvPr/>
              </p14:nvContentPartPr>
              <p14:xfrm>
                <a:off x="9445464" y="5229936"/>
                <a:ext cx="491400" cy="3114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624E6B5A-A265-488C-A06B-E67A1391DA87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409464" y="5194296"/>
                  <a:ext cx="56304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F57F92-B8E7-47A4-85AE-119C1DCECB8E}"/>
                    </a:ext>
                  </a:extLst>
                </p14:cNvPr>
                <p14:cNvContentPartPr/>
                <p14:nvPr/>
              </p14:nvContentPartPr>
              <p14:xfrm>
                <a:off x="9390384" y="5305896"/>
                <a:ext cx="324360" cy="125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F57F92-B8E7-47A4-85AE-119C1DCECB8E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9354744" y="5270256"/>
                  <a:ext cx="396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D71734D-0D6D-4CAA-ABE0-C49E99039A08}"/>
                    </a:ext>
                  </a:extLst>
                </p14:cNvPr>
                <p14:cNvContentPartPr/>
                <p14:nvPr/>
              </p14:nvContentPartPr>
              <p14:xfrm>
                <a:off x="9939384" y="5339736"/>
                <a:ext cx="128160" cy="871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D71734D-0D6D-4CAA-ABE0-C49E99039A08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9903384" y="5303736"/>
                  <a:ext cx="199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F5D50D7F-CAE3-4340-B4AC-6CE62EE31C97}"/>
                    </a:ext>
                  </a:extLst>
                </p14:cNvPr>
                <p14:cNvContentPartPr/>
                <p14:nvPr/>
              </p14:nvContentPartPr>
              <p14:xfrm>
                <a:off x="9673704" y="5184576"/>
                <a:ext cx="2520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F5D50D7F-CAE3-4340-B4AC-6CE62EE31C9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638064" y="5148576"/>
                  <a:ext cx="96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D691D84-0281-4A8D-86F7-5DF97E4A4818}"/>
                    </a:ext>
                  </a:extLst>
                </p14:cNvPr>
                <p14:cNvContentPartPr/>
                <p14:nvPr/>
              </p14:nvContentPartPr>
              <p14:xfrm>
                <a:off x="10130544" y="5156856"/>
                <a:ext cx="405000" cy="14904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D691D84-0281-4A8D-86F7-5DF97E4A481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094904" y="5120856"/>
                  <a:ext cx="476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1F0FD96-7367-4F05-A2A6-689135C47FE6}"/>
                    </a:ext>
                  </a:extLst>
                </p14:cNvPr>
                <p14:cNvContentPartPr/>
                <p14:nvPr/>
              </p14:nvContentPartPr>
              <p14:xfrm>
                <a:off x="10634184" y="5037336"/>
                <a:ext cx="410040" cy="2415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1F0FD96-7367-4F05-A2A6-689135C47FE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598544" y="5001696"/>
                  <a:ext cx="4816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32367821-D1A0-4CA5-8D74-98D146CA2ABA}"/>
                    </a:ext>
                  </a:extLst>
                </p14:cNvPr>
                <p14:cNvContentPartPr/>
                <p14:nvPr/>
              </p14:nvContentPartPr>
              <p14:xfrm>
                <a:off x="11082024" y="4797936"/>
                <a:ext cx="375120" cy="4752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32367821-D1A0-4CA5-8D74-98D146CA2AB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046384" y="4761936"/>
                  <a:ext cx="446760" cy="54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65652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25B973F701BA4CB8A96F626900A970" ma:contentTypeVersion="2" ma:contentTypeDescription="Create a new document." ma:contentTypeScope="" ma:versionID="7a542caaff16b723e2db4aebb9fc30f0">
  <xsd:schema xmlns:xsd="http://www.w3.org/2001/XMLSchema" xmlns:xs="http://www.w3.org/2001/XMLSchema" xmlns:p="http://schemas.microsoft.com/office/2006/metadata/properties" xmlns:ns3="78b5d83f-8976-4b71-b3ad-1ecb39edb1a7" targetNamespace="http://schemas.microsoft.com/office/2006/metadata/properties" ma:root="true" ma:fieldsID="443fa20e699e583925f916f8068511ee" ns3:_="">
    <xsd:import namespace="78b5d83f-8976-4b71-b3ad-1ecb39edb1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5d83f-8976-4b71-b3ad-1ecb39edb1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3E79070-BAD8-4DCC-9ADA-CC6368079FD0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8b5d83f-8976-4b71-b3ad-1ecb39edb1a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03C3B55-C035-4803-A287-FED1DCF7C7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9E046B-CAF9-441B-954D-C3BCC4953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b5d83f-8976-4b71-b3ad-1ecb39edb1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223</Words>
  <Application>Microsoft Office PowerPoint</Application>
  <PresentationFormat>Widescreen</PresentationFormat>
  <Paragraphs>47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-apple-system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Wazir laghari</dc:creator>
  <cp:lastModifiedBy>Wazir laghari</cp:lastModifiedBy>
  <cp:revision>4</cp:revision>
  <dcterms:created xsi:type="dcterms:W3CDTF">2020-08-16T02:35:02Z</dcterms:created>
  <dcterms:modified xsi:type="dcterms:W3CDTF">2020-10-04T01:23:37Z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0x0101003D25B973F701BA4CB8A96F626900A970</vt:lpwstr>
  </property>
</Properties>
</file>