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0:04.2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79 197,'4'53,"2"0,2 0,3-1,25 75,0 5,-14-43,12 61,7-2,69 163,-92-270,-1 2,-3-1,14 66,-26-100,0-1,0 1,1 0,0-1,1 0,-1 0,1 0,10 13,-58-118,-33-41,7-4,6-3,-67-225,79 112,-4-11,55 266,-1-1,1 1,0-1,0 0,1 1,-1-1,1 0,0 0,0 1,1-1,1-6,-1 9,-1 1,1-1,0 1,1 0,-1-1,0 1,0 0,1 0,-1-1,0 1,1 0,-1 0,1 1,-1-1,1 0,0 0,-1 1,1-1,0 1,0-1,-1 1,1 0,0 0,0 0,-1 0,1 0,0 0,0 0,-1 1,1-1,0 1,3 0,44 11,-1 2,78 32,-53-17,-40-17,432 174,-440-173,0 2,-2 1,0 1,32 31,42 30,-46-44,55 41,4-6,136 64,-14-49,-215-77,2-1,29 6,-33-9,0 1,-1 0,1 1,-1 0,17 10,-21-9,1 0,-1-1,1 0,0-1,0 0,0 0,1-1,-1-1,1 0,12 1,-23-4,0 1,0-1,0 0,0 1,0-1,0 0,0 0,0 0,0 1,-1-1,1 0,0 0,0 0,-1-1,1 1,-1 0,1 0,-1 0,1 0,-1 0,0-1,1 1,-1 0,0 0,0-1,0 1,0 0,0 0,0-1,-1 1,1 0,-1-2,-7-51,6 45,-53-319,44 261,-53-244,40 207,16 63,3 16,0 0,-1 0,-1 1,-2-1,0 2,-15-25,17 37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0:22.3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343 282,'0'-1,"-1"0,1 0,0 0,-1 0,0 0,1 0,-1 0,1 0,-1 0,0 1,0-1,0 0,1 0,-1 1,0-1,0 1,0-1,0 1,0-1,0 1,0-1,0 1,0 0,0 0,-1-1,1 1,-2 0,-36-4,34 4,-11 0,-1 0,1 1,-1 0,1 2,0 0,0 1,-19 6,27-7,0 0,1 1,-1-1,1 1,0 1,0 0,0 0,1 0,-1 1,1-1,1 1,-1 1,1-1,0 1,1 0,-5 9,7-11,-1 1,2-1,-1 0,1 1,-1-1,2 1,-1 0,1-1,-1 1,1-1,1 1,-1 0,1-1,2 9,0-5,1-1,-1 0,1 0,1 0,-1 0,1 0,1-1,7 9,8 4,1 0,0-1,2-1,36 21,-13-10,94 42,-124-64,1 0,-1-1,1-1,1-1,-1-1,0 0,1-1,-1-1,28-2,-37-1,-1 0,0 0,0-1,0 0,0 0,0-1,-1 0,0 0,1-1,-2 0,1 0,0-1,-1 0,0 0,-1 0,1-1,-1 1,0-1,4-9,0 0,-2 1,1-1,-2-1,0 0,-1 1,-1-2,0 1,1-23,-2-21,-2 0,-3-1,-3 1,-3 0,-15-61,21 115,0 0,0 0,0 0,-1 0,-1 0,1 1,-1-1,0 1,0 0,-1 0,-5-5,8 9,0 1,0-1,0 1,0-1,0 1,0 0,-1-1,1 1,0 1,-1-1,1 0,-1 0,1 1,-1 0,1-1,-1 1,1 0,-1 0,1 0,-1 1,0-1,1 0,0 1,-1 0,1 0,-1 0,1 0,0 0,-1 0,1 0,0 1,0-1,0 1,-2 1,-51 50,-12 9,62-59,-3 4,0 0,-1-1,0 0,0-1,-1 0,1-1,-1 1,0-2,0 0,-15 3,-42 7,27-5,0-1,-75 2,93-11,9-1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4:54.9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561 0,'-4'1,"0"-1,0 1,0 0,0 0,0 1,0-1,0 1,0-1,1 1,-1 0,-5 5,-40 34,19-15,-64 47,2 3,-121 132,210-205,0 1,0 0,0 0,0 0,1 1,0-1,0 0,0 1,0 0,1-1,-1 1,1 0,0 0,1 0,-1 0,1 0,0 0,0 0,1 0,-1-1,1 1,0 0,3 7,4 6,0-2,0 1,2-1,0-1,12 15,-18-25,14 19,2 0,0-1,2-1,0-1,2-1,0-1,1-1,1-1,0-1,1-1,1-2,0-1,1-1,0-1,1-2,0-1,0-1,1-2,42 1,70-7,234-34,-286 28,24-4,-75-1,-39 12,1 0,0 1,-1-1,1 0,-1 0,0-1,1 1,-1 0,0 0,1-1,-1 1,0 0,0-1,0 1,0-1,-1 0,1 1,0-1,-1 0,1-1,-1-6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4:56.5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79 1,'-3'0,"0"1,0-1,1 1,-1 0,0 0,0 0,1 0,-1 1,1-1,-1 1,1-1,-1 1,1 0,0 0,0 0,0 0,0 1,0-1,1 0,-1 1,1-1,-1 1,1-1,0 1,0 0,0 0,0 0,1-1,-1 5,-3 9,1 1,1-1,0 28,2-38,0 1,1-1,0 0,0 0,1 0,0-1,0 1,0 0,0-1,1 1,0-1,0 0,1 0,-1 0,1 0,0-1,0 1,1-1,-1 0,1 0,9 5,8 4,1 0,1-2,43 15,-47-19,-13-5,-1 1,1-1,0 0,-1-1,1 0,0 0,0 0,0-1,0 0,0 0,0-1,0 1,-1-2,1 1,8-4,-8 2,-1 0,0-1,0 0,0 0,-1-1,1 1,-1-1,0 0,-1-1,1 1,-1-1,0 0,0 0,4-12,-2 8,-1-1,-1-1,0 1,0 0,3-21,-6 29,-1 1,0 0,1 0,-1-1,0 1,0 0,-1 0,1-1,0 1,-1 0,1 0,-1-1,0 1,0 0,0 0,0 0,0 0,0 0,0 0,-1 1,1-1,-1 0,1 0,-1 1,0-1,0 1,1 0,-1 0,0-1,0 1,0 0,-1 0,1 1,0-1,0 0,-5 0,-18-2,-1 2,0 0,0 2,0 0,1 2,-29 7,25-5,-1-1,0-1,-57-2,69-4,3-2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5:00.3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0 274,'4'-3,"0"0,0 1,0-1,1 1,-1 0,0 1,1-1,-1 1,1-1,0 1,-1 1,1-1,0 1,8 0,-1 0,0 0,1 1,-1 1,17 4,-17-3,0 2,-1-1,0 2,0 0,0 0,-1 0,0 2,0-1,0 1,-1 0,-1 1,12 14,-25-31,2-1,-1 1,1 0,0-1,1 0,0 0,0 1,1-1,0 0,1 0,0-1,0 1,1 0,0 0,1 1,0-1,0 0,7-16,-6 19,0-1,1 0,-1 1,1 0,1 0,-1 0,1 0,0 1,1 0,-1 0,1 0,0 1,0-1,0 1,1 1,-1-1,1 1,0 1,0-1,0 1,0 0,1 1,9-2,94-1,117 10,-220-6,0 0,1 1,-1 1,0-1,0 1,0 1,-1-1,1 1,0 1,-1 0,8 5,-12-7,0 0,0 1,-1 0,1-1,-1 1,0 0,0 0,0 1,0-1,-1 0,1 1,-1-1,0 0,0 1,0 0,0-1,0 1,-1 0,0-1,0 1,0 0,0-1,0 1,-1 0,0-1,0 1,-1 4,2-7,0 1,-1 0,1 0,0 0,-1 0,1-1,-1 1,0 0,0 0,0-1,0 1,0-1,0 1,0-1,0 1,0-1,-1 0,1 1,-1-1,1 0,-1 0,-2 1,3-2,-1 0,1 0,-1-1,1 1,0 0,-1-1,1 1,0-1,-1 0,1 1,0-1,-1 0,1 0,0 0,0 0,0 0,0 0,0 0,0 0,0 0,-1-2,-3-6,-1 1,1-1,1 0,-1 0,1-1,1 1,-3-11,5 15,0 1,1-1,-1 1,1-1,0 1,0-1,0 0,1 1,-1-1,1 1,0 0,1-1,-1 1,1 0,0 0,0-1,0 1,0 1,1-1,-1 0,1 1,6-7,-3 6,-1 0,1 1,0-1,0 1,1 1,-1-1,1 1,-1 0,1 1,0-1,-1 1,1 0,0 1,9 0,2 1,-1 1,0 0,0 1,0 1,-1 1,1 0,-1 1,0 1,26 15,-40-21,0 1,1 0,-1 0,0 0,0 0,0 0,0 1,0-1,-1 1,1-1,-1 1,0-1,1 1,-1 0,0 0,1 5,1 48,-3-55,-1 19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5:02.4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0 137,'1'10,"0"1,1-1,-1 0,2 0,0 1,0-1,1-1,0 1,0-1,1 1,1-1,-1 0,1-1,1 0,8 9,13 11,1-2,55 40,-39-33,-38-27,42 32,88 53,-137-91,0 0,0 0,0 0,0 0,0 0,0 0,0-1,0 1,0 0,0 0,0 0,0 0,0 0,0 0,0 0,0-1,0 1,0 0,0 0,0 0,0 0,0 0,1 0,-1 0,0 0,0-1,0 1,0 0,0 0,0 0,0 0,0 0,0 0,1 0,-20-19,-26-23,12 14,-114-103,132 116,0-2,2 1,0-2,0 0,2 0,-17-37,25 48,1 0,0 0,0-1,0 1,1 0,0-1,1 1,-1-1,1 1,1 0,-1-1,2 1,2-13,-3 16,1 0,0 0,0 0,0 0,0 0,1 1,-1-1,1 1,0 0,0 0,0 0,0 0,1 0,-1 1,1-1,-1 1,1 0,0 0,0 1,0-1,0 1,0 0,1 0,6-1,22-1,45 1,14-2,-50-1,-28 2,1 1,-1 0,1 1,0 1,-1 0,1 1,-1 0,26 6,-37-5,-1 0,1-1,-1 1,1 0,-1 0,0 0,0 0,0 0,0 1,0-1,0 1,-1-1,1 1,-1 0,0-1,0 1,0 0,0 0,0 0,0 0,-1 0,0 0,1 0,-1 0,0 0,-1 0,1 0,-1 5,-1 6,0 0,-1-1,0 1,-10 24,9-30,1 0,-2-1,1 1,-1-1,0 0,0 0,0 0,-1-1,0 0,-1 0,1-1,-14 9,14-11,0 0,0 0,0-1,0 1,-1-1,1-1,-1 1,1-1,-1-1,0 1,1-1,-1 0,0 0,1-1,-1 0,1 0,-8-3,-1-1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5:03.3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0,'2'9,"0"0,1 0,0 0,0-1,1 1,0-1,1 0,0 0,0 0,6 7,12 19,14 26,2-3,4-1,1-2,3-2,2-3,56 45,-55-56,-34-27,-1 0,0 2,26 27,-32-28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5:04.9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119 293,'6'-8,"-1"0,0-1,0 0,0 0,-1 0,-1 0,1-1,3-18,3-7,-2 14,13-45,-20 63,0 0,-1 0,1 0,-1 0,0 0,0 0,0 0,0 0,0 0,-1 0,1 0,-1 0,0 0,0 0,0 0,0 0,-3-4,3 6,-1-1,1 1,-1 0,0 0,0 0,1 0,-1 0,0 0,0 0,0 0,0 1,0-1,0 1,0 0,0-1,0 1,0 0,0 0,0 0,0 1,-1-1,1 0,0 1,0-1,0 1,1 0,-1 0,0-1,0 1,-3 3,-5 1,0 1,0 1,1 0,-9 8,11-8,0 0,1 0,0 0,0 1,1 0,0 0,0 0,1 1,0-1,0 1,1 0,0 0,-1 10,1 1,1-1,1 1,0 0,2 0,4 25,-5-43,0 1,1-1,0 1,0-1,0 0,0 0,0 1,0-1,0 0,1 0,-1 0,1 0,0 0,-1-1,1 1,0 0,0-1,0 1,0-1,0 0,0 0,1 1,-1-2,0 1,1 0,-1 0,1-1,-1 1,4-1,10 2,0-1,0 0,27-4,-13 1,9 1,655-33,-683 33,1 0,-1-1,1-1,-1 1,0-2,0 0,14-7,-22 10,-1-1,0 1,1-1,-1 0,0 0,0 0,0 0,0-1,0 1,-1 0,1-1,-1 1,1-1,-1 0,0 1,0-1,0 0,0 0,-1 0,1 0,-1 0,0 1,0-1,0 0,0 0,0 0,0 0,-1 0,0 0,1 0,-1 1,0-1,-3-5,-3-7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5:05.7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259 1,'-4'3,"1"1,0 0,0 0,0 0,1 0,-1 1,1-1,-3 9,0-1,-106 218,45-90,28-84,28-41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5:06.9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1,'1'2,"-1"1,0-1,1 1,0-1,-1 0,1 1,0-1,0 0,0 0,1 0,-1 0,1 0,-1 0,1 0,-1 0,1 0,0-1,0 1,0-1,0 1,0-1,0 0,0 0,1 0,2 1,9 4,1-1,0-1,15 3,-2-1,132 30,-90-23,9 2,-75-14,0 0,0 1,0-1,0 1,0 0,-1 0,1 1,-1-1,0 1,0-1,1 1,-2 0,1 0,0 0,2 5,3 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5:08.2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0,'5'1,"0"0,0 0,0 0,1 1,-1-1,0 1,-1 0,1 1,0-1,-1 1,1 0,-1 0,0 0,6 7,8 8,28 36,-28-32,126 143,-63-76,-3 3,77 123,-146-200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5:10.0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1 265,'2'-5,"0"-1,1 0,0 1,0-1,0 1,1 0,0 0,0 1,0-1,1 1,-1 0,8-6,-3 2,10-6,1 1,1 1,0 0,0 2,1 0,0 2,29-8,-24 7,8-3,23-8,1 2,68-11,-125 28,0 0,1 1,-1-1,1 1,-1 0,0 0,1 0,-1 0,1 0,-1 1,1-1,-1 1,0-1,1 1,-1 0,0 0,0 0,0 0,0 1,0-1,0 0,0 1,0-1,0 1,0 0,-1 0,1 0,1 3,-2-2,0 1,0-1,0 1,0 0,-1 0,0-1,0 1,0 0,0 0,-1-1,1 1,-1 0,0-1,0 1,0-1,-1 1,-3 6,-65 111,1-4,63-103,0-2,0-1,0 1,-12 15,15-24,1 0,-1 0,0-1,0 1,0-1,0 1,-1-1,1 0,0 0,-1 0,0-1,1 1,-1-1,0 0,-7 1,-7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0:24.9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68,'180'193,"-174"-186,11 15,35 31,-48-49,0 0,1 0,-1 0,1-1,0 0,0 0,1 0,-1-1,0 0,1 0,0 0,-1 0,1-1,8 1,-12-3,0 1,1-1,-1 1,0-1,0 0,0 0,0 0,0 0,0 0,0 0,0-1,-1 1,1-1,0 1,-1-1,1 0,-1 1,1-1,-1 0,0 0,0 0,0 0,0 0,1-3,19-64,-14 40,-4 20,0 0,0 0,1 1,0-1,1 1,-1 0,2 0,9-11,-13 16,0 1,1 1,-1-1,1 0,0 0,-1 1,1 0,0-1,0 1,0 0,0 1,0-1,0 0,0 1,0 0,0-1,1 1,-1 0,0 1,0-1,0 1,0-1,0 1,0 0,0 0,0 0,0 1,0-1,3 3,155 91,1 2,-161-96,0-1,0 1,0 0,0 0,1-1,-1 1,0-1,0 1,0-1,1 1,-1-1,0 0,0 1,1-1,-1 0,0 0,1 0,-1 0,0 0,1 0,-1-1,0 1,0 0,1-1,-1 1,0-1,0 1,0-1,1 1,-1-1,0 0,0 0,0 1,0-1,0 0,0 0,-1 0,1 0,0 0,0 0,-1-1,1 1,-1 0,1 0,0-2,1-7,0-1,-1 1,0 0,0 0,-2-13,2-12,5-6,5-52,-11 85,0 1,0 0,-1-1,0 1,0 0,-1 0,1 0,-2 0,1 0,-5-7,4 11,1 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5:12.3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251 52,'-22'0,"0"1,0 1,0 0,0 2,-26 7,43-9,0-1,0 1,0 0,0 0,1 0,-1 1,1 0,-1-1,1 2,0-1,0 0,1 1,-1 0,1 0,0 0,0 0,0 0,0 1,1-1,-1 1,1 0,1-1,-1 1,1 0,-1 0,1 0,1 1,-1 6,1-11,-1 0,1 0,0 0,0 0,0 1,0-1,0 0,1 0,-1 0,0 1,0-1,1 0,-1 0,1 0,-1 0,1 0,-1 0,1 0,0 0,-1 0,1 0,0 0,0 0,0-1,0 1,0 0,0 0,0-1,0 1,2 0,-1-1,1 1,0-1,0 0,0 0,0-1,-1 1,1-1,0 1,0-1,-1 0,1 0,4-2,6-4,1-1,-1 0,21-17,-22 15,-1-1,-1 0,0 0,-1-1,0 0,0-1,-2 0,1 0,-2-1,6-16,-12 30,1 0,-1 0,0-1,0 1,0 0,0-1,1 1,-1 0,0 0,0-1,0 1,0 0,0-1,0 1,0 0,0-1,0 1,0 0,0-1,0 1,0 0,0-1,-1 1,1 0,0-1,0 1,0 0,0-1,0 1,-1 0,1 0,0-1,0 1,-1 0,1 0,0-1,0 1,-1 0,1 0,0 0,0 0,-1 0,1-1,0 1,-1 0,-19 7,-17 20,25-12,0 1,1 0,1 0,0 1,2 0,0 1,-11 35,18-51,1 0,0 0,-1 0,1 0,0 0,0 0,0 0,0 0,0 0,1 0,-1 0,1 0,-1 0,1 0,-1-1,1 1,0 0,0 0,0 0,2 1,0 1,0-1,1 1,-1-1,1 0,-1 0,1-1,0 1,7 2,1 0,0 0,1-1,-1 0,1-1,21 2,-15-5,1-2,-1 0,-1-1,1-1,0-1,-1 0,0-1,24-13,-7 5,-30 12,0-1,0 0,-1-1,1 1,-1-1,0 0,0 0,0 0,-1 0,1-1,-1 1,0-1,0 0,-1 0,0 0,1 0,1-11,-3 14,0-1,0 1,0-1,-1 1,0-1,1 1,-1-1,0 1,0-1,0 1,0-1,-1 0,1 1,-1-1,1 1,-1 0,0-1,0 1,0-1,-1 1,1 0,0 0,-1 0,1 0,-1 0,0 0,0 0,1 0,-1 1,-1-1,1 1,0-1,0 1,0 0,-1 0,1 0,0 0,-1 0,-4 0,-14-2,0 1,0 1,0 1,-1 1,1 1,0 1,0 1,-23 7,29-7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5:14.5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0 372,'1'3,"-1"0,1-1,0 1,0-1,0 1,0-1,1 0,-1 1,1-1,-1 0,1 0,0 0,-1 0,5 2,32 28,-32-27,6 1,0 1,0-1,0-1,1 0,0-1,0 0,0-1,0 0,1-1,23 0,48 11,-83-12,-1-1,0 1,0-1,0 0,0 1,0-1,0 0,1 0,-1 1,0-1,0 0,0 0,0-1,1 1,-1 0,0 0,0-1,0 1,0 0,0-1,1 1,-1-1,0 1,0-1,0 0,0 1,-1-1,1 0,0 0,1-1,-1 0,-1 0,1-1,-1 1,0 0,0-1,0 1,0 0,0 0,0-1,-1 1,1 0,-1-1,1 1,-2-3,-6-13,0 0,-17-28,24 45,-12-16,-9-9,21 25,0 0,1 1,-1-1,1 0,-1 0,1 0,-1 0,1 0,0 1,-1-1,1 0,0 0,0 0,-1 0,1 0,0 0,0 0,0 0,0 0,0 0,1 0,-1-1,4 1,0 0,0 1,-1 0,1 0,0 0,0 0,0 1,-1 0,1-1,0 1,4 2,0-1,72 16,-42-8,-1-2,1-1,76 3,-112-10,-1 0,0 0,1 0,-1 0,1 0,-1 0,0 0,1 0,-1 0,0-1,1 1,-1 0,0-1,0 1,1-1,-1 0,0 1,0-1,0 0,0 0,1 0,-1 0,-1 1,1-2,0 1,0 0,0 0,0 0,-1 0,1 0,-1-1,1 1,-1 0,1 0,-1-1,0 1,1-1,-1 1,0 0,0-1,0 1,0 0,0-1,0 1,-1 0,1-1,0 1,-1 0,1-1,-1 1,1 0,-1 0,0-1,1 1,-2-1,-5-10,1 0,-2 1,1 0,-13-12,6 5,1 0,1-1,1 0,-14-35,14 31,0 0,-1 2,-16-23,17 31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5:16.8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313 1026,'10'-69,"-7"55,0 1,-1-1,-1 0,0 0,-2-25,1 35,-1 1,0 0,0 0,0 0,0-1,-1 1,1 0,-1 0,0 1,1-1,-2 0,1 1,0-1,0 1,-1-1,1 1,-1 0,0 0,1 0,-1 1,0-1,0 1,0-1,-1 1,1 0,0 0,0 0,-7 0,1 0,0 1,0 0,1 1,-1-1,0 2,0-1,1 1,-1 1,1-1,0 1,0 1,0 0,0 0,0 0,1 1,0 0,0 1,-11 10,9-7,-1 0,1 1,0 0,1 1,0-1,1 2,0-1,1 1,1 0,-1 0,-5 22,11-31,0 0,0 0,0 0,0 0,0 0,1 0,-1 0,1 0,0-1,0 1,0 0,0 0,0 0,1-1,-1 1,1-1,0 1,0-1,0 0,0 0,0 0,0 0,1 0,-1 0,5 2,8 6,1-1,0-1,21 8,-12-6,39 21,111 44,-150-67,6 3,59 12,-82-21,0-1,0 0,1 0,-1-1,0 0,0-1,0 0,0 0,0 0,0-1,0-1,13-5,-16 5,-1 0,1 0,-1-1,0 1,0-1,0 0,-1 0,1-1,-1 1,0-1,0 0,-1 1,1-1,-1 0,2-9,3-10,-1 0,3-31,0-2,72-518,-77 537,-3 16,-2 0,0-1,-1 1,-1 0,-2 1,0-1,-1 1,-1 0,-1 0,0 0,-2 1,-1 1,0 0,-1 0,-23-25,32 40,0 0,0 0,-1 0,1 0,-1 1,0-1,0 1,0 0,-1 1,1-1,-1 1,-8-4,11 6,-1 0,0-1,0 1,1 1,-1-1,0 0,1 1,-1-1,0 1,1 0,-1 0,0 0,1 0,-1 0,1 0,0 1,-1-1,1 1,0 0,0 0,0 0,0 0,0 0,-2 4,-6 5,1 2,0-1,1 1,0 1,1-1,1 1,0 1,1-1,0 1,1 0,1 0,0 0,0 17,4-29,-1 0,1-1,0 1,0 0,0 0,1-1,-1 1,1-1,-1 1,1-1,0 1,0-1,0 0,0 0,0 0,0 0,1-1,-1 1,1 0,-1-1,1 0,2 2,13 5,0-1,24 7,-19-7,461 138,-387-124,-58-14,43 13,-80-19,1 0,-1 1,1-1,-1 0,1 1,-1 0,0 0,0-1,0 1,0 0,0 1,0-1,-1 0,1 1,-1-1,0 0,1 1,-1 0,0-1,0 1,-1 0,1-1,0 1,-1 0,0 3,1 10,0 0,-2 0,-2 22,0-4,3 47,21 143,-21-223,1 1,-1 1,1-1,0 1,0-1,0 0,1 1,-1-1,0 0,1 0,0 0,-1 0,1 0,0 0,0 0,0-1,0 1,1-1,-1 1,0-1,1 0,-1 0,0 0,1 0,-1-1,1 1,0 0,-1-1,1 0,3 0,13 2,1-1,39-3,-30 0,155 2,116-4,-299 3,49-4,-47 4,-1 1,1-1,-1 0,1 0,-1 0,1 0,-1 0,1-1,-1 1,0-1,0 1,0-1,0 0,0 0,2-3,3-8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5:19.2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199 655,'-4'1,"0"1,0 0,0 0,0 0,1 0,-1 1,1-1,0 1,-1 0,1 0,1 0,-1 0,0 1,-2 4,-8 7,7-9,-14 14,0 0,1 2,1 0,-25 42,42-63,0 1,0-1,1 1,-1-1,0 1,1-1,-1 1,1-1,0 1,-1-1,1 1,0-1,0 1,0 0,0-1,0 1,1-1,-1 1,0-1,1 1,-1 0,1-1,-1 1,1-1,0 0,-1 1,1-1,2 3,0-2,0 0,0 0,0-1,0 1,0 0,0-1,1 0,-1 0,0 0,1 0,-1-1,7 1,-1 0,0-1,1 0,-1 0,0-1,0 0,0-1,0 0,0 0,0-1,10-5,-15 6,0-1,-1 1,1-1,-1 0,0 0,0 0,0-1,0 1,-1-1,1 0,-1 1,0-1,0 0,0 0,-1 0,1-1,-1 1,0 0,0-1,-1 1,1 0,-1-1,0 1,0-1,-1-5,-3-8,0 1,-1-1,-1 1,-14-31,8 20,11 28,1 0,0 0,0-1,0 1,0 0,0 0,0 0,0 0,0 0,-1 0,1-1,0 1,0 0,0 0,0 0,0 0,0-1,0 1,0 0,0 0,0 0,0 0,0 0,0-1,0 1,0 0,0 0,0 0,1 0,-1-1,0 1,0 0,0 0,0 0,0 0,0 0,0 0,0 0,1-1,-1 1,0 0,0 0,0 0,0 0,0 0,0 0,1 0,-1 0,0 0,0 0,0 0,0 0,1 0,-1 0,0 0,0 0,0 0,0 0,0 0,1 0,-1 0,0 0,0 0,0 0,0 0,1 0,17 8,20 16,-37-24,57 37,2-3,1-2,2-3,1-3,78 21,-140-46,0-1,0 1,0 0,0 0,0-1,0 0,0 1,0-1,0 0,0 0,0 0,0 0,0 0,0 0,0-1,0 1,0 0,0-1,0 0,0 0,0 1,-1-1,1 0,2-2,-3 1,-1 0,1-1,0 1,-1 0,1-1,-1 1,0 0,0-1,0 1,0 0,0-1,-1 1,1-1,0 1,-1 0,0 0,0-1,0 1,0 0,-1-3,-88-187,40 90,39 79,-42-91,-93-147,127 237,-1 1,-1 0,-1 1,-31-23,53 45,-1-1,1 0,-1 0,0 1,1-1,-1 0,0 1,0-1,1 1,-1-1,0 1,0-1,0 1,1 0,-1-1,0 1,0 0,0-1,0 1,0 0,0 0,0 0,0 0,0 0,0 0,0 0,0 0,1 1,-1-1,0 0,0 1,-1-1,1 2,1-1,0 0,0 1,0-1,0 0,0 1,0-1,0 0,0 0,0 1,1-1,-1 0,0 1,1-1,-1 0,1 0,0 0,-1 0,1 1,0-1,-1 0,1 0,2 1,38 48,75 68,-50-52,181 161,-142-134,-99-88,1-1,-1 1,1-1,0 0,-1-1,2 1,-1-1,0-1,1 1,12 1,-17-3,-1-1,1 1,0-1,0 0,0 0,0 0,0 0,0 0,-1-1,1 1,0-1,0 0,0 0,-1 0,1 0,-1 0,1-1,-1 1,1-1,-1 0,0 0,1 1,-1-1,0-1,-1 1,1 0,0 0,0-1,-1 1,2-5,3-10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5:21.5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1 179,'0'-2,"1"-1,0 1,0-1,0 1,0 0,0-1,0 1,0 0,1 0,-1 0,1 0,0 0,0 0,-1 0,1 1,0-1,3-1,0-1,-1 1,1 0,1 0,-1 0,0 1,8-3,183-28,-185 30,0-2,0 1,-1-1,0-1,0 0,0 0,-1-1,0 0,12-12,-7 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5:23.9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1,'5'2,"0"0,-1 1,0 0,1 0,-1 0,0 0,0 1,-1-1,1 1,3 5,13 11,94 72,152 116,-227-180,2-1,1-2,1-2,54 20,-94-42,0 0,0 0,0-1,0 1,1-1,-1 0,0 0,0 0,0 0,0 0,0-1,1 1,-1-1,0 0,0 0,0 0,-1-1,6-2,3-3,0 0,-1-2,13-12,24-17,-29 27,120-63,-118 66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5:25.0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381 32,'-55'-1,"17"-1,-44 6,69-3,1 1,0 0,0 1,0 1,1 0,-1 0,-18 11,19-8,-45 29,54-34,0-1,0 1,0-1,1 1,-1 0,1 0,-1 0,1 0,-1 0,1 0,0 0,0 0,0 0,0 1,1-1,-1 0,1 0,-1 1,1-1,0 1,0-1,0 0,0 4,1-5,-1 1,1-1,0 1,0-1,0 0,0 1,0-1,0 0,1 1,-1-1,0 0,1 0,-1 0,1 0,-1 0,1-1,-1 1,1 0,-1-1,1 1,0-1,-1 1,1-1,0 0,0 0,-1 0,1 0,0 0,-1 0,1 0,0-1,-1 1,1-1,0 1,1-1,63-21,-63 21,99-33,-74 26,0-1,0-1,27-15,-51 23,0 0,-1-1,1 1,-1-1,1 0,-1 1,0-1,0-1,0 1,-1 0,1-1,-1 1,0-1,0 0,0 0,0 0,1-5,-2-4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5:26.3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259 37,'-58'-2,"39"0,-1 1,1 1,-1 1,0 1,-26 5,39-4,1-1,0 2,0-1,0 0,-7 7,1 8,12-17,0-1,0 1,0 0,0-1,0 1,1 0,-1-1,0 1,0 0,1-1,-1 1,0-1,1 1,-1-1,1 1,-1-1,1 1,-1-1,1 1,-1-1,1 0,0 1,-1-1,1 0,-1 1,1-1,0 0,-1 0,1 0,1 1,40 9,1-1,0-3,1-1,0-2,-1-2,76-8,-117 8,-1-1,1 0,0 0,-1 0,1 0,0-1,-1 1,1 0,-1-1,1 1,-1-1,1 1,0-1,-1 0,0 0,1 0,-1 1,0-1,1-1,-1 1,0 0,0 0,0 0,0-1,0 1,0 0,0-1,0 1,-1-1,1 1,0-1,-1 1,1-1,-1 1,0-1,1-2,-2-1,0 1,0 0,0 0,0 0,-1 1,1-1,-1 0,0 0,0 1,0-1,-1 1,1 0,-5-5,6 8,0-1,0 1,0-1,1 1,-1-1,0 0,1 1,-1-1,0 0,1 0,-1 1,1-1,-1 0,1 0,0 0,-1 0,1 0,0 1,-1-1,1 0,0 0,0 0,0 0,0 0,0 0,0 0,0 0,0 0,0 0,1 0,-1 0,0 1,1-1,-1 0,0 0,1-1,1 2,-1-1,1 1,0-1,-1 1,1-1,-1 1,1 0,0 0,-1 0,1 0,0 0,-1 0,1 1,-1-1,1 0,0 1,-1-1,1 1,-1 0,1-1,2 3,145 57,-134-53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5:27.9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345 630,'-28'0,"1"0,-1 2,-50 10,71-10,-1 0,1 1,-1-1,1 2,0-1,0 1,0 0,1 0,-1 1,1 0,0 0,1 0,-1 1,1 0,0 0,0 0,1 1,-5 9,7-14,1-1,0 1,0 0,0 0,0 0,0 1,1-1,-1 0,1 0,-1 0,1 1,0-1,0 0,0 0,0 0,0 1,0-1,1 0,-1 0,1 0,-1 1,3 2,-2-3,1 0,0-1,-1 0,1 1,0-1,0 0,0 0,0 0,0 0,1 0,-1 0,0 0,0-1,0 1,1-1,-1 0,5 0,7 0,0-1,0 0,0-1,0 0,24-9,-33 10,1-1,-1 0,0 0,0-1,0 0,-1 1,1-2,-1 1,1 0,-1-1,0 0,0 0,-1 0,1 0,-1-1,0 1,0-1,-1 0,1 0,-1 0,2-6,-2 0,0 1,-1 0,0-1,-1 1,0-1,0 1,-1-1,-1 1,0-1,-5-13,-24-87,-6 3,-72-151,102 246,0 0,-1 0,-10-12,16 23,0-1,0 0,-1 0,1 1,-1 0,0-1,1 1,-1 0,0 0,-1 1,1-1,0 0,0 1,-1 0,1 0,-1 0,1 0,-4 0,6 1,1 0,0 0,-1 0,1 0,-1 0,1 1,-1-1,1 0,-1 0,1 0,0 0,-1 0,1 1,-1-1,1 0,0 0,-1 1,1-1,0 0,-1 1,1-1,0 0,-1 1,1-1,0 0,0 1,0-1,-1 1,1-1,0 0,0 1,0-1,0 1,0-1,0 1,0-1,0 0,0 1,0-1,0 1,0-1,0 1,0-1,0 1,0-1,0 0,0 1,1-1,-1 1,0-1,0 0,1 1,-1-1,0 0,0 1,1 0,17 24,94 86,9 9,85 125,-178-221,-14-15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5:29.5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1 205,'19'-18,"1"2,0 0,2 1,-1 2,2 0,0 1,40-15,-10 10,0 1,83-12,-123 26,2-2,0 1,0 1,0 1,0 0,1 1,-1 0,0 2,23 4,-37-6,-1 0,1 0,0 0,-1 0,1 1,0-1,-1 0,1 1,-1-1,1 0,-1 1,1-1,0 1,-1-1,1 1,-1-1,0 1,1-1,-1 1,1-1,-1 1,0 0,1-1,-1 1,0 0,0-1,0 1,0 0,1-1,-1 1,0 0,0-1,0 1,0 0,0 0,0-1,-1 1,1 0,0-1,0 1,0 0,-1-1,1 1,0-1,-1 1,1 0,-1 0,-30 35,27-34,1 1,0 0,1 0,-1 0,0 0,1 0,-4 8,6-10,0 1,0-1,0 1,1-1,-1 1,0-1,1 1,-1-1,1 0,0 1,-1-1,1 0,0 1,0-1,0 0,0 0,0 0,0 0,0 0,0 0,0 0,1 0,-1 0,0 0,1-1,-1 1,0 0,3 0,47 15,-41-14,11 4,0 1,30 14,-46-18,0-1,0 1,0-1,0 2,0-1,-1 0,0 1,1 0,-1 0,-1 0,1 0,-1 1,1-1,-1 1,3 6,-6-7,1-1,0 1,-1-1,0 1,0 0,0-1,0 1,0-1,-1 1,1-1,-1 1,0-1,0 1,-1-1,1 0,-1 1,0-1,1 0,-1 0,0 0,-1 0,1-1,-1 1,1-1,-1 1,0-1,0 0,0 0,-6 3,0 1,0-1,-1 0,0-1,0 0,-1-1,1 0,0 0,-20 1,-61-4,72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0:26.3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555 89,'1'-3,"-1"-1,0 1,0-1,-1 1,1 0,-1-1,1 1,-1-1,0 1,0 0,-1 0,1 0,-1-1,1 1,-1 1,0-1,0 0,0 0,-1 1,1-1,-1 1,1 0,-1 0,0 0,0 0,0 0,0 0,0 1,0-1,0 1,-1 0,1 0,0 0,-1 1,1-1,-1 1,1 0,-7 0,-12 1,0 1,0 1,1 1,-41 13,48-13,-86 16,78-17,1 0,-1 2,1 0,0 1,0 1,-33 17,53-24,-1 1,1 0,-1 0,1-1,0 1,-1 0,1 0,0 0,0 0,0 0,0 1,0-1,0 0,0 0,0 1,0-1,1 1,-1-1,0 1,1-1,-1 1,1-1,0 1,0-1,-1 1,1-1,0 1,0 0,0-1,1 1,-1-1,0 1,0-1,1 1,-1-1,1 1,0-1,-1 1,1-1,0 0,0 1,0-1,0 0,1 2,6 5,0 1,1-1,0-1,19 13,-17-13,108 80,200 192,-219-181,193 200,-221-217,114 165,-180-236,-1 0,1 0,-2 1,0-1,0 1,0 0,-2 1,1-1,1 23,-4-31,0 1,0-1,0 0,0 1,-1-1,1 0,-1 1,0-1,0 0,0 0,0 0,-1 1,1-1,-1 0,0-1,0 1,0 0,0 0,0-1,0 0,-1 1,1-1,-1 0,0 0,0 0,0 0,0-1,0 1,0-1,0 0,0 0,0 0,-1 0,1-1,0 1,-7-1,-29 0,1-1,0-3,0-1,1-1,-66-21,-10-2,-231-39,336 67,3 0,0 0,0 0,0 0,0 0,0-1,1 0,-1 0,0 0,1 0,-1-1,1 0,-5-4,-1-5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4:44.3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913 0,'-5'0,"-263"10,230-6,1 2,0 1,1 3,0 0,-38 18,61-23,-14 7,0 0,-39 26,59-33,0 0,0 1,0 0,0 0,1 1,0 0,1 0,0 0,0 1,0-1,1 1,-6 15,-7 31,3 2,2 0,-6 65,17-117,1 1,-1-1,1 1,0-1,0 1,1-1,-1 1,1-1,0 1,0-1,0 0,1 0,0 1,-1-1,1 0,1 0,3 6,0-6,-1 1,0-1,1 0,0 0,0 0,0-1,0 0,1 0,-1-1,13 4,109 29,-60-18,-1 3,120 54,-130-47,0-2,1-4,2-1,0-4,110 17,-154-31,0 1,-1 1,1 1,-1 0,0 1,24 13,-36-17,1 0,-1 0,0 1,1-1,-1 1,0 0,0 0,-1 0,1 0,-1 1,1-1,-1 1,2 5,-3-6,0-1,-1 1,0 0,0-1,0 1,0 0,0 0,0-1,-1 1,1 0,-1-1,0 1,1 0,-1-1,-1 1,1-1,0 1,-1-1,1 0,-1 0,1 0,-5 4,-22 22,-2-2,-1-1,-1-1,-1-1,-41 20,74-43,-57 33,-2-3,0-2,-2-3,-1-2,0-3,-2-3,0-3,-1-3,0-2,-123 0,173-10,2-1,-1-1,0 0,0-1,1 0,0-1,0-1,0 0,1 0,0-1,0-1,0 0,1-1,1 0,-1 0,-10-15,7 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4:45.9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0,'-1'15,"1"-1,1 1,1 0,0-1,0 0,2 1,0-1,0 0,1-1,1 1,1-1,0 0,0 0,1-1,1 0,11 12,51 65,42 44,-109-130,0 0,0 0,0 0,0 0,1-1,-1 0,1 0,-1 0,1-1,0 1,0-1,0 0,0-1,0 1,0-1,-1 0,1 0,10-2,9-2,0-1,39-14,-24 7,-29 10,1-1,-1 0,0-1,-1 0,1-1,-1 0,10-7,-7 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4:47.7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0 158,'15'-14,"1"0,1 1,-1 1,2 0,0 2,0 0,23-9,-11 7,1 2,0 0,62-8,-91 17,0 0,-1 1,1-1,0 1,0 0,0 0,0 0,-1 0,1 0,0 0,0 0,0 0,0 1,-1-1,1 1,0-1,0 1,-1 0,1 0,0-1,-1 1,1 0,-1 1,1-1,-1 0,0 0,1 1,-1-1,0 0,0 1,0 0,0-1,0 1,0-1,-1 1,1 0,0 0,-1-1,1 1,-1 0,0 0,0 0,0 0,0-1,0 1,0 0,0 0,0 0,-1 0,1-1,-2 4,0 5,-1 0,0 0,-1 0,0-1,0 1,-1-1,-1 0,-6 10,-28 18,34-32,-1 1,0-1,1 2,0-1,1 1,-10 13,60-33,-29 7,13-5,49-11,-67 20,1 0,0 1,0 1,0-1,0 2,0 0,20 4,5 4,49 18,-72-21,1 0,-1 1,0 0,0 1,-1 1,13 11,-21-17,-1 1,0 0,-1 0,1 0,-1 1,0-1,0 1,0 0,0-1,-1 1,0 0,0 1,-1-1,1 0,-1 1,0-1,0 1,-1-1,0 1,0-1,0 1,-1-1,1 0,-1 1,0-1,-1 1,0-1,1 0,-2 0,1 0,-1 0,1 0,-1-1,0 1,-1-1,1 0,-1 0,0 0,-4 4,-36 27,0-2,-2-1,-93 46,109-65,-1 0,-1-2,1-2,-2 0,1-3,-1 0,-59 1,62-6,12 0,1 0,-1-2,1 0,-31-6,33 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4:48.6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1 222,'4'-1,"0"0,-1 0,1-1,0 1,0-1,-1 0,0 0,1 0,2-3,22-10,8 3,70-21,159-75,-211 79,-39 23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4:50.2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0 206,'8'-2,"-1"0,1 0,-1-1,0 0,0 0,0-1,0 0,0 0,-1-1,11-9,17-10,-7 11,0 1,41-12,-47 18,-1-1,0-1,0-1,-1 0,0-2,20-13,-25 11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5:43.1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105 9,'-5'3,"1"0,-1 0,1 0,-1 0,1 1,0-1,1 1,-1 0,0 0,1 0,-5 10,1-4,0 1,1 0,1 1,0-1,1 1,0 0,0 0,1 0,1 1,0-1,1 1,0-1,1 1,2 21,2-17,0 0,0 0,2-1,0 0,1 0,0 0,2-1,-1 0,2-1,14 17,-8-13,1 0,0-2,1 0,1-1,1 0,0-2,1 0,40 17,-34-19,1 0,-1-2,2-1,-1-2,1 0,58 2,-84-8,1 1,0-1,-1 0,1 0,0-1,-1 1,1-1,0 0,-1 0,1 0,-1 0,1-1,-1 1,0-1,0 0,0 0,0 0,0 0,0-1,2-2,-2 0,0 0,-1 0,1 0,-1-1,-1 1,1 0,-1-1,0 0,0 1,-1-1,1 1,-2-10,0-7,-1-1,-1 1,-1-1,-1 1,-1 0,-16-35,1 7,-48-77,68 125,-63-95,57 88,0 0,0 1,-1 0,0 0,-1 1,0 0,0 0,-12-7,6 10,1 1,0 0,-1 1,1 1,-1 0,0 1,1 0,-1 1,0 1,-27 7,27-3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5:43.7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 0,'0'4,"-4"2,-1-2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5:45.1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1 234,'64'-44,"143"-80,-187 109,-11 8,0 0,0 1,1 0,-1 0,1 1,1 1,12-5,-21 9,-1 0,0 0,0 0,0 0,1 1,-1-1,0 0,0 1,0-1,0 1,0-1,0 1,0-1,0 1,0 0,0 0,0-1,0 1,0 0,0 0,-1 0,1 0,0 0,-1 0,1 0,-1 0,1 0,-1 0,1 1,-1-1,0 0,0 0,1 0,-1 0,0 1,0-1,0 0,-1 2,2 59,-2-45,2-2,1 1,0 0,1 0,1-1,1 1,0-1,1 0,8 14,12 19,32 44,-7-14,-40-57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5:46.1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0 250,'0'-4,"8"-5,6-1,5-2,3 0,1-1,5-3,1-2,3-1,4-2,0-2,-3 1,-2-1,-4 4,-2 5,-1 5,-5 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5:47.4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1,'0'8,"1"-1,1 1,-1 0,1 0,1-1,0 0,0 1,0-1,7 11,44 59,-52-74,12 13,0-1,23 18,24 27,-56-55,-1 1,0-1,0 1,-1 0,0 0,0 0,0 0,-1 0,4 13,-4-2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0:27.5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 87,'-6'19,"-1"6,8-24,-1 0,0-1,1 1,-1 0,0-1,1 1,-1 0,1-1,-1 1,1-1,-1 1,1 0,-1-1,1 1,-1-1,1 0,0 1,-1-1,1 0,0 1,-1-1,1 0,0 1,0-1,-1 0,1 0,0 0,0 0,-1 0,1 0,0 0,0 0,0 0,-1 0,2-1,11 0,0-1,0-1,0 0,0-1,20-9,27-7,-26 14,54-3,-54 6,56-11,53-12,30-8,-160 30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5:48.8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0,'8'10,"1"0,-1 0,-1 1,0 0,8 17,1-2,2 0,1-2,1 0,43 39,-15-14,62 71,52 55,-154-168,-1 1,1-1,-2 1,1 1,-1 0,-1-1,1 2,4 11,-9-18,0 0,-1 0,1 0,-1 0,0 0,0 1,0-1,0 0,0 0,0 0,-1 0,0 0,0 0,0 1,0-2,0 1,0 0,-1 0,1 0,-1-1,0 1,0 0,0-1,0 0,0 1,-1-1,1 0,-1 0,1-1,-6 4,1-1,1 0,-1-1,0 1,0-1,-1-1,1 1,0-2,-1 1,0-1,1 0,-1 0,0-1,1 0,-1 0,0-1,1 0,-1 0,1-1,-1 0,-12-5,5-4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5:49.6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5:51.4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89 0,'-8'9,"1"0,0 0,0 1,1 0,0 1,1-1,0 1,1 0,0 0,1 0,-3 14,-2 19,-3 68,11-110,-1 20,1-1,0 0,2 0,1 0,0 0,2 0,8 26,-11-42,0 1,1 0,0-1,0 0,0 0,1 0,-1 0,1 0,0-1,1 1,-1-1,1 0,5 3,-6-5,0 0,1 0,-1-1,1 0,-1 1,1-1,0-1,-1 1,1-1,0 0,0 0,-1 0,1-1,0 1,-1-1,1 0,-1-1,1 1,4-3,-3 1,0 0,0-1,-1 0,1 0,-1 0,0-1,0 0,0 0,-1 0,0 0,0-1,0 0,0 0,-1 0,0 0,-1 0,1-1,-1 1,0-1,0-7,2 1,-2-1,0 0,-1 0,0 0,-1 0,0 0,-2 0,-4-26,4 34,-1 1,1 0,-1 1,1-1,-1 0,-1 1,1-1,-1 1,0 0,0 0,0 1,0-1,0 1,-1 0,0 0,-7-4,7 5,0-1,0 0,0 0,0 0,1-1,-1 0,1 1,0-2,0 1,1 0,-1-1,1 0,0 0,-4-7,1-5,0 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5:52.3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5:54.5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1,'1'8,"1"-1,0 1,1 0,0-1,0 0,1 0,0 0,0 0,0 0,1-1,7 8,16 26,-27-37,7 12,0 0,1-1,1 1,13 15,-19-27,-1 1,1-1,0 0,-1 0,1 0,1-1,-1 0,0 1,1-1,-1-1,1 1,-1-1,1 1,0-1,-1-1,1 1,0-1,0 1,9-2,161-31,-38 5,-124 26,0-2,-1 0,0 0,21-10,-31 13,-1-1,0 0,1 1,-1-1,1 0,-1 0,0 0,0 0,1 0,-1-1,0 1,0 0,0-1,0 1,0 0,-1-1,1 1,1-4,-2 4,-1-1,1 0,0 1,-1-1,1 0,-1 1,1-1,-1 1,0-1,0 1,1-1,-1 1,0-1,0 1,-1 0,1 0,0 0,0-1,-1 1,1 0,0 0,-4-1,-89-53,84 50,-4 1,20 14,19 14,-2-7,9 4,-1 3,-2 0,48 50,-70-65,-1 0,1 0,-2 1,1 0,-1 0,-1 0,0 1,0-1,-1 1,-1 0,2 11,-3-4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7:45.9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0,'1'7,"0"1,0-1,1 0,0 0,0 0,1 0,0 0,0-1,7 11,42 53,290 278,-299-309,-15-15,-1 1,37 47,-54-55,-7-4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7:47.0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1 323,'1'-6,"0"-1,0 1,1 0,0 0,0 0,1 0,-1 0,1 0,1 1,-1 0,1-1,0 1,0 0,7-6,11-11,39-30,-50 44,14-11,0 1,2 1,0 2,1 0,0 2,52-16,-60 23,0 1,0 1,1 0,-1 2,1 1,-1 0,1 1,0 2,-1 0,1 1,22 6,-39-8,0 0,0 0,-1 1,1-1,-1 1,1 0,-1 0,1 0,-1 0,0 1,0-1,0 1,0 0,-1 0,1 0,-1 0,0 0,0 1,0-1,0 1,2 6,-1 2,-1-1,-1 1,0 0,0 0,-3 21,2-15,-5 43,-1-1,-4 0,-2 0,-3-1,-2-1,-3 0,-40 80,54-125,-1-1,-1 0,0 0,0 0,-1-1,-11 10,17-18,1 0,-1-1,0 0,1 0,-1 0,0 0,0 0,0 0,-1-1,1 1,0-1,-1 0,1 0,0 0,-1 0,1-1,-1 0,0 1,1-1,-1-1,1 1,-1 0,1-1,-1 0,1 1,0-2,-1 1,1 0,-5-3,-6-5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7:47.9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1,'8'1,"0"0,0 1,0-1,0 2,-1-1,1 1,-1 1,1-1,-1 1,0 0,-1 1,1-1,10 12,9 8,39 48,-60-66,15 18,10 13,1-2,2 0,71 57,-84-78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7:49.2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33 1,'55'53,"-37"-38,-1 1,0 2,-2-1,0 2,17 26,-14-14,-7-15,-2 1,0 0,0 0,-2 1,7 24,-13-37,0 0,0-1,-1 1,1 0,-1 0,0 0,-1 0,1-1,-1 1,0 0,0 0,-1-1,0 1,1-1,-1 1,-1-1,1 0,-1 0,1 0,-1 0,0 0,-1 0,1-1,0 0,-1 1,-5 2,0 1,0 0,-1-1,0 0,-1-1,1 0,-1-1,0 0,0 0,0-1,-1-1,1 0,-1 0,1-1,-1-1,0 0,1 0,-23-5,19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7:51.3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1,'1'1,"-1"1,1 0,0 0,0-1,0 1,0 0,0-1,0 1,0-1,0 1,1-1,-1 0,1 1,-1-1,1 0,-1 0,1 0,0 0,-1 0,1 0,0-1,0 1,-1-1,4 1,46 11,-9-15,3 2,-43 1,-1 1,1-1,0 1,0 0,-1 0,1 0,-1-1,1 1,-1 1,1-1,-1 0,1 0,-1 1,0-1,0 0,0 1,0-1,0 1,0 0,0-1,0 1,0 2,15 28,0 0,2-1,2-1,0-1,29 31,-14-18,30 50,-43-67,-11-17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0:28.9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268 209,'-35'-1,"10"0,0 1,1 0,-42 8,61-7,0 0,1 0,-1 0,1 1,0-1,-1 1,1 0,0 0,0 1,0-1,0 1,1 0,-1 0,1 0,-1 0,1 1,0-1,1 1,-1 0,0 0,1 0,0 0,0 0,0 0,-1 8,2-9,1 0,0 0,0-1,0 1,0 0,1 0,-1-1,1 1,0 0,0-1,0 1,0-1,0 1,0-1,1 1,-1-1,1 0,0 0,-1 1,1-1,0-1,0 1,0 0,1 0,-1-1,0 1,1-1,-1 0,1 0,3 2,11 4,0-1,1 0,26 4,-27-6,46 11,184 39,-205-47,-1-3,2-1,82-6,-122 3,0 0,-1-1,1 1,0-1,-1 1,1-1,-1 0,1 0,-1 0,1 0,-1 0,0-1,1 1,-1-1,0 0,0 1,0-1,0 0,-1 0,1 0,0 0,-1-1,0 1,1 0,-1-1,0 1,0-1,0 1,0-1,-1 1,1-1,-1-5,1 2,-2 1,1-1,-1 1,1-1,-2 1,1-1,0 1,-1 0,0 0,-1 0,1 0,-1 0,0 0,0 0,-4-4,-165-163,67 74,99 91,0 1,-1 1,0-1,0 1,0 0,-1 1,1-1,-1 2,0-1,-14-3,17 6,1 0,-1 0,0 1,0 0,0 0,0 0,1 0,-1 1,0 0,0 0,1 0,-1 1,1 0,-1-1,1 2,-1-1,1 0,0 1,0 0,-4 4,-2 1,1 1,0 1,0-1,1 1,0 1,-6 12,7-10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6:34.3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588 214,'0'-1,"0"0,-1 0,1 0,-1 0,1 0,-1 0,1 1,-1-1,0 0,1 0,-1 0,0 1,0-1,0 0,0 1,1-1,-1 0,0 1,0-1,0 1,0 0,0-1,0 1,0 0,0 0,-1-1,-1 1,-34-4,33 4,-14-1,0 0,0 1,0 1,1 1,-1 1,0 0,1 1,0 1,0 0,0 2,1 0,0 1,0 0,0 1,1 1,1 0,0 2,0-1,1 1,-14 18,19-21,-25 28,-42 64,68-91,1 0,0 1,0 0,1 0,0 0,1 0,1 1,0 0,0 0,1 0,1 0,0 14,1-24,0 0,0 0,0 0,1-1,-1 1,1 0,-1 0,1 0,0 0,0 0,-1-1,1 1,1 0,-1-1,0 1,0 0,1-1,-1 0,1 1,-1-1,1 0,1 2,1-2,-1 0,1 1,-1-1,1 0,-1-1,1 1,0-1,-1 0,1 1,0-1,5-1,0-1,0 1,0-1,-1-1,1 1,0-1,-1-1,1 0,-1 0,9-7,119-104,54-40,47 5,17-12,-249 159,30-25,-34 27,0 0,0 1,0-1,0 0,0 0,0 0,-1-1,1 1,0 0,0 0,-1 0,1 0,-1-1,1 1,-1 0,0-1,1 1,-1 0,0-1,0 1,0 0,0-1,0 1,0-1,0 1,-1-2,1 3,-1-1,1 0,-1 1,0-1,1 0,-1 1,0-1,1 1,-1-1,0 1,0 0,1-1,-1 1,0 0,0-1,0 1,0 0,0 0,1 0,-1 0,0-1,0 1,0 1,0-1,0 0,1 0,-1 0,0 0,0 1,0-1,0 0,1 1,-1-1,-1 1,-26 18,-1 13,-26 39,21-26,19-23,7-10,-1 0,0 0,-1-1,-11 11,20-20,-1-1,0 1,1-1,-1 0,0 1,0-1,1 0,-1 0,0 0,0 0,0-1,0 1,-1 0,1-1,0 1,0-1,0 0,0 0,-1 0,1 0,0 0,0 0,0-1,0 1,0-1,-1 1,1-1,0 0,0 0,0 0,1 0,-1 0,0 0,-2-2,3 1,-1-1,1 1,-1 0,1 0,0-1,0 1,0-1,0 1,0-1,1 1,-1-1,1 1,0-1,0 0,0 1,0-1,0 1,0-1,1 0,-1 1,1-1,0 1,-1-1,1 1,1-1,0-2,6-12,1-1,15-22,-16 27,5-11,-10 18,-1 0,1 0,1 0,-1 0,1 1,0-1,1 1,-1 0,7-5,-9 9,-1 1,1 0,-1 0,1-1,-1 1,1 0,0 1,-1-1,1 0,-1 0,1 1,-1-1,1 1,-1-1,1 1,-1 0,0-1,1 1,-1 0,0 0,1 0,-1 0,0 0,0 0,0 0,0 1,2 1,32 45,-29-39,30 36,2-2,1-1,55 43,-57-51,30 17,-46-35,38 33,-47-35,-5-1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6:35.9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154 469,'-5'4,"-1"1,0-1,0 0,0-1,-8 4,-24 15,30-15,1-1,1 1,-1 0,1 1,0-1,1 1,0 0,0 1,1-1,-5 13,8-17,0-1,0 0,0 0,1 0,-1 0,1 1,0-1,0 0,0 0,1 1,-1-1,1 0,-1 0,1 0,0 1,1-1,-1 0,0 0,1-1,0 1,-1 0,1 0,0-1,0 1,1-1,-1 0,0 0,1 0,0 0,-1 0,1 0,0 0,5 1,172 93,-154-81,-3-1,0-1,0-1,2-1,38 12,-59-21,1-1,-1 0,1 0,-1 0,1-1,0 1,-1-1,1 0,0-1,-1 1,1-1,0 0,-1 0,1 0,-1 0,1-1,-1 0,0 0,0 0,0-1,0 1,0-1,0 0,-1 0,1 0,-1 0,0-1,0 0,0 1,0-1,-1 0,3-6,0-3,-2 0,1-1,-2 1,0-1,-1 1,0-1,-1 0,0 1,-3-16,1-15,-2-10,-3 1,-2 0,-2 0,-3 1,-36-92,36 107,5 11,-1 1,-1 0,-16-26,24 46,0 0,0 0,-1 0,0 0,0 1,0 0,-1 0,1 0,-1 0,0 1,0-1,0 1,0 1,-1-1,1 1,-1 0,0 0,1 0,-11-1,-8 7,23-4,1 0,0 1,-1-1,1 0,0 1,-1-1,1 1,0-1,0 0,0 1,-1-1,1 1,0-1,0 1,0-1,0 0,0 1,0-1,0 1,0-1,0 1,0-1,0 1,0-1,0 1,0-1,0 1,0-1,1 1,0 2,1 0,0 0,0 0,0 0,1-1,-1 1,0-1,1 1,0-1,4 3,479 293,-138-90,-333-199,75 52,-81-54,1 1,-1 1,0-1,0 1,-1 1,9 13,-17-23,0 0,0 0,0 0,0-1,-1 1,1 0,0 0,0 0,0 0,0 0,0-1,0 1,0 0,0 0,0 0,-1 0,1 0,0 0,0 0,0-1,0 1,0 0,0 0,-1 0,1 0,0 0,0 0,0 0,0 0,-1 0,1 0,0 0,0 0,0 0,0 0,-1 0,1 0,0 0,0 0,0 0,0 0,0 0,-1 0,1 0,0 0,0 1,0-1,0 0,0 0,-1 0,1 0,0 0,0 0,0 0,0 1,0-1,0 0,0 0,0 0,0 0,-1 0,1 1,0-1,0 0,0 0,0 0,0 0,0 1,-10-8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6:36.7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0 102,'73'-5,"0"-2,97-23,-123 21,40-5,-35 6,54-15,-90 17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6:37.4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1,'0'3,"0"6,4 1,1 3,8 2,1 4,2-3,2 1,6 4,3 0,-4-1,-1-4,-5-4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6:38.0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6:40.1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0 200,'3'4,"1"-1,-1 1,1-1,-1-1,1 1,0 0,0-1,0 0,1 0,-1 0,7 2,-2 0,8 5,13 6,0 0,1-2,1-1,57 13,-88-24,1-1,-1 0,1 1,-1-1,1 0,-1 0,1 0,-1 0,1 0,-1 0,1-1,-1 1,0 0,1-1,-1 1,1-1,-1 0,0 1,1-1,-1 0,0 0,0 0,0 0,1 0,-1 0,0 0,0 0,-1 0,1 0,0-1,0 1,0 0,-1-1,1 1,-1 0,1-1,-1 1,0-1,1 1,-1-1,0 1,0-1,0-2,0-9,-1 0,-1 1,0-1,-5-17,1-3,1-19,-7-53,8 85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6:42.0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169 272,'72'-61,"-54"48,-1-1,0-1,15-18,-29 29,0 0,-1 0,1 0,-1-1,0 1,0-1,0 0,-1 0,1 1,-1-1,0 0,-1 0,1 0,-1 0,0 0,0 0,-2-6,2 9,0 0,-1 0,0-1,1 1,-1 0,0 0,0 0,0 0,-1 0,1 0,0 0,-1 1,1-1,-1 0,1 1,-1-1,0 1,0-1,0 1,0 0,0 0,0 0,0 0,0 0,0 0,0 1,-1-1,1 1,0-1,0 1,-1 0,1 0,0 0,0 0,-1 0,1 1,0-1,-3 2,-6 0,1 2,0-1,0 1,1 1,-1-1,1 2,0-1,1 1,-12 10,-11 11,-27 34,41-43,5-6,2 1,-17 24,25-34,0 1,0-1,0 0,0 1,1-1,-1 1,1-1,0 1,0 0,0 0,1-1,-1 1,1 0,0 0,0 0,0 0,2 6,-1-8,0 0,0 0,0-1,0 1,1 0,-1-1,0 1,1-1,-1 0,1 1,0-1,0 0,-1 0,1 0,0 0,0 0,0 0,0-1,0 1,0-1,0 1,0-1,0 0,0 0,0 0,0 0,0 0,0 0,0 0,0-1,0 1,3-2,6 0,-1-1,0-1,1 0,15-8,14-11,-1-1,-1-2,65-57,-91 72,1 2,0 0,21-11,24-17,-46 27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6:44.1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489 451,'1'-3,"1"0,0 0,-1-1,1 1,1 0,-1 1,0-1,1 0,0 1,-1-1,4-1,6-7,310-301,-318 309,0 0,-1 0,0-1,0 1,0-1,0 0,0 0,-1 0,1 0,-1-1,0 1,2-8,-4 11,0 0,0-1,0 1,0 0,0 0,0 0,0 0,0 0,0 0,-1 0,1 0,0 0,-1 0,1 0,-1 0,1 0,-1 0,1 0,-1 0,0 1,0-1,-1-1,0 0,0 1,-1 0,1 0,-1 0,1 0,-1 0,0 0,1 1,-1-1,0 1,1 0,-6 0,-7 0,-1 1,1 1,1 0,-1 1,0 1,1 0,-1 1,1 1,1 0,-1 1,1 0,-18 14,-13 12,2 2,-42 46,19-19,-272 234,328-289,-29 27,36-32,0 0,0 0,0 0,1 0,-1 1,1-1,-1 1,1-1,0 1,0 0,0-1,0 1,-1 5,3-7,-1 0,0 0,0 0,0 0,1 0,-1-1,1 1,-1 0,0 0,1 0,0 0,-1 0,1 0,0-1,-1 1,1 0,0-1,0 1,-1 0,1-1,0 1,0-1,0 1,0-1,0 1,0-1,0 0,0 0,0 1,0-1,2 0,39 3,-30-3,29 5,-1 2,78 25,-88-22,0-1,1-2,0-1,0-1,0-2,44 0,-56-6,0-1,0 0,0-2,20-8,30-9,-64 22,12-2,-1-1,0 0,0-1,0-1,-1 0,0-1,0-1,-1-1,21-15,-25 14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6:45.7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1 248,'11'1,"1"0,0 1,-1 0,0 0,0 2,1-1,16 9,76 45,-27-13,101 41,-176-84,-1-1,0 1,0 0,1-1,-1 1,0-1,1 0,-1 1,1-1,-1 0,1 0,-1 0,0 0,1 0,-1 0,1 0,-1 0,0-1,1 1,-1 0,1-1,-1 1,0-1,0 0,1 1,-1-1,0 0,0 0,0 0,0 0,0 0,0 0,0 0,0 0,0 0,0-1,-1 1,1 0,0 0,-1-1,1 1,-1 0,1-3,2-8,-1 0,0 0,-1 0,0-19,0-1,11-274,-12 285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6:48.4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110 655,'-17'-12,"13"7,9 11,320 347,-203-227,-100-97,-23-24,-15-17,-117-108,52 50,-99-112,164 163,0-2,1 1,1-2,1 0,1 0,1-1,1-1,-9-34,12 35,1 0,1-1,-2-26,7 39,0 1,0 0,1-1,1 1,0 0,0 0,1 0,0 0,1 0,5-9,0 0,1 1,1 0,0 0,1 1,1 1,1 0,1 1,0 0,0 1,2 1,-1 1,2 0,-1 1,2 1,-1 0,2 2,-1 0,1 1,0 1,0 1,22-3,-14 4,15-4,0 2,0 2,0 2,0 1,51 7,-89-6,0 1,0 0,0 1,-1-1,1 1,0 0,-1 0,1 0,-1 1,0 0,0 0,0 0,0 0,0 0,-1 1,1-1,3 8,-3-6,-1 1,-1 0,1 0,-1 0,0 1,-1-1,0 0,0 1,0-1,0 1,-1-1,-1 7,-1 7,-1-1,-1 0,0 0,-2 0,0-1,-1 0,-1 0,-11 20,-265 387,255-386,16-19,0-1,-2-1,0 0,-1-1,-1 0,-1-1,-29 20,25-21,13-8,-1 0,0 0,-20 8,28-14,1 0,0-1,-1 1,1-1,-1 1,1-1,0 1,-1-1,1 0,-1 0,1 0,-1 0,1 0,-1 0,1 0,0-1,-1 1,1 0,-1-1,1 1,0-1,-1 0,1 1,0-1,0 0,-1 0,1 1,0-1,0 0,0 0,0-1,0 1,0 0,0 0,1 0,-1-1,-1-1,-3-11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0:30.8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1 926,'0'-3,"1"1,0-1,0 1,0 0,0 0,0-1,1 1,-1 0,1 0,-1 0,1 0,0 1,0-1,0 0,0 1,0-1,0 1,4-2,43-22,-49 25,23-9,-1 1,1 1,0 1,1 1,-1 2,1 0,0 1,42 2,-22 5,0 1,-1 2,78 26,-53-13,165 59,-193-64,-1 2,-1 2,59 39,-90-54,-1 0,1 1,-1-1,0 1,-1 0,1 0,-1 1,0 0,-1 0,5 8,-8-12,-1-1,1 1,0 0,0-1,-1 1,0 0,1 0,-1-1,0 1,0 0,-1-1,1 1,-1 0,1-1,-1 1,0 0,0-1,0 1,0-1,0 1,-1-1,1 0,-1 1,1-1,-1 0,0 0,0 0,0 0,0-1,0 1,0-1,-1 1,-2 1,-1 0,-1 1,0-1,0 0,-1-1,1 0,0 0,-1 0,1-1,-11 1,-3-2,1 0,-26-3,43 2,0 1,0-1,1 0,-1 1,0-1,0 0,1-1,-1 1,1 0,-1-1,1 0,-1 1,1-1,0 0,0 0,0 0,0 0,0-1,-1-2,0 0,0-1,0 1,1-1,0 0,0 0,1 0,-1 0,0-10,1-3,1 0,1 0,0-1,8-35,104-508,-58 270,-46 237,-6 35,0-1,2 1,13-40,-18 62,1-1,-1 0,0 0,0 0,0 0,0 0,0 0,0 0,0 1,0-1,0 0,0 0,1 0,-1 0,0 0,0 0,0 0,0 0,0 0,0 0,1 0,-1 0,0 0,0 0,0 0,0 0,0 0,0 0,1 0,-1 0,0 0,0 0,0 0,0 0,0 0,0 0,1 0,-1 0,0 0,0 0,0 0,0 0,0-1,0 1,0 0,1 0,-1 0,0 0,0 0,0 0,0 0,0-1,0 1,0 0,0 0,0 0,0 0,0 0,0 0,0-1,0 1,3 20,-3 25,-5-21,-8 44,-27 83,-19-28,51-104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6:49.4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205 3,'-5'0,"1"1,0 0,0 0,0 0,0 1,0 0,0-1,0 1,1 1,-1-1,1 0,-1 1,-4 4,-39 42,43-44,-17 18,-28 35,46-54,0 1,1-1,-1 1,1 0,0 0,0 0,0 0,1 0,-1 0,1 0,0 7,1-10,0-1,0 1,0-1,0 1,1 0,-1-1,0 0,1 1,-1-1,1 1,0-1,-1 1,1-1,0 0,0 0,0 1,0-1,0 0,0 0,0 0,0 0,3 2,-1-2,1 1,-1-1,1 1,0-1,-1 0,1 0,0-1,0 1,4-1,3 1,0-2,1 0,-1 0,0-1,17-5,-4-1,0 0,-1-2,-1-1,29-18,-46 26,1-1,-1 0,0 0,0-1,0 1,0-1,-1 0,0 0,0-1,0 1,-1-1,1 0,-2 0,1 0,0 0,-1 0,0-1,-1 1,0-1,0 1,1-10,-3 13,1 0,-1 0,0 0,0 1,0-1,0 0,-1 1,1-1,-1 0,1 1,-1 0,0-1,0 1,0 0,0 0,-1 0,1 0,0 1,-1-1,1 1,-1-1,0 1,1 0,-1 0,0 0,0 0,0 0,-4 0,-9-2,0 0,-1 1,-25-1,17 3,3 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6:51.4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1 606,'94'1,"104"-3,-194 2,-1-1,0 1,0-1,1 0,-1 1,0-2,0 1,0 0,0 0,0-1,0 0,-1 0,1 0,-1 0,1 0,-1 0,1 0,-1-1,0 1,0-1,-1 0,1 0,0 1,-1-1,1 0,-1 0,0 0,0-1,-1 1,1 0,0 0,-1-1,0-4,0-13,0 0,-2 1,0-1,-8-28,2 4,-12-53,30 110,0-2,0 0,13 10,-20-17,107 90,-104-88,1-1,0-1,0 1,0-1,0 0,1-1,-1 1,1-1,-1-1,1 0,0 0,0 0,8-1,-6 0,0 0,0-1,0 0,0-1,0 0,-1 0,1-1,-1 0,17-9,-24 11,1-1,-1 0,0 0,0 0,1-1,-1 1,-1 0,1-1,0 0,-1 1,1-1,-1 0,0 0,0 1,0-1,0 0,0 0,-1 0,1 0,-1-1,0 1,0 0,0 0,0 0,0 0,-2-4,-2-11,0 1,-1-1,-12-24,3 3,-39-135,45 150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6:53.4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179 678,'2'-33,"2"-1,2 1,1 0,2 1,0 0,26-55,-14 35,15-61,-35 110,0 0,-1 1,1-1,-1 0,1 1,-1-1,0 0,0 0,0 1,-1-1,1 0,-1 1,1-1,-1 0,0 1,0-1,0 1,-2-5,1 6,1 0,-1 0,1 0,-1 0,1 1,-1-1,1 0,-1 1,0-1,1 1,-1-1,0 1,0 0,1 0,-1 0,0 0,0 0,1 0,-1 0,0 1,1-1,-1 1,0-1,1 1,-1-1,0 1,1 0,-1 0,1 0,-2 1,-11 7,-1 0,2 1,0 0,0 1,1 1,-13 15,0 2,-33 53,46-63,1 1,-13 35,21-48,0 1,1 0,-1 0,2 0,-1 0,1 0,0 1,1-1,0 0,2 13,-1-17,1 0,0 0,-1 0,2 0,-1 0,0-1,1 1,-1-1,1 0,0 0,0 0,1 0,-1 0,1-1,-1 1,1-1,0 0,0 0,-1 0,9 1,10 4,1 0,40 4,-19-3,-36-6,25 6,66 6,-91-13,1-1,-1 0,1 0,0-1,-1 0,1 0,-1-1,0 0,0-1,1 0,-1 0,-1-1,11-5,-9 0,-1 0,0-1,-1 1,0-2,-1 1,0-1,0 0,-1 0,6-20,9-14,184-350,-200 387,0-1,-1 1,0-1,-1 0,2-12,-3 20,-1 0,0 0,0-1,1 1,-1 0,0 0,0 0,0 0,-1-1,1 1,0 0,0 0,-1 0,1 0,0-1,-1 1,1 0,-1 0,0 0,1 0,-1 0,0 0,1 0,-1 1,0-1,0 0,0 0,0 1,0-1,0 0,0 1,0-1,0 1,0-1,0 1,0 0,-1-1,1 1,0 0,0 0,0 0,-1 0,1 0,0 0,0 0,0 0,0 0,-1 1,1-1,0 0,-2 2,-6 1,-1 0,1 1,0 0,0 0,1 1,-1 0,1 1,0 0,1 0,-9 10,-14 14,-25 36,38-45,9-12,3-4,1 0,0 0,0 1,0-1,1 1,-3 6,6-11,-1 1,1 0,-1-1,1 1,0-1,0 1,0 0,0-1,0 1,0 0,0-1,0 1,1 0,-1-1,1 1,-1-1,1 1,0-1,0 1,-1-1,1 1,0-1,0 0,0 1,1-1,-1 0,0 0,0 0,2 1,21 17,1-2,0-1,2-1,28 12,118 40,24 11,-193-76,0 0,0 1,0-1,0 0,0 1,0 0,0 0,-1 0,5 6,-7-7,0 0,0 0,0 0,-1-1,1 1,-1 0,1 0,-1 0,0 0,0 0,1 1,-2-1,1 0,0 0,0 0,-1 0,1 0,-1 0,1 0,-1-1,0 1,0 0,-2 3,-30 57,19-39,1 0,1 1,1 0,1 1,-11 47,20-71,1 0,-1 1,1-1,0 1,-1-1,1 1,0-1,0 1,0-1,1 1,-1-1,0 1,0-1,1 0,-1 1,1-1,-1 1,1-1,0 0,-1 0,1 1,0-1,0 0,0 0,2 2,-1-2,0-1,-1 1,1-1,0 1,0-1,0 0,0 0,0 0,0 0,0 0,0 0,0 0,0-1,0 1,0-1,2 0,11-5,-1-1,0 0,20-13,-18 9,0 0,0-1,-1-1,-1 0,0-1,-1-1,0 0,20-32,-23 27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6:55.8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139 785,'-10'0,"0"1,0 0,0 0,0 1,-12 4,20-6,0 0,0 1,1 0,-1-1,0 1,0 0,0 0,1 0,-1 0,0 0,1 0,-1 1,1-1,0 0,-1 1,1-1,0 1,0 0,0-1,0 1,0 0,0 0,0-1,1 1,-1 0,1 0,-1 0,1 0,0 0,0 0,-1 0,2 0,-1 3,1-3,-1-1,1 1,0 0,0 0,0-1,0 1,0-1,0 1,0-1,0 0,1 1,-1-1,1 0,-1 0,1 0,-1 0,1 0,0 0,-1 0,1-1,0 1,0 0,-1-1,1 0,0 1,0-1,0 0,0 0,0 0,-1 0,4-1,1 1,0-1,0 1,0-1,0-1,-1 1,1-1,0 0,9-5,28-16,-33 18,0 0,0 0,-1-1,10-8,-16 11,0 0,0 0,0 0,-1 0,0-1,1 1,-1-1,0 1,-1-1,1 0,-1 0,1 0,-1 0,0 0,0-4,2-5,2 18,15 14,12-6,2 0,40 8,-16-4,-56-16,1 0,0 0,0 0,-1-1,1 1,0-1,0 0,0 1,0-1,-1 0,1-1,0 1,0-1,0 1,0-1,-1 0,1 0,0 0,-1 0,1 0,-1-1,1 1,-1-1,1 1,-1-1,3-3,-3 1,0 1,0-1,0 0,0 0,-1 0,1 0,-1 0,0 0,0-1,-1 1,1 0,-1 0,0-1,0 1,-1 0,1 0,-2-8,-7-36,-2 1,-2-1,-2 2,-2 0,-2 1,-2 1,-49-77,54 101,-1 1,0 1,-2 0,0 2,-39-27,-116-59,156 92,11 6,2 1,1 0,-1 0,0 1,0-1,0 1,0 0,0 0,-1 1,1 0,0 0,-9-1,38 19,93 32,-21 5,244 123,-285-151,-38-16,1-1,1-1,0-1,0-1,0 0,1-2,29 4,-30-7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6:56.4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0 245,'0'-4,"0"-5,4-1,5-6,5-1,3-1,8-2,6 0,2-2,3 0,3 0,-1-1,-4 0,-7 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6:57.8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490 92,'1'-5,"-1"0,0 0,0 0,-1 0,1 0,-1 0,0 0,-1 0,1 0,-1 1,-4-8,4 10,0-1,-1 1,1 0,-1 0,1 0,-1 0,0 1,0-1,0 1,0-1,0 1,0 0,-1 0,1 1,0-1,0 1,-1-1,-5 1,-14 1,0 0,1 2,-1 0,1 1,0 2,0 0,1 1,0 1,0 1,1 1,0 1,0 1,-19 15,24-14,1 0,-20 24,31-33,-1 0,1 0,0 0,0 1,1-1,-1 1,1 0,0 0,0 0,0 0,1 0,0 0,0 0,0 8,1-10,1 0,0 0,0 0,1 0,-1 0,1 0,-1-1,1 1,0 0,0-1,0 0,1 1,-1-1,5 4,46 30,-28-20,-18-11,1-1,0 0,0 0,0 0,0-1,0-1,1 1,-1-1,1-1,0 1,-1-2,1 1,0-1,0 0,0-1,-1 0,15-4,12-4,0-2,-1-2,35-18,12-4,50-7,-83 28,1-2,48-24,-94 39,-1 0,1 0,-1 0,0 0,1 0,-1-1,0 1,0-1,0 1,0-1,0 0,0 0,-1 0,1 0,-1 0,3-4,-39 38,32-27,0-1,1 1,0 0,0 0,0 1,1-1,0 0,0 1,0-1,1 0,-1 1,1-1,1 1,-1-1,1 0,0 1,0-1,0 0,1 1,0-1,0 0,5 9,7 11,0-1,2 0,22 26,-18-25,8 12,2-2,51 48,-68-73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7:02.4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1094 147,'5'2,"0"0,0 0,0 0,-1 0,1 1,-1 0,1 0,-1 0,4 4,4 2,10 9,0 1,-1 1,-1 1,26 35,30 31,-72-83,0 0,0 1,0-1,-1 1,0-1,0 1,0 0,0 0,-1 1,0-1,0 0,0 1,-1-1,0 1,0 0,0-1,-1 1,1 0,-1 0,-1 5,0-6,-1-1,1 0,-1 0,1-1,-1 1,0 0,0-1,-1 1,1-1,-1 1,0-1,0 0,0 0,0 0,0-1,-1 1,1-1,-1 0,0 0,1 0,-1 0,0-1,0 1,0-1,0 0,-1 0,-7 0,-30 2,0-2,0-2,0-1,-72-15,78 12,-23-3,0-3,0-3,1-1,-98-42,152 55,1 1,0-1,0 1,0-1,0 0,0 0,0 0,0 0,0-1,1 1,-1-1,1 0,0 0,0 0,0 0,0 0,0 0,1 0,-1 0,1-1,0 1,0-1,0 1,1-1,-1 1,1-1,0 0,0 1,0-1,0 1,0-1,1 1,0-1,0 1,0-1,2-4,3-5,1 0,1 0,0 0,0 1,1 1,1-1,16-14,0 0,-22 20,1 0,1 0,-1 1,1-1,0 1,0 0,1 1,-1 0,1 0,0 0,0 1,0 0,1 0,-1 1,1 0,-1 0,1 1,11-1,-13 2,0 0,0-1,1 1,-1-1,0 0,0 0,10-4,-16 5,-1 0,1 0,0 0,0 0,0 0,0 0,0 0,0 0,0 0,0 0,0 0,-1 0,1 0,0 0,0 0,0 0,0 0,0 0,0 0,0-1,0 1,0 0,0 0,0 0,0 0,0 0,0 0,-1 0,1 0,0 0,0 0,0-1,0 1,0 0,0 0,0 0,0 0,0 0,0 0,0 0,0 0,0-1,1 1,-1 0,0 0,0 0,0 0,0 0,0 0,0 0,0 0,0 0,0-1,0 1,0 0,0 0,0 0,0 0,1 0,-1 0,0 0,0 0,0 0,-16-4,-18 0,24 4,-4-1,0 0,1 1,-1 0,0 1,1 1,-1 0,1 1,0 1,-22 8,45-10,29 3,-30 5,-9-8,0-1,0 0,0 0,-1 0,1 1,0-1,-1 0,1 0,-1 0,1 0,-1 0,0 0,1 0,-1 0,0 0,-1 1,-5 6,-1 0,-1-1,1 0,-1-1,-1 0,1 0,-12 4,15-7,0 0,1-1,-1 1,-1-1,1-1,0 1,0-1,-1 0,1-1,0 1,-1-1,1-1,-11-1,16 2,0 0,0 0,0-1,0 1,-1 0,1-1,0 1,1-1,-1 0,0 1,0-1,0 0,0 1,0-1,1 0,-1 0,0 0,1 0,-1 0,0 0,1 1,-1-2,1 1,0 0,-1 0,1 0,-1-1,2 0,-1-1,0 1,0 0,1 0,-1-1,1 1,0 0,0 0,0 0,0 0,0 0,2-3,5-6,0 1,1-1,14-11,-22 21,11-10,1 1,0 0,1 1,0 1,1 0,0 1,0 0,0 1,1 1,0 0,0 1,0 1,0 1,1 0,-1 1,1 0,-1 2,1 0,-1 1,18 4,-30-6,-1 1,1 0,-1 0,0 0,1 0,-1 1,0-1,0 1,0 0,0 0,0 0,-1 0,1 0,-1 1,1-1,-1 1,0-1,0 1,0 0,0 0,0 0,-1 0,1 1,-1-1,0 0,0 0,0 1,0-1,-1 1,1-1,-1 1,0-1,0 1,0-1,-1 1,0 3,-4 11,0 0,-1-1,-1 0,-1 0,-14 25,7-15,14-26,1 0,-1 0,1 0,-1 0,1 0,-1 0,1 1,0-1,0 0,-1 0,1 0,0 1,0-1,0 0,1 0,-1 0,0 1,0-1,0 0,1 0,-1 0,1 0,-1 0,1 0,-1 1,1-1,0 0,0-1,-1 1,1 0,0 0,0 0,0 0,0-1,0 1,0 0,0-1,0 1,0-1,0 1,0-1,0 1,1-1,1 0,7 3,1 0,0-1,22 1,-23-3,437 55,-319-37,-124-18,-1 1,0 0,1 0,-1 0,0 0,0 0,0 1,0-1,0 1,0 0,0 0,-1 0,1 0,0 0,-1 1,0-1,4 6,-5-7,-1 1,1-1,-1 0,1 0,-1 0,0 0,1 1,-1-1,0 0,0 0,0 0,0 1,0-1,0 0,0 0,0 1,0-1,-1 0,0 2,0-1,0 0,-1 0,1-1,0 1,-1 0,1-1,-1 0,0 1,1-1,-1 0,0 0,0 0,0 0,0 0,-2 1,-5 1,1-1,-1 0,1 0,-1-1,0 0,1 0,-1-1,0 0,0-1,0 1,1-2,-15-3,-8-5,0-1,-33-17,-11-3,-544-142,467 135,-14 1,-72-19,231 54,0 0,1-1,-1 0,1 0,-1 0,1-1,0 0,0 0,-9-10,14 13,-1 0,1-1,0 0,0 1,0-1,0 1,0-1,0 0,1 0,-1 0,0 0,1 1,0-1,-1 0,1 0,0 0,0 0,0 0,0 0,0 0,1 0,-1 0,0 0,1 1,0-1,-1 0,1 0,0 0,0 1,0-1,0 0,0 1,0-1,0 1,1-1,-1 1,1 0,-1 0,1-1,2 0,0-1,1 0,0 0,0 1,0-1,0 1,10-3,-4 2,8-4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7:05.1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355 0,'-15'1,"0"0,0 1,1 0,-1 1,0 1,1 1,0 0,0 0,0 2,1-1,0 2,-18 13,14-8,0 1,1 1,1 0,1 1,0 1,1 0,0 1,-10 22,22-39,0 0,0 0,0 1,0-1,0 0,1 0,-1 1,0-1,1 1,-1-1,1 1,0-1,-1 0,1 1,0-1,0 1,0 0,0-1,0 1,0-1,1 1,-1-1,0 0,1 1,-1-1,1 1,-1-1,1 0,0 1,0-1,0 0,0 0,-1 1,2-1,0 1,3 1,1-1,-1 0,1 0,0 0,-1 0,1-1,9 1,23 6,58 30,-68-25,0-1,0-2,50 11,-76-21,0 1,0-1,0 0,0 0,0 0,0 0,0 0,-1-1,1 1,0 0,0-1,0 0,0 1,-1-1,1 0,0 0,-1 0,1 0,0 0,-1 0,0 0,1-1,1-1,0-1,-1 0,0 0,0 1,0-2,0 1,-1 0,1 0,-1 0,1-10,-1 1,0 0,0 0,-2 0,0 0,0-1,-5-16,-23-42,22 59,0-1,2 0,-8-25,52 94,-8-9,2-1,77 79,-52-60,70 58,-84-83,53 61,-92-94,-1 0,1 0,-2 1,1 0,-1 0,0 0,0 0,-1 0,0 1,0-1,-1 1,2 13,-3-16,0 0,0 0,0 0,-1 1,0-1,0 0,0 0,-1 0,1 0,-1-1,0 1,-1 0,1-1,-1 1,0-1,0 0,0 0,0 0,-5 3,1-1,1-1,-1 0,-1-1,1 0,-1 0,1-1,-1 0,0 0,0 0,0-1,-1-1,1 1,-15 0,18-2,0-1,0 1,0-1,0 0,0 0,0 0,1-1,-1 1,0-1,1 0,0-1,-1 1,1-1,0 0,0 0,0 0,1 0,-1-1,1 1,0-1,0 0,0 0,0 0,-3-7,-84-205,84 204,1-1,1-1,0 1,0 0,2-1,0 0,-1-19,3 28,0 0,0 0,1 0,0 0,0 0,0 0,0 0,1 0,0 0,0 1,0-1,0 1,1-1,0 1,0 0,0 0,0 0,1 0,-1 1,1-1,0 1,8-5,54-32,-34 19,0 1,2 2,42-16,-56 26,-4 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7:06.8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179 367,'6'-1,"0"0,-1 0,1-1,0 0,0 0,-1 0,1 0,-1-1,0 0,0-1,0 1,0-1,-1 0,1 0,-1 0,0 0,5-8,7-8,-1-2,19-34,-28 45,0 0,-1 0,-1-1,0 1,0-1,3-20,-7 30,1 0,-1 0,0 0,0-1,0 1,0 0,0 0,0-1,-1 1,1 0,-1 0,1 0,-1 0,0 0,0 0,0 0,0 0,0 0,-1 0,1 0,0 0,-1 1,1-1,-1 1,0-1,0 1,1 0,-1-1,0 1,0 0,0 0,0 0,0 1,0-1,-1 0,1 1,0 0,0-1,0 1,-1 0,1 0,0 0,-4 1,0-1,0 1,1 0,-1 0,0 1,1-1,-1 1,1 1,0-1,0 1,0 0,0 0,0 0,0 1,1-1,-6 7,-8 9,1 0,-18 27,4-5,1-7,12-14,0 0,-19 31,33-46,2-1,-1 1,0 0,1 0,0 0,0 0,0 1,1-1,0 0,0 1,0-1,1 1,0-1,0 1,0-1,0 1,2 6,-1-9,1 0,-1-1,0 1,1-1,-1 1,1-1,0 0,0 1,0-1,0 0,0 0,0 0,1-1,-1 1,0-1,1 1,0-1,-1 0,1 0,0 0,-1 0,1 0,0 0,0-1,0 0,0 1,0-1,0 0,-1-1,1 1,4-1,12-1,0-2,0 0,29-10,-29 8,35-8,-36 11,0-2,-1 0,0-1,0-1,0 0,17-12,-1-1,-16 10,-2 0,1-1,21-20,-32 26,0-1,-1 1,0-1,0 1,0-1,-1 0,0-1,0 1,-1-1,1 1,-1-1,-1 0,2-11,-1 6,-2-2,1 1,1 0,0 1,1-1,1 0,0 1,0-1,1 1,1 0,0 1,11-17,-4 11,-3 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7:09.0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95,'40'-2,"44"3,-77 0,0 0,-1 0,0 1,1 0,-1 0,0 0,0 1,0-1,0 2,6 3,4 3,-13-8,1 0,-1 0,1 1,-1-1,0 1,0-1,0 1,0 0,0 0,-1 1,5 5,-7-9,0 1,0-1,0 0,1 1,-1-1,0 0,0 1,0-1,0 0,0 1,0-1,0 0,0 1,0-1,0 0,0 1,0-1,0 1,0-1,0 0,0 1,-1-1,1 0,0 1,0-1,0 0,0 0,-1 1,1-1,0 0,0 0,-1 1,1-1,0 0,0 0,-1 1,1-1,0 0,-1 0,-16-3,-14-14,27 13,0 0,1 0,-1 0,1-1,0 1,0-1,1 0,0 0,-1 1,1-2,1 1,-1 0,1 0,0 0,0-1,1 1,-1-1,2-8,-1 11,1 0,0 0,-1 0,1 1,1-1,-1 0,0 0,1 1,-1-1,1 1,0-1,0 1,0 0,0-1,0 1,0 0,1 1,-1-1,1 0,-1 1,1-1,0 1,-1 0,1 0,0 0,0 0,0 0,0 1,0-1,0 1,0 0,0 0,0 0,5 1,21 1,0 2,50 13,-8-2,123 18,-146-19,-47-13,0-1,0 0,0 1,0-1,0 0,0 1,0-1,0 1,0 0,0-1,0 1,-1 0,1-1,0 1,0 0,-1 0,1 0,-1-1,1 1,-1 0,1 0,-1 0,1 0,-1 0,0 0,1 0,-1 0,0 0,0 1,0-1,0 0,0 0,0 0,0 0,0 0,-1 0,1 0,0 0,0 0,-1 0,1 0,-2 2,-6 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0:33.8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2121 263,'-108'-49,"-2"6,-144-38,162 55,-1 4,-122-13,163 30,0 3,0 2,1 2,-1 3,-95 21,105-16,1 3,0 1,1 2,0 2,2 1,0 2,1 2,2 1,0 2,2 1,0 2,3 1,0 1,2 2,1 1,-44 73,39-50,3 2,2 0,3 2,3 1,2 0,3 2,-11 94,21-93,4 1,2 0,17 122,-10-148,2 0,1 0,2-1,2-1,2 0,1-1,30 48,-36-69,1-1,0 0,0-1,2 0,0-1,0 0,1-1,34 19,-25-17,2-2,0-1,0-2,1 0,42 8,-9-8,0-3,0-3,0-2,0-3,63-10,-43 2,-2-5,82-25,-121 28,0-2,0-2,-2-1,0-2,61-43,-83 51,0-1,-1-1,-1 0,0-1,18-26,-25 31,0-1,-1 1,0-1,-1 0,0 0,-1 0,0 0,0-1,-1 1,0-1,0-16,2-50,23-130,4-39,-30 239,-1 0,1 0,1 0,-1 0,1 0,0 0,1 1,-1-1,1 1,1-1,7-10,-2-1,-2 0,0 0,0 0,-2-1,5-29,-5 22,1 0,14-34,13-24,28-60,-51 122,-2-1,0 0,-2 0,0-1,2-28,-2 16,13-44,-15 68,0 1,1 0,0 0,0 1,1-1,1 1,14-18,44-55,-99 145,11-15,8-17,1 1,1 0,2 1,2 0,0 0,2 1,-4 56,6 18,8 113,-2-197,1 0,1-1,1 1,1-1,9 27,-11-41,-1-1,1 0,1 0,-1 0,1-1,1 1,-1-1,1 0,0 0,0 0,1-1,0 0,0 0,0 0,0-1,1 0,0 0,0 0,8 2,361 119,-341-116,0-2,0-1,58 1,109-10,-72 0,-98 3,-6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7:13.1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210 625,'0'-3,"0"1,0-1,0 0,0 0,-1 0,1 1,-1-1,0 0,0 1,0-1,0 0,0 1,0-1,-1 1,1 0,-1-1,0 1,1 0,-1 0,-4-3,2 3,0 0,1 0,-1 0,-1 1,1 0,0-1,0 2,0-1,-1 0,1 1,0 0,-1 0,-4 1,0-1,0 1,1 1,-1 0,-12 4,18-5,0 0,0 0,0 0,1 1,-1-1,0 1,1-1,-1 1,1 0,-1 0,1 0,0 1,0-1,0 0,-3 6,5-7,1 0,-1 0,0 1,0-1,1 0,-1 0,0 1,1-1,0 0,-1 0,1 0,-1 0,1 0,0 0,0 0,0 0,0 0,-1 0,1 0,0-1,1 1,-1 0,0-1,0 1,0 0,0-1,0 0,1 1,-1-1,0 0,0 1,3-1,43 13,-33-10,-1 0,1-1,-1-1,1 0,0-1,-1 0,1-1,0 0,14-5,-26 5,0 0,0-1,1 0,-1 1,0-1,0 0,-1 0,1 0,0 0,-1-1,1 1,-1 0,0-1,0 1,0-1,0 1,0-1,0 1,-1-1,1 0,-1 1,1-6,-3-72,0 53,2 7,-2-1,0 1,-1-1,-1 1,-7-21,10 38,0-1,-1 1,1 0,-1-1,0 1,0 0,0 0,0 0,-1 0,1 1,-1-1,1 1,-1-1,0 1,-5-3,5 4,0 0,0 1,-1-1,1 1,0-1,0 1,-1 0,1 0,0 1,0-1,0 1,0-1,-1 1,1 0,0 0,0 1,0-1,1 1,-1-1,0 1,-3 2,-2 2,0 1,0 0,0 1,1-1,0 1,1 1,-11 16,-32 70,44-83,0 1,1 1,0-1,1 0,-2 23,4-33,1-1,-1 1,1 0,0-1,0 1,0 0,0-1,1 1,-1 0,1-1,-1 1,1-1,0 1,0-1,0 1,0-1,1 1,-1-1,1 0,-1 0,1 0,0 0,0 0,0 0,0 0,0-1,0 1,0-1,1 0,-1 1,1-1,-1 0,1 0,-1 0,4 0,4 0,-1 0,1 0,0-1,0 0,0-1,0 0,0 0,0-1,0 0,13-6,-6 0,0 0,-1-1,0-1,25-20,27-18,-39 28,39-33,-59 45,-1 0,0-1,0 0,-1-1,0 0,0 0,-1 0,5-14,-2-2,-2 0,-1-1,-1 0,-1 0,-1 0,-1 0,-2 0,-6-52,6 76,0 1,0-1,0 0,-1 1,1-1,-1 1,1-1,-1 1,0-1,0 1,0-1,-1 1,1 0,0 0,-1 0,0 0,1 0,-1 0,0 0,0 0,0 1,0-1,0 0,-1 1,1 0,0 0,-1 0,-2-1,1 1,0 1,0 0,0 0,0 0,0 1,0-1,0 1,1 0,-1 0,0 1,0-1,1 1,-1 0,0-1,1 2,0-1,-6 5,-15 12,1 1,1 2,-28 35,39-43,1 0,0 1,1 0,0 0,2 1,0 0,-8 27,14-41,1 0,-1 0,1 0,-1 0,1 0,0 0,-1 0,1 1,0-1,1 0,-1 0,0 0,1 0,-1 0,1 0,-1 1,1-1,0-1,0 1,0 0,0 0,0 0,0 0,1-1,-1 1,1 0,-1-1,1 1,0-1,-1 0,1 0,0 1,0-1,0 0,0-1,0 1,0 0,0 0,0-1,3 1,10 1,0 0,1-2,-1 0,29-3,-14 1,9 0,14 0,61 5,-112-3,0 0,0 0,0 0,-1 0,1 1,0-1,0 1,0-1,0 1,-1 0,1 0,0 0,-1 0,1 0,0 0,-1 0,1 0,-1 1,0-1,1 0,-1 1,0-1,0 1,0 0,0-1,0 1,-1 0,1 0,0 0,-1-1,1 1,-1 0,0 0,1 0,-1 0,0 0,0 0,0 0,-1-1,1 1,0 0,-2 3,-2 10,0 0,-1 0,-1 0,-11 19,4-7,8-12,0 0,1 0,-4 28,7-35,0 0,1 0,0 0,0 0,1 0,0 0,0 0,1 0,3 9,-5-16,1 0,-1 0,1 0,0 1,-1-1,1 0,0 0,0 0,-1 0,1 0,0-1,0 1,0 0,0 0,0-1,1 1,-1 0,0-1,0 1,0-1,1 1,-1-1,2 0,0 1,0-2,0 1,0 0,0-1,0 1,0-1,0 0,0 0,0 0,2-2,9-4,-1-1,0-1,14-11,-20 14,2-2,-1-1,0 0,0 0,-1-1,0 0,0 0,-1-1,-1 0,1 0,-2 0,7-23,-8 18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7:14.0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0 128,'4'0,"5"0,1-4,3-5,-2-4,2-1,-1-1,1 1,2 4,-2-1,2 2,-3-1,-7 0,-8 3,-3 5,-5 4,0 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7:15.5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30,'0'-2,"0"1,0 0,0 0,0 0,0 0,0 0,0 0,0-1,0 1,1 0,-1 0,0 0,1 0,-1 0,1 0,-1 0,1 0,-1 0,1 0,0 0,-1 0,1 1,0-1,0 0,0 0,0 1,2-2,-2 2,1-1,0 1,0 0,0 0,0 1,0-1,0 0,0 0,0 1,-1-1,1 1,0 0,0 0,3 1,8 6,0 1,-1 0,13 12,-22-19,198 202,-110-104,-78-86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7:16.6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110 0,'-5'1,"1"-1,-1 1,1 1,0-1,-1 0,1 1,0 0,0 0,0 0,0 1,0-1,0 1,1 0,0 0,-1 0,-3 5,3-3,0 0,0 0,0 0,1 0,0 1,0-1,0 1,1 0,-1 0,-2 12,5-17,0 1,0 0,0 0,0 0,1 0,-1 0,0 0,1 0,-1 0,1-1,0 1,-1 0,1 0,0-1,0 1,0-1,0 1,1 0,-1-1,0 0,1 1,-1-1,1 0,-1 0,1 0,-1 0,1 0,0 0,0 0,-1-1,1 1,0 0,0-1,0 0,0 1,0-1,2 0,12 2,0-1,0-1,25-2,-21 0,5 0,-18 1,0 0,1 1,-1-1,0 1,1 1,-1-1,0 1,0 1,12 2,-18-3,0 0,0 0,0 1,0-1,0 0,0 0,0 0,-1 1,1-1,-1 0,1 1,-1-1,1 0,-1 1,0-1,1 1,-1-1,0 1,0-1,0 1,0-1,-1 1,1-1,0 0,0 1,-1-1,1 1,-1-1,1 0,-1 1,0-1,0 0,1 0,-3 2,-33 50,30-45,-11 17,13-17,-2-1,1 1,-1-1,0 0,-10 9,4-8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7:18.1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200 0,'-4'4,"-1"5,-3 1,-1 3,-3 2,1 4,-1 1,-3-2,2 3,-2-2,2 0,0 1,-2 0,2 0,-2-2,3-1,3 1,3-4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7:18.9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7:20.5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18,'0'0,"0"-1,-1 0,1 1,0-1,0 0,0 1,0-1,0 0,1 1,-1-1,0 0,0 1,0-1,0 1,1-1,-1 0,0 1,1-1,-1 1,0-1,1 1,-1-1,1 1,-1-1,1 1,-1-1,1 1,0-1,18 8,25 34,-34-30,46 42,237 246,-97-100,-171-172,-14-14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7:22.7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1 129,'0'-3,"1"0,0 0,0-1,0 1,0 0,0 0,1 0,-1 0,1 1,0-1,-1 0,1 1,1-1,-1 1,0 0,1-1,-1 1,1 0,-1 1,1-1,0 0,4-1,11-6,0 1,29-8,-27 9,7-1,1 2,0 1,33-3,-57 8,0-1,0 1,0 0,1 0,-1 0,0 0,0 1,0 0,0 0,0 0,0 0,0 0,0 1,0 0,0 0,-1 0,1 0,-1 1,1-1,-1 1,3 3,-2-1,-1 1,0-1,0 1,0 0,-1 0,0-1,0 2,0-1,-1 0,0 0,0 0,-1 1,1 7,-3 15,-1-1,-1 0,-2-1,0 1,-21 52,7-19,3-29,6-19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7:24.2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1 225,'2'-4,"1"-1,0 0,0 1,0 0,1 0,-1 0,1 0,6-4,15-12,10-6,-2-1,-1-1,32-39,-52 53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7:26.7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1 393,'4'-1,"0"-1,1 0,-1-1,0 1,0-1,-1 0,1 0,0 0,-1 0,0 0,0-1,0 0,3-4,8-8,0 1,-1-1,-1 0,-1-1,15-27,-18 28,1 1,1 0,0 0,1 0,1 2,18-19,-12 18,0 0,1 0,1 2,0 1,0 0,35-12,-54 22,0 1,-1-1,1 1,0 0,0-1,0 1,0 0,0-1,0 1,0 0,0 0,0 0,0 0,0 0,0 0,0 0,0 0,0 0,0 0,0 1,0-1,0 0,0 1,0-1,0 0,1 2,-2-1,0 0,0 0,-1 0,1 1,0-1,0 0,-1 0,1 0,0 0,-1 1,1-1,-1 0,0 0,1 0,-1 0,0 0,-1 1,-40 44,-7-13,42-30,1 0,-1 1,1 0,0 0,1 0,-1 1,1 0,-9 10,5-1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0:35.2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332 70,'15'-1,"0"-1,0 0,16-5,21-3,305-31,-257 34,162 11,-244-2,0 0,0 0,0 2,0 0,27 11,-41-13,0-1,0 1,0 0,-1 0,1 1,-1-1,1 1,-1 0,0 0,0 0,0 0,0 0,-1 1,1-1,-1 1,0 0,0-1,0 1,-1 0,1 0,-1 0,0 1,0-1,0 0,-1 0,1 0,-1 1,0-1,-1 6,-2 11,-2 0,0 0,-1-1,-1 1,-10 20,-55 96,42-84,-130 211,96-162,63-101,0 1,0-1,0 1,0 0,0-1,0 1,1 0,-1 0,1-1,-1 1,1 0,0 4,0-6,0 0,0 1,0-1,0 1,1-1,-1 1,0-1,0 1,1-1,-1 0,0 1,1-1,-1 0,0 1,1-1,-1 0,0 1,1-1,-1 0,1 0,-1 0,1 1,-1-1,1 0,-1 0,1 0,-1 0,1 0,-1 0,1 0,7 0,-1-1,1 0,-1 0,0-1,8-2,5-2,69-11,1 4,0 3,1 4,-1 5,1 3,-1 4,96 19,-151-17,-1 0,60 25,-79-28,-2 2,1 0,-1 0,0 1,0 1,-1 0,-1 1,1 0,10 14,-19-21,-1 1,0 0,0-1,0 1,0 0,0 0,-1 0,0 0,0 0,0 0,0 1,-1-1,1 0,-1 0,0 0,-1 1,1-1,-1 0,0 0,0 0,0 1,0-1,-1 0,1-1,-1 1,-3 5,-7 10,-1 0,-1 0,-30 30,10-11,-193 253,-136 159,295-376,-2-4,-4-2,-144 101,190-151,0 0,-1-3,0 0,-1-2,-1-1,0-1,-1-2,0-1,0-2,-36 3,55-8,-54 5,0-2,-1-3,-105-13,-58-15,191 24,16-1,8-1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7:35.4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0,'1'9,"1"0,0 0,1 0,-1-1,2 0,5 13,3 7,2 5,1 1,2-2,1 0,41 54,105 101,17 23,-172-196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7:36.1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7:37.9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1 425,'0'-7,"1"1,0-1,1 0,0 1,0-1,0 1,1-1,-1 1,2 0,-1 0,8-9,56-64,-30 38,-17 17,7-11,2 1,2 2,57-48,-87 78,1 1,0-1,0 1,0 0,0 0,0 0,0 0,1 0,-1 1,0-1,0 1,0-1,1 1,-1 0,0 0,1 0,-1 0,0 0,0 0,1 1,-1-1,4 2,-3 0,1 0,-1 0,1 1,-1-1,0 1,0 0,0 0,0 0,-1 0,1 0,3 7,2 4,-1 0,-1 1,0 0,-1 0,5 28,-4 2,0 79,1 15,2-74,2 11,1 142,-10-227,0 0,1 0,0 0,0 1,1-1,0 0,0 1,1 0,0 0,1 1,0 0,0-1,0 2,1-1,0 1,0 0,1 0,0 1,-1 0,2 1,-1 0,1 0,-1 0,1 1,10-2,19 1,1 1,0 2,62 7,-98-6,0 0,0 0,0 1,0-1,0 1,0 0,0 0,-1 0,1 0,0 0,-1 1,1-1,0 1,-1 0,0 0,1 0,-1 0,0 0,0 0,0 1,2 2,-3-1,1 1,-1-1,1 0,-1 1,-1-1,1 0,-1 1,1-1,-1 1,0-1,-1 1,-1 7,-2 9,-2-2,-1 1,0-1,-1 0,-12 20,1-4,-32 61,-4-2,-94 123,139-206,1 0,-2 0,-12 10,13-14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7:41.8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79 96,'315'303,"-143"-142,-115-107,1 0,61 72,-99-106,14 14,-33-33,0 1,0-1,0 0,-1 0,1 1,0-1,0 0,-1 1,1-1,-1 1,1-1,-1 1,0-1,1 1,-1-1,0 1,0-1,0 1,0-1,0 1,-1-1,1 3,-1-3,0-1,1 1,-1 0,1-1,-1 1,0-1,1 1,-1-1,0 0,0 1,1-1,-1 0,0 1,0-1,0 0,1 0,-1 0,0 1,0-1,0 0,0 0,1 0,-1 0,0-1,0 1,0 0,1 0,-1 0,0-1,0 1,-1-1,-29-13,27 12,-371-188,176 79,164 88,0-1,2-2,-42-43,69 63,1 0,0-1,1 0,-1 0,1 0,1-1,0 1,0-1,0 0,1 0,0 0,0 0,1 0,0 0,1 0,-1 0,2-1,-1 1,1 0,0 0,1 0,0 0,0 0,1 0,0 0,5-9,0 1,0 1,1-1,1 2,0-1,1 1,1 1,0 0,0 1,1 0,1 1,20-13,-23 18,-1 1,1 0,1 1,-1 0,1 1,-1 0,1 1,19-1,12 1,45 5,-13 0,-67-3,-1 0,1 1,-1 0,0 0,1 0,-1 1,0 0,0 1,10 4,-15-6,0 0,0 1,0-1,0 1,0 0,0 0,-1-1,1 1,0 0,-1 0,0 1,1-1,-1 0,0 0,0 1,0-1,-1 0,1 1,0-1,-1 1,0-1,1 1,-1-1,0 1,0-1,-1 1,1-1,0 1,-1-1,0 1,-1 2,-11 29,-1-2,-2 1,-2-2,0 0,-36 43,37-52,-2 0,0-1,-42 34,47-43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7:42.3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 1,'-1'0,"1"0,-1 0,0 0,0 1,0-1,1 0,-1 1,0-1,0 0,1 1,-1-1,0 1,1-1,-1 1,0 0,1-1,-1 1,1-1,-1 1,1 0,0 0,-1-1,1 1,-1 0,1 0,0-1,0 1,0 0,-1 0,1 0,0 0,0-1,0 1,0 0,0 0,1 1,-1 1,0 0,0-1,0 1,1 0,-1 0,1-1,0 1,0 0,2 4,9 7,0-1,1-1,0 0,1 0,20 12,15 13,80 72,-107-95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7:43.6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1,'0'4,"1"1,0-1,0 1,0-1,1 1,-1-1,1 0,0 0,0 0,1 0,0 0,-1 0,1-1,0 1,0-1,6 5,10 8,41 26,-24-17,-31-21,0-1,0 1,-1 0,1 0,-1 1,0-1,-1 1,1 0,-1 0,0 1,4 9,-6-13,-1 1,1-1,-1 1,0-1,0 1,0 0,0-1,-1 1,1-1,-1 1,1-1,-1 1,0-1,0 1,0-1,0 0,-1 0,1 1,0-1,-1 0,0 0,1 0,-1 0,0-1,0 1,0 0,0-1,0 1,-4 1,-15 12,2 2,0 1,-18 21,-28 25,51-51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8:12.7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307 201,'-9'0,"2"-1,9-13,3 2,0 1,1 0,0 0,1 0,9-12,-7 12,-1-1,-1 0,10-20,-16 31,-1 0,1 0,-1 0,1 0,-1 0,0 0,1-1,-1 1,0 0,0 0,0 0,0 0,0 0,0-1,0 1,0 0,0 0,-1 0,1 0,0 0,-1 0,1-1,-1 1,1 0,-1 0,1 0,-2 0,0-1,1 1,-1 0,0 0,0 1,0-1,0 0,0 1,1-1,-1 1,0-1,0 1,0 0,0 0,-3 0,-10 1,1 1,-1 0,-18 6,28-7,-1 1,-13 3,-1 0,1 1,0 1,-20 11,35-16,0 0,1 0,0 0,-1 0,1 0,0 1,0 0,0-1,0 1,1 1,-1-1,1 0,0 0,0 1,0-1,0 1,1 0,-1-1,1 1,0 0,0 0,0 0,1 0,-1 0,1 0,0 0,1 7,0-8,0 0,0 0,0 0,0 0,1 0,-1 0,1-1,0 1,0-1,0 1,0-1,0 1,6 3,40 27,-19-14,-26-17,0 0,1 0,-1 0,1 0,-1-1,1 1,0-1,-1 0,1 0,0 0,0-1,0 1,0-1,0 0,0 0,6-1,-3-1,0 0,0 0,0 0,0 0,-1-1,1 0,-1-1,11-7,-10 6,0 0,0-1,-1 1,0-1,0 0,-1-1,0 1,0-1,0 0,-1-1,0 1,-1-1,1 0,-1 0,-1 0,3-11,-5 16,0 1,0 0,-1-1,1 1,-1 0,1-1,-1 1,0 0,0 0,0 0,0 0,0 0,0 0,-1 0,1 0,-1 0,1 0,-1 1,0-1,0 1,1-1,-1 1,0 0,0-1,0 1,-1 0,1 0,0 1,0-1,-1 0,1 1,-3-1,-2 0,0-1,1 1,-1 1,0 0,0-1,0 2,0-1,0 1,-13 4,-4 3,-1 2,2 1,-1 1,2 0,-1 2,2 1,0 1,1 0,0 2,-25 29,43-45,0 1,1-1,-1 1,1-1,-1 1,1 0,0 0,0-1,0 1,0 0,1 0,-1 0,1 0,0 0,0 0,0 0,0 0,0 0,1 0,-1 0,1 0,0 0,0 0,0-1,0 1,3 5,-1-4,0-1,0 1,0 0,0-1,1 0,-1 0,1 0,0 0,0-1,0 1,1-1,-1 0,0 0,1 0,8 1,8 2,-1 1,0 1,0 1,-1 1,0 0,0 1,-1 1,-1 1,24 20,-32-24,0 0,1-1,0 0,1-1,-1 0,1-1,16 6,-25-10,1-1,0 1,0-1,-1 0,1 0,0 0,0 0,-1 0,1 0,0-1,0 0,-1 1,1-1,-1 0,4-2,-2 1,-1 0,0-1,0 0,0 1,0-1,-1 0,1 0,-1-1,0 1,0 0,0-1,0 1,2-7,-1-1,0 0,0-1,-1 0,-1 1,0-1,0 0,-2-18,1-20,0 49,0 0,0 1,0-1,0 1,0-1,0 0,0 1,0-1,1 1,-1-1,0 0,0 1,0-1,1 1,-1-1,0 1,1-1,-1 1,0-1,1 1,-1-1,1 1,-1 0,1-1,-1 1,1 0,-1-1,1 1,-1 0,1 0,-1-1,1 1,0 0,-1 0,1 0,-1 0,1 0,0 0,-1 0,1 0,-1 0,1 0,0 0,-1 0,1 0,-1 0,1 1,-1-1,1 0,0 0,-1 1,1-1,-1 0,1 1,-1-1,0 0,1 1,0 0,39 31,-27-21,288 221,-278-211,-21-13,-18-10,6-3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8:16.1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 47,'0'0,"-1"0,1 0,0 0,-1 0,1 0,-1 0,1 0,0 0,-1 0,1 0,0-1,-1 1,1 0,0 0,-1 0,1 0,0-1,-1 1,1 0,0 0,-1 0,1-1,0 1,0 0,-1-1,1 1,0 0,0-1,0 1,-1 0,1-1,0 1,0 0,0-1,0 1,0 0,0-1,0 1,0-1,0 1,0 0,0-1,0 1,0 0,0-1,0 1,0-1,0 1,0 0,0-1,1 1,-1 0,0-1,0 1,0 0,1-1,-1 1,1-1,15-17,-13 16,-1 1,1-1,0 1,-1 0,1 0,0 0,0 0,0 0,-1 0,1 1,0 0,0-1,0 1,0 0,0 0,0 1,0-1,0 1,0-1,0 1,0 0,-1 0,1 0,0 1,-1-1,1 1,-1-1,1 1,-1 0,3 2,-3-1,0 1,0 0,0-1,0 1,-1 0,1 0,-1 0,0 0,0 0,-1 0,1 1,-1-1,0 0,0 0,0 0,0 1,-1-1,0 0,0 0,-3 8,2-7,-1 0,1 0,-1 0,0 0,-1-1,1 1,-6 4,6-6,0 1,0-1,0 1,0 0,1 0,-1 0,1 0,-2 7,6-11,1 0,0-1,-1 1,1 0,0-1,-1 0,1 0,-1 0,1 0,-1 0,3-2,8-3,0 1,0 1,0 0,0 0,1 1,-1 1,1 0,0 1,-1 1,1 0,24 3,-36-3,-1 0,1 0,0 0,0 1,-1-1,1 0,0 1,-1-1,1 1,-1-1,1 1,-1 0,1 0,-1 0,1 0,-1 0,0 0,1 0,-1 0,0 0,0 1,0-1,0 0,2 4,-3-3,0 0,1 0,-1 1,0-1,0 0,-1 0,1 1,0-1,-1 0,1 0,-1 1,0-1,0 0,0 0,-2 4,-3 4,-1 0,-1 0,1-1,-1 0,-17 14,-11 4,18-16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8:47.1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19 154,'-9'-14,"0"0,9 13,0 1,0 0,0-1,0 1,0 0,0-1,1 1,-1 0,0-1,0 1,0 0,1-1,-1 1,0 0,0 0,0-1,1 1,-1 0,0 0,1-1,-1 1,0 0,1 0,-1 0,0 0,1 0,-1-1,0 1,1 0,-1 0,0 0,1 0,-1 0,0 0,1 0,-1 0,0 0,1 0,-1 0,0 1,1-1,0 0,8 2,1 0,0 0,-1 1,1 1,-1 0,0 0,0 0,0 1,11 9,-3-3,131 86,227 197,-152-112,-154-120,-48-41,37 28,-58-48,1-1,-1 0,1 1,-1-1,1 0,-1 1,1-1,-1 0,1 0,-1 0,1 1,-1-1,1 0,-1 0,1 0,-1 0,1 0,0 0,-1 0,1 0,-1 0,1 0,-1 0,1 0,-1 0,1-1,-1 1,1 0,-1 0,1-1,0 1,7-19,-5-31,-3 45,-13-214,0 17,-3-14,9 151,-10-21,15 67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8:49.3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53,'1'-1,"-1"-1,1 1,-1 0,1 0,0 0,-1 0,1 0,0 0,0 1,0-1,0 0,0 0,0 0,0 1,0-1,0 1,0-1,0 1,0-1,1 1,0-1,34-10,-28 9,28-5,0 1,1 2,-1 1,1 2,51 5,4-1,-86-3,0 0,1 0,-1 1,0 0,1 0,-1 1,0 0,0 0,0 0,8 6,-12-7,-1-1,0 1,1 1,-1-1,0 0,0 0,0 0,0 1,0-1,0 0,0 1,0-1,-1 1,1-1,-1 1,1-1,-1 1,1 1,-1 0,0 0,0 0,-1-1,1 1,-1 0,0-1,1 1,-1-1,0 1,0-1,-1 1,1-1,-1 0,-2 4,-9 9,0 0,-1-1,-1-1,-29 21,26-21,1 1,1 0,-28 31,43-44,0 0,0-1,1 1,-1 0,0 0,1 0,-1 0,1 0,-1 0,1 0,-1 0,1 0,-1 0,1 0,0 0,0 0,0 0,0 0,-1 0,1 1,1-1,-1 0,0 0,0 0,1 1,0-1,-1 0,1 0,1 0,-1 0,0 0,0-1,0 1,0 0,0-1,1 1,-1-1,0 1,1-1,-1 0,0 1,1-1,1 0,14 0,0 0,31-4,-25 1,31 1,-1 3,1 2,66 12,-97-11,0 2,0 0,0 1,-1 2,0 0,-1 1,0 2,0 0,33 26,-49-34,-1 0,0 0,0 0,0 1,0-1,-1 1,0 0,0 0,0 0,0 1,1 6,-3-10,0 1,-1 0,0-1,1 1,-1 0,0-1,0 1,-1 0,1-1,0 1,-1-1,0 1,0 0,1-1,-2 0,1 1,0-1,0 1,-1-1,1 0,-1 0,0 0,1 0,-1 0,0 0,-3 1,-16 14,0-2,-1-1,0-1,-1-1,-1-1,0 0,0-2,-1-1,-36 7,-58 22,95-27,-1-1,0-2,0 0,-1-1,1-2,-47 2,70-6,0 0,0 0,0 0,1 0,-1-1,0 1,0-1,1 1,-1-1,0 0,1 0,-1 0,0 0,1 0,0 0,-1 0,1 0,-1-1,1 1,0 0,0-1,0 1,0-1,0 1,-1-4,-3-9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0:41.3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1 635,'11'1,"0"0,1 1,-1 1,0 0,-1 0,1 1,0 1,-1-1,0 2,0-1,16 14,5 5,-1 1,28 32,13 21,-4 3,-3 3,-4 3,52 99,-104-171,32 64,-37-72,0 1,0-1,-1 1,0 0,0 0,-1 0,0 0,-1 11,0-19,0 0,0 0,-1 0,1 1,0-1,0 0,-1 0,1 0,0 0,-1 1,1-1,0 0,0 0,-1 0,1 0,0 0,-1 0,1 0,0 0,-1 0,1 0,0 0,-1 0,1 0,0 0,0 0,-1-1,1 1,0 0,-1 0,1 0,0 0,0 0,-1-1,1 1,0 0,0 0,0-1,-1 1,1 0,0 0,0-1,0 1,-1 0,1 0,0-1,0 1,0 0,0-1,-19-18,15 15,-114-129,5-6,-135-219,239 344,-12-18,1 0,2 0,-23-56,38 80,0-1,0 0,1 0,0 0,1 0,0 0,0 0,1-1,0 1,1 0,0 0,0-1,1 1,0 0,0 0,1 1,1-1,-1 1,10-17,15-15,2 1,1 1,2 1,2 2,1 2,2 1,0 2,3 2,0 1,76-36,-102 57,0 0,1 0,0 2,0 0,0 0,27-1,-38 5,0 0,0 0,0 1,1-1,-1 1,0 1,0-1,0 1,0-1,0 1,-1 1,1-1,-1 1,1 0,-1 0,0 0,0 0,0 1,0-1,-1 1,0 0,1 0,-1 1,2 5,-1-2,0 0,-1 1,0-1,0 1,-1 0,0 0,-1 0,1 10,-4 79,0-47,0 30,-3 0,-4-1,-4 1,-3-2,-37 111,42-163,0-1,-2 0,-1-1,-1 0,-1-1,-24 27,41-49,10-7,33-19,30-15,-23 20,0 3,1 2,1 2,0 2,1 3,0 2,86 4,-126 1,-1 2,1 0,-1 1,1 0,-1 1,0 0,0 1,-1 0,1 1,17 12,-25-14,1-1,-2 1,1 0,0 0,-1 0,0 1,1 0,-2-1,1 2,-1-1,0 0,0 1,0-1,-1 1,1 0,-2-1,1 1,0 0,-1 1,0-1,-1 0,0 0,0 0,0 0,-2 11,0-8,0-1,-1-1,-1 1,1 0,-1-1,0 1,-1-1,0 0,-8 8,-59 59,35-39,-2 2,-1-2,-1-2,-74 46,-150 59,210-116,-81 22,77-27,55-15,0-1,-1 0,1 0,-1 0,1 0,-1-1,1 1,-1-1,0-1,1 1,-1 0,1-1,-1 0,1 0,-1-1,1 1,0-1,0 0,-1 0,1 0,1-1,-1 1,0-1,-4-5,-2-3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8:50.5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23 1,'-1'31,"-9"47,-2 26,12-72,1 1,2-1,1 0,1 0,2 0,1-1,1 0,2 0,1-1,31 55,-14-35,-2 2,-3 0,33 104,-40-86,-10-37,22 62,-23-75,0 1,-2 1,0-1,-1 1,-2 0,0-1,-3 29,2-44,0 13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8:51.7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0,'2'17,"0"-1,2 1,-1-1,11 28,1 5,106 367,-86-305,41 214,-8-28,-59-269,22 99,-28-106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8:53.4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24,'4'0,"9"0,6 0,7 0,8 0,8-4,6-1,5 0,6 1,0 1,2 2,-6 0,-9 0,-7 1,-8 0,-5 1,-6-1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8:54.4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1 183,'5'-5,"2"1,-1 0,0 1,1-1,0 1,14-4,3-2,43-19,2 2,1 4,0 3,2 3,0 3,0 3,135 0,129 30,-295-12,-41-8,0 0,0 0,1 0,-1 0,0 0,0 0,0 0,0 0,0 0,0 0,0 0,0 0,0 0,1 1,-1-1,0 0,0 0,0 0,0 0,0 0,0 0,0 0,0 0,0 1,0-1,0 0,0 0,0 0,0 0,0 0,0 0,0 0,0 1,0-1,0 0,0 0,0 0,0 0,0 0,0 0,0 0,0 1,0-1,0 0,0 0,-1 0,1 0,0 0,0 0,0 0,0 0,0 0,0 0,0 0,0 1,0-1,-1 0,1 0,0 0,0 0,0 0,0 0,0 0,0 0,0 0,-1 0,1 0,0 0,0 0,-26 7,7-4,1 1,-1 1,1 1,0 0,0 1,0 1,-16 11,23-11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9:00.9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 1,'-1'0,"0"1,0-1,0 1,0-1,0 1,0 0,0-1,0 1,0 0,0 0,0 0,1 0,-1 0,0 0,1 0,-1 0,0 0,1 0,-1 0,1 0,0 0,-1 0,1 1,0-1,0 0,0 0,0 2,-3 35,6-13,1-1,1 0,1 0,1 0,19 40,-4-6,152 397,-154-381,-17-56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9:01.4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9:03.0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272 15,'-6'2,"1"0,0 1,1 0,-1 0,0 0,1 1,0-1,-1 1,1 0,1 0,-1 1,-4 7,-1-2,-89 113,35-41,58-76,1 0,-1 1,2 0,-1 0,0 0,1 0,1 0,-1 1,1-1,-1 10,2-14,1 0,0-1,0 1,0-1,0 1,0 0,0-1,1 1,-1-1,1 1,0-1,0 1,0-1,0 1,0-1,0 0,1 0,-1 1,1-1,-1 0,1 0,0-1,0 1,0 0,0 0,0-1,0 0,0 1,1-1,-1 0,0 0,1 0,4 1,22 5,44 4,12 2,-38-4,0-3,1-1,0-3,89-7,-135 5,0 0,0 0,1 0,-1-1,0 1,0 0,0-1,1 0,-1 1,0-1,0 0,0 0,0 0,-1-1,1 1,0 0,0-1,-1 1,1-1,-1 0,1 1,1-4,-2 3,-1-1,1 1,-1-1,1 1,-1-1,0 1,0-1,0 1,0-1,0 1,-1-1,1 1,-1-1,0 1,0-1,-1-2,-5-8,0-1,-1 2,0-1,-1 1,-11-12,-27-31,-69-108,108 150,-1 1,0 1,0 0,-1 0,-1 1,0 0,-20-14,16 15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9:04.4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1,'2'0,"0"1,0-1,0 1,0 0,0-1,0 1,0 0,0 0,-1 1,1-1,0 0,-1 0,1 1,-1-1,1 1,-1 0,0-1,1 1,0 3,24 44,-18-31,11 18,-1 1,-2 1,-2 0,-1 1,-2 0,-2 1,6 54,-14-87,1 1,1 0,-1-1,1 1,1-1,-1 0,1 0,0-1,1 1,0-1,0 0,0 0,1 0,-1-1,13 9,-10-7,0 0,0 0,-1 0,-1 1,1 0,-1 0,0 1,-1-1,6 15,-6-9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9:06.6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94 298,'1'18,"1"1,1-1,0 0,2 0,0 0,1 0,1-1,0 0,1-1,1 1,12 14,19 26,74 80,-94-114,21 21,-13-15,39 55,-60-65,-7-19,0 1,0-1,-1 0,1 1,0-1,0 0,-1 0,1 0,0 1,-1-1,1 0,0 0,-1 0,1 0,0 0,-1 1,1-1,0 0,-1 0,1 0,0 0,-1 0,1 0,0 0,-1 0,1 0,0 0,-1 0,1-1,0 1,-1 0,-3-1,0 0,1-1,-1 0,1 1,0-1,-1 0,1 0,-4-4,-95-111,74 83,1 0,2-2,2-1,-21-43,17 33,-61-147,54 112,29 72,-3-7,1-1,1 0,0 0,-3-21,8 36,0-1,1 1,-1 0,1-1,0 1,0 0,0 0,0-1,1 1,0 0,-1 0,1-1,0 1,0 0,1 0,-1 0,1 0,-1 0,1 1,0-1,0 0,0 1,0-1,1 1,-1 0,1 0,-1 0,1 0,0 0,6-2,8-3,2 2,-1 0,1 1,-1 1,37-2,99 8,-99 0,3-1,91 16,-127-13,0 0,0 1,0 2,0 0,-1 1,-1 1,21 13,-36-19,0-1,0 1,0 0,-1 1,1-1,-1 1,0 0,-1 0,7 10,-9-13,-1-1,1 1,0 0,-1 0,1-1,-1 1,0 0,0 0,1 0,-1-1,-1 1,1 0,0 0,0 0,0 0,-1-1,1 1,-1 0,0 0,1-1,-1 1,0-1,0 1,0 0,0-1,0 0,-1 1,1-1,0 0,-1 1,1-1,-1 0,1 0,-1 0,1 0,-3 1,-20 11,-1-1,1-1,-2-1,1-1,-1-1,-1-1,1-2,-1 0,0-2,-42 0,55-3,-1 2,0 0,-15 4,-17 3,30-8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9:07.8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57 48,'-2'-3,"1"-1,-1 1,0 0,0 0,0 0,0 0,-1 1,1-1,-1 1,0-1,1 1,-1 0,0 0,0 0,0 0,-1 1,1-1,-5-1,8 4,0-1,-1 0,1 0,0 1,-1-1,1 0,0 1,0-1,-1 0,1 1,0-1,0 0,0 1,0-1,-1 1,1-1,0 0,0 1,0-1,0 1,0-1,0 0,0 1,0-1,0 1,0-1,0 1,0-1,0 0,1 1,-1-1,0 0,0 1,0-1,1 1,-1-1,0 0,0 1,1-1,8 26,-8-22,12 35,2-1,1-1,2-1,42 65,-44-83,0-3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0:43.7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24 322,'-3'3,"0"0,1 0,0 1,0-1,0 1,0-1,1 1,-1 0,1 0,0 0,0 0,0 0,1 0,-1 0,1 0,0 0,1 6,-1-4,1 0,0 0,0 0,1 0,-1 0,1-1,1 1,-1-1,1 1,0-1,4 6,4 1,1 0,0-1,1-1,0 0,1 0,0-1,0-1,1-1,0 0,0-1,1 0,-1-1,1-1,1 0,-1-2,31 2,17-2,0-3,122-18,-183 19,1 0,0-1,0 1,-1-1,1 0,0 1,0-2,-1 1,1 0,-1-1,1 0,-1 1,0-1,0-1,0 1,0 0,0-1,0 1,-1-1,1 0,-1 0,1 0,-1 0,0-1,-1 1,1 0,0-1,-1 0,0 1,0-1,0 0,0 1,-1-1,1 0,-1 0,0 1,0-1,-1 0,1 0,-1 0,1 1,-1-1,0 0,-1 1,1-1,-1 1,-2-6,-15-16,18 24,1 0,-1 1,1-1,-1 0,0 0,1 1,-1-1,0 0,1 1,-1-1,0 1,0-1,0 1,1 0,-1-1,0 1,0 0,0-1,0 1,0 0,0 0,0 0,0 0,0 0,1 0,-1 0,0 0,-1 0,2 1,-1 0,1 0,1 0,-1-1,0 1,0 0,0 0,0 0,0 0,1 0,-1-1,0 1,1 0,-1 0,1-1,-1 1,1 0,-1 0,1-1,-1 1,1-1,0 1,-1 0,3 0,16 17,-2-7,1-1,0-1,0 0,1-2,28 9,20 8,8 11,-40-18,68 23,-102-39,1-1,-1 0,0 0,0 0,0 0,0 0,0 0,0 0,0 0,0-1,0 1,1 0,-1-1,0 1,0-1,0 1,0-1,-1 1,1-1,0 0,0 1,0-1,0 0,-1 0,1 1,0-1,-1 0,1 0,0 0,-1 0,1 0,-1 0,0 0,1 0,-1 0,0 0,0 0,1 0,-1-1,0 1,0 0,-1-2,2-58,-2 49,2-17,2 1,0-1,11-39,5-47,-16 5,-3 97,-1 1,0 0,-1-1,-1 1,0 0,-8-21,9 31,1-1,-1 1,1 0,-1-1,0 1,0 0,1 0,-2 0,1 0,0 1,0-1,-1 0,1 1,-1 0,1-1,-1 1,1 0,-1 0,0 1,0-1,1 0,-1 1,0 0,0 0,0 0,0 0,1 0,-1 0,0 1,0-1,1 1,-1 0,0 0,1 0,-1 0,0 0,1 1,-5 2,7-3,-1 0,1 0,-1 0,0 0,1 0,0 0,-1 1,1-1,0 0,-1 0,1 0,0 0,0 1,0-1,0 0,0 0,0 0,1 0,-1 1,0-1,1 0,-1 0,0 0,1 0,0 0,-1 0,1 0,-1 0,1 0,0 0,0 0,0 0,-1 0,1-1,0 1,0 0,1 0,40 28,209 90,-103-51,-83-38,-18-10,-1 3,-1 1,-2 2,47 37,-87-61,0 0,-1 0,1 1,-1-1,1 1,-1 0,0 0,0 0,0 0,0 0,0 0,-1 1,0-1,1 1,-1-1,-1 1,1-1,0 1,-1-1,0 1,0 0,0-1,0 1,0 0,-1-1,1 1,-1-1,0 1,0-1,-1 1,1-1,-1 0,0 0,1 0,-1 0,-1 0,1 0,0 0,-1 0,-2 2,-5 4,0 0,0 0,-1-1,0 0,0-1,-1 0,1-1,-2 0,-21 7,-33-2,47-10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9:11.1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417 1,'2'31,"1"1,2 0,1-1,1 1,14 34,-7-19,-12-42,0-1,-1 1,0 0,1 0,-1 0,-1 0,1 0,-1 0,0 1,0-1,0 0,-1 0,0 0,0 0,0 0,0 0,-1-1,0 1,0 0,0-1,-1 1,0-1,1 0,-1 0,-1 0,1 0,-1 0,1-1,-1 1,0-1,0 0,-1 0,-4 2,-7 6,-1-2,0 0,0 0,-1-2,0 0,0-1,0-1,-28 4,9-1,28-5,-1-1,1 0,-1-1,0 0,1 0,-17-2,24 1,0-1,0 1,0-1,0 0,0 0,0 0,0 0,1 0,-1 0,0-1,0 1,1-1,-1 1,1-1,-1 1,1-1,0 0,0 0,0 1,0-1,0 0,0 0,0 0,0 0,1-1,-1 1,1 0,0 0,0 0,-1 0,1 0,1-1,-1 1,1-4,0-8,1 0,0 1,5-16,6-40,-13 67,1-13,-1 0,0 0,-1 0,-6-29,7 41,-1 1,1-1,-1 1,0-1,0 1,0-1,-1 1,1 0,0-1,-1 1,1 0,-1 0,0 0,0 0,0 1,0-1,0 0,0 1,0-1,-1 1,1 0,-1 0,1 0,0 0,-1 0,0 0,1 1,-1-1,1 1,-1 0,0 0,1 0,-1 0,0 0,1 1,-4 0,5 0,-1-1,1 1,0 0,-1 0,1 1,0-1,0 0,0 0,0 1,0-1,0 0,0 1,0-1,0 1,1-1,-1 1,1-1,-1 1,1 0,-1-1,1 1,0 0,0-1,0 1,0 0,0-1,0 1,1 0,-1-1,1 3,10 54,43 151,-49-190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1:25.4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1013 8,'3'-8,"-13"9,-17 8,-15 18,0 2,3 2,-45 44,-2 0,-364 278,241-192,207-160,0 1,0 0,0-1,0 1,0 0,0 0,0 1,1-1,-1 0,1 0,0 1,0-1,0 1,0-1,0 1,0 0,0 3,1-5,0-1,0 1,0-1,0 1,0 0,1-1,-1 1,0-1,0 1,0-1,1 1,-1-1,0 1,1-1,-1 0,0 1,1-1,-1 1,0-1,1 0,-1 1,1-1,-1 0,1 1,-1-1,1 0,-1 0,1 1,0-1,1 0,0 0,0 0,0 0,1 0,-1 0,0 0,0-1,0 1,0-1,0 1,0-1,2-1,19-7,214-73,284-26,-413 95,1 4,205 9,-229 12,-77-10,-1 0,1 0,-1 1,0 0,0 0,0 0,0 1,11 9,-16-11,0 0,-1 0,1 1,-1-1,0 0,1 1,-1-1,0 1,0-1,-1 1,1 0,0-1,-1 1,0 0,0-1,1 1,-2 0,1 0,0-1,0 1,-1 0,0-1,1 1,-2 2,-4 12,0-1,-15 27,9-17,-40 95,-95 195,112-270,33-43,0 0,-1 0,1 0,-1-1,0 1,0-1,0 0,0 0,-1 0,1 0,0 0,-6 1,8-3,-1-1,1 1,-1 0,1-1,0 1,-1-1,1 0,0 1,-1-1,1 0,0 0,0 1,0-1,0 0,0 0,0-1,0 1,0 0,0 0,0 0,1-1,-1 1,0 0,1-1,-1 1,1 0,0-1,-1 1,1-1,0 1,0-3,-5-52,5 51,0-28,1-5,-3 1,0 0,-14-65,10 81,2 0,0 0,1 0,1 0,1-1,1 1,4-32,-3 46,0 0,1 0,0 0,0 0,1 1,0-1,0 1,1-1,-1 1,1 0,1 1,-1-1,1 1,0-1,0 1,0 1,1-1,0 1,0 0,0 0,0 1,1 0,-1 0,1 0,12-3,3 0,-3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1:27.5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63,'1'-2,"-1"0,1 0,-1 0,1 0,0 1,0-1,0 0,0 0,0 0,0 1,0-1,1 1,-1-1,1 1,-1-1,1 1,-1 0,1 0,0 0,0 0,-1 0,1 0,0 0,0 0,0 1,0-1,0 1,0-1,2 1,62-7,-66 7,88-9,-60 5,56 0,-75 4,0 1,0 0,0 1,0 0,0 0,0 1,-1 0,1 0,-1 1,10 6,-16-9,1 0,-1 1,0-1,0 0,-1 1,1 0,0-1,0 1,-1 0,1 0,-1 0,1 0,-1 0,0 0,0 0,0 1,0-1,0 0,-1 1,1-1,-1 0,1 1,-1-1,0 1,0-1,0 0,0 1,-1-1,1 1,-1-1,1 0,-1 1,0-1,0 0,0 1,0-1,0 0,0 0,-1 0,1 0,-3 2,-7 10,-1 0,-1-1,0-1,-23 17,23-18,9-8,-27 24,30-26,0 0,0 0,0 0,0 0,0 0,1 0,-1 0,0 0,0 0,1 1,-1-1,1 0,-1 0,1 1,0-1,-1 0,1 1,0-1,0 0,0 0,0 1,0-1,0 0,1 3,0-3,0-1,0 1,0 0,0 0,1-1,-1 1,0-1,0 1,1-1,-1 0,0 1,1-1,-1 0,0 0,1 0,-1 0,0 0,1 0,1-1,37-4,-28 3,-9 2,44-5,72 1,-107 4,0 1,0 0,0 0,0 2,0-1,-1 2,1-1,-1 2,0 0,0 0,17 11,-25-14,0 1,-1 0,1 0,0-1,-1 2,0-1,0 0,0 0,0 1,0-1,-1 1,1 0,-1-1,0 1,0 0,0 0,-1 0,1 0,-1-1,0 1,0 0,0 0,-1 0,0 0,-1 5,-3 10,-1 0,-1 0,-18 34,3-6,0 12,-2-1,-3-2,-3 0,-2-3,-45 60,74-108,-1-1,1 0,-1 0,0 0,0 0,0-1,0 0,-1 0,1 0,-1 0,0 0,0-1,-9 3,-2-2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1:28.6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1 240,'8'-6,"0"-1,1 2,-1-1,1 1,0 0,19-6,13-7,164-81,-67 30,-122 60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1:29.5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0 208,'4'-3,"5"-2,0-4,4 0,2-3,4-2,5-4,3-1,0-3,0 4,-1 4,-5 1,-2-1,-1 1,1 0,-4 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1:31.5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1 277,'0'-3,"1"-1,0 1,0-1,1 1,-1-1,1 1,0 0,0-1,0 1,0 0,0 0,0 0,1 1,0-1,-1 1,1-1,0 1,5-3,62-34,197-73,-221 97,1 2,1 3,94-10,-112 17,-9 1,1 0,0 2,0 0,-1 1,38 7,-56-7,-1-1,1 1,-1 0,1 0,-1 0,1 1,-1-1,0 1,1-1,-1 1,0-1,0 1,0 0,0 0,-1 0,1 0,-1 1,1-1,-1 0,3 5,-4-3,1 0,0 0,-1 0,1 0,-1-1,0 1,-1 0,1 0,-1 0,1 0,-1 0,-3 7,0 0,-1-1,-1 1,0-1,0 1,-1-2,0 1,0-1,-13 11,-198 204,49-47,140-152,22-20,1 0,-1 1,1 0,0 1,-8 11,12-15,1 1,-1-1,1 0,0 0,0 1,0-1,1 0,-1 1,1-1,0 1,0-1,0 1,0-1,0 1,1-1,0 0,-1 1,3 3,51 152,-50-139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1:32.5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 38,'0'-3,"0"-6,-4-1,-5 1,-1 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0:45.4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1 282,'0'-1,"-1"0,1 0,0 0,0 0,0 0,0 0,0 0,0 0,0 0,1 0,-1 0,0 0,0 0,1 0,-1 0,1 0,-1 1,1-1,-1 0,1 0,0 0,-1 0,1 1,0-1,0 0,-1 1,1-1,0 0,0 1,0-1,0 1,0 0,0-1,0 1,0 0,0-1,0 1,0 0,0 0,0 0,0 0,0 0,0 0,0 0,0 0,0 0,0 1,0-1,0 0,0 1,0-1,0 0,0 1,0-1,1 2,5 2,1 0,-1 0,0 1,0 0,10 9,134 148,3 4,-113-127,81 61,-121-99,0 0,0 0,1 0,-1 0,0 0,1-1,-1 1,1 0,-1-1,0 1,1-1,0 0,-1 1,1-1,-1 0,1 0,-1 0,1 0,-1 0,1 0,0 0,-1-1,1 1,-1 0,1-1,-1 0,1 1,0-2,1 0,-1 0,0-1,0 1,0-1,-1 1,1-1,-1 0,1 1,-1-1,0 0,0 0,0 0,0-4,3-12,-2-1,0 0,-2-25,0 45,-3-563,7 520,1 29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0:48.0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32,'0'-2,"1"1,-1-1,1 1,0 0,0-1,0 1,0 0,0 0,0 0,0-1,0 1,0 0,0 1,0-1,1 0,-1 0,0 0,1 1,-1-1,1 1,-1-1,3 0,33-6,-31 8,1 1,-1-1,0 1,-1 1,1-1,0 1,-1 0,1 0,-1 1,0-1,0 1,0 1,-1-1,1 0,-1 1,7 9,4 9,-1 1,18 40,-12-23,-12-27,-1 1,0 1,-1-1,-1 1,0 0,-2 0,3 17,-5-27,-1 1,0-1,0 0,-1 0,0 0,0 0,0 0,-1 0,1 0,-1 0,-1-1,1 1,-1-1,0 1,0-1,-1 0,0 0,0 0,0-1,0 0,-1 1,-6 4,4-5,0 0,-1-1,1 1,-1-1,0-1,-10 3,-19 6,117-57,-61 33,1 1,-1 1,2 1,-1 0,2 2,28-9,-37 14,0-1,1-1,-2 0,1-1,15-9,14-7,-38 21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0:54.8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292 0,'-1'5,"-1"-1,0 0,0 0,-1 0,1 0,-1-1,0 1,-3 3,-5 7,-7 17,2 1,1 2,-15 46,-19 44,36-94,1 2,2 0,-13 66,-17 158,35-216,-1 66,6-66,-11 70,9-98,-5 33,7-45,0 1,0-1,0 1,0-1,0 0,0 1,1-1,-1 0,0 1,0-1,0 1,0-1,0 0,1 1,-1-1,0 0,0 1,0-1,1 0,-1 0,0 1,0-1,1 0,-1 0,0 1,1-1,-1 0,0 0,1 0,-1 1,1-1,19-12,3-8,-10 6,2 0,0 1,0 1,1 1,1 0,0 1,34-14,-20 14,0 2,1 1,0 2,38-2,66-14,74-2,-199 22,-1-1,1 0,-1-1,0 0,0 0,0-1,-1 0,0-1,1 0,-1-1,-1 0,1 0,8-9,6-1,2 1,-1 1,2 1,0 1,0 1,32-7,-9 5,51-6,-92 18,7 0,-15 1,-1 0,1 0,0 0,0 0,0 0,0 0,0 0,0 0,0 1,0-1,0 0,-1 0,1 0,0 0,0 0,0 0,0 0,0 1,0-1,0 0,0 0,0 0,0 0,0 0,0 1,0-1,0 0,0 0,0 0,0 0,0 0,0 0,0 1,0-1,0 0,1 0,-1 0,0 0,0 0,0 0,0 0,0 1,0-1,0 0,0 0,0 0,1 0,-1 0,0 0,0 0,0 0,-8 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0:07.3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129 333,'1'9,"0"0,0-1,1 1,0 0,0-1,1 1,0-1,5 9,40 64,-26-46,146 261,-53-91,-100-182,12 20,-26-41,0 0,1 0,-1 0,-1 1,1-1,0 0,-1 0,1 1,-1-1,1 0,-1 1,0-1,0 1,0-1,-1 3,0-5,1 1,-1-1,1 0,-1 1,0-1,1 0,-1 0,1 0,-1 0,0 0,1 0,-1 0,0 0,1 0,-1 0,0 0,1 0,-1 0,0 0,1 0,-1-1,1 1,-1 0,0-1,1 1,-1 0,1-1,-1 1,0-1,-19-12,11 2,-1 0,1-1,1 0,0-1,-10-23,-11-17,-62-93,6-4,-97-234,123 256,57 126,1 0,0 0,1-1,-1 1,0 0,1-1,-1 1,1-1,0 1,-1-1,1 1,1 0,-1-1,0 1,0-1,1 1,0-1,0-2,2 0,-1 0,1 0,0 0,0 0,0 1,1-1,7-6,0 0,1 1,1 1,0 0,0 0,15-6,-22 13,0-1,0 1,0 0,0 1,1-1,-1 2,0-1,1 0,-1 1,1 0,-1 1,11 1,4 3,-1 1,31 12,4 1,27 7,85 24,-162-50,-1 2,1-1,0 0,-1 1,1 0,-1 0,1 0,-1 1,0-1,0 1,0 0,6 6,-9-7,0 0,0 0,0 0,0 0,0 1,-1-1,1 0,-1 0,1 1,-1-1,0 0,0 1,0-1,0 0,0 1,-1-1,1 0,-1 0,1 1,-1-1,0 0,0 0,0 0,0 0,0 0,-1 0,1 0,-2 2,-24 39,-25 60,38-80,0-2,-1 1,-2-2,0 0,-1-1,-1-1,-23 18,7-8,-48 44,137-52,-27-7,0 2,28 22,12 7,-31-20,0 2,51 49,-60-49,1-2,1-1,1-1,47 25,-3-14,-49-23,-1 0,0 2,-1 1,40 29,-51-32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1:20.1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1113 0,'-15'2,"0"0,0 2,1-1,-1 2,1 0,0 1,1 0,-1 1,-14 10,-6 1,-143 78,4 8,-215 169,361-253,2-1,1 1,-31 33,49-47,1 0,0 0,0 1,1-1,0 1,0 0,1 0,0 1,0-1,0 1,1-1,0 1,1 0,-1 15,1-13,2 0,-1 0,1 1,1-1,0 0,1 0,-1 0,2 0,6 14,-7-20,0 1,1 0,-1 0,1-1,0 0,0 0,1 0,-1 0,1-1,0 0,0 0,0 0,0 0,0-1,1 0,-1 0,1 0,9 1,40 4,0-2,0-3,65-5,-26 1,108-1,287 3,-436 3,1 3,-1 2,98 27,-147-33,0-1,0 0,0 1,-1 0,1 0,-1 0,1 0,-1 1,0-1,0 1,0 0,0 0,0 0,-1 0,5 7,-6-8,0 0,0 0,0 1,-1-1,1 0,-1 1,0-1,0 1,1-1,-1 0,-1 1,1-1,0 1,-1-1,1 0,-1 1,0-1,1 0,-1 1,0-1,-1 0,1 0,0 0,-1 0,1 0,-1 0,-2 2,-15 15,-2 0,0-2,0 0,-2-1,0-2,0 0,-47 19,-13-2,-93 21,29-9,-24 4,151-41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0:57.6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263 0,'-3'2,"0"-1,0 0,0 1,0 0,0 0,0 0,0 0,1 0,-5 5,-7 5,-18 8,24-15,0-1,1 1,-1 0,1 1,0 0,0 0,1 0,0 1,0 0,-10 16,-15 27,21-37,1 1,0 0,2 1,-1 0,2 0,0 1,-6 21,12-35,0 0,1 0,-1 0,0 0,1 0,-1 0,1 0,-1-1,1 1,0 0,0 0,0 0,0-1,0 1,0 0,0-1,1 1,-1-1,1 0,-1 1,1-1,-1 0,1 0,0 0,0 0,-1 0,5 1,57 19,-56-19,19 4,-1-1,1-1,0-2,0 0,0-2,1 0,-1-2,0-1,-1-2,1 0,29-10,-33 3,7-2,-28 14,0 1,0-1,0 0,0 1,0-1,0 0,-1 1,1-1,0 1,0-1,-1 1,1 0,0-1,-1 1,1 0,0-1,-1 1,1 0,-1 0,1 0,-1 0,0-1,1 1,-1 0,0 0,0 0,0 0,1 0,-1 0,0 0,0 0,0 0,0 0,-1 1,1 7,0 0,0 0,-1 0,0 0,-1 0,0 0,-1 0,-5 13,-36 71,28-63,-108 189,101-179,17-26,-2-1,0 0,0 0,-1-1,-1 0,0-1,-17 15,26-25,0 0,0 0,0 0,-1 0,1 0,0 0,-1-1,1 1,0 0,-1-1,1 1,-1-1,1 0,-1 1,1-1,-1 0,1 0,-4 0,4-1,0 1,0-1,0 1,0-1,1 1,-1-1,0 0,0 1,1-1,-1 0,0 0,1 1,-1-1,1 0,-1 0,1 0,-1 0,1 0,-1 0,1-2,-2-3,1 0,1 0,-1 0,1 0,0 0,0 0,1 0,1-6,8-74,-9 63,2 0,0 1,9-34,-10 50,1 0,-1 0,1 0,0 0,0 0,1 0,0 1,0-1,0 1,1 0,-1 1,1-1,1 1,-1 0,0 0,9-4,3 0,1 0,38-9,-14 4,-28 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0:59.8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70,'38'-3,"0"-1,-1-1,61-18,-51 11,70-8,-114 19,0 1,0-1,0 1,0 0,0 0,0 0,0 0,0 1,0-1,0 1,0 0,-1 0,1 0,0 0,0 0,0 1,-1-1,1 1,3 3,-5-3,0 0,0 0,0 1,-1-1,1 0,-1 0,1 1,-1-1,0 0,0 1,0-1,0 0,0 1,-1-1,1 0,-1 1,1-1,-1 0,0 0,0 0,0 1,0-1,0 0,0 0,-1-1,-1 3,-7 11,-1-1,0 0,-16 14,-23 29,18-12,10-12,-37 41,48-64,13-16,17-18,-3 12,8-9,1 2,0 0,2 2,0 1,1 1,56-21,3 13,138-20,-185 43,-30 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1:01.7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1 193,'18'0,"1"-2,-1 0,1-1,-1-1,28-10,84-41,-88 35,77-25,-99 40,-1-2,0 0,24-13,-28 12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1:02.8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0 149,'11'-1,"-1"-1,0 0,1 0,-1-1,0-1,-1 0,1 0,-1-1,1 0,-2-1,1 0,8-7,-4 4,1 0,-1 0,2 2,21-10,46-16,-68 26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1:05.3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36,'4'-4,"0"1,0 0,0-1,0 2,1-1,-1 0,1 1,0 0,0 0,0 0,0 1,0 0,0 0,0 0,1 0,-1 1,0 0,0 0,1 0,-1 1,0 0,0 0,0 0,0 1,0-1,0 1,0 0,0 1,-1-1,1 1,-1 0,0 0,0 0,0 1,6 5,2 5,5 4,-1 0,-1 1,0 1,16 30,-29-46,1 1,-1-1,0 1,0 0,-1-1,0 1,1 0,-2 0,1 0,0 0,-1 0,0 0,0 0,-1 0,1 0,-1 0,0 0,-1 0,1-1,-1 1,0 0,0-1,0 1,-1-1,1 0,-1 0,0 0,-4 4,-22 21,-1-1,-46 32,74-58,0-1,0 1,-1-1,1 1,1 0,-1 0,0 0,0 0,1 0,-1 1,1-1,-1 0,1 1,0-1,0 1,-1 4,1 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1:07.7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0,'0'4,"4"1,5 0,5 3,3 3,4 1,1 1,-3 3,0 3,-4 1,-5-3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1:08.4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1:10.1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83 1,'-4'0,"-5"4,-5 4,0 6,3 4,-2 2,3 2,2-3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1:12.6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1 111,'0'100,"3"-101,6-14,7-20,-7 6,-5 14,1 0,1 1,11-24,-15 34,0 1,1-1,-1 1,1 0,-1 0,1 0,0 0,0 1,0-1,0 1,1 0,-1 0,1 0,-1 0,1 0,0 1,0 0,-1 0,7-1,-9 2,1-1,-1 1,1 0,-1 0,1 1,-1-1,1 0,-1 0,0 1,1-1,-1 1,1-1,-1 1,0-1,0 1,1 0,-1 0,0 0,0-1,0 1,0 0,0 1,0-1,0 0,0 0,0 0,0 1,-1-1,2 2,3 11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2:03.7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309 0,'-20'3,"0"0,0 1,0 0,0 2,1 0,0 2,0 0,1 1,0 1,1 0,0 1,-27 25,40-34,1 0,1 1,-1 0,0 0,1-1,-1 2,1-1,0 0,0 0,0 1,0-1,1 1,-1-1,1 1,0 0,0 0,1-1,-1 1,1 0,-1 0,1 0,1 0,-1 0,0-1,2 6,0-5,0 0,0 0,0-1,1 1,-1-1,1 0,0 0,0 0,0 0,0 0,1-1,-1 1,1-1,-1 0,1 0,0 0,0 0,0-1,0 0,0 0,0 0,0 0,5 0,66 5,14 3,-8-1,-64-8,0 1,31 6,-42-6,0 1,0 0,0 1,0-1,-1 1,1 0,-1 1,0-1,0 1,0 0,7 7,8 10,-4-6,0 2,21 29,-34-42,-1-1,0 1,1-1,-1 1,-1 0,1 0,0 0,-1 0,0 1,0-1,0 0,-1 0,1 1,-1-1,0 0,0 1,0-1,-1 0,-1 8,0-9,1-1,-1 1,0-1,1 0,-1 1,0-1,0 0,-1 0,1 0,0-1,-1 1,1 0,-1-1,1 0,-1 1,0-1,1 0,-1-1,0 1,0 0,0-1,0 1,-4-1,-11 1,-1 0,-29-4,21 1,9 0,0 0,-1-1,2-2,-21-6,18 4,-1 2,-30-5,31 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1:22.53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19 113,'-18'65,"17"-52,1 0,1 1,0-1,1 0,0 0,1 0,1 0,0-1,1 1,0-1,0 0,2 0,-1-1,2 0,-1 0,13 13,-14-16,2 0,-1 0,1 0,0-1,1 0,-1 0,1-1,1 0,-1-1,1 0,0-1,0 1,1-2,-1 0,1 0,-1-1,1 0,0-1,0 0,12-1,-19-1,0 1,-1-1,1-1,0 1,-1 0,1-1,-1 0,0 0,1 0,-1 0,0-1,0 1,0-1,-1 1,1-1,-1 0,1 0,-1-1,0 1,0 0,0-1,-1 1,1-1,-1 1,0-1,1-6,3-11,-1 0,-2 0,1-35,-2 37,-1-269,2 295,0 1,0 0,1-1,0 0,0 1,1-1,0-1,0 1,0 0,10 10,-2-1,206 248,-144-180,218 226,-55-63,-225-234,-1 1,-1 0,0 1,-1 0,-1 0,12 29,-18-38,0 0,-1 0,1 0,-1 0,-1 0,1 1,-1-1,0 0,-1 11,0-13,0 0,0-1,-1 1,1 0,-1-1,0 0,1 1,-2-1,1 0,0 0,-1 0,1 0,-1 0,0-1,0 1,0-1,-3 3,-5 2,2-1,-1 1,1-2,-1 1,0-1,-1-1,-12 4,21-7,0-1,-1 0,1 0,0 0,-1 0,1 0,0 0,0 0,-1-1,1 1,0-1,0 0,-1 1,1-1,0 0,0 0,0-1,0 1,0 0,1-1,-1 1,0-1,1 1,-1-1,1 0,-1 0,1 0,0 0,0 0,0 0,0 0,0 0,0 0,0 0,1-1,-1-2,-22-73,4-1,-16-140,17-165,18 370,1-1,1 1,0 0,0 1,2-1,0 0,0 1,1 0,1 0,12-21,-17 32,0 1,0 0,-1-1,1 1,0-1,0 1,-1-1,1 1,-1-1,0 0,1 1,-1-1,0 1,0-1,0 0,0 1,0-1,0 0,-1-1,-9 1,-9 15,11-4,-1 0,1 0,1 1,-11 18,15-23,1-1,-1 1,1 0,0-1,1 1,-1 0,1 0,0 0,0 0,1 0,-1 0,1 0,0 0,2 7,-2-10,1 0,0 0,0 0,0-1,0 1,0 0,0 0,1-1,-1 1,1-1,-1 1,1-1,-1 0,1 0,0 1,0-1,-1 0,1 0,0-1,0 1,0 0,0-1,0 1,0-1,0 0,3 1,66-1,-42-1,3 4,-1 1,0 2,48 15,8 1,-61-17,-9-2,-1 0,0 1,0 1,24 11,-36-15,-1 1,1 0,-1 1,0-1,0 0,0 1,0 0,0 0,-1 0,1 0,-1 0,0 0,0 0,0 1,0-1,0 1,-1 0,1 0,-1-1,0 1,-1 0,1 0,-1 0,1 5,-1 1,-1 0,1 0,-2 0,1 0,-1-1,-1 1,0-1,0 1,-10 16,11-21,-1 0,0-1,0 1,-1-1,1 0,-1 0,0 0,0 0,-1-1,1 1,-1-1,1-1,-1 1,0 0,0-1,0 0,-1 0,1-1,-7 2,-6-1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2:06.1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1,'1'0,"1"0,-1 1,0-1,1 1,-1-1,0 1,0 0,0-1,1 1,-1 0,0 0,0 0,0 0,0 0,0 0,-1 0,1 0,0 0,0 0,-1 1,1-1,0 2,12 33,-10-29,4 12,2-1,0 0,1-1,1 0,0 0,2-1,-1-1,2 0,0-1,1 0,0-1,28 17,-40-27,1-1,-1 0,0 0,0 0,1-1,-1 1,1-1,0 0,-1 0,1 0,0 0,-1-1,1 1,0-1,0 0,0 0,5-1,-2-2,0 1,0-1,0-1,0 1,-1-1,12-9,2-1,-3 3,2 0,-1 1,1 1,0 1,1 1,0 1,0 0,1 1,-1 2,37-3,-48 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2:09.0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182 89,'-1'1,"1"1,-1-1,0 1,0-1,0 0,0 1,0-1,0 0,0 0,0 0,-1 0,1 1,0-2,-1 1,1 0,-1 0,1 0,-1-1,1 1,-3 0,-34 11,29-10,0 0,1-1,-1 0,1-1,-1 0,-16-2,23 2,0 0,1-1,-1 1,0 0,0-1,1 1,-1-1,0 1,1-1,-1 0,1 0,-1 0,1 0,-1 0,1 0,0 0,-1 0,1-1,0 1,0 0,0-1,0 1,0-1,0 1,1-1,-1 1,0-1,1 0,-1 1,1-1,0 0,-1 0,1 1,0-1,0 0,0 0,0 1,0-1,1 0,-1 0,1-2,1 0,-1 0,1 0,-1 0,1 0,0 0,1 1,-1-1,1 1,-1-1,1 1,0 0,0 0,1 0,-1 0,1 1,-1-1,1 1,0 0,0 0,0 1,0-1,0 1,0-1,0 1,0 1,1-1,-1 1,6-1,6 1,0 0,-1 1,1 0,0 2,-1 0,23 7,-17-4,-1 1,-1 1,1 0,30 20,-46-26,-1 1,0-1,1 1,-1 0,0 0,0 0,-1 1,1-1,-1 1,1-1,-1 1,3 8,-4-9,-1 0,0 0,1 0,-1 0,0 1,0-1,-1 0,1 0,-1 0,1 1,-1-1,0 0,0 0,0 0,-1 0,1 0,-1-1,0 1,-3 4,-14 15,0-1,-2 0,-1-2,0 0,-1-2,-28 17,48-32,-1-1,1 1,-1 0,1-1,-1 0,0 0,1 0,-1 0,0-1,0 1,0-1,0 0,1 0,-1 0,0-1,-4 0,6 0,1 1,-1-1,0 0,1 1,-1-1,1 0,0 0,-1 0,1 0,0 0,-1 0,1-1,0 1,0 0,0-1,0 1,0 0,0-1,1 1,-1-1,0 0,1 1,-1-1,1 1,-1-1,1 0,0 1,0-1,0 0,0 0,0 1,0-1,0 0,1 1,-1-1,0 0,1 1,1-3,-1 1,0-1,1 1,0 0,0 0,0 0,0 0,0 0,1 0,-1 1,1-1,0 1,0-1,0 1,0 0,0 0,0 1,1-1,-1 1,0-1,1 1,-1 0,1 0,0 1,-1-1,5 1,15-3,0 2,0 1,23 3,-13-1,-11-2,-3 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2:10.5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1 159,'13'-10,"2"0,-1 1,1 0,0 2,1-1,-1 2,21-6,28-13,-43 14,1 1,-1 1,2 2,-1 0,1 1,0 1,24-2,-28 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2:12.2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1 155,'4'-4,"1"-5,3 0,5-4,0-3,1 2,3 3,1-1,-1-2,-1 2,2 2,0-1,3 2,0 3,-3 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2:14.1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229 1,'-10'-1,"1"2,-1-1,1 1,0 1,-1-1,1 2,0-1,-16 7,19-5,0 0,0 0,0 0,1 1,-1 0,1 0,0 0,1 1,-1-1,1 1,0 0,-3 8,6-12,-13 24,-18 43,30-63,-1 0,1 1,1-1,-1 0,1 1,0-1,1 1,-1-1,1 1,0-1,1 1,0-1,3 12,-4-16,1 0,0-1,0 1,0-1,0 1,0-1,0 1,0-1,0 0,1 1,-1-1,0 0,1 0,-1 0,1 0,-1 0,1 0,0-1,-1 1,1 0,2 0,0-1,0 1,1-1,-1 0,1 0,-1 0,1 0,-1-1,6-1,7-3,0 0,-1-1,19-10,-29 12,0 0,0 0,-1-1,1 0,-1 0,0 0,-1 0,1-1,-1 1,0-1,-1 0,1-1,-1 1,-1 0,1-1,2-11,-2 7,0 0,-1 0,0-1,-1 1,-1-1,1 1,-2-1,0 1,-3-17,4 25,-1 1,0-1,1 1,-1-1,0 1,-1-1,1 1,0 0,-1-1,1 1,-1 0,0 0,1 0,-1 0,0 0,0 1,-3-2,-8-4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2:15.0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2:17.7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249 23,'0'-1,"-1"0,1 0,-1 1,0-1,1 0,-1 0,0 0,0 0,0 0,0 1,1-1,-1 0,0 1,0-1,0 1,0-1,0 1,-1 0,1-1,0 1,0 0,0 0,0-1,-2 1,-32-5,32 5,-8-1,0 0,0 1,0 0,0 1,0 0,1 1,-1 0,0 1,-12 4,19-5,0 0,0 0,0 0,0 0,1 1,-1 0,1-1,0 1,-1 0,1 1,0-1,1 1,-1-1,1 1,0 0,-1 0,2 0,-1 0,0 0,1 0,0 0,0 1,0-1,0 0,0 7,1-8,0-1,0 1,1-1,-1 1,0-1,1 0,-1 1,1-1,0 0,0 1,0-1,0 0,0 0,0 0,1 0,-1 0,1 0,-1 0,4 2,-1-1,0 0,0-1,0 1,0-1,1 0,-1 0,1-1,-1 0,8 2,5-1,0 0,0-1,0-1,26-3,-39 2,0 0,-1 1,1-1,-1-1,1 1,-1 0,1-1,-1 0,0 1,0-1,0-1,0 1,0 0,0-1,-1 1,1-1,-1 0,0 0,0 0,0 0,0 0,0-1,1-4,2-6,-1 1,0-1,-1 0,2-24,-6 48,1 0,-1 0,2 0,-1 0,2 0,-1 0,1 0,1-1,-1 1,2-1,-1 1,1-1,1 0,0-1,9 14,132 138,-93-105,-38-38,-1 0,13 22,-19-25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2:19.5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1 273,'0'-3,"1"1,-1 0,1 0,0 0,0 0,0 0,0 0,0 0,0 0,0 0,1 0,-1 1,1-1,0 0,2-2,33-23,-30 22,28-16,1 2,0 1,63-21,-60 25,0-2,-1-2,41-25,-69 32,-17 5,-24 4,28 2,-16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2:21.2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0,'3'1,"-1"0,1 0,0 0,-1 1,1-1,0 1,-1-1,0 1,1 0,-1 0,0 0,3 4,25 28,-16-15,0 1,-1 1,-2 0,0 1,-1 0,-1 0,11 42,-15-44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2:24.3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0,'11'0,"-1"1,1 0,-1 1,1 0,-1 0,0 1,0 1,0 0,-1 0,1 1,-1 0,0 0,12 10,-7-3,-1 0,0 1,-1 0,-1 1,0 0,-1 1,10 18,-6-3,18 47,-24-53,0-2,2 1,1-2,20 32,-2-14,91 131,-117-165,0 0,-1 0,1 1,-1-1,0 1,-1 0,1-1,-1 1,1 9,-2-14,0 1,0-1,0 1,0-1,0 1,-1-1,1 0,0 1,-1-1,1 1,-1-1,1 0,-1 1,0-1,1 0,-1 1,0-1,0 0,0 0,0 0,0 0,0 0,0 0,-1 0,1 0,0-1,0 1,-1 0,1-1,-1 1,1-1,0 1,-1-1,1 0,-1 1,1-1,-1 0,1 0,-1 0,1 0,-3-1,-2 1,0 0,0-1,0 0,0 0,1 0,-1-1,0 0,1 0,-1 0,1-1,0 0,0 0,0 0,0 0,1-1,-1 0,1 0,0 0,-6-8,5 5,1-1,0 0,1 0,0 0,0-1,0 1,1-1,0 1,1-1,0 0,1 0,0-12,0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1:23.4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0,'0'20,"-1"0,2 0,5 35,-4-46,0-1,0 0,1 0,1-1,-1 1,1 0,0-1,1 0,10 12,91 97,127 105,-152-148,-72-64,-1-1,0-1,0 0,1 0,12 7,-19-13,0 0,-1 0,1 0,0-1,0 1,-1 0,1-1,0 1,0-1,0 0,0 0,0 0,-1 0,1 0,0 0,0 0,0 0,0-1,0 1,-1-1,1 0,0 1,0-1,-1 0,1 0,0 0,-1 0,1 0,-1 0,0-1,2-1,20-22,-14 13,1 1,0 0,1 1,0 0,0 0,1 1,0 1,19-10,-8 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2:25.4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2:36.8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38 50,'-1'0,"0"1,0-1,0 0,0 1,0-1,0 0,1 1,-1-1,0 1,0 0,1-1,-1 1,0 0,1-1,-1 1,1 0,-1 0,1-1,-1 1,1 0,-1 0,1 0,0 0,-1 0,1 0,0 0,0 1,-5 33,4-25,-4 15,2-8,0-1,1 1,1 0,0-1,3 22,-2-35,0 0,1 0,-1-1,1 1,0 0,0 0,0 0,0-1,1 1,-1 0,1-1,0 1,-1-1,1 0,0 0,0 0,1 0,-1 0,0 0,1 0,-1-1,1 1,-1-1,1 1,0-1,0 0,0 0,-1-1,1 1,0 0,0-1,0 0,0 0,0 0,0 0,3 0,1-1,-1-1,1 1,-1-1,1 0,-1 0,0-1,0 0,0 0,0 0,0-1,7-6,61-57,-48 41,-26 26,13-12,0 0,-2 0,1-2,12-18,-23 30,1-1,0 1,-1 0,1-1,-1 1,0-1,0 0,0 1,0-1,-1 0,1 0,-1 1,1-1,-1 0,0 0,0 0,0 0,-1 0,1 1,-1-1,1 0,-1 0,0 1,0-1,0 0,0 1,-1-1,1 1,-1-1,0 1,1 0,-1 0,0 0,0 0,-3-2,1 1,0 1,0 0,-1 0,1 0,0 0,-1 1,1-1,-1 1,1 1,-1-1,0 0,1 1,-1 0,-6 1,-73 13,21-2,33-11,-27 4,43-1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2:37.9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0,'0'4,"0"1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2:41.5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390 0,'-9'1,"0"0,1 0,-1 1,1 0,-1 0,1 1,0 0,-12 6,-64 42,25-13,39-28,1 1,0 1,0 1,1 0,1 2,-23 23,39-37,0 1,0-1,1 1,-1 0,0 0,1 0,-1-1,1 1,0 0,-1 0,1 0,0 0,0 0,0-1,1 1,-1 0,0 0,1 0,-1 0,1-1,0 1,-1 0,1 0,0-1,2 4,34 46,-20-31,1 10,22 45,-40-75,1 1,-1-1,0 1,0-1,0 1,1-1,-1 1,0-1,1 1,-1-1,0 0,1 1,-1-1,1 0,-1 1,0-1,1 0,-1 1,1-1,-1 0,1 0,-1 1,1-1,-1 0,1 0,-1 0,1 0,0 0,-1 0,1 0,14-12,16-42,-16 25,-5 17,-1 0,2 1,-1 0,1 1,1 0,0 0,1 1,-1 1,2 0,-1 1,1 0,27-8,-35 13,1 1,-1 0,1 1,-1-1,1 1,-1 1,1-1,-1 1,1 0,-1 1,1-1,-1 1,0 1,0-1,7 5,14 7,0 2,24 20,-13-10,-30-21,-1-1,-1 2,1-1,-1 0,0 1,0 0,0 1,-1-1,0 1,5 10,-8-13,-1 0,1 0,-1 0,0 0,0 0,-1 0,1 0,-1 0,0 0,0 1,0-1,-1 0,0 0,1 0,-1 0,-1 0,1 0,-1 0,1 0,-1 0,0-1,0 1,-3 3,-4 2,0 0,-1 0,0-1,-1 0,0 0,0-1,0-1,-23 10,5-2,19-9,-9 6,-1-1,0-1,-1 0,0-2,-23 6,25-10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2:43.1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0,'4'1,"1"0,0 0,-1 0,1 1,0-1,-1 1,0 0,1 1,-1-1,0 1,0 0,0 0,-1 0,5 4,51 58,-42-45,97 125,-39-46,-64-85,-2-1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2:44.9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1 164,'0'-6,"1"1,1-1,-1 1,1-1,0 1,0-1,1 1,0 0,-1 0,2 0,-1 0,1 1,6-7,2-2,0 1,1 1,19-15,-25 23,-1 0,1 0,0 0,0 0,0 1,0 0,0 1,1 0,-1 0,0 0,1 1,-1 0,1 1,12 2,-16-3,0 1,1 0,-1 0,0 0,0 0,0 1,0-1,0 1,0 0,-1 0,1 1,-1-1,1 1,-1 0,0 0,0 0,0 0,0 0,-1 1,0-1,1 1,-1 0,0 0,-1-1,1 1,1 5,-1 1,-1 0,-1 0,1-1,-1 1,-1 0,0 0,0 0,-1-1,0 1,-1-1,0 1,0-1,-6 9,6-12,0-1,0 1,-1-1,0 0,0 0,0-1,-1 1,1-1,-1 0,0 0,-1-1,1 1,0-1,-1 0,0-1,0 1,0-1,0 0,0-1,0 1,-7 0,-5-1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2:46.2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1,'0'19,"0"-5,0 0,0 0,6 23,-5-31,1-1,0 0,0 0,0 0,1 0,-1 0,1 0,1-1,-1 0,1 1,-1-1,8 6,50 34,-43-32,-1 0,22 21,-28-20,-4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2:48.3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145 1,'1'11,"0"1,0 0,1-1,1 1,0-1,0 0,1 0,1 0,0-1,0 1,11 14,-8-10,-1 0,-1 0,0 1,-1-1,5 30,-8-35,0 0,-1-1,-1 1,0 0,0 0,-1 0,0-1,-1 1,0-1,0 1,-4 9,4-16,0 1,0-1,0 0,0 0,0 0,0 0,-1-1,1 1,-1 0,0-1,0 0,0 0,0 0,0 0,-1 0,1-1,0 1,-1-1,-5 1,-5 1,-1-1,1-1,-27 0,-27 3,53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3:21.1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0 187,'8'4,"0"0,0 1,0-1,-1 1,1 1,-1-1,8 10,11 6,394 356,-269-232,-137-130,0 0,-1 2,12 19,25 29,-50-64,1 0,0 1,0-1,0 0,0 0,0 0,0 0,0 0,0 0,0 0,1-1,-1 1,0 0,1-1,-1 1,0-1,1 1,-1-1,1 0,-1 1,0-1,1 0,-1 0,2 0,-2-1,1 0,-1 0,0 0,0 0,0 0,0 0,0 0,0 0,0 0,-1 0,1-1,0 1,-1 0,1 0,-1-1,1 1,-1-1,1 1,-1-2,3-12,-2 0,1-1,-2-19,0 32,-3-37,-2 0,-2 0,-16-55,-4-22,12 40,2 14,3 0,-4-117,15 161,0 11,-1 1,0-1,0 0,0 0,-1 1,0-1,-1 1,0-1,0 1,-4-11,2 12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3:22.2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1,'-1'87,"3"96,1-168,0 0,1 0,0 0,2-1,0 0,0 0,1 0,1-1,11 15,-10-16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1:24.1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1 432,'2'-4,"-1"0,2 0,-1 0,0 1,1-1,-1 1,1-1,0 1,0 0,1 0,-1 0,5-3,6-6,33-32,1 2,84-56,118-55,-242 148,44-19,-33 19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3:24.7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188 1,'-5'72,"-3"0,-2-1,-4 0,-3-1,-31 83,-24 54,58-182,26-38,2-1,0 2,0-1,1 2,1 0,0 1,0 0,1 2,0 0,0 0,1 2,27-7,-28 8,0 0,0-2,-1 0,0-1,26-17,14-6,39-5,-74 30,-1-1,0-1,0-1,31-19,-33 15,2 1,0 0,0 2,1 0,36-11,-39 16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3:26.6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351 0,'-7'1,"-1"0,1 0,0 0,-1 1,1 0,0 1,0-1,0 1,1 1,-1-1,1 1,-1 1,1-1,-8 8,-7 9,0 1,-23 31,27-32,-4 4,1 1,1 0,1 1,2 1,-23 53,38-79,1-1,-1 1,1 0,-1-1,1 1,0-1,-1 1,1 0,0 0,0-1,0 1,0 0,1-1,-1 1,0 0,1-1,-1 1,2 2,-1-3,0-1,-1 1,1 0,0 0,0 0,0-1,0 1,0 0,0-1,0 1,1-1,-1 0,0 1,0-1,0 0,0 0,1 1,-1-1,2 0,8-1,-1 0,1-1,0 0,17-7,-11 4,21-3,0 1,0 2,1 1,0 3,-1 1,54 6,-23 4,0 3,110 36,-173-48,-1 1,1 0,-1 0,0 1,0 0,1-1,-2 2,1-1,0 1,-1-1,1 1,-1 1,0-1,-1 0,5 7,-7-8,1 1,-1-1,0 1,0-1,-1 1,1 0,-1-1,0 1,1 0,-2-1,1 1,0 0,-1-1,0 1,0 0,0-1,0 1,0-1,-1 0,1 1,-1-1,0 0,0 0,0 0,-4 4,-3 4,-1 0,0 0,-1-1,0 0,-1-1,0 0,0-1,-1-1,-14 8,21-12,0 0,-1-1,1 0,0 0,-1 0,1 0,-1-1,0 0,1-1,-1 1,0-1,1-1,-1 1,0-1,1 0,-1-1,1 0,-1 0,1 0,0-1,0 1,-8-6,11 5,0-1,-1 0,1 0,1 0,-1 0,0 0,1-1,0 1,0-1,1 1,-1-1,1 0,0 0,0 0,0 0,1 0,0 1,0-1,1-5,-1-8,1 1,2 0,-1 0,7-20,7-19,-9 39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3:27.8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0,'0'4,"0"5,0 9,0 5,0 2,0 1,0 0,3-1,6-1,5 0,4-1,2 0,2-1,1 1,-3-5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3:29.3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1 365,'0'-6,"0"-1,0 1,0-1,1 1,0 0,0-1,1 1,0 0,0 0,0 0,1 0,0 1,0-1,0 0,1 1,-1 0,1 0,1 0,-1 1,1-1,0 1,0 0,0 0,0 1,1-1,-1 1,1 1,0-1,0 1,12-3,224-72,-233 75,30-10,45-19,-73 27,-1-2,1 1,-1-1,0-1,-1 0,0 0,0-1,15-17,-15 13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3:30.4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0 333,'1'-7,"0"-1,0 1,1-1,0 1,0 0,0 0,1 0,1 0,-1 0,1 1,0-1,0 1,1 0,0 0,0 0,0 1,1 0,-1 0,9-5,8-5,1 0,1 1,48-20,-3 10,-54 20,0 0,0-1,-1-1,0 0,0-1,0 0,-1-2,0 1,19-17,-19 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3:31.8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19,'0'-1,"0"1,0-1,0 0,0 0,1 0,-1 1,0-1,0 0,1 0,-1 1,1-1,-1 0,0 1,1-1,-1 0,1 1,0-1,-1 1,1-1,-1 0,1 1,0 0,0-1,-1 1,1-1,0 1,0 0,-1 0,1-1,0 1,0 0,0 0,-1 0,1 0,0 0,0 0,0 0,-1 0,1 0,0 0,0 1,0-1,-1 0,2 1,2 0,0 0,-1 0,1 0,-1 1,1-1,-1 1,0 0,5 3,0 4,-2 0,1 0,-1 1,0 0,-1 0,-1 0,1 1,-1-1,4 22,14 32,73 125,-23-50,-65-124,-4-8,0 0,0 0,1-1,0 1,1-1,-1 1,7 5,1-3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3:32.4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 0,'-3'0,"-2"0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3:34.1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50 116,'-1'1,"-1"0,0-1,1 1,-1 0,0 0,1 1,0-1,-1 0,1 0,0 1,-1-1,1 1,0-1,0 1,0-1,0 1,0 0,1-1,-2 4,-12 36,11-26,0-1,2 0,0 1,0-1,1 1,1-1,0 1,5 19,-4-31,-1-1,1 1,0 0,0-1,1 0,-1 0,0 1,1-1,-1-1,1 1,0 0,0-1,-1 1,1-1,0 0,0 0,0 0,1 0,-1-1,0 1,0-1,0 0,0 0,1 0,-1 0,0 0,4-1,4 0,0-1,0 0,0 0,0-1,0 0,15-8,-7 2,-2-1,1-1,-1 0,22-21,-34 28,0-1,0-1,0 1,-1-1,0 1,0-1,-1 0,0-1,0 1,0-1,0 1,-1-1,-1 0,1 0,-1 1,1-11,-2 8,1 0,-2 0,1 0,-1 0,-1 0,1 0,-2 0,1 1,-1-1,-6-12,6 18,1-1,-1 0,0 1,0-1,0 1,-1 0,1 0,-1 0,0 0,0 1,0 0,0 0,0 0,0 0,0 0,-1 1,1 0,-1 0,1 0,-1 0,1 1,-7 0,3 0,0 0,0 0,0 1,0 0,0 1,0 0,0 0,0 0,0 1,1 1,0-1,-1 1,1 0,1 1,-1-1,1 1,-1 1,2-1,-1 1,0 0,-6 10,7-10,-1-1,0 1,0-2,-1 1,-7 4,-2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3:36.1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157 0,'-3'30,"-1"0,-2-1,-1 0,-1 0,-1-1,-2 0,-26 49,23-47,5-15,1 0,1 0,0 1,1 0,1 0,1 1,0 0,-2 19,6-35,0 1,-1-1,1 0,0 1,0-1,0 0,0 1,0-1,0 1,0-1,1 0,-1 1,0-1,1 0,-1 1,1-1,0 0,-1 0,1 0,0 1,0-1,0 0,-1 0,1 0,0 0,0 0,1-1,-1 1,0 0,0 0,0-1,0 1,1 0,-1-1,0 0,1 1,-1-1,0 0,1 1,-1-1,1 0,-1 0,0 0,1 0,-1-1,0 1,1 0,-1 0,2-1,10-3,1-1,-1 0,-1 0,16-10,2 0,-17 11,-1-2,1 1,-1-2,-1 0,1 0,-1-1,0 0,-1-1,17-18,-10 11,1 0,0 2,1 0,1 1,29-15,113-44,-106 49,61-18,-111 38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3:37.7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173 24,'-3'1,"1"-1,-1 1,0 0,0 0,0 0,1 1,-1-1,1 1,-1-1,1 1,-1 0,1 0,-4 4,-29 33,30-32,-11 11,1-1,1 0,-16 26,28-40,0 0,0 0,0 0,0 0,1 0,-1 1,1-1,0 1,0-1,1 1,-1-1,1 1,-1-1,1 1,0-1,1 1,-1 0,0-1,1 1,0-1,2 6,-1-6,0-1,0 1,1-1,-1 0,1 1,-1-1,1 0,0 0,0-1,0 1,0-1,0 1,0-1,1 0,-1 0,0 0,1-1,-1 1,0-1,1 0,-1 0,1 0,-1 0,7-2,4 0,0 0,0-1,0-1,22-9,13-4,-36 13,0 0,-1-1,1-1,22-13,-31 16,-1 0,1 0,-1 0,0 0,0 0,0-1,-1 1,1-1,-1 0,0 0,0 0,0 0,-1 0,1 0,-1 0,0-1,0 1,-1 0,1-8,0 7,-1 0,0 1,0-1,-1 0,1 0,-1 1,0-1,0 0,-1 1,1-1,-1 1,0-1,-1 1,1 0,-6-7,4 6,-1 0,-1 1,1-1,-1 1,0 0,0 1,0-1,0 1,0 0,-12-2,-23-5,22 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1:25.4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456 201,'2'-50,"0"36,-1 0,-1 0,0-1,-1 1,0 0,-7-26,8 38,-1 1,1-1,-1 1,1 0,-1-1,0 1,0 0,0-1,0 1,0 0,0 0,0 0,0 0,0 0,0 0,-1 0,1 0,0 1,-1-1,1 0,-1 1,1-1,0 1,-4-1,2 1,0 0,-1 0,1 1,0-1,0 1,-1 0,1 0,0 0,0 0,0 1,-3 1,-6 4,0 1,0 0,1 1,-13 12,-19 23,3 0,-54 79,73-93,2 2,1 0,2 2,1 0,-15 48,27-69,0 0,0 0,1 0,1 0,0 1,1-1,0 0,4 21,-3-29,0-1,0 0,0 0,1 0,-1 0,1 0,0 0,0 0,1 0,-1-1,1 1,0-1,0 0,0 0,0 0,0 0,1 0,-1-1,1 1,0-1,0 0,0 0,0-1,0 1,0-1,0 0,1 0,7 1,17 0,1-1,-1-2,0 0,0-2,-1-2,1 0,32-12,10-6,105-52,-168 72,-1-1,1 1,-1-1,0 0,0-1,-1 1,0-1,1-1,-2 1,1-1,0 0,-1 0,-1-1,1 0,-1 0,0 0,0 0,-1 0,0-1,0 1,-1-1,3-14,-2 6,2 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3:39.4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69 4,'-3'1,"0"0,0 0,-1 0,1 0,0 0,0 0,0 1,0-1,0 1,0 0,0 0,1 0,-1 1,1-1,0 0,-1 1,1 0,0-1,0 1,1 0,-1 0,1 0,-1 0,1 0,0 1,0-1,0 0,1 0,-1 1,1-1,0 4,-1-3,0 0,1 0,-1 0,1 0,0-1,0 1,1 0,-1 0,1 0,0-1,0 1,0 0,0-1,1 1,-1-1,1 1,0-1,0 0,1 1,-1-1,0 0,1-1,0 1,0 0,0-1,0 0,6 4,-5-4,0 0,0-1,0 0,0 0,0 0,0 0,0 0,1-1,-1 0,0 0,0 0,1-1,-1 1,0-1,0 0,0 0,1 0,-1-1,-1 1,1-1,0 0,0 0,-1-1,1 1,-1-1,1 1,-1-1,0 0,0-1,-1 1,1 0,-1-1,1 1,-1-1,0 0,-1 0,1 0,0 0,-1 0,0 0,0 0,-1 0,1-6,0 3,-1 1,0-1,0 1,0-1,-1 1,0-1,-2-6,2 11,0 0,0-1,0 1,-1 0,1 0,0 1,-1-1,1 0,-1 0,1 1,-1-1,0 1,0-1,0 1,0 0,0 0,0 0,0 0,0 0,0 0,0 0,-5 0,-10-2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4:40.117"/>
    </inkml:context>
    <inkml:brush xml:id="br0">
      <inkml:brushProperty name="width" value="0.35" units="cm"/>
      <inkml:brushProperty name="height" value="0.35" units="cm"/>
      <inkml:brushProperty name="color" value="#5B2D90"/>
      <inkml:brushProperty name="ignorePressure" value="1"/>
    </inkml:brush>
  </inkml:definitions>
  <inkml:trace contextRef="#ctx0" brushRef="#br0">1 47,'40'-2,"45"-7,-44 3,42 0,252 9,237-6,-450-8,42-1,-88 12,70 2,-143-2,-1 0,1 1,0-1,-1 1,1 0,0 0,-1 0,1 0,-1 0,0 1,1-1,-1 1,0-1,0 1,0 0,0 0,0 0,0 0,0 0,-1 0,1 1,-1-1,0 0,0 1,1-1,-1 1,0 3,3 8,-2 0,0 1,0-1,-1 20,-2-24,2 1,-1-1,2 1,-1-1,5 14,16 23,-14-34,-2 1,1 0,4 20,52 258,-61-288,-1 0,0 0,1 0,0 0,0-1,0 1,0-1,1 1,-1-1,1 0,0 0,0 0,0 0,0 0,0-1,5 3,-6-4,0 0,0 0,0 0,0-1,1 1,-1-1,0 0,0 1,0-1,0 0,0 0,0 0,1 0,-1-1,0 1,0-1,0 1,0-1,0 0,0 0,0 1,0-2,0 1,0 0,-1 0,1 0,0-1,-1 1,1-1,-1 1,0-1,3-3,12-18,-2-1,16-34,9-14,-34 63,-1-1,0 0,0 0,-1-1,0 1,-1-1,1-13,-1 13,0-1,0 1,1 0,0 0,1 0,7-15,-8 21,12-24,-17 23,-13 13,6 2,0 1,1 0,1 0,-1 0,1 1,1 0,-9 21,1-4,-32 69,32-63,-1-1,-36 54,50-84,-1-1,0 1,1-1,-1 0,0 1,0-1,-1 0,1 0,0 0,-1-1,1 1,-1-1,1 1,-1-1,0 0,1 0,-1 0,0 0,0 0,0-1,0 1,0-1,0 0,0 0,-4 0,-2-3,1 1,0-1,-1-1,1 0,0 0,0 0,-8-7,-13-4,-1 1,-1 1,-61-16,75 24,-9-1,0 2,0 0,0 2,-27 0,31 3,-1-2,2 0,-1-2,0 0,0-2,-23-7,45 12,0 0,0 0,-1 0,1 0,0 0,-1 0,1 0,0 0,0 0,-1 0,1 0,0-1,0 1,-1 0,1 0,0 0,0 0,-1 0,1-1,0 1,0 0,-1 0,1 0,0-1,0 1,0 0,0 0,0-1,-1 1,1 0,0 0,0-1,0 1,0 0,0 0,0-1,0 1,0 0,0-1,0 1,0 0,0 0,0-1,0 1,0 0,16-7,37-2,-41 8,17-7,1-1,-1-1,33-16,-19 7,22-17,-54 28,1 2,-1-1,1 1,0 1,25-8,-5 5,13-3,2 1,-1 3,70-3,-30 11,-76-1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2:04:53.896"/>
    </inkml:context>
    <inkml:brush xml:id="br0">
      <inkml:brushProperty name="width" value="0.35" units="cm"/>
      <inkml:brushProperty name="height" value="0.35" units="cm"/>
      <inkml:brushProperty name="color" value="#5B2D90"/>
      <inkml:brushProperty name="ignorePressure" value="1"/>
    </inkml:brush>
  </inkml:definitions>
  <inkml:trace contextRef="#ctx0" brushRef="#br0">0 247,'1'-2,"-1"1,0-1,1 1,-1-1,1 0,-1 1,1-1,0 1,-1-1,1 1,0 0,0-1,0 1,0 0,0 0,1 0,-1-1,0 1,0 0,1 1,-1-1,1 0,-1 0,3 0,45-15,-22 8,-18 4,11-6,1 1,1 1,-1 1,1 1,0 1,1 1,32-2,-14 3,-1-1,79-20,15-3,491-44,-575 69,1 2,-1 2,56 9,-77-8,29 2,-36-5,-1 2,1 1,0 0,0 2,22 7,-42-11,1 0,-1 0,1 0,-1 1,1-1,-1 1,0-1,1 1,-1 0,0 0,0 0,-1 0,1 0,0 1,-1-1,1 0,-1 1,0-1,1 1,-1 0,-1-1,1 1,0 0,-1-1,1 1,-1 0,0 0,0 3,-1 7,-1-1,0 1,-1-1,-1 1,-5 13,-9 37,17-48,1 0,0 0,1 0,0 0,2 0,0 0,0 0,1-1,1 1,11 22,8 9,52 75,-50-83,-17-23,1 0,1-1,0 0,1-1,25 21,-36-34,0 1,0-1,0 0,0 0,1 0,-1 0,0 0,0 0,0 0,0 0,0 0,0-1,0 1,0 0,0-1,0 1,0-1,0 1,0-1,0 1,0-1,0 0,0 1,-1-1,1 0,0 0,0 0,-1 1,1-1,0 0,-1 0,1 0,-1 0,0 0,1-2,20-43,-19 41,24-70,27-62,-40 105,-12 27,1-1,-1 1,1 0,1 0,-1 0,1 0,-1 1,1-1,1 1,-1-1,9-7,-12 12,0 0,0 0,0 0,0 0,0 0,0 0,0 0,0 0,0 0,0-1,1 1,-1 0,0 0,0 0,0 0,0 0,0 0,0 0,0 0,1 0,-1 0,0 0,0 0,0 0,0 0,0 0,0 0,1 0,-1 0,0 0,0 0,0 0,0 0,0 0,0 0,0 0,1 1,-1-1,0 0,0 0,0 0,0 0,0 0,0 0,0 0,0 0,0 0,0 1,0-1,0 0,1 0,-1 0,0 0,0 0,0 0,0 0,0 1,0-1,0 0,-2 13,-5 12,-37 71,25-57,1 0,-12 43,26-62,1 0,1 0,1 1,0-1,4 32,-1-25,-2 0,-3 29,3-58,0 0,-1 0,0 0,1 0,-1 0,0 0,0 0,0 0,0 0,0 1,-1-1,1 0,-1 1,-1-3,-30-28,22 22,6 5,0 1,0 1,0-1,-1 1,0 0,1 0,-1 1,0-1,0 1,-1 0,1 1,0 0,-1 0,1 0,0 1,-1 0,-6 1,-16 1,1 2,-45 12,33-7,-211 32,202-26,42-12,0 0,-1-1,0 0,1 0,-1 0,0-1,-15 0,22-1,0 0,0 0,0 0,0 0,0 0,0 0,0 0,0-1,0 1,0 0,1-1,-1 1,0-1,0 1,0-1,0 1,1-1,-1 1,0-1,1 0,-1 1,0-1,1 0,-1 0,1 0,-1 1,1-1,-1 0,1 0,0 0,-1 0,1 0,0 0,0 0,0 0,0 0,0 0,0 0,0 0,0 1,0-1,0 0,0 0,0 0,1 0,-1 0,1 0,-1 0,0 0,1 1,-1-1,1 0,0 0,-1 0,2 0,2-5,0 1,0 0,0 0,0 0,1 0,10-6,9-3,2 1,-1 2,45-14,26-10,-4-8,-22 14,-59 26,0 0,-1-1,0 0,0-1,0-1,0 1,17-14,11-10,-27 21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1:27.2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0 393,'16'1,"0"1,-1 0,0 1,1 1,-1 0,0 1,27 13,97 61,-96-52,-11-9,-14-9,-1 1,23 16,-37-23,0-1,0 0,0 1,-1-1,1 1,-1 0,1 0,-1 0,0 0,0 0,-1 1,1-1,-1 0,1 1,-1-1,0 1,0 0,0 6,-1-9,1 0,-1 1,0-1,0 0,0 0,0 0,0 1,0-1,0 0,0 0,-1 0,1 0,0 1,-1-1,1 0,-1 0,1 0,-1 0,1 0,-1 0,0 0,1 0,-1 0,0 0,0 0,0-1,0 1,0 0,0-1,0 1,0 0,0-1,0 1,0-1,0 0,-1 1,1-1,0 0,0 0,0 1,-1-1,1 0,0 0,0-1,0 1,-2 0,0-1,0 0,-1 0,1-1,0 1,0-1,0 0,0 0,1 0,-1 0,0 0,1 0,-1-1,1 0,0 1,-3-5,-6-17,0-1,1 0,2 0,-11-51,4 14,7 39,2-1,1 1,1-1,1 0,1 0,0 0,4-32,-2 54,1 0,-1 0,0 0,1 0,0 0,-1 1,1-1,0 0,0 0,0 1,0-1,0 0,0 1,1-1,-1 1,1 0,-1-1,1 1,-1 0,1 0,0 0,2-2,-1 2,1 1,-1-1,1 0,-1 1,1 0,-1 0,1 0,-1 0,0 0,1 1,6 1,7 4,0 1,0 0,29 17,-41-21,-1 0,0 0,-1 0,1 0,-1 0,1 1,-1-1,0 1,0 0,0 0,-1 0,0 0,3 7,15 22,-18-36,-1-1,0 1,0-1,0 1,-1 0,1-1,-1 0,0-4,0 5,2-8,0 1,0-1,1 0,1 1,0-1,0 1,1 0,0 1,1-1,0 1,0 0,1 0,0 1,1 0,9-8,-2 3,1 1,0 0,1 1,0 1,1 0,0 2,29-10,-43 16,1 1,0 0,0 0,0 0,0 1,0 0,0 0,1 0,-1 0,0 1,0 0,0 0,-1 0,1 1,0 0,0 0,-1 0,7 4,5 5,-1 0,-1 1,24 24,20 18,-39-41,-1 1,-1 1,-1 0,0 1,18 23,-34-38,1 0,0 0,0 0,-1 0,1 0,0 0,-1 0,1 1,-1-1,0 0,1 0,-1 1,0-1,0 0,0 0,0 1,0-1,0 0,0 1,0-1,0 0,-1 0,1 1,0-1,-1 0,1 0,-1 0,-1 2,-6 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1:54.5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1844,'336'-16,"-124"2,1129-68,48-3,-329 13,-431 26,1472-151,-1207 95,-773 86,0-6,-2-4,222-82,80-22,-137 48,42-55,-118 43,-147 69,1074-468,-962 405,-151 80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1:56.4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8759 0,'-2'8,"-1"1,0-1,0 0,0 0,-1-1,0 1,0-1,-1 0,0 0,0 0,-11 10,8-8,-102 112,-199 168,277-261,-271 228,-12-14,-9-13,-420 221,631-391,-1-5,-226 73,267-107,-1-3,0-3,-1-4,0-3,0-3,-88-7,76-6,1-4,-152-43,-161-79,50 15,-346-74,586 167,0 6,-1 4,-1 6,-1 4,1 4,-1 6,1 5,0 4,1 6,1 4,0 5,-137 53,96-16,2 6,-227 147,204-100,-258 230,75 9,281-272,4 3,-84 143,147-220,2 0,-1 0,2 0,-1 0,1 1,1-1,0 1,-2 18,4 3,5 51,0-9,-15 349,9-420,1 1,0 0,0 0,0-1,0 1,0 0,1-1,0 1,-1 0,2-1,0 4,6 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1:58.7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1 875,'1'-4,"1"1,0 0,1 0,-1 0,0 0,1 0,0 0,-1 1,6-4,0-1,52-46,2 2,3 4,83-46,-82 51,-22 15,-16 12,-2-2,0-1,-1 0,45-45,-67 60,-1 1,0-1,-1 0,1 0,0 0,-1 0,1 0,-1 0,0 0,0 0,-1-1,1 1,0 0,-1-1,0 1,0-1,0-4,-1 2,-1 0,1 0,-1 0,0 0,-1 0,0 1,1-1,-8-9,-6-6,-1 2,0 0,-33-27,40 37,-29-27,22 19,0 0,-2 2,0 0,-1 1,-32-18,50 31,0 0,0 0,-1 0,1 0,-1 1,1-1,-1 1,1-1,-1 1,0 0,1 0,-1 0,1 0,-6 1,7 0,0-1,0 1,-1 0,1-1,0 1,0 0,0 0,0 0,0 0,0-1,1 1,-1 1,0-1,0 0,1 0,-1 0,1 0,-1 0,1 1,-1-1,1 2,-1 2,0 0,1 0,0 1,0-1,1 0,-1 0,1 0,1 0,-1 0,0 0,1 0,0 0,4 6,265 407,-165-266,189 248,-87-123,-207-275,-1-1,1 0,-1 0,1 0,0 0,-1 0,1 0,0 0,0 0,0 0,0 0,0 0,0 0,0 0,0-1,0 1,0 0,0-1,1 1,-1-1,2 1,-2-2,-1-1,0 1,1 0,-1-1,0 1,0 0,1-1,-1 1,0 0,-1-1,1 1,0-1,0 1,-1 0,0-2,-18-67,2 19,2 0,3-2,1 1,3-1,3-1,1-101,5 153,-1-1,0 1,1 0,-1-1,1 1,0 0,0-1,0 1,0 0,1 0,-1 0,0 0,1 0,-1 0,1 0,0 0,0 0,0 1,0-1,0 1,0 0,0-1,0 1,0 0,1 0,-1 0,0 1,1-1,-1 0,1 1,3-1,10 0,0 1,0 0,0 0,17 4,6 0,-13-4,-1 2,1 1,-1 1,0 1,-1 1,1 2,-1 0,0 1,-1 2,43 25,-25-9,-1 1,-2 1,0 3,-3 1,56 66,-76-79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2:00.2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140 25,'-8'3,"1"-1,-1 1,1 1,0-1,0 1,0 0,-8 8,8-7,0 1,1 1,0-1,1 1,0 1,0-1,0 0,1 1,0 0,0 0,1 0,0 1,0-1,1 1,0 0,1-1,0 1,0 0,1 0,0 0,1 0,0 0,0-1,3 11,-1-14,0 0,0 0,1 0,0 0,0-1,0 1,0-1,1 0,-1 0,1-1,0 1,8 3,5 3,1 0,27 9,-30-13,1-1,0 0,0-1,0-1,1 0,20 0,-36-4,0 1,-1 0,1-1,0 0,-1 1,1-1,0 0,-1 0,1 0,-1 0,0 0,1 0,-1 0,0 0,1-1,-1 1,0-1,0 1,0-1,0 1,-1-1,1 1,0-1,-1 0,1 1,-1-1,1 0,-1 1,0-1,0-3,1-7,0-1,-1 1,-2-18,0 12,-2-34,-2 0,-14-56,-3 50,100 132,3-2,170 114,-205-159,-24-15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0:12.8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1,'1'50,"4"0,1 0,25 97,64 143,-37-123,43 162,-99-326,-1 0,0 0,1-1,0 1,-1 0,1-1,0 0,1 1,-1-1,0 0,1 0,-1 0,1-1,-1 1,1 0,0-1,0 0,-1 0,1 0,0 0,0 0,0 0,6 0,7 0,1 0,-1-1,25-2,-6-1,584 1,-364 3,-226-1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2:01.2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0 253,'1'3,"1"-1,-1 1,0-1,1 0,0 1,0-1,0 0,0 0,0 0,0 0,0-1,0 1,1 0,2 1,9 7,33 27,2-1,1-3,2-2,81 37,99 59,-217-116,-11-7,0-1,0 0,1 0,-1 0,1-1,6 3,-11-5,1 1,-1-1,1 0,-1 0,1 0,0 0,-1 0,1 0,-1 0,1 0,-1 0,1 0,-1 0,1-1,-1 1,1 0,-1 0,0 0,1-1,-1 1,1 0,-1-1,1 1,-1 0,0-1,1 0,4-23,-9-10,-2 0,-1 0,-1 1,-2 0,-24-55,17 45,2-1,-14-61,-1-71,28 166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2:02.5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1 271,'4'-1,"1"0,0-1,-1 1,1-1,-1 0,0 0,1-1,-1 1,0-1,-1 0,7-5,15-10,11-3,46-35,-70 48,-1-1,0-1,-1 0,0-1,0 0,-1 0,12-21,-21 31,1 0,0 0,-1 0,1 0,-1 0,1 0,-1 0,1 0,-1 0,0 0,1 0,-1 0,0 0,0 0,0-1,0 1,0 0,0 0,0 0,-1 0,1 0,0 0,0 0,-1-1,1 1,-1 0,1 0,-1 0,0 0,1 0,-1 1,0-1,1 0,-1 0,0 0,0 1,0-1,0 0,0 1,0-1,0 1,0-1,0 1,0-1,0 1,0 0,0-1,0 1,-1 0,1 0,0 0,-1 0,-5-1,1 1,0 0,0 0,-1 1,1-1,0 1,0 1,-9 2,3 2,0 1,1 0,0 1,0 0,1 1,0 0,1 0,0 1,0 0,1 1,1 0,-1 0,2 1,0 0,0 0,1 0,-7 26,12-36,-1 0,1 0,0 0,0 0,0 1,0-1,0 0,0 0,0 0,1 0,-1 0,1 0,0 0,-1 0,1 0,0 0,0 0,0 0,1-1,-1 1,0 0,1-1,-1 1,1-1,-1 1,1-1,0 0,-1 1,1-1,0 0,0 0,0-1,3 2,7 1,0 0,0-1,0 0,25-1,0 2,51 5,1-3,117-8,-201 3,-1-1,0 1,0-1,1 0,-1 0,0 0,0-1,0 1,0-1,0 0,4-3,2-4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2:04.0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88,'0'-1,"1"-1,-1 1,1-1,0 1,-1-1,1 1,0-1,0 1,0 0,0 0,0-1,1 1,-1 0,0 0,0 0,1 0,-1 0,1 0,-1 1,1-1,1 0,38-15,-37 15,30-10,0 1,1 2,69-7,-88 14,0 1,0 0,0 2,0-1,-1 2,1 0,-1 1,0 0,0 1,0 1,19 11,-30-15,-1 1,1 0,-1 0,0 0,0 0,0 1,-1-1,1 1,-1 0,0 0,0 0,0 0,0 0,-1 0,1 0,-1 0,0 1,-1-1,1 0,-1 1,0-1,0 1,0-1,0 1,-1-1,-2 8,-1 8,-1-1,-1 1,-1-1,-14 27,-47 70,68-116,0 1,0-1,0 0,0 0,0 1,0-1,0 0,0 1,0-1,0 0,0 0,0 1,0-1,0 0,0 0,0 1,0-1,0 0,0 0,0 1,0-1,1 0,-1 0,0 1,0-1,0 0,0 0,1 0,-1 1,0-1,0 0,0 0,1 0,-1 0,0 0,0 1,1-1,-1 0,0 0,0 0,1 0,-1 0,0 0,1 0,-1 0,0 0,0 0,1 0,-1 0,0 0,0 0,1 0,-1 0,0 0,0 0,1-1,-1 1,0 0,0 0,1 0,-1 0,0-1,1 1,25-9,-19 6,41-11,0 2,0 3,81-7,151 9,-241 7,-28-1,96 6,-98-4,0 0,0 1,0 0,0 1,0 0,-1 0,1 1,-1 0,9 6,-14-8,-1 0,1 0,-1 0,0 0,1 1,-1-1,0 1,-1-1,1 1,0 0,-1 0,0 0,1 0,-1 0,0 0,0 0,-1 0,1 0,-1 0,0 1,0-1,0 0,0 0,0 0,0 1,-1-1,0 0,0 0,0 0,0 0,0 0,0 0,-1 0,-2 3,-4 8,-1-1,0 0,-1-1,0 0,-19 16,-48 46,19-17,-2-2,-2-3,-128 81,119-94,-1-3,-1-3,-2-4,-1-2,-99 19,22-10,131-31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2:06.6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5,'122'110,"-49"-46,-27-23,653 637,-697-675,23 26,-24-28,0 0,0 0,-1-1,1 1,0 0,0 0,-1 0,1 0,-1 0,1 1,-1-1,1 0,-1 0,1 0,-1 0,0 0,0 1,0-1,0 0,0 0,0 2,-1-2,0-1,0 0,1 0,-1 0,0 0,0 0,0 0,0 0,0 0,0 0,0 0,0-1,0 1,1 0,-1-1,0 1,0 0,0-1,0 1,1-1,-1 1,-1-2,-21-15,20 15,-171-142,-184-197,298 281,33 34,1 0,1-2,2 0,0-2,-19-35,40 62,0 0,1 0,-1 0,1 0,0-1,0 1,0 0,0-1,1 1,-1-1,1 1,0-1,0 1,0 0,0-1,1 1,-1-1,1 1,0-1,0 1,0 0,3-4,-1 1,1 1,1 1,-1-1,1 0,0 1,0 0,0 0,0 0,1 1,0 0,6-3,14-4,1 1,1 1,-1 1,1 1,0 2,1 1,-1 1,0 1,45 5,-64-2,0-1,0 2,0-1,-1 1,1 0,-1 1,0 0,0 0,14 11,7 8,30 28,-15-12,-38-34,-1-1,0 1,0 0,0 0,0 1,-1-1,0 1,0 0,0 0,-1 1,0-1,0 1,2 9,-4-11,0 1,-1-1,0 0,0 1,-1-1,1 0,-1 1,-1-1,1 0,-1 0,1 1,-1-1,-1-1,1 1,-1 0,0-1,0 1,-4 4,-73 89,111-109,62-12,-56 20,1 1,-1 2,1 2,-1 1,0 2,0 2,0 1,63 24,-67-20,-1 2,-1 1,0 2,-2 1,0 1,0 2,-2 0,-1 2,38 43,-58-60,-1 1,1 0,-1 0,-1 0,0 1,0 0,0-1,-1 2,0-1,2 10,-4-14,-1 0,0 0,0-1,0 1,-1 0,1 0,-1 0,0 0,0-1,0 1,-1 0,1-1,-1 1,0-1,0 0,0 1,0-1,0 0,-1 0,0-1,1 1,-1 0,0-1,-5 3,-5 4,-1 0,0-1,0-1,-1 0,0-1,-16 4,-99 20,74-19,-26 7,-156 29,195-41,0-2,0-2,-67-5,106 3,0-1,0 1,0-1,0 0,0 0,0 0,0-1,1 1,-1-1,1 0,-7-4,1-4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2:08.8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1 597,'0'10,"-1"0,2 1,-1-1,2 0,-1 1,1-1,1 0,0 0,0-1,1 1,0 0,1-1,0 0,0 0,1-1,0 1,1-1,7 7,5 4,1-1,0 0,1-2,1-1,1 0,0-2,0 0,2-2,-1 0,28 6,-50-16,1 0,-1 0,1 0,0-1,-1 0,1 1,0-1,-1 0,1 0,0 0,0-1,-1 1,1-1,0 1,-1-1,1 0,-1 0,1 0,-1 0,1-1,-1 1,0-1,0 1,0-1,0 0,0 0,0 0,0 0,0 0,-1 0,1 0,-1-1,1 1,-1-1,0 1,0-1,0 1,-1-1,1-2,2-13,0 1,-2-1,0 1,-1-1,-3-19,1 5,-20-194,21 218,3 12,0 0,0 0,1 0,-1 0,1 0,0-1,0 1,0-1,1 0,-1 0,1 0,0 0,0-1,0 1,0-1,7 3,84 37,-87-39,314 117,-312-116,1 0,0-1,-1 0,2 0,21 1,-31-4,1 0,0 0,0-1,-1 1,1-1,0 1,-1-1,1 0,0 0,-1 0,0 0,1-1,-1 1,0-1,1 1,-1-1,0 0,0 0,0 0,-1 0,1 0,0 0,-1-1,1 1,-1 0,0-1,0 1,2-6,33-100,43-220,-73 292,1-48,-6 73,-1 0,-1 0,0 0,-1 0,1 0,-2 0,0 1,-7-20,8 27,0 1,0-1,0 1,0-1,0 1,-1-1,1 1,-1 0,1 0,-1 1,0-1,0 0,0 1,0 0,0-1,0 1,0 1,0-1,0 0,0 1,-1-1,1 1,0 0,0 0,-1 0,1 1,0-1,0 1,0 0,-1 0,-3 1,2 0,0-1,0 1,0 0,1 0,-1 1,0-1,1 1,0 0,-1 0,1 1,0-1,1 1,-1 0,1 0,0 0,0 1,0-1,-4 9,6-11,0 1,0 0,1 0,-1 0,1 0,0 0,0 0,0-1,0 1,0 0,0 0,1 0,-1 0,1 0,0-1,0 1,0 0,0 0,1-1,-1 1,1-1,-1 1,1-1,0 0,0 0,0 0,0 0,1 0,-1 0,0 0,1-1,-1 1,1-1,-1 0,6 2,10 3,0 0,1-1,0 0,28 2,-13-2,51 11,139 45,-196-51,0 1,-1 1,-1 2,0 1,0 1,-2 0,0 2,35 35,-52-45,0-1,0 1,-1 1,0-1,9 19,-14-26,-1 1,1 0,0 0,0 0,-1 0,1 0,-1-1,1 1,-1 0,0 0,0 0,0 0,0 0,0 0,-1 0,1 0,0 0,-1 0,0 0,1 0,-1 0,0 0,0-1,0 1,0 0,0-1,0 1,-1 0,1-1,-1 0,1 1,-1-1,1 0,-1 0,0 0,1 0,-3 1,-24 11,0-1,-1-1,-1-2,1-1,-2-2,-38 5,-70-9,104-2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2:11.4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1 699,'29'-16,"0"-2,-1 0,49-44,65-79,-138 137,23-23,-10 11,0-1,-1 0,-1-1,-1-1,0-1,19-37,-32 55,0 1,-1-1,1 0,0 0,-1 1,0-1,1 0,-1 0,0 0,0 0,0 1,0-1,0 0,-1 0,1 0,0 0,-1 1,0-1,1 0,-1 1,0-1,0 0,0 1,0-1,-2-2,0 2,1 0,-1 0,-1 0,1 0,0 0,0 1,-1-1,1 1,-1 0,1 0,-1 0,-4 0,-1-1,0 2,0-1,1 1,-1 0,0 1,0 0,1 1,-1-1,0 2,-11 4,-12 13,1 1,-43 39,6-5,8-1,57-51,0 0,1 0,-1 0,1 0,-1 1,1-1,0 0,0 1,1 0,-1-1,1 1,-1 0,1 0,1 0,-1 0,0 0,1 4,2-3,1 0,1-1,-1 0,1 0,-1 0,1 0,0 0,0-1,1 1,-1-1,1 0,0-1,7 4,4 4,196 136,-197-137,1 0,-1 0,1-2,1 0,-1 0,1-2,26 5,129 13,-80-14,-5 6,-53-8,1-1,-1-2,54-1,-84-3,1-1,-1 0,0 0,1 0,-1 0,0-1,0 1,0-1,0 0,0-1,0 1,-1-1,1 1,-1-1,0 0,0 0,0-1,0 1,0-1,2-4,4-8,0 0,-1-1,9-30,1 0,57-158,-42 111,-30 84,0-1,0 1,-1-1,0 0,-1 1,0-1,-1 0,0 0,-1 0,0 1,-1-1,0 0,0 1,-1 0,-7-17,6 14,-1 1,0 0,0 0,-1 0,-13-18,15 27,1-1,-1 0,0 1,0-1,0 1,-1 1,1-1,-1 0,0 1,0 0,1 0,-1 1,0-1,-1 1,1 0,0 0,-7 0,7 1,-1-1,0 1,0 0,1 1,-1-1,0 1,1 0,-1 1,0-1,1 1,0 0,-1 1,1-1,-9 6,12-5,-1-1,1 0,0 1,0-1,0 1,0 0,0 0,1 0,-1 0,1 0,0 0,-1 0,2 0,-1 0,0 1,1-1,-1 0,1 0,0 1,0-1,0 0,1 1,-1-1,1 0,-1 1,1-1,2 4,-1-4,-1 1,1-1,0 1,0-1,1 0,-1 1,1-1,-1-1,1 1,0 0,0-1,0 1,1-1,-1 0,0 0,8 3,69 22,-46-17,73 26,-2 4,134 73,-204-93,-1 1,-1 1,-1 2,-1 1,-1 2,-1 1,-2 1,-1 1,-1 2,24 40,-47-70,-1 1,1-1,0 1,-1 0,0 0,0 0,0-1,0 1,0 0,-1 0,1 0,-1 1,0-1,0 0,0 0,0 0,0 0,-1 0,1 0,-3 4,1-2,-1-1,0 0,0 0,0 0,-1-1,1 1,-1-1,0 0,0 0,0 0,-9 4,-100 61,-3-5,-154 59,253-116,0 0,-36 6,51-12,-1 1,0 0,1-1,-1 0,0 0,1 1,-1-2,0 1,0 0,1 0,-1-1,1 0,-1 1,0-1,1 0,-1 0,1 0,0-1,-1 1,1-1,0 1,0-1,0 0,0 1,0-1,0 0,0 0,1-1,-2-1,-2-11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2:27.2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 4,'0'0,"0"0,-1 0,1 0,0 0,0 0,0 1,-1-1,1 0,0 0,0 0,0 0,-1 0,1 0,0 0,0 0,-1 0,1 0,0 0,0 0,0 0,-1 0,1 0,0-1,0 1,0 0,-1 0,1 0,0 0,0 0,0 0,-1 0,1-1,0 1,0 0,0 0,0 0,0 0,-1-1,1 1,0 0,0 0,0 0,0-1,0 1,0 0,-9 22,4 47,3-1,2 1,4 0,17 89,0 14,-3-43,62 225,-54-254,30 185,-9-40,-40-211,85 300,-83-306,-1 0,-2 1,-1 0,-1 0,-1 0,-2 55,1-50,2 0,1 1,2-2,21 65,-8-30,-12-41,6 50,-13-57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2:29.0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0,'7'113,"4"-2,43 186,-5-38,14 97,-41-275,3-2,46 100,-32-83,-6 11,-14-38,2 8,16 131,-16-78,-14-98,19 51,-16-56,-1 0,8 48,-17-71,10 66,1 104,-11 5,0-160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2:30.5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1,'3'26,"0"0,1-1,16 50,-10-41,103 299,-44-146,308 841,-279-805,-47-111,1-5,15 35,-50-102,-7-19,-2 1,9 29,-13-31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2:33.0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201 819,'0'0,"0"-1,0 1,0-1,0 1,0 0,0-1,0 1,0-1,1 1,-1 0,0-1,0 1,0 0,1-1,-1 1,0 0,0-1,1 1,-1 0,0-1,0 1,1 0,-1 0,0-1,1 1,-1 0,0 0,1 0,-1 0,1-1,-1 1,0 0,1 0,-1 0,1 0,-1 0,0 0,1 0,-1 0,1 0,-1 0,0 0,1 0,-1 1,0-1,1 0,-1 0,1 0,-1 0,0 1,1-1,-1 0,22 13,1 11,0 1,-1 1,-2 1,-1 0,-1 2,17 35,-7-15,83 150,85 139,-268-435,-151-156,142 165,30 32,2-3,3-2,3-2,2-1,-44-97,76 141,2 0,1-1,0 0,1-1,2 1,0-1,1 1,1-1,1 0,1 0,1 1,1-1,1 1,1-1,0 1,2 1,0-1,2 1,0 0,17-26,-3 6,79-130,-99 166,1 0,-1 0,1 0,0 0,0 1,1 0,-1 0,1 0,-1 0,1 1,0 0,0 0,0 0,0 0,1 1,-1 0,10-1,9 0,1 1,40 4,-31-1,42 2,1 4,126 29,-157-25,0 2,0 2,-1 2,-1 2,60 38,-94-51,0-1,-1 2,1 0,-2 0,1 0,-1 1,-1 0,0 1,10 16,-13-19,-1 0,0 1,0-1,-1 0,0 1,-1-1,1 1,-1 0,-1 0,1-1,-2 1,1 0,-1 0,0-1,-4 15,-9 21,-1-1,-3-1,-42 72,-87 110,62-99,56-78,23-32,-2-1,0 0,0 0,-2-1,1 0,-1-1,-1 0,-14 11,24-21,1-1,-1 1,0 0,0-1,0 1,0-1,0 1,0-1,0 0,0 1,-1-1,1 0,0 0,0 0,0 1,0-1,0-1,0 1,-2 0,3 0,-1-1,1 1,0 0,-1-1,1 1,-1-1,1 1,0-1,-1 1,1-1,0 1,-1-1,1 1,0-1,0 1,-1-1,1 1,0-1,0 0,0 1,0-1,0 1,0-1,0-1,0-1,1 1,-1-1,1 0,-1 0,1 0,0 0,0 1,0-1,1 0,-1 1,1-1,-1 1,3-3,5-2,0 0,0 1,0 0,1 1,0 0,0 0,0 1,1 0,16-3,15-3,45-3,-41 7,62 1,-96 5,1 0,-1 1,0 0,0 1,0 1,0 0,0 1,0 0,-1 0,17 10,-23-10,0-1,0 1,-1 1,1-1,-1 0,0 1,0 0,-1 0,1 0,-1 1,0-1,0 1,2 8,-2-4,0 1,-1-1,-1 1,1 0,-2 0,1 0,-2 12,-2 2,-1 1,-1-1,-2 0,0-1,-19 42,21-55,-2 1,0-1,0 0,-1-1,0 0,-1 0,0 0,-1-1,0-1,-15 11,-13 4,-69 34,45-26,18-7,29-14,0-1,-1 0,0-1,0-1,-1-1,0 0,-35 6,51-12,-1 0,1 0,-1 0,0 0,1 0,-1 0,1-1,-1 1,1 0,-1-1,1 0,-1 1,1-1,0 0,-1 0,1 1,0-1,-1 0,1 0,0-1,0 1,0 0,0 0,0 0,0-1,-1-1,1-1,-1 0,1-1,-1 1,1-1,1 1,-1-1,0-7,1-8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0:14.1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987 61,'-1'-1,"1"0,0 0,-1 0,1 0,-1 0,1 0,-1 0,0 1,1-1,-1 0,0 0,0 0,1 1,-1-1,0 0,0 1,0-1,0 1,0-1,0 1,0 0,0-1,0 1,0 0,0 0,0-1,-2 1,-35-4,34 4,-27-2,1 2,-1 1,0 1,1 1,0 2,0 2,0 0,0 2,1 1,1 1,0 2,0 1,-30 20,8 1,0 2,3 2,1 2,2 2,-62 78,85-92,2 1,1 1,1 0,2 1,-21 63,35-91,-1 0,1 0,0 0,0 0,0 0,1 0,0 0,-1 0,1 0,1 1,-1-1,1 0,-1 0,1 0,0 0,1 0,-1 0,1 0,-1 0,1-1,0 1,1-1,-1 1,1-1,-1 0,1 0,0 0,0 0,0 0,1-1,-1 1,1-1,-1 0,1 0,0 0,0-1,0 1,0-1,0 0,0 0,0 0,6 0,147 13,231-7,-266-9,-107 3,0-2,1 0,-1 0,-1-1,18-6,-27 7,1-2,-1 1,0-1,0 0,0 0,0 0,0 0,0-1,-1 0,0 0,0 0,0-1,0 1,-1-1,6-10,2-7,0-1,-1-1,-2 0,0 0,-2 0,7-49,-5 19,-2 17,2-64,-9 50,-3 0,-2 1,-15-66,1 13,15 89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2:34.4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0,'2'15,"0"-1,1 1,1-1,0 0,1 0,0 0,10 17,5 17,4 1,-20-41,1-1,-1 1,-1 1,0-1,0 0,0 1,-1-1,1 14,-2-4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2:37.0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0 111,'2'13,"1"0,0 0,1-1,0 1,1-1,1 0,0 0,0-1,13 17,-9-11,66 98,97 111,-108-145,-62-77,25 35,-26-37,-1 0,0-1,0 1,-1-1,1 1,0 0,0 0,-1-1,1 1,-1 0,1 0,-1 0,0 0,0 0,0 0,0-1,0 1,0 0,-1 0,0 2,1-4,0 1,-1-1,1 0,0 0,-1 1,1-1,0 0,-1 0,1 1,-1-1,1 0,0 0,-1 0,1 0,-1 0,1 0,-1 0,1 0,0 0,-1 0,1 0,-1 0,1 0,-1 0,1 0,0 0,-1 0,1-1,-1 1,1 0,0 0,-1 0,1-1,0 1,-1 0,1-1,0 1,-1 0,1 0,0-1,0 1,-1-1,1 1,0 0,0-1,-1 0,-15-21,15 19,-19-29,2 0,1-1,2-1,1-1,1 0,-11-58,15 43,2-1,2-1,3 1,5-63,-3 107,0-1,1 0,0 1,1-1,-1 1,1-1,1 1,0 0,6-13,-6 17,0-1,0 1,0-1,1 1,-1 0,1 0,0 1,-1-1,1 1,0 0,1 0,-1 0,0 1,1-1,-1 1,0 0,9-1,-4 1,1 1,0 0,-1 1,1 0,0 0,-1 1,1 0,-1 1,0-1,1 2,-2 0,1 0,0 0,-1 1,0 1,0-1,10 10,-10-8,0 0,-1 0,0 1,0 0,0 0,-1 0,-1 1,1 0,-2 0,1 0,-1 1,0 0,-1 0,0 0,-1 0,1 12,-3-17,0 0,-1 0,0 1,0-1,-1 0,1 0,-1 0,0 0,0-1,-1 1,0 0,1-1,-1 0,-1 0,1 0,-8 7,-8 6,0 0,-27 17,18-15,12-5,-1-1,-1-2,0 1,0-2,-1-1,-38 14,116-49,-18 16,0 2,0 2,1 2,0 1,0 2,0 3,0 0,0 3,-1 2,1 1,-2 2,1 2,61 27,-10 0,-2 4,-2 4,97 69,-184-116,65 53,-62-49,1 1,-1 0,1 0,-1 0,-1 0,1 1,-1-1,0 1,0 0,2 9,-4-13,-1 1,0-1,0 1,-1-1,1 1,0-1,-1 1,0-1,1 1,-1-1,0 0,0 1,0-1,-1 0,1 0,0 0,-1 0,0 0,1 0,-1 0,0 0,0-1,0 1,0-1,0 1,0-1,0 0,-1 0,-2 1,-12 6,0-1,-33 10,39-14,-9 2,-1 0,0-2,1 0,-2-1,-28-2,-108-14,57 2,-209-33,183 23,107 17,0-1,1-1,0-1,0 0,-19-12,8 5,23 11,0 0,1 0,-1 0,1-1,-1 0,-7-8,5 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2:38.5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1,'14'0,"29"0,0 1,0 2,54 10,-84-10,0 1,-1 0,0 0,0 1,0 1,0 0,-1 0,0 1,0 1,-1 0,0 0,0 1,-1 0,0 1,10 14,-4-2,-1 0,-1 1,0 0,-2 1,-1 1,-1 0,-1 0,9 50,-17-72,0 0,0 0,-1-1,1 1,-1 0,0 0,0-1,1 1,-2 0,1-1,0 1,-1-1,1 0,-1 1,1-1,-1 0,0 0,0 0,0 0,0 0,-1 0,-2 1,-8 6,-1-1,-28 12,11-5,1-3,24-10,0 0,1 0,-1 0,1 1,0-1,0 1,0 1,0-1,-7 7,15-10,-1 1,0-1,0 1,0-1,1 0,-1 0,0 0,0 0,0 0,1-1,-1 1,0-1,3 0,125-33,161-19,-221 43,103 1,-152 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2:44.5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116 460,'0'16,"0"-1,2 1,0 0,0-1,2 1,0-1,0 0,2 0,0 0,0-1,16 24,80 126,64 112,-131-211,-2 3,29 90,-38-97,-17-44,1 1,-2 0,-1 1,5 24,-10-42,0-1,1 1,-1 0,0 0,0 0,0 0,0-1,0 1,0 0,0 0,0 0,0 0,0-1,0 1,0 0,-1 0,1 0,0-1,-1 1,1 0,0 0,-1-1,1 1,-1 0,1-1,-2 2,1-2,0 0,0 0,0-1,0 1,0 0,0 0,0-1,0 1,0-1,1 1,-1-1,0 1,0-1,0 0,1 1,-1-1,-1-1,-32-40,-55-94,6-4,7-3,6-4,6-3,-68-242,116 340,3 0,2-1,2 0,-4-94,13 144,0 0,1-1,-1 1,0 0,1 0,0 0,0 0,0 0,0 0,0 1,0-1,1 0,-1 0,1 1,0-1,0 1,0-1,0 1,0 0,1 0,-1 0,0 0,1 0,0 1,-1-1,1 1,0 0,0 0,0 0,0 0,5-1,8 0,0 0,0 2,0 0,1 0,16 4,9 0,-11-2,0 2,0 1,-1 1,1 2,-2 1,56 25,-49-16,0 2,-1 0,-2 3,57 48,-77-60,0 1,-1 1,0 0,19 29,-29-39,0 1,0 0,0-1,0 1,-1 0,1 1,-1-1,0 0,0 0,-1 0,1 1,-1-1,0 0,0 1,0-1,-1 0,1 0,-1 1,0-1,-1 0,1 0,-1 0,1 0,-1 0,-4 5,-161 255,82-125,35-68,55-82,1 0,-1 0,11-14,-9 18,1 0,0 0,0 0,1 1,0 0,0 1,0 0,1 0,-1 1,1 0,0 1,0 0,1 1,-1 0,1 1,15-1,16 1,0 3,76 12,-97-11,38 6,76 24,-105-24,-1 1,0 1,-1 2,38 23,-62-33,0-1,0 1,0 0,0 0,-1 0,1 0,-1 0,0 1,0 0,0 0,0 0,-1 0,1 0,-1 0,0 0,0 1,-1-1,0 1,1 0,-1-1,-1 1,1 0,-1 0,0-1,0 1,0 0,-1 0,1-1,-1 1,0 0,-1-1,1 1,-1-1,0 1,0-1,0 0,-1 0,1 0,-1 0,0 0,0 0,0-1,-1 0,1 1,-7 3,-96 78,-245 180,334-253,-1 0,0-2,0 0,-1-1,-1-1,1-1,-1-1,0 0,-1-2,1 0,-36 1,36-5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2:45.9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24 87,'-1'1,"0"-1,0 0,-1 0,1 0,0 0,0 0,-1-1,1 1,0 0,0 0,-1-1,1 1,0-1,0 1,0-1,0 0,-2 0,3 0,0 1,0-1,0 1,0-1,-1 0,2 1,-1-1,0 1,0-1,0 1,0-1,0 1,0-1,0 1,1-1,-1 1,0 0,0-1,1 1,-1-1,0 1,1-1,-1 1,0 0,1-1,-1 1,1-1,4-3,0 1,0-1,0 1,0 0,11-4,11-3,-1 2,2 0,-1 2,1 1,0 2,0 0,40 2,-51 3,1 0,0 1,0 1,-1 0,0 2,0 0,0 1,-1 0,0 1,0 1,-1 1,24 19,-26-18,0 0,-1 0,0 2,-1-1,-1 1,14 22,-22-31,0 0,1 0,-2 1,1-1,-1 0,1 1,-1-1,0 1,-1 0,1-1,-1 1,0 0,0-1,0 1,-1-1,0 1,0 0,0-1,0 1,-1-1,1 0,-1 1,0-1,-1 0,1 0,-1 0,-5 6,-3 1,0-1,0-1,-1 0,0 0,-1-1,0-1,-15 7,11-6,1 1,-1 1,-17 14,34-23,0-1,0 0,0 0,0 0,0 0,0 0,0 0,-1 0,1 0,0 1,0-1,0 0,0 0,0 0,0 0,0 0,0 0,0 1,0-1,0 0,0 0,0 0,0 0,0 0,0 1,0-1,0 0,0 0,0 0,0 0,0 0,0 1,0-1,0 0,0 0,1 0,-1 0,0 0,0 0,0 0,0 1,0-1,0 0,0 0,0 0,1 0,-1 0,0 0,0 0,0 0,0 0,0 0,0 0,1 0,-1 0,0 0,0 0,0 0,0 0,1 0,16 4,18-3,-26-1,17 0,0 0,-1 1,1 2,39 9,-60-11,0 0,1 1,-1 0,0 0,0 0,0 0,0 1,-1 0,1 0,-1 1,0-1,0 1,0 0,0 0,-1 0,1 0,-1 1,0-1,0 1,-1 0,1 0,-1 0,0 0,-1 0,1 1,-1-1,0 0,0 7,-1-8,-1 0,0 0,0 0,0 0,0 0,0 0,-1-1,0 1,0 0,0-1,0 1,-1-1,1 0,-1 0,0 0,1 0,-2 0,1-1,0 1,0-1,-5 3,-9 5,1 0,-37 15,32-19,0 0,-1-1,1-1,-34 1,6 0,-98 4,125-9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3:14.460"/>
    </inkml:context>
    <inkml:brush xml:id="br0">
      <inkml:brushProperty name="width" value="0.35" units="cm"/>
      <inkml:brushProperty name="height" value="0.35" units="cm"/>
      <inkml:brushProperty name="color" value="#5B2D90"/>
      <inkml:brushProperty name="ignorePressure" value="1"/>
    </inkml:brush>
  </inkml:definitions>
  <inkml:trace contextRef="#ctx0" brushRef="#br0">3 1,'-2'154,"5"165,3-276,2 0,14 46,7 35,22 97,-47-200,9 41,-2 1,2 103,-11-121,9 51,-2-22,37 319,-40-356,22 72,1 7,43 401,-69-496,1-1,11 32,-10-37,-1 0,0 0,-1 1,-1-1,1 24,-4-34,0 1,-1-1,0 0,0 0,0 0,0 0,-1 0,0-1,0 1,-1-1,1 0,-1 0,-4 5,-2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3:22.448"/>
    </inkml:context>
    <inkml:brush xml:id="br0">
      <inkml:brushProperty name="width" value="0.35" units="cm"/>
      <inkml:brushProperty name="height" value="0.35" units="cm"/>
      <inkml:brushProperty name="color" value="#5B2D90"/>
      <inkml:brushProperty name="ignorePressure" value="1"/>
    </inkml:brush>
  </inkml:definitions>
  <inkml:trace contextRef="#ctx0" brushRef="#br0">0 145,'1776'40,"-1165"12,227 11,-21-47,-237-21,-376-1,516 39,-278-3,-354-30,-1-4,0-4,0-4,101-27,66-6,280-12,-447 49,905-18,-461 23,-451-1,0-3,0-4,115-32,-111 27,0 3,1 3,156 4,488 28,-491-13,38 0,-220-10,0-3,104-20,-78 5,0 4,1 3,101-1,405 15,-549-6,-25-1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3:38.301"/>
    </inkml:context>
    <inkml:brush xml:id="br0">
      <inkml:brushProperty name="width" value="0.35" units="cm"/>
      <inkml:brushProperty name="height" value="0.35" units="cm"/>
      <inkml:brushProperty name="color" value="#5B2D90"/>
      <inkml:brushProperty name="ignorePressure" value="1"/>
    </inkml:brush>
  </inkml:definitions>
  <inkml:trace contextRef="#ctx0" brushRef="#br0">0 1,'1'13,"0"1,1-1,1 0,0 0,0 0,8 17,39 76,-24-55,155 309,-173-346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3:40.380"/>
    </inkml:context>
    <inkml:brush xml:id="br0">
      <inkml:brushProperty name="width" value="0.35" units="cm"/>
      <inkml:brushProperty name="height" value="0.35" units="cm"/>
      <inkml:brushProperty name="color" value="#5B2D90"/>
      <inkml:brushProperty name="ignorePressure" value="1"/>
    </inkml:brush>
  </inkml:definitions>
  <inkml:trace contextRef="#ctx0" brushRef="#br0">1646 426,'-1'-5,"-1"0,0-1,0 1,0 0,0 1,-1-1,0 0,0 1,0-1,0 1,-9-8,0-2,-7-10,0 1,-2 1,-1 1,0 1,-2 0,0 2,-1 1,0 1,-2 1,0 2,0 0,-1 2,-1 1,-56-12,-20-1,51 10,-1 3,-102-7,65 8,71 5,0 1,-1 2,1 0,-32 3,48-1,0 1,0-1,1 1,-1 0,1 0,-1 0,1 1,0-1,0 1,-7 7,-37 41,22-21,-16 15,2 2,3 2,-62 107,50-63,-56 149,90-202,2 1,1 0,2 0,-6 70,14-93,2 1,0 0,1 0,1 0,1-1,1 1,0-1,1 1,1-2,1 1,0-1,18 30,-5-18,0-2,2-1,1 0,49 42,-15-23,77 46,-128-86,1-1,-1 0,1-1,0 0,0 0,1 0,10 2,-12-4,-1-1,1 0,-1-1,1 1,-1-1,1 0,-1-1,1 1,-1-1,0 0,7-3,42-23,82-54,-56 32,100-61,315-180,-489 288,0-1,-1 1,0-1,1 1,-1-1,0-1,-1 1,1-1,-1 0,0 0,0 0,0-1,-1 1,0-1,0 0,2-7,-2 0,0-1,-1 1,0-1,-1 0,-1 1,-2-21,-1-168,3 183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3:54.201"/>
    </inkml:context>
    <inkml:brush xml:id="br0">
      <inkml:brushProperty name="width" value="0.35" units="cm"/>
      <inkml:brushProperty name="height" value="0.35" units="cm"/>
      <inkml:brushProperty name="color" value="#5B2D90"/>
      <inkml:brushProperty name="ignorePressure" value="1"/>
    </inkml:brush>
  </inkml:definitions>
  <inkml:trace contextRef="#ctx0" brushRef="#br0">0 40,'33'-13,"-14"4,-9 6,0-1,0 2,0-1,0 1,1 1,17-1,-24 2,0 0,0 1,-1 0,1 0,0 0,0 0,0 1,-1-1,1 1,-1 0,1 0,-1 0,0 0,0 1,0-1,0 1,0 0,0 0,-1 0,5 7,175 294,-80-128,-7 5,119 326,-138-288,73 188,-120-341,3-1,2-1,82 112,-92-148,1-2,1 0,2-1,0-2,1-1,2-1,0-1,1-2,0-1,2-2,0-1,1-2,39 9,-30-11,0-2,1-1,0-3,0-2,0-1,0-3,0-2,-1-1,1-3,56-16,-71 15,0-2,-1 0,0-2,-1-1,0-2,-1 0,-1-2,-1-1,43-41,-8-4,-3-2,75-114,74-162,-130 212,92-214,-154 315,0 1,2 0,1 1,1 0,1 2,1 0,2 2,0 0,2 1,0 1,1 2,1 0,1 2,44-22,-62 35,2 0,-1 1,0 0,1 0,-1 1,1 0,0 1,-1 0,1 1,0 0,0 1,-1 0,16 4,-3 2,0 1,-1 1,0 1,40 25,108 63,174 110,-292-171,-2 2,-1 2,-2 2,56 68,-68-68,2-2,1-2,2-1,2-2,1-2,70 42,-99-69,0-1,1 0,0-2,-1 0,2 0,-1-1,0-1,19 0,2-1,0-2,51-8,-46 1,0-2,-1-2,0-1,0-2,42-24,6-8,83-61,-17 0,-4-6,229-230,268-254,-642 594,1-1,-1 0,-1 0,1 0,7-12,-12 16,1 1,-1-1,0 0,1 1,-1-1,0 0,0 0,0 1,1-1,-1 0,0 0,0 1,0-1,0 0,0 0,0 1,-1-1,1 0,0 0,0 1,0-1,-1 0,1 1,-1-2,0 1,0 0,-1 0,1 0,-1 0,1 0,-1 1,1-1,-1 0,1 1,-1-1,1 1,-1 0,0-1,1 1,-1 0,-1 0,-216-2,54 3,-290-27,268 13,123 11,60 2,15 0,8 0,76 1,247 9,-277-4,0 2,-1 4,78 24,39 4,-137-32,0 1,-1 2,71 27,-110-36,0-1,0 1,-1 0,1 0,-1 0,0 0,1 1,-1-1,0 1,0 0,-1 0,1 0,0 0,-1 0,0 1,0-1,2 6,-3-4,0-1,0 1,-1 0,0 0,0 0,0 0,-1-1,1 1,-1 0,-1 0,1-1,0 1,-1 0,-3 4,-139 312,44-40,-7 16,80-241,16-40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0:15.5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321 66,'0'-2,"-1"0,1 0,0 0,-1 0,1 0,-1 1,1-1,-1 0,0 0,0 0,0 1,0-1,0 0,0 1,0-1,-1 1,1-1,-1 1,1-1,-1 1,1 0,-1 0,0 0,1 0,-1 0,0 0,0 1,0-1,0 1,0-1,0 1,0-1,0 1,0 0,0 0,0 0,0 0,-2 1,-5 0,0-1,1 1,-1 1,1 0,-1 0,1 1,-15 6,6 0,0 1,1 1,0 0,0 1,2 0,-15 16,23-21,0-1,1 1,0 0,0 1,1-1,-1 1,2 0,-1 0,1 0,0 1,1-1,0 1,0 0,1-1,0 15,1-5,2 0,0-1,1 1,1-1,1 1,0-1,1 0,8 15,-12-27,0 0,1-1,-1 1,1-1,0 0,0 0,0 0,1 0,-1-1,1 1,0-1,0 0,0 0,1 0,-1-1,0 1,1-1,0 0,0-1,-1 1,1-1,0 0,0 0,0 0,0-1,1 0,-1 0,0 0,0 0,0-1,0 0,7-2,-5 0,0 1,-1-2,1 1,-1-1,1 0,-1-1,0 1,-1-1,1 0,-1-1,0 1,0-1,-1 0,1-1,-1 1,-1 0,1-1,-1 0,0 0,-1 0,0 0,2-9,3-20,-1-1,-1 1,-1-49,-2 37,-2 43,8-68,-7 68,-1 1,1-1,0 1,0 0,1-1,-1 1,1 0,0 0,0 0,1 0,-1 0,6-5,-8 8,0 1,1-1,-1 1,1 0,0 0,-1-1,1 1,-1 0,1 0,-1 0,1-1,0 1,-1 0,1 0,-1 0,1 0,0 0,-1 0,1 0,0 1,-1-1,1 0,-1 0,1 0,-1 1,1-1,0 0,-1 0,1 1,-1-1,1 0,-1 1,0-1,1 1,-1-1,1 1,-1-1,0 1,1-1,-1 1,0-1,0 1,1-1,-1 1,0 1,12 34,-9-25,8 16,1 0,2-1,0-1,1 0,2-1,1 0,0-2,2 0,0-1,2-1,34 25,-44-37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6:15.15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498 1,'2'17,"-1"0,8 29,2 30,-10-64,0-1,0 1,1-1,0 1,1-1,1 0,0 0,0-1,1 1,0-1,1 0,0 0,1 0,15 16,-15-18,0 1,-1 0,0 0,0 0,-1 1,0 0,-1 0,0 1,-1-1,0 1,0-1,-1 1,-1 0,0 0,0 0,-1 12,-1 16,-2 0,-1 0,-2 0,-2 0,-1-1,-25 63,19-63,-2 0,-30 47,21-29,23-46,-1 0,-1-1,1 1,-2-1,1 0,-8 9,1-4,-62 65,66-71,-1-1,1-1,-1 1,0-1,-1-1,1 1,-18 5,24-10,1 0,-1 0,1 0,-1-1,0 0,1 1,-1-1,0 0,1 0,-1 0,1-1,-1 1,0 0,1-1,-1 0,1 0,-1 0,1 0,0 0,-1 0,1-1,0 1,0-1,0 1,0-1,0 0,0 0,0 0,1 0,-1 0,1 0,-1 0,1-1,-2-4,-3-8,1-1,0 0,1 0,-3-28,-2-3,-3 6,-50-165,31 135,22 52,1 1,0-1,2-1,0 0,1 1,-3-26,7 27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6:16.71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6:20.49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159 946,'-38'-7,"26"-3,12 9,0 1,0-1,1 0,-1 1,0-1,0 0,1 1,-1-1,0 0,1 1,-1-1,1 1,-1-1,1 0,-1 1,1-1,-1 1,1 0,-1-1,1 1,0-1,-1 1,1 0,0-1,0 1,12-4,-1 0,1 1,0 0,0 1,0 0,0 1,0 1,0 0,18 2,4-1,56-5,-1-5,0-3,141-39,-203 45,10-3,41-16,-76 24,1-1,0 0,-1 0,1 0,-1-1,0 1,0-1,0 0,0 0,0 0,-1 0,1 0,-1-1,4-5,-3 1,1 0,-2 0,1-1,-1 1,0-1,1-13,-2-3,0-1,-2 1,-8-46,2 34,-1-1,-2 2,-22-52,23 67,-1 0,-1 0,-1 1,-1 0,-1 1,-28-31,19 30,-1 1,0 1,-1 2,-1 0,0 1,-42-16,64 29,1 1,-1-1,0 0,0 1,0 0,0 0,0 0,0 1,0-1,0 1,0 0,0 0,0 0,0 1,0-1,0 1,0 0,0 0,0 0,0 1,0 0,1-1,-1 1,0 0,1 1,0-1,0 1,0-1,0 1,0 0,0 0,0 0,1 1,0-1,0 1,0-1,-3 7,-92 156,-63 125,83-103,63-143,-2 0,-2-2,-44 78,53-106,0 0,2 1,-11 28,14-35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6:21.98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6:23.88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6:25.67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0,'2'45,"2"0,1-1,21 79,41 70,-48-121,-4 2,6 76,-15-104,11 46,-1-9,-13-64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6:29.83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30 662,'0'-11,"0"1,-1 0,-1-1,0 1,0 0,-1 0,0 0,-1 1,-8-18,24 47,32 44,-8-19,-2 1,35 62,-11-16,0-14,-41-58,-1 1,-1 0,-1 1,20 41,13 27,-32-65,-155-241,-5-6,-27-43,170 262,0 0,1 0,-1 0,1 0,0 0,0-1,0 1,0 0,1-1,0 1,-1 0,1-1,0 1,0 0,1-1,-1 1,1 0,0-1,0 1,0 0,0 0,0 0,1 0,-1 0,1 0,3-5,7-9,1 1,0 0,21-18,-13 12,30-36,53-51,-90 97,0 1,0 0,1 1,0 1,1 1,26-11,-8 4,54-32,1 0,-88 47,-1-1,1 1,0-1,0 1,0 0,-1 0,1-1,0 1,0 0,0 0,0 0,0 0,-1 0,1 0,0 0,0 0,0 0,0 0,0 1,-1-1,1 0,0 1,0-1,0 0,-1 1,1-1,0 1,0 0,1 1,-1 0,0-1,0 1,0 0,0 0,0 0,0 0,-1 0,1 0,-1 0,1 4,-1 67,-1-60,1 110,-3 50,2-168,1-1,-2 1,1-1,0 1,-1-1,0 0,0 1,0-1,0 0,-1-1,1 1,-1 0,0-1,-1 1,1-1,0 0,-1 0,0 0,1-1,-7 4,-9 4,-1 0,-1-2,-25 8,-24 11,51-19,1-1,-1-1,0-1,-24 4,-40 12,61-14,9-3,0 0,1 1,-1 1,-10 6,8-2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6:33.98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0 231,'14'8,"-1"1,0 0,-1 1,0 0,0 1,13 17,-10-12,1 0,21 16,-29-25,0 1,0 0,-1 1,0-1,0 1,5 11,17 22,9 12,-33-44,0-1,1 0,0-1,0 1,1-1,0-1,0 1,1-1,0 0,0-1,16 10,-21-15,1 0,-1-1,0 1,0-1,1 0,-1 0,0 0,0 0,1 0,-1-1,0 1,0-1,0 0,1 0,-1 0,0-1,5-2,54-38,-35 23,35-19,1 4,2 2,0 3,78-23,-136 50,0 0,0-1,0 0,0 0,-1-1,1 1,-1-1,0-1,8-6,-13 9,0 0,1 0,-1 0,0 0,0 0,0 0,0 0,0-1,0 1,-1 0,1 0,-1-1,0 1,1 0,-1-1,0 1,0 0,-1-1,1 1,0 0,-1-1,0 1,1 0,-1 0,0 0,0 0,0-1,0 1,0 1,-1-1,1 0,-3-3,-9-9,0 1,0 0,-1 0,-1 2,0 0,-32-18,22 14,-41-33,-59-54,111 90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7:21.7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1,'1'1,"-1"0,1 0,-1 0,0 0,1 0,0 0,-1-1,1 1,-1 0,1 0,0 0,0-1,0 1,-1 0,1-1,0 1,0 0,0-1,0 0,0 1,0-1,0 1,0-1,0 0,0 0,0 1,2-1,34 4,-33-4,271 1,4-1,42 44,-167-18,-62-12,0 5,-2 4,-1 3,121 54,-70-23,-85-37,-1 2,83 48,-113-55,0 0,-1 2,-1 1,-1 1,36 40,-45-48,0 0,0-1,1-1,1 0,0-1,0-1,0 0,1 0,17 4,13 7,437 232,-387-197,421 281,-213-128,-163-115,-4 6,180 164,-209-151,54 49,178 170,-20-17,-216-218,-45-38,3-2,2-3,121 74,-168-115,0 0,-1 1,0 0,-1 1,-1 1,0 0,20 28,2 9,29 56,-27-43,608 870,-580-850,214 265,-191-248,136 118,-56-66,73 62,-112-100,-79-67,3-2,84 56,230 111,-276-161,263 120,-275-136,74 26,2-6,3-7,232 39,162-2,-109-15,6-39,-207-30,369-5,-238-19,-223 3,-3-1,30 15,58-5,-100 2,124-15,-152 11,114 0,2 1,-129 11,-70 2,-1-1,0-1,39-7,-58 7,1-1,-1 0,0-1,0 1,0 0,0-1,0 0,0 0,-1 0,0-1,1 1,4-8,-4 5,1 1,-1 0,1 0,0 1,1 0,6-5,-2 4,1 0,0 1,0 1,0 0,0 0,0 1,1 1,-1 0,1 0,17 2,14 3,62 13,-58-8,131 23,206 33,-255-49,131-1,19-12,-254-4,-1-1,1-1,0-1,33-10,-29 6,2 1,35-2,-20 4,51-12,-27 3,-41 14,-31 3,-15 2,2-1,-16 3,-1 0,-54 2,66-8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3:19.146"/>
    </inkml:context>
    <inkml:brush xml:id="br0">
      <inkml:brushProperty name="width" value="0.35" units="cm"/>
      <inkml:brushProperty name="height" value="0.35" units="cm"/>
      <inkml:brushProperty name="color" value="#5B2D90"/>
      <inkml:brushProperty name="ignorePressure" value="1"/>
    </inkml:brush>
  </inkml:definitions>
  <inkml:trace contextRef="#ctx0" brushRef="#br0">1 1,'5'163,"7"0,34 161,31 176,-34-82,-35-272,4 103,-9-190,2-1,23 101,-5-37,-3-13,-8-51,-2-1,2 96,-12-130,-1-11,1-1,0 0,1 0,0 1,5 18,-1-16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0:17.3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1279 767,'-7'-7,"-2"0,1 1,-1 0,0 0,0 1,0 0,-1 1,-10-4,-86-20,61 18,-14-4,0 3,0 3,-1 2,0 3,0 2,-70 9,86-2,0 1,1 2,0 2,0 2,1 2,1 1,0 3,2 1,-39 26,65-36,0-1,-22 23,32-29,0 0,0 0,0 0,1 0,0 0,0 1,0-1,0 1,0-1,0 1,1 0,0 0,0 0,0 0,0 0,1 0,-1 4,2-7,-1 1,1 0,-1-1,1 1,0-1,0 1,-1-1,1 1,0-1,0 0,1 0,-1 1,0-1,0 0,1 0,-1 0,0 0,1 0,-1 0,1-1,-1 1,1 0,0-1,-1 1,1-1,0 0,-1 1,1-1,2 0,56 1,-48-2,26 1,1-2,-1-2,0-1,0-2,-1-1,0-2,0-2,-1-2,36-18,8-9,41-23,-104 52,0-1,0-1,-2 0,1-1,23-32,58-93,-87 124,13-20,-2 0,30-76,-43 92,-2 0,0 0,-2-1,0 0,-1 0,-1 0,-2-38,-1 53,0 0,-1 0,0 0,0 0,0 0,-1 0,0 1,0-1,-1 1,-6-8,9 11,0 0,0 1,0 0,0-1,0 1,0 0,-1-1,1 1,0 0,-1 0,1 0,-1 0,1 0,-1 1,0-1,1 0,-1 1,0-1,1 1,-1 0,0-1,0 1,0 0,1 0,-1 0,0 0,0 0,1 1,-1-1,0 0,1 1,-1 0,0-1,1 1,-1 0,0 0,1 0,-1 0,1 0,0 0,-2 2,1-1,0 1,0 0,1-1,-1 1,1 0,0 0,-1 0,2 0,-1 1,0-1,1 0,-1 0,1 0,0 1,0-1,0 0,0 0,1 1,-1-1,1 0,2 5,2 9,1 0,14 27,-13-30,243 444,-210-396,-25-41,-1 0,-1 1,-1 0,-2 1,11 30,-16-36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3:16.978"/>
    </inkml:context>
    <inkml:brush xml:id="br0">
      <inkml:brushProperty name="width" value="0.35" units="cm"/>
      <inkml:brushProperty name="height" value="0.35" units="cm"/>
      <inkml:brushProperty name="color" value="#5B2D90"/>
      <inkml:brushProperty name="ignorePressure" value="1"/>
    </inkml:brush>
  </inkml:definitions>
  <inkml:trace contextRef="#ctx0" brushRef="#br0">2 1,'-1'204,"2"208,5-294,31 170,5-118,6 38,-27-103,-12-66,-1 0,3 65,-9-77,1-1,13 52,-9-49,7 60,-12-53,2 35,22 123,7-20,-30-148,-3-19,0 0,1 0,1 0,-1 0,1 0,0 0,5 12,-3-14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3:42.150"/>
    </inkml:context>
    <inkml:brush xml:id="br0">
      <inkml:brushProperty name="width" value="0.35" units="cm"/>
      <inkml:brushProperty name="height" value="0.35" units="cm"/>
      <inkml:brushProperty name="color" value="#5B2D90"/>
      <inkml:brushProperty name="ignorePressure" value="1"/>
    </inkml:brush>
  </inkml:definitions>
  <inkml:trace contextRef="#ctx0" brushRef="#br0">0 2,'60'0,"-9"-2,0 3,92 13,-131-13,0 2,0 0,0 0,0 1,0 1,-1 0,0 0,0 1,0 1,-1 0,0 0,0 1,-1 0,0 1,0 0,13 18,-18-19,0 0,0-1,-1 1,0 0,-1 0,1 1,-2-1,1 1,-1-1,-1 1,1-1,-1 1,-1-1,0 1,0-1,0 1,-1-1,-1 0,1 0,-6 12,0-4,0 1,-1-1,-1 0,0-1,-1 0,-1-1,0 0,-19 16,31-30,-1 1,0-1,1 0,-1 1,1-1,-1 0,1 1,-1-1,0 1,1-1,0 1,-1-1,1 1,-1 0,1-1,0 1,-1 0,1-1,0 1,0 0,-1-1,1 1,0 0,0-1,0 1,0 0,0-1,0 1,0 0,0 0,0-1,1 2,0-1,0 0,1 0,-1 0,0-1,1 1,-1-1,0 1,1-1,-1 1,1-1,-1 0,1 1,-1-1,3 0,55-4,71-21,-55 10,103-9,-162 23,47-3,99-17,-136 14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3:44.149"/>
    </inkml:context>
    <inkml:brush xml:id="br0">
      <inkml:brushProperty name="width" value="0.35" units="cm"/>
      <inkml:brushProperty name="height" value="0.35" units="cm"/>
      <inkml:brushProperty name="color" value="#5B2D90"/>
      <inkml:brushProperty name="ignorePressure" value="1"/>
    </inkml:brush>
  </inkml:definitions>
  <inkml:trace contextRef="#ctx0" brushRef="#br0">1508 71,'-13'-1,"0"0,0-1,-18-5,-33-5,-174-10,-90-3,281 24,0 3,0 1,0 3,1 1,-54 16,64-12,0 2,0 1,2 2,0 2,1 0,-39 30,64-42,-17 12,0 1,2 1,0 1,-23 29,41-42,0 0,1 0,0 0,1 1,-1 0,2-1,-1 1,-1 13,-4 75,8 10,23 171,-10-171,-7-42,23 99,-25-146,2-1,0 1,1-1,0 0,1-1,1 0,1 0,0 0,1-2,15 16,21 12,2-3,2-1,103 57,-74-48,-48-28,1-1,1-2,0-1,1-2,0-1,64 12,-73-20,1-1,-1-1,0-2,1 0,-1-2,1-1,-1-1,0-1,-1-1,34-14,-11 0,-2-3,0-1,-2-3,0-1,56-49,176-192,-242 232,-3-2,-1-1,-2-1,-1-2,-3-1,26-63,-22 49,-19 41,0 0,-1-1,-1 0,-1 0,7-35,-12 44,-1 1,0 0,-1 0,0 0,0 0,0 0,-1 0,-1 0,1 0,-1 0,0 1,-1-1,0 1,0 0,-1 0,1 1,-8-8,-7-6,-2 0,-1 1,-35-24,56 42,-10-6,0 1,0 0,-1 0,0 1,0 1,-1 0,-22-4,-98-8,48 8,71 6,-1 0,1-1,-1 0,1-1,0-1,-23-11,22 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3:46.718"/>
    </inkml:context>
    <inkml:brush xml:id="br0">
      <inkml:brushProperty name="width" value="0.35" units="cm"/>
      <inkml:brushProperty name="height" value="0.35" units="cm"/>
      <inkml:brushProperty name="color" value="#5B2D90"/>
      <inkml:brushProperty name="ignorePressure" value="1"/>
    </inkml:brush>
  </inkml:definitions>
  <inkml:trace contextRef="#ctx0" brushRef="#br0">0 103,'2'-2,"0"-1,1 1,-1-1,0 1,1 0,0 0,-1 0,1 0,0 1,0-1,5-1,-2-1,20-8,0 0,1 2,1 1,0 1,0 1,0 1,1 2,45-1,-30 5,-1 3,0 1,0 2,0 2,-1 2,0 2,0 1,-2 2,0 3,0 0,-2 3,-1 1,50 39,-81-56,0 1,-1-1,0 1,0 1,0-1,-1 1,0 0,-1 0,1 0,-1 0,0 0,-1 1,0 0,0-1,0 9,0-2,-2 0,1 0,-2 0,0 0,-1 0,0-1,-7 24,3-20,-1-1,0 0,-2-1,-11 18,10-18,1 1,0 0,-8 24,16-39,1 0,-1 1,1-1,0 0,-1 1,1-1,0 1,0-1,0 0,0 1,0-1,1 0,-1 1,0-1,1 1,-1-1,1 0,-1 0,1 1,-1-1,1 0,0 0,0 0,0 0,0 0,0 0,0 0,0 0,0 0,0 0,0 0,0 0,0-1,1 1,-1-1,0 1,0-1,1 1,-1-1,1 0,-1 1,3-1,8 2,1-1,0 0,23-1,-20-1,25 1,-2-1,-1 1,1 2,0 2,41 9,-45-4,-19-6,0 0,0 1,-1 1,1 1,-1 0,0 1,22 14,-36-20,1 1,0 0,-1-1,1 1,-1 0,0 0,0-1,0 1,0 0,0 0,0 0,0 1,0-1,-1 0,1 0,-1 0,0 1,1-1,-1 0,0 0,0 0,-1 1,1-1,0 0,-1 0,1 0,-1 1,0-1,0 0,0 0,0 0,0 0,0 0,0-1,-1 1,1 0,-2 1,-8 10,0-1,-1 0,-24 19,26-23,-36 31,-15 15,-3-4,-1-2,-75 40,108-71,-46 24,-75 52,118-70,18-12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3:48.613"/>
    </inkml:context>
    <inkml:brush xml:id="br0">
      <inkml:brushProperty name="width" value="0.35" units="cm"/>
      <inkml:brushProperty name="height" value="0.35" units="cm"/>
      <inkml:brushProperty name="color" value="#5B2D90"/>
      <inkml:brushProperty name="ignorePressure" value="1"/>
    </inkml:brush>
  </inkml:definitions>
  <inkml:trace contextRef="#ctx0" brushRef="#br0">2767 292,'-8'-1,"0"-1,0 1,0-1,1-1,-1 1,-10-7,-9-2,-100-28,-2 5,-144-19,-272-11,292 38,133 11,-142-12,207 25,0 1,-95 13,117-6,0 2,1 2,0 0,0 2,1 2,-49 29,33-14,1 3,2 1,-53 52,79-65,0 1,1 1,1 0,1 1,1 1,1 0,1 1,2 0,0 1,-7 31,5-7,2 1,3 0,1 0,3 80,5-87,3 0,1 0,2-1,15 45,67 166,-43-131,89 219,-110-286,3-1,3-2,75 97,-76-113,99 120,191 178,-311-327,0 0,1 0,0-1,0-1,0 0,1 0,0-1,0 0,1-1,-1-1,1 0,18 2,-5-3,-1-2,1 0,0-2,0 0,34-9,-19 0,0-1,-1-2,-1-2,0-2,-1-1,-1-2,43-31,230-204,-182 143,-66 60,101-115,-137 136,-1-1,-2-1,-1-2,-1 0,24-63,-31 57,-2 0,-1 0,-3-1,-1 0,1-45,-13-222,0 282,0 1,-2-1,-1 1,-11-27,9 25,-22-55,29 67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8:15.32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2399 0,'-2'4,"-1"-1,1 1,-1-1,0 0,0 0,-1 0,1-1,-1 1,-5 2,-3 5,-10 6,0 0,-1-1,0-2,-2 0,1-1,-1-2,-40 12,-195 34,170-40,-21 8,67-12,0-3,-1-1,-57 2,26-6,-129 25,-46 3,180-27,0 4,1 3,-129 38,147-38,0-2,-1-2,0-2,-54-3,98-2,-4-1,1 1,-1 0,0 2,1-1,-1 1,-23 10,34-12,-1 0,0 0,1 1,-1-1,1 1,-1 0,1-1,0 1,0 0,0 1,0-1,0 0,0 0,0 1,1-1,-1 1,1 0,0-1,0 1,0 0,0 0,0 0,1-1,-1 1,1 0,0 0,0 0,0 0,0 0,0 0,1 0,-1 0,1 0,0-1,1 5,213 695,-125-398,-37-142,-23-75,34 159,21 184,-1-74,-76-316,-1 0,-2 1,-1 44,-1-34,10 67,-3-42,-2 0,-5 101,1 5,6-75,1 32,12 104,-16-210,2 0,1 0,1-1,2 0,25 44,9 23,279 760,-296-757,-24-75,2 1,1-1,1-1,1 0,15 26,-9-22,22 57,-27-57,1-1,22 35,-12-25,-16-25,1-1,0 0,1 0,1-1,0 0,21 19,-30-30,1 0,0 0,0-1,0 1,0 0,0 0,1-1,-1 0,0 1,0-1,0 0,0 0,0 0,1 0,-1 0,0-1,0 1,0-1,0 1,2-2,48-22,-16 7,-9 10,0 2,1 0,0 2,0 2,0 0,38 5,3-2,97 3,307 49,-407-46,1-3,115-7,-58 0,81 4,229-5,-378-2,1-2,-2-2,90-28,-121 32,-1 0,39-1,3 0,18-2,160 5,-122 6,-100-2,1 1,-1 1,0 1,24 8,52 9,163 29,-92-14,28 13,-136-27,-51-17,0-1,-1-1,1 0,1 0,-1-1,14 2,15 2,0 1,0 1,68 26,-67-20,0-1,1-3,45 7,-53-13,-1 2,0 1,50 18,-70-21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8:28.38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114 10,'0'0,"-1"-1,1 1,0 0,0 0,0-1,0 1,0 0,0 0,0-1,0 1,0 0,0-1,0 1,0 0,0-1,0 1,0 0,0 0,0-1,1 1,-1 0,0 0,0-1,0 1,0 0,0 0,1-1,-1 1,0 0,0 0,1 0,-1-1,0 1,0 0,1 0,-1 0,0 0,0 0,1-1,9 10,6 18,-12-16,115 255,-95-220,2-1,2-1,53 64,-41-58,-2 3,41 78,-4-7,-49-87,-15-23,-1 1,0 0,11 25,-20-36,0 0,0 0,-1 1,0-1,0 0,0 0,0 1,-1-1,1 0,-1 0,0 0,-1 0,1 0,-1 0,1 0,-1 0,0 0,-1-1,1 1,-1-1,1 1,-1-1,0 0,0 0,-1-1,-4 4,-1 2,0-1,0 0,-1-1,0 0,0-1,0 0,-1 0,-19 5,10-7,0-1,0 0,0-1,0-2,-1 0,1-1,1-1,-25-7,-21-8,-69-31,71 24,51 21,4 2,-1-1,1 0,-1 0,1-1,0-1,1 1,-1-1,1 0,0-1,0 0,-7-7,6-1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8:29.18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1,'0'3,"0"2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8:31.26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0,'1'12,"0"-1,1 0,0 0,0 0,1 0,1-1,0 1,0-1,1 0,1 0,-1 0,2-1,-1 0,1 0,1 0,-1-1,1 0,14 9,-7-5,1-1,0 0,0-2,1 0,1-1,0 0,0-1,0-2,1 0,22 4,-38-9,0 1,0-1,0 0,0 0,1 0,-1 0,0 0,0-1,0 0,0 1,0-1,0 0,0 0,0-1,0 1,0-1,-1 1,1-1,0 0,-1 0,0 0,1 0,-1-1,0 1,0 0,0-1,0 0,1-2,-2 1,0 1,1-1,-2 1,1-1,0 1,-1-1,1 0,-1 1,0-1,0 0,-1 1,1-1,-1 1,0-1,0 0,0 1,0 0,0-1,-1 1,0 0,1-1,-1 1,-1 0,-2-3,1 2,0 0,0 1,0 0,0 0,-1 0,0 0,1 0,-1 1,0 0,-10-3,-60-11,31 7,-94-34,121 37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8:32.10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0:18.8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496 47,'0'-2,"0"0,0 1,0-1,-1 0,1 1,0-1,-1 1,1-1,-1 1,0-1,0 1,1-1,-1 1,0-1,0 1,0 0,0 0,0-1,-1 1,1 0,0 0,0 0,-3-1,0 0,-1 0,1 1,0-1,-1 1,1 0,-1 0,0 0,-6 1,-10 0,0 1,-38 6,54-6,-41 6,-74 23,109-27,-1 1,1 1,-1 0,1 0,1 1,-1 1,1-1,0 2,1-1,0 1,-15 17,22-22,0 1,0 0,0 0,0 0,1 1,-1-1,1 0,0 1,0-1,1 0,-1 1,1-1,0 1,0-1,1 1,-1-1,1 1,0-1,0 0,0 1,1-1,0 0,0 0,0 0,5 7,7 11,1-1,1-1,27 27,-14-15,335 369,-1-1,-84-65,-214-247,107 188,-165-264,0 1,-1 0,-1 0,0 0,-1 1,-1-1,0 1,0 0,-2 0,1 0,-2 0,-2 28,0-37,1 0,-1-1,0 1,0-1,-1 0,1 0,-1 0,0 0,0 0,0-1,-1 1,1-1,-1 0,0 0,0 0,0 0,0-1,0 1,-6 1,-9 4,0 0,-1-2,-22 5,1-2,-1-3,-1-2,1-1,-1-2,1-2,-1-2,1-2,-72-17,21-4,1-4,-150-71,235 98,-30-14,-67-42,96 54,0-1,0 1,1-2,0 1,0-1,0 0,1 0,0-1,1 0,-1 0,1 0,1-1,0 0,-4-10,7 13,1 1,-1 0,1 0,0-1,1 1,-1 0,1 0,0 0,0 0,1 0,-1 0,1 0,0 0,3-4,3-6,1 1,0 0,12-13,-8 13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8:34.67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0 149,'28'-38,"-26"33,1 0,0 0,1 0,-1 1,1-1,0 1,0 0,1 0,5-4,-2 2,1 1,-1 0,1 0,0 1,0 1,1-1,-1 1,1 1,0 0,11-2,-14 5,0-1,0 1,0 0,0 0,0 1,0 0,-1 0,1 0,0 1,-1 0,0 1,0-1,0 1,0 0,6 7,-5-6,9 7,0 1,-1 1,-1 1,0-1,13 20,-25-31,1 1,-1 0,0 1,0-1,0 0,0 0,-1 1,0-1,0 1,0 0,0-1,-1 1,0 0,0-1,0 1,-1 0,1-1,-1 1,0-1,0 1,-1-1,1 1,-1-1,0 0,0 0,-1 0,-4 7,-1-1,1 0,-2-1,1 0,-1-1,0 0,-13 9,22-17,0-1,0 1,0 0,0 0,0 0,0 0,0 0,0 0,0 0,0 0,0-1,0 1,0 0,0 0,0 0,0 0,0 0,0 0,0 0,0 0,0 0,0-1,0 1,0 0,0 0,0 0,0 0,-1 0,1 0,0 0,0 0,0 0,0 0,0 0,0 0,0 0,0 0,0 0,-1 0,1 0,0 0,0 0,0 0,0 0,0 0,0 0,0 0,0 0,-1 0,1 0,0 0,0 0,0 0,0 0,0 0,0 0,0 0,0 0,0 0,-1 0,1 0,0 0,0 0,0 0,0 1,0-1,0 0,0 0,0 0,5-12,12-18,-15 28,7-10,1 1,0 0,0 1,1 0,1 1,-1 0,15-8,18-14,104-69,-111 77,15-2,-43 22,0-1,-1 0,1 0,-1-1,0 0,-1 0,13-12,-13 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8:35.97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1,'4'1,"0"1,0 0,0 0,0 1,0-1,0 1,-1 0,0 0,5 5,3 2,236 181,127 108,-343-272,-9-8,0 2,32 37,-41-40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8:37.70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1 434,'1'-6,"0"-1,1 0,0 1,0-1,0 1,1 0,0-1,0 1,1 1,0-1,5-6,53-59,-31 40,101-96,-108 107,0 1,2 1,50-27,-61 40,0 1,1 0,0 1,-1 0,1 2,0-1,0 2,0 1,0 0,23 4,-36-5,-1 1,0-1,0 0,0 1,0 0,1-1,-1 1,0 0,0 0,0 0,-1 0,1 1,0-1,0 0,-1 1,1-1,0 1,-1 0,0 0,1-1,0 4,0-1,0 0,-1 0,0 0,0 0,0 1,-1-1,1 0,-1 0,0 1,-1 6,0 1,-1 1,-1 0,0-1,-1 0,-1 1,-9 18,2-8,-1-1,-1 0,-1 0,-1-2,-1 0,0 0,-2-2,0 0,-1-2,-1 0,-29 18,36-27,8-4,0 0,1 0,-1 1,1-1,0 1,0 0,-8 10,4-1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8:38.70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0,'1'5,"0"0,0 0,0 0,1-1,0 1,0 0,0-1,1 0,-1 1,1-1,0 0,0-1,6 7,50 44,38 16,-68-52,-1 1,-2 2,30 28,-42-34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8:40.72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0,'5'1,"-1"-1,1 1,-1 0,1 1,-1-1,1 1,-1 0,0 0,0 0,0 0,0 1,4 3,46 42,-33-28,177 142,-109-92,-58-49,-23-17,0 1,-1 1,1-1,-1 1,0 0,9 10,-16-14,1-1,0 0,0 0,-1 1,1-1,-1 0,1 1,-1-1,1 1,-1-1,0 0,0 1,1-1,-1 1,0-1,-1 1,1-1,0 3,-1-2,0 1,-1-1,1 0,0 1,-1-1,1 0,-1 0,0 0,0 0,0 0,0-1,0 1,-4 2,-23 13,0-1,-2-1,-47 16,-44 21,7 1,97-47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8:54.82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0,'0'4,"0"5,0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8:53.72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140 23,'-28'-22,"28"22,0 0,-1 0,1-1,0 1,-1 0,1 0,0 0,-1 0,1 0,0 0,0 0,-1 0,1 0,0 0,-1 0,1 0,0 1,-1-1,1 0,0 0,0 0,-1 0,1 0,0 1,0-1,-1 0,1 0,0 0,0 1,-1-1,1 0,0 0,0 1,0-1,-2 23,3-11,1 0,1 0,0 0,1 0,0-1,1 1,11 17,52 75,-45-71,323 439,-266-375,4-3,158 134,-210-201,-1 1,44 53,-61-64,-1 0,-1 1,-1 1,-1 0,0 0,13 41,-22-56,0 1,-1-1,0 1,1 0,-1 0,-1-1,1 1,-1 0,1-1,-2 1,1-1,0 1,-1-1,0 1,0-1,0 0,0 0,-1 0,0 0,1 0,-1-1,-1 1,1-1,-1 0,1 0,-1 0,-6 4,-6 3,-1 0,0-1,0 0,0-2,-30 9,-1-5,0-2,-1-2,0-3,-70-2,80-3,1-1,0-3,0-1,1-1,0-2,0-2,1-2,0-1,-49-27,64 30,1-2,0 0,1-1,0-1,1-1,1-1,0 0,2-1,0-1,0 0,2-1,1-1,0 0,2 0,0-1,-7-26,9 19,2 0,-3-34,7 36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8:56.80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5 191,'1'4,"-1"0,1 0,0-1,0 1,1 0,-1 0,1-1,0 1,0-1,0 1,0-1,1 0,-1 0,1 0,0 0,0 0,0-1,0 1,0-1,0 0,1 0,6 3,11 5,1 0,39 11,-32-12,-21-6,84 25,-85-26,0-1,0 0,0 0,0 0,1-1,-1 0,0-1,0 1,0-1,14-4,-19 4,0 0,0-1,0 1,-1 0,1-1,0 1,0-1,-1 1,1-1,-1 0,0 0,1 1,-1-1,0 0,0 0,0 0,0-1,0 1,-1 0,1 0,-1 0,1-1,-1 1,0 0,0 0,0-1,0 1,0 0,-1 0,1-1,-1 1,0-4,-1 0,0 0,0-1,-1 1,1 0,-1 0,-1 0,1 0,-1 1,0 0,-5-6,-21-15,-62-42,-2-1,88 63,-1 1,0 0,0 1,0-1,-1 1,1 1,-1-1,0 1,-13-3,18 6,1 0,-1-1,1 1,-1 0,1 1,-1-1,1 0,-1 1,1-1,0 1,-1 0,1 0,0 0,-1 0,1 0,0 0,0 1,0-1,0 1,0-1,0 1,1 0,-1 0,0 0,1 0,-1 0,1 0,0 0,0 0,0 1,0-1,0 0,0 1,1-1,-1 0,1 1,-1 2,-1 11,0 0,1 0,1-1,1 18,0-16,0 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8:57.55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9:00.47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65,'5'-3,"-1"0,1 1,0-1,0 1,0 0,0 0,0 0,0 1,0 0,0 0,1 0,9 0,66 3,-73-2,0 1,-1 0,1 1,-1 0,1 0,-1 0,0 1,0 0,0 0,-1 1,1 0,-1 0,12 10,-15-10,0-1,0 1,-1 0,1-1,-1 1,0 0,0 1,-1-1,1 0,-1 0,0 1,0-1,0 1,-1-1,1 1,-1-1,0 1,-1-1,1 1,-1-1,0 1,0-1,0 1,-2 4,-2 2,0 0,0-1,-1 0,-1 0,-8 11,8-12,0-1,1 2,0-1,1 1,-7 16,55-73,-25 22,2 2,1 0,1 1,0 1,2 1,0 2,2 0,29-16,-7 4,-30 18,1 1,0 0,32-12,-32 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0:19.8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1 327,'0'-1,"1"-1,0 0,-1 1,1-1,0 0,0 1,0-1,0 1,0-1,1 1,-1 0,0-1,1 1,-1 0,0 0,1 0,2-1,35-20,-30 17,63-28,2 3,1 4,89-20,-159 45,482-123,-465 117,-7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9:03.53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248 1,'-3'1,"0"0,0 1,0-1,0 1,0 0,0 0,0 0,1 0,-1 0,1 1,-1-1,1 1,0 0,0 0,0 0,1-1,-3 7,-13 14,-22 22,21-24,-1 0,0-2,-2 0,-23 17,22-16,22-19,0-1,0 1,-1-1,1 1,0-1,0 1,0-1,0 1,-1-1,1 1,0-1,0 1,0-1,0 1,0-1,0 1,0-1,1 1,-1-1,0 1,0-1,0 1,0-1,1 1,-1-1,1 2,2 0,0 1,0-1,0 0,1 0,-1 0,1-1,0 1,-1-1,5 1,18 9,-8 0,0 2,-1 0,0 1,-1 0,-1 2,0 0,-1 0,17 27,14 15,-45-112,-2 29,0-50,2 71,1-1,-1 1,1 0,0 0,0-1,1 1,-1 0,1 0,0 1,0-1,0 0,1 1,-1-1,5-4,3 1,-1-1,1 2,0-1,0 2,0-1,1 1,0 1,0 0,0 1,1 0,21-3,-5 3,0 1,0 1,52 5,-78-4,0 1,1-1,-1 1,0-1,0 1,0 0,0 0,0 0,0 0,0 0,-1 0,1 0,0 1,0-1,-1 1,1-1,-1 1,0 0,1 0,-1-1,0 1,0 0,0 0,0 0,0 0,0 4,2 5,-1 1,0 0,0 0,-1 13,5 30,14 0,-14-43,-1 2,0-1,-1 0,0 1,-1 0,1 16,-4-26,0 0,0-1,-1 1,0 0,1-1,-1 1,0-1,-1 1,1-1,-1 1,1-1,-1 0,0 0,0 0,-1 0,1 0,-1 0,1-1,-1 1,0-1,0 0,0 1,0-2,0 1,0 0,-1 0,1-1,-6 2,-5 1,-1 0,1 0,-18 1,-9 1,21-1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9:05.14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18,'1'-1,"-1"0,0 0,1 0,-1 1,1-1,-1 0,1 0,-1 0,1 0,-1 1,1-1,0 0,-1 1,1-1,0 0,0 1,0-1,-1 1,1-1,0 1,0-1,0 1,0 0,0 0,0-1,0 1,0 0,0 0,0 0,0 0,0 0,0 0,0 0,1 1,35 3,-17 4,0 2,0 0,-1 1,-1 1,0 1,22 19,-19-15,102 86,188 203,-253-258,-19-20,-29-19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9:07.17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1 117,'0'-2,"0"0,1 0,0 0,-1 0,1 0,0 0,0 0,0 1,0-1,0 0,1 1,-1-1,0 0,1 1,-1 0,4-3,33-23,-19 15,-11 6,0 1,1 0,0 0,0 1,0 0,0 0,1 1,-1 1,1-1,0 2,0-1,0 1,0 1,0 0,14 2,72-3,86 5,-181-4,1 0,0 0,-1 0,1 1,-1-1,1 1,-1-1,1 1,0-1,-1 1,0 0,1 0,-1 0,1 0,-1 0,0 0,0 0,0 0,0 0,0 1,0-1,0 0,0 1,0-1,0 1,-1-1,1 1,0-1,-1 1,0 0,1-1,-1 1,0-1,0 1,0 0,0-1,0 1,0 0,0-1,-1 1,1-1,-1 1,1 0,-2 2,-3 11,0 1,-2 0,-13 24,8-17,-38 65,9-19,40-66,-1-1,1 1,-1-1,0 1,0-1,1 0,-1 0,-1 0,1 0,0 0,0-1,-1 1,1 0,-1-1,-3 2,-9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9:08.52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15 1,'0'0,"-1"0,1-1,-1 1,1 0,-1 0,1 1,-1-1,1 0,-1 0,0 0,1 0,-1 0,1 1,-1-1,1 0,0 0,-1 1,1-1,-1 0,1 1,-1-1,1 0,0 1,-1-1,1 1,0-1,-1 0,1 1,0-1,0 1,-1-1,1 1,0-1,0 2,5 20,19 18,-16-30,1-1,0 1,1-1,0-1,0 0,1 0,0-1,0 0,1-1,21 8,-17-7,0 0,0 2,23 15,-23-12,1-2,29 14,-24-15,-2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9:10.52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1,'-1'8,"1"1,1-1,0 1,0 0,4 12,-4-17,1 0,0 0,0 0,1 0,-1-1,1 1,0-1,0 1,0-1,0 0,0 0,6 3,39 34,-37-30,2 1,-1-2,1 1,0-2,19 10,-27-16,0 0,0 0,0 1,0 0,0 0,-1 0,1 1,-1-1,0 1,0 0,-1 0,6 8,-8-10,0 1,0 0,0-1,0 1,-1 0,1-1,-1 1,0 0,0-1,0 1,0 0,-1 0,1-1,-1 1,1 0,-1-1,0 1,0-1,0 1,0-1,-1 1,1-1,0 0,-1 0,0 0,0 0,-2 2,-11 12,-2-1,1-1,-2 0,0-1,-1-1,0-1,-33 14,35-17,-2 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0:16.2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1258 1,'-6'1,"0"-1,1 2,-1-1,1 1,-1-1,1 2,-1-1,1 0,-7 5,6-3,-1 0,0-1,0 0,0-1,-10 3,-517 64,476-69,44-1,1 1,-1 0,0 1,0 1,0 0,0 0,1 1,-17 7,3 0,0-1,-1-1,-39 6,44-11,1 2,-1 0,1 1,1 2,-1 0,-31 17,35-14,12-8,-1 1,1 0,-1 1,1-1,-7 9,11-11,1 0,-1-1,1 1,0 1,0-1,0 0,0 0,0 0,0 0,1 1,-1-1,1 0,-1 1,1-1,0 1,0-1,0 0,0 1,1-1,-1 0,2 5,7 44,-2 1,-2 0,-2 0,-7 83,1-22,2-40,-1-34,2 1,1-1,2 0,2 0,11 46,-8-53,-1 1,-1 0,1 56,-9 104,-1-66,3 140,0-248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0:22.62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1195 365,'-8'-2,"0"0,1-1,-1 0,1 0,0-1,0 1,0-2,0 1,1-1,0 0,-6-6,-7-4,-68-52,-74-51,135 102,-1 1,0 1,-1 1,-47-14,35 18,-1 1,0 2,0 2,0 2,0 2,-49 5,83-4,-1 0,1 0,-1 1,1 0,0 0,0 1,0 0,0 0,0 1,1 0,-1 0,1 0,0 1,0 0,1 0,0 0,0 1,0 0,0 0,1 0,0 1,0-1,-3 10,0 1,0 2,1-1,1 1,1-1,1 1,1 0,0 0,1 22,-1-9,-1-1,-1 1,-2-1,-11 32,-9 55,6 7,-29 226,43-280,4 1,12 138,-5-167,-3-18,1 0,0 0,2 0,1-1,1 0,1 0,21 41,-8-26,-7-14,0 0,1-1,35 40,-44-57,1-1,0 0,0 0,0-1,1 1,0-2,0 1,0-1,1 0,0-1,-1 0,1 0,0-1,0 0,1-1,9 1,10-2,1-1,-1-1,1-1,-1-2,43-12,138-58,-27 9,-93 39,264-86,-350 112,0-1,0 1,1-1,-2 0,1 0,0 0,0 0,-1-1,1 0,-1 1,0-1,0 0,0-1,0 1,4-7,-5 4,0 0,0-1,0 1,-1 0,0-1,-1 1,1-1,-1 0,-1-10,1-38,4 0,12-73,-7 68,3-99,-17 72,-4-1,-3 1,-32-113,17 65,18 82,-29-99,32 136,0-5,-2 0,0 1,-1-1,-1 2,-24-35,32 52,0-1,0 1,-1 0,1 0,-1-1,1 2,-1-1,0 0,0 0,0 1,0 0,0-1,0 1,0 0,0 1,0-1,0 0,-1 1,-5 0,3 0,1 1,-1 1,0-1,1 1,-1 0,1 0,-1 0,1 1,0 0,-6 4,-10 9,2 0,0 2,-32 37,49-52,-14 15,1-4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0:25.4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2 762,'-2'-127,"4"-137,-1 253,1-1,-1 1,2 0,0 0,0 1,0-1,2 1,-1-1,10-14,-12 22,0-1,1 1,-1 0,1 0,0 0,0 0,0 1,0-1,0 1,0 0,1-1,-1 1,1 1,0-1,-1 1,1-1,0 1,0 0,0 0,0 1,0-1,0 1,0 0,0 0,0 0,0 1,0-1,0 1,4 1,282 98,-247-77,-35-18,0 0,1-1,-1 0,1 0,10 2,28 11,-36-13,-1 0,0 0,1-1,0-1,0 1,16 0,-24-3,0-1,1 1,-1-1,1 1,-1-1,0 0,0-1,1 1,-1 0,0-1,0 0,0 1,0-1,-1-1,1 1,-1 0,1-1,-1 1,0-1,1 1,-1-1,-1 0,1 0,0 0,2-6,2-7,0 0,0 0,-2-1,0 1,-1-1,1-18,-2-102,-2 82,0 36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0:36.62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0,'5'91,"5"-1,35 158,3 11,-41-179,-7 133,-3-87,21 232,-16-310,-2-34,1 0,0 0,5 26,-6-40,1 0,-1-1,0 1,0 0,0 0,0-1,1 1,-1 0,0 0,0 0,0-1,1 1,-1 0,0 0,0 0,1 0,-1-1,0 1,1 0,-1 0,0 0,0 0,1 0,-1 0,0 0,1 0,-1 0,0 0,0 0,1 0,-1 0,0 0,1 0,-1 0,0 1,0-1,1 0,-1 0,0 0,0 0,1 0,-1 1,0-1,0 0,1 0,-1 0,0 1,0-1,0 0,0 0,1 1,-1-1,3-11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0:38.02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1080,'1'-3,"1"0,0-1,0 1,0 0,0 0,0 0,1 1,0-1,-1 1,1-1,0 1,3-2,5-5,34-31,2 3,2 1,97-53,175-65,-223 110,473-227,-484 229,133-71,-180 91,-27 15,0 0,0-1,-1 0,0-1,16-15,-8 7,2 0,0 1,0 1,2 1,31-13,-27 15,-21 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40:20.7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1,'1'7,"1"1,0-1,1 0,0 0,0 0,1 0,0 0,0-1,0 0,1 1,8 7,5 10,100 156,102 138,-216-314,0 0,1 0,-1 0,1 0,0-1,0 0,0 0,0 0,0-1,1 1,-1-1,1 0,0-1,-1 0,1 0,7 1,12 0,0-2,40-4,-14 1,26 0,-1-4,99-21,-153 24,-3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0:39.11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1 703,'0'-10,"0"0,1 0,0 0,0 0,1 0,0 1,1-1,5-13,-4 16,0 0,1 0,0 1,0-1,1 1,0 0,0 0,0 1,0 0,13-7,354-250,-285 199,6 0,-47 33,63-52,-96 68,-3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0:40.10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1 282,'0'-5,"1"1,-1 0,1 0,0 0,1 0,-1 0,1 0,0 0,0 0,0 0,4-4,36-42,-16 19,-1-1,0 2,49-44,-61 63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0:51.50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1 452,'0'-1,"1"-1,0 1,-1 0,1 0,0-1,0 1,0 0,0 0,0 0,0 0,0 0,0 0,0 0,0 0,1 1,-1-1,0 0,2 0,33-14,-27 11,16-5,0 2,0 1,1 1,-1 1,44-1,2-1,1557-130,-1449 124,1028-27,-1015 36,-46-7,-1-7,199-47,175-22,-444 82,-49 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0:53.39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1525 370,'0'-4,"-1"0,0 0,0 1,0-1,0 0,0 1,-1-1,0 1,0-1,0 1,0 0,-5-5,-37-39,29 33,-8-7,-2 0,0 1,-2 2,-31-18,-119-50,146 74,0 2,0 1,0 2,-1 0,-1 3,1 0,-40 2,6 3,0 4,-100 20,-108 53,238-67,28-9,0 1,1-1,-1 1,1 1,0-1,0 1,0 0,0 1,1 0,0 0,0 0,0 1,0 0,1 0,0 0,0 1,1-1,0 1,0 0,0 1,1-1,0 0,1 1,0 0,-3 15,-24 147,-6 190,34-341,2-1,0 1,1-1,1 0,1 0,1 0,0 0,1-1,1 1,1-2,0 1,1-1,1 0,13 16,20 21,2-2,76 68,-91-91,0 0,1 0,52 34,-69-54,0 0,1 0,0-2,1 0,-1 0,1-2,0 0,0 0,22 1,73 1,0-5,0-4,0-5,-1-5,205-52,-313 65,95-33,-90 30,0 0,0-1,0 0,0 0,-1 0,1-1,-1 0,0 0,-1-1,10-11,-12 10,0-1,0 1,0-1,-1 0,0 0,-1 0,0 0,0-10,7-31,24-50,9-40,-32 84,-2 0,-2 0,-3-1,-5-58,0 92,0 0,-2 1,-1 0,0 0,-2 0,0 0,-1 1,-24-36,1 7,-2 2,-47-49,65 79,-1 1,-1 1,0 0,-1 1,-1 1,0 1,-24-11,28 16,-1 0,0 1,0 0,0 2,-1 0,1 1,-1 1,0 0,-34 2,33 4,5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0:55.60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72 633,'-3'-1,"1"-1,0 0,-1 0,1-1,0 1,0 0,0-1,1 0,-1 1,1-1,-1 0,1 1,0-1,0 0,-1-4,-2-3,-3-7,0-1,1 1,1-1,1 0,1-1,-2-29,3-5,6-56,-2 86,1 0,1-1,11-31,-11 42,0 1,1 0,1 0,0 0,1 0,0 1,13-16,-17 24,0 0,0 1,0 0,1-1,-1 1,1 0,0 1,-1-1,1 1,0-1,0 1,0 0,0 1,0-1,0 1,0 0,0 0,0 0,0 0,1 1,3 0,12 4,0 0,0 1,20 10,-7-3,125 51,-136-52,0 0,-1 1,0 1,34 30,-15 7,-34-41,2-1,-1 1,1-1,11 10,-12-13,1 0,-1 0,1-1,1 0,-1 0,12 4,-18-9,-1 1,1-1,-1 1,1-1,-1 0,1 1,0-1,-1 0,1 0,-1 0,1 0,0 0,-1-1,1 1,-1 0,1-1,0 0,-1 1,1-1,-1 0,0 1,1-1,-1 0,0 0,1 0,-1 0,0 0,0 0,0-1,0 1,0 0,0-1,0 1,0-1,-1 1,1 0,0-1,-1 0,0 1,1-1,-1 1,0-1,1 1,-1-4,4-35,-2 0,-2 0,-7-66,3 86,-1 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0:57.75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91,'494'-24,"-315"12,78-14,-130 11,147 2,-272 12,1 1,-1 0,1 0,0 1,-1-1,1 1,0-1,-1 1,1 0,-1 0,1 0,-1 0,0 0,1 0,-1 1,0-1,0 1,0 0,0 0,2 2,-2 0,0 0,0 0,0 0,-1 1,1-1,-1 1,0-1,-1 1,1 0,-1-1,0 6,3 34,2 0,2 0,1-1,3 0,22 59,-6-35,4-2,60 97,0-3,-47-78,64 86,-97-153,0-1,-1 1,0-1,-1 2,0-1,-1 2,0-1,-2 1,0 0,6 23,-10-21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0:58.67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1 463,'0'-6,"0"1,1 0,-1 0,1 0,1 0,-1 0,1 0,0 0,0 0,0 0,1 1,-1-1,7-7,-3 5,1 0,0 0,0 1,1 0,0 0,0 1,8-5,15-4,-1 2,2 0,42-9,-72 21,370-72,7 30,-219 26,97-12,669-52,-869 81,-40 0,-1-1,0 0,1-1,-1-1,0 0,30-9,-45 11,1-1,-1 1,0-1,0 1,0-1,0 0,0 1,0-1,0 0,0 0,0 1,0-1,0 0,-1 0,1 0,1-2,-1-4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0:59.5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0 382,'1'-6,"-1"1,1-1,1 1,-1-1,1 1,0 0,0 0,0 0,1 0,-1 0,1 0,1 0,-1 1,1 0,-1 0,1 0,1 0,-1 0,8-5,10-5,1 0,46-20,-41 21,20-7,0 2,1 2,1 2,55-8,206-18,-306 40,531-56,-509 49,-22 2,-15 0,-4 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1:00.77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1 133,'0'-3,"1"1,-1-1,1 0,0 1,0-1,0 1,0-1,0 1,1 0,-1-1,1 1,-1 0,1 0,0 0,0 0,0 0,0 0,0 1,1-1,-1 1,0-1,6-1,9-5,0 1,25-7,-10 3,0 0,0 1,53-8,-69 15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4T11:54:53.4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1,'33'1,"-1"2,1 1,-1 2,1 1,-2 2,45 17,-4 5,105 61,-161-83,-1 1,0 1,0 0,-1 0,0 2,-1 0,13 16,-22-24,0 0,-1 1,1 0,-1-1,0 1,-1 0,1 0,-1 1,0-1,-1 0,0 1,0-1,0 1,-1 0,0-1,0 1,0-1,-1 1,0-1,-1 1,1-1,-1 0,-4 9,-8 27,1 0,2 0,2 1,-4 48,-2 12,14-98,-1 2,1 0,0 0,0 0,1 0,0 0,1 9,-1-14,0-1,1 1,0 0,-1-1,1 1,0 0,0-1,0 1,0-1,0 1,0-1,0 0,0 1,1-1,-1 0,0 0,1 0,-1 0,1 0,0 0,-1 0,1-1,0 1,-1-1,1 1,0-1,-1 1,1-1,0 0,2 0,195 26,121 12,-249-28,-48-6,0-1,0-1,42-1,-64-1,-1 0,1-1,-1 1,0 0,1 0,-1 0,1 0,-1 0,1 0,-1 0,0 0,1 0,-1 0,1 1,-1-1,1 0,-1 0,0 0,1 0,-1 1,1-1,-1 0,0 0,1 1,-1-1,0 0,1 1,-1-1,0 0,0 1,1-1,-1 0,0 1,0-1,0 1,1 0,-6 20,-26 30,23-40,-34 67,-11 18,52-94,-1 0,1-1,-1 1,1-1,-1 1,0-1,1 0,-1 0,0 0,0 0,0 0,0 0,0 0,0-1,0 1,0-1,0 1,0-1,0 0,0 0,0 0,0 0,0 0,-1 0,1 0,0-1,0 1,-2-2,-9-2,0-1,1 0,-19-12,-5-2,-20 0,-1 1,-113-19,168 37,-1 0,1-1,0 1,0-1,-1 1,1-1,0 0,0 0,0 0,0 0,-2-2,3 2,1 1,-1-1,1 1,-1-1,1 0,-1 1,1-1,0 0,-1 1,1-1,0 0,-1 0,1 1,0-1,0 0,0 0,0 1,-1-1,1 0,0 0,1 1,-1-2,1 0,-1 0,1 0,0 0,1 0,-1 0,0 0,1 0,-1 0,1 1,-1-1,1 1,0-1,0 1,-1 0,1-1,0 1,0 0,0 0,0 0,4 0,27-14,1-1,-2-1,38-28,-33 20,64-30,30-14,-115 59,-1 2,0 1,28-9,-37 14,1 0,0 0,-1 1,1 0,0 0,0 0,0 1,-1 0,11 2,-16-2,1 1,-1-1,1 1,-1 0,0 0,1-1,-1 1,0 0,1 0,-1 0,0 1,0-1,0 0,0 0,0 0,0 1,0-1,-1 1,1-1,0 1,-1-1,1 1,-1-1,0 1,1-1,-1 1,0-1,0 1,0 0,0-1,0 1,0-1,-1 1,1 0,0-1,-1 1,1-1,-1 1,-1 1,-3 12,-1-1,-1 0,-10 17,9-16,-40 84,26-49,-56 90,67-125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BF95-FB1D-49BA-BEB7-B1193C3DF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E3456-684E-4C08-B237-B7B9A35D1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77B5-6A29-4DA7-9C52-BAF4BC03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B38-2DEE-4073-B7A3-19623AB3E6A7}" type="datetimeFigureOut">
              <a:rPr lang="th-TH" smtClean="0"/>
              <a:t>05/09/63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77D5E-AA8A-4DEE-819F-D9157657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76168-B01E-4C07-ABA3-F7CDC4C0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FD21-C1F2-43E1-8C16-8FE259F2E1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902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A8855-51E2-446B-AC9A-37FB14E5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B61EC-23F9-4638-A6FB-2548636A0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08F5A-F172-4418-B165-454C7AA8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B38-2DEE-4073-B7A3-19623AB3E6A7}" type="datetimeFigureOut">
              <a:rPr lang="th-TH" smtClean="0"/>
              <a:t>05/09/63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8CF46-919B-4074-8517-C3BA738E0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63420-CC26-44EE-BD9F-562AA795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FD21-C1F2-43E1-8C16-8FE259F2E1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66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57816-37DB-4800-AC4D-5B20D079C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209D2-A93E-49A3-B5E8-E0B0EBA4D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C9042-EDD9-4AF6-B077-E562E37B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B38-2DEE-4073-B7A3-19623AB3E6A7}" type="datetimeFigureOut">
              <a:rPr lang="th-TH" smtClean="0"/>
              <a:t>05/09/63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28542-52C7-4510-BD63-4F8732EF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141C8-3E7E-4EF4-AAC7-C65B12C7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FD21-C1F2-43E1-8C16-8FE259F2E1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828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89BF-42F4-40CF-8471-FE6C4CDA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284C5-F473-4A09-A8BE-CBB2B7F08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27F34-CCFD-4529-B816-ED906172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B38-2DEE-4073-B7A3-19623AB3E6A7}" type="datetimeFigureOut">
              <a:rPr lang="th-TH" smtClean="0"/>
              <a:t>05/09/63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1679-4C87-4ABF-AC95-DEA85B27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B05A2-08C3-4850-8938-EF89ECAA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FD21-C1F2-43E1-8C16-8FE259F2E1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4047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3F692-A824-4F62-9CFD-4563B7960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F4A66-98B8-470B-888A-B4CF321E8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9BEAE-CBF6-49D9-A47B-49BCBFDB9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B38-2DEE-4073-B7A3-19623AB3E6A7}" type="datetimeFigureOut">
              <a:rPr lang="th-TH" smtClean="0"/>
              <a:t>05/09/63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DB062-26B5-4332-9CD4-8ED11DD4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B0629-1E84-4B13-AB9E-EFCEB044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FD21-C1F2-43E1-8C16-8FE259F2E1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829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8AC1D-A79F-43BA-8C49-CCCE04A1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0B822-2801-4A79-B05D-FC1AA953B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10C93-1867-4B5A-B19F-D1E4043C2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74491-8EA4-4CC7-88B3-0AC5A612B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B38-2DEE-4073-B7A3-19623AB3E6A7}" type="datetimeFigureOut">
              <a:rPr lang="th-TH" smtClean="0"/>
              <a:t>05/09/63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C9EBC-42F2-4F14-B3CD-8C0E9E4F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31EDF-36E2-4A58-8EC2-CA73F13D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FD21-C1F2-43E1-8C16-8FE259F2E1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2464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B5DB-A288-48CA-83EE-55148927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EE197-80A9-4046-BED5-2F59105E6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FAFAA-322A-4072-9A18-8EDA890F7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D6133-F9C6-40B1-95D0-CB72E1E08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3379FD-9C11-4FB5-81C8-994F4ECC3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C6609D-1805-458C-8FEA-6B0B469C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B38-2DEE-4073-B7A3-19623AB3E6A7}" type="datetimeFigureOut">
              <a:rPr lang="th-TH" smtClean="0"/>
              <a:t>05/09/63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A8BCCD-0C6B-453A-AB96-D62476780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BC1774-1ED9-4605-926F-5E896F3F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FD21-C1F2-43E1-8C16-8FE259F2E1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2159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37E9-7280-4A1A-9E9C-B4049955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779A0E-F3A4-4DCF-8728-B1A9197F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B38-2DEE-4073-B7A3-19623AB3E6A7}" type="datetimeFigureOut">
              <a:rPr lang="th-TH" smtClean="0"/>
              <a:t>05/09/63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85A45-06A3-498D-93DD-F3613D005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20EEA-DB61-411F-8A52-2A90FC43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FD21-C1F2-43E1-8C16-8FE259F2E1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3933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5B7AB6-D6CD-4C13-868F-EFCA90520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B38-2DEE-4073-B7A3-19623AB3E6A7}" type="datetimeFigureOut">
              <a:rPr lang="th-TH" smtClean="0"/>
              <a:t>05/09/63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81ACB-3E6F-41D2-98EE-09F12366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E7D5C-AFCF-4E28-ADB7-E204885A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FD21-C1F2-43E1-8C16-8FE259F2E1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1386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9005-EA6E-4CCF-AC5A-EB317E565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EC989-13A9-440E-BE91-2173E8DBE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2C000-2B09-4FC5-86BB-3337DC34E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3368-9AC6-492A-AD66-59BE7320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B38-2DEE-4073-B7A3-19623AB3E6A7}" type="datetimeFigureOut">
              <a:rPr lang="th-TH" smtClean="0"/>
              <a:t>05/09/63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D4FDF-96FD-4210-A797-B3B2CF35F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F33D6-AF76-42AB-AB42-253ABB7D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FD21-C1F2-43E1-8C16-8FE259F2E1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7145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3CD7-174D-4568-8169-1F76CAB3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30A62D-FD06-4149-A6E9-8BCA8CDD8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B520A-546C-4460-86BC-06BC72313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09DAA-F8ED-467E-B649-3AB714BF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B38-2DEE-4073-B7A3-19623AB3E6A7}" type="datetimeFigureOut">
              <a:rPr lang="th-TH" smtClean="0"/>
              <a:t>05/09/63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1C25D-BFD6-411E-850E-8F818E0A1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6FD05-F92F-4DDD-A4B3-146DC70A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FD21-C1F2-43E1-8C16-8FE259F2E1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0343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122F2-95AE-438E-8DED-8D2211F07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0FA36-D939-46B1-8D5F-C31202612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B8D80-B36B-48FF-AFD8-EECA70086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0CB38-2DEE-4073-B7A3-19623AB3E6A7}" type="datetimeFigureOut">
              <a:rPr lang="th-TH" smtClean="0"/>
              <a:t>05/09/63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A296-9ED6-47F3-9B93-C0B6E9DEF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4145F-ED50-4C2B-893F-A545DA789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CFD21-C1F2-43E1-8C16-8FE259F2E1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462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6" Type="http://schemas.openxmlformats.org/officeDocument/2006/relationships/customXml" Target="../ink/ink38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87" Type="http://schemas.openxmlformats.org/officeDocument/2006/relationships/image" Target="../media/image43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0.png"/><Relationship Id="rId299" Type="http://schemas.openxmlformats.org/officeDocument/2006/relationships/customXml" Target="../ink/ink198.xml"/><Relationship Id="rId21" Type="http://schemas.openxmlformats.org/officeDocument/2006/relationships/image" Target="../media/image53.png"/><Relationship Id="rId42" Type="http://schemas.openxmlformats.org/officeDocument/2006/relationships/customXml" Target="../ink/ink66.xml"/><Relationship Id="rId63" Type="http://schemas.openxmlformats.org/officeDocument/2006/relationships/customXml" Target="../ink/ink77.xml"/><Relationship Id="rId84" Type="http://schemas.openxmlformats.org/officeDocument/2006/relationships/customXml" Target="../ink/ink88.xml"/><Relationship Id="rId138" Type="http://schemas.openxmlformats.org/officeDocument/2006/relationships/customXml" Target="../ink/ink115.xml"/><Relationship Id="rId159" Type="http://schemas.openxmlformats.org/officeDocument/2006/relationships/image" Target="../media/image121.png"/><Relationship Id="rId324" Type="http://schemas.openxmlformats.org/officeDocument/2006/relationships/image" Target="../media/image201.png"/><Relationship Id="rId345" Type="http://schemas.openxmlformats.org/officeDocument/2006/relationships/customXml" Target="../ink/ink222.xml"/><Relationship Id="rId366" Type="http://schemas.openxmlformats.org/officeDocument/2006/relationships/image" Target="../media/image221.png"/><Relationship Id="rId170" Type="http://schemas.openxmlformats.org/officeDocument/2006/relationships/customXml" Target="../ink/ink131.xml"/><Relationship Id="rId191" Type="http://schemas.openxmlformats.org/officeDocument/2006/relationships/customXml" Target="../ink/ink142.xml"/><Relationship Id="rId205" Type="http://schemas.openxmlformats.org/officeDocument/2006/relationships/image" Target="../media/image143.png"/><Relationship Id="rId226" Type="http://schemas.openxmlformats.org/officeDocument/2006/relationships/customXml" Target="../ink/ink160.xml"/><Relationship Id="rId247" Type="http://schemas.openxmlformats.org/officeDocument/2006/relationships/customXml" Target="../ink/ink171.xml"/><Relationship Id="rId107" Type="http://schemas.openxmlformats.org/officeDocument/2006/relationships/image" Target="../media/image95.png"/><Relationship Id="rId268" Type="http://schemas.openxmlformats.org/officeDocument/2006/relationships/customXml" Target="../ink/ink182.xml"/><Relationship Id="rId289" Type="http://schemas.openxmlformats.org/officeDocument/2006/relationships/customXml" Target="../ink/ink193.xml"/><Relationship Id="rId11" Type="http://schemas.openxmlformats.org/officeDocument/2006/relationships/image" Target="../media/image49.png"/><Relationship Id="rId32" Type="http://schemas.openxmlformats.org/officeDocument/2006/relationships/customXml" Target="../ink/ink61.xml"/><Relationship Id="rId53" Type="http://schemas.openxmlformats.org/officeDocument/2006/relationships/customXml" Target="../ink/ink72.xml"/><Relationship Id="rId74" Type="http://schemas.openxmlformats.org/officeDocument/2006/relationships/customXml" Target="../ink/ink83.xml"/><Relationship Id="rId128" Type="http://schemas.openxmlformats.org/officeDocument/2006/relationships/customXml" Target="../ink/ink110.xml"/><Relationship Id="rId149" Type="http://schemas.openxmlformats.org/officeDocument/2006/relationships/image" Target="../media/image116.png"/><Relationship Id="rId314" Type="http://schemas.openxmlformats.org/officeDocument/2006/relationships/image" Target="../media/image196.png"/><Relationship Id="rId335" Type="http://schemas.openxmlformats.org/officeDocument/2006/relationships/image" Target="../media/image206.png"/><Relationship Id="rId356" Type="http://schemas.openxmlformats.org/officeDocument/2006/relationships/image" Target="../media/image216.png"/><Relationship Id="rId377" Type="http://schemas.openxmlformats.org/officeDocument/2006/relationships/customXml" Target="../ink/ink238.xml"/><Relationship Id="rId5" Type="http://schemas.openxmlformats.org/officeDocument/2006/relationships/image" Target="../media/image46.png"/><Relationship Id="rId95" Type="http://schemas.openxmlformats.org/officeDocument/2006/relationships/image" Target="../media/image89.png"/><Relationship Id="rId160" Type="http://schemas.openxmlformats.org/officeDocument/2006/relationships/customXml" Target="../ink/ink126.xml"/><Relationship Id="rId181" Type="http://schemas.openxmlformats.org/officeDocument/2006/relationships/customXml" Target="../ink/ink137.xml"/><Relationship Id="rId216" Type="http://schemas.openxmlformats.org/officeDocument/2006/relationships/customXml" Target="../ink/ink155.xml"/><Relationship Id="rId237" Type="http://schemas.openxmlformats.org/officeDocument/2006/relationships/customXml" Target="../ink/ink166.xml"/><Relationship Id="rId258" Type="http://schemas.openxmlformats.org/officeDocument/2006/relationships/customXml" Target="../ink/ink177.xml"/><Relationship Id="rId279" Type="http://schemas.openxmlformats.org/officeDocument/2006/relationships/customXml" Target="../ink/ink188.xml"/><Relationship Id="rId22" Type="http://schemas.openxmlformats.org/officeDocument/2006/relationships/customXml" Target="../ink/ink56.xml"/><Relationship Id="rId43" Type="http://schemas.openxmlformats.org/officeDocument/2006/relationships/image" Target="../media/image64.png"/><Relationship Id="rId64" Type="http://schemas.openxmlformats.org/officeDocument/2006/relationships/image" Target="../media/image74.png"/><Relationship Id="rId118" Type="http://schemas.openxmlformats.org/officeDocument/2006/relationships/customXml" Target="../ink/ink105.xml"/><Relationship Id="rId139" Type="http://schemas.openxmlformats.org/officeDocument/2006/relationships/image" Target="../media/image111.png"/><Relationship Id="rId290" Type="http://schemas.openxmlformats.org/officeDocument/2006/relationships/image" Target="../media/image184.png"/><Relationship Id="rId304" Type="http://schemas.openxmlformats.org/officeDocument/2006/relationships/image" Target="../media/image191.png"/><Relationship Id="rId325" Type="http://schemas.openxmlformats.org/officeDocument/2006/relationships/customXml" Target="../ink/ink211.xml"/><Relationship Id="rId346" Type="http://schemas.openxmlformats.org/officeDocument/2006/relationships/image" Target="../media/image211.png"/><Relationship Id="rId367" Type="http://schemas.openxmlformats.org/officeDocument/2006/relationships/customXml" Target="../ink/ink233.xml"/><Relationship Id="rId85" Type="http://schemas.openxmlformats.org/officeDocument/2006/relationships/image" Target="../media/image84.png"/><Relationship Id="rId150" Type="http://schemas.openxmlformats.org/officeDocument/2006/relationships/customXml" Target="../ink/ink121.xml"/><Relationship Id="rId171" Type="http://schemas.openxmlformats.org/officeDocument/2006/relationships/image" Target="../media/image127.png"/><Relationship Id="rId192" Type="http://schemas.openxmlformats.org/officeDocument/2006/relationships/image" Target="../media/image137.png"/><Relationship Id="rId206" Type="http://schemas.openxmlformats.org/officeDocument/2006/relationships/customXml" Target="../ink/ink150.xml"/><Relationship Id="rId227" Type="http://schemas.openxmlformats.org/officeDocument/2006/relationships/image" Target="../media/image154.png"/><Relationship Id="rId248" Type="http://schemas.openxmlformats.org/officeDocument/2006/relationships/customXml" Target="../ink/ink172.xml"/><Relationship Id="rId269" Type="http://schemas.openxmlformats.org/officeDocument/2006/relationships/image" Target="../media/image174.png"/><Relationship Id="rId12" Type="http://schemas.openxmlformats.org/officeDocument/2006/relationships/customXml" Target="../ink/ink50.xml"/><Relationship Id="rId33" Type="http://schemas.openxmlformats.org/officeDocument/2006/relationships/image" Target="../media/image59.png"/><Relationship Id="rId108" Type="http://schemas.openxmlformats.org/officeDocument/2006/relationships/customXml" Target="../ink/ink100.xml"/><Relationship Id="rId129" Type="http://schemas.openxmlformats.org/officeDocument/2006/relationships/image" Target="../media/image106.png"/><Relationship Id="rId280" Type="http://schemas.openxmlformats.org/officeDocument/2006/relationships/image" Target="../media/image179.png"/><Relationship Id="rId315" Type="http://schemas.openxmlformats.org/officeDocument/2006/relationships/customXml" Target="../ink/ink206.xml"/><Relationship Id="rId336" Type="http://schemas.openxmlformats.org/officeDocument/2006/relationships/customXml" Target="../ink/ink217.xml"/><Relationship Id="rId357" Type="http://schemas.openxmlformats.org/officeDocument/2006/relationships/customXml" Target="../ink/ink228.xml"/><Relationship Id="rId54" Type="http://schemas.openxmlformats.org/officeDocument/2006/relationships/image" Target="../media/image69.png"/><Relationship Id="rId75" Type="http://schemas.openxmlformats.org/officeDocument/2006/relationships/image" Target="../media/image79.png"/><Relationship Id="rId96" Type="http://schemas.openxmlformats.org/officeDocument/2006/relationships/customXml" Target="../ink/ink94.xml"/><Relationship Id="rId140" Type="http://schemas.openxmlformats.org/officeDocument/2006/relationships/customXml" Target="../ink/ink116.xml"/><Relationship Id="rId161" Type="http://schemas.openxmlformats.org/officeDocument/2006/relationships/image" Target="../media/image122.png"/><Relationship Id="rId182" Type="http://schemas.openxmlformats.org/officeDocument/2006/relationships/image" Target="../media/image132.png"/><Relationship Id="rId217" Type="http://schemas.openxmlformats.org/officeDocument/2006/relationships/image" Target="../media/image149.png"/><Relationship Id="rId378" Type="http://schemas.openxmlformats.org/officeDocument/2006/relationships/image" Target="../media/image227.png"/><Relationship Id="rId6" Type="http://schemas.openxmlformats.org/officeDocument/2006/relationships/customXml" Target="../ink/ink47.xml"/><Relationship Id="rId238" Type="http://schemas.openxmlformats.org/officeDocument/2006/relationships/image" Target="../media/image159.png"/><Relationship Id="rId259" Type="http://schemas.openxmlformats.org/officeDocument/2006/relationships/image" Target="../media/image169.png"/><Relationship Id="rId23" Type="http://schemas.openxmlformats.org/officeDocument/2006/relationships/image" Target="../media/image54.png"/><Relationship Id="rId119" Type="http://schemas.openxmlformats.org/officeDocument/2006/relationships/image" Target="../media/image101.png"/><Relationship Id="rId270" Type="http://schemas.openxmlformats.org/officeDocument/2006/relationships/customXml" Target="../ink/ink183.xml"/><Relationship Id="rId291" Type="http://schemas.openxmlformats.org/officeDocument/2006/relationships/customXml" Target="../ink/ink194.xml"/><Relationship Id="rId305" Type="http://schemas.openxmlformats.org/officeDocument/2006/relationships/customXml" Target="../ink/ink201.xml"/><Relationship Id="rId326" Type="http://schemas.openxmlformats.org/officeDocument/2006/relationships/image" Target="../media/image202.png"/><Relationship Id="rId347" Type="http://schemas.openxmlformats.org/officeDocument/2006/relationships/customXml" Target="../ink/ink223.xml"/><Relationship Id="rId44" Type="http://schemas.openxmlformats.org/officeDocument/2006/relationships/customXml" Target="../ink/ink67.xml"/><Relationship Id="rId65" Type="http://schemas.openxmlformats.org/officeDocument/2006/relationships/customXml" Target="../ink/ink78.xml"/><Relationship Id="rId86" Type="http://schemas.openxmlformats.org/officeDocument/2006/relationships/customXml" Target="../ink/ink89.xml"/><Relationship Id="rId130" Type="http://schemas.openxmlformats.org/officeDocument/2006/relationships/customXml" Target="../ink/ink111.xml"/><Relationship Id="rId151" Type="http://schemas.openxmlformats.org/officeDocument/2006/relationships/image" Target="../media/image117.png"/><Relationship Id="rId368" Type="http://schemas.openxmlformats.org/officeDocument/2006/relationships/image" Target="../media/image222.png"/><Relationship Id="rId172" Type="http://schemas.openxmlformats.org/officeDocument/2006/relationships/customXml" Target="../ink/ink132.xml"/><Relationship Id="rId193" Type="http://schemas.openxmlformats.org/officeDocument/2006/relationships/customXml" Target="../ink/ink143.xml"/><Relationship Id="rId207" Type="http://schemas.openxmlformats.org/officeDocument/2006/relationships/image" Target="../media/image144.png"/><Relationship Id="rId228" Type="http://schemas.openxmlformats.org/officeDocument/2006/relationships/customXml" Target="../ink/ink161.xml"/><Relationship Id="rId249" Type="http://schemas.openxmlformats.org/officeDocument/2006/relationships/image" Target="../media/image164.png"/><Relationship Id="rId13" Type="http://schemas.openxmlformats.org/officeDocument/2006/relationships/image" Target="../media/image50.png"/><Relationship Id="rId109" Type="http://schemas.openxmlformats.org/officeDocument/2006/relationships/image" Target="../media/image96.png"/><Relationship Id="rId260" Type="http://schemas.openxmlformats.org/officeDocument/2006/relationships/customXml" Target="../ink/ink178.xml"/><Relationship Id="rId281" Type="http://schemas.openxmlformats.org/officeDocument/2006/relationships/customXml" Target="../ink/ink189.xml"/><Relationship Id="rId316" Type="http://schemas.openxmlformats.org/officeDocument/2006/relationships/image" Target="../media/image197.png"/><Relationship Id="rId337" Type="http://schemas.openxmlformats.org/officeDocument/2006/relationships/image" Target="../media/image207.png"/><Relationship Id="rId34" Type="http://schemas.openxmlformats.org/officeDocument/2006/relationships/customXml" Target="../ink/ink62.xml"/><Relationship Id="rId55" Type="http://schemas.openxmlformats.org/officeDocument/2006/relationships/customXml" Target="../ink/ink73.xml"/><Relationship Id="rId76" Type="http://schemas.openxmlformats.org/officeDocument/2006/relationships/customXml" Target="../ink/ink84.xml"/><Relationship Id="rId97" Type="http://schemas.openxmlformats.org/officeDocument/2006/relationships/image" Target="../media/image90.png"/><Relationship Id="rId120" Type="http://schemas.openxmlformats.org/officeDocument/2006/relationships/customXml" Target="../ink/ink106.xml"/><Relationship Id="rId141" Type="http://schemas.openxmlformats.org/officeDocument/2006/relationships/image" Target="../media/image112.png"/><Relationship Id="rId358" Type="http://schemas.openxmlformats.org/officeDocument/2006/relationships/image" Target="../media/image217.png"/><Relationship Id="rId379" Type="http://schemas.openxmlformats.org/officeDocument/2006/relationships/customXml" Target="../ink/ink239.xml"/><Relationship Id="rId7" Type="http://schemas.openxmlformats.org/officeDocument/2006/relationships/image" Target="../media/image47.png"/><Relationship Id="rId162" Type="http://schemas.openxmlformats.org/officeDocument/2006/relationships/customXml" Target="../ink/ink127.xml"/><Relationship Id="rId183" Type="http://schemas.openxmlformats.org/officeDocument/2006/relationships/customXml" Target="../ink/ink138.xml"/><Relationship Id="rId218" Type="http://schemas.openxmlformats.org/officeDocument/2006/relationships/customXml" Target="../ink/ink156.xml"/><Relationship Id="rId239" Type="http://schemas.openxmlformats.org/officeDocument/2006/relationships/customXml" Target="../ink/ink167.xml"/><Relationship Id="rId250" Type="http://schemas.openxmlformats.org/officeDocument/2006/relationships/customXml" Target="../ink/ink173.xml"/><Relationship Id="rId271" Type="http://schemas.openxmlformats.org/officeDocument/2006/relationships/image" Target="../media/image175.png"/><Relationship Id="rId292" Type="http://schemas.openxmlformats.org/officeDocument/2006/relationships/image" Target="../media/image185.png"/><Relationship Id="rId306" Type="http://schemas.openxmlformats.org/officeDocument/2006/relationships/image" Target="../media/image192.png"/><Relationship Id="rId24" Type="http://schemas.openxmlformats.org/officeDocument/2006/relationships/customXml" Target="../ink/ink57.xml"/><Relationship Id="rId45" Type="http://schemas.openxmlformats.org/officeDocument/2006/relationships/image" Target="../media/image65.png"/><Relationship Id="rId66" Type="http://schemas.openxmlformats.org/officeDocument/2006/relationships/customXml" Target="../ink/ink79.xml"/><Relationship Id="rId87" Type="http://schemas.openxmlformats.org/officeDocument/2006/relationships/image" Target="../media/image85.png"/><Relationship Id="rId110" Type="http://schemas.openxmlformats.org/officeDocument/2006/relationships/customXml" Target="../ink/ink101.xml"/><Relationship Id="rId131" Type="http://schemas.openxmlformats.org/officeDocument/2006/relationships/image" Target="../media/image107.png"/><Relationship Id="rId327" Type="http://schemas.openxmlformats.org/officeDocument/2006/relationships/customXml" Target="../ink/ink212.xml"/><Relationship Id="rId348" Type="http://schemas.openxmlformats.org/officeDocument/2006/relationships/image" Target="../media/image212.png"/><Relationship Id="rId369" Type="http://schemas.openxmlformats.org/officeDocument/2006/relationships/customXml" Target="../ink/ink234.xml"/><Relationship Id="rId152" Type="http://schemas.openxmlformats.org/officeDocument/2006/relationships/customXml" Target="../ink/ink122.xml"/><Relationship Id="rId173" Type="http://schemas.openxmlformats.org/officeDocument/2006/relationships/image" Target="../media/image128.png"/><Relationship Id="rId194" Type="http://schemas.openxmlformats.org/officeDocument/2006/relationships/image" Target="../media/image138.png"/><Relationship Id="rId208" Type="http://schemas.openxmlformats.org/officeDocument/2006/relationships/customXml" Target="../ink/ink151.xml"/><Relationship Id="rId229" Type="http://schemas.openxmlformats.org/officeDocument/2006/relationships/image" Target="../media/image155.png"/><Relationship Id="rId380" Type="http://schemas.openxmlformats.org/officeDocument/2006/relationships/image" Target="../media/image228.png"/><Relationship Id="rId240" Type="http://schemas.openxmlformats.org/officeDocument/2006/relationships/image" Target="../media/image160.png"/><Relationship Id="rId261" Type="http://schemas.openxmlformats.org/officeDocument/2006/relationships/image" Target="../media/image170.png"/><Relationship Id="rId14" Type="http://schemas.openxmlformats.org/officeDocument/2006/relationships/customXml" Target="../ink/ink51.xml"/><Relationship Id="rId35" Type="http://schemas.openxmlformats.org/officeDocument/2006/relationships/image" Target="../media/image60.png"/><Relationship Id="rId56" Type="http://schemas.openxmlformats.org/officeDocument/2006/relationships/image" Target="../media/image70.png"/><Relationship Id="rId77" Type="http://schemas.openxmlformats.org/officeDocument/2006/relationships/image" Target="../media/image80.png"/><Relationship Id="rId100" Type="http://schemas.openxmlformats.org/officeDocument/2006/relationships/customXml" Target="../ink/ink96.xml"/><Relationship Id="rId282" Type="http://schemas.openxmlformats.org/officeDocument/2006/relationships/image" Target="../media/image180.png"/><Relationship Id="rId317" Type="http://schemas.openxmlformats.org/officeDocument/2006/relationships/customXml" Target="../ink/ink207.xml"/><Relationship Id="rId338" Type="http://schemas.openxmlformats.org/officeDocument/2006/relationships/customXml" Target="../ink/ink218.xml"/><Relationship Id="rId359" Type="http://schemas.openxmlformats.org/officeDocument/2006/relationships/customXml" Target="../ink/ink229.xml"/><Relationship Id="rId8" Type="http://schemas.openxmlformats.org/officeDocument/2006/relationships/customXml" Target="../ink/ink48.xml"/><Relationship Id="rId98" Type="http://schemas.openxmlformats.org/officeDocument/2006/relationships/customXml" Target="../ink/ink95.xml"/><Relationship Id="rId121" Type="http://schemas.openxmlformats.org/officeDocument/2006/relationships/image" Target="../media/image102.png"/><Relationship Id="rId142" Type="http://schemas.openxmlformats.org/officeDocument/2006/relationships/customXml" Target="../ink/ink117.xml"/><Relationship Id="rId163" Type="http://schemas.openxmlformats.org/officeDocument/2006/relationships/image" Target="../media/image123.png"/><Relationship Id="rId184" Type="http://schemas.openxmlformats.org/officeDocument/2006/relationships/image" Target="../media/image133.png"/><Relationship Id="rId219" Type="http://schemas.openxmlformats.org/officeDocument/2006/relationships/image" Target="../media/image150.png"/><Relationship Id="rId370" Type="http://schemas.openxmlformats.org/officeDocument/2006/relationships/image" Target="../media/image223.png"/><Relationship Id="rId230" Type="http://schemas.openxmlformats.org/officeDocument/2006/relationships/customXml" Target="../ink/ink162.xml"/><Relationship Id="rId251" Type="http://schemas.openxmlformats.org/officeDocument/2006/relationships/image" Target="../media/image165.png"/><Relationship Id="rId25" Type="http://schemas.openxmlformats.org/officeDocument/2006/relationships/image" Target="../media/image55.png"/><Relationship Id="rId46" Type="http://schemas.openxmlformats.org/officeDocument/2006/relationships/customXml" Target="../ink/ink68.xml"/><Relationship Id="rId67" Type="http://schemas.openxmlformats.org/officeDocument/2006/relationships/image" Target="../media/image75.png"/><Relationship Id="rId272" Type="http://schemas.openxmlformats.org/officeDocument/2006/relationships/customXml" Target="../ink/ink184.xml"/><Relationship Id="rId293" Type="http://schemas.openxmlformats.org/officeDocument/2006/relationships/customXml" Target="../ink/ink195.xml"/><Relationship Id="rId307" Type="http://schemas.openxmlformats.org/officeDocument/2006/relationships/customXml" Target="../ink/ink202.xml"/><Relationship Id="rId328" Type="http://schemas.openxmlformats.org/officeDocument/2006/relationships/image" Target="../media/image203.png"/><Relationship Id="rId349" Type="http://schemas.openxmlformats.org/officeDocument/2006/relationships/customXml" Target="../ink/ink224.xml"/><Relationship Id="rId88" Type="http://schemas.openxmlformats.org/officeDocument/2006/relationships/customXml" Target="../ink/ink90.xml"/><Relationship Id="rId111" Type="http://schemas.openxmlformats.org/officeDocument/2006/relationships/image" Target="../media/image97.png"/><Relationship Id="rId132" Type="http://schemas.openxmlformats.org/officeDocument/2006/relationships/customXml" Target="../ink/ink112.xml"/><Relationship Id="rId153" Type="http://schemas.openxmlformats.org/officeDocument/2006/relationships/image" Target="../media/image118.png"/><Relationship Id="rId174" Type="http://schemas.openxmlformats.org/officeDocument/2006/relationships/customXml" Target="../ink/ink133.xml"/><Relationship Id="rId195" Type="http://schemas.openxmlformats.org/officeDocument/2006/relationships/customXml" Target="../ink/ink144.xml"/><Relationship Id="rId209" Type="http://schemas.openxmlformats.org/officeDocument/2006/relationships/image" Target="../media/image145.png"/><Relationship Id="rId360" Type="http://schemas.openxmlformats.org/officeDocument/2006/relationships/image" Target="../media/image218.png"/><Relationship Id="rId381" Type="http://schemas.openxmlformats.org/officeDocument/2006/relationships/customXml" Target="../ink/ink240.xml"/><Relationship Id="rId220" Type="http://schemas.openxmlformats.org/officeDocument/2006/relationships/customXml" Target="../ink/ink157.xml"/><Relationship Id="rId241" Type="http://schemas.openxmlformats.org/officeDocument/2006/relationships/customXml" Target="../ink/ink168.xml"/><Relationship Id="rId15" Type="http://schemas.openxmlformats.org/officeDocument/2006/relationships/image" Target="../media/image51.png"/><Relationship Id="rId36" Type="http://schemas.openxmlformats.org/officeDocument/2006/relationships/customXml" Target="../ink/ink63.xml"/><Relationship Id="rId57" Type="http://schemas.openxmlformats.org/officeDocument/2006/relationships/customXml" Target="../ink/ink74.xml"/><Relationship Id="rId262" Type="http://schemas.openxmlformats.org/officeDocument/2006/relationships/customXml" Target="../ink/ink179.xml"/><Relationship Id="rId283" Type="http://schemas.openxmlformats.org/officeDocument/2006/relationships/customXml" Target="../ink/ink190.xml"/><Relationship Id="rId318" Type="http://schemas.openxmlformats.org/officeDocument/2006/relationships/image" Target="../media/image198.png"/><Relationship Id="rId339" Type="http://schemas.openxmlformats.org/officeDocument/2006/relationships/image" Target="../media/image208.png"/><Relationship Id="rId78" Type="http://schemas.openxmlformats.org/officeDocument/2006/relationships/customXml" Target="../ink/ink85.xml"/><Relationship Id="rId99" Type="http://schemas.openxmlformats.org/officeDocument/2006/relationships/image" Target="../media/image91.png"/><Relationship Id="rId101" Type="http://schemas.openxmlformats.org/officeDocument/2006/relationships/image" Target="../media/image92.png"/><Relationship Id="rId122" Type="http://schemas.openxmlformats.org/officeDocument/2006/relationships/customXml" Target="../ink/ink107.xml"/><Relationship Id="rId143" Type="http://schemas.openxmlformats.org/officeDocument/2006/relationships/image" Target="../media/image113.png"/><Relationship Id="rId164" Type="http://schemas.openxmlformats.org/officeDocument/2006/relationships/customXml" Target="../ink/ink128.xml"/><Relationship Id="rId185" Type="http://schemas.openxmlformats.org/officeDocument/2006/relationships/customXml" Target="../ink/ink139.xml"/><Relationship Id="rId350" Type="http://schemas.openxmlformats.org/officeDocument/2006/relationships/image" Target="../media/image213.png"/><Relationship Id="rId371" Type="http://schemas.openxmlformats.org/officeDocument/2006/relationships/customXml" Target="../ink/ink235.xml"/><Relationship Id="rId9" Type="http://schemas.openxmlformats.org/officeDocument/2006/relationships/image" Target="../media/image48.png"/><Relationship Id="rId210" Type="http://schemas.openxmlformats.org/officeDocument/2006/relationships/customXml" Target="../ink/ink152.xml"/><Relationship Id="rId26" Type="http://schemas.openxmlformats.org/officeDocument/2006/relationships/customXml" Target="../ink/ink58.xml"/><Relationship Id="rId231" Type="http://schemas.openxmlformats.org/officeDocument/2006/relationships/image" Target="../media/image156.png"/><Relationship Id="rId252" Type="http://schemas.openxmlformats.org/officeDocument/2006/relationships/customXml" Target="../ink/ink174.xml"/><Relationship Id="rId273" Type="http://schemas.openxmlformats.org/officeDocument/2006/relationships/image" Target="../media/image176.png"/><Relationship Id="rId294" Type="http://schemas.openxmlformats.org/officeDocument/2006/relationships/image" Target="../media/image186.png"/><Relationship Id="rId308" Type="http://schemas.openxmlformats.org/officeDocument/2006/relationships/image" Target="../media/image193.png"/><Relationship Id="rId329" Type="http://schemas.openxmlformats.org/officeDocument/2006/relationships/customXml" Target="../ink/ink213.xml"/><Relationship Id="rId47" Type="http://schemas.openxmlformats.org/officeDocument/2006/relationships/image" Target="../media/image66.png"/><Relationship Id="rId68" Type="http://schemas.openxmlformats.org/officeDocument/2006/relationships/customXml" Target="../ink/ink80.xml"/><Relationship Id="rId89" Type="http://schemas.openxmlformats.org/officeDocument/2006/relationships/image" Target="../media/image86.png"/><Relationship Id="rId112" Type="http://schemas.openxmlformats.org/officeDocument/2006/relationships/customXml" Target="../ink/ink102.xml"/><Relationship Id="rId133" Type="http://schemas.openxmlformats.org/officeDocument/2006/relationships/image" Target="../media/image108.png"/><Relationship Id="rId154" Type="http://schemas.openxmlformats.org/officeDocument/2006/relationships/customXml" Target="../ink/ink123.xml"/><Relationship Id="rId175" Type="http://schemas.openxmlformats.org/officeDocument/2006/relationships/customXml" Target="../ink/ink134.xml"/><Relationship Id="rId340" Type="http://schemas.openxmlformats.org/officeDocument/2006/relationships/customXml" Target="../ink/ink219.xml"/><Relationship Id="rId361" Type="http://schemas.openxmlformats.org/officeDocument/2006/relationships/customXml" Target="../ink/ink230.xml"/><Relationship Id="rId196" Type="http://schemas.openxmlformats.org/officeDocument/2006/relationships/customXml" Target="../ink/ink145.xml"/><Relationship Id="rId200" Type="http://schemas.openxmlformats.org/officeDocument/2006/relationships/customXml" Target="../ink/ink147.xml"/><Relationship Id="rId382" Type="http://schemas.openxmlformats.org/officeDocument/2006/relationships/image" Target="../media/image229.png"/><Relationship Id="rId16" Type="http://schemas.openxmlformats.org/officeDocument/2006/relationships/customXml" Target="../ink/ink52.xml"/><Relationship Id="rId221" Type="http://schemas.openxmlformats.org/officeDocument/2006/relationships/image" Target="../media/image151.png"/><Relationship Id="rId242" Type="http://schemas.openxmlformats.org/officeDocument/2006/relationships/image" Target="../media/image161.png"/><Relationship Id="rId263" Type="http://schemas.openxmlformats.org/officeDocument/2006/relationships/image" Target="../media/image171.png"/><Relationship Id="rId284" Type="http://schemas.openxmlformats.org/officeDocument/2006/relationships/image" Target="../media/image181.png"/><Relationship Id="rId319" Type="http://schemas.openxmlformats.org/officeDocument/2006/relationships/customXml" Target="../ink/ink208.xml"/><Relationship Id="rId37" Type="http://schemas.openxmlformats.org/officeDocument/2006/relationships/image" Target="../media/image61.png"/><Relationship Id="rId58" Type="http://schemas.openxmlformats.org/officeDocument/2006/relationships/image" Target="../media/image71.png"/><Relationship Id="rId79" Type="http://schemas.openxmlformats.org/officeDocument/2006/relationships/image" Target="../media/image81.png"/><Relationship Id="rId102" Type="http://schemas.openxmlformats.org/officeDocument/2006/relationships/customXml" Target="../ink/ink97.xml"/><Relationship Id="rId123" Type="http://schemas.openxmlformats.org/officeDocument/2006/relationships/image" Target="../media/image103.png"/><Relationship Id="rId144" Type="http://schemas.openxmlformats.org/officeDocument/2006/relationships/customXml" Target="../ink/ink118.xml"/><Relationship Id="rId330" Type="http://schemas.openxmlformats.org/officeDocument/2006/relationships/image" Target="../media/image204.png"/><Relationship Id="rId90" Type="http://schemas.openxmlformats.org/officeDocument/2006/relationships/customXml" Target="../ink/ink91.xml"/><Relationship Id="rId165" Type="http://schemas.openxmlformats.org/officeDocument/2006/relationships/image" Target="../media/image124.png"/><Relationship Id="rId186" Type="http://schemas.openxmlformats.org/officeDocument/2006/relationships/image" Target="../media/image134.png"/><Relationship Id="rId351" Type="http://schemas.openxmlformats.org/officeDocument/2006/relationships/customXml" Target="../ink/ink225.xml"/><Relationship Id="rId372" Type="http://schemas.openxmlformats.org/officeDocument/2006/relationships/image" Target="../media/image224.png"/><Relationship Id="rId211" Type="http://schemas.openxmlformats.org/officeDocument/2006/relationships/image" Target="../media/image146.png"/><Relationship Id="rId232" Type="http://schemas.openxmlformats.org/officeDocument/2006/relationships/customXml" Target="../ink/ink163.xml"/><Relationship Id="rId253" Type="http://schemas.openxmlformats.org/officeDocument/2006/relationships/image" Target="../media/image166.png"/><Relationship Id="rId274" Type="http://schemas.openxmlformats.org/officeDocument/2006/relationships/customXml" Target="../ink/ink185.xml"/><Relationship Id="rId295" Type="http://schemas.openxmlformats.org/officeDocument/2006/relationships/customXml" Target="../ink/ink196.xml"/><Relationship Id="rId309" Type="http://schemas.openxmlformats.org/officeDocument/2006/relationships/customXml" Target="../ink/ink203.xml"/><Relationship Id="rId27" Type="http://schemas.openxmlformats.org/officeDocument/2006/relationships/image" Target="../media/image56.png"/><Relationship Id="rId48" Type="http://schemas.openxmlformats.org/officeDocument/2006/relationships/customXml" Target="../ink/ink69.xml"/><Relationship Id="rId69" Type="http://schemas.openxmlformats.org/officeDocument/2006/relationships/image" Target="../media/image76.png"/><Relationship Id="rId113" Type="http://schemas.openxmlformats.org/officeDocument/2006/relationships/image" Target="../media/image98.png"/><Relationship Id="rId134" Type="http://schemas.openxmlformats.org/officeDocument/2006/relationships/customXml" Target="../ink/ink113.xml"/><Relationship Id="rId320" Type="http://schemas.openxmlformats.org/officeDocument/2006/relationships/image" Target="../media/image199.png"/><Relationship Id="rId80" Type="http://schemas.openxmlformats.org/officeDocument/2006/relationships/customXml" Target="../ink/ink86.xml"/><Relationship Id="rId155" Type="http://schemas.openxmlformats.org/officeDocument/2006/relationships/image" Target="../media/image119.png"/><Relationship Id="rId176" Type="http://schemas.openxmlformats.org/officeDocument/2006/relationships/image" Target="../media/image129.png"/><Relationship Id="rId197" Type="http://schemas.openxmlformats.org/officeDocument/2006/relationships/image" Target="../media/image139.png"/><Relationship Id="rId341" Type="http://schemas.openxmlformats.org/officeDocument/2006/relationships/image" Target="../media/image209.png"/><Relationship Id="rId362" Type="http://schemas.openxmlformats.org/officeDocument/2006/relationships/image" Target="../media/image219.png"/><Relationship Id="rId383" Type="http://schemas.openxmlformats.org/officeDocument/2006/relationships/customXml" Target="../ink/ink241.xml"/><Relationship Id="rId201" Type="http://schemas.openxmlformats.org/officeDocument/2006/relationships/image" Target="../media/image141.png"/><Relationship Id="rId222" Type="http://schemas.openxmlformats.org/officeDocument/2006/relationships/customXml" Target="../ink/ink158.xml"/><Relationship Id="rId243" Type="http://schemas.openxmlformats.org/officeDocument/2006/relationships/customXml" Target="../ink/ink169.xml"/><Relationship Id="rId264" Type="http://schemas.openxmlformats.org/officeDocument/2006/relationships/customXml" Target="../ink/ink180.xml"/><Relationship Id="rId285" Type="http://schemas.openxmlformats.org/officeDocument/2006/relationships/customXml" Target="../ink/ink191.xml"/><Relationship Id="rId17" Type="http://schemas.openxmlformats.org/officeDocument/2006/relationships/image" Target="../media/image52.png"/><Relationship Id="rId38" Type="http://schemas.openxmlformats.org/officeDocument/2006/relationships/customXml" Target="../ink/ink64.xml"/><Relationship Id="rId59" Type="http://schemas.openxmlformats.org/officeDocument/2006/relationships/customXml" Target="../ink/ink75.xml"/><Relationship Id="rId103" Type="http://schemas.openxmlformats.org/officeDocument/2006/relationships/image" Target="../media/image93.png"/><Relationship Id="rId124" Type="http://schemas.openxmlformats.org/officeDocument/2006/relationships/customXml" Target="../ink/ink108.xml"/><Relationship Id="rId310" Type="http://schemas.openxmlformats.org/officeDocument/2006/relationships/image" Target="../media/image194.png"/><Relationship Id="rId70" Type="http://schemas.openxmlformats.org/officeDocument/2006/relationships/customXml" Target="../ink/ink81.xml"/><Relationship Id="rId91" Type="http://schemas.openxmlformats.org/officeDocument/2006/relationships/image" Target="../media/image87.png"/><Relationship Id="rId145" Type="http://schemas.openxmlformats.org/officeDocument/2006/relationships/image" Target="../media/image114.png"/><Relationship Id="rId166" Type="http://schemas.openxmlformats.org/officeDocument/2006/relationships/customXml" Target="../ink/ink129.xml"/><Relationship Id="rId187" Type="http://schemas.openxmlformats.org/officeDocument/2006/relationships/customXml" Target="../ink/ink140.xml"/><Relationship Id="rId331" Type="http://schemas.openxmlformats.org/officeDocument/2006/relationships/customXml" Target="../ink/ink214.xml"/><Relationship Id="rId352" Type="http://schemas.openxmlformats.org/officeDocument/2006/relationships/image" Target="../media/image214.png"/><Relationship Id="rId373" Type="http://schemas.openxmlformats.org/officeDocument/2006/relationships/customXml" Target="../ink/ink236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53.xml"/><Relationship Id="rId233" Type="http://schemas.openxmlformats.org/officeDocument/2006/relationships/image" Target="../media/image157.png"/><Relationship Id="rId254" Type="http://schemas.openxmlformats.org/officeDocument/2006/relationships/customXml" Target="../ink/ink175.xml"/><Relationship Id="rId28" Type="http://schemas.openxmlformats.org/officeDocument/2006/relationships/customXml" Target="../ink/ink59.xml"/><Relationship Id="rId49" Type="http://schemas.openxmlformats.org/officeDocument/2006/relationships/customXml" Target="../ink/ink70.xml"/><Relationship Id="rId114" Type="http://schemas.openxmlformats.org/officeDocument/2006/relationships/customXml" Target="../ink/ink103.xml"/><Relationship Id="rId275" Type="http://schemas.openxmlformats.org/officeDocument/2006/relationships/customXml" Target="../ink/ink186.xml"/><Relationship Id="rId296" Type="http://schemas.openxmlformats.org/officeDocument/2006/relationships/image" Target="../media/image187.png"/><Relationship Id="rId300" Type="http://schemas.openxmlformats.org/officeDocument/2006/relationships/image" Target="../media/image189.png"/><Relationship Id="rId60" Type="http://schemas.openxmlformats.org/officeDocument/2006/relationships/image" Target="../media/image72.png"/><Relationship Id="rId81" Type="http://schemas.openxmlformats.org/officeDocument/2006/relationships/image" Target="../media/image82.png"/><Relationship Id="rId135" Type="http://schemas.openxmlformats.org/officeDocument/2006/relationships/image" Target="../media/image109.png"/><Relationship Id="rId156" Type="http://schemas.openxmlformats.org/officeDocument/2006/relationships/customXml" Target="../ink/ink124.xml"/><Relationship Id="rId177" Type="http://schemas.openxmlformats.org/officeDocument/2006/relationships/customXml" Target="../ink/ink135.xml"/><Relationship Id="rId198" Type="http://schemas.openxmlformats.org/officeDocument/2006/relationships/customXml" Target="../ink/ink146.xml"/><Relationship Id="rId321" Type="http://schemas.openxmlformats.org/officeDocument/2006/relationships/customXml" Target="../ink/ink209.xml"/><Relationship Id="rId342" Type="http://schemas.openxmlformats.org/officeDocument/2006/relationships/customXml" Target="../ink/ink220.xml"/><Relationship Id="rId363" Type="http://schemas.openxmlformats.org/officeDocument/2006/relationships/customXml" Target="../ink/ink231.xml"/><Relationship Id="rId384" Type="http://schemas.openxmlformats.org/officeDocument/2006/relationships/image" Target="../media/image230.png"/><Relationship Id="rId202" Type="http://schemas.openxmlformats.org/officeDocument/2006/relationships/customXml" Target="../ink/ink148.xml"/><Relationship Id="rId223" Type="http://schemas.openxmlformats.org/officeDocument/2006/relationships/image" Target="../media/image152.png"/><Relationship Id="rId244" Type="http://schemas.openxmlformats.org/officeDocument/2006/relationships/image" Target="../media/image162.png"/><Relationship Id="rId18" Type="http://schemas.openxmlformats.org/officeDocument/2006/relationships/customXml" Target="../ink/ink53.xml"/><Relationship Id="rId39" Type="http://schemas.openxmlformats.org/officeDocument/2006/relationships/image" Target="../media/image62.png"/><Relationship Id="rId265" Type="http://schemas.openxmlformats.org/officeDocument/2006/relationships/image" Target="../media/image172.png"/><Relationship Id="rId286" Type="http://schemas.openxmlformats.org/officeDocument/2006/relationships/image" Target="../media/image182.png"/><Relationship Id="rId50" Type="http://schemas.openxmlformats.org/officeDocument/2006/relationships/image" Target="../media/image67.png"/><Relationship Id="rId104" Type="http://schemas.openxmlformats.org/officeDocument/2006/relationships/customXml" Target="../ink/ink98.xml"/><Relationship Id="rId125" Type="http://schemas.openxmlformats.org/officeDocument/2006/relationships/image" Target="../media/image104.png"/><Relationship Id="rId146" Type="http://schemas.openxmlformats.org/officeDocument/2006/relationships/customXml" Target="../ink/ink119.xml"/><Relationship Id="rId167" Type="http://schemas.openxmlformats.org/officeDocument/2006/relationships/image" Target="../media/image125.png"/><Relationship Id="rId188" Type="http://schemas.openxmlformats.org/officeDocument/2006/relationships/image" Target="../media/image135.png"/><Relationship Id="rId311" Type="http://schemas.openxmlformats.org/officeDocument/2006/relationships/customXml" Target="../ink/ink204.xml"/><Relationship Id="rId332" Type="http://schemas.openxmlformats.org/officeDocument/2006/relationships/image" Target="../media/image205.png"/><Relationship Id="rId353" Type="http://schemas.openxmlformats.org/officeDocument/2006/relationships/customXml" Target="../ink/ink226.xml"/><Relationship Id="rId374" Type="http://schemas.openxmlformats.org/officeDocument/2006/relationships/image" Target="../media/image225.png"/><Relationship Id="rId71" Type="http://schemas.openxmlformats.org/officeDocument/2006/relationships/image" Target="../media/image77.png"/><Relationship Id="rId92" Type="http://schemas.openxmlformats.org/officeDocument/2006/relationships/customXml" Target="../ink/ink92.xml"/><Relationship Id="rId213" Type="http://schemas.openxmlformats.org/officeDocument/2006/relationships/image" Target="../media/image147.png"/><Relationship Id="rId234" Type="http://schemas.openxmlformats.org/officeDocument/2006/relationships/customXml" Target="../ink/ink164.xml"/><Relationship Id="rId2" Type="http://schemas.openxmlformats.org/officeDocument/2006/relationships/customXml" Target="../ink/ink45.xml"/><Relationship Id="rId29" Type="http://schemas.openxmlformats.org/officeDocument/2006/relationships/image" Target="../media/image57.png"/><Relationship Id="rId255" Type="http://schemas.openxmlformats.org/officeDocument/2006/relationships/image" Target="../media/image167.png"/><Relationship Id="rId276" Type="http://schemas.openxmlformats.org/officeDocument/2006/relationships/image" Target="../media/image177.png"/><Relationship Id="rId297" Type="http://schemas.openxmlformats.org/officeDocument/2006/relationships/customXml" Target="../ink/ink197.xml"/><Relationship Id="rId40" Type="http://schemas.openxmlformats.org/officeDocument/2006/relationships/customXml" Target="../ink/ink65.xml"/><Relationship Id="rId115" Type="http://schemas.openxmlformats.org/officeDocument/2006/relationships/image" Target="../media/image99.png"/><Relationship Id="rId136" Type="http://schemas.openxmlformats.org/officeDocument/2006/relationships/customXml" Target="../ink/ink114.xml"/><Relationship Id="rId157" Type="http://schemas.openxmlformats.org/officeDocument/2006/relationships/image" Target="../media/image120.png"/><Relationship Id="rId178" Type="http://schemas.openxmlformats.org/officeDocument/2006/relationships/image" Target="../media/image130.png"/><Relationship Id="rId301" Type="http://schemas.openxmlformats.org/officeDocument/2006/relationships/customXml" Target="../ink/ink199.xml"/><Relationship Id="rId322" Type="http://schemas.openxmlformats.org/officeDocument/2006/relationships/image" Target="../media/image200.png"/><Relationship Id="rId343" Type="http://schemas.openxmlformats.org/officeDocument/2006/relationships/customXml" Target="../ink/ink221.xml"/><Relationship Id="rId364" Type="http://schemas.openxmlformats.org/officeDocument/2006/relationships/image" Target="../media/image220.png"/><Relationship Id="rId61" Type="http://schemas.openxmlformats.org/officeDocument/2006/relationships/customXml" Target="../ink/ink76.xml"/><Relationship Id="rId82" Type="http://schemas.openxmlformats.org/officeDocument/2006/relationships/customXml" Target="../ink/ink87.xml"/><Relationship Id="rId199" Type="http://schemas.openxmlformats.org/officeDocument/2006/relationships/image" Target="../media/image140.png"/><Relationship Id="rId203" Type="http://schemas.openxmlformats.org/officeDocument/2006/relationships/image" Target="../media/image142.png"/><Relationship Id="rId385" Type="http://schemas.openxmlformats.org/officeDocument/2006/relationships/customXml" Target="../ink/ink242.xml"/><Relationship Id="rId19" Type="http://schemas.openxmlformats.org/officeDocument/2006/relationships/customXml" Target="../ink/ink54.xml"/><Relationship Id="rId224" Type="http://schemas.openxmlformats.org/officeDocument/2006/relationships/customXml" Target="../ink/ink159.xml"/><Relationship Id="rId245" Type="http://schemas.openxmlformats.org/officeDocument/2006/relationships/customXml" Target="../ink/ink170.xml"/><Relationship Id="rId266" Type="http://schemas.openxmlformats.org/officeDocument/2006/relationships/customXml" Target="../ink/ink181.xml"/><Relationship Id="rId287" Type="http://schemas.openxmlformats.org/officeDocument/2006/relationships/customXml" Target="../ink/ink192.xml"/><Relationship Id="rId30" Type="http://schemas.openxmlformats.org/officeDocument/2006/relationships/customXml" Target="../ink/ink60.xml"/><Relationship Id="rId105" Type="http://schemas.openxmlformats.org/officeDocument/2006/relationships/image" Target="../media/image94.png"/><Relationship Id="rId126" Type="http://schemas.openxmlformats.org/officeDocument/2006/relationships/customXml" Target="../ink/ink109.xml"/><Relationship Id="rId147" Type="http://schemas.openxmlformats.org/officeDocument/2006/relationships/image" Target="../media/image115.png"/><Relationship Id="rId168" Type="http://schemas.openxmlformats.org/officeDocument/2006/relationships/customXml" Target="../ink/ink130.xml"/><Relationship Id="rId312" Type="http://schemas.openxmlformats.org/officeDocument/2006/relationships/image" Target="../media/image195.png"/><Relationship Id="rId333" Type="http://schemas.openxmlformats.org/officeDocument/2006/relationships/customXml" Target="../ink/ink215.xml"/><Relationship Id="rId354" Type="http://schemas.openxmlformats.org/officeDocument/2006/relationships/image" Target="../media/image215.png"/><Relationship Id="rId51" Type="http://schemas.openxmlformats.org/officeDocument/2006/relationships/customXml" Target="../ink/ink71.xml"/><Relationship Id="rId72" Type="http://schemas.openxmlformats.org/officeDocument/2006/relationships/customXml" Target="../ink/ink82.xml"/><Relationship Id="rId93" Type="http://schemas.openxmlformats.org/officeDocument/2006/relationships/image" Target="../media/image88.png"/><Relationship Id="rId189" Type="http://schemas.openxmlformats.org/officeDocument/2006/relationships/customXml" Target="../ink/ink141.xml"/><Relationship Id="rId375" Type="http://schemas.openxmlformats.org/officeDocument/2006/relationships/customXml" Target="../ink/ink237.xml"/><Relationship Id="rId3" Type="http://schemas.openxmlformats.org/officeDocument/2006/relationships/image" Target="../media/image45.png"/><Relationship Id="rId214" Type="http://schemas.openxmlformats.org/officeDocument/2006/relationships/customXml" Target="../ink/ink154.xml"/><Relationship Id="rId235" Type="http://schemas.openxmlformats.org/officeDocument/2006/relationships/image" Target="../media/image158.png"/><Relationship Id="rId256" Type="http://schemas.openxmlformats.org/officeDocument/2006/relationships/customXml" Target="../ink/ink176.xml"/><Relationship Id="rId277" Type="http://schemas.openxmlformats.org/officeDocument/2006/relationships/customXml" Target="../ink/ink187.xml"/><Relationship Id="rId298" Type="http://schemas.openxmlformats.org/officeDocument/2006/relationships/image" Target="../media/image188.png"/><Relationship Id="rId116" Type="http://schemas.openxmlformats.org/officeDocument/2006/relationships/customXml" Target="../ink/ink104.xml"/><Relationship Id="rId137" Type="http://schemas.openxmlformats.org/officeDocument/2006/relationships/image" Target="../media/image110.png"/><Relationship Id="rId158" Type="http://schemas.openxmlformats.org/officeDocument/2006/relationships/customXml" Target="../ink/ink125.xml"/><Relationship Id="rId302" Type="http://schemas.openxmlformats.org/officeDocument/2006/relationships/image" Target="../media/image190.png"/><Relationship Id="rId323" Type="http://schemas.openxmlformats.org/officeDocument/2006/relationships/customXml" Target="../ink/ink210.xml"/><Relationship Id="rId344" Type="http://schemas.openxmlformats.org/officeDocument/2006/relationships/image" Target="../media/image210.png"/><Relationship Id="rId20" Type="http://schemas.openxmlformats.org/officeDocument/2006/relationships/customXml" Target="../ink/ink55.xml"/><Relationship Id="rId41" Type="http://schemas.openxmlformats.org/officeDocument/2006/relationships/image" Target="../media/image63.png"/><Relationship Id="rId62" Type="http://schemas.openxmlformats.org/officeDocument/2006/relationships/image" Target="../media/image73.png"/><Relationship Id="rId83" Type="http://schemas.openxmlformats.org/officeDocument/2006/relationships/image" Target="../media/image83.png"/><Relationship Id="rId179" Type="http://schemas.openxmlformats.org/officeDocument/2006/relationships/customXml" Target="../ink/ink136.xml"/><Relationship Id="rId365" Type="http://schemas.openxmlformats.org/officeDocument/2006/relationships/customXml" Target="../ink/ink232.xml"/><Relationship Id="rId386" Type="http://schemas.openxmlformats.org/officeDocument/2006/relationships/image" Target="../media/image231.png"/><Relationship Id="rId190" Type="http://schemas.openxmlformats.org/officeDocument/2006/relationships/image" Target="../media/image136.png"/><Relationship Id="rId204" Type="http://schemas.openxmlformats.org/officeDocument/2006/relationships/customXml" Target="../ink/ink149.xml"/><Relationship Id="rId225" Type="http://schemas.openxmlformats.org/officeDocument/2006/relationships/image" Target="../media/image153.png"/><Relationship Id="rId246" Type="http://schemas.openxmlformats.org/officeDocument/2006/relationships/image" Target="../media/image163.png"/><Relationship Id="rId267" Type="http://schemas.openxmlformats.org/officeDocument/2006/relationships/image" Target="../media/image173.png"/><Relationship Id="rId288" Type="http://schemas.openxmlformats.org/officeDocument/2006/relationships/image" Target="../media/image183.png"/><Relationship Id="rId106" Type="http://schemas.openxmlformats.org/officeDocument/2006/relationships/customXml" Target="../ink/ink99.xml"/><Relationship Id="rId127" Type="http://schemas.openxmlformats.org/officeDocument/2006/relationships/image" Target="../media/image105.png"/><Relationship Id="rId313" Type="http://schemas.openxmlformats.org/officeDocument/2006/relationships/customXml" Target="../ink/ink205.xml"/><Relationship Id="rId10" Type="http://schemas.openxmlformats.org/officeDocument/2006/relationships/customXml" Target="../ink/ink49.xml"/><Relationship Id="rId31" Type="http://schemas.openxmlformats.org/officeDocument/2006/relationships/image" Target="../media/image58.png"/><Relationship Id="rId52" Type="http://schemas.openxmlformats.org/officeDocument/2006/relationships/image" Target="../media/image68.png"/><Relationship Id="rId73" Type="http://schemas.openxmlformats.org/officeDocument/2006/relationships/image" Target="../media/image78.png"/><Relationship Id="rId94" Type="http://schemas.openxmlformats.org/officeDocument/2006/relationships/customXml" Target="../ink/ink93.xml"/><Relationship Id="rId148" Type="http://schemas.openxmlformats.org/officeDocument/2006/relationships/customXml" Target="../ink/ink120.xml"/><Relationship Id="rId169" Type="http://schemas.openxmlformats.org/officeDocument/2006/relationships/image" Target="../media/image126.png"/><Relationship Id="rId334" Type="http://schemas.openxmlformats.org/officeDocument/2006/relationships/customXml" Target="../ink/ink216.xml"/><Relationship Id="rId355" Type="http://schemas.openxmlformats.org/officeDocument/2006/relationships/customXml" Target="../ink/ink227.xml"/><Relationship Id="rId376" Type="http://schemas.openxmlformats.org/officeDocument/2006/relationships/image" Target="../media/image226.png"/><Relationship Id="rId4" Type="http://schemas.openxmlformats.org/officeDocument/2006/relationships/customXml" Target="../ink/ink46.xml"/><Relationship Id="rId180" Type="http://schemas.openxmlformats.org/officeDocument/2006/relationships/image" Target="../media/image131.png"/><Relationship Id="rId215" Type="http://schemas.openxmlformats.org/officeDocument/2006/relationships/image" Target="../media/image148.png"/><Relationship Id="rId236" Type="http://schemas.openxmlformats.org/officeDocument/2006/relationships/customXml" Target="../ink/ink165.xml"/><Relationship Id="rId257" Type="http://schemas.openxmlformats.org/officeDocument/2006/relationships/image" Target="../media/image168.png"/><Relationship Id="rId278" Type="http://schemas.openxmlformats.org/officeDocument/2006/relationships/image" Target="../media/image178.png"/><Relationship Id="rId303" Type="http://schemas.openxmlformats.org/officeDocument/2006/relationships/customXml" Target="../ink/ink20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png"/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png"/><Relationship Id="rId7" Type="http://schemas.openxmlformats.org/officeDocument/2006/relationships/image" Target="../media/image243.png"/><Relationship Id="rId2" Type="http://schemas.openxmlformats.org/officeDocument/2006/relationships/image" Target="../media/image2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2.png"/><Relationship Id="rId5" Type="http://schemas.openxmlformats.org/officeDocument/2006/relationships/image" Target="../media/image241.png"/><Relationship Id="rId4" Type="http://schemas.openxmlformats.org/officeDocument/2006/relationships/image" Target="../media/image2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png"/><Relationship Id="rId2" Type="http://schemas.openxmlformats.org/officeDocument/2006/relationships/image" Target="../media/image24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A85EFC-4BEE-4228-852B-7C11C31285C4}"/>
                  </a:ext>
                </a:extLst>
              </p14:cNvPr>
              <p14:cNvContentPartPr/>
              <p14:nvPr/>
            </p14:nvContentPartPr>
            <p14:xfrm>
              <a:off x="2083463" y="535823"/>
              <a:ext cx="785880" cy="604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A85EFC-4BEE-4228-852B-7C11C31285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5463" y="500183"/>
                <a:ext cx="821520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5FCE8FA-FAF4-4D05-97F4-0EE2B2444508}"/>
                  </a:ext>
                </a:extLst>
              </p14:cNvPr>
              <p14:cNvContentPartPr/>
              <p14:nvPr/>
            </p14:nvContentPartPr>
            <p14:xfrm>
              <a:off x="3076703" y="438263"/>
              <a:ext cx="411840" cy="423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5FCE8FA-FAF4-4D05-97F4-0EE2B24445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8703" y="402263"/>
                <a:ext cx="44748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C4A2F9F-3AE4-4115-AF31-A745FD420E7C}"/>
                  </a:ext>
                </a:extLst>
              </p14:cNvPr>
              <p14:cNvContentPartPr/>
              <p14:nvPr/>
            </p14:nvContentPartPr>
            <p14:xfrm>
              <a:off x="4029623" y="363743"/>
              <a:ext cx="499680" cy="407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C4A2F9F-3AE4-4115-AF31-A745FD420E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11983" y="328103"/>
                <a:ext cx="53532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3C0DC8A-3571-47FA-8258-BF7CACCFBE24}"/>
                  </a:ext>
                </a:extLst>
              </p14:cNvPr>
              <p14:cNvContentPartPr/>
              <p14:nvPr/>
            </p14:nvContentPartPr>
            <p14:xfrm>
              <a:off x="4596983" y="600983"/>
              <a:ext cx="371880" cy="313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3C0DC8A-3571-47FA-8258-BF7CACCFBE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78983" y="565343"/>
                <a:ext cx="40752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017671D-2010-4DAB-92FE-3453FA2B9384}"/>
                  </a:ext>
                </a:extLst>
              </p14:cNvPr>
              <p14:cNvContentPartPr/>
              <p14:nvPr/>
            </p14:nvContentPartPr>
            <p14:xfrm>
              <a:off x="5192783" y="607103"/>
              <a:ext cx="231480" cy="187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017671D-2010-4DAB-92FE-3453FA2B938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75143" y="571103"/>
                <a:ext cx="26712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4F02F5F-4A50-40AB-9DA2-5CC1A0F93A8C}"/>
                  </a:ext>
                </a:extLst>
              </p14:cNvPr>
              <p14:cNvContentPartPr/>
              <p14:nvPr/>
            </p14:nvContentPartPr>
            <p14:xfrm>
              <a:off x="5559623" y="282023"/>
              <a:ext cx="499680" cy="342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4F02F5F-4A50-40AB-9DA2-5CC1A0F93A8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41623" y="246383"/>
                <a:ext cx="53532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1B3B898-896B-4E11-AA27-78ECEDB8592E}"/>
                  </a:ext>
                </a:extLst>
              </p14:cNvPr>
              <p14:cNvContentPartPr/>
              <p14:nvPr/>
            </p14:nvContentPartPr>
            <p14:xfrm>
              <a:off x="6845183" y="266183"/>
              <a:ext cx="513720" cy="802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1B3B898-896B-4E11-AA27-78ECEDB8592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27183" y="230543"/>
                <a:ext cx="549360" cy="87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9F0E56E-F7BD-406A-B581-F3C47F616981}"/>
                  </a:ext>
                </a:extLst>
              </p14:cNvPr>
              <p14:cNvContentPartPr/>
              <p14:nvPr/>
            </p14:nvContentPartPr>
            <p14:xfrm>
              <a:off x="6999263" y="626543"/>
              <a:ext cx="354600" cy="118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9F0E56E-F7BD-406A-B581-F3C47F61698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81623" y="590903"/>
                <a:ext cx="3902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76EC4A4-D0CC-4B91-8971-91B7D85DB62E}"/>
                  </a:ext>
                </a:extLst>
              </p14:cNvPr>
              <p14:cNvContentPartPr/>
              <p14:nvPr/>
            </p14:nvContentPartPr>
            <p14:xfrm>
              <a:off x="7339103" y="347543"/>
              <a:ext cx="372600" cy="237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76EC4A4-D0CC-4B91-8971-91B7D85DB62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21463" y="311903"/>
                <a:ext cx="40824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24ADEDF-083F-47E3-B595-FD907B5CC90F}"/>
                  </a:ext>
                </a:extLst>
              </p14:cNvPr>
              <p14:cNvContentPartPr/>
              <p14:nvPr/>
            </p14:nvContentPartPr>
            <p14:xfrm>
              <a:off x="7887383" y="351503"/>
              <a:ext cx="286560" cy="289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24ADEDF-083F-47E3-B595-FD907B5CC90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69383" y="315503"/>
                <a:ext cx="32220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A51CDD9-9A41-489F-8118-5308C362C802}"/>
                  </a:ext>
                </a:extLst>
              </p14:cNvPr>
              <p14:cNvContentPartPr/>
              <p14:nvPr/>
            </p14:nvContentPartPr>
            <p14:xfrm>
              <a:off x="8383103" y="291023"/>
              <a:ext cx="340560" cy="138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A51CDD9-9A41-489F-8118-5308C362C80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65103" y="255023"/>
                <a:ext cx="3762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5BDC54F-0AD7-45F2-89D7-3909043AFAB9}"/>
                  </a:ext>
                </a:extLst>
              </p14:cNvPr>
              <p14:cNvContentPartPr/>
              <p14:nvPr/>
            </p14:nvContentPartPr>
            <p14:xfrm>
              <a:off x="9477863" y="153863"/>
              <a:ext cx="437760" cy="550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5BDC54F-0AD7-45F2-89D7-3909043AFAB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459863" y="118223"/>
                <a:ext cx="47340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09CF115-0EB8-4856-908E-2D73EC3D7240}"/>
                  </a:ext>
                </a:extLst>
              </p14:cNvPr>
              <p14:cNvContentPartPr/>
              <p14:nvPr/>
            </p14:nvContentPartPr>
            <p14:xfrm>
              <a:off x="9592343" y="356903"/>
              <a:ext cx="272520" cy="51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09CF115-0EB8-4856-908E-2D73EC3D724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574343" y="321263"/>
                <a:ext cx="3081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13D2337-DFD5-41DF-884E-FFF3B3901BDD}"/>
                  </a:ext>
                </a:extLst>
              </p14:cNvPr>
              <p14:cNvContentPartPr/>
              <p14:nvPr/>
            </p14:nvContentPartPr>
            <p14:xfrm>
              <a:off x="10050623" y="297143"/>
              <a:ext cx="281520" cy="173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13D2337-DFD5-41DF-884E-FFF3B3901BD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032983" y="261503"/>
                <a:ext cx="31716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A7E32FC-6186-4328-8C1B-51281D6A93A5}"/>
                  </a:ext>
                </a:extLst>
              </p14:cNvPr>
              <p14:cNvContentPartPr/>
              <p14:nvPr/>
            </p14:nvContentPartPr>
            <p14:xfrm>
              <a:off x="10333223" y="-50257"/>
              <a:ext cx="421920" cy="456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A7E32FC-6186-4328-8C1B-51281D6A93A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315583" y="-86257"/>
                <a:ext cx="45756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5161956-8FAA-4609-BB2F-77F25FDACB3E}"/>
                  </a:ext>
                </a:extLst>
              </p14:cNvPr>
              <p14:cNvContentPartPr/>
              <p14:nvPr/>
            </p14:nvContentPartPr>
            <p14:xfrm>
              <a:off x="2934503" y="1636907"/>
              <a:ext cx="1111680" cy="744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5161956-8FAA-4609-BB2F-77F25FDACB3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16863" y="1600907"/>
                <a:ext cx="1147320" cy="8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1DD9A67-3D51-4831-8FCE-877311FCEE38}"/>
                  </a:ext>
                </a:extLst>
              </p14:cNvPr>
              <p14:cNvContentPartPr/>
              <p14:nvPr/>
            </p14:nvContentPartPr>
            <p14:xfrm>
              <a:off x="5059223" y="1528547"/>
              <a:ext cx="800280" cy="905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1DD9A67-3D51-4831-8FCE-877311FCEE3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41583" y="1492547"/>
                <a:ext cx="835920" cy="9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A669DC6-D2E0-49D2-A7F7-AFFE33154FFA}"/>
                  </a:ext>
                </a:extLst>
              </p14:cNvPr>
              <p14:cNvContentPartPr/>
              <p14:nvPr/>
            </p14:nvContentPartPr>
            <p14:xfrm>
              <a:off x="6270983" y="1430267"/>
              <a:ext cx="534600" cy="631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A669DC6-D2E0-49D2-A7F7-AFFE33154FF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53343" y="1394627"/>
                <a:ext cx="570240" cy="7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4B2CC5B-B187-4425-98C7-D1E79BA3DDAF}"/>
                  </a:ext>
                </a:extLst>
              </p14:cNvPr>
              <p14:cNvContentPartPr/>
              <p14:nvPr/>
            </p14:nvContentPartPr>
            <p14:xfrm>
              <a:off x="6902063" y="1486427"/>
              <a:ext cx="673920" cy="245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4B2CC5B-B187-4425-98C7-D1E79BA3DDA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84063" y="1450787"/>
                <a:ext cx="709560" cy="31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ABAC6410-60B8-4414-97F0-5AFAE685D1B0}"/>
              </a:ext>
            </a:extLst>
          </p:cNvPr>
          <p:cNvGrpSpPr/>
          <p:nvPr/>
        </p:nvGrpSpPr>
        <p:grpSpPr>
          <a:xfrm>
            <a:off x="7885583" y="1359347"/>
            <a:ext cx="2283480" cy="637560"/>
            <a:chOff x="7885583" y="1359347"/>
            <a:chExt cx="2283480" cy="63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2D1DAA1-39AE-4A8A-AB42-86AE369EE5C8}"/>
                    </a:ext>
                  </a:extLst>
                </p14:cNvPr>
                <p14:cNvContentPartPr/>
                <p14:nvPr/>
              </p14:nvContentPartPr>
              <p14:xfrm>
                <a:off x="7885583" y="1359347"/>
                <a:ext cx="563400" cy="524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2D1DAA1-39AE-4A8A-AB42-86AE369EE5C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67583" y="1341347"/>
                  <a:ext cx="59904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62CC680-8DAB-4EFF-AC96-D3EF8881050D}"/>
                    </a:ext>
                  </a:extLst>
                </p14:cNvPr>
                <p14:cNvContentPartPr/>
                <p14:nvPr/>
              </p14:nvContentPartPr>
              <p14:xfrm>
                <a:off x="8578943" y="1520987"/>
                <a:ext cx="575640" cy="475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62CC680-8DAB-4EFF-AC96-D3EF8881050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560943" y="1503347"/>
                  <a:ext cx="61128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2081B3C-2550-475C-8A48-2F2690E1731C}"/>
                    </a:ext>
                  </a:extLst>
                </p14:cNvPr>
                <p14:cNvContentPartPr/>
                <p14:nvPr/>
              </p14:nvContentPartPr>
              <p14:xfrm>
                <a:off x="9111023" y="1407947"/>
                <a:ext cx="271440" cy="242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2081B3C-2550-475C-8A48-2F2690E1731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93023" y="1389947"/>
                  <a:ext cx="3070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5131055-E38A-40E0-A688-4BBE207D1FF2}"/>
                    </a:ext>
                  </a:extLst>
                </p14:cNvPr>
                <p14:cNvContentPartPr/>
                <p14:nvPr/>
              </p14:nvContentPartPr>
              <p14:xfrm>
                <a:off x="9086903" y="1438547"/>
                <a:ext cx="219960" cy="155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5131055-E38A-40E0-A688-4BBE207D1FF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69263" y="1420907"/>
                  <a:ext cx="2556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D8DCB3E-ADF5-440C-A4EB-026A7D32CB80}"/>
                    </a:ext>
                  </a:extLst>
                </p14:cNvPr>
                <p14:cNvContentPartPr/>
                <p14:nvPr/>
              </p14:nvContentPartPr>
              <p14:xfrm>
                <a:off x="9432863" y="1473107"/>
                <a:ext cx="265680" cy="268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D8DCB3E-ADF5-440C-A4EB-026A7D32CB8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15223" y="1455107"/>
                  <a:ext cx="3013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5041F34-3844-413C-B2CB-4F50E3CCF0FD}"/>
                    </a:ext>
                  </a:extLst>
                </p14:cNvPr>
                <p14:cNvContentPartPr/>
                <p14:nvPr/>
              </p14:nvContentPartPr>
              <p14:xfrm>
                <a:off x="9750743" y="1371587"/>
                <a:ext cx="418320" cy="252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5041F34-3844-413C-B2CB-4F50E3CCF0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732743" y="1353947"/>
                  <a:ext cx="453960" cy="28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D3C067B-BA24-4D51-BF06-3F17209E6EA3}"/>
              </a:ext>
            </a:extLst>
          </p:cNvPr>
          <p:cNvGrpSpPr/>
          <p:nvPr/>
        </p:nvGrpSpPr>
        <p:grpSpPr>
          <a:xfrm>
            <a:off x="3616703" y="2078987"/>
            <a:ext cx="5635800" cy="2670840"/>
            <a:chOff x="3616703" y="2078987"/>
            <a:chExt cx="5635800" cy="267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C946436-0D0B-4B56-B024-A3FD900C9DE0}"/>
                    </a:ext>
                  </a:extLst>
                </p14:cNvPr>
                <p14:cNvContentPartPr/>
                <p14:nvPr/>
              </p14:nvContentPartPr>
              <p14:xfrm>
                <a:off x="5186663" y="2078987"/>
                <a:ext cx="4065840" cy="664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C946436-0D0B-4B56-B024-A3FD900C9DE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68663" y="2061347"/>
                  <a:ext cx="4101480" cy="69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7C83490-2C42-4748-AD35-79C424461D18}"/>
                    </a:ext>
                  </a:extLst>
                </p14:cNvPr>
                <p14:cNvContentPartPr/>
                <p14:nvPr/>
              </p14:nvContentPartPr>
              <p14:xfrm>
                <a:off x="4178303" y="2564987"/>
                <a:ext cx="3153240" cy="1419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7C83490-2C42-4748-AD35-79C424461D1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60663" y="2546987"/>
                  <a:ext cx="3188880" cy="14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30815B5-85B3-4D5C-9532-6D063F1B3C9E}"/>
                    </a:ext>
                  </a:extLst>
                </p14:cNvPr>
                <p14:cNvContentPartPr/>
                <p14:nvPr/>
              </p14:nvContentPartPr>
              <p14:xfrm>
                <a:off x="3616703" y="4256987"/>
                <a:ext cx="693000" cy="492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30815B5-85B3-4D5C-9532-6D063F1B3C9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99063" y="4239347"/>
                  <a:ext cx="72864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29C2889-2313-4729-98CD-5B2F119814E8}"/>
                    </a:ext>
                  </a:extLst>
                </p14:cNvPr>
                <p14:cNvContentPartPr/>
                <p14:nvPr/>
              </p14:nvContentPartPr>
              <p14:xfrm>
                <a:off x="4392143" y="4360307"/>
                <a:ext cx="267480" cy="142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29C2889-2313-4729-98CD-5B2F119814E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74143" y="4342667"/>
                  <a:ext cx="3031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7A00EDA-F21C-4595-98CF-1358AAEFAAB1}"/>
                    </a:ext>
                  </a:extLst>
                </p14:cNvPr>
                <p14:cNvContentPartPr/>
                <p14:nvPr/>
              </p14:nvContentPartPr>
              <p14:xfrm>
                <a:off x="4604183" y="4213787"/>
                <a:ext cx="244440" cy="239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7A00EDA-F21C-4595-98CF-1358AAEFAAB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586183" y="4195787"/>
                  <a:ext cx="2800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17687BB-99B4-4470-88C5-65D256A8F710}"/>
                    </a:ext>
                  </a:extLst>
                </p14:cNvPr>
                <p14:cNvContentPartPr/>
                <p14:nvPr/>
              </p14:nvContentPartPr>
              <p14:xfrm>
                <a:off x="4903343" y="4191107"/>
                <a:ext cx="233640" cy="106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17687BB-99B4-4470-88C5-65D256A8F71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885703" y="4173107"/>
                  <a:ext cx="2692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C9F90CF-D833-4C30-B0F9-74DF14052E0C}"/>
                    </a:ext>
                  </a:extLst>
                </p14:cNvPr>
                <p14:cNvContentPartPr/>
                <p14:nvPr/>
              </p14:nvContentPartPr>
              <p14:xfrm>
                <a:off x="5704343" y="3892667"/>
                <a:ext cx="466200" cy="428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C9F90CF-D833-4C30-B0F9-74DF14052E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686703" y="3874667"/>
                  <a:ext cx="50184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464134C-E46A-4BB2-8903-DDF1C7BE2AD7}"/>
                    </a:ext>
                  </a:extLst>
                </p14:cNvPr>
                <p14:cNvContentPartPr/>
                <p14:nvPr/>
              </p14:nvContentPartPr>
              <p14:xfrm>
                <a:off x="6538103" y="3639587"/>
                <a:ext cx="591480" cy="375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464134C-E46A-4BB2-8903-DDF1C7BE2AD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20463" y="3621587"/>
                  <a:ext cx="62712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736D8F7-B9A7-4141-A1B4-8EBDEEE39418}"/>
                    </a:ext>
                  </a:extLst>
                </p14:cNvPr>
                <p14:cNvContentPartPr/>
                <p14:nvPr/>
              </p14:nvContentPartPr>
              <p14:xfrm>
                <a:off x="7152623" y="3434747"/>
                <a:ext cx="649800" cy="344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736D8F7-B9A7-4141-A1B4-8EBDEEE3941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134623" y="3416747"/>
                  <a:ext cx="6854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4980C2B-573E-4C74-AF7F-70E3CC78FD74}"/>
                    </a:ext>
                  </a:extLst>
                </p14:cNvPr>
                <p14:cNvContentPartPr/>
                <p14:nvPr/>
              </p14:nvContentPartPr>
              <p14:xfrm>
                <a:off x="7913663" y="3211547"/>
                <a:ext cx="709920" cy="399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4980C2B-573E-4C74-AF7F-70E3CC78FD7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96023" y="3193547"/>
                  <a:ext cx="745560" cy="43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51DDF79-4756-46BD-A217-13E25227DCD0}"/>
                  </a:ext>
                </a:extLst>
              </p14:cNvPr>
              <p14:cNvContentPartPr/>
              <p14:nvPr/>
            </p14:nvContentPartPr>
            <p14:xfrm>
              <a:off x="6189263" y="4975187"/>
              <a:ext cx="179640" cy="10047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51DDF79-4756-46BD-A217-13E25227DCD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171623" y="4957547"/>
                <a:ext cx="215280" cy="10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C9ABA98-2D95-437E-951B-F7F1D70F172E}"/>
                  </a:ext>
                </a:extLst>
              </p14:cNvPr>
              <p14:cNvContentPartPr/>
              <p14:nvPr/>
            </p14:nvContentPartPr>
            <p14:xfrm>
              <a:off x="8852543" y="4782227"/>
              <a:ext cx="202680" cy="10270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C9ABA98-2D95-437E-951B-F7F1D70F172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834543" y="4764227"/>
                <a:ext cx="238320" cy="106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635F14D2-2BC9-4EAA-8F54-F5CE15151448}"/>
              </a:ext>
            </a:extLst>
          </p:cNvPr>
          <p:cNvGrpSpPr/>
          <p:nvPr/>
        </p:nvGrpSpPr>
        <p:grpSpPr>
          <a:xfrm>
            <a:off x="1683503" y="4730027"/>
            <a:ext cx="987120" cy="1589400"/>
            <a:chOff x="1683503" y="4730027"/>
            <a:chExt cx="987120" cy="158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0BB1D28-E29F-4B93-B211-986CF222BD7A}"/>
                    </a:ext>
                  </a:extLst>
                </p14:cNvPr>
                <p14:cNvContentPartPr/>
                <p14:nvPr/>
              </p14:nvContentPartPr>
              <p14:xfrm>
                <a:off x="2338343" y="5429147"/>
                <a:ext cx="332280" cy="890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0BB1D28-E29F-4B93-B211-986CF222BD7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320343" y="5411507"/>
                  <a:ext cx="367920" cy="9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7BAD274-9D10-40F0-8064-59A9013822DA}"/>
                    </a:ext>
                  </a:extLst>
                </p14:cNvPr>
                <p14:cNvContentPartPr/>
                <p14:nvPr/>
              </p14:nvContentPartPr>
              <p14:xfrm>
                <a:off x="1683503" y="4730027"/>
                <a:ext cx="496080" cy="635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7BAD274-9D10-40F0-8064-59A9013822D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65503" y="4712027"/>
                  <a:ext cx="53172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C8604AB-629E-453C-8A4F-A3617AA5F4F7}"/>
                    </a:ext>
                  </a:extLst>
                </p14:cNvPr>
                <p14:cNvContentPartPr/>
                <p14:nvPr/>
              </p14:nvContentPartPr>
              <p14:xfrm>
                <a:off x="2241143" y="5089667"/>
                <a:ext cx="41760" cy="120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C8604AB-629E-453C-8A4F-A3617AA5F4F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223143" y="5071667"/>
                  <a:ext cx="7740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50AD18F-2019-4572-803E-EE9D7599128A}"/>
              </a:ext>
            </a:extLst>
          </p:cNvPr>
          <p:cNvGrpSpPr/>
          <p:nvPr/>
        </p:nvGrpSpPr>
        <p:grpSpPr>
          <a:xfrm>
            <a:off x="5947343" y="4572347"/>
            <a:ext cx="922320" cy="402480"/>
            <a:chOff x="5947343" y="4572347"/>
            <a:chExt cx="92232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CAC0E76-319A-44E8-A390-067C3AF4F1E2}"/>
                    </a:ext>
                  </a:extLst>
                </p14:cNvPr>
                <p14:cNvContentPartPr/>
                <p14:nvPr/>
              </p14:nvContentPartPr>
              <p14:xfrm>
                <a:off x="5947343" y="4572347"/>
                <a:ext cx="560520" cy="357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CAC0E76-319A-44E8-A390-067C3AF4F1E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929343" y="4554347"/>
                  <a:ext cx="5961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9A21B1E-7BED-4068-ABDC-9259C9E8F05C}"/>
                    </a:ext>
                  </a:extLst>
                </p14:cNvPr>
                <p14:cNvContentPartPr/>
                <p14:nvPr/>
              </p14:nvContentPartPr>
              <p14:xfrm>
                <a:off x="6497423" y="4773587"/>
                <a:ext cx="372240" cy="201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9A21B1E-7BED-4068-ABDC-9259C9E8F05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79783" y="4755947"/>
                  <a:ext cx="407880" cy="23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2AEC33C-A02A-4AE5-BB43-0058924489FC}"/>
              </a:ext>
            </a:extLst>
          </p:cNvPr>
          <p:cNvGrpSpPr/>
          <p:nvPr/>
        </p:nvGrpSpPr>
        <p:grpSpPr>
          <a:xfrm>
            <a:off x="8640863" y="4001747"/>
            <a:ext cx="933120" cy="586800"/>
            <a:chOff x="8640863" y="4001747"/>
            <a:chExt cx="933120" cy="58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AA3628B-5B1A-4888-BCAB-41E2AD9FF9DE}"/>
                    </a:ext>
                  </a:extLst>
                </p14:cNvPr>
                <p14:cNvContentPartPr/>
                <p14:nvPr/>
              </p14:nvContentPartPr>
              <p14:xfrm>
                <a:off x="8640863" y="4001747"/>
                <a:ext cx="489240" cy="574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AA3628B-5B1A-4888-BCAB-41E2AD9FF9D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622863" y="3984107"/>
                  <a:ext cx="52488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B5901B9-3B0A-4832-80E4-809C4C67135B}"/>
                    </a:ext>
                  </a:extLst>
                </p14:cNvPr>
                <p14:cNvContentPartPr/>
                <p14:nvPr/>
              </p14:nvContentPartPr>
              <p14:xfrm>
                <a:off x="9296783" y="4313867"/>
                <a:ext cx="277200" cy="27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B5901B9-3B0A-4832-80E4-809C4C67135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278783" y="4295867"/>
                  <a:ext cx="312840" cy="310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3315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D1B5E61-B53B-496E-8BC6-A6EC5390A206}"/>
                  </a:ext>
                </a:extLst>
              </p14:cNvPr>
              <p14:cNvContentPartPr/>
              <p14:nvPr/>
            </p14:nvContentPartPr>
            <p14:xfrm>
              <a:off x="945143" y="482723"/>
              <a:ext cx="146880" cy="1073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D1B5E61-B53B-496E-8BC6-A6EC5390A2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2503" y="420083"/>
                <a:ext cx="272520" cy="11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3E256FF-EA66-46E6-B11A-55E6B75BD5DA}"/>
                  </a:ext>
                </a:extLst>
              </p14:cNvPr>
              <p14:cNvContentPartPr/>
              <p14:nvPr/>
            </p14:nvContentPartPr>
            <p14:xfrm>
              <a:off x="1051703" y="886463"/>
              <a:ext cx="4479120" cy="132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3E256FF-EA66-46E6-B11A-55E6B75BD5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8703" y="823823"/>
                <a:ext cx="4604760" cy="25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744BD667-76B2-45DF-9677-CFA6F280CA9F}"/>
              </a:ext>
            </a:extLst>
          </p:cNvPr>
          <p:cNvGrpSpPr/>
          <p:nvPr/>
        </p:nvGrpSpPr>
        <p:grpSpPr>
          <a:xfrm>
            <a:off x="305423" y="-15853"/>
            <a:ext cx="592560" cy="586800"/>
            <a:chOff x="305423" y="-15853"/>
            <a:chExt cx="592560" cy="58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B5B4B2D-006D-4DB1-B57C-395919FD673C}"/>
                    </a:ext>
                  </a:extLst>
                </p14:cNvPr>
                <p14:cNvContentPartPr/>
                <p14:nvPr/>
              </p14:nvContentPartPr>
              <p14:xfrm>
                <a:off x="549863" y="96623"/>
                <a:ext cx="104040" cy="230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B5B4B2D-006D-4DB1-B57C-395919FD673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6863" y="33983"/>
                  <a:ext cx="2296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5D06B10-5CB3-420D-8B1C-31EF0A3558B5}"/>
                    </a:ext>
                  </a:extLst>
                </p14:cNvPr>
                <p14:cNvContentPartPr/>
                <p14:nvPr/>
              </p14:nvContentPartPr>
              <p14:xfrm>
                <a:off x="305423" y="-15853"/>
                <a:ext cx="592560" cy="586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5D06B10-5CB3-420D-8B1C-31EF0A3558B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2783" y="-78493"/>
                  <a:ext cx="718200" cy="71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C22CBA7-84DA-485B-8719-4E283CA863E9}"/>
                  </a:ext>
                </a:extLst>
              </p14:cNvPr>
              <p14:cNvContentPartPr/>
              <p14:nvPr/>
            </p14:nvContentPartPr>
            <p14:xfrm>
              <a:off x="5049143" y="1142627"/>
              <a:ext cx="2700000" cy="911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C22CBA7-84DA-485B-8719-4E283CA863E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86143" y="1079987"/>
                <a:ext cx="2825640" cy="10368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B9364976-F212-4DB1-A9FC-49F9F1CCD77F}"/>
              </a:ext>
            </a:extLst>
          </p:cNvPr>
          <p:cNvSpPr txBox="1"/>
          <p:nvPr/>
        </p:nvSpPr>
        <p:spPr>
          <a:xfrm>
            <a:off x="8156663" y="886463"/>
            <a:ext cx="3406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B1 connected to B2 via transmission line, whose impedance is j0.1 PU</a:t>
            </a:r>
            <a:endParaRPr lang="th-TH" sz="20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E9358B4-2DBA-4F06-83E3-8568E1749DD7}"/>
              </a:ext>
            </a:extLst>
          </p:cNvPr>
          <p:cNvGrpSpPr/>
          <p:nvPr/>
        </p:nvGrpSpPr>
        <p:grpSpPr>
          <a:xfrm>
            <a:off x="2579903" y="93587"/>
            <a:ext cx="1491840" cy="745560"/>
            <a:chOff x="2579903" y="93587"/>
            <a:chExt cx="1491840" cy="74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DF75026-C042-4537-A30C-F112F46C0F41}"/>
                    </a:ext>
                  </a:extLst>
                </p14:cNvPr>
                <p14:cNvContentPartPr/>
                <p14:nvPr/>
              </p14:nvContentPartPr>
              <p14:xfrm>
                <a:off x="2579903" y="371867"/>
                <a:ext cx="236880" cy="467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DF75026-C042-4537-A30C-F112F46C0F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62263" y="354227"/>
                  <a:ext cx="27252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5459366-B2B1-4CB8-BC3C-1E45C32F8D2D}"/>
                    </a:ext>
                  </a:extLst>
                </p14:cNvPr>
                <p14:cNvContentPartPr/>
                <p14:nvPr/>
              </p14:nvContentPartPr>
              <p14:xfrm>
                <a:off x="2759183" y="25054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5459366-B2B1-4CB8-BC3C-1E45C32F8D2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41183" y="2325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D877F4C-162C-4C7A-8EDC-2ACB9C2F77CB}"/>
                    </a:ext>
                  </a:extLst>
                </p14:cNvPr>
                <p14:cNvContentPartPr/>
                <p14:nvPr/>
              </p14:nvContentPartPr>
              <p14:xfrm>
                <a:off x="2896343" y="258107"/>
                <a:ext cx="367200" cy="381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D877F4C-162C-4C7A-8EDC-2ACB9C2F77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78343" y="240467"/>
                  <a:ext cx="40284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E3A57E1-7F74-43F0-A855-D543856CE331}"/>
                    </a:ext>
                  </a:extLst>
                </p14:cNvPr>
                <p14:cNvContentPartPr/>
                <p14:nvPr/>
              </p14:nvContentPartPr>
              <p14:xfrm>
                <a:off x="3422663" y="412187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E3A57E1-7F74-43F0-A855-D543856CE33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04663" y="3945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7D100A6-5348-45CD-A914-AE384CF451C0}"/>
                    </a:ext>
                  </a:extLst>
                </p14:cNvPr>
                <p14:cNvContentPartPr/>
                <p14:nvPr/>
              </p14:nvContentPartPr>
              <p14:xfrm>
                <a:off x="3519863" y="226427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7D100A6-5348-45CD-A914-AE384CF451C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01863" y="2084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87C4FD8-E4E8-437D-A998-72FDB397615E}"/>
                    </a:ext>
                  </a:extLst>
                </p14:cNvPr>
                <p14:cNvContentPartPr/>
                <p14:nvPr/>
              </p14:nvContentPartPr>
              <p14:xfrm>
                <a:off x="3519863" y="226427"/>
                <a:ext cx="72720" cy="355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87C4FD8-E4E8-437D-A998-72FDB39761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01863" y="208427"/>
                  <a:ext cx="1083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C6105D8-E5FE-4C6C-B784-1A820209D400}"/>
                    </a:ext>
                  </a:extLst>
                </p14:cNvPr>
                <p14:cNvContentPartPr/>
                <p14:nvPr/>
              </p14:nvContentPartPr>
              <p14:xfrm>
                <a:off x="3840623" y="93587"/>
                <a:ext cx="231120" cy="453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C6105D8-E5FE-4C6C-B784-1A820209D40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22623" y="75947"/>
                  <a:ext cx="266760" cy="48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558584A-9405-40A1-B774-B7E5CAB75BCE}"/>
                  </a:ext>
                </a:extLst>
              </p14:cNvPr>
              <p14:cNvContentPartPr/>
              <p14:nvPr/>
            </p14:nvContentPartPr>
            <p14:xfrm>
              <a:off x="4312943" y="143267"/>
              <a:ext cx="369720" cy="235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558584A-9405-40A1-B774-B7E5CAB75BC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94943" y="125267"/>
                <a:ext cx="40536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1AEB439-E817-4D45-9A26-226874860D6B}"/>
                  </a:ext>
                </a:extLst>
              </p14:cNvPr>
              <p14:cNvContentPartPr/>
              <p14:nvPr/>
            </p14:nvContentPartPr>
            <p14:xfrm>
              <a:off x="1067903" y="1189067"/>
              <a:ext cx="5989320" cy="2469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1AEB439-E817-4D45-9A26-226874860D6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49903" y="1171427"/>
                <a:ext cx="6024960" cy="250524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3B1138CF-DE6D-490B-BC47-86D8CAD7F266}"/>
              </a:ext>
            </a:extLst>
          </p:cNvPr>
          <p:cNvSpPr txBox="1"/>
          <p:nvPr/>
        </p:nvSpPr>
        <p:spPr>
          <a:xfrm>
            <a:off x="1950181" y="3050697"/>
            <a:ext cx="19663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 also connected to B3</a:t>
            </a:r>
            <a:endParaRPr lang="th-TH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294A191-2501-44F0-AD5E-F143C020B51A}"/>
              </a:ext>
            </a:extLst>
          </p:cNvPr>
          <p:cNvGrpSpPr/>
          <p:nvPr/>
        </p:nvGrpSpPr>
        <p:grpSpPr>
          <a:xfrm>
            <a:off x="4719743" y="23027"/>
            <a:ext cx="3436920" cy="4292796"/>
            <a:chOff x="4719743" y="23027"/>
            <a:chExt cx="3436920" cy="429279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E4CD7D6-8AD6-466B-AF96-A31094BA593A}"/>
                    </a:ext>
                  </a:extLst>
                </p14:cNvPr>
                <p14:cNvContentPartPr/>
                <p14:nvPr/>
              </p14:nvContentPartPr>
              <p14:xfrm>
                <a:off x="6966863" y="3285143"/>
                <a:ext cx="118440" cy="1030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E4CD7D6-8AD6-466B-AF96-A31094BA593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04223" y="3222503"/>
                  <a:ext cx="244080" cy="11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34372AB-CAB7-4BC9-A64D-387641E7FCE5}"/>
                    </a:ext>
                  </a:extLst>
                </p14:cNvPr>
                <p14:cNvContentPartPr/>
                <p14:nvPr/>
              </p14:nvContentPartPr>
              <p14:xfrm>
                <a:off x="5558183" y="339623"/>
                <a:ext cx="113040" cy="903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34372AB-CAB7-4BC9-A64D-387641E7FCE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95543" y="276983"/>
                  <a:ext cx="238680" cy="10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EA8D011-6637-4BE7-8877-C92694663586}"/>
                    </a:ext>
                  </a:extLst>
                </p14:cNvPr>
                <p14:cNvContentPartPr/>
                <p14:nvPr/>
              </p14:nvContentPartPr>
              <p14:xfrm>
                <a:off x="5898743" y="241907"/>
                <a:ext cx="403920" cy="179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EA8D011-6637-4BE7-8877-C9269466358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35743" y="178907"/>
                  <a:ext cx="5295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3FFF07C-480A-477F-B263-7E54C935F995}"/>
                    </a:ext>
                  </a:extLst>
                </p14:cNvPr>
                <p14:cNvContentPartPr/>
                <p14:nvPr/>
              </p14:nvContentPartPr>
              <p14:xfrm>
                <a:off x="5768783" y="23027"/>
                <a:ext cx="752040" cy="649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FFF07C-480A-477F-B263-7E54C935F99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06143" y="-39973"/>
                  <a:ext cx="877680" cy="77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8D31424-18DF-408B-8971-661F500DAE37}"/>
                    </a:ext>
                  </a:extLst>
                </p14:cNvPr>
                <p14:cNvContentPartPr/>
                <p14:nvPr/>
              </p14:nvContentPartPr>
              <p14:xfrm>
                <a:off x="7233983" y="2721947"/>
                <a:ext cx="543600" cy="501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8D31424-18DF-408B-8971-661F500DAE3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70983" y="2658947"/>
                  <a:ext cx="66924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6D4CBC2-7889-480C-8C27-EABBECB52409}"/>
                    </a:ext>
                  </a:extLst>
                </p14:cNvPr>
                <p14:cNvContentPartPr/>
                <p14:nvPr/>
              </p14:nvContentPartPr>
              <p14:xfrm>
                <a:off x="7160543" y="2435747"/>
                <a:ext cx="996120" cy="1014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6D4CBC2-7889-480C-8C27-EABBECB5240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97903" y="2372747"/>
                  <a:ext cx="112176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C9E18D5-FD71-4096-B25A-DEF699E55245}"/>
                    </a:ext>
                  </a:extLst>
                </p14:cNvPr>
                <p14:cNvContentPartPr/>
                <p14:nvPr/>
              </p14:nvContentPartPr>
              <p14:xfrm>
                <a:off x="4719743" y="1067747"/>
                <a:ext cx="2232720" cy="2314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C9E18D5-FD71-4096-B25A-DEF699E5524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02103" y="1049747"/>
                  <a:ext cx="2268360" cy="234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4EFA552-A184-49B6-82C0-776E61D233CD}"/>
              </a:ext>
            </a:extLst>
          </p:cNvPr>
          <p:cNvGrpSpPr/>
          <p:nvPr/>
        </p:nvGrpSpPr>
        <p:grpSpPr>
          <a:xfrm>
            <a:off x="4353263" y="1985387"/>
            <a:ext cx="1288080" cy="630360"/>
            <a:chOff x="4353263" y="1985387"/>
            <a:chExt cx="1288080" cy="63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FCFEF34-42D1-450B-8695-7DACBD30FD16}"/>
                    </a:ext>
                  </a:extLst>
                </p14:cNvPr>
                <p14:cNvContentPartPr/>
                <p14:nvPr/>
              </p14:nvContentPartPr>
              <p14:xfrm>
                <a:off x="4409423" y="2181227"/>
                <a:ext cx="266400" cy="434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FCFEF34-42D1-450B-8695-7DACBD30FD1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91783" y="2163227"/>
                  <a:ext cx="3020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DF8BE9A-12CB-4AF1-9D59-3EEE265AD924}"/>
                    </a:ext>
                  </a:extLst>
                </p14:cNvPr>
                <p14:cNvContentPartPr/>
                <p14:nvPr/>
              </p14:nvContentPartPr>
              <p14:xfrm>
                <a:off x="4353263" y="2046947"/>
                <a:ext cx="360" cy="3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DF8BE9A-12CB-4AF1-9D59-3EEE265AD92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35263" y="2029307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97F682E-6E9E-4A32-B455-9C093F85C45A}"/>
                    </a:ext>
                  </a:extLst>
                </p14:cNvPr>
                <p14:cNvContentPartPr/>
                <p14:nvPr/>
              </p14:nvContentPartPr>
              <p14:xfrm>
                <a:off x="4628303" y="2249267"/>
                <a:ext cx="145440" cy="105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97F682E-6E9E-4A32-B455-9C093F85C45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10303" y="2231267"/>
                  <a:ext cx="1810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1A31268-33BA-49A7-8F8C-17D96EA152C8}"/>
                    </a:ext>
                  </a:extLst>
                </p14:cNvPr>
                <p14:cNvContentPartPr/>
                <p14:nvPr/>
              </p14:nvContentPartPr>
              <p14:xfrm>
                <a:off x="4774103" y="2192747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1A31268-33BA-49A7-8F8C-17D96EA152C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56103" y="21747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3DE99CD-E44E-465C-ACD5-A7C195786CD5}"/>
                    </a:ext>
                  </a:extLst>
                </p14:cNvPr>
                <p14:cNvContentPartPr/>
                <p14:nvPr/>
              </p14:nvContentPartPr>
              <p14:xfrm>
                <a:off x="4717583" y="1985387"/>
                <a:ext cx="292680" cy="133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3DE99CD-E44E-465C-ACD5-A7C195786CD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699583" y="1967747"/>
                  <a:ext cx="3283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2AB0B1C-811C-4377-AFC6-74D3CF6B8A83}"/>
                    </a:ext>
                  </a:extLst>
                </p14:cNvPr>
                <p14:cNvContentPartPr/>
                <p14:nvPr/>
              </p14:nvContentPartPr>
              <p14:xfrm>
                <a:off x="5025023" y="2370587"/>
                <a:ext cx="294120" cy="242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2AB0B1C-811C-4377-AFC6-74D3CF6B8A8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007023" y="2352947"/>
                  <a:ext cx="3297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FBF481A-0116-4D16-9BC7-CF382DB5B4A3}"/>
                    </a:ext>
                  </a:extLst>
                </p14:cNvPr>
                <p14:cNvContentPartPr/>
                <p14:nvPr/>
              </p14:nvContentPartPr>
              <p14:xfrm>
                <a:off x="4992263" y="2222627"/>
                <a:ext cx="237240" cy="181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FBF481A-0116-4D16-9BC7-CF382DB5B4A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974623" y="2204627"/>
                  <a:ext cx="2728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D07F80C-3B9B-49AB-9EF4-1F29E3531869}"/>
                    </a:ext>
                  </a:extLst>
                </p14:cNvPr>
                <p14:cNvContentPartPr/>
                <p14:nvPr/>
              </p14:nvContentPartPr>
              <p14:xfrm>
                <a:off x="5348303" y="2321987"/>
                <a:ext cx="124200" cy="113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D07F80C-3B9B-49AB-9EF4-1F29E353186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330663" y="2303987"/>
                  <a:ext cx="1598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5F23F9A-5C2A-41AF-9CB9-295C02312FCC}"/>
                    </a:ext>
                  </a:extLst>
                </p14:cNvPr>
                <p14:cNvContentPartPr/>
                <p14:nvPr/>
              </p14:nvContentPartPr>
              <p14:xfrm>
                <a:off x="5453783" y="2208947"/>
                <a:ext cx="187560" cy="232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5F23F9A-5C2A-41AF-9CB9-295C02312FC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5783" y="2190947"/>
                  <a:ext cx="223200" cy="26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9BB20A3-53F5-4105-94EA-545F11AC348F}"/>
              </a:ext>
            </a:extLst>
          </p:cNvPr>
          <p:cNvGrpSpPr/>
          <p:nvPr/>
        </p:nvGrpSpPr>
        <p:grpSpPr>
          <a:xfrm>
            <a:off x="1820303" y="1990427"/>
            <a:ext cx="1088640" cy="938520"/>
            <a:chOff x="1820303" y="1990427"/>
            <a:chExt cx="1088640" cy="93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9F8C837-4C4C-4945-A772-B4CAB6D6E5E7}"/>
                    </a:ext>
                  </a:extLst>
                </p14:cNvPr>
                <p14:cNvContentPartPr/>
                <p14:nvPr/>
              </p14:nvContentPartPr>
              <p14:xfrm>
                <a:off x="1820303" y="2127947"/>
                <a:ext cx="360" cy="8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9F8C837-4C4C-4945-A772-B4CAB6D6E5E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802303" y="2109947"/>
                  <a:ext cx="36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5AFE189-F4B8-4C5D-906D-4C1EF02CE51F}"/>
                    </a:ext>
                  </a:extLst>
                </p14:cNvPr>
                <p14:cNvContentPartPr/>
                <p14:nvPr/>
              </p14:nvContentPartPr>
              <p14:xfrm>
                <a:off x="1923983" y="2321987"/>
                <a:ext cx="437760" cy="606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5AFE189-F4B8-4C5D-906D-4C1EF02CE51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906343" y="2303987"/>
                  <a:ext cx="47340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D2D5FFB-C229-43DF-A317-38EA9FB2D56A}"/>
                    </a:ext>
                  </a:extLst>
                </p14:cNvPr>
                <p14:cNvContentPartPr/>
                <p14:nvPr/>
              </p14:nvContentPartPr>
              <p14:xfrm>
                <a:off x="2134223" y="2374907"/>
                <a:ext cx="150120" cy="127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D2D5FFB-C229-43DF-A317-38EA9FB2D56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116583" y="2356907"/>
                  <a:ext cx="1857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93E1B5E-4E80-4F5C-84DC-0A99D13AD471}"/>
                    </a:ext>
                  </a:extLst>
                </p14:cNvPr>
                <p14:cNvContentPartPr/>
                <p14:nvPr/>
              </p14:nvContentPartPr>
              <p14:xfrm>
                <a:off x="2273543" y="2370587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93E1B5E-4E80-4F5C-84DC-0A99D13AD47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55543" y="23529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E863C8E-4C28-4260-BB6A-435EF7AA42BD}"/>
                    </a:ext>
                  </a:extLst>
                </p14:cNvPr>
                <p14:cNvContentPartPr/>
                <p14:nvPr/>
              </p14:nvContentPartPr>
              <p14:xfrm>
                <a:off x="2289743" y="2225867"/>
                <a:ext cx="234000" cy="124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E863C8E-4C28-4260-BB6A-435EF7AA42B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71743" y="2207867"/>
                  <a:ext cx="269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AA28BCF-60CE-42DF-8573-1664BCEE6547}"/>
                    </a:ext>
                  </a:extLst>
                </p14:cNvPr>
                <p14:cNvContentPartPr/>
                <p14:nvPr/>
              </p14:nvContentPartPr>
              <p14:xfrm>
                <a:off x="2475863" y="1990427"/>
                <a:ext cx="259200" cy="240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AA28BCF-60CE-42DF-8573-1664BCEE654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57863" y="1972787"/>
                  <a:ext cx="2948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6F05F6A-F8B3-4469-A277-A133C112B18D}"/>
                    </a:ext>
                  </a:extLst>
                </p14:cNvPr>
                <p14:cNvContentPartPr/>
                <p14:nvPr/>
              </p14:nvContentPartPr>
              <p14:xfrm>
                <a:off x="2338343" y="2582627"/>
                <a:ext cx="281520" cy="221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6F05F6A-F8B3-4469-A277-A133C112B18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320343" y="2564987"/>
                  <a:ext cx="317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17F3957-3F25-49A6-A6FA-C068A95213A7}"/>
                    </a:ext>
                  </a:extLst>
                </p14:cNvPr>
                <p14:cNvContentPartPr/>
                <p14:nvPr/>
              </p14:nvContentPartPr>
              <p14:xfrm>
                <a:off x="2370743" y="2546987"/>
                <a:ext cx="200880" cy="131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17F3957-3F25-49A6-A6FA-C068A95213A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53103" y="2529347"/>
                  <a:ext cx="236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0898647-68F3-4E36-BCBA-700B4F843EEB}"/>
                    </a:ext>
                  </a:extLst>
                </p14:cNvPr>
                <p14:cNvContentPartPr/>
                <p14:nvPr/>
              </p14:nvContentPartPr>
              <p14:xfrm>
                <a:off x="2672783" y="2451587"/>
                <a:ext cx="133920" cy="100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0898647-68F3-4E36-BCBA-700B4F843EE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55143" y="2433587"/>
                  <a:ext cx="1695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628FE97-5942-4700-B58F-190B9AC550F9}"/>
                    </a:ext>
                  </a:extLst>
                </p14:cNvPr>
                <p14:cNvContentPartPr/>
                <p14:nvPr/>
              </p14:nvContentPartPr>
              <p14:xfrm>
                <a:off x="2815703" y="2370587"/>
                <a:ext cx="93240" cy="172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628FE97-5942-4700-B58F-190B9AC550F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97703" y="2352947"/>
                  <a:ext cx="128880" cy="20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E8D070C-6292-4C3B-9CD8-06D63199D7C6}"/>
                  </a:ext>
                </a:extLst>
              </p14:cNvPr>
              <p14:cNvContentPartPr/>
              <p14:nvPr/>
            </p14:nvContentPartPr>
            <p14:xfrm>
              <a:off x="469583" y="914027"/>
              <a:ext cx="452880" cy="6951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E8D070C-6292-4C3B-9CD8-06D63199D7C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51943" y="896387"/>
                <a:ext cx="488520" cy="73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34B96EC5-11E0-4228-BC8B-A50A705DCA7E}"/>
              </a:ext>
            </a:extLst>
          </p:cNvPr>
          <p:cNvGrpSpPr/>
          <p:nvPr/>
        </p:nvGrpSpPr>
        <p:grpSpPr>
          <a:xfrm>
            <a:off x="258623" y="1567787"/>
            <a:ext cx="705960" cy="1604160"/>
            <a:chOff x="258623" y="1567787"/>
            <a:chExt cx="705960" cy="160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A26842E-517B-403F-9BB7-AE1326B7F343}"/>
                    </a:ext>
                  </a:extLst>
                </p14:cNvPr>
                <p14:cNvContentPartPr/>
                <p14:nvPr/>
              </p14:nvContentPartPr>
              <p14:xfrm>
                <a:off x="298223" y="1567787"/>
                <a:ext cx="543240" cy="707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A26842E-517B-403F-9BB7-AE1326B7F34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0583" y="1550147"/>
                  <a:ext cx="578880" cy="74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393141D-073F-4AAB-8A2B-6708CECCB07F}"/>
                    </a:ext>
                  </a:extLst>
                </p14:cNvPr>
                <p14:cNvContentPartPr/>
                <p14:nvPr/>
              </p14:nvContentPartPr>
              <p14:xfrm>
                <a:off x="428183" y="1829507"/>
                <a:ext cx="284400" cy="274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393141D-073F-4AAB-8A2B-6708CECCB07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0183" y="1811507"/>
                  <a:ext cx="3200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1A28F5E-DAE4-4921-8A7C-27AD5D36CD73}"/>
                    </a:ext>
                  </a:extLst>
                </p14:cNvPr>
                <p14:cNvContentPartPr/>
                <p14:nvPr/>
              </p14:nvContentPartPr>
              <p14:xfrm>
                <a:off x="590543" y="2233067"/>
                <a:ext cx="56160" cy="574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1A28F5E-DAE4-4921-8A7C-27AD5D36CD7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72543" y="2215067"/>
                  <a:ext cx="9180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E00EFDC-2826-4B3A-A4ED-6F3990F3A2DF}"/>
                    </a:ext>
                  </a:extLst>
                </p14:cNvPr>
                <p14:cNvContentPartPr/>
                <p14:nvPr/>
              </p14:nvContentPartPr>
              <p14:xfrm>
                <a:off x="258623" y="2653547"/>
                <a:ext cx="705960" cy="389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E00EFDC-2826-4B3A-A4ED-6F3990F3A2D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40983" y="2635547"/>
                  <a:ext cx="74160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9AE4711-D9CF-4331-B6F2-01624FFF3BA0}"/>
                    </a:ext>
                  </a:extLst>
                </p14:cNvPr>
                <p14:cNvContentPartPr/>
                <p14:nvPr/>
              </p14:nvContentPartPr>
              <p14:xfrm>
                <a:off x="573983" y="2854067"/>
                <a:ext cx="298080" cy="253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9AE4711-D9CF-4331-B6F2-01624FFF3BA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56343" y="2836067"/>
                  <a:ext cx="3337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2312E65-E295-40A6-962C-786BEC9DA43C}"/>
                    </a:ext>
                  </a:extLst>
                </p14:cNvPr>
                <p14:cNvContentPartPr/>
                <p14:nvPr/>
              </p14:nvContentPartPr>
              <p14:xfrm>
                <a:off x="728063" y="3070427"/>
                <a:ext cx="81720" cy="101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2312E65-E295-40A6-962C-786BEC9DA43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0423" y="3052787"/>
                  <a:ext cx="11736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E6F7BDF-E7A0-44C3-8CDA-0637C0FF396F}"/>
              </a:ext>
            </a:extLst>
          </p:cNvPr>
          <p:cNvGrpSpPr/>
          <p:nvPr/>
        </p:nvGrpSpPr>
        <p:grpSpPr>
          <a:xfrm>
            <a:off x="7031663" y="3184547"/>
            <a:ext cx="3679200" cy="1096200"/>
            <a:chOff x="7031663" y="3184547"/>
            <a:chExt cx="3679200" cy="10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7713D8A-0DB7-4C57-817F-ADDD42BB4F9D}"/>
                    </a:ext>
                  </a:extLst>
                </p14:cNvPr>
                <p14:cNvContentPartPr/>
                <p14:nvPr/>
              </p14:nvContentPartPr>
              <p14:xfrm>
                <a:off x="7031663" y="3591707"/>
                <a:ext cx="1725480" cy="163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7713D8A-0DB7-4C57-817F-ADDD42BB4F9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14023" y="3573707"/>
                  <a:ext cx="17611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001BFFD-5A86-40C1-961C-DC5D5B7CAF36}"/>
                    </a:ext>
                  </a:extLst>
                </p14:cNvPr>
                <p14:cNvContentPartPr/>
                <p14:nvPr/>
              </p14:nvContentPartPr>
              <p14:xfrm>
                <a:off x="8780903" y="3184547"/>
                <a:ext cx="655920" cy="547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001BFFD-5A86-40C1-961C-DC5D5B7CAF3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762903" y="3166907"/>
                  <a:ext cx="69156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DBB9EE4-53EC-4D48-9804-41CDF5E414B4}"/>
                    </a:ext>
                  </a:extLst>
                </p14:cNvPr>
                <p14:cNvContentPartPr/>
                <p14:nvPr/>
              </p14:nvContentPartPr>
              <p14:xfrm>
                <a:off x="8996543" y="3356627"/>
                <a:ext cx="295560" cy="228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DBB9EE4-53EC-4D48-9804-41CDF5E414B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978543" y="3338987"/>
                  <a:ext cx="3312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CC5C8EC-F470-456A-BC64-225455F83A84}"/>
                    </a:ext>
                  </a:extLst>
                </p14:cNvPr>
                <p14:cNvContentPartPr/>
                <p14:nvPr/>
              </p14:nvContentPartPr>
              <p14:xfrm>
                <a:off x="9426743" y="3430427"/>
                <a:ext cx="705240" cy="469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CC5C8EC-F470-456A-BC64-225455F83A8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09103" y="3412427"/>
                  <a:ext cx="74088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7B19F53-C3DE-4D9C-897C-CFDA5BEFBE3E}"/>
                    </a:ext>
                  </a:extLst>
                </p14:cNvPr>
                <p14:cNvContentPartPr/>
                <p14:nvPr/>
              </p14:nvContentPartPr>
              <p14:xfrm>
                <a:off x="9782783" y="3919667"/>
                <a:ext cx="928080" cy="167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7B19F53-C3DE-4D9C-897C-CFDA5BEFBE3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65143" y="3901667"/>
                  <a:ext cx="9637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AD5DD87-F9CC-4A1A-91C3-F4AFDC2FC614}"/>
                    </a:ext>
                  </a:extLst>
                </p14:cNvPr>
                <p14:cNvContentPartPr/>
                <p14:nvPr/>
              </p14:nvContentPartPr>
              <p14:xfrm>
                <a:off x="10074383" y="4046027"/>
                <a:ext cx="499320" cy="137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AD5DD87-F9CC-4A1A-91C3-F4AFDC2FC61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056383" y="4028387"/>
                  <a:ext cx="5349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25ACCF6-59B7-401E-A201-78B19997BF4D}"/>
                    </a:ext>
                  </a:extLst>
                </p14:cNvPr>
                <p14:cNvContentPartPr/>
                <p14:nvPr/>
              </p14:nvContentPartPr>
              <p14:xfrm>
                <a:off x="10268423" y="4232507"/>
                <a:ext cx="113400" cy="48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25ACCF6-59B7-401E-A201-78B19997BF4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250783" y="4214507"/>
                  <a:ext cx="149040" cy="83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79B83FD-1057-4CD3-97B1-8EE112FE8D5A}"/>
              </a:ext>
            </a:extLst>
          </p:cNvPr>
          <p:cNvSpPr txBox="1"/>
          <p:nvPr/>
        </p:nvSpPr>
        <p:spPr>
          <a:xfrm>
            <a:off x="8286243" y="4256627"/>
            <a:ext cx="32772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we generating power on Bus B1 and B3</a:t>
            </a:r>
            <a:endParaRPr lang="th-TH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103B99A-9E18-433F-A655-FDF835655EC8}"/>
              </a:ext>
            </a:extLst>
          </p:cNvPr>
          <p:cNvGrpSpPr/>
          <p:nvPr/>
        </p:nvGrpSpPr>
        <p:grpSpPr>
          <a:xfrm>
            <a:off x="4887863" y="5405027"/>
            <a:ext cx="3325320" cy="1315440"/>
            <a:chOff x="4887863" y="5405027"/>
            <a:chExt cx="3325320" cy="131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03FC2E9-5896-488E-93FC-C33134AC38AF}"/>
                    </a:ext>
                  </a:extLst>
                </p14:cNvPr>
                <p14:cNvContentPartPr/>
                <p14:nvPr/>
              </p14:nvContentPartPr>
              <p14:xfrm>
                <a:off x="5307983" y="5405027"/>
                <a:ext cx="509760" cy="4579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03FC2E9-5896-488E-93FC-C33134AC38A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90343" y="5387387"/>
                  <a:ext cx="54540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240A790-F03B-42C3-BFF6-25DCAC48DA94}"/>
                    </a:ext>
                  </a:extLst>
                </p14:cNvPr>
                <p14:cNvContentPartPr/>
                <p14:nvPr/>
              </p14:nvContentPartPr>
              <p14:xfrm>
                <a:off x="4887863" y="6060587"/>
                <a:ext cx="514800" cy="351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240A790-F03B-42C3-BFF6-25DCAC48DA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69863" y="6042587"/>
                  <a:ext cx="5504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9581643-4052-4AB8-817E-BCD63599C621}"/>
                    </a:ext>
                  </a:extLst>
                </p14:cNvPr>
                <p14:cNvContentPartPr/>
                <p14:nvPr/>
              </p14:nvContentPartPr>
              <p14:xfrm>
                <a:off x="5417423" y="6262907"/>
                <a:ext cx="167040" cy="1285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9581643-4052-4AB8-817E-BCD63599C62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399423" y="6245267"/>
                  <a:ext cx="202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938C151-028E-4162-BCFC-6D0899A24B05}"/>
                    </a:ext>
                  </a:extLst>
                </p14:cNvPr>
                <p14:cNvContentPartPr/>
                <p14:nvPr/>
              </p14:nvContentPartPr>
              <p14:xfrm>
                <a:off x="5607503" y="6164627"/>
                <a:ext cx="422280" cy="129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938C151-028E-4162-BCFC-6D0899A24B0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89503" y="6146627"/>
                  <a:ext cx="4579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6C840A1-D51D-4640-9CFC-97B14642CD21}"/>
                    </a:ext>
                  </a:extLst>
                </p14:cNvPr>
                <p14:cNvContentPartPr/>
                <p14:nvPr/>
              </p14:nvContentPartPr>
              <p14:xfrm>
                <a:off x="6076943" y="6084347"/>
                <a:ext cx="221760" cy="211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6C840A1-D51D-4640-9CFC-97B14642CD2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058943" y="6066707"/>
                  <a:ext cx="2574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4E6C620-3E0C-4841-88A9-A87C9A917671}"/>
                    </a:ext>
                  </a:extLst>
                </p14:cNvPr>
                <p14:cNvContentPartPr/>
                <p14:nvPr/>
              </p14:nvContentPartPr>
              <p14:xfrm>
                <a:off x="6287183" y="5963747"/>
                <a:ext cx="209160" cy="245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4E6C620-3E0C-4841-88A9-A87C9A91767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269183" y="5945747"/>
                  <a:ext cx="2448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020046C-FE0A-4880-8E7F-D9F2814D9F0A}"/>
                    </a:ext>
                  </a:extLst>
                </p14:cNvPr>
                <p14:cNvContentPartPr/>
                <p14:nvPr/>
              </p14:nvContentPartPr>
              <p14:xfrm>
                <a:off x="6511823" y="5890307"/>
                <a:ext cx="378720" cy="1328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020046C-FE0A-4880-8E7F-D9F2814D9F0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493823" y="5872307"/>
                  <a:ext cx="4143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354D9FC-A02E-44E7-BCCE-63341048861D}"/>
                    </a:ext>
                  </a:extLst>
                </p14:cNvPr>
                <p14:cNvContentPartPr/>
                <p14:nvPr/>
              </p14:nvContentPartPr>
              <p14:xfrm>
                <a:off x="6841583" y="5785547"/>
                <a:ext cx="93240" cy="179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354D9FC-A02E-44E7-BCCE-63341048861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23943" y="5767907"/>
                  <a:ext cx="1288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D82CAD9-6F5A-4F26-A9F9-186B302FDC43}"/>
                    </a:ext>
                  </a:extLst>
                </p14:cNvPr>
                <p14:cNvContentPartPr/>
                <p14:nvPr/>
              </p14:nvContentPartPr>
              <p14:xfrm>
                <a:off x="6821423" y="5825867"/>
                <a:ext cx="186120" cy="716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D82CAD9-6F5A-4F26-A9F9-186B302FDC4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803423" y="5808227"/>
                  <a:ext cx="221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1675C5B-11E7-4997-BBF7-299E3E2A0782}"/>
                    </a:ext>
                  </a:extLst>
                </p14:cNvPr>
                <p14:cNvContentPartPr/>
                <p14:nvPr/>
              </p14:nvContentPartPr>
              <p14:xfrm>
                <a:off x="5712623" y="6465227"/>
                <a:ext cx="225720" cy="2552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1675C5B-11E7-4997-BBF7-299E3E2A078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694983" y="6447227"/>
                  <a:ext cx="2613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9265E0E-1435-470C-B1BE-D3F8291B01D3}"/>
                    </a:ext>
                  </a:extLst>
                </p14:cNvPr>
                <p14:cNvContentPartPr/>
                <p14:nvPr/>
              </p14:nvContentPartPr>
              <p14:xfrm>
                <a:off x="5712623" y="6386027"/>
                <a:ext cx="228960" cy="1620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9265E0E-1435-470C-B1BE-D3F8291B01D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694983" y="6368387"/>
                  <a:ext cx="2646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9EFCCF0-3AF1-46D1-97C7-D3593DBD6A52}"/>
                    </a:ext>
                  </a:extLst>
                </p14:cNvPr>
                <p14:cNvContentPartPr/>
                <p14:nvPr/>
              </p14:nvContentPartPr>
              <p14:xfrm>
                <a:off x="6075863" y="6478907"/>
                <a:ext cx="189720" cy="108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9EFCCF0-3AF1-46D1-97C7-D3593DBD6A5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057863" y="6460907"/>
                  <a:ext cx="2253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D7229B8-062E-4A8F-8660-D7ED8022CF61}"/>
                    </a:ext>
                  </a:extLst>
                </p14:cNvPr>
                <p14:cNvContentPartPr/>
                <p14:nvPr/>
              </p14:nvContentPartPr>
              <p14:xfrm>
                <a:off x="6303383" y="6323387"/>
                <a:ext cx="241560" cy="183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D7229B8-062E-4A8F-8660-D7ED8022CF6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285383" y="6305747"/>
                  <a:ext cx="2772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5742E79-E3F1-440A-B328-82C99A6532B7}"/>
                    </a:ext>
                  </a:extLst>
                </p14:cNvPr>
                <p14:cNvContentPartPr/>
                <p14:nvPr/>
              </p14:nvContentPartPr>
              <p14:xfrm>
                <a:off x="6514703" y="6039347"/>
                <a:ext cx="777960" cy="4579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5742E79-E3F1-440A-B328-82C99A6532B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497063" y="6021347"/>
                  <a:ext cx="81360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EDA8614-0C46-406F-8DB8-3A3E3FE42C87}"/>
                    </a:ext>
                  </a:extLst>
                </p14:cNvPr>
                <p14:cNvContentPartPr/>
                <p14:nvPr/>
              </p14:nvContentPartPr>
              <p14:xfrm>
                <a:off x="7332623" y="5849267"/>
                <a:ext cx="347400" cy="3355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EDA8614-0C46-406F-8DB8-3A3E3FE42C8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14623" y="5831267"/>
                  <a:ext cx="3830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FE30439-1E4D-4CED-93EF-C83E8FD00342}"/>
                    </a:ext>
                  </a:extLst>
                </p14:cNvPr>
                <p14:cNvContentPartPr/>
                <p14:nvPr/>
              </p14:nvContentPartPr>
              <p14:xfrm>
                <a:off x="7428023" y="5923427"/>
                <a:ext cx="141480" cy="648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FE30439-1E4D-4CED-93EF-C83E8FD0034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10383" y="5905787"/>
                  <a:ext cx="1771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C7791A5-28B5-48D7-8DB5-B09A644FB6C0}"/>
                    </a:ext>
                  </a:extLst>
                </p14:cNvPr>
                <p14:cNvContentPartPr/>
                <p14:nvPr/>
              </p14:nvContentPartPr>
              <p14:xfrm>
                <a:off x="6748703" y="6530027"/>
                <a:ext cx="379080" cy="1839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C7791A5-28B5-48D7-8DB5-B09A644FB6C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730703" y="6512387"/>
                  <a:ext cx="4147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52B036D-6FC3-4A51-A014-4EE32158D3C5}"/>
                    </a:ext>
                  </a:extLst>
                </p14:cNvPr>
                <p14:cNvContentPartPr/>
                <p14:nvPr/>
              </p14:nvContentPartPr>
              <p14:xfrm>
                <a:off x="7161623" y="6518867"/>
                <a:ext cx="150120" cy="67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52B036D-6FC3-4A51-A014-4EE32158D3C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143983" y="6501227"/>
                  <a:ext cx="1857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FE87813-D1B9-4DE5-BBE1-FC791534C893}"/>
                    </a:ext>
                  </a:extLst>
                </p14:cNvPr>
                <p14:cNvContentPartPr/>
                <p14:nvPr/>
              </p14:nvContentPartPr>
              <p14:xfrm>
                <a:off x="7359263" y="6451907"/>
                <a:ext cx="217080" cy="482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FE87813-D1B9-4DE5-BBE1-FC791534C89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341623" y="6434267"/>
                  <a:ext cx="252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252569A-D07B-4217-938F-D4D5ED850493}"/>
                    </a:ext>
                  </a:extLst>
                </p14:cNvPr>
                <p14:cNvContentPartPr/>
                <p14:nvPr/>
              </p14:nvContentPartPr>
              <p14:xfrm>
                <a:off x="7627823" y="6109187"/>
                <a:ext cx="181440" cy="2912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252569A-D07B-4217-938F-D4D5ED85049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10183" y="6091187"/>
                  <a:ext cx="2170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36D9BCB-EBBE-4FC3-A519-30352E4E40A5}"/>
                    </a:ext>
                  </a:extLst>
                </p14:cNvPr>
                <p14:cNvContentPartPr/>
                <p14:nvPr/>
              </p14:nvContentPartPr>
              <p14:xfrm>
                <a:off x="7913663" y="6076067"/>
                <a:ext cx="299520" cy="138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36D9BCB-EBBE-4FC3-A519-30352E4E40A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96023" y="6058427"/>
                  <a:ext cx="33516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28177A0-A903-4949-A8CB-63F34D501FC3}"/>
              </a:ext>
            </a:extLst>
          </p:cNvPr>
          <p:cNvGrpSpPr/>
          <p:nvPr/>
        </p:nvGrpSpPr>
        <p:grpSpPr>
          <a:xfrm>
            <a:off x="5149583" y="4183187"/>
            <a:ext cx="2894760" cy="1262520"/>
            <a:chOff x="5149583" y="4183187"/>
            <a:chExt cx="2894760" cy="126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990428E-52B1-4A09-842B-82FA3D508754}"/>
                    </a:ext>
                  </a:extLst>
                </p14:cNvPr>
                <p14:cNvContentPartPr/>
                <p14:nvPr/>
              </p14:nvContentPartPr>
              <p14:xfrm>
                <a:off x="5149583" y="4838747"/>
                <a:ext cx="465480" cy="534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990428E-52B1-4A09-842B-82FA3D50875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131943" y="4820747"/>
                  <a:ext cx="50112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A24DAA3-AF66-41ED-A585-0E5200C5C635}"/>
                    </a:ext>
                  </a:extLst>
                </p14:cNvPr>
                <p14:cNvContentPartPr/>
                <p14:nvPr/>
              </p14:nvContentPartPr>
              <p14:xfrm>
                <a:off x="5664023" y="5073467"/>
                <a:ext cx="223200" cy="178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A24DAA3-AF66-41ED-A585-0E5200C5C63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646023" y="5055467"/>
                  <a:ext cx="258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4228126-2DF2-4141-8D3F-169CFC356721}"/>
                    </a:ext>
                  </a:extLst>
                </p14:cNvPr>
                <p14:cNvContentPartPr/>
                <p14:nvPr/>
              </p14:nvContentPartPr>
              <p14:xfrm>
                <a:off x="5955623" y="4992467"/>
                <a:ext cx="298080" cy="269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4228126-2DF2-4141-8D3F-169CFC35672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937623" y="4974827"/>
                  <a:ext cx="3337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E83BF13-80D7-4BA0-9E9A-0BAE5989A0A5}"/>
                    </a:ext>
                  </a:extLst>
                </p14:cNvPr>
                <p14:cNvContentPartPr/>
                <p14:nvPr/>
              </p14:nvContentPartPr>
              <p14:xfrm>
                <a:off x="6214103" y="4953227"/>
                <a:ext cx="195840" cy="80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E83BF13-80D7-4BA0-9E9A-0BAE5989A0A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196463" y="4935227"/>
                  <a:ext cx="2314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7D8F48F-7617-4438-8366-99391B32E92A}"/>
                    </a:ext>
                  </a:extLst>
                </p14:cNvPr>
                <p14:cNvContentPartPr/>
                <p14:nvPr/>
              </p14:nvContentPartPr>
              <p14:xfrm>
                <a:off x="6287183" y="5007587"/>
                <a:ext cx="150120" cy="745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7D8F48F-7617-4438-8366-99391B32E92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269183" y="4989587"/>
                  <a:ext cx="1857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DE68C95-7AE3-4DB0-BBEC-4C677F24376D}"/>
                    </a:ext>
                  </a:extLst>
                </p14:cNvPr>
                <p14:cNvContentPartPr/>
                <p14:nvPr/>
              </p14:nvContentPartPr>
              <p14:xfrm>
                <a:off x="6637823" y="4786907"/>
                <a:ext cx="233640" cy="239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DE68C95-7AE3-4DB0-BBEC-4C677F24376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620183" y="4769267"/>
                  <a:ext cx="2692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8AEF1A4-DF29-4967-9E58-3F16EA874F98}"/>
                    </a:ext>
                  </a:extLst>
                </p14:cNvPr>
                <p14:cNvContentPartPr/>
                <p14:nvPr/>
              </p14:nvContentPartPr>
              <p14:xfrm>
                <a:off x="6931223" y="4806347"/>
                <a:ext cx="3600" cy="54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8AEF1A4-DF29-4967-9E58-3F16EA874F9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913583" y="4788347"/>
                  <a:ext cx="392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29365B2-37CA-4A97-A3A3-293C8F649198}"/>
                    </a:ext>
                  </a:extLst>
                </p14:cNvPr>
                <p14:cNvContentPartPr/>
                <p14:nvPr/>
              </p14:nvContentPartPr>
              <p14:xfrm>
                <a:off x="6926543" y="4568387"/>
                <a:ext cx="215640" cy="1814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29365B2-37CA-4A97-A3A3-293C8F64919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908903" y="4550747"/>
                  <a:ext cx="2512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F41879C-4ED8-457C-92C8-ED5440BE7870}"/>
                    </a:ext>
                  </a:extLst>
                </p14:cNvPr>
                <p14:cNvContentPartPr/>
                <p14:nvPr/>
              </p14:nvContentPartPr>
              <p14:xfrm>
                <a:off x="7258103" y="4570907"/>
                <a:ext cx="146160" cy="900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F41879C-4ED8-457C-92C8-ED5440BE787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240103" y="4553267"/>
                  <a:ext cx="1818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803D5B7-A28B-4B1D-886B-72817CC5F4B9}"/>
                    </a:ext>
                  </a:extLst>
                </p14:cNvPr>
                <p14:cNvContentPartPr/>
                <p14:nvPr/>
              </p14:nvContentPartPr>
              <p14:xfrm>
                <a:off x="7290503" y="4506827"/>
                <a:ext cx="90360" cy="1368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803D5B7-A28B-4B1D-886B-72817CC5F4B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272863" y="4489187"/>
                  <a:ext cx="1260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6B4A0CB-E373-4DE3-8370-ED8A2B238056}"/>
                    </a:ext>
                  </a:extLst>
                </p14:cNvPr>
                <p14:cNvContentPartPr/>
                <p14:nvPr/>
              </p14:nvContentPartPr>
              <p14:xfrm>
                <a:off x="7436303" y="4336907"/>
                <a:ext cx="208080" cy="285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6B4A0CB-E373-4DE3-8370-ED8A2B23805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18663" y="4318907"/>
                  <a:ext cx="2437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1F1C453-F00C-4F78-A93C-A6171C3A7E90}"/>
                    </a:ext>
                  </a:extLst>
                </p14:cNvPr>
                <p14:cNvContentPartPr/>
                <p14:nvPr/>
              </p14:nvContentPartPr>
              <p14:xfrm>
                <a:off x="7387703" y="4264187"/>
                <a:ext cx="360" cy="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1F1C453-F00C-4F78-A93C-A6171C3A7E9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70063" y="42461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E6123D4-46B0-43DD-AE10-F9F2FEEEBC0F}"/>
                    </a:ext>
                  </a:extLst>
                </p14:cNvPr>
                <p14:cNvContentPartPr/>
                <p14:nvPr/>
              </p14:nvContentPartPr>
              <p14:xfrm>
                <a:off x="7598663" y="4272467"/>
                <a:ext cx="98640" cy="2066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E6123D4-46B0-43DD-AE10-F9F2FEEEBC0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581023" y="4254467"/>
                  <a:ext cx="1342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B5B5D40-F52B-428A-9EB2-A33072574C39}"/>
                    </a:ext>
                  </a:extLst>
                </p14:cNvPr>
                <p14:cNvContentPartPr/>
                <p14:nvPr/>
              </p14:nvContentPartPr>
              <p14:xfrm>
                <a:off x="7743743" y="4361387"/>
                <a:ext cx="360" cy="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B5B5D40-F52B-428A-9EB2-A33072574C3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726103" y="43433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83B1401-F20F-46A2-AD4B-AEEEACA74561}"/>
                    </a:ext>
                  </a:extLst>
                </p14:cNvPr>
                <p14:cNvContentPartPr/>
                <p14:nvPr/>
              </p14:nvContentPartPr>
              <p14:xfrm>
                <a:off x="7759943" y="4183187"/>
                <a:ext cx="284400" cy="1450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83B1401-F20F-46A2-AD4B-AEEEACA7456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742303" y="4165547"/>
                  <a:ext cx="3200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2CA076C-D28C-461F-8224-AEC4C86894BC}"/>
                    </a:ext>
                  </a:extLst>
                </p14:cNvPr>
                <p14:cNvContentPartPr/>
                <p14:nvPr/>
              </p14:nvContentPartPr>
              <p14:xfrm>
                <a:off x="7104383" y="5097947"/>
                <a:ext cx="215280" cy="2480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2CA076C-D28C-461F-8224-AEC4C86894B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086743" y="5079947"/>
                  <a:ext cx="2509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D10374C-C9D7-45C9-B95E-DDBC4F9B6985}"/>
                    </a:ext>
                  </a:extLst>
                </p14:cNvPr>
                <p14:cNvContentPartPr/>
                <p14:nvPr/>
              </p14:nvContentPartPr>
              <p14:xfrm>
                <a:off x="7088183" y="4965467"/>
                <a:ext cx="261000" cy="3106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D10374C-C9D7-45C9-B95E-DDBC4F9B698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070543" y="4947467"/>
                  <a:ext cx="2966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3C260EF-18DD-4E3A-8D24-9063BA7DDB1F}"/>
                    </a:ext>
                  </a:extLst>
                </p14:cNvPr>
                <p14:cNvContentPartPr/>
                <p14:nvPr/>
              </p14:nvContentPartPr>
              <p14:xfrm>
                <a:off x="7428023" y="4967987"/>
                <a:ext cx="161640" cy="1414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3C260EF-18DD-4E3A-8D24-9063BA7DDB1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410383" y="4950347"/>
                  <a:ext cx="197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E62155A-B387-4620-B09D-1EDF4EFD038C}"/>
                    </a:ext>
                  </a:extLst>
                </p14:cNvPr>
                <p14:cNvContentPartPr/>
                <p14:nvPr/>
              </p14:nvContentPartPr>
              <p14:xfrm>
                <a:off x="7602623" y="4895267"/>
                <a:ext cx="101880" cy="1875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E62155A-B387-4620-B09D-1EDF4EFD038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584623" y="4877627"/>
                  <a:ext cx="1375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5DA069C-C0D8-413D-966D-F4DFB912B0F3}"/>
                    </a:ext>
                  </a:extLst>
                </p14:cNvPr>
                <p14:cNvContentPartPr/>
                <p14:nvPr/>
              </p14:nvContentPartPr>
              <p14:xfrm>
                <a:off x="7226063" y="5283707"/>
                <a:ext cx="172080" cy="162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5DA069C-C0D8-413D-966D-F4DFB912B0F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208063" y="5266067"/>
                  <a:ext cx="20772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ED0345E7-6C38-4D22-A122-6B8B6C230B51}"/>
              </a:ext>
            </a:extLst>
          </p:cNvPr>
          <p:cNvGrpSpPr/>
          <p:nvPr/>
        </p:nvGrpSpPr>
        <p:grpSpPr>
          <a:xfrm>
            <a:off x="8648783" y="1544027"/>
            <a:ext cx="3297240" cy="2172960"/>
            <a:chOff x="8648783" y="1544027"/>
            <a:chExt cx="3297240" cy="21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0E2F338-B2CF-4E36-8940-F105C88F1E70}"/>
                    </a:ext>
                  </a:extLst>
                </p14:cNvPr>
                <p14:cNvContentPartPr/>
                <p14:nvPr/>
              </p14:nvContentPartPr>
              <p14:xfrm>
                <a:off x="8648783" y="2625467"/>
                <a:ext cx="471960" cy="2494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0E2F338-B2CF-4E36-8940-F105C88F1E7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631143" y="2607467"/>
                  <a:ext cx="5076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6CD1616-EB3F-4C3D-8D82-F09215502FFC}"/>
                    </a:ext>
                  </a:extLst>
                </p14:cNvPr>
                <p14:cNvContentPartPr/>
                <p14:nvPr/>
              </p14:nvContentPartPr>
              <p14:xfrm>
                <a:off x="9153143" y="2363747"/>
                <a:ext cx="469080" cy="324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6CD1616-EB3F-4C3D-8D82-F09215502FF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135143" y="2345747"/>
                  <a:ext cx="50472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0203A48-F216-4A32-A61B-B20598441A69}"/>
                    </a:ext>
                  </a:extLst>
                </p14:cNvPr>
                <p14:cNvContentPartPr/>
                <p14:nvPr/>
              </p14:nvContentPartPr>
              <p14:xfrm>
                <a:off x="9200303" y="2415227"/>
                <a:ext cx="225000" cy="367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0203A48-F216-4A32-A61B-B20598441A6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182303" y="2397227"/>
                  <a:ext cx="2606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B78EFB1-9589-4C89-9738-0BCCFABC2D60}"/>
                    </a:ext>
                  </a:extLst>
                </p14:cNvPr>
                <p14:cNvContentPartPr/>
                <p14:nvPr/>
              </p14:nvContentPartPr>
              <p14:xfrm>
                <a:off x="9548063" y="2419187"/>
                <a:ext cx="66240" cy="698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B78EFB1-9589-4C89-9738-0BCCFABC2D6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530423" y="2401547"/>
                  <a:ext cx="1018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5E57959-0D31-4F6F-ADD9-2ED0C2569A4B}"/>
                    </a:ext>
                  </a:extLst>
                </p14:cNvPr>
                <p14:cNvContentPartPr/>
                <p14:nvPr/>
              </p14:nvContentPartPr>
              <p14:xfrm>
                <a:off x="9523943" y="2386787"/>
                <a:ext cx="360" cy="3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5E57959-0D31-4F6F-ADD9-2ED0C2569A4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506303" y="23691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4A66E83-5FC5-4A19-A5DD-F1CFA20EE8CC}"/>
                    </a:ext>
                  </a:extLst>
                </p14:cNvPr>
                <p14:cNvContentPartPr/>
                <p14:nvPr/>
              </p14:nvContentPartPr>
              <p14:xfrm>
                <a:off x="9653543" y="2274467"/>
                <a:ext cx="121320" cy="1188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4A66E83-5FC5-4A19-A5DD-F1CFA20EE8C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635543" y="2256467"/>
                  <a:ext cx="1569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ECF1247-D751-4C43-B648-4235E5E9134E}"/>
                    </a:ext>
                  </a:extLst>
                </p14:cNvPr>
                <p14:cNvContentPartPr/>
                <p14:nvPr/>
              </p14:nvContentPartPr>
              <p14:xfrm>
                <a:off x="9795383" y="2216147"/>
                <a:ext cx="177480" cy="117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ECF1247-D751-4C43-B648-4235E5E9134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777743" y="2198507"/>
                  <a:ext cx="2131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9E36937-964C-4F20-A620-B8FCB2A21810}"/>
                    </a:ext>
                  </a:extLst>
                </p14:cNvPr>
                <p14:cNvContentPartPr/>
                <p14:nvPr/>
              </p14:nvContentPartPr>
              <p14:xfrm>
                <a:off x="9688103" y="2167907"/>
                <a:ext cx="327960" cy="2761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9E36937-964C-4F20-A620-B8FCB2A2181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670103" y="2150267"/>
                  <a:ext cx="3636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3F50980-7CAE-4D9F-B0CB-5D165CB42525}"/>
                    </a:ext>
                  </a:extLst>
                </p14:cNvPr>
                <p14:cNvContentPartPr/>
                <p14:nvPr/>
              </p14:nvContentPartPr>
              <p14:xfrm>
                <a:off x="9499463" y="2192387"/>
                <a:ext cx="194760" cy="167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3F50980-7CAE-4D9F-B0CB-5D165CB4252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481823" y="2174747"/>
                  <a:ext cx="2304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0C6AC9E-4014-45F8-AFEE-13B81B203FD6}"/>
                    </a:ext>
                  </a:extLst>
                </p14:cNvPr>
                <p14:cNvContentPartPr/>
                <p14:nvPr/>
              </p14:nvContentPartPr>
              <p14:xfrm>
                <a:off x="10205063" y="1843907"/>
                <a:ext cx="301320" cy="416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0C6AC9E-4014-45F8-AFEE-13B81B203FD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187423" y="1825907"/>
                  <a:ext cx="33696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3C907F9-B4A2-4DE1-A401-C4CA8682E0B5}"/>
                    </a:ext>
                  </a:extLst>
                </p14:cNvPr>
                <p14:cNvContentPartPr/>
                <p14:nvPr/>
              </p14:nvContentPartPr>
              <p14:xfrm>
                <a:off x="10591343" y="1997627"/>
                <a:ext cx="130680" cy="99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3C907F9-B4A2-4DE1-A401-C4CA8682E0B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573703" y="1979627"/>
                  <a:ext cx="1663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C4F8D2B-267F-45D7-9187-1F587489B07B}"/>
                    </a:ext>
                  </a:extLst>
                </p14:cNvPr>
                <p14:cNvContentPartPr/>
                <p14:nvPr/>
              </p14:nvContentPartPr>
              <p14:xfrm>
                <a:off x="10721663" y="1731947"/>
                <a:ext cx="268560" cy="2188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C4F8D2B-267F-45D7-9187-1F587489B07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704023" y="1713947"/>
                  <a:ext cx="3042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68A3434-283E-442C-B38C-F5FC9BD884C0}"/>
                    </a:ext>
                  </a:extLst>
                </p14:cNvPr>
                <p14:cNvContentPartPr/>
                <p14:nvPr/>
              </p14:nvContentPartPr>
              <p14:xfrm>
                <a:off x="11013623" y="1544027"/>
                <a:ext cx="459000" cy="3225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68A3434-283E-442C-B38C-F5FC9BD884C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995623" y="1526387"/>
                  <a:ext cx="49464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D6C1301-0ED2-49D2-8281-A06BAA9F39EB}"/>
                    </a:ext>
                  </a:extLst>
                </p14:cNvPr>
                <p14:cNvContentPartPr/>
                <p14:nvPr/>
              </p14:nvContentPartPr>
              <p14:xfrm>
                <a:off x="9911303" y="2314787"/>
                <a:ext cx="299520" cy="3160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D6C1301-0ED2-49D2-8281-A06BAA9F39E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893303" y="2296787"/>
                  <a:ext cx="3351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8FA8263-F230-4D70-8D90-A86BA217392F}"/>
                    </a:ext>
                  </a:extLst>
                </p14:cNvPr>
                <p14:cNvContentPartPr/>
                <p14:nvPr/>
              </p14:nvContentPartPr>
              <p14:xfrm>
                <a:off x="10041983" y="2387867"/>
                <a:ext cx="110880" cy="882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8FA8263-F230-4D70-8D90-A86BA217392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023983" y="2370227"/>
                  <a:ext cx="146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D5F06CC-4E1E-4925-AC9E-017CF90E54A1}"/>
                    </a:ext>
                  </a:extLst>
                </p14:cNvPr>
                <p14:cNvContentPartPr/>
                <p14:nvPr/>
              </p14:nvContentPartPr>
              <p14:xfrm>
                <a:off x="10423943" y="2248547"/>
                <a:ext cx="398520" cy="2181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D5F06CC-4E1E-4925-AC9E-017CF90E54A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406303" y="2230547"/>
                  <a:ext cx="4341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2DC4085-AF2A-410F-89E9-FE36262D1E5F}"/>
                    </a:ext>
                  </a:extLst>
                </p14:cNvPr>
                <p14:cNvContentPartPr/>
                <p14:nvPr/>
              </p14:nvContentPartPr>
              <p14:xfrm>
                <a:off x="10344383" y="2293547"/>
                <a:ext cx="583200" cy="2160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2DC4085-AF2A-410F-89E9-FE36262D1E5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326743" y="2275547"/>
                  <a:ext cx="618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56A0B20-D062-4CA2-9558-B5BDB7D6EC13}"/>
                    </a:ext>
                  </a:extLst>
                </p14:cNvPr>
                <p14:cNvContentPartPr/>
                <p14:nvPr/>
              </p14:nvContentPartPr>
              <p14:xfrm>
                <a:off x="10828583" y="2144147"/>
                <a:ext cx="338040" cy="3312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56A0B20-D062-4CA2-9558-B5BDB7D6EC1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810943" y="2126147"/>
                  <a:ext cx="3736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0D3AA05-8C2D-4896-A53A-6995E5C3DDFD}"/>
                    </a:ext>
                  </a:extLst>
                </p14:cNvPr>
                <p14:cNvContentPartPr/>
                <p14:nvPr/>
              </p14:nvContentPartPr>
              <p14:xfrm>
                <a:off x="11053943" y="1995827"/>
                <a:ext cx="230760" cy="1753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0D3AA05-8C2D-4896-A53A-6995E5C3DDF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036303" y="1977827"/>
                  <a:ext cx="2664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CE7403D-EC85-47A6-913C-AEA9F1EA7E3F}"/>
                    </a:ext>
                  </a:extLst>
                </p14:cNvPr>
                <p14:cNvContentPartPr/>
                <p14:nvPr/>
              </p14:nvContentPartPr>
              <p14:xfrm>
                <a:off x="11312423" y="1932107"/>
                <a:ext cx="257760" cy="655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CE7403D-EC85-47A6-913C-AEA9F1EA7E3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294423" y="1914467"/>
                  <a:ext cx="2934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4F54BF3-4024-4A33-8697-16BB7ADF318C}"/>
                    </a:ext>
                  </a:extLst>
                </p14:cNvPr>
                <p14:cNvContentPartPr/>
                <p14:nvPr/>
              </p14:nvContentPartPr>
              <p14:xfrm>
                <a:off x="11528423" y="1627907"/>
                <a:ext cx="294120" cy="2638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4F54BF3-4024-4A33-8697-16BB7ADF318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510783" y="1609907"/>
                  <a:ext cx="3297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7B5BB0F-678E-4034-95ED-2341BD527C06}"/>
                    </a:ext>
                  </a:extLst>
                </p14:cNvPr>
                <p14:cNvContentPartPr/>
                <p14:nvPr/>
              </p14:nvContentPartPr>
              <p14:xfrm>
                <a:off x="11822183" y="1693427"/>
                <a:ext cx="52560" cy="464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7B5BB0F-678E-4034-95ED-2341BD527C0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804183" y="1675427"/>
                  <a:ext cx="882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FE8D9E2-695F-4B43-8B15-76FF7766DC68}"/>
                    </a:ext>
                  </a:extLst>
                </p14:cNvPr>
                <p14:cNvContentPartPr/>
                <p14:nvPr/>
              </p14:nvContentPartPr>
              <p14:xfrm>
                <a:off x="10527263" y="2797187"/>
                <a:ext cx="150480" cy="1350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FE8D9E2-695F-4B43-8B15-76FF7766DC6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509623" y="2779187"/>
                  <a:ext cx="1861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620B189-20AE-429B-AA4E-A67B8B5FF80E}"/>
                    </a:ext>
                  </a:extLst>
                </p14:cNvPr>
                <p14:cNvContentPartPr/>
                <p14:nvPr/>
              </p14:nvContentPartPr>
              <p14:xfrm>
                <a:off x="10755143" y="2645987"/>
                <a:ext cx="99360" cy="1288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620B189-20AE-429B-AA4E-A67B8B5FF80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737143" y="2627987"/>
                  <a:ext cx="1350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A3B601B-B96A-455F-9167-F88CDD3723CF}"/>
                    </a:ext>
                  </a:extLst>
                </p14:cNvPr>
                <p14:cNvContentPartPr/>
                <p14:nvPr/>
              </p14:nvContentPartPr>
              <p14:xfrm>
                <a:off x="10746863" y="2621507"/>
                <a:ext cx="72360" cy="1062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A3B601B-B96A-455F-9167-F88CDD3723C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728863" y="2603507"/>
                  <a:ext cx="1080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BDC190E-2653-4FBA-BE54-19435BC99257}"/>
                    </a:ext>
                  </a:extLst>
                </p14:cNvPr>
                <p14:cNvContentPartPr/>
                <p14:nvPr/>
              </p14:nvContentPartPr>
              <p14:xfrm>
                <a:off x="10527623" y="2726627"/>
                <a:ext cx="360" cy="3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BDC190E-2653-4FBA-BE54-19435BC9925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509623" y="27086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C8F6FFD-EEC5-4042-AA9E-2F2A870C9A6A}"/>
                    </a:ext>
                  </a:extLst>
                </p14:cNvPr>
                <p14:cNvContentPartPr/>
                <p14:nvPr/>
              </p14:nvContentPartPr>
              <p14:xfrm>
                <a:off x="10745783" y="3092387"/>
                <a:ext cx="238320" cy="234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C8F6FFD-EEC5-4042-AA9E-2F2A870C9A6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727783" y="3074747"/>
                  <a:ext cx="2739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A1FA7E6-0D34-4B9A-BDC2-F715808FB665}"/>
                    </a:ext>
                  </a:extLst>
                </p14:cNvPr>
                <p14:cNvContentPartPr/>
                <p14:nvPr/>
              </p14:nvContentPartPr>
              <p14:xfrm>
                <a:off x="10753703" y="3020387"/>
                <a:ext cx="147600" cy="1616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A1FA7E6-0D34-4B9A-BDC2-F715808FB665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736063" y="3002747"/>
                  <a:ext cx="1832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86ED9A7-411A-4C7B-A900-1C3F1088803E}"/>
                    </a:ext>
                  </a:extLst>
                </p14:cNvPr>
                <p14:cNvContentPartPr/>
                <p14:nvPr/>
              </p14:nvContentPartPr>
              <p14:xfrm>
                <a:off x="11053223" y="3001667"/>
                <a:ext cx="85320" cy="81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86ED9A7-411A-4C7B-A900-1C3F1088803E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1035583" y="2984027"/>
                  <a:ext cx="1209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28C4C3A-57FC-4115-964C-88D09482CE58}"/>
                    </a:ext>
                  </a:extLst>
                </p14:cNvPr>
                <p14:cNvContentPartPr/>
                <p14:nvPr/>
              </p14:nvContentPartPr>
              <p14:xfrm>
                <a:off x="11077703" y="3005987"/>
                <a:ext cx="155520" cy="1418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28C4C3A-57FC-4115-964C-88D09482CE5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060063" y="2988347"/>
                  <a:ext cx="1911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074F978-4B63-4224-BE7E-24A988869B44}"/>
                    </a:ext>
                  </a:extLst>
                </p14:cNvPr>
                <p14:cNvContentPartPr/>
                <p14:nvPr/>
              </p14:nvContentPartPr>
              <p14:xfrm>
                <a:off x="11255903" y="2702507"/>
                <a:ext cx="184680" cy="2624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074F978-4B63-4224-BE7E-24A988869B44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1237903" y="2684507"/>
                  <a:ext cx="2203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C84BF01-E8AE-4C27-97E3-3BD451C27BE2}"/>
                    </a:ext>
                  </a:extLst>
                </p14:cNvPr>
                <p14:cNvContentPartPr/>
                <p14:nvPr/>
              </p14:nvContentPartPr>
              <p14:xfrm>
                <a:off x="11433743" y="2799347"/>
                <a:ext cx="360" cy="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C84BF01-E8AE-4C27-97E3-3BD451C27BE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415743" y="27817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1C5EB00-BDF8-447C-985C-63D8A78A84D0}"/>
                    </a:ext>
                  </a:extLst>
                </p14:cNvPr>
                <p14:cNvContentPartPr/>
                <p14:nvPr/>
              </p14:nvContentPartPr>
              <p14:xfrm>
                <a:off x="11474063" y="2484707"/>
                <a:ext cx="348840" cy="4996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1C5EB00-BDF8-447C-985C-63D8A78A84D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456423" y="2467067"/>
                  <a:ext cx="38448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1AC3759-B0AD-4623-90B3-3BF5F3A2351F}"/>
                    </a:ext>
                  </a:extLst>
                </p14:cNvPr>
                <p14:cNvContentPartPr/>
                <p14:nvPr/>
              </p14:nvContentPartPr>
              <p14:xfrm>
                <a:off x="11438063" y="3396227"/>
                <a:ext cx="311040" cy="3207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1AC3759-B0AD-4623-90B3-3BF5F3A2351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420063" y="3378227"/>
                  <a:ext cx="3466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7E7B2C8-B95E-49E2-A719-9BE3BAD85E2F}"/>
                    </a:ext>
                  </a:extLst>
                </p14:cNvPr>
                <p14:cNvContentPartPr/>
                <p14:nvPr/>
              </p14:nvContentPartPr>
              <p14:xfrm>
                <a:off x="11743343" y="3317387"/>
                <a:ext cx="110160" cy="1094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7E7B2C8-B95E-49E2-A719-9BE3BAD85E2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725343" y="3299747"/>
                  <a:ext cx="1458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3193664-C1B8-415F-8AC7-2669337530DB}"/>
                    </a:ext>
                  </a:extLst>
                </p14:cNvPr>
                <p14:cNvContentPartPr/>
                <p14:nvPr/>
              </p14:nvContentPartPr>
              <p14:xfrm>
                <a:off x="11870423" y="3260867"/>
                <a:ext cx="75600" cy="1638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3193664-C1B8-415F-8AC7-2669337530D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852783" y="3243227"/>
                  <a:ext cx="1112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D72DA18-6011-4154-9CAA-FA474DAEE07E}"/>
                    </a:ext>
                  </a:extLst>
                </p14:cNvPr>
                <p14:cNvContentPartPr/>
                <p14:nvPr/>
              </p14:nvContentPartPr>
              <p14:xfrm>
                <a:off x="10983743" y="3220907"/>
                <a:ext cx="321120" cy="2188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D72DA18-6011-4154-9CAA-FA474DAEE07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966103" y="3202907"/>
                  <a:ext cx="356760" cy="25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E1B8B3F1-4C2E-4230-A9A2-B4A3B581B784}"/>
                  </a:ext>
                </a:extLst>
              </p14:cNvPr>
              <p14:cNvContentPartPr/>
              <p14:nvPr/>
            </p14:nvContentPartPr>
            <p14:xfrm>
              <a:off x="11259863" y="3219827"/>
              <a:ext cx="115200" cy="11844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E1B8B3F1-4C2E-4230-A9A2-B4A3B581B784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1242223" y="3201827"/>
                <a:ext cx="150840" cy="15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Group 209">
            <a:extLst>
              <a:ext uri="{FF2B5EF4-FFF2-40B4-BE49-F238E27FC236}">
                <a16:creationId xmlns:a16="http://schemas.microsoft.com/office/drawing/2014/main" id="{15BD3B8F-D786-4137-9E07-0F84202CC4BA}"/>
              </a:ext>
            </a:extLst>
          </p:cNvPr>
          <p:cNvGrpSpPr/>
          <p:nvPr/>
        </p:nvGrpSpPr>
        <p:grpSpPr>
          <a:xfrm>
            <a:off x="8916983" y="5469827"/>
            <a:ext cx="1689120" cy="631800"/>
            <a:chOff x="8916983" y="5469827"/>
            <a:chExt cx="1689120" cy="63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3A3E74C-DA26-49AE-81A9-8472C0C129A8}"/>
                    </a:ext>
                  </a:extLst>
                </p14:cNvPr>
                <p14:cNvContentPartPr/>
                <p14:nvPr/>
              </p14:nvContentPartPr>
              <p14:xfrm>
                <a:off x="9088343" y="5568107"/>
                <a:ext cx="380160" cy="3182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3A3E74C-DA26-49AE-81A9-8472C0C129A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070703" y="5550107"/>
                  <a:ext cx="4158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47E9410-26A5-4BF1-87F4-A163A1F4DDD7}"/>
                    </a:ext>
                  </a:extLst>
                </p14:cNvPr>
                <p14:cNvContentPartPr/>
                <p14:nvPr/>
              </p14:nvContentPartPr>
              <p14:xfrm>
                <a:off x="9580823" y="5742347"/>
                <a:ext cx="365040" cy="2782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47E9410-26A5-4BF1-87F4-A163A1F4DDD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562823" y="5724707"/>
                  <a:ext cx="4006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0352DF5B-F34B-48C8-A408-6390ECAFF144}"/>
                    </a:ext>
                  </a:extLst>
                </p14:cNvPr>
                <p14:cNvContentPartPr/>
                <p14:nvPr/>
              </p14:nvContentPartPr>
              <p14:xfrm>
                <a:off x="9968903" y="5469827"/>
                <a:ext cx="114840" cy="4849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0352DF5B-F34B-48C8-A408-6390ECAFF14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950903" y="5452187"/>
                  <a:ext cx="15048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6B40CC8-3C1F-49E7-A12F-31C33D451687}"/>
                    </a:ext>
                  </a:extLst>
                </p14:cNvPr>
                <p14:cNvContentPartPr/>
                <p14:nvPr/>
              </p14:nvContentPartPr>
              <p14:xfrm>
                <a:off x="8916983" y="5567027"/>
                <a:ext cx="138240" cy="5346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6B40CC8-3C1F-49E7-A12F-31C33D45168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898983" y="5549027"/>
                  <a:ext cx="17388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5845CB9A-C58D-4106-BDD0-FAF363ECDB51}"/>
                    </a:ext>
                  </a:extLst>
                </p14:cNvPr>
                <p14:cNvContentPartPr/>
                <p14:nvPr/>
              </p14:nvContentPartPr>
              <p14:xfrm>
                <a:off x="10130903" y="5566667"/>
                <a:ext cx="228960" cy="90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5845CB9A-C58D-4106-BDD0-FAF363ECDB5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112903" y="5548667"/>
                  <a:ext cx="2646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0480DFBF-5ACC-4C4C-9DD7-0F39E0ACDB3C}"/>
                    </a:ext>
                  </a:extLst>
                </p14:cNvPr>
                <p14:cNvContentPartPr/>
                <p14:nvPr/>
              </p14:nvContentPartPr>
              <p14:xfrm>
                <a:off x="10187423" y="5639027"/>
                <a:ext cx="418680" cy="658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0480DFBF-5ACC-4C4C-9DD7-0F39E0ACDB3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169783" y="5621027"/>
                  <a:ext cx="45432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BE373FD-C02C-46E9-A0D5-A271F79D6C4E}"/>
              </a:ext>
            </a:extLst>
          </p:cNvPr>
          <p:cNvGrpSpPr/>
          <p:nvPr/>
        </p:nvGrpSpPr>
        <p:grpSpPr>
          <a:xfrm>
            <a:off x="10762343" y="5209187"/>
            <a:ext cx="1286640" cy="480240"/>
            <a:chOff x="10762343" y="5209187"/>
            <a:chExt cx="1286640" cy="48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B645A22-CD08-47F4-A758-4E8442BEC6CC}"/>
                    </a:ext>
                  </a:extLst>
                </p14:cNvPr>
                <p14:cNvContentPartPr/>
                <p14:nvPr/>
              </p14:nvContentPartPr>
              <p14:xfrm>
                <a:off x="10762343" y="5380907"/>
                <a:ext cx="97560" cy="3085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B645A22-CD08-47F4-A758-4E8442BEC6C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744703" y="5363267"/>
                  <a:ext cx="1332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10725D8-3152-4CBE-BCC9-4AA9165A6125}"/>
                    </a:ext>
                  </a:extLst>
                </p14:cNvPr>
                <p14:cNvContentPartPr/>
                <p14:nvPr/>
              </p14:nvContentPartPr>
              <p14:xfrm>
                <a:off x="10907783" y="5583227"/>
                <a:ext cx="360" cy="3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10725D8-3152-4CBE-BCC9-4AA9165A612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889783" y="55652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F3D2933-A8C8-4208-8427-98D40E7542B5}"/>
                    </a:ext>
                  </a:extLst>
                </p14:cNvPr>
                <p14:cNvContentPartPr/>
                <p14:nvPr/>
              </p14:nvContentPartPr>
              <p14:xfrm>
                <a:off x="11012543" y="5383787"/>
                <a:ext cx="220320" cy="1771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F3D2933-A8C8-4208-8427-98D40E7542B5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994903" y="5366147"/>
                  <a:ext cx="2559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00EE0D1-E053-4ACF-9ADA-7446CEF859DA}"/>
                    </a:ext>
                  </a:extLst>
                </p14:cNvPr>
                <p14:cNvContentPartPr/>
                <p14:nvPr/>
              </p14:nvContentPartPr>
              <p14:xfrm>
                <a:off x="11263823" y="5356427"/>
                <a:ext cx="121320" cy="2433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00EE0D1-E053-4ACF-9ADA-7446CEF859DA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1245823" y="5338787"/>
                  <a:ext cx="1569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A9BB251-B09F-4DF7-8E05-A0C530715C89}"/>
                    </a:ext>
                  </a:extLst>
                </p14:cNvPr>
                <p14:cNvContentPartPr/>
                <p14:nvPr/>
              </p14:nvContentPartPr>
              <p14:xfrm>
                <a:off x="11424383" y="5209187"/>
                <a:ext cx="308160" cy="3315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A9BB251-B09F-4DF7-8E05-A0C530715C89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1406743" y="5191187"/>
                  <a:ext cx="3438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0D24A1D-3DC2-4A4F-ABBB-5B872E715DE0}"/>
                    </a:ext>
                  </a:extLst>
                </p14:cNvPr>
                <p14:cNvContentPartPr/>
                <p14:nvPr/>
              </p14:nvContentPartPr>
              <p14:xfrm>
                <a:off x="11842343" y="5355707"/>
                <a:ext cx="60480" cy="1184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0D24A1D-3DC2-4A4F-ABBB-5B872E715DE0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1824343" y="5337707"/>
                  <a:ext cx="961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781E97B-0D5C-4F73-A255-9EC12D59C59D}"/>
                    </a:ext>
                  </a:extLst>
                </p14:cNvPr>
                <p14:cNvContentPartPr/>
                <p14:nvPr/>
              </p14:nvContentPartPr>
              <p14:xfrm>
                <a:off x="11874383" y="5267507"/>
                <a:ext cx="174600" cy="1854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781E97B-0D5C-4F73-A255-9EC12D59C59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1856743" y="5249867"/>
                  <a:ext cx="210240" cy="221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8E66CBBE-8AE8-4014-98B1-F7DA2122695B}"/>
              </a:ext>
            </a:extLst>
          </p:cNvPr>
          <p:cNvSpPr txBox="1"/>
          <p:nvPr/>
        </p:nvSpPr>
        <p:spPr>
          <a:xfrm>
            <a:off x="8156663" y="226427"/>
            <a:ext cx="323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B2 is purely load bus, because no generation here</a:t>
            </a:r>
            <a:endParaRPr lang="th-TH" sz="1800" dirty="0"/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408F73AB-E2FE-4241-AAFF-796ADF835A14}"/>
              </a:ext>
            </a:extLst>
          </p:cNvPr>
          <p:cNvGrpSpPr/>
          <p:nvPr/>
        </p:nvGrpSpPr>
        <p:grpSpPr>
          <a:xfrm>
            <a:off x="9434663" y="5920547"/>
            <a:ext cx="1573560" cy="854280"/>
            <a:chOff x="9434663" y="5920547"/>
            <a:chExt cx="1573560" cy="85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740E0B74-6B97-4708-88C3-21EEA81C2B42}"/>
                    </a:ext>
                  </a:extLst>
                </p14:cNvPr>
                <p14:cNvContentPartPr/>
                <p14:nvPr/>
              </p14:nvContentPartPr>
              <p14:xfrm>
                <a:off x="9434663" y="6203507"/>
                <a:ext cx="550440" cy="4759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740E0B74-6B97-4708-88C3-21EEA81C2B4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416663" y="6185507"/>
                  <a:ext cx="58608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1635FF6E-DCF1-46A4-8800-11EA01B4ED39}"/>
                    </a:ext>
                  </a:extLst>
                </p14:cNvPr>
                <p14:cNvContentPartPr/>
                <p14:nvPr/>
              </p14:nvContentPartPr>
              <p14:xfrm>
                <a:off x="10090583" y="6410147"/>
                <a:ext cx="261720" cy="3646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1635FF6E-DCF1-46A4-8800-11EA01B4ED39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072583" y="6392147"/>
                  <a:ext cx="29736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FE32C244-666D-4AFE-8875-9F8B616BDE26}"/>
                    </a:ext>
                  </a:extLst>
                </p14:cNvPr>
                <p14:cNvContentPartPr/>
                <p14:nvPr/>
              </p14:nvContentPartPr>
              <p14:xfrm>
                <a:off x="10373543" y="6265787"/>
                <a:ext cx="172800" cy="867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FE32C244-666D-4AFE-8875-9F8B616BDE26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0355903" y="6247787"/>
                  <a:ext cx="2084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FBC29158-B969-4C0A-8DEF-A1FC333BF3CA}"/>
                    </a:ext>
                  </a:extLst>
                </p14:cNvPr>
                <p14:cNvContentPartPr/>
                <p14:nvPr/>
              </p14:nvContentPartPr>
              <p14:xfrm>
                <a:off x="10438703" y="6341747"/>
                <a:ext cx="105480" cy="752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FBC29158-B969-4C0A-8DEF-A1FC333BF3CA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420703" y="6324107"/>
                  <a:ext cx="1411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F247A62-1E80-4A2A-9883-5C39099FE84F}"/>
                    </a:ext>
                  </a:extLst>
                </p14:cNvPr>
                <p14:cNvContentPartPr/>
                <p14:nvPr/>
              </p14:nvContentPartPr>
              <p14:xfrm>
                <a:off x="10680983" y="5920547"/>
                <a:ext cx="327240" cy="3337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F247A62-1E80-4A2A-9883-5C39099FE84F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663343" y="5902907"/>
                  <a:ext cx="3628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6A263E66-088F-449D-8CF4-B9D4FD800B74}"/>
                    </a:ext>
                  </a:extLst>
                </p14:cNvPr>
                <p14:cNvContentPartPr/>
                <p14:nvPr/>
              </p14:nvContentPartPr>
              <p14:xfrm>
                <a:off x="10907783" y="6370547"/>
                <a:ext cx="8640" cy="136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6A263E66-088F-449D-8CF4-B9D4FD800B74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889783" y="6352907"/>
                  <a:ext cx="4428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50D8483D-1730-47DE-8662-90E0E664AB0F}"/>
              </a:ext>
            </a:extLst>
          </p:cNvPr>
          <p:cNvGrpSpPr/>
          <p:nvPr/>
        </p:nvGrpSpPr>
        <p:grpSpPr>
          <a:xfrm>
            <a:off x="6499943" y="35627"/>
            <a:ext cx="2265840" cy="1220760"/>
            <a:chOff x="6499943" y="35627"/>
            <a:chExt cx="2265840" cy="12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E810993-23FE-41C5-888D-7237122EAD75}"/>
                    </a:ext>
                  </a:extLst>
                </p14:cNvPr>
                <p14:cNvContentPartPr/>
                <p14:nvPr/>
              </p14:nvContentPartPr>
              <p14:xfrm>
                <a:off x="6610823" y="561587"/>
                <a:ext cx="230400" cy="2779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CE810993-23FE-41C5-888D-7237122EAD75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592823" y="543947"/>
                  <a:ext cx="2660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FC9EB0E-E288-441E-A6EB-1E2D3DE6B46F}"/>
                    </a:ext>
                  </a:extLst>
                </p14:cNvPr>
                <p14:cNvContentPartPr/>
                <p14:nvPr/>
              </p14:nvContentPartPr>
              <p14:xfrm>
                <a:off x="6910343" y="725027"/>
                <a:ext cx="188280" cy="1886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FC9EB0E-E288-441E-A6EB-1E2D3DE6B46F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892703" y="707387"/>
                  <a:ext cx="2239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2B0EDBA6-B2FF-4666-9056-F2284C9C9017}"/>
                    </a:ext>
                  </a:extLst>
                </p14:cNvPr>
                <p14:cNvContentPartPr/>
                <p14:nvPr/>
              </p14:nvContentPartPr>
              <p14:xfrm>
                <a:off x="7161263" y="250547"/>
                <a:ext cx="459000" cy="4194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2B0EDBA6-B2FF-4666-9056-F2284C9C901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143263" y="232547"/>
                  <a:ext cx="49464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1F7E384-7E1A-4A51-8D34-BCA8234CFF0F}"/>
                    </a:ext>
                  </a:extLst>
                </p14:cNvPr>
                <p14:cNvContentPartPr/>
                <p14:nvPr/>
              </p14:nvContentPartPr>
              <p14:xfrm>
                <a:off x="7357823" y="210227"/>
                <a:ext cx="184320" cy="3538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1F7E384-7E1A-4A51-8D34-BCA8234CFF0F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339823" y="192227"/>
                  <a:ext cx="2199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377DA28-B2FC-4B1D-8B52-4C034CC5A119}"/>
                    </a:ext>
                  </a:extLst>
                </p14:cNvPr>
                <p14:cNvContentPartPr/>
                <p14:nvPr/>
              </p14:nvContentPartPr>
              <p14:xfrm>
                <a:off x="7630703" y="322907"/>
                <a:ext cx="300600" cy="1328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377DA28-B2FC-4B1D-8B52-4C034CC5A119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612703" y="305267"/>
                  <a:ext cx="3362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9B60B8E-C6F9-43D9-BA09-B83CFE37A2BF}"/>
                    </a:ext>
                  </a:extLst>
                </p14:cNvPr>
                <p14:cNvContentPartPr/>
                <p14:nvPr/>
              </p14:nvContentPartPr>
              <p14:xfrm>
                <a:off x="7881263" y="116267"/>
                <a:ext cx="196560" cy="698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9B60B8E-C6F9-43D9-BA09-B83CFE37A2BF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863623" y="98627"/>
                  <a:ext cx="2322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2508BD8-F3E2-4580-A88A-2C32AD999B33}"/>
                    </a:ext>
                  </a:extLst>
                </p14:cNvPr>
                <p14:cNvContentPartPr/>
                <p14:nvPr/>
              </p14:nvContentPartPr>
              <p14:xfrm>
                <a:off x="7962263" y="180707"/>
                <a:ext cx="115920" cy="540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2508BD8-F3E2-4580-A88A-2C32AD999B33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944263" y="163067"/>
                  <a:ext cx="1515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E8D3863-0B12-4ABF-B60F-485B9CE84E3F}"/>
                    </a:ext>
                  </a:extLst>
                </p14:cNvPr>
                <p14:cNvContentPartPr/>
                <p14:nvPr/>
              </p14:nvContentPartPr>
              <p14:xfrm>
                <a:off x="8302103" y="35627"/>
                <a:ext cx="108000" cy="1764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E8D3863-0B12-4ABF-B60F-485B9CE84E3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284463" y="17987"/>
                  <a:ext cx="1436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A1703FF5-CF7C-45E5-99F3-9D065C055117}"/>
                    </a:ext>
                  </a:extLst>
                </p14:cNvPr>
                <p14:cNvContentPartPr/>
                <p14:nvPr/>
              </p14:nvContentPartPr>
              <p14:xfrm>
                <a:off x="8318303" y="210227"/>
                <a:ext cx="54360" cy="471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A1703FF5-CF7C-45E5-99F3-9D065C055117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300303" y="192227"/>
                  <a:ext cx="900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FEE91342-13F2-4BDB-8ED6-A3A72ADB2FBA}"/>
                    </a:ext>
                  </a:extLst>
                </p14:cNvPr>
                <p14:cNvContentPartPr/>
                <p14:nvPr/>
              </p14:nvContentPartPr>
              <p14:xfrm>
                <a:off x="8464103" y="226427"/>
                <a:ext cx="360" cy="3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FEE91342-13F2-4BDB-8ED6-A3A72ADB2FBA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446103" y="2084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B2BE4F41-DC5A-4113-BDEB-64F966E76288}"/>
                    </a:ext>
                  </a:extLst>
                </p14:cNvPr>
                <p14:cNvContentPartPr/>
                <p14:nvPr/>
              </p14:nvContentPartPr>
              <p14:xfrm>
                <a:off x="8272583" y="48227"/>
                <a:ext cx="30240" cy="381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B2BE4F41-DC5A-4113-BDEB-64F966E76288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254583" y="30587"/>
                  <a:ext cx="658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2C8E558-2ECA-47FA-B911-ACDFD2DBB34B}"/>
                    </a:ext>
                  </a:extLst>
                </p14:cNvPr>
                <p14:cNvContentPartPr/>
                <p14:nvPr/>
              </p14:nvContentPartPr>
              <p14:xfrm>
                <a:off x="6894143" y="688307"/>
                <a:ext cx="65160" cy="763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2C8E558-2ECA-47FA-B911-ACDFD2DBB34B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876503" y="670307"/>
                  <a:ext cx="100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A47E1578-2EA7-41E2-AFAF-D0AC11ED52C9}"/>
                    </a:ext>
                  </a:extLst>
                </p14:cNvPr>
                <p14:cNvContentPartPr/>
                <p14:nvPr/>
              </p14:nvContentPartPr>
              <p14:xfrm>
                <a:off x="6499943" y="1051547"/>
                <a:ext cx="215280" cy="2048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A47E1578-2EA7-41E2-AFAF-D0AC11ED52C9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481943" y="1033547"/>
                  <a:ext cx="2509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EA873323-B3AE-4B55-9BCF-7A2A69AB6158}"/>
                    </a:ext>
                  </a:extLst>
                </p14:cNvPr>
                <p14:cNvContentPartPr/>
                <p14:nvPr/>
              </p14:nvContentPartPr>
              <p14:xfrm>
                <a:off x="6748703" y="1140467"/>
                <a:ext cx="227520" cy="1108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EA873323-B3AE-4B55-9BCF-7A2A69AB6158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730703" y="1122827"/>
                  <a:ext cx="2631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1D548BE9-6DEE-4A66-9005-48473A1B23B6}"/>
                    </a:ext>
                  </a:extLst>
                </p14:cNvPr>
                <p14:cNvContentPartPr/>
                <p14:nvPr/>
              </p14:nvContentPartPr>
              <p14:xfrm>
                <a:off x="6990623" y="1108787"/>
                <a:ext cx="145800" cy="1281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1D548BE9-6DEE-4A66-9005-48473A1B23B6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972623" y="1091147"/>
                  <a:ext cx="1814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A72A2ECE-E995-4965-AEAE-ED3C7EC35523}"/>
                    </a:ext>
                  </a:extLst>
                </p14:cNvPr>
                <p14:cNvContentPartPr/>
                <p14:nvPr/>
              </p14:nvContentPartPr>
              <p14:xfrm>
                <a:off x="7039583" y="937787"/>
                <a:ext cx="153360" cy="576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A72A2ECE-E995-4965-AEAE-ED3C7EC35523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021943" y="919787"/>
                  <a:ext cx="189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A77DD62-73AA-4408-8C69-68906A81C20B}"/>
                    </a:ext>
                  </a:extLst>
                </p14:cNvPr>
                <p14:cNvContentPartPr/>
                <p14:nvPr/>
              </p14:nvContentPartPr>
              <p14:xfrm>
                <a:off x="7104383" y="987827"/>
                <a:ext cx="79920" cy="561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A77DD62-73AA-4408-8C69-68906A81C20B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7086743" y="969827"/>
                  <a:ext cx="1155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C7FE8F40-937C-4B54-AA3A-ABA67F08CC06}"/>
                    </a:ext>
                  </a:extLst>
                </p14:cNvPr>
                <p14:cNvContentPartPr/>
                <p14:nvPr/>
              </p14:nvContentPartPr>
              <p14:xfrm>
                <a:off x="7354223" y="825107"/>
                <a:ext cx="91440" cy="1148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C7FE8F40-937C-4B54-AA3A-ABA67F08CC06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336223" y="807107"/>
                  <a:ext cx="1270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CAAAC511-30DB-413F-99DB-286C897CF194}"/>
                    </a:ext>
                  </a:extLst>
                </p14:cNvPr>
                <p14:cNvContentPartPr/>
                <p14:nvPr/>
              </p14:nvContentPartPr>
              <p14:xfrm>
                <a:off x="7509023" y="833027"/>
                <a:ext cx="360" cy="3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CAAAC511-30DB-413F-99DB-286C897CF194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491383" y="8153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906FBCC0-C595-4523-8D30-5788DA9B8DD0}"/>
                    </a:ext>
                  </a:extLst>
                </p14:cNvPr>
                <p14:cNvContentPartPr/>
                <p14:nvPr/>
              </p14:nvContentPartPr>
              <p14:xfrm>
                <a:off x="7541063" y="695507"/>
                <a:ext cx="208800" cy="1803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906FBCC0-C595-4523-8D30-5788DA9B8DD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523063" y="677867"/>
                  <a:ext cx="2444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5A31748-AC0E-459F-AB93-EFD568E42DBE}"/>
                    </a:ext>
                  </a:extLst>
                </p14:cNvPr>
                <p14:cNvContentPartPr/>
                <p14:nvPr/>
              </p14:nvContentPartPr>
              <p14:xfrm>
                <a:off x="7776143" y="662387"/>
                <a:ext cx="171360" cy="982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5A31748-AC0E-459F-AB93-EFD568E42DB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758503" y="644387"/>
                  <a:ext cx="2070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4F845B5-9275-4F0C-BBE0-E7C54FAFB9C3}"/>
                    </a:ext>
                  </a:extLst>
                </p14:cNvPr>
                <p14:cNvContentPartPr/>
                <p14:nvPr/>
              </p14:nvContentPartPr>
              <p14:xfrm>
                <a:off x="7824743" y="638987"/>
                <a:ext cx="62280" cy="1044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4F845B5-9275-4F0C-BBE0-E7C54FAFB9C3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807103" y="620987"/>
                  <a:ext cx="979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AD924206-7978-4A22-9392-8126A0F90507}"/>
                    </a:ext>
                  </a:extLst>
                </p14:cNvPr>
                <p14:cNvContentPartPr/>
                <p14:nvPr/>
              </p14:nvContentPartPr>
              <p14:xfrm>
                <a:off x="7978463" y="517667"/>
                <a:ext cx="194400" cy="2667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AD924206-7978-4A22-9392-8126A0F9050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960463" y="499667"/>
                  <a:ext cx="2300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6B838749-5920-4AA8-B088-BAB3F8B7C974}"/>
                    </a:ext>
                  </a:extLst>
                </p14:cNvPr>
                <p14:cNvContentPartPr/>
                <p14:nvPr/>
              </p14:nvContentPartPr>
              <p14:xfrm>
                <a:off x="7881263" y="476987"/>
                <a:ext cx="360" cy="3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6B838749-5920-4AA8-B088-BAB3F8B7C974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863623" y="4593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E02E70A-B5E3-4092-B777-23FC924C5A73}"/>
                    </a:ext>
                  </a:extLst>
                </p14:cNvPr>
                <p14:cNvContentPartPr/>
                <p14:nvPr/>
              </p14:nvContentPartPr>
              <p14:xfrm>
                <a:off x="8183663" y="467267"/>
                <a:ext cx="126360" cy="1170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E02E70A-B5E3-4092-B777-23FC924C5A73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8165663" y="449267"/>
                  <a:ext cx="1620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322CC52E-E9F4-4E03-A4F4-0C03A7D97A22}"/>
                    </a:ext>
                  </a:extLst>
                </p14:cNvPr>
                <p14:cNvContentPartPr/>
                <p14:nvPr/>
              </p14:nvContentPartPr>
              <p14:xfrm>
                <a:off x="8407583" y="501467"/>
                <a:ext cx="360" cy="36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322CC52E-E9F4-4E03-A4F4-0C03A7D97A22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389583" y="483467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755C41CB-40F5-42C6-9082-376FD0312DF9}"/>
                    </a:ext>
                  </a:extLst>
                </p14:cNvPr>
                <p14:cNvContentPartPr/>
                <p14:nvPr/>
              </p14:nvContentPartPr>
              <p14:xfrm>
                <a:off x="8509823" y="250547"/>
                <a:ext cx="255960" cy="2430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755C41CB-40F5-42C6-9082-376FD0312DF9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491823" y="232547"/>
                  <a:ext cx="2916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5D166ED3-4299-4725-8D1C-8AD959D196DD}"/>
                    </a:ext>
                  </a:extLst>
                </p14:cNvPr>
                <p14:cNvContentPartPr/>
                <p14:nvPr/>
              </p14:nvContentPartPr>
              <p14:xfrm>
                <a:off x="7727543" y="978827"/>
                <a:ext cx="127440" cy="1411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5D166ED3-4299-4725-8D1C-8AD959D196DD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709903" y="960827"/>
                  <a:ext cx="1630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34085A95-BF31-42B1-AFF3-98D1BCC4D9EF}"/>
                    </a:ext>
                  </a:extLst>
                </p14:cNvPr>
                <p14:cNvContentPartPr/>
                <p14:nvPr/>
              </p14:nvContentPartPr>
              <p14:xfrm>
                <a:off x="7735463" y="919787"/>
                <a:ext cx="115200" cy="1087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34085A95-BF31-42B1-AFF3-98D1BCC4D9EF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7717823" y="901787"/>
                  <a:ext cx="1508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E916C812-9D0A-419B-BD12-8105D8C4A67F}"/>
                    </a:ext>
                  </a:extLst>
                </p14:cNvPr>
                <p14:cNvContentPartPr/>
                <p14:nvPr/>
              </p14:nvContentPartPr>
              <p14:xfrm>
                <a:off x="7945703" y="914027"/>
                <a:ext cx="73080" cy="1058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E916C812-9D0A-419B-BD12-8105D8C4A67F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7928063" y="896387"/>
                  <a:ext cx="108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F45AD17E-4BFD-4B5D-BF02-41D0D523AB75}"/>
                    </a:ext>
                  </a:extLst>
                </p14:cNvPr>
                <p14:cNvContentPartPr/>
                <p14:nvPr/>
              </p14:nvContentPartPr>
              <p14:xfrm>
                <a:off x="8031383" y="825107"/>
                <a:ext cx="87120" cy="1656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F45AD17E-4BFD-4B5D-BF02-41D0D523AB75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013383" y="807467"/>
                  <a:ext cx="12276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6B82C913-1F62-43B0-BE79-C43FCD096F72}"/>
              </a:ext>
            </a:extLst>
          </p:cNvPr>
          <p:cNvGrpSpPr/>
          <p:nvPr/>
        </p:nvGrpSpPr>
        <p:grpSpPr>
          <a:xfrm>
            <a:off x="145583" y="3066827"/>
            <a:ext cx="1361520" cy="1246320"/>
            <a:chOff x="145583" y="3066827"/>
            <a:chExt cx="1361520" cy="124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F7B0C6DA-B85B-4907-98E7-484D10CF21CE}"/>
                    </a:ext>
                  </a:extLst>
                </p14:cNvPr>
                <p14:cNvContentPartPr/>
                <p14:nvPr/>
              </p14:nvContentPartPr>
              <p14:xfrm>
                <a:off x="145583" y="3500987"/>
                <a:ext cx="300960" cy="3394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F7B0C6DA-B85B-4907-98E7-484D10CF21CE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27583" y="3482987"/>
                  <a:ext cx="3366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1EDCF3E9-2943-441D-B0CE-0D5C6A1FD89A}"/>
                    </a:ext>
                  </a:extLst>
                </p14:cNvPr>
                <p14:cNvContentPartPr/>
                <p14:nvPr/>
              </p14:nvContentPartPr>
              <p14:xfrm>
                <a:off x="557423" y="3705827"/>
                <a:ext cx="28080" cy="15840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1EDCF3E9-2943-441D-B0CE-0D5C6A1FD89A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39783" y="3688187"/>
                  <a:ext cx="637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FBE39B8-6C3E-4DB6-AAC4-8A7ED976ADEA}"/>
                    </a:ext>
                  </a:extLst>
                </p14:cNvPr>
                <p14:cNvContentPartPr/>
                <p14:nvPr/>
              </p14:nvContentPartPr>
              <p14:xfrm>
                <a:off x="660743" y="3284987"/>
                <a:ext cx="293040" cy="2671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FBE39B8-6C3E-4DB6-AAC4-8A7ED976ADEA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42743" y="3267347"/>
                  <a:ext cx="3286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A7A6470D-5F1C-443C-917C-79867DDDF7FE}"/>
                    </a:ext>
                  </a:extLst>
                </p14:cNvPr>
                <p14:cNvContentPartPr/>
                <p14:nvPr/>
              </p14:nvContentPartPr>
              <p14:xfrm>
                <a:off x="828143" y="3066827"/>
                <a:ext cx="303120" cy="2613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A7A6470D-5F1C-443C-917C-79867DDDF7FE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810143" y="3048827"/>
                  <a:ext cx="3387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8EA33279-7414-4926-A818-09F14505FC64}"/>
                    </a:ext>
                  </a:extLst>
                </p14:cNvPr>
                <p14:cNvContentPartPr/>
                <p14:nvPr/>
              </p14:nvContentPartPr>
              <p14:xfrm>
                <a:off x="1189223" y="3115067"/>
                <a:ext cx="46800" cy="1130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8EA33279-7414-4926-A818-09F14505FC64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171583" y="3097067"/>
                  <a:ext cx="824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62A3ED6D-018C-41B0-A370-710740A25191}"/>
                    </a:ext>
                  </a:extLst>
                </p14:cNvPr>
                <p14:cNvContentPartPr/>
                <p14:nvPr/>
              </p14:nvContentPartPr>
              <p14:xfrm>
                <a:off x="549503" y="4084547"/>
                <a:ext cx="217080" cy="1314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62A3ED6D-018C-41B0-A370-710740A25191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531863" y="4066907"/>
                  <a:ext cx="2527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4B22F3AB-00E1-46F6-9CB4-DC244C878467}"/>
                    </a:ext>
                  </a:extLst>
                </p14:cNvPr>
                <p14:cNvContentPartPr/>
                <p14:nvPr/>
              </p14:nvContentPartPr>
              <p14:xfrm>
                <a:off x="590543" y="4192907"/>
                <a:ext cx="165960" cy="1202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4B22F3AB-00E1-46F6-9CB4-DC244C878467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572543" y="4174907"/>
                  <a:ext cx="2016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66219349-2442-44A5-B6D0-B40869BC851C}"/>
                    </a:ext>
                  </a:extLst>
                </p14:cNvPr>
                <p14:cNvContentPartPr/>
                <p14:nvPr/>
              </p14:nvContentPartPr>
              <p14:xfrm>
                <a:off x="816983" y="3925787"/>
                <a:ext cx="132480" cy="2210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66219349-2442-44A5-B6D0-B40869BC851C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99343" y="3908147"/>
                  <a:ext cx="1681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065C3AE9-E35F-433B-8158-6105B8C95C71}"/>
                    </a:ext>
                  </a:extLst>
                </p14:cNvPr>
                <p14:cNvContentPartPr/>
                <p14:nvPr/>
              </p14:nvContentPartPr>
              <p14:xfrm>
                <a:off x="983663" y="4005347"/>
                <a:ext cx="3600" cy="36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065C3AE9-E35F-433B-8158-6105B8C95C71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966023" y="3987347"/>
                  <a:ext cx="39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838835D6-6E76-4111-AC08-9018DAA305DF}"/>
                    </a:ext>
                  </a:extLst>
                </p14:cNvPr>
                <p14:cNvContentPartPr/>
                <p14:nvPr/>
              </p14:nvContentPartPr>
              <p14:xfrm>
                <a:off x="1001303" y="3777467"/>
                <a:ext cx="124920" cy="1342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838835D6-6E76-4111-AC08-9018DAA305DF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983663" y="3759827"/>
                  <a:ext cx="1605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54A209AF-77E3-4E60-A5DF-159D61649DEA}"/>
                    </a:ext>
                  </a:extLst>
                </p14:cNvPr>
                <p14:cNvContentPartPr/>
                <p14:nvPr/>
              </p14:nvContentPartPr>
              <p14:xfrm>
                <a:off x="1165463" y="3535907"/>
                <a:ext cx="276840" cy="18504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54A209AF-77E3-4E60-A5DF-159D61649DEA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147823" y="3517907"/>
                  <a:ext cx="3124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E45EF408-B3F9-4367-BDF6-2217BBA56BB4}"/>
                    </a:ext>
                  </a:extLst>
                </p14:cNvPr>
                <p14:cNvContentPartPr/>
                <p14:nvPr/>
              </p14:nvContentPartPr>
              <p14:xfrm>
                <a:off x="1377863" y="3349427"/>
                <a:ext cx="129240" cy="1083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E45EF408-B3F9-4367-BDF6-2217BBA56BB4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359863" y="3331427"/>
                  <a:ext cx="1648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8EB347BB-F631-4997-8FB9-B967C164C4C0}"/>
                    </a:ext>
                  </a:extLst>
                </p14:cNvPr>
                <p14:cNvContentPartPr/>
                <p14:nvPr/>
              </p14:nvContentPartPr>
              <p14:xfrm>
                <a:off x="1439423" y="3178427"/>
                <a:ext cx="67680" cy="687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8EB347BB-F631-4997-8FB9-B967C164C4C0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421423" y="3160427"/>
                  <a:ext cx="103320" cy="10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266C5CD4-FA2A-40ED-AF84-325207BE9A61}"/>
                  </a:ext>
                </a:extLst>
              </p14:cNvPr>
              <p14:cNvContentPartPr/>
              <p14:nvPr/>
            </p14:nvContentPartPr>
            <p14:xfrm>
              <a:off x="7039583" y="3858827"/>
              <a:ext cx="771120" cy="25092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266C5CD4-FA2A-40ED-AF84-325207BE9A61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6976943" y="3796187"/>
                <a:ext cx="89676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622F9E00-9AE9-44D8-8A4F-F699674493F6}"/>
                  </a:ext>
                </a:extLst>
              </p14:cNvPr>
              <p14:cNvContentPartPr/>
              <p14:nvPr/>
            </p14:nvContentPartPr>
            <p14:xfrm>
              <a:off x="5639903" y="825467"/>
              <a:ext cx="798840" cy="33876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622F9E00-9AE9-44D8-8A4F-F699674493F6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5576903" y="762827"/>
                <a:ext cx="924480" cy="46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192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D30CB5-0802-4D8E-B3BE-9B609B711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65" y="1529395"/>
            <a:ext cx="8715123" cy="5222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4C379D-D5B9-4484-99BD-5DB0903BF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89" y="242761"/>
            <a:ext cx="8950510" cy="11652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7CBA45-0C40-47C8-AFFF-E60C5B65C94A}"/>
              </a:ext>
            </a:extLst>
          </p:cNvPr>
          <p:cNvSpPr txBox="1"/>
          <p:nvPr/>
        </p:nvSpPr>
        <p:spPr>
          <a:xfrm>
            <a:off x="9710442" y="347958"/>
            <a:ext cx="1861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States means voltage magnitudes</a:t>
            </a:r>
            <a:endParaRPr lang="th-TH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B43557-1401-4337-AF61-1D002E9ED034}"/>
              </a:ext>
            </a:extLst>
          </p:cNvPr>
          <p:cNvSpPr txBox="1"/>
          <p:nvPr/>
        </p:nvSpPr>
        <p:spPr>
          <a:xfrm>
            <a:off x="9370577" y="1594131"/>
            <a:ext cx="2290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So 3 Bus systems, so we have 6 states, like v1, v2, v3, angle (delta)1, delta 2 and delta 3, some given and some unknowns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335924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771F92-CB50-46A4-B6A9-582939FA7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49" y="1942089"/>
            <a:ext cx="10274694" cy="4841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53590E-5760-4430-883C-A846BE9C7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97" y="299405"/>
            <a:ext cx="10382250" cy="147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4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E31526-928F-4EB2-AD80-C44E9FD57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8" y="-66422"/>
            <a:ext cx="10020300" cy="2720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27279D-1E5A-402F-8C25-EB257F837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8" y="2832213"/>
            <a:ext cx="9660373" cy="380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7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D87FA3-B867-469D-83DB-95F9DE974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69" y="1919289"/>
            <a:ext cx="9486900" cy="15097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A13DE4-79C2-4E1F-8B4E-A897B6040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25" y="157163"/>
            <a:ext cx="10058400" cy="1720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04A06C-CE82-4ADF-8E5D-A0F4B75C7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90" y="3515809"/>
            <a:ext cx="2094363" cy="8709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95F1DF-D771-4087-945C-2C0A90665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10" y="4516787"/>
            <a:ext cx="3251145" cy="21840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FDB337-140A-4C2E-ABC4-3561324D64B3}"/>
              </a:ext>
            </a:extLst>
          </p:cNvPr>
          <p:cNvSpPr txBox="1"/>
          <p:nvPr/>
        </p:nvSpPr>
        <p:spPr>
          <a:xfrm>
            <a:off x="2395243" y="3975360"/>
            <a:ext cx="224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Put k = 2 and </a:t>
            </a:r>
            <a:r>
              <a:rPr lang="en-US" sz="1800" dirty="0" err="1"/>
              <a:t>i</a:t>
            </a:r>
            <a:r>
              <a:rPr lang="en-US" sz="1800" dirty="0"/>
              <a:t> = 1,2,3</a:t>
            </a:r>
            <a:endParaRPr lang="th-TH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2BFD86-F490-4706-936F-FF04CC09AC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1328" y="4589616"/>
            <a:ext cx="3588014" cy="2184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9985E2-7FD5-435E-A960-AD1E5274C8CA}"/>
              </a:ext>
            </a:extLst>
          </p:cNvPr>
          <p:cNvSpPr txBox="1"/>
          <p:nvPr/>
        </p:nvSpPr>
        <p:spPr>
          <a:xfrm>
            <a:off x="4816130" y="4172348"/>
            <a:ext cx="34633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Put k = 3 and </a:t>
            </a:r>
            <a:r>
              <a:rPr lang="en-US" sz="2000" dirty="0" err="1"/>
              <a:t>i</a:t>
            </a:r>
            <a:r>
              <a:rPr lang="en-US" sz="2000" dirty="0"/>
              <a:t> = 1,2,3</a:t>
            </a:r>
            <a:endParaRPr lang="th-TH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58D5B5-2EBB-4047-AF81-A51F9BE49B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8680" y="4695568"/>
            <a:ext cx="3976602" cy="20346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197362E-CF3B-445C-B176-0A937E7CCABA}"/>
              </a:ext>
            </a:extLst>
          </p:cNvPr>
          <p:cNvSpPr txBox="1"/>
          <p:nvPr/>
        </p:nvSpPr>
        <p:spPr>
          <a:xfrm>
            <a:off x="8029026" y="3893580"/>
            <a:ext cx="33359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Put k = 2 and </a:t>
            </a:r>
            <a:r>
              <a:rPr lang="en-US" sz="2800" dirty="0" err="1"/>
              <a:t>i</a:t>
            </a:r>
            <a:r>
              <a:rPr lang="en-US" sz="2800" dirty="0"/>
              <a:t> = 1,2,3</a:t>
            </a: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1912841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FE2BCB-EE57-43F0-BD98-DFB152FF6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53" y="150124"/>
            <a:ext cx="2028825" cy="1924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A73F9B-67B2-43FB-8E32-20CEE42E3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11" y="2074174"/>
            <a:ext cx="98679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85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100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10</cp:revision>
  <dcterms:created xsi:type="dcterms:W3CDTF">2020-09-04T11:37:03Z</dcterms:created>
  <dcterms:modified xsi:type="dcterms:W3CDTF">2020-09-05T13:47:56Z</dcterms:modified>
</cp:coreProperties>
</file>