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14.4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1,'1'155,"0"81,-29 249,20-424,4-15,-2 0,-3 0,-1-1,-27 72,31-101,0 0,2 1,-1-1,2 1,-2 22,4-32,1 1,-1-1,2 1,-1-1,1 0,0 1,1-1,0 0,0 1,0-1,1 0,0 0,0-1,7 10,-6-11,0-1,1 0,-1 0,1-1,0 1,0-1,0 0,0-1,0 1,1-1,-1 0,1 0,0-1,7 2,12 1,52 1,-44-4,145 20,28 1,-162-19,64-1,-100-3,1 1,0-1,-1-1,1 0,-1 0,1-1,-1 0,0 0,11-6,-8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29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16,'-1'-1,"1"0,0 1,-1-1,1 0,0 0,-1 0,0 1,1-1,-1 0,1 0,-1 1,0-1,1 1,-1-1,0 0,0 1,1-1,-1 1,0 0,0-1,0 1,0 0,1-1,-1 1,0 0,0 0,0 0,0 0,0 0,0 0,0 0,0 0,0 0,-1 1,-41 3,35-2,-106 6,-130-6,128-4,19-6,52 3,43 5,1-1,0 1,-1 0,1 0,0 0,-1 0,1 0,0 0,0 0,-1 0,1 1,0-1,0 0,-1 1,1-1,0 1,0-1,0 1,0 0,-1 0,1-1,0 1,1 0,-1 0,-1 1,1 0,1 0,-1-1,1 1,-1 0,1 0,0 0,0-1,0 1,0 0,0 0,0 0,1 0,-1-1,0 1,2 3,4 10,1-1,0 0,13 18,-13-21,170 354,-84-159,-90-199,0 1,1-2,0 1,1 0,0-1,10 12,-13-16,0-1,1 1,-1 0,1-1,-1 0,1 1,0-1,-1 0,1 0,0-1,0 1,0 0,-1-1,1 0,0 0,0 0,0 0,0 0,0 0,0-1,5-1,63-13,1 2,1 4,0 3,81 4,289 39,-408-33,-16-3,0 1,-1 0,0 2,0 0,0 1,0 1,28 13,-44-18,0 0,0 0,0 1,-1-1,1 1,0-1,-1 1,1 0,-1 0,1 0,-1 0,0 0,0 0,0 0,0 0,0 0,0 0,0 1,-1-1,1 0,-1 4,0-2,0 0,-1 0,0 0,0 0,0 0,0 0,0 0,-1 0,0 0,0-1,-3 6,-5 4,1-1,-2 0,0 0,0-1,-18 13,-3-4,0-1,-2-1,0-2,-51 17,-28 14,32-9,-1-3,-2-3,-106 24,149-48,-204 39,218-44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2.52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1 550,'20'-2,"1"-2,-1-1,0 0,-1-1,0-1,0-1,32-18,-31 16,884-382,-866 379,0-1,57-31,-77 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3.3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1,'20'1,"1"2,0 1,-1 0,0 1,0 1,20 10,43 11,550 96,-613-120,11 0,-21-3,-1 1,1 0,-1 1,1 0,13 5,-21-6,0 0,0-1,0 1,-1 1,1-1,0 0,-1 0,1 1,-1-1,0 1,1-1,-1 1,0-1,0 1,0 0,0 0,0 0,-1-1,1 1,0 0,-1 0,1 0,-1 0,0 0,0 0,0 0,0 0,0 0,0 0,0 0,-1 3,-36 153,22 2,13-105,-3 0,-3-1,-1 1,-27 80,33-126,0-1,-1 1,0-1,0 0,-1-1,0 1,-1-1,-9 11,1-7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4.3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1 296,'0'-2,"1"-1,0 0,-1 1,1-1,0 0,1 1,-1-1,0 1,1 0,-1-1,1 1,0 0,-1 0,1 0,0 0,1 0,-1 1,0-1,0 0,3 0,60-32,-41 24,79-44,101-46,-178 89,1 2,0 1,0 1,1 2,0 0,30 0,-53 5,0 0,1 0,-1 1,0 0,1 0,-1 0,0 0,0 1,0 0,0 0,0 1,-1-1,1 1,-1 0,1 0,-1 0,0 1,0 0,0 0,-1 0,0 0,1 0,-1 0,-1 1,1 0,-1 0,1-1,-2 1,4 11,0 3,-1-1,-1 2,0-1,-2 0,0 0,-1 1,-3 21,1-28,-1 0,0 0,0 0,-2-1,1 1,-2-1,1-1,-2 1,-10 15,0-4,-1-1,-1-1,-27 24,46-45,-1 1,0-1,0 1,1-1,-1 1,0 0,1-1,-1 1,1 0,-1 0,1-1,-1 1,1 0,0 0,-1 0,1 0,0-1,-1 1,1 0,0 0,0 0,0 0,0 0,0 0,0 0,0-1,0 1,0 0,1 0,-1 0,0 0,0 0,1 0,-1-1,1 1,-1 0,1 0,-1-1,1 1,-1 0,1 0,-1-1,1 1,0-1,0 1,-1-1,1 1,0-1,1 1,50 21,-38-17,24 12,0 2,-1 1,-1 2,-1 1,-1 2,-1 1,-2 2,0 1,48 61,-73-82,0-1,-1 1,0 0,0 1,-1-1,0 1,-1 0,0 0,0 0,-1 0,0 0,-1 0,0 1,0 14,-2-15,-1 1,0-1,0 1,-1-1,-1 0,1 0,-1 0,-1-1,1 1,-2-1,1 0,-1-1,0 1,-8 6,-21 19,-2-1,-2-2,-65 39,24-16,2 1,30-17,-2-3,-1-3,-96 45,115-66,7-4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5.12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115 0,'-5'3,"1"-1,-1 1,1 0,0-1,0 2,0-1,0 1,0-1,-5 8,-1-1,4-4,1 0,-1 0,1 1,1-1,-1 1,1 1,0-1,1 0,0 1,0 0,1-1,-1 1,-1 15,4-20,0 1,-1-1,1 0,0 1,1-1,-1 0,1 1,-1-1,1 0,0 0,0 0,0 0,1 0,-1 0,1 0,0 0,-1 0,1 0,1-1,-1 1,0-1,1 0,-1 0,1 0,-1 0,1 0,0 0,0 0,0-1,0 0,0 0,0 0,0 0,1 0,5 1,60 8,1-2,-1-4,124-7,-190 3,0 0,-1 0,1 0,-1-1,1 1,-1-1,1 0,-1 0,0 0,1 0,-1 0,0 0,0-1,0 1,0-1,4-2,-5 2,0 0,0 1,0-1,-1 0,1 1,0-1,-1 0,1 0,-1 1,0-1,1 0,-1 0,0 0,0 1,0-1,-1 0,1 0,-1-2,0-2,-1 0,-1 0,1 0,-1 1,0-1,0 1,0-1,-1 1,0 0,0 1,-1-1,-4-4,-56-36,45 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6.66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0,'1'4,"0"-1,0 0,1 0,-1 0,1-1,0 1,0 0,0-1,4 4,9 15,166 345,-121-258,6-3,119 148,-138-198,2-2,2-2,3-2,1-3,108 69,-144-104,0-1,1-1,0-1,41 11,-53-17,0 0,0-1,0 0,0 0,0 0,1-1,-1-1,0 1,0-2,0 1,0-1,0 0,0 0,-1-1,1 0,7-4,1-5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7.78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0 434,'16'-2,"0"0,-1-1,0-1,0-1,0 0,0-1,15-9,27-9,511-193,-528 201,174-68,-174 70,1 3,0 1,58-6,-109 22,0 0,0 1,1 0,0 1,0-1,1 2,0-1,0 1,1 0,-11 19,14-13,1 1,0 0,1 0,1 0,0 0,2 0,-1 0,7 31,-5-41,0 0,1 1,0-1,0 0,0 0,1 0,0-1,0 1,0-1,1 0,0 0,0-1,0 1,0-1,1 0,-1-1,1 1,0-1,1 0,-1 0,10 2,17 6,1-1,64 9,-78-16,69 11,93 2,-137-15,1-1,-1-3,0-2,45-10,-73 11,0-1,0-1,-1 0,0-1,22-13,-34 17,0 1,-1-1,1 0,-1 0,1 0,-1-1,0 1,0-1,-1 0,1 0,2-4,-4 5,0 1,-1-1,1 1,-1-1,1 0,-1 1,0-1,0 0,0 1,0-1,0 0,-1 1,1-1,-1 0,0 1,0-1,0 1,0-1,0 1,-3-4,-4-7,-1 1,0 1,-1 0,0 0,-1 1,0 0,-1 1,0 0,0 1,-1 0,0 1,0 1,-1 0,1 0,-1 1,-17-3,-23-3,-1 3,-110-3,101 8,0 0,22 2,-1-1,-83-17,96 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9.50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74 573,'-1'10,"-1"0,0-1,0 1,-1-1,0 1,-1-1,-6 10,-10 32,12-14,1 1,2-1,1 1,2 0,6 73,1-59,3-1,2 0,29 87,-30-113,1-1,1 0,26 41,-34-59,1 0,0-1,0 1,0-1,1 0,0 0,0-1,0 1,0-1,1 0,0-1,0 1,0-1,0 0,0-1,0 1,1-1,0 0,-1-1,8 1,-10-2,0-1,1 1,-1-1,0 0,0 0,0-1,0 1,0-1,-1 0,1 0,0 0,-1 0,1-1,-1 0,0 1,0-1,0 0,0-1,-1 1,1 0,-1-1,0 0,0 1,2-6,5-11,0-1,-2 0,7-30,-6 21,-3 13,-2 1,0-1,0 0,-2 0,0 1,-1-1,0 0,-2 0,0 0,-4-17,4 25,-1 1,0-1,0 1,-1-1,0 1,0 1,-1-1,1 0,-2 1,1 0,-1 0,-1 1,1 0,-1 0,0 0,0 1,0 0,-1 0,0 1,-14-6,-19 0,31 9,-1-1,0-1,1 0,0 0,-15-8,23 10,0 0,0 0,0 0,1-1,-1 1,1-1,-1 1,1-1,-1 1,1-1,0 0,0 0,0 1,0-1,0 0,0 0,1 0,-1 0,1 0,-1 0,1-1,0 1,-1 0,1 0,0 0,1 0,-1 0,0 0,1 0,-1-1,1 1,-1 0,3-3,2-8,1 0,1 0,0 0,1 1,0 0,1 0,13-13,82-72,-67 65,107-95,176-118,-294 227,1 1,1 1,1 1,0 2,45-15,-63 25,-1 0,1 1,-1 1,1-1,-1 2,1-1,0 2,-1-1,1 2,0-1,-1 1,0 1,1 0,-1 0,0 1,-1 0,1 1,-1 0,18 13,-7-1,1 2,-2 0,0 2,27 39,52 99,-91-147,-1 0,-1 1,7 21,-11-31,0-1,0 1,0 0,-1 0,1 0,-1-1,0 1,0 0,0 0,0 0,0 0,-1 0,1-1,-1 1,0 0,1 0,-1-1,-1 1,1 0,0-1,-1 1,1-1,-4 4,4-6,1 0,-1 0,1 0,-1 0,1 0,-1-1,1 1,-1 0,1 0,-1-1,1 1,-1 0,1-1,0 1,-1 0,1-1,0 1,-1-1,1 1,0 0,0-1,-1 1,1-1,0 1,0-1,0 1,0-1,-1 1,1-1,0 1,0-1,0 1,0-1,0 1,0-1,0 0,1 1,-1-1,-3-25,3 2,1 1,1-1,1 0,1 1,7-24,44-116,-10 32,-42 122,0-4,1 1,0-1,1 1,0 0,9-14,-13 25,0-1,0 0,1 1,-1-1,0 1,1-1,-1 1,1 0,-1 0,1 0,0-1,-1 2,1-1,0 0,0 0,0 0,0 1,-1-1,1 1,0 0,0-1,0 1,0 0,0 0,0 0,0 0,0 1,0-1,0 0,0 1,0 0,0-1,0 1,0 0,-1 0,1 0,0 0,-1 0,1 0,-1 1,1-1,1 2,20 18,-1 1,-1 1,21 29,23 24,254 226,-295-281,59 56,-67-61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50.81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21 476,'-20'87,"21"-76,0 0,0 1,2-1,-1 0,1 0,1 0,0-1,0 1,1-1,1 0,6 10,0-3,0-1,1 0,0 0,2-2,19 17,-33-30,1 1,-1-1,0 0,0 0,1-1,-1 1,1 0,-1 0,1-1,-1 1,1 0,-1-1,1 0,-1 1,1-1,0 0,-1 0,1 0,0 0,-1 0,1 0,-1-1,4 0,-3 0,0 0,0-1,0 1,0-1,0 1,0-1,-1 0,1 0,-1 0,1 0,-1 0,0 0,0 0,1-4,4-9,-1-1,-1 0,4-29,-6 34,3-23,2 1,1-1,22-56,-26 82,-1 0,1-1,0 2,1-1,0 0,1 1,-1 0,1 0,0 1,1 0,0 0,0 0,0 1,0 0,1 0,0 1,0 0,0 0,17-4,-18 7,1 2,-1-1,0 1,0 0,0 0,0 1,0 0,0 0,0 1,0 0,-1 0,1 1,-1-1,7 7,19 7,33 15,257 117,-320-148,0 1,1-1,-1 0,1-1,-1 1,0 0,1-1,-1 1,1-1,-1 0,1 0,0 0,-1 0,3 0,-4-1,0 0,-1 0,1 0,-1 0,1 0,-1-1,0 1,1 0,-1 0,0 0,0 0,1 0,-1-1,0 1,0 0,-1 0,1 0,0-1,0 1,0 0,-1 0,1 0,-1 0,1 0,-1 0,1 0,-1 0,1 0,-2-1,-51-148,-42-195,82 285,11 38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52.04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361 62,'-1'-2,"1"-1,0 0,-1 1,1-1,-1 1,0-1,0 1,0-1,0 1,0 0,-1-1,1 1,-1 0,1 0,-1 0,0 0,0 0,0 0,0 1,0-1,0 1,0-1,-1 1,1 0,0 0,-1 0,1 0,-1 0,-4 0,2-1,0 1,-1 0,1 1,-1-1,1 1,-1 0,1 1,-1-1,1 1,-1 0,1 0,0 1,-7 2,-1 4,0 0,0 0,1 1,1 0,-1 1,2 1,-1 0,1 0,-11 18,-4 10,-34 73,56-106,1-1,-1 1,1 0,1 0,-1 0,1 0,0 0,0 0,1 0,-1 0,2 1,-1-1,0 0,1 0,1 0,1 7,-1-9,-1 0,1 0,0-1,1 1,-1-1,1 0,-1 1,1-1,0 0,0-1,0 1,1 0,-1-1,1 0,-1 0,1 0,0 0,0-1,-1 1,1-1,0 0,1 0,-1 0,7 0,1 0,1-1,0 0,0-1,0 0,-1-1,1-1,-1 1,1-2,-1 0,0-1,0 0,16-9,-19 8,0 0,-1 0,0 0,0-1,0 0,0-1,-1 0,-1 0,1 0,-1-1,-1 0,0 0,0-1,-1 1,5-16,12-31,-19 52,0 0,0 0,0 0,0 1,1-1,0 1,-1-1,1 1,0 0,1 0,4-3,-7 6,0-1,1 1,-1 0,0 0,1-1,-1 1,0 0,1 0,-1 0,0 0,1 1,-1-1,0 0,1 0,-1 1,0-1,0 1,1 0,-1-1,0 1,0 0,0-1,0 1,0 0,0 0,0 0,2 2,27 35,-22-26,195 271,-158-217,-29-41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53.00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1036 1,'-7'1,"1"-1,0 2,0-1,1 1,-1 0,0 0,0 1,1-1,0 1,-1 1,-7 5,-51 47,62-54,-44 44,2 2,2 2,-45 71,62-82,2 2,2 1,1 0,3 1,-17 61,33-101,0 1,0-1,0 0,1 0,0 0,-1 1,1-1,0 0,1 0,-1 1,0-1,1 0,0 0,0 0,0 0,0 0,0 0,1 0,-1 0,1 0,3 3,-3-4,0-1,0 1,0-1,0 0,1 0,-1 0,1 0,-1 0,0 0,1-1,0 1,-1-1,1 0,-1 0,1 0,-1 0,1 0,-1 0,1-1,-1 1,1-1,-1 0,1 0,-1 0,0 0,1 0,2-3,3 0,0 0,-1-1,0 0,0-1,-1 0,1 0,-1 0,-1-1,1 1,-1-1,0-1,0 1,-1-1,0 0,5-14,-8 17,1 0,-1 0,0 0,0 0,-1 0,1 0,-1 0,0 0,-1 0,1-1,-1 1,0 0,0 0,-1 1,1-1,-1 0,0 0,0 1,-1-1,1 1,-1 0,0-1,-1 1,1 1,0-1,-1 0,-7-5,-17-9,0 0,-1 2,-1 2,-31-12,-129-34,148 51,-1 2,1 2,-1 2,-72 4,94-1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31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2633,'-1'-28,"1"11,0 1,0 0,2 0,0 0,4-18,-4 28,0 1,1-1,-1 1,1-1,0 1,1 0,-1 1,1-1,0 0,0 1,1 0,-1 0,1 0,0 1,0-1,0 1,10-4,40-15,1 2,1 3,74-12,-68 15,191-35,286-17,269 22,-735 41,649-25,1148-55,-1761 77,2050-161,-515-65,-357 21,-501 65,1042-185,-822 192,-638 89,302-35,489-78,-591 85,15-2,-503 68,0 3,129 4,-191 4,0-1,0-1,0-1,0 0,26-10,38-8,487-90,75 29,-405 61,-227 20,1-1,-1-1,1 0,15-7,-17 6,0 0,1 1,0 1,16-3,-13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54.5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237 983,'-7'1,"-1"0,1 1,0 0,0 0,0 0,0 1,0 0,1 0,-1 1,1 0,0 0,0 0,0 1,-7 7,-1 2,0 1,1 0,1 1,-12 18,15-19,3-7,0 0,1 0,0 0,1 1,0 0,0 0,1 0,-4 17,7-25,1 0,-1 0,0 0,1 0,-1 0,1 0,0-1,-1 1,1 0,-1 0,1 0,0 0,0-1,0 1,-1 0,1-1,0 1,0-1,0 1,0-1,0 1,0-1,0 1,0-1,0 0,0 0,0 0,0 0,0 1,2-1,38 0,-33 0,13-1,-1-1,1-1,0-1,-1-1,0-1,34-14,109-65,-144 73,-10 8,-1-1,0 0,0-1,0 0,-1 0,0-1,0 0,8-11,-12 13,0-1,0 0,0-1,0 1,-1 0,0-1,-1 1,1-1,-1 0,-1 1,1-1,-2-12,-1-50,-9-158,6 182,-2 0,-2 0,-16-44,7 38,-2 1,-38-68,41 89,-1 1,-1 0,-1 1,-2 2,-27-27,45 48,0 1,0 0,0-1,-1 2,1-1,-1 0,0 1,0 0,-7-2,11 3,0 1,-1 0,1 0,0 0,-1 0,1 0,0 0,-1 0,1 1,0-1,-1 0,1 1,0-1,0 1,-1-1,1 1,0 0,0 0,0-1,0 1,0 0,0 0,0 0,0 0,0 0,0 0,1 0,-1 0,0 1,1-1,-1 0,1 0,-1 1,1-1,0 0,-1 0,1 1,0-1,0 0,0 3,-1 22,1-1,1 0,1 0,1 0,1 0,12 40,-15-61,9 31,2-1,0 0,3-1,0-1,34 50,116 138,-100-140,-56-68,0 0,-1 1,0 0,10 23,-10-14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7:48.0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0 153,'714'-3,"749"7,-562 80,-665-46,-104-14,256 13,26-19,-211 4,196 32,-245-20,-57-10,2-5,147 11,-94-23,179 32,75 16,-316-50,-1-3,142-16,167-48,-204 43,73-12,107-45,30-12,132-16,140-27,-359 90,-120 20,152-4,-37 5,-192 10,0 6,0 6,170 22,1026 36,-1106-63,288 10,-308 23,-129-17,77 5,295-2,40-8,-426-14,50-11,-58 9,-1 2,64-3,-78 9,0-1,0-2,0 0,-1-1,1-1,-1-2,0 0,27-13,-34 15,0 1,1 1,-1 0,1 1,0 0,-1 2,1 0,0 1,28 5,-4-2,618 59,278 19,-773-72,318 9,-478-19,0 0,-1 1,1-2,0 1,0 0,-1-1,1 0,-1 1,1-1,0-1,-1 1,0 0,1-1,4-3,2-5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7:49.9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5843 322,'-41'-12,"16"3,-33-2,1 2,-2 3,1 3,-90 5,46 0,-1034 26,265-7,4-1,261-6,450-21,-290-49,278 16,-167-65,259 83,-121-18,-7-2,109 26,73 14,0-1,0-1,-31-10,35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7:52.5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1 692,'0'8,"0"0,1 0,0 0,1 0,0 0,0 0,1 0,0-1,0 1,1-1,-1 0,2 0,-1 0,1-1,0 1,0-1,13 11,434 513,-450-527,0 0,1 0,-1 0,1 0,0-1,0 1,0-1,0 0,0 0,0 0,1 0,-1 0,7 1,-8-3,0 0,0 0,0 0,1 0,-1-1,0 1,0-1,0 1,0-1,0 0,0 0,0 0,-1 0,1 0,0 0,0 0,-1-1,1 1,-1 0,1-1,-1 0,0 1,1-1,-1 0,0 0,1-2,254-374,-172 255,98-159,-115 169,-36 64,-1 0,-4-2,-1-1,31-94,-51 129,2 0,14-28,-5 12,-9 20,-7 13,0 0,0 0,1 0,-1-1,0 1,0 0,0 0,0 0,0 0,1-1,-1 1,0 0,0 0,0 0,0 0,1 0,-1 0,0 0,0 0,0-1,1 1,-1 0,0 0,0 0,0 0,1 0,-1 0,0 0,0 0,0 0,1 0,-1 0,0 0,0 1,0-1,1 0,-1 0,0 0,0 0,0 0,1 0,-1 0,0 1,0-1,0 0,0 0,0 0,1 0,-1 0,0 1,0-1,0 0,0 0,0 0,0 1,0-1,0 0,3 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7:56.5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1 650,'12'1,"0"1,0 0,-1 0,1 1,0 1,-1 0,0 1,13 6,-12-5,0 0,0-1,1-1,-1 0,1 0,0-2,17 2,460-4,-435-1,33-3,-1-4,1-3,-2-5,0-3,-1-4,116-47,-47-1,-90 39,1 3,113-34,-108 46,-11 3,0-2,-1-2,85-40,-51 9,-12 5,167-64,-244 107,0-1,1 1,-1-1,0 0,1 0,-1 0,0 0,0-1,-1 1,1-1,-1 0,5-5,3-6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7:57.8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0 398,'16'0,"0"-1,1 1,-1 0,1 2,-1 0,1 0,-1 2,0 0,26 10,14 12,311 128,-321-139,1-1,1-3,0-1,0-3,1-2,52-1,-69-6,0-2,-1-1,1-1,-1-1,-1-3,1 0,31-16,193-116,-138 72,-72 42,56-48,3-2,191-120,-281 189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7:59.4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0 270,'280'3,"487"-19,-680 6,-1-4,151-45,158-82,-381 136,52-17,-42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00.9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0 383,'6'1,"1"1,-1 0,0 0,0 1,-1 0,1 0,-1 0,1 1,-1 0,8 7,8 4,270 155,-255-153,0-2,1-1,1-1,0-2,0-2,60 6,-83-14,0-1,0 0,0-2,0 1,0-2,0 0,0-1,0 0,-1-1,0-1,0 0,0-1,21-14,47-23,-15 10,20-16,2 4,153-54,-222 91,0 0,29-19,17-9,108-41,-54 26,133-79,-221 111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02.2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1 417,'29'1,"1"1,-1 1,0 2,40 11,-4-2,0-2,1-3,67 0,201-11,-328 2,26-1,0-1,0-2,0 0,61-19,-76 16,0 1,-1-2,0 0,0-1,-1-1,0 0,-1-1,0-1,-1 0,17-19,39-52,-21 23,102-96,-147 154,-1 0,0-1,0 1,0 0,0 0,0 0,1 1,-1-1,1 0,0 1,-1 0,1 0,0 0,0 0,0 0,0 0,-1 1,1-1,0 1,6 0,1 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03.4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0 129,'3'5,"-1"1,1-1,1 1,-1-1,1 0,0 0,0-1,0 1,0-1,8 6,-5-4,83 75,109 77,109 52,-281-192,1-2,0 0,1-2,1-2,0 0,47 11,-57-19,1-1,-1-1,1-1,0 0,0-2,0 0,-1-2,1 0,-1-1,0-1,23-9,48-25,-2-5,164-108,-171 99,21-12,462-260,-562 323,39-20,-41 22,1-1,-1 1,0-1,0 0,0 1,0-1,0 0,0 1,0-1,0 0,0 0,0 0,-1 0,1 0,0 0,0 0,-1 0,1 0,-1 0,1 0,-1-1,0 1,1 0,-1 0,0-1,0 1,0 0,0-2,-5 0,-3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03.7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0,'-1'13,"2"0,-1-1,2 1,-1 0,2 0,0-1,0 0,1 0,6 13,42 106,-6 1,39 191,-80-304,12 44,-12-46,-11-44,6 25,-1 1,1-1,0 0,0 1,-1-1,1 1,-1-1,1 1,-1-1,0 1,1 0,-1-1,0 1,0 0,0-1,0 1,-2-1,3 2,-1 1,0-1,1 1,-1-1,0 1,1 0,-1-1,1 1,-1 0,1-1,-1 1,1 0,0 0,-1 0,1-1,0 1,0 0,0 0,-1 0,1 0,0 1,-6 64,8-37,2 0,1 0,17 55,40 85,-35-102,126 310,-148-361,0 0,-1 1,3 21,-6-25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05.5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1 518,'0'-1,"0"0,1 0,-1 0,1 1,-1-1,1 0,0 0,-1 0,1 0,0 0,-1 1,1-1,0 0,0 1,0-1,0 0,0 1,0-1,0 1,0 0,0-1,0 1,0 0,0-1,0 1,0 0,2 0,35-4,-34 4,53-3,-1-3,1-2,59-17,-92 18,1-1,-2-1,1-1,-2-1,1-1,-1-1,-1 0,0-2,26-25,-24 14,-1-1,-1-2,-2 1,-1-2,25-56,-10 5,-30 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09.7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0 431,'0'-1,"1"0,-1 1,0-1,1 0,-1 0,1 0,-1 1,1-1,-1 0,1 0,-1 1,1-1,0 1,-1-1,1 0,0 1,0-1,-1 1,1 0,0-1,0 1,0 0,0-1,-1 1,1 0,0 0,0 0,1-1,31-2,-28 2,54 1,0 2,0 2,106 23,24 2,-180-28,1-1,0 0,0-1,0 0,0-1,0 1,-1-2,1 0,-1 0,14-6,4-5,-1-2,26-19,30-18,-44 28,-2-1,0-1,46-47,32-26,-91 83,37-32,-48 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0.8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1 475,'9'-7,"0"1,0 1,0-1,1 1,0 1,0 0,14-3,-1-2,433-136,-208 71,-205 60,492-136,-530 149,-1 0,0 1,1-1,-1 0,0 0,0 0,1-1,-1 0,0 0,-1 0,1 0,0 0,0-1,-1 1,0-1,5-5,-5 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1.8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1 261,'568'-10,"-5"-47,-389 29,-8 3,292-84,-360 83,-86 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3.1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0 839,'7'-2,"-1"0,1 0,-1-1,0 0,0 0,0 0,10-8,2 0,29-12,0 3,2 2,54-12,73-28,590-236,-641 247,479-146,-443 155,299-33,-299 65,-135 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4.2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0 239,'6'-4,"0"1,1-1,-1 1,0 1,1-1,0 1,0 0,-1 1,9-1,-1-1,25-4,1 1,41 1,20-3,94-24,364-112,-536 138,-10 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5.40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0 525,'14'-13,"1"1,0 1,1 0,0 0,1 2,0 0,1 1,35-11,-26 9,12-6,-11 4,57-15,-15 8,83-36,-146 52,404-190,-271 122,-109 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8.0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1064 266,'-1'-6,"0"1,-1-1,1 0,-1 1,0-1,0 1,-1 0,1 0,-1 0,0 0,-1 0,1 0,-1 1,0 0,0 0,0 0,-1 0,-6-4,1 0,-1 1,0 0,0 1,0 1,-1-1,0 2,-18-6,1 6,-1 0,1 2,-1 1,0 2,0 1,1 1,-1 1,1 2,-37 11,3 4,2 2,0 3,-63 38,100-50,-1 1,2 2,0 0,1 2,1 0,-29 34,42-42,0 0,0 0,1 1,1 0,0 0,-8 26,12-30,0 0,0 0,1 0,0 1,1-1,0 0,0 1,1-1,0 0,0 0,1 0,3 11,-2-13,0 0,0-1,1 1,0 0,0-1,0 0,0 0,1 0,0-1,0 1,0-1,1 0,10 5,9 5,49 17,-63-26,118 39,2-6,1-6,2-5,216 15,-329-40,0-2,0 0,0-1,0-1,0-1,37-10,-48 10,-1-1,0 1,0-2,0 1,-1-1,0-1,0 1,0-1,0-1,-1 1,0-1,0-1,-1 1,0-1,0 0,7-15,-1 1,0 0,-2-1,0-1,-2 1,-1-1,0-1,-2 1,3-38,-7 43,-2 1,-1 0,0 0,-1-1,-1 1,-1 1,0-1,-1 1,-1 0,-1 0,0 1,-13-18,-24-64,36 74,-1 1,-1 0,-21-32,17 32,-28-35,41 55,0 1,0 0,0 0,-1 0,1 0,0 0,-1 1,0-1,1 1,-1 0,0-1,0 1,1 0,-1 1,0-1,0 0,0 1,0 0,-5 0,-3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19.2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10,'4'-10,"3"20,6 17,18 58,4-2,74 130,36 84,-137-278,-1-1,-1 1,0 0,-2 1,0-1,-1 1,0 20,-3-21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20.0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1 249,'0'-1,"0"0,1 0,-1 0,1 0,-1 0,1 0,-1 0,1 0,0 1,-1-1,1 0,0 0,0 1,-1-1,1 0,0 1,0-1,0 1,0-1,0 1,1-1,27-10,-25 9,418-118,-163 49,-157 47,-79 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14.4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0,'4'1,"0"-1,-1 1,1 0,0 0,-1 0,1 1,-1-1,1 1,-1 0,0 0,0 0,0 0,5 5,39 42,-22-23,869 780,-545-499,-142-130,-67-60,209 223,-301-280,-3 3,-2 1,-4 1,44 98,96 295,-148-373,181 486,-210-566,10 35,-11-38,-1-1,1 0,-1 0,1 0,-1 0,0 0,0 1,0-1,1 0,-1 0,0 0,-1 1,1-1,0 0,0 0,0 0,-1 0,1 1,-1-1,1 0,-1 0,1 0,-1 0,1 0,-2 1,0-2,1 0,0 0,-1 0,1 0,-1 0,1-1,-1 1,1 0,-1-1,1 1,0-1,-1 0,1 1,0-1,0 0,0 0,-1 0,1 0,0 0,0 0,0 0,0 0,0 0,1 0,-1-1,-1-1,-20-36,-13-47,22 52,-1 0,-1 1,-27-42,18 39,16 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20.7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0,'1'11,"0"0,0 0,1 0,0 0,1-1,1 1,-1-1,2 0,-1 0,2 0,10 16,7 5,2-1,29 27,1 2,-10-8,73 91,-109-128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23.1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942 1,'-10'1,"0"0,0 2,0-1,1 1,-16 6,-2 1,-77 24,-144 42,200-61,-53 24,-37 12,134-50,0 0,-1 0,1 1,0-1,0 1,1 0,-1 0,0 0,1 1,-1-1,1 1,0 0,-5 5,6-5,1-1,0 1,0-1,1 1,-1 0,0 0,1-1,-1 1,1 0,0 0,0 0,0-1,1 1,-1 0,1 0,-1-1,1 1,0 0,0-1,0 1,3 4,59 171,-43-116,40 89,-54-139,-3-5,-1 0,1-1,1 0,0 0,-1 0,2 0,-1 0,7 5,-11-11,1 0,-1 0,1 0,-1 0,1 0,-1 0,1 0,0 0,-1 0,1 0,-1 0,1-1,-1 1,1 0,-1 0,1-1,-1 1,1 0,-1-1,1 1,-1 0,0-1,1 1,-1-1,0 1,1 0,-1-1,0 1,1-1,-1 1,0-1,0 0,0 1,1-1,-1 1,0-1,0 0,9-30,-6 22,5-14,0 0,2 1,1 0,0 1,2 1,19-26,-26 39,1-1,0 1,0 1,1-1,0 1,0 1,0-1,1 1,0 1,0-1,0 2,0-1,1 1,0 1,-1 0,1 0,20-1,5 2,66 6,-89-3,0 0,0 1,0 1,0-1,0 2,-1 0,0 0,20 14,36 28,-3 3,71 71,-108-94,-2 2,0 1,-2 1,-1 0,-1 2,30 68,-47-93,-1 0,0 1,-1-1,0 1,0-1,-1 1,0 0,0-1,-1 1,0 0,-1 0,0-1,-3 15,1-16,1-1,-1 1,-1-1,1 1,-1-1,0 0,-1 0,1-1,-1 1,0-1,-1 0,1-1,-1 1,0-1,0 0,-11 5,-5 3,4-2,0 0,0-2,-1 0,0-1,0-1,-31 6,-293 29,143-20,-238 56,420-73,9-1,0-1,0 0,0 0,0-1,0 0,-13-1,7-3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24.5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0 771,'111'-5,"213"-40,-140 16,154-13,385 2,-383 42,161-3,-3-34,630-66,-988 102,-69 2,1-4,-1-3,107-19,557-108,-455 75,-187 34,-49 14,74-3,-21 2,-68 6,-1-2,0-1,0-1,0-1,26-13,-19 6,3-2,1 1,49-12,-59 21,13-1,-1-3,-1-1,59-26,-79 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26.4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7033 2,'-69'0,"-94"-1,-238 29,-1077 127,31 26,926-123,207-29,-188 9,152-16,-88 48,306-43,-1-5,-159 5,121-17,108-3,0-4,-77-5,131 0,1 1,-1-2,0 1,0-1,1-1,0 1,-1-1,1-1,1 0,-1 0,1 0,0-1,-12-12,-4-7,0-2,-23-37,29 39,-15-34,29 51,0 1,-1-1,0 1,0 0,0 0,-1 0,0 1,0-1,-1 1,0 0,0 1,-13-10,3 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8:28.1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91,'7'-3,"0"-1,0 1,0 0,0 1,0-1,1 2,-1-1,1 1,0 0,-1 0,1 1,10 1,17-3,145-29,-127 20,1 1,0 3,0 2,90 4,-141 1,1 1,-1 0,1 0,-1 0,0 0,1 1,-1-1,0 1,0 0,0 0,0 0,-1 0,1 0,-1 1,1-1,-1 1,0 0,4 4,2 7,-1-1,0 1,5 16,8 15,-15-37,-1 0,0 0,0 0,-1 1,0 0,0-1,-1 1,0 0,-1 0,0 1,0 15,-2-18,0-1,-1 0,1 0,-1 0,-1-1,1 1,-1 0,0-1,0 0,-1 1,1-1,-1 0,-1-1,1 1,0-1,-1 0,0 0,-6 4,-36 23,-2-1,-56 25,-94 44,180-89,-35 14,38-20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41.2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629 0,'-33'28,"25"-23,1 1,0-1,0 2,-8 9,3 1,1 0,1 0,1 1,0 1,1 0,2 0,0 0,0 0,-3 32,1 20,1 98,6-113,1-31,-30 1019,11-575,-23 483,25-673,-35 850,-3-198,-49-1,-27 698,134-1473,41 289,80 146,-119-571,0 5,1 0,1-1,1 0,21 42,-25-61,0 1,1-1,-1 0,1-1,-1 1,1-1,0 0,1 0,-1 0,0-1,1 1,0-1,6 1,19 9,247 124,284 121,62-73,-589-175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48.2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1061 0,'-9'1,"1"0,0 0,0 0,0 1,0 0,0 1,0 0,0 0,1 1,-10 6,-9 6,-35 32,8-6,-30 16,-340 267,389-294,1 2,2 2,-32 44,47-54,1 1,0 0,2 1,1 0,-16 58,9-6,5 1,-10 155,23 166,4-202,-2-102,26 1054,42-449,87 464,-137-900,-18 323,-3-498,-9 247,-2 208,16-155,-5 412,-21-555,0 53,26-256,3-1,1 0,2 0,19 54,-7-22,-10-35,20 81,5-2,88 200,61 16,-182-332,1 1,0 0,0-1,1 1,-1-1,1 0,0-1,0 1,10 5,57 22,-25-12,-7 2,-1 2,-2 2,0 1,-2 2,-1 1,-1 2,48 59,-80-88,1 0,0 0,-1 1,1-1,0 0,0-1,0 1,1 0,-1 0,0-1,1 1,-1-1,1 0,-1 0,1 0,-1 0,1 0,0-1,-1 1,5-1,-4-1,0 0,0 0,0 0,0-1,-1 1,1-1,-1 0,1 0,-1 0,0 0,0 0,0-1,0 1,0-1,0 1,-1-1,1 0,0-2,6-8,8-16,3 0,0 0,25-26,-27 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50.7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1 355,'0'-9,"1"0,0 0,1 0,0 0,0 0,1 0,0 1,1 0,-1-1,2 1,-1 0,1 1,0-1,1 1,0 0,0 0,0 1,1 0,0 0,0 0,1 1,-1 0,16-6,14-7,1 2,0 2,78-17,-108 29,120-27,0 6,207-11,-232 31,-1 5,0 4,189 37,-252-34,0 2,-1 2,0 2,-1 1,0 2,-2 1,0 2,-1 1,-2 2,37 34,-33-23,-2 1,-2 2,-1 1,-2 2,-2 1,-2 1,38 89,-18-12,-6 1,-5 2,21 146,24 385,-62-481,61 438,57-13,36-55,117 428,-50 201,-54-234,-137-768,134 322,-94-276,-83-206,11 27,-2 0,-1 2,11 61,-21-89,-1 0,0 1,-1-1,-1 1,1-1,-2 1,0-1,0 0,-1 0,0 0,-1 0,0 0,-1-1,0 0,-1 0,0 0,-8 10,-68 71,-115 103,189-187,-31 29,0-2,-3-1,-88 52,110-75,0 0,0-1,-1-2,0 0,0-1,0-1,-1-1,0-1,0-1,0 0,0-2,-28-3,-9-8,-101-31,2 0,147 39,-1 1,0 0,1 1,-1 1,0 0,1 0,-1 1,1 1,-1 0,-17 5,20-3,0 0,0 0,0 1,1 0,0 1,0-1,1 2,0-1,0 1,0 0,1 1,-10 13,-26 46,-52 116,-9 15,101-195,0 0,-1 1,1-1,-1 0,0 0,0-1,0 1,-1 0,1-1,0 0,-1 0,0 0,1 0,-1-1,0 1,-4 0,-4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52.7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1 295,'28'-26,"1"1,1 1,1 2,2 0,0 3,1 1,0 1,2 2,57-17,-14 11,0 3,2 4,116-5,-163 17,0 1,0 2,0 2,58 11,-70-8,0 1,0 0,-1 2,0 1,0 0,-1 2,35 25,-7 3,-1 2,-2 2,41 53,107 158,-84-107,279 327,18 24,-316-376,-5 5,82 167,-48-30,149 497,-78 29,43 130,28-197,-19-57,-195-530,50 151,-91-263,-1 1,0-1,-2 1,-1 0,-1 0,-2 0,0 0,-6 26,0-13,-1-1,-3 1,-1-2,-26 57,3-24,-89 129,-66 51,-5 8,152-195,3 3,-39 84,71-131,-176 347,159-324,-2-2,-2 0,-1-2,-2-1,-2-2,-51 42,-177 168,216-199,40-39,-1 0,0-1,0-1,0 1,-1-1,1 0,-1-1,-17 8,0-6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17.73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1,'0'1,"0"0,1 0,0 0,-1 0,1 0,-1 0,1-1,0 1,0 0,-1-1,1 1,0 0,0-1,0 1,0-1,0 1,0-1,0 0,-1 1,1-1,0 0,0 0,1 1,0-1,35 5,-28-4,269 57,-77-13,850 86,11-74,-247-17,408 102,-931-100,566 25,-327-35,260 57,-158-14,103-42,2-47,-459 7,792-97,-587 59,-175 22,-58 2,-45 5,215-45,408-156,-651 163,3 7,2 9,210-18,-268 43,236-14,247 50,-59 1,-237-13,11 1,381-38,-318-29,-186 24,326-12,2 39,-368 4,-91 4,0 3,75 17,-77-11,1-4,81 3,-23-12,187 22,-130 6,292 37,-325-51,181-7,-310-8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15.4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1,'1'9,"0"0,0 0,1 0,0 0,1 0,0-1,0 1,1-1,9 15,5 6,28 33,-35-49,94 116,43 57,337 462,-472-632,-2-6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18.98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1466,'2'5,"0"-1,0 1,0-1,1 0,0 0,0 0,0 0,0 0,0 0,1-1,0 0,5 4,5 6,55 64,-47-50,1-2,0 0,53 40,-72-62,1-1,0 0,0 1,0-2,0 1,0 0,0-1,1 0,-1-1,0 1,1-1,-1 0,1 0,-1 0,0-1,1 0,-1 0,0 0,0-1,0 0,0 0,0 0,0 0,7-6,11-7,-1 0,-1-1,31-32,-47 43,558-627,-11 10,-86 239,-450 371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21.30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1 844,'21'2,"1"1,-1 1,0 0,0 2,40 16,-30-10,45 10,-26-13,69 5,-98-13,0-1,0 0,0-2,0 0,0-2,21-5,-38 7,0 1,0-1,0-1,-1 1,1 0,0-1,-1 0,0 0,0 0,0 0,0 0,0-1,0 1,2-6,28-62,-18 35,106-205,78-179,-187 379,-11 33,1 1,-1 0,2 0,-1 0,1 0,0 0,8-12,-6 18,-2 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25.63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1 871,'25'0,"12"2,0-2,0-2,0-1,0-2,0-2,65-20,20-24,215-126,97-103,-385 247,23-16,20-13,1 3,103-46,-168 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26.64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1347,'27'2,"-1"1,0 1,42 12,12 3,-43-14,0-1,1-1,-1-2,1-2,-1-2,39-7,-25 0,-1-3,0-2,82-36,-4-15,-4-6,141-105,243-224,-181 134,31-24,-355 288,26-15,-28 17,0 0,0 1,0-1,1 1,-1-1,0 1,0 0,1-1,-1 1,0 0,1 0,-1 0,0 0,1 0,-1 0,0 0,1 1,-1-1,0 0,0 1,2 0,5 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27.51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0 291,'56'24,"1"-2,79 18,-49-15,21 7,0-5,139 16,-192-37,0-3,0-2,0-3,0-1,0-4,85-20,-8-15,-3-5,242-127,-333 155,-1-2,-1-2,-2-1,0-1,54-54,-69 58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28.74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0 281,'7'4,"-1"0,1-1,0 0,0 0,0 0,0-1,0 0,0 0,9 0,11 5,46 10,0-2,150 9,153-27,-256-8,0-5,124-32,227-93,-426 123,-1-2,-1-2,52-36,-63 38,-8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29.61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0 389,'6'1,"0"0,0 1,0-1,0 1,-1 0,11 6,7 2,369 111,-305-102,0-4,146 7,-199-23,-1-1,1-1,-1-2,0-2,0 0,35-14,191-88,-105 41,212-91,40-15,-387 166,1 0,1 2,29-6,-28 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30.63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1447,'131'-5,"-1"-5,0-6,-1-5,-1-6,194-69,-109 16,-4-10,264-156,-266 122,-5-10,319-277,-362 282,-89 75,-66 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31.80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0 885,'7'-1,"0"0,-1 0,1 0,0 0,-1-1,1 0,-1-1,0 0,9-4,52-39,-35 24,78-52,206-146,-236 159,129-131,-35 2,-131 148,-25 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33.40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0 195,'1'-1,"-1"0,1 0,-1 0,1 0,-1 0,1 0,0 0,-1 0,1 0,0 1,0-1,0 0,0 0,0 1,0-1,0 1,0-1,0 1,0-1,0 1,0-1,0 1,0 0,0 0,0-1,0 1,3 0,38-3,-36 3,181-10,158-4,-261 14,-1-4,1-3,144-31,-165 22,-1-3,91-40,-138 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16.6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1,'644'696,"-622"-668,35 56,-59-166,2 77,0 0,-1 1,2-1,-1 1,0-1,1 0,0 1,0-1,1 1,-1 0,1-1,0 1,0 0,0 0,1 0,-1 0,1 1,0-1,0 1,4-4,-2 3,1 0,0 1,0 0,0 0,1 0,-1 1,1 0,-1 0,1 1,0-1,-1 2,1-1,9 1,0 0,-1 1,1 1,0 1,-1 0,0 1,21 7,88 44,-74-31,65 31,194 126,-302-177,1 1,-1 0,-1 0,1 0,-1 1,0 0,0 0,0 1,-1 0,0 0,-1 0,1 0,3 10,-4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35.48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68,'88'21,"264"-19,-341-2,37-5,1-2,-1-1,0-3,-1-2,72-30,-112 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37.05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0 151,'12'0,"18"-4,16-4,12-2,7-3,1 1,0-1,-4 1,-4-1,-5-1,-7 0,-4 4,-5 3,-6 2,-3 3,-7-3,-3 0,-5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9:39.31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0 280,'657'-22,"-224"3,629-38,-309 12,646 42,-969 11,429-28,-222-1,-275 20,539-21,-492 2,787 62,-774-17,18 2,-305-16,1-6,-1-6,0-5,196-36,-263 33,99-1,-109 9,-1-2,97-19,-112 15,67-5,-74 10,0-2,68-16,-86 16,1 1,32-3,26-5,-62 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14.96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15 412,'-7'90,"3"-67,2 0,1 0,2 28,-1-44,1 0,1 1,-1-1,1 0,1 0,-1 0,1 0,0-1,1 1,0-1,0 0,0 0,1 0,6 6,4 2,1-1,1 0,0-2,0 0,1-1,1 0,36 12,-20-10,0-2,1-2,58 7,-79-15,-1 0,0 0,1-1,-1-1,0-1,0 0,0-1,0 0,-1-1,1 0,23-14,6-8,-1-1,39-36,-28 23,25-15,-50 38,0-2,-2 0,0-2,-1-1,27-32,-46 47,-1 0,1 0,-2-1,1 0,-1 0,-1 0,1 0,-2-1,1 1,-1-1,-1 1,0-1,0 0,-1-18,-2 16,0-1,0 1,-1-1,-1 1,0 0,-1 0,0 1,-1-1,0 1,-12-16,9 14,-1 1,-1 0,0 1,0 0,-1 0,0 2,-1-1,0 2,0-1,-1 2,0 0,0 0,-1 2,0 0,0 0,0 1,-1 1,-26-2,26 5,1-1,0 2,-1 0,1 1,0 0,0 2,0-1,0 2,1 0,-1 1,1 0,0 1,1 1,0 0,0 0,-18 17,-185 178,191-182,0 1,2 2,1 0,1 1,1 1,1 1,-27 52,41-67,-1 0,2 0,-1 1,2-1,0 1,0 0,1 0,1 0,0 0,1 0,0 1,1-1,1 0,0 0,0 0,2 0,-1-1,2 1,0-1,0 0,1 0,8 11,1-2,2-2,0 0,2-1,0 0,35 24,-46-36,-1-1,0-1,0 0,0 0,1-1,-1 0,1 0,-1-1,1 0,0 0,13 1,7-1,49-4,-31 0,-2 1,0-2,0-2,0-2,0-2,-1-2,-1-2,46-19,-62 20,0-1,-1-1,-1-1,0-1,-1-1,0-1,-2-1,0 0,-2-2,0-1,-1 0,16-26,-14 10,-1 0,-2-1,-2 0,-1-1,-2-1,-2 0,9-85,-18 115,1-5,0-1,1 1,0 0,10-24,-6 31,-5 22,-6 20,-21 26,20-51,1 0,0 1,1 0,0-1,0 1,0 0,-1 16,3-16,-3 86,4-85,0 0,1 1,0-1,1 0,0 0,7 18,-6-23,0-1,0 1,0-1,1 0,0 0,0 0,0-1,0 0,0 1,1-1,-1-1,10 5,2 1,1-2,27 8,257 39,-232-43,217 10,-182-16,142 24,-187-22,-41-7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16.22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1,'1'10,"1"0,1 0,0 0,0 0,1-1,0 1,1-1,6 11,1 1,172 300,-83-150,140 278,-238-443,0-1,0 1,1-1,0 0,0 0,0 0,1 0,6 5,-10-10,-1 1,1-1,0 1,0-1,0 1,-1-1,1 0,0 1,0-1,0 0,0 0,0 1,-1-1,1 0,0 0,0 0,0 0,0 0,0 0,0 0,0-1,-1 1,1 0,1-1,-1 0,1 0,-1-1,0 1,0-1,0 1,0 0,0-1,0 0,0 1,0-1,-1 0,1 1,-1-1,1 0,-1 0,0 1,0-4,2-5,4-35,2 1,2 0,20-56,-11 54,2 1,1 0,3 2,1 1,3 0,49-55,-59 76,1 2,1 1,0 0,1 2,1 0,0 2,1 0,1 2,0 0,1 2,0 1,0 1,38-6,-4 5,87-2,-124 11,-1 0,1 2,-1 1,1 0,-1 2,0 1,25 9,-39-11,-1 0,1 0,-1 1,0 0,-1 0,1 0,-1 1,0 0,0 1,-1-1,0 1,0 0,4 8,-7-11,0-1,-1 0,1 1,-1-1,0 1,0-1,0 1,-1-1,1 1,-1 0,0-1,0 1,0 0,0-1,-1 1,0 0,1-1,-1 1,0-1,-1 1,1-1,-1 0,1 0,-1 1,0-1,0 0,-1 0,1-1,-1 1,1 0,-1-1,-4 4,-62 45,-88 75,123-94,-2-2,0-1,-3-1,0-3,-1-1,-1-2,-2-1,0-3,-48 15,62-27,0-2,0 0,0-2,-43-1,-114-19,151 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02.04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928 300,'-4'-3,"0"0,-1 1,1-1,-1 1,0 0,1 0,-1 1,0-1,0 1,0 0,0 0,-1 1,-6 0,-4-1,0 2,0 0,-17 3,3 3,0 1,1 2,0 1,1 1,-44 26,-124 93,165-106,0 1,1 2,2 0,1 2,2 2,0 0,3 1,-20 39,32-53,2 0,0 1,1 0,-7 37,-8 89,14-83,8-63,-20 196,20-172,0 0,1 0,1 0,1 0,1 0,9 26,-9-38,0 0,1-1,1 0,0 0,0-1,1 1,0-1,1-1,0 1,1-1,0-1,0 0,20 13,-13-11,1-2,0 0,1-1,0 0,0-2,0 0,1-1,26 2,105 15,136 11,-240-30,1-3,0-1,-1-2,56-12,64-30,303-128,-313 111,-113 46,121-52,-136 55,-1-1,0-1,40-33,-62 45,-1-1,0 0,0 0,0 0,-1 0,1 0,-1-1,-1 0,1 0,-1 1,0-1,0-1,-1 1,0 0,0 0,0 0,-1-1,0 1,0 0,-2-13,-2-8,-2-1,-1 1,-13-35,18 56,-39-108,-57-114,78 190,0 1,-3 1,0 1,-3 1,-1 1,-51-49,53 62,0 1,-1 1,0 2,-2 1,0 1,0 1,-51-15,-15 3,-110-14,-55-14,162 27,17 6,2-4,-92-40,168 63,0 0,1 0,-1 0,0 0,0 1,0-1,0 1,0-1,1 1,-1 0,0 0,0-1,0 2,0-1,0 0,0 0,0 0,0 1,0-1,0 1,0 0,1-1,-1 1,0 0,0 0,1 0,-3 2,0 2,0 0,0 0,1 0,-1 0,1 1,-4 11,4-11,-3 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03.41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60,'6'-1,"1"-1,-1 1,0-1,0-1,0 1,0-1,9-5,9-4,-13 7,0 1,1 0,0 1,0 0,0 1,0 0,0 1,0 0,1 1,-1 0,0 1,0 0,0 1,0 1,0 0,20 8,38 16,-1 4,-2 2,-1 3,94 70,-153-101,1 0,-1 1,0 0,-1 1,0-1,0 1,0 0,6 11,-10-14,0 1,-1 0,1-1,-1 1,0 0,0 0,0-1,-1 1,0 0,0 0,0 0,-1 0,1 0,-1-1,0 1,0 0,-3 5,-2 13,0 1,2 0,1 0,0 0,2 1,1-1,1 0,1 1,9 43,3-11,2-1,47 104,-59-149,1-1,0 0,1 0,0 0,14 17,-17-24,0 0,0-1,0 1,1-1,-1 0,1 0,-1 0,1 0,0-1,0 0,0 1,0-1,0-1,0 1,0-1,0 1,0-1,0 0,7-1,19-4,0-2,0 0,-1-2,48-22,-19 8,154-44,-187 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04.53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0 640,'139'-4,"152"-26,147-43,-299 48,134-24,341-57,4 38,-501 54,1-4,184-55,-164 37,69-33,-164 45,-42 23,1 0,0 0,-1-1,1 1,-1-1,0 1,0-1,1 0,-1 1,0-1,0 0,-1 0,1 1,0-1,0 0,-1 0,0 0,1 0,-1 0,0 0,0-3,-2-5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05.65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46,'360'-23,"-61"1,-271 23,0 0,0 2,1 2,-2 0,1 2,-1 1,0 1,0 1,-1 1,37 23,-35-17,-1 1,0 1,-1 1,-2 2,0 0,-1 2,-1 1,33 48,-52-70,-1 0,0 1,1-1,-1 1,0-1,-1 1,1 0,-1 0,0 0,1 0,-2 0,1 0,0 0,-1 0,0 0,0 0,0 0,0 0,-1 0,0 0,0 0,0 0,0 0,0 0,-1 0,0 0,1-1,-1 1,-1-1,1 1,-1-1,1 0,-6 5,1 1,1-1,0 1,0 0,1 0,1 1,-1-1,2 1,-1 0,1 0,-2 14,-1 16,-2 55,6-51,-3 157,6-120,-17 133,12-190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07.42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1,'1'19,"0"1,2-1,0 0,1 0,14 37,46 89,-34-84,185 441,-173-417,-31-64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17.7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163 363,'8'0,"-1"-1,0 0,0-1,0 1,-1-1,1-1,0 1,-1-1,1-1,-1 1,0-1,0 0,-1 0,1-1,-1 0,0 0,0 0,0 0,-1-1,0 0,0 0,0 0,-1 0,0 0,0-1,0 0,2-12,-2 11,-1-1,0 1,0-1,-1 1,0-1,0 0,-1 1,-1-1,1 0,-1 0,-1 1,1-1,-1 1,-1 0,0-1,0 1,-1 0,0 0,0 1,0-1,-1 1,-10-11,12 15,0 0,-1 0,1 0,-1 0,1 1,-1 0,0-1,0 2,0-1,0 0,0 1,0-1,-1 1,1 1,0-1,-1 0,1 1,0 0,-1 0,1 0,0 1,-1-1,1 1,0 0,-1 1,-3 1,-1 1,2 0,-1 1,0 0,1 0,0 1,0 0,1 0,-1 1,1 0,1 0,-9 13,3-3,1 0,1 1,0 0,1 0,-8 30,14-42,1 1,-1 0,2-1,-1 1,1 0,0 0,0-1,1 1,0 0,0 0,0-1,1 1,0-1,1 0,-1 1,1-1,0 0,1 0,-1-1,7 8,8 6,0-1,2 0,0-2,1 0,39 22,123 54,-164-83,43 18,2-3,0-3,1-3,1-3,1-3,0-2,0-4,135-4,-178-2,-9 0,0-1,0 0,0-1,15-3,-26 3,0 1,0-1,1 1,-2-1,1-1,0 1,0 0,-1-1,1 0,-1 0,0 0,0 0,0 0,0 0,0-1,-1 0,0 1,2-5,23-68,-24 61,2 0,0 0,13-25,-10 26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08.55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128 4,'-7'1,"1"0,0 0,-1 0,1 0,0 1,0 0,0 1,0-1,1 1,-1 0,1 1,-1-1,1 1,0 0,0 1,1-1,0 1,-7 8,9-11,1 0,-1 1,0 0,1-1,-1 1,1 0,0 0,0 0,0 0,1 0,-1 0,1 0,-1 0,1 0,0 0,0 0,1 0,-1 1,0-1,1 0,0 0,0 0,0 0,0-1,0 1,1 0,-1 0,1-1,0 1,-1-1,1 1,1-1,-1 0,0 0,0 0,1 0,-1 0,1 0,4 1,15 9,0-1,1-1,38 11,-8-3,172 53,-188-62,1-2,0-2,0-1,47-2,-82-2,0 0,0 0,0 0,0-1,0 1,0-1,0 1,0-1,0 0,0 0,0 0,0-1,-1 1,1-1,-1 1,1-1,-1 0,1 0,-1 0,0-1,0 1,0 0,0-1,-1 1,3-4,-3 2,0 0,0 0,-1 0,0 0,1 0,-1-1,0 1,-1 0,1 0,-1 0,0 0,0 0,0 0,-1 0,1 0,-1 0,0 1,-3-5,-5-9,0 1,-2 0,0 1,-1 0,0 1,-1 0,-1 1,0 1,-1 0,0 2,0-1,-1 2,-1 0,0 1,0 1,0 1,-1 0,0 1,0 2,0-1,-30 0,-4 6,31-1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0:20.78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1398,'9'1,"1"1,0 0,-1 1,1 0,-1 0,0 1,13 7,17 6,-2-5,0-2,1-1,0-2,0-2,1-2,-1-1,44-4,-25-2,-1-4,0-1,-1-3,68-24,-37 3,-1-4,-2-3,125-83,215-184,-271 192,813-563,-928 657,-25 15,-1 0,0-1,0 0,0-1,-1 0,12-12,-22 20,0 0,0 0,0 0,-1 0,1 0,0 0,0 0,0 0,0 0,0-1,0 1,0 0,0 0,0 0,0 0,0 0,-1 0,1 0,0 0,0 0,0 0,0 0,0-1,0 1,0 0,0 0,0 0,0 0,0 0,0 0,0 0,0 0,0 0,0-1,0 1,0 0,0 0,0 0,0 0,0 0,0 0,0 0,0 0,0 0,1 0,-1-1,0 1,0 0,0 0,0 0,0 0,0 0,0 0,0 0,0 0,0 0,0 0,1 0,-14 5,-15 12,-10 17,1 2,-42 52,-58 71,-229 203,307-314,-102 63,159-110,-59 33,42-25,1 1,-31 22,-26 29,-194 145,241-190,0-1,-1-1,-1-1,-41 11,8-2,40-17,0 0,0-1,0-2,0 0,-1-1,-43-5,-3 1,23 3,27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1:11.93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92,'730'14,"-321"-17,-160-4,58 30,-60 0,-202-22,1-2,-1-1,65-13,-72 6,1 2,0 1,0 2,1 2,-1 1,69 8,4 10,154 3,118-20,-159-3,-48 1,258 8,-274 15,-95-11,97 2,-107-12,318-15,-142 5,-170 10,0-2,120-19,-80-6,-69 17,1 1,0 2,1 1,64-3,-81 9,1-2,-1 0,0-1,0-1,-1-1,30-11,13-4,-42 15,1 2,32-4,-26 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1:14.79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0 452,'1'-1,"-1"0,0 0,1 0,-1 0,1 0,-1 1,1-1,-1 0,1 0,-1 1,1-1,0 0,0 1,-1-1,1 1,0-1,0 1,0-1,-1 1,1-1,0 1,0 0,0 0,0-1,0 1,2 0,30-5,-29 5,319-5,-182 7,485 12,-302-4,387 52,-159-16,2-42,-515-4,647-15,-337 5,75-23,49-1,-404 33,-1-3,0-3,0-2,74-21,-23-2,2 7,0 4,1 6,128 0,-102 15,657-31,-734 24,831-64,-495 66,445 53,-743-37,2-4,-1-5,117-14,1098-58,9 65,-1029 6,924 75,-1174-70,0-3,0-1,1-4,-1-1,59-13,43-14,-43 6,126-9,-209 31,14-1,88-16,-86 10,92-4,-102 12,-1-2,1-1,0-2,54-16,-46 4,2 3,0 2,0 2,91-9,250 21,-385-1,0 0,0 0,0 1,0-1,0 1,0 0,-1 0,1 0,5 2,-3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1:42.2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 1,'0'0,"0"0,-1 0,1 0,0 1,0-1,-1 0,1 0,0 0,0 1,0-1,0 0,-1 0,1 1,0-1,0 0,0 0,0 1,0-1,0 0,0 1,-1-1,1 0,0 0,0 1,0-1,0 0,0 1,0-1,1 0,-1 0,0 1,0-1,0 0,0 1,0-1,0 0,0 0,1 1,-1-1,0 0,0 0,0 1,1-1,16 6,24-2,-40-4,313 4,130 7,-130 22,-2 15,451 128,-313-65,-97-25,-233-58,234 23,126-36,-300-13,145-4,-260-12,-50 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1:46.44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1,'1691'18,"-888"-16,39 1,-765 3,0 3,78 19,55 8,557-3,-570-22,-10 0,207-22,-59-1,120 24,-20 0,-278-15,211 10,-149 25,-108-13,-60-11,23 4,89 2,-72-7,112 21,-6 0,-71-21,-85-7,0 2,0 2,64 15,95 31,-177-44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1:38.9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20,'99'-10,"-11"0,950 13,-866 1,1559 113,-1415-88,1611 207,-963-104,1847 284,-2275-313,24 4,5-34,179-44,-539-26,-82-2,242-30,-288 16,0-3,-1-4,-1-3,87-39,-117 42,283-122,-229 105,142-34,214-2,5 40,-369 28,30-6,127-28,113-43,-10 2,-190 47,82-17,285-21,47 62,-239 9,-140-11,40 0,-185 10,56-10,-4 1,1249-14,-1271 24,848 12,365 1,-1157-14,230-30,-309 25,-1 2,1 2,0 3,90 13,-6-8,-123-6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1:40.1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46,'122'-14,"1397"-17,-1404 31,116 19,-210-20,-3-3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00.49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0 700,'1'6,"0"0,0 0,0-1,1 1,-1-1,1 1,1-1,-1 1,1-1,0 0,0 0,0 0,1-1,0 1,0-1,0 0,7 6,12 8,1 0,36 19,-1 0,-53-33,63 47,115 63,-159-102,0 0,1-1,0-2,1-1,0-1,0-1,1-1,50 2,-25-6,99-12,-131 7,0 0,-1-2,1 0,-1-1,-1-1,0-1,33-20,270-186,355-220,-468 308,-65 38,177-81,-285 148,-23 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11.4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51,'22'-1,"0"-1,26-6,36-3,1225 39,-1030-15,407 40,66 4,26 2,-578-40,437-3,-254-14,-109 21,10-1,-201-20,361-9,-65-62,-325 57,35-3,0 5,0 3,93 5,163-12,177-33,-455 41,92-22,-97 16,115-10,5 12,68-1,218 11,-458 0,0-2,0 1,0-2,0 1,0-1,0-1,15-7,-13 5,1 1,-1 1,20-5,-23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18.8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 40,'-2'1,"0"-1,0 1,0 0,0-1,0 1,1 0,-1 0,0 1,0-1,1 0,-1 0,0 1,1-1,-1 1,1 0,0-1,0 1,-1 0,1 0,0 0,1 0,-1 0,0 0,0 0,1 0,-1 0,1 4,-3 4,2 0,-1 0,1 0,1 14,1-16,0 0,1 1,0-2,0 1,1 0,0 0,0-1,1 0,0 0,0 0,1 0,0 0,0-1,1 0,-1 0,1 0,9 6,12 8,1-2,57 29,-62-35,220 105,-207-103,-1-2,2-1,-1-2,2-1,43 3,-78-11,0 1,0-1,0 0,1 0,-1 0,0 0,0-1,0 1,0-1,0 0,0 0,0 0,0 0,-1-1,1 1,0-1,2-2,-3 2,0-1,0 1,-1-1,1 0,-1 0,0 0,1 0,-1 0,-1 0,1 0,0 0,-1 0,0 0,1-1,-1 1,-1-6,0-24,-2-1,-1 1,-2-1,-1 1,-2 1,-1 0,-1 0,-2 1,-23-42,31 65,0 0,-1 1,0 0,0 0,-1 1,1-1,-1 1,-1 1,1-1,-1 1,0 1,0 0,-1 0,1 0,-1 1,-11-3,6 3,-1 0,0 2,1-1,-1 2,0 0,0 0,1 2,-1 0,-19 5,28-6,0-1,0 0,0 0,0 0,1 0,-1-1,0 0,0 0,0-1,1 1,-1-1,-10-6,11 6,1 0,-1 0,0 0,0 0,0 1,0 0,0 0,-1 0,1 0,0 1,0 0,0 0,-1 1,-8 1,-7 7,2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25.3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86,'25'-1,"-1"-2,-1-1,32-8,30-5,186-12,461 9,275 79,-599-29,665-10,-1027-18,-1 1,1 3,-1 1,56 17,-99-23,1-1,-1 1,0 0,0-1,0 1,0 0,0 0,0 1,0-1,4 3,-3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2:27.35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0 242,'3'-7,"0"1,1-1,0 1,0 0,0 1,0-1,1 1,0-1,6-4,-4 4,6-6,0 0,1 1,1 1,0 0,0 1,1 0,0 1,1 1,-1 1,35-9,10 3,114-8,-145 18,914-27,2 80,-418 19,-5 32,-465-90,19 1,140 6,79-19,-138-2,-73 2,1-4,100-18,-106 3,-49 11,1 1,38-4,-22 5,90-25,-57 10,-43 12,-11 2,1 2,37-4,-46 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14.02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1,'3'1,"1"1,-1 0,0 0,-1 0,1 0,0 1,0-1,-1 1,0 0,1-1,-1 1,0 0,-1 0,4 6,3 3,98 152,125 262,-146-261,299 565,-353-671,7 12,-3 1,25 78,-52-125,0-5,-2 1,0 0,-2 0,3 25,-6-27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15.7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1 616,'0'-35,"1"0,1 1,2-1,12-48,-2 30,-6 17,1 1,2 1,29-62,-35 86,0 1,1 1,0-1,0 1,1 0,0 0,0 1,1 0,0 1,0-1,1 1,-1 1,1 0,1 0,-1 1,1 0,-1 0,15-2,17 0,1 1,0 3,82 5,-32 1,-5-2,133 19,-183-15,-1 2,1 2,-1 1,-1 1,0 2,38 22,-50-21,0 0,-1 2,-1 1,0 1,-1 0,-2 2,0 0,-1 1,25 42,-26-36,-2 1,-1 0,-1 1,-1 0,-2 1,-1 0,-2 0,3 39,-8-57,-1 0,0-1,-1 1,-1 0,0 0,-1 0,0-1,-1 1,0-1,-1 0,-1 0,0-1,0 0,-12 17,-9 4,-1 0,-1-2,-37 30,-6 6,31-24,24-23,-2 0,0-1,-1-1,0 0,-36 20,50-34,0-1,0 0,0 0,0-1,0 0,-1 0,1 0,0-1,-1 0,1 0,0 0,0-1,-1 0,1 0,0-1,-10-3,-48-8,47 14,0-1,0 2,1 0,-1 1,-24 9,-84 34,67-23,-145 43,202-65,-1-1,0 1,1-1,-1 1,0-1,0 1,0-1,0 0,1 0,-1 0,0 0,0-1,0 1,1 0,-1-1,0 1,0-1,1 1,-1-1,0 0,-1-1,2 1,1-1,-1 1,1 0,-1-1,1 1,0 0,0-1,-1 1,1 0,0-1,0 1,1-1,-1 1,0 0,0-1,1 1,-1 0,0-1,1 1,0 0,-1 0,1 0,0-1,-1 1,1 0,0 0,0 0,1-1,7-10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16.9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0 534,'16'1,"0"1,-1 0,1 1,-1 0,0 1,0 1,0 0,25 14,6 7,54 40,-46-29,-11-9,-1 1,-1 2,-2 2,54 58,-87-83,-1 1,-1-1,1 1,-1 0,-1 0,0 0,0 0,0 1,-2-1,1 1,-1 0,0-1,-1 1,0 0,-1-1,0 1,0 0,-1-1,-4 12,6-19,-1-1,1 1,-1-1,1 0,-1 1,1-1,-1 0,0 0,0 0,0 0,0 1,0-1,0 0,0 0,0-1,0 1,0 0,0 0,-1-1,1 1,0 0,-1-1,1 1,0-1,-1 0,1 1,-1-1,1 0,0 0,-1 0,1 0,-1 0,1 0,-1 0,1-1,0 1,-1 0,1-1,0 1,-1-1,-1 0,0-1,1 0,-1 0,0-1,0 1,1 0,0-1,-1 1,1-1,0 0,0 0,0 0,1 0,-1 0,1 0,0-1,-1-2,-4-28,3 0,1-1,1 1,5-39,-1-12,-3 54,8-213,-4 193,3 2,24-92,-11 71,55-124,-66 181,-8 13,-1 0,0 0,1 0,-1 0,0 0,0 0,1 0,-1 0,0 1,1-1,-1 0,0 0,0 0,1 0,-1 0,0 1,0-1,0 0,1 0,-1 0,0 1,0-1,0 0,0 0,1 1,-1-1,0 0,0 0,0 1,0-1,0 0,0 1,0-1,0 0,0 0,0 1,0-1,0 0,0 1,0-1,0 0,0 0,0 1,0-1,1 14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18.0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330 209,'-5'1,"1"0,-1 0,0 0,1 0,-1 1,1 0,-1 0,1 0,0 1,0-1,0 1,0 0,-5 5,-44 47,51-52,-14 16,1 1,1 0,0 1,2 1,0 0,2 1,0 0,-8 34,15-46,0-1,1 1,0-1,1 1,1-1,-1 1,2 0,-1 0,1-1,1 1,0-1,1 1,0-1,0 0,1 0,0 0,1-1,0 1,1-1,0 0,13 15,-6-12,1 0,0 0,0-2,1 0,0 0,1-2,0 0,1-1,-1 0,1-1,1-1,34 5,-6-5,-1-2,1-2,89-9,-130 8,-1-1,1 0,0 0,-1 0,0-1,1 0,-1 1,0-2,1 1,-1 0,-1-1,1 0,0 0,-1 0,1 0,3-5,-2 2,-1-1,0 1,0-1,0 0,-1 0,0 0,-1-1,0 1,3-11,-3 6,-1 0,0 0,0 0,-1 0,-1 0,0 0,0 0,-2 0,1 0,-1 1,-1-1,-9-20,0 11,-1 1,-1 0,-1 1,0 1,-2 1,-27-23,-129-82,94 69,-232-182,293 220,5 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0.8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626 45,'-9'-1,"-1"-1,1 1,-1-2,1 1,-16-8,-23-5,28 11,-1 1,0 1,0 1,0 1,0 0,0 2,0 0,0 2,1 0,-1 1,-21 9,26-7,0 1,0 0,1 1,0 1,1 0,0 1,0 0,1 1,1 1,0 0,1 1,0 0,-13 23,12-18,9-16,1 0,0 1,0-1,0 1,0-1,0 1,1-1,-2 8,3-10,0 0,0 1,0-1,1 0,-1 1,1-1,-1 0,1 0,-1 1,1-1,0 0,-1 0,1 0,0 0,0 0,0 0,0 0,0 0,0 0,0 0,0 0,0-1,1 1,-1 0,0-1,0 1,1-1,-1 0,0 1,3-1,17 7,0-1,1-2,0 0,0-1,42-1,117-12,-139 6,0 0,-12 3,0-1,1-2,-1-1,-1-1,1-2,35-14,-59 18,1-1,0 0,-1 0,0-1,0 0,-1 0,9-12,-14 17,0 10,1-1,-1 1,1-1,1 1,0-1,0 1,0-1,1 0,6 11,42 73,-33-62,294 427,33-24,-183-233,-139-172,19 24,-1 1,51 91,-91-142,0-1,1 1,-1 0,0 0,-1 0,1 0,0 0,0 0,-1 0,0 0,1 0,-1 0,0 0,0 0,0 0,0 1,0-1,0 0,-1 0,1 0,-1 0,0 0,1 0,-1 0,0 0,0 0,-2 2,-1 0,-1 0,0-1,0 0,0 0,0 0,0 0,-1-1,-5 2,-10 5,-14 6,-1-1,0-2,0-2,-1-1,-1-2,-41 3,49-9,0 0,0-2,0-1,1-2,-1 0,0-2,1-2,-33-12,37 9,0 0,1-2,1-1,0-1,1-1,0 0,2-2,0 0,1-2,0 0,-25-39,32 42,-122-180,116 166,1-1,1-1,2 0,-15-54,27 78,0 0,1 0,1 0,-1 0,2 0,-1 0,1 0,0 1,1-1,0 0,1 0,-1 1,2-1,-1 1,1 0,0 0,1 0,0 1,0 0,1 0,12-12,11-9,1 2,1 1,58-35,-59 40,128-88,-68 44,3 3,185-89,-239 134,-22 11,-1-1,-1-1,1 0,-1-1,-1-1,1 0,-1-1,16-15,-29 22,0 1,1 0,-1-1,-1 1,1-1,0 1,0-1,-1 1,0-1,1 0,-1 1,0-1,0 1,-1-1,1 0,0 1,-1-1,0 1,1-1,-1 1,0-1,0 1,-1 0,-1-4,-42-64,35 56,-6-9,2 1,-1 1,-1 0,-1 1,-34-32,45 47,0 1,-1 0,1 0,-1 0,0 1,0 0,0 0,0 1,-1-1,1 2,-1-1,1 1,-1 0,1 1,-1 0,0 0,1 0,-1 1,1 0,-1 1,-7 2,0 1,1 1,0 0,0 1,0 1,1 0,0 0,-17 17,-2 3,-40 48,70-74,0 0,0 0,0 1,0-1,1 0,-1 1,1-1,-1 1,1-1,0 1,0 0,0 0,0-1,1 1,-1 0,1 0,-1 5,2-6,0 1,0-1,0 0,1 1,-1-1,0 0,1 0,0 0,-1 0,1-1,0 1,0 0,0-1,0 1,0-1,0 0,0 0,1 0,-1 0,4 1,195 77,50 22,-246-99,98 47,132 85,-212-116,-1 0,26 28,-25-24,37 30,-55-48,25 18,34 33,-57-49,0 0,-1 1,0 0,-1 1,0-1,0 1,0 0,-1 0,0 1,5 16,-8-19,-1 1,0 0,0-1,-1 1,0 0,0-1,-1 1,1-1,-1 0,-1 1,1-1,-1 0,0 0,-1-1,1 1,-6 6,4-6,1 1,0 0,0 0,1 0,-1 1,2-1,-1 1,1 0,-2 9,5-16,-1 1,0-1,0 0,1 1,-1-1,0 0,1 1,-1-1,1 0,0 0,-1 1,1-1,0 0,0 0,0 0,0 0,0 0,0 0,0 0,0-1,0 1,0 0,1 0,-1-1,0 1,0-1,1 1,-1-1,0 0,1 1,-1-1,0 0,1 0,-1 0,3 0,56-2,-54 1,552-78,-467 67,-61 9,0-1,0-1,0-1,49-18,-58 11,-9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2.6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603 1,'-20'0,"1"0,0 2,0 0,0 1,0 1,0 0,0 2,1 0,0 1,1 1,-1 1,1 0,1 1,-20 16,-10 9,1 3,-43 45,71-66,2 1,0 1,1 0,1 1,0 1,2 0,-17 43,27-61,0 0,0 0,1 0,-1 1,1-1,0 0,0 0,0 0,0 0,0 1,1-1,-1 0,1 0,0 0,0 0,0 0,0 0,1 0,-1 0,1-1,0 1,0 0,0-1,0 1,0-1,0 0,1 0,-1 0,1 0,-1 0,1-1,0 1,0-1,6 3,10 4,2-1,-1-1,1-1,26 3,-16-2,108 16,-122-21,0 0,0-1,-1 0,1-2,0 0,21-6,-35 7,0 0,0 0,0-1,0 0,0 1,0-1,-1 0,1 0,-1-1,1 1,-1-1,0 1,0-1,0 1,0-1,0 0,-1 0,1 0,-1 0,0 0,0-1,0 1,0 0,-1 0,1-6,1-11,-2 1,0 0,-4-30,0 3,3 23,2 1,0-1,1 1,2-1,0 1,1 0,1 0,2 1,15-34,-23 53,1 1,0 0,0 0,0-1,0 1,0 0,0 0,0 0,0 0,1 0,-1 0,0 1,1-1,-1 0,0 0,1 1,-1-1,1 1,-1 0,1-1,-1 1,1 0,-1 0,1 0,-1 0,1 0,-1 0,1 0,-1 1,1-1,-1 0,1 1,-1-1,1 1,2 1,6 3,0 1,-1 0,0 1,10 7,-2 0,8 3,-2 1,34 32,-51-43,0 0,0 0,-1 0,1 1,-2-1,1 1,-1 1,0-1,-1 0,0 1,0 0,1 14,-3-21,-1 11,2-1,0 0,0 1,1-1,0 0,1 0,1-1,-1 1,2-1,12 19,25 32,-35-48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4.4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1 326,'48'2,"-1"2,1 3,-1 1,-1 3,0 1,0 3,69 31,214 112,-293-137,0 1,-2 2,-1 1,0 2,-2 1,46 55,-72-75,1 0,-1 0,0 1,-1 0,0 0,6 17,-10-25,0 1,1-1,-1 1,0-1,0 1,1 0,-1-1,0 1,-1-1,1 1,0-1,0 1,-1-1,1 1,-1-1,1 1,-1-1,0 0,1 1,-2 0,0 0,1-1,-1 0,0-1,1 1,-1 0,0 0,0-1,0 1,0-1,0 0,1 1,-1-1,0 0,0 0,0 0,0 0,0-1,0 1,0-1,0 1,-1-1,-3-1,0 0,1-1,-1 1,1-1,0 0,-1-1,2 1,-1-1,0 0,1 0,0-1,-8-9,-40-65,49 75,-32-64,3-1,3-2,-39-144,67 212,0 0,0 1,1-1,-1 0,1 0,0 0,-1 0,1 0,1 0,-1 0,0 0,1 0,-1 0,1 1,0-1,0 0,0 0,1 1,-1-1,0 1,4-6,-1 5,-1 0,1 0,0 1,0-1,0 1,0 0,0 0,0 0,0 0,1 1,-1 0,9-2,6 1,1 1,-1 0,1 1,0 1,31 6,-6 4,56 20,-4-1,-80-25,13 3,48 18,-71-23,0 1,0-1,0 1,0 0,0 1,-1 0,0 0,0 0,0 1,-1 0,8 10,-12-13,1 0,-1 0,0 0,-1 0,1 0,0 1,-1-1,0 0,0 0,0 0,0 0,0 1,0-1,-1 0,0 0,1 0,-1 0,-1 0,-1 4,3-5,-1 0,0 1,-1-1,1 0,0 0,-1 0,1 0,-1 0,1 0,-1 0,0 0,0-1,0 1,0-1,0 1,0-1,-1 0,1 0,0 0,-1 0,1 0,0-1,-6 2,7-2,0-1,-1 1,1-1,0 1,0-1,0 1,0-1,0 1,0-1,0 0,0 0,0 1,0-1,0 0,0 0,0 0,0 0,1 0,-1 0,0 0,1-1,-1 1,1 0,0 0,-1 0,1-1,0 1,-1 0,1 0,0-1,0-1,0-41,20-88,-4 38,-14 79,3-20,15-62,-18 90,0 0,0 1,1-1,-1 1,1-1,1 1,-1 0,1 0,0 1,0-1,1 1,0 0,0 0,0 0,0 1,7-5,0 6,1-1,-1 2,1-1,0 2,-1 0,1 0,0 1,0 1,25 4,16-1,-15-2,1 1,-1 2,0 2,41 13,-55-12,1 1,-2 1,1 1,-2 1,1 2,-2 0,22 18,-40-28,1 0,-1 0,0 1,0-1,0 1,4 8,1 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6.0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25,'16'1,"-1"2,1 0,-1 1,1 1,-1 0,22 12,7 1,16 3,71 28,-115-42,-1 1,0 0,-1 1,0 1,25 21,-20-6,-19-24,1 0,0 0,-1 0,1 0,-1 0,0 0,1 0,-1 0,0 0,1 0,-1 0,0 0,0 0,0 0,0 0,0 1,0-1,0 0,-1 0,1 0,0 0,0 0,-1 0,1 0,-1 1,1-2,-1 0,1 0,0 1,0-1,0 0,0 0,0 0,-1 0,1 0,0 0,0 0,0 0,0 0,-1 1,1-1,0 0,0 0,0 0,-1 0,1 0,0 0,0 0,0 0,0 0,-1 0,1-1,0 1,0 0,0 0,-1 0,1 0,0 0,0 0,0 0,0 0,0 0,-1-1,1 1,0 0,0 0,0 0,0 0,0 0,0-1,-1 1,1 0,-7-14,0-13,7 22,1 0,0 1,0-1,0 0,0 1,1-1,0 1,0-1,0 1,1 0,-1 0,1 0,0 0,0 1,0-1,0 1,1-1,0 1,-1 0,9-4,4-4,0 1,1 0,33-12,-29 15,0 1,0 1,1 1,-1 1,35-1,109 10,-160-5,1-1,0 1,-1 0,1 0,-1 1,1 0,-1 0,0 0,0 0,0 1,0 0,0 0,0 1,-1-1,0 1,1 0,-1 0,-1 0,7 9,-8-7,-8-11,5 3,-1 0,1 0,0 1,0-1,0 0,0 0,1 0,-1 0,0 0,1 0,0 0,-1-3,2 1,0 0,0-1,0 1,0 0,1 0,0 0,-1 1,2-1,-1 0,0 1,1-1,-1 1,1 0,0 0,0 0,1 0,-1 0,0 1,1 0,0-1,-1 1,1 1,0-1,0 0,5 0,5-3,0 1,0 0,0 1,0 1,1 0,16 1,-4 3,-1 1,0 1,0 2,0 0,26 11,36 8,-53-18,-25-6,-1 1,1 0,0 1,-1 0,1 0,9 6,-8-2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19.7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0 360,'30'1,"0"2,-1 0,1 2,-1 2,0 0,0 2,-1 1,-1 1,28 16,25 19,116 88,-132-88,-14-10,-2 2,63 65,-109-102,-1 0,1 0,-1 0,0 1,1-1,-1 1,0-1,0 1,0-1,0 1,-1 0,1-1,0 1,-1 0,1 0,-1-1,1 1,-1 0,0 0,0 0,0 0,0-1,0 1,0 0,0 0,-1 0,1 0,-1-1,1 1,-1 0,0 0,0 1,-3 1,0 0,0 0,-1 0,1 0,-1-1,1 0,-1 0,0 0,-8 3,5-2,1-1,-1 0,0 0,0 0,0-1,0 0,-16 1,20-3,0-1,1 1,-1-1,1 1,-1-1,1 0,-1-1,1 1,-1 0,1-1,0 0,0 0,0 0,0 0,0 0,1-1,-1 1,1-1,-1 1,-2-6,-9-13,0 0,2 0,1-1,-13-36,-24-100,26 79,7 29,-93-374,108 422,-4-40,4 41,0 0,0 0,0 0,0 0,0 0,0 0,0 0,0 0,1 0,-1 0,0 0,1 0,-1 0,0 0,1 0,0 1,-1-1,1 0,-1 0,1 0,0 1,-1-1,1 0,0 1,0-1,0 0,0 1,-1-1,1 1,0 0,0-1,0 1,0 0,1-1,8 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6.8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0,'0'4,"4"5,1 5,3 3,5 4,4 1,2-3,-1 0,-1-4,-3-5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7.4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28.7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0 246,'3'5,"0"0,-1-1,1 1,1-1,-1 0,1 0,0 0,0 0,0-1,0 1,8 4,-11-8,52 30,-45-26,1 0,-1 0,0 1,0 0,0 0,-1 1,0 0,0 0,8 10,-14-16,-1 1,1-1,-1 1,0-1,1 1,-1 0,0-1,1 1,-1-1,0 1,0 0,1-1,-1 1,0 0,0-1,0 1,0 0,0-1,0 1,0-1,0 1,0 0,0-1,-1 1,1 0,0-1,0 1,-1 0,1-1,0 1,-1-1,1 1,0-1,-1 1,1-1,-1 1,0 0,1-1,-1 0,0 0,0 0,1 0,-1 0,0 0,1 0,-1 0,0 0,1 0,-1 0,0-1,1 1,-1 0,0 0,1-1,-1 1,1 0,-1-1,0 1,1 0,-1-1,1 1,-1-1,1 1,-1-1,1 0,0 1,-1-1,1 1,0-1,-1 0,1 1,0-1,0 0,-1 0,-1-6,-1-1,1 0,0 0,1 0,0 0,0 0,1 0,0 0,0 0,1 0,0 0,1 0,0 0,0 0,0 1,1-1,0 1,0 0,1-1,9-12,3-3,2 0,0 1,2 1,33-29,-41 40,1 1,0 0,0 1,1 0,0 1,0 1,1 0,-1 1,1 1,0 0,1 1,-1 0,22 0,-17 2,0 2,-1 0,1 1,0 1,-1 0,1 2,-1 0,0 1,-1 1,18 10,-13-5,-1 1,21 15,-37-23,0 0,0 0,0 0,-1 1,1 0,-2 0,1 1,0-1,-1 1,6 13,-5-2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31.1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571 185,'-1'-4,"0"0,0 0,0 0,0 0,-1 1,1-1,-1 0,0 1,0-1,-1 1,-3-5,-31-33,37 40,-11-9,0 1,-1 0,0 0,-1 1,0 1,0 0,-1 1,1 0,-1 1,0 1,-1 0,1 1,-1 1,-16-2,21 4,1 0,0 0,0 1,-1 0,1 1,0-1,0 2,0-1,0 2,-12 5,15-6,0 1,1 0,-1 0,1 1,0-1,0 1,1 0,-1 0,1 1,0-1,1 1,-1 0,1 0,0 0,-3 11,6-16,-1 0,1 0,-1 1,1-1,-1 0,1 1,0-1,0 0,0 1,0-1,0 0,0 1,0-1,0 1,0-1,1 0,-1 1,0-1,1 0,-1 0,1 1,0-1,-1 0,1 0,0 0,0 0,1 2,0-2,1 1,-1-1,1 0,0 0,-1 0,1 0,0 0,-1-1,1 1,0-1,0 0,4 0,11-1,0 0,-1-2,22-5,-35 7,45-9,-1-3,0-2,0-2,72-38,-119 54,0 1,1-1,-1 1,0-1,0 1,0-1,1 1,-1 0,0 0,1-1,-1 1,0 0,0 0,1 0,-1 1,0-1,1 0,-1 0,0 1,0-1,1 1,-1-1,0 1,0-1,0 1,0 0,0-1,0 1,0 0,0 0,0 0,0 0,0 0,0 0,-1 0,1 0,0 0,0 2,5 8,-1 0,0 0,5 20,2 3,137 248,320 451,-452-708,-1 0,18 39,-30-55,0 0,0 1,-1 0,-1 0,1 0,-1 0,-1 1,0-1,-1 0,0 16,-2-20,0 0,0-1,0 0,-1 1,0-1,0 0,0-1,-1 1,1 0,-1-1,0 0,-1 0,1 0,-1 0,1-1,-1 0,0 0,0 0,-1 0,1-1,-8 2,-7 4,-1-1,0-1,0-1,-31 3,26-6,-1-2,1 0,0-2,-1-1,1-2,0 0,1-1,-45-18,32 8,0-2,1-1,1-2,-63-47,53 29,2-2,-76-93,-56-110,136 182,3-2,-29-68,52 101,2 0,2-1,0 0,3-1,0 0,-3-57,10 85,0-1,0 1,1-1,0 1,0-1,0 1,0-1,1 1,0 0,0 0,0 0,1 0,0 0,0 1,0-1,0 1,5-5,-1 3,0 0,0 1,1 0,0 0,0 0,0 1,0 0,1 1,12-4,8 0,0 2,-1 1,2 1,-1 1,42 4,90 20,-156-20,0-1,0 1,-1-1,1 1,-1 1,0-1,1 1,-1 0,0 0,0 0,-1 0,1 0,5 8,37 58,-13-16,-15-34,0 0,2-1,0-2,1 0,0-1,1-1,1-1,47 20,-58-29,1 0,-1-1,1 0,24 1,-35-3,1-1,0 1,0-1,-1 0,1 0,0 0,0 0,-1-1,1 1,0-1,-1 1,1-1,0 0,-1 0,1 0,-1-1,1 1,-1 0,0-1,0 0,1 1,-1-1,0 0,-1 0,1 0,0-1,0 1,1-3,-2-9,-4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32.9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214 17,'-1'-1,"1"0,0 0,-1 0,1 0,0 1,-1-1,1 0,-1 0,1 1,-1-1,1 0,-1 1,0-1,1 0,-1 1,0-1,0 1,1-1,-1 1,0 0,0-1,0 1,1 0,-1-1,0 1,0 0,0 0,0 0,0 0,0 0,-1 0,-29 0,23 1,0 0,0 1,0 1,0-1,0 1,1 0,-1 1,1 0,0 0,0 1,1 0,-13 10,15-10,-1 0,0 0,1 0,0 0,0 1,1-1,-1 1,1 0,1 0,-1 0,1 1,0-1,0 0,1 1,0 0,-1 10,2-15,0 1,1-1,-1 1,1-1,0 0,-1 1,1-1,0 1,0-1,1 0,-1 0,0 0,1 0,-1 0,1 0,0 0,0 0,0 0,0-1,0 1,0-1,0 0,0 1,0-1,1 0,2 1,9 3,0-1,1 0,23 3,8 2,-24-4,1-1,-1-1,1-1,0-1,0-1,0-1,0-1,25-5,30-2,-79 19,1 0,0 0,0 0,2 15,4-7,1-1,0 0,1 0,0-1,2 0,17 23,-18-28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34.4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2657,'20'-22,"-18"19,0-1,0 2,1-1,-1 0,1 0,0 1,0-1,0 1,0 0,0 0,0 0,1 0,-1 1,1-1,-1 1,8-2,34-3,1 2,62 3,5 0,3022-277,-1320 10,-729 101,788-100,-331 85,314-49,-1707 210,-71 12,-2-4,137-40,-106 16,3 0,147-72,166-70,-212 96,-19 6,153-66,-65 38,-2 1,-232 83,336-149,-368 164,1 0,-1 1,32-5,-26 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3:36.1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14990 0,'-12'1,"1"1,-1-1,0 2,1 0,-12 4,-34 8,-913 125,-291 58,905-118,-294 59,465-105,-978 201,486-81,-7-41,423-92,130-12,-170 31,-779 209,301-8,318-88,161-55,-220 63,372-131,-212 16,144-36,-223-20,-16 0,371 12,-61 2,-203-19,299 8,0 2,-1 2,1 3,0 1,-1 3,-89 19,-98 58,151-48,-92 22,149-49,-1 0,1-2,-1-1,0-1,0-2,0 0,-37-7,-81-23,-82-11,148 34,-1 3,0 4,0 3,1 4,-94 20,109-14,-136 7,-68-18,131-4,121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10.6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0,'-2'169,"5"187,16-170,-8-93,-3-43,2 1,28 81,-37-129,1 1,0 0,0-1,0 0,0 1,0-1,1 0,-1 0,1-1,0 1,0 0,0-1,1 0,-1 0,0 0,1 0,-1 0,1-1,0 1,-1-1,1 0,0 0,0-1,0 1,0-1,6 0,13 1,0-2,1-1,31-5,-24 2,510-89,-215 33,-208 40,-2-5,180-66,-288 89,2 0,0-1,0-1,0 0,10-7,-18 11,-1 0,0 0,1 0,-1 0,0 0,0 0,0 0,0 0,0 0,0 0,0-1,0 1,0 0,-1-1,1 1,-1-1,1 1,-1-1,1 1,-1-1,0 1,1-1,-1 1,0-1,0 1,0-1,-1 0,1 1,0-1,0 1,-1-1,1 1,-1-1,1 1,-1 0,-1-3,-6-7,0 0,-1 0,0 1,0 0,-1 1,0 0,-16-11,25 20,1 0,-1-1,1 1,0 0,-1-1,1 1,-1 0,1 0,-1-1,1 1,-1 0,1 0,-1 0,1 0,-1 0,1 0,-1 0,1 0,-1 0,0 0,1 0,-1 0,1 0,-1 0,1 0,-1 1,1-1,-1 0,1 0,0 1,-1-1,1 0,-1 0,1 1,-1 0,-2 22,16 33,-12-52,19 56,3-1,43 79,5 11,87 254,-116-298,12 31,-48-110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11.7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1349 0,'-6'1,"0"-1,0 1,0 1,0-1,0 1,1 0,-1 0,1 1,0 0,-1 0,1 0,0 0,1 1,-9 8,-7 8,2 0,-17 24,8-9,-208 227,47-54,64-70,-155 194,209-238,-147 149,176-198,36-41,5-8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13.1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1,'14'11,"0"0,1 0,0-2,1 0,16 7,17 10,390 246,11-39,-437-228,-1 0,0 1,0 0,0 0,0 2,-1-1,-1 1,1 1,-1 0,-1 0,14 18,-15-17,1 0,0-1,0 0,0 0,1-1,1-1,-1 1,1-2,0 1,24 8,-1-2,-1-2,60 11,-81-19,0 1,0 0,0 1,12 6,-14-5,1-1,-1-1,1 0,0 0,18 3,-22-6,37 4,80 22,-95-17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1.2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0 524,'1'-12,"1"0,-1 0,2 0,0 1,0-1,1 1,0-1,1 1,1 1,8-15,12-14,42-47,-32 40,18-16,-32 38,-2-1,20-30,-39 54,0 0,0 0,-1 0,1 0,0 0,-1 0,1 0,-1-1,0 1,1 0,-1 0,0 0,1-1,-1 1,0 0,0 0,0-1,0 1,0 0,-1 0,1-1,0 1,0 0,-1 0,1 0,-1 0,0-2,0 2,-1 0,1 0,-1-1,0 1,1 0,-1 0,0 1,0-1,0 0,0 1,1-1,-1 1,0-1,0 1,-3 0,-7-1,0 1,0 1,0 0,-19 4,18-2,0 1,0 0,1 1,-1 1,1 0,-17 11,25-14,-1 0,1 0,-1 1,1 0,0 0,0 0,1 0,-1 1,1-1,0 1,0 0,1 0,-1 0,1 0,0 0,1 1,-1-1,0 7,-11 58,8-54,2 1,0 0,1 0,0 0,2 24,0-36,1-1,0 0,0 1,0-1,0 0,1 0,0 0,0 0,0 0,0 0,1 0,-1-1,1 1,0-1,0 0,0 0,0 0,1 0,0 0,-1-1,1 1,0-1,0 0,0 0,8 2,1-1,0 0,0 0,1-1,0-1,-1 0,1-1,-1 0,23-4,110-28,-123 27,62-18,171-37,-251 59,22-3,48-15,-66 16,-1 0,0-1,-1 0,1 0,-1-1,1 1,-1-2,-1 1,13-13,-8 7,0 1,0 0,24-15,-22 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15.3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1132 0,'-24'2,"0"2,1 0,-1 1,1 2,-42 17,25-9,-1-4,-1-2,0-2,0-2,-1-1,-72-4,-62 6,67 2,57-6,0 3,-53 12,102-16,-1 0,1 1,-1 0,1 0,0 0,-1 0,1 1,0-1,1 1,-1 0,0 0,1 1,0-1,0 1,0 0,0-1,0 1,1 1,0-1,0 0,0 0,0 1,1-1,-1 1,1 0,0-1,1 1,-1 0,1 6,0 15,1 0,1 0,1 0,8 31,-5-31,71 350,15-34,-89-333,-1-2,-1 0,1-1,1 0,-1 0,1 1,0-2,1 1,-1 0,1-1,0 1,1-1,9 9,-14-14,1 0,0 1,0-1,0 1,0-1,0 0,0 0,0 0,0 0,0 0,-1 1,1-2,0 1,0 0,0 0,0 0,0 0,0-1,0 1,0 0,0-1,0 1,-1 0,1-1,0 1,0-1,0 0,-1 1,1-1,0 0,-1 1,1-1,-1 0,1 0,-1 1,1-1,-1 0,1 0,-1 0,0 0,1 0,-1 0,0 0,0 0,0 0,0-1,9-54,-8 47,1-3,0-1,1 1,1 0,0 0,0 0,1 0,1 1,0-1,0 1,1 1,0 0,1 0,11-11,-2 5,0 1,1 1,1 0,1 2,-1 0,33-14,12-3,0 3,2 3,1 2,0 4,1 3,1 2,125-4,-158 15,0 1,0 2,0 2,0 1,-1 2,1 1,-2 2,1 1,-2 2,1 1,47 29,-71-37,0 1,-1 0,0 1,-1 0,0 0,0 1,0 0,-1 0,-1 1,1 0,-2 0,10 21,-13-24,1 0,-2 0,1 0,-1 1,0-1,0 0,-1 0,0 0,-1 1,1-1,-1 0,-1 0,1 0,-1 0,0 0,-1 0,0 0,0-1,0 1,-1-1,-6 9,-14 14,-2 0,-1-2,-48 39,-100 61,160-117,-62 43,-1-3,-135 62,184-102,0-1,0-2,-33 5,-51 12,78-13,5-3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17.7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1 365,'19'2,"1"0,-1 0,1 2,-1 1,0 0,0 1,23 12,123 69,-142-73,9 4,-5-4,-1 1,-1 2,-1 0,25 23,-47-38,-1-1,1 0,0 1,-1-1,0 1,1-1,-1 1,0-1,0 1,0 0,0 0,0 0,0-1,0 1,-1 0,1 0,-1 0,1 0,-1 0,0 0,0 0,0 1,0-1,0 0,0 0,-1 0,1 0,-1 0,1 0,-1 0,0-1,0 1,1 0,-1 0,-1 0,1-1,0 1,0 0,-1-1,1 1,-1-1,1 0,-1 1,1-1,-1 0,0 0,-2 1,0 0,0 0,0 0,0-1,0 1,-1-1,1 0,0 0,-1 0,1-1,-1 0,1 0,-1 0,1 0,-1 0,1-1,0 0,-1 0,1 0,0-1,0 1,-8-5,7 1,-1 0,0-1,1 1,0-1,0-1,1 1,0-1,0 1,0-1,1 0,0-1,1 1,-1 0,-1-13,-2-11,2 0,-1-37,-9-79,6 88,1-115,7 170,0 0,1 0,-1-1,1 1,0 0,0 0,0 0,0 0,1 0,0 0,0 0,0 0,0 1,0-1,1 1,0-1,0 1,-1 0,2 0,5-4,-5 5,1 0,-1 0,1 1,-1-1,1 1,-1 1,1-1,0 0,0 1,-1 0,1 0,0 1,-1-1,1 1,0 0,-1 0,1 1,7 3,18 8,-1 2,-1 1,-1 2,36 28,-3-2,263 211,-317-250,0 1,0-1,-1 1,0 0,0 1,-1-1,1 1,-2 0,1 0,-1 0,0 1,0-1,-1 1,0 0,2 11,-6-35,2 0,0-1,1 1,1 0,0 0,1 0,1 0,9-25,-2 13,1 1,1 1,1 0,19-24,-31 46,1 0,-1 1,1-1,0 1,0 0,0 0,0 0,1 0,0 0,-1 1,1 0,0-1,0 1,0 1,0-1,0 1,1-1,-1 1,0 1,1-1,-1 0,0 1,1 0,4 1,-1 0,0 1,0 0,0 1,-1 0,1 0,-1 1,0 0,0 0,0 1,-1 0,1 0,7 8,170 134,-86-73,-79-57,-5-2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0.2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576 506,'-27'0,"-51"-1,-1 3,1 3,-112 23,179-26,0 2,0 0,0 0,1 1,-19 11,26-14,0-1,1 1,-1 0,0 0,1 0,-1 1,1-1,0 1,0-1,0 1,0 0,0-1,1 1,-1 0,1 0,0 0,0 0,0 1,0-1,1 0,-1 0,1 1,0-1,0 6,0-7,1 1,0-1,-1 0,1-1,0 1,0 0,1 0,-1 0,0 0,1-1,-1 1,1-1,-1 1,1-1,-1 1,1-1,0 0,2 1,41 18,-22-11,423 234,-428-233,0 0,0-1,1-1,0 0,1-2,0 0,0-1,0-1,0-1,1-1,28 0,-46-2,0 0,0-1,0 1,0 0,0-1,0 0,0 1,0-1,0-1,-1 1,1 0,0 0,-1-1,1 0,-1 1,0-1,1 0,-1 0,0-1,0 1,0 0,0-1,-1 1,1-1,-1 1,1-1,1-5,-2 3,-1 0,1-1,-1 1,0 0,0-1,-1 1,0 0,0-1,0 1,0 0,-1 0,0 0,0 0,-4-7,-69-158,55 131,19 38,0-1,0 1,0-1,-1 1,1 0,0-1,-1 1,1 0,-1 0,0 0,1 0,-1 0,0 1,0-1,1 0,-1 1,0-1,0 1,-3 0,5-1,-1 1,1 0,0 0,-1 0,1 0,-1 0,1 0,0 0,-1 0,1 0,-1 0,1 0,0 0,-1 0,1 1,0-1,-1 0,1 0,0 0,-1 0,1 1,0-1,-1 0,1 0,0 1,-1-1,1 0,0 1,0-1,-1 0,1 1,0-1,0 0,0 1,0-1,-1 0,1 1,0-1,0 1,0-1,0 0,0 1,0-1,0 0,0 1,0-1,0 1,0-1,0 0,0 1,1-1,-1 1,0-1,0 0,0 1,0-1,1 0,-1 1,0-1,1 1,17 19,26 8,3-3,79 32,-93-42,111 44,69 32,-179-75,-1 1,0-1,1-2,1-1,46 10,-79-23,1 1,0-1,-1 0,1 1,0-1,0 0,-1-1,1 1,0 0,-1-1,1 0,0 1,-1-1,1 0,-1 0,0 0,1-1,-1 1,0-1,1 1,2-4,-2 2,-1-1,0 0,0 1,0-1,0 0,0 0,-1 0,1 0,-1 0,0-1,-1 1,2-6,-2-12,0 0,-1 1,-1-1,-7-27,-8-28,-3 1,-4 0,-3 2,-3 1,-4 1,-73-117,91 164,-1 2,0-1,-2 2,-1 1,-1 0,0 1,-1 2,-40-26,60 42,-1 1,0 0,0 0,0 0,0 0,0 0,0 1,0-1,0 1,0 0,0 0,-1 0,1 0,0 0,0 1,0-1,0 1,-5 2,7-3,0 1,0-1,0 1,0 0,0-1,1 1,-1 0,0-1,0 1,1 0,-1 0,0 0,1 0,-1 0,1-1,-1 1,1 0,-1 0,1 0,0 1,-1 0,1 0,0 0,1 0,-1 0,0 0,1 0,-1 0,1 0,0 0,-1-1,1 1,0 0,0 0,0-1,0 1,3 2,11 12,1 0,0-2,30 21,8 8,267 240,-240-217,114 71,-186-133,-1 1,2-1,-1-1,0 0,0 0,1-1,0 0,-1-1,14 1,16-2,40-4,-11 1,-46 3,-7 0,1-1,29-3,-41 3,1 0,-1 0,0-1,0 1,1-1,-1 0,0 0,-1-1,1 1,0-1,-1 0,1 1,-1-2,5-4,5-9,-2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0.8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0 342,'5'-5,"7"-7,12-1,7-4,3-4,6 2,2-7,-2 1,3 1,0-2,-3 4,2 0,-1 0,3 2,-6 0,-4 4,-9-1,-7 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2.1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103 484,'1'-9,"1"0,0-1,0 1,1 0,1 0,-1 0,1 1,1-1,0 1,7-10,17-34,-9 6,-10 26,-1 0,-1 0,0-1,-2 0,0-1,-1 0,-2 1,2-29,-5 48,0-1,0 1,0-1,0 1,0-1,-1 1,1 0,-1-1,0 1,0 0,0-1,0 1,0 0,0 0,-1 0,1 0,-1 0,1 0,-1 0,0 0,0 1,1-1,-5-2,2 3,0-1,1 1,-1 0,0 0,0 1,0-1,0 1,0 0,0 0,0 0,0 1,0-1,-6 2,-2 1,0 1,1 0,-1 1,1 0,0 0,0 2,0-1,-17 15,23-17,1 1,-1 0,1 0,0 0,0 1,0-1,1 1,0 0,0 0,1 0,-4 9,6-12,-1 0,1 0,0 0,0 0,0 1,1-1,-1 0,1 0,-1-1,1 1,0 0,0 0,0 0,1 0,-1-1,1 1,-1 0,1-1,0 0,0 1,0-1,0 0,0 0,1 0,-1 0,1 0,3 1,17 10,1-2,0 0,1-2,0-1,29 6,5 2,43 18,-1 4,159 84,-255-119,1 0,0 1,-1 0,0 0,0 0,0 0,-1 1,1 0,3 5,-6-7,-1-1,0 0,0 1,0-1,0 0,0 1,0 0,-1-1,1 1,-1-1,0 1,0 0,0-1,0 1,0-1,0 1,-1 0,1-1,-1 1,0-1,0 1,0-1,0 1,-2 2,-5 7,0-1,0-1,-1 1,-15 12,15-14,0-1,1 1,0 1,-12 19,19-28,0 1,0 0,0 0,1 0,-1 0,1 0,0 0,-1 0,1 0,0 0,0 0,0 0,0 0,1 0,-1 0,0 0,1 0,0 0,-1 0,1 0,0 0,0 0,0-1,0 1,0 0,0-1,1 1,-1 0,1-1,-1 0,1 1,-1-1,1 0,0 0,0 0,-1 0,1 0,3 1,10 5,0-1,1 0,28 6,-25-7,30 10,116 30,-140-39,0-2,1-1,-1-1,41-2,-60-1,-1 0,1 1,-1-2,1 1,-1-1,0 0,0 0,0 0,0 0,0-1,0 0,-1 0,1-1,-1 1,0-1,0 0,0 0,-1 0,1 0,-1-1,0 0,4-7,0-7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2.7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 1,'0'5,"-5"1,-2 6,1 5,6 5,3 4,6-2,7-1,1 2,2 1,-2 1,1 2,-2 1,-4-5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3.2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39 49,'0'-5,"-5"-2,-7 1,-1-5,6 1,5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4.1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918 9,'-33'-5,"31"4,0 0,0 1,0-1,0 1,0 0,0-1,0 1,0 0,0 0,0 0,0 1,0-1,0 0,0 1,0-1,0 1,0 0,0 0,0 0,0 0,0 0,0 0,1 0,-1 1,1-1,-3 3,-12 12,2 0,0 1,1 0,1 2,-14 27,-19 26,-4-5,-4-3,-2-2,-2-3,-97 77,103-94,-3-2,-67 37,51-25,62-46,-11 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25.2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1,'8'0,"1"1,0 0,0 1,-1 0,1 0,-1 1,0 0,0 1,0 0,15 9,4 6,40 36,-26-20,405 302,-45-36,-387-291,48 45,-50-40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0.5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984 0,'-31'2,"-1"1,1 1,0 2,1 1,0 2,-45 17,-167 91,232-112,-220 125,185-100,0 1,-72 69,113-97,0 1,0 0,0 1,1-1,0 0,0 1,0 0,-2 5,4-9,1 0,0 0,0-1,-1 1,1 0,0 0,0 0,0 0,0-1,0 1,0 0,1 0,-1 0,0 0,0-1,1 1,-1 0,0 0,1-1,-1 1,1 1,1 0,-1-1,1 0,0 0,-1 0,1 0,0 0,0 0,-1 0,1-1,0 1,0-1,0 1,3-1,35 5,1-2,76-5,-44 0,766-25,-735 29,-1 4,154 29,-248-34,0 1,0 0,0 1,-1-1,1 2,-1-1,0 1,0 1,0-1,11 10,-15-10,0 0,-1 0,1 1,-1-1,0 1,-1 0,1 0,-1 0,0 0,0 0,0 0,-1 1,0-1,0 0,0 1,-1-1,0 1,0 7,-2 7,0-1,-2 0,0 0,-1-1,-1 1,-1-1,0-1,-1 1,-1-1,-1 0,-18 23,-13 13,-95 92,32-44,-5-5,-148 99,214-165,-2-2,-74 34,102-55,0-1,0 0,-1-1,0-1,-1-1,1 0,0-2,-1 0,1-1,-35-4,-105-27,136 25,2-1,-1-1,1 0,0-2,-23-15,24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15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44 704,'7'-1,"0"1,0-1,0-1,1 1,-1-1,-1-1,1 1,0-1,-1 0,7-4,62-47,-35 23,-20 17,-1-1,0-1,-1-1,-1-1,-1 0,0-1,-1-1,-2 0,13-24,-21 35,-1 0,0-1,0 0,-1 1,0-1,-1-1,0 1,-1 0,0 0,-1-1,0 1,0 0,-1-1,0 1,-1 0,0 0,-1 0,0 0,-1 0,0 1,0-1,-1 1,0 0,-8-10,4 6,-1 1,-1 0,0 1,0 0,-1 1,0 0,-1 1,-21-12,25 17,0 0,0 0,-1 1,1 0,0 0,-1 1,0 0,0 1,1 0,-1 1,0 0,0 0,0 1,-17 4,23-4,1 0,0 1,-1-1,1 1,0 0,0 0,0 0,0 0,1 0,-1 1,0-1,1 1,0 0,0-1,0 1,0 0,0 0,-2 5,-2 7,0 0,-6 31,1-5,3-15,1 1,2 0,0 0,2 1,1-1,2 42,29 164,-20-176,-8-48,1 0,0 0,0 0,1 0,0-1,0 1,1-1,0 0,8 13,-9-18,0 0,0 0,0 0,1 0,0-1,-1 1,1-1,0 0,0 0,0 0,0-1,0 1,1-1,-1 0,0 0,1-1,-1 1,1-1,-1 0,0 0,9-1,17-4,-1-1,0-1,0-2,35-15,51-14,-104 35,21-4,-1-2,38-16,-59 21,0-1,-1 0,0-1,0 0,0-1,0 0,-1 0,-1-1,1 0,10-14,-1 0,1 1,26-24,-10 12,-20 21,-1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2.1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1,'27'44,"2"0,2-3,1 0,61 57,-69-74,166 155,-116-114,120 136,-180-183,-7-8,1 0,1 0,17 15,-24-22,1-2,-1 1,1 0,0 0,0-1,0 1,0-1,0 0,0 0,0 0,1-1,-1 1,0-1,0 1,1-1,-1 0,0-1,1 1,4-1,76-24,95-41,-33 11,-46 18,-79 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1.5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1,'0'5,"0"7,0 6,5 11,7 6,2 6,3-3,-1 2,1-5,-1-5,1-6,-2-3,-3 1,-5 1,-2-3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2.1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3.6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0 215,'7'-2,"-1"0,1 0,-1 0,0-1,0 0,9-6,-4 3,52-26,2 3,1 3,1 3,1 3,1 3,1 3,121-9,-186 23,0-1,0 1,0 0,-1 0,1 1,0-1,0 1,-1 0,1 0,0 1,-1 0,1-1,5 4,-8-2,1-1,-1 1,1 0,-1 0,0 0,0 0,0 0,0 0,-1 0,1 0,-1 1,0-1,0 1,0-1,0 1,-1-1,1 1,-1 5,0 5,0 1,-1-1,0 1,-1-1,-1 0,0 0,-9 21,-44 95,49-116,-182 327,184-333,1-1,0 1,0-1,1 1,0 1,1-1,-2 9,4-16,-1 1,1-1,0 0,0 0,0 1,0-1,1 0,-1 0,0 1,0-1,1 0,-1 0,1 0,-1 1,1-1,0 0,-1 0,1 0,0 0,0 0,1 1,0-1,0 0,0 0,0 0,0 0,0-1,0 1,1-1,-1 1,0-1,0 0,0 0,1 0,-1 0,0 0,0-1,4 0,71-13,-15 2,65-3,-7 14,1 4,231 38,-306-33,0 1,-1 3,-1 1,0 2,71 36,-100-43,-1 0,0 1,-1 0,0 1,0 1,-1 0,0 0,-1 1,-1 1,1 0,-2 0,0 1,-1 0,0 1,-1 0,-1 0,0 0,-1 1,4 22,-6-15,-1 1,0-1,-2 1,-1-1,-1 1,0-1,-2 0,-1 0,-12 35,3-23,-1 0,-2-2,-1 0,-2-1,-30 36,-7 9,-4-2,-3-3,-3-4,-97 77,-154 104,312-244,-1 0,1-1,-1 0,0 0,0 0,-1-1,1 0,-9 1,15-3,-1-1,0 0,0 0,0 0,1 0,-1 0,0 0,0 0,1-1,-1 1,0-1,0 1,1-1,-1 0,0 1,1-1,-1 0,1 0,-1 0,1-1,0 1,-1 0,1 0,0-1,0 1,0-1,0 1,0-1,0 1,0-1,1 1,-1-1,0 0,1 0,-1 1,1-1,0 0,0 0,0 1,0-4,-4-24,2 0,1 0,2 0,1-1,1 1,1 1,1-1,14-39,13-25,51-102,-26 64,0 5,-31 72,-2 0,33-115,-53 142,3-56,-6 60,1-1,1 1,8-34,15-17,4 1,3 1,48-75,-37 65,-27 54,31-40,-33 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5.2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402 688,'122'-151,"-117"145,28-38,-5 9,-2-1,38-69,-59 95,0-1,-1 1,0-1,-1 0,0 0,0 0,-1 0,-1 0,0-1,0 1,-1 0,-1-1,0 1,0 0,-1-1,-3-10,3 16,0 0,0 0,-1 0,0 0,0 0,0 0,-1 1,0 0,0 0,0 0,0 0,-1 0,0 1,0 0,0 0,0 0,-1 1,0-1,0 2,-9-5,5 5,0 0,0 1,0 0,0 0,-1 1,1 0,0 1,0 0,0 1,0 0,0 0,-13 6,-23 9,0 3,1 1,2 2,0 2,2 2,0 1,-69 66,105-89,1 0,0 0,0 1,0 0,0-1,1 2,0-1,1 0,-1 1,1-1,0 1,1-1,-1 1,0 11,1 12,0-1,5 35,0-9,-4-24,-1-11,1-1,1 1,0-1,2 1,0-1,1 0,1 0,1 0,15 34,-7-31,0 0,1-1,0-1,2-1,1 0,0-1,40 29,-9-14,2-3,71 33,-105-55,1 0,0-1,1-1,-1-1,37 6,-42-10,-1-1,0 0,1 0,-1-2,0 1,0-2,0 1,0-2,0 1,15-9,92-41,235-117,-335 160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7.5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599 820,'-25'1,"0"1,0 2,1 0,-1 1,1 2,0 0,1 2,0 1,0 0,1 2,0 0,1 2,1 0,-21 19,17-11,0 0,2 1,1 2,1 0,2 1,0 1,1 0,2 1,1 1,-17 50,30-76,0 1,0-1,0 1,0-1,0 1,0 0,1-1,0 1,0 0,0-1,0 1,1 0,-1-1,1 1,0 0,0-1,0 1,1-1,-1 0,4 6,-1-5,0 1,1-1,0-1,0 1,0-1,0 0,0 0,1 0,-1-1,1 1,0-1,7 1,29 8,1-2,0-1,59 1,137-6,-143-4,424-26,-511 26,1-1,-1 1,1-2,-1 1,0-1,0-1,0 1,-1-2,10-5,-16 9,-1 0,1-1,-1 1,1 0,-1-1,1 0,-1 1,0-1,0 0,0 1,0-1,0 0,0 0,0 0,-1 0,1 0,-1 0,1-3,-1 2,0 0,-1 0,0 0,1 0,-1 0,0 0,0 0,-1 0,1 0,0 1,-1-1,0 0,0 1,0-1,0 1,-2-3,-8-6,-1-1,0 2,-1 0,0 0,0 1,-1 1,0 1,-31-11,-13-1,-63-11,107 27,-72-14,-165-9,-88 25,338 1,-1 0,0 1,1-1,-1-1,0 1,0 0,1-1,-1 1,0-1,1 0,-6-2,8 3,0 0,0-1,-1 1,1-1,0 1,0-1,0 1,0 0,0-1,-1 1,1-1,0 1,0-1,0 1,0-1,0 1,0-1,1 1,-1 0,0-1,0 1,0-1,0 1,0-1,1 1,-1 0,0-1,0 1,1-1,-1 1,0 0,1-1,-1 1,0 0,1 0,-1-1,0 1,1 0,8-7,0 0,0 1,0 0,12-5,255-146,-43 22,58-9,74-40,-283 137,-3-3,97-80,-119 76,-52 50,-1-2,1 1,-1 0,-1-1,1 0,-1 0,0 0,4-12,-7 16,0 1,0-1,0 1,0-1,0 1,-1-1,1 1,0 0,-1-1,0 1,1 0,-1-1,0 1,1 0,-1 0,0-1,0 1,0 0,0 0,0 0,0 0,0 0,-1 1,1-1,0 0,0 0,-1 1,1-1,-3 0,-44-15,45 16,-182-39,153 35,0 0,-1 3,-58 3,88-2,1 1,-1-1,0 1,0 0,1 0,-1 0,0 0,1 0,-1 1,1-1,-1 1,1-1,0 1,0 0,-1 0,1 0,1 0,-1 1,0-1,1 0,-1 1,1-1,-1 1,1-1,0 1,0 0,0 0,0 5,-2 7,2 0,0 0,0 0,3 21,-1-10,1 0,1 0,1 0,1 0,1-1,1 0,2 0,0-1,23 42,12 7,71 93,-91-133,273 349,36 50,-85-122,-227-286,0 1,-2 1,27 45,-41-61,0 0,0 0,-1 0,0 0,-1 1,0-1,-1 1,0 0,-1 0,0 0,-1 0,0 0,0 0,-4 15,2-21,0 1,0-1,0 0,-1 0,0 0,0 0,0 0,-1-1,0 1,0-1,0 0,0 0,0-1,-1 1,0-1,1 0,-1 0,-1-1,1 1,0-1,-11 3,-13 3,1-2,-1 0,-33 1,27-3,-284 30,276-29,5-2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8.1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0 226,'0'-5,"0"-7,6-7,11-5,3-3,8-3,5-1,7-1,2 6,-6 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49.8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1 840,'3'4,"-1"0,2 0,-1-1,0 1,1-1,0 1,-1-1,10 5,-9-5,120 78,-89-61,-2 2,0 1,-1 1,36 36,-59-50,46 56,-52-62,-1-1,1 1,-1-1,0 1,0 0,-1 0,1 0,-1 0,0 0,0 0,0 1,-1-1,0 0,1 0,-1 1,-2 7,2-12,0 1,0 0,0 0,0 0,0 0,0 0,-1 0,1-1,0 1,-1 0,1 0,-1-1,1 1,-1 0,1 0,-1-1,1 1,-1 0,0-1,1 1,-1-1,0 1,0-1,1 1,-1-1,0 0,0 1,0-1,0 0,1 0,-1 1,0-1,0 0,0 0,0 0,-1 0,0-1,1 0,-1 1,1-1,0 0,-1 0,1 0,0 0,-1 0,1 0,0 0,0 0,0-1,0 1,0 0,0-1,0 1,1 0,-1-1,0-2,-4-13,1 1,0-1,2 0,0 0,1 0,2-28,16-105,-14 132,1-7,2 0,0 0,2 1,0-1,2 2,13-24,-19 39,1 0,1 0,0 0,0 1,0 0,1 0,0 1,12-10,-14 13,-1 1,1-1,0 1,0 0,0 0,1 0,-1 1,0 0,1 0,-1 0,0 1,1 0,-1 0,1 0,10 2,0 2,1 1,-1 0,0 1,0 1,0 0,-1 1,-1 1,1 0,23 22,1 4,63 77,-99-109,0 0,0 0,-1 1,1-1,-1 1,0-1,0 1,0 0,-1 0,1 0,-1 0,0 0,0 0,0 7,-13-60,10-3,1 0,13-100,32-103,-28 175,-7 32,2 0,2 0,31-75,-43 121,0-1,0 0,1 0,-1 1,1-1,-1 1,1-1,0 1,0 0,0-1,0 1,0 0,0 0,1 0,-1 1,1-1,-1 1,1-1,-1 1,1 0,0 0,0 0,0 0,0 1,0-1,3 0,0 2,-1 1,0-1,1 1,-1 0,0 0,0 0,1 1,-2 0,1 0,0 0,-1 0,9 9,122 122,-32-28,-80-85,161 167,-163-163,-1 1,-1 1,-1 0,-2 2,25 58,-26-48,-13-38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1.7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390 1343,'-64'-22,"55"22,0 0,0 1,0 0,0 1,0 0,1 0,-1 1,1 0,0 1,-1 0,1 0,1 1,-1 0,1 0,0 0,0 1,0 0,1 1,-6 7,-12 16,1 1,1 0,-17 37,35-62,-4 7,1 1,0-1,1 1,0 0,-6 30,11-41,1 0,-1 0,1 0,0 0,0 1,0-1,0 0,1 0,-1 0,1 0,0 0,-1 0,2 0,-1 0,0 0,0 0,1 0,0-1,0 1,-1 0,1-1,1 0,-1 1,0-1,1 0,-1 0,1 0,-1-1,1 1,0-1,0 1,0-1,0 0,5 1,39 15,63 17,-99-32,0 0,0 0,0-1,1 0,-1-1,0 0,20-4,-27 3,0 0,-1-1,1 0,0 1,-1-1,1 0,-1-1,0 1,0 0,0-1,0 0,0 0,0 0,-1 0,0 0,1 0,-1-1,0 1,-1-1,1 0,-1 1,1-1,-1 0,0 0,0-6,3-12,-2 0,0 0,-3-33,0 31,-3-121,2-109,8 209,-5 42,-1 1,1 0,0 0,0-1,0 1,0 0,0 0,0 0,0 0,1 0,-1 0,1 1,0-1,-1 0,1 1,2-2,-3 2,0 1,0 0,0 0,0 0,-1-1,1 1,0 0,0 0,0 1,0-1,0 0,-1 0,1 0,0 0,0 1,0-1,-1 0,1 1,0-1,0 1,-1-1,1 1,0-1,-1 1,1-1,0 2,18 20,-14-16,51 56,3-2,2-3,70 49,-114-92,70 55,2-3,4-5,110 55,-191-110,0 0,1-1,0-1,0 0,0 0,0-2,24 3,-34-5,1 0,0 0,-1-1,1 1,0-1,-1 0,1 0,-1 0,1 0,-1-1,1 1,-1-1,0 0,0 0,0 0,0-1,0 1,0 0,-1-1,1 0,-1 0,0 0,0 0,0 0,0 0,0 0,-1-1,1 1,-1-1,0 1,1-7,3-17,-2 1,0-1,-2-41,1-4,7-524,-14 505,-4 0,-5 1,-3 0,-45-135,45 177,-36-70,46 104,-1 0,-1 0,0 1,-1 0,0 1,-1 0,0 0,-1 1,-14-10,22 18,-1 1,0-1,0 1,0 0,0 0,0 0,-1 0,1 1,0 0,-1 0,1 1,-1-1,1 1,-1 0,1 1,-1 0,1-1,0 2,-1-1,1 0,0 1,0 0,0 1,0-1,0 1,0 0,1 0,-1 0,1 0,-6 7,2-2,1-1,0 2,0-1,1 1,0 0,0 0,1 1,0 0,1 0,0 0,1 0,0 1,0-1,-1 19,4-24,1 1,-1-1,1 0,0 0,0 1,1-1,-1 0,1 0,0-1,1 1,-1 0,1-1,0 1,7 7,5 5,2 0,20 17,-5-6,211 217,68 64,-253-253,48 44,-90-88,0 0,0-1,1 0,0-2,21 9,-24-14,0 0,0-2,1 0,-1 0,1-1,0-1,-1-1,1 0,-1-1,20-4,-26 3,0 0,-1-1,1 0,-1 0,0 0,0-1,-1 0,1 0,-1-1,0 0,0 0,-1 0,7-10,19-19,-13 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2.3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1 439,'0'-2,"1"-1,0 1,-1 0,1 0,0 0,0 1,0-1,1 0,-1 0,0 1,1-1,-1 0,1 1,-1-1,5-1,27-20,24-5,0 3,2 2,78-19,-56 18,78-35,203-80,-280 110,-39 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3.7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0 702,'4'-1,"-1"1,1-1,-1 0,1 0,-1-1,0 1,0-1,1 1,-1-1,0 0,0 0,3-4,36-34,-31 29,39-42,-3-2,-2-3,-3-1,-3-2,60-124,-95 177,0-1,0 0,-1 0,-1 0,1-1,-1 1,1-13,-3 19,0 1,0-1,-1 0,1 1,-1-1,1 1,-1-1,0 0,0 1,0 0,0-1,0 1,0-1,-1 1,1 0,-1 0,0 0,0 0,0 0,0 0,0 1,0-1,0 0,0 1,-1 0,1 0,0-1,-1 1,1 1,-5-2,-5-1,0 1,-1 0,1 1,-1 0,1 1,-1 0,1 1,-1 1,1 0,-15 4,6 0,1 0,-1 2,2 0,-1 1,-21 14,38-21,-1 1,1-1,0 1,0-1,0 1,0 0,0 0,1 0,0 1,-1-1,1 0,0 1,0 0,1-1,-1 1,1 0,0 0,0 0,0 0,1 0,-1 0,1 0,0 0,0 0,0 0,1 0,-1 0,1 0,0 0,0 0,1 0,-1 0,1 0,0-1,0 1,0-1,0 1,1-1,-1 0,1 0,0 0,0 0,6 4,75 60,3-3,140 76,-188-119,1-2,44 16,-79-34,0 1,1 1,-1-1,0 1,0 0,0 0,-1 0,1 1,-1-1,1 1,-1 0,-1 1,1-1,0 0,-1 1,0 0,0 0,-1 0,1 0,-1 1,0-1,1 7,-1-4,-2 0,1 0,-1 0,0-1,0 1,-1 0,0 0,-1 0,1 0,-1-1,-1 1,0-1,0 0,0 1,-7 8,-132 187,61-102,81-101,-1 1,1-1,-1 1,1-1,-1 1,1 0,-1-1,1 1,0 0,-1-1,1 1,0 0,-1-1,1 1,0 0,0-1,0 1,0 0,-1 0,1-1,0 1,0 0,1 0,-1-1,0 1,0 0,0 0,0-1,1 1,-1 1,1-2,0 1,1 0,-1-1,0 1,0-1,0 1,1-1,-1 1,0-1,0 0,1 0,-1 1,0-1,1 0,1-1,50-5,-12-7,0-1,-1-2,-1-2,72-44,-25 14,6-5,-72 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2.8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0 177,'35'-2,"0"-2,0-1,-1-2,38-13,0 2,402-74,-337 69,-107 17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4.44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0,'0'5,"0"7,6 1,1 4,-1 4,5 4,-1 2,9 2,1 2,3-5,-3-7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5.0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5.5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901 1,'-7'1,"0"0,0 0,0 0,0 1,1 1,-1-1,0 1,1 0,0 0,-1 1,1 0,-9 8,-10 9,-34 37,28-26,-64 69,-96 134,120-145,54-68,-49 62,-102 101,154-172,0 1,2 0,-17 23,16-14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4:56.6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18,'0'-1,"0"0,0 1,0-1,0 0,0 1,0-1,1 0,-1 1,0-1,0 0,0 1,1-1,-1 0,0 1,1-1,-1 1,0-1,1 1,-1-1,1 1,-1-1,1 1,-1-1,1 1,-1-1,1 1,-1 0,1-1,0 1,0-1,24 4,21 19,204 150,38 26,130 85,-277-185,-132-92,0 0,-1 1,0 0,13 15,-8-3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0.2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713 837,'0'0,"0"-1,0 1,0 0,0-1,0 1,0-1,0 1,0-1,0 1,0-1,1 1,-1-1,0 1,0-1,0 1,1-1,-1 1,0 0,1-1,-1 1,0-1,1 1,-1 0,0-1,1 1,-1 0,0 0,1-1,-1 1,1 0,-1 0,1 0,0-1,19 5,18 20,-14 0,0 1,-2 1,-1 1,-1 1,21 41,8 9,195 241,-131-179,-106-131,-1 0,0 0,-1 0,0 1,5 12,-10-21,1 0,0 0,-1 0,0 1,1-1,-1 0,1 0,-1 0,0 1,0-1,0 0,0 0,0 1,0-1,0 0,0 0,0 1,-1-1,1 0,0 0,-1 1,1-1,-1 0,0 0,1 0,-1 0,0 0,1 0,-1 0,0 0,0 0,0 0,0-1,0 1,0 0,0-1,0 1,0 0,-1-1,1 1,0-1,0 0,0 1,-1-1,1 0,0 0,0 0,-1 0,1 0,0 0,0 0,-1 0,1 0,0-1,-2 0,-17-2,1-2,-1 0,1-2,1 0,-1-1,1-1,-23-15,5 5,-107-60,4-5,4-7,4-5,-212-202,308 264,2-2,1-2,-44-66,67 88,0-1,1 0,0 0,2-1,0 1,1-2,0 1,2 0,0-1,1 0,1 1,2-31,1 37,-1-1,2 1,-1-1,2 1,0 0,0 0,1 0,0 1,1-1,1 2,13-20,-5 13,1 0,1 2,0 0,1 0,35-20,0 2,1 3,2 2,1 3,0 2,113-29,-131 44,0 2,0 1,1 2,-1 2,1 1,-1 3,1 1,-1 1,0 3,49 15,-7 6,134 69,63 59,2 1,-120-80,42 22,-187-92,0 1,-1 1,0 0,-1 0,0 1,0 1,10 13,-18-19,0 1,-1-1,0 1,0 0,-1 0,0 0,0 0,-1 1,1-1,-2 1,1 0,-1 0,0-1,-1 1,0 0,0 0,-2 12,-5 13,-1 0,-2 0,-1-1,-2-1,-27 51,-103 145,85-139,47-70,-204 302,150-233,-113 119,161-188,-1-1,-1-1,-1 0,0-2,-1 0,-1-1,0-1,0-2,-1 0,-1-1,-29 7,-110 36,123-36,-1-2,-1-2,0-2,-1-1,-52 3,25-12,46-1,0 1,0 1,0 1,0 1,1 1,-29 9,48-14,9-6,8-6,4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0.8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1,'0'5,"0"7,0 7,5 9,7 1,7 1,-1 0,3 0,-3 0,-4-5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1.3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12 12,'-5'-5,"-1"-2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2.6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298 1,'-32'0,"9"-1,0 1,-1 2,-34 5,51-5,1 0,-1 0,0 0,1 1,-1 0,1 0,0 1,0-1,0 1,1 1,-1-1,1 1,0 0,0 0,-7 12,7-10,1 0,0 0,0 0,1 0,0 1,0-1,1 1,0 0,0 0,1 0,0 0,0 0,1 0,0 0,2 11,-1-13,1 0,-1 0,1 0,1-1,-1 1,1-1,0 1,0-1,1 0,-1 0,1-1,0 1,0-1,1 0,-1 0,1 0,0 0,0-1,1 0,-1 0,7 2,0 0,71 33,151 46,-230-83,0 0,0 0,0 0,0-1,0 1,0-1,0 0,0 0,0 0,0-1,0 0,0 1,0-1,0-1,0 1,-1 0,6-4,-5 2,-1 0,0 0,1 0,-1 0,0-1,-1 1,1-1,-1 0,1 0,-1 0,0 0,-1 0,1-1,-1 1,2-7,0-13,2-1,1 24,6 14,11 14,1-1,0-1,51 38,-42-37,-2 2,31 34,-43-40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4.2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561 17,'-10'0,"-12"0,0 1,-25 4,39-4,0 1,1 0,-1 1,0 0,1 0,0 0,0 1,0 0,-10 8,-10 12,2 0,0 2,1 0,2 2,-23 37,11-10,3 0,-25 64,39-77,1 0,2 0,2 2,2-1,-7 66,17-107,-1 0,1-1,0 1,0 0,0-1,0 1,0 0,1-1,-1 1,0 0,1-1,-1 1,1-1,0 1,-1 0,1-1,0 0,0 1,0-1,0 1,0-1,0 0,0 0,1 0,-1 0,3 2,-1-2,0 0,0-1,0 1,0-1,0 1,0-1,0 0,0 0,0 0,0-1,0 1,0-1,4-1,12-4,-1 0,-1-2,26-14,17-11,-4 4,-2-2,54-43,-94 64,0-2,-1 1,-1-2,0 0,-1 0,0-1,-1 0,-1-1,0 0,-1 0,0-1,6-22,-9 16,-1 0,-2-1,0 1,-1 0,-4-37,1 28,2 0,3-32,18-80,-20 151,0 1,1-1,0 0,0 1,1-1,4 9,31 76,-29-72,49 97,6-2,86 117,-143-222,947 1308,-906-1256,-2 1,49 91,-89-143,-1 0,-1 1,0 0,0-1,-1 1,-1 1,0-1,-1 0,-1 0,0 1,0-1,-1 0,-4 18,4-26,-1 1,1-1,-1 0,0 1,-1-1,1 0,-1 0,0-1,0 1,0 0,-1-1,0 0,0 0,0 0,0 0,0-1,-1 1,0-1,1 0,-1-1,-1 1,1-1,0 0,0 0,-1-1,1 1,-1-1,1-1,-1 1,0-1,1 0,-1 0,-7-1,-7-3,0 0,0-2,1 0,-1-1,1-1,-18-11,-21-7,-27-11,1-4,3-4,1-3,2-3,3-4,3-3,2-3,-106-120,141 142,1-2,3 0,-32-57,51 76,1-1,1-1,2 0,0 0,1-1,1 0,2 0,-3-41,6 43,0-1,2 1,1 0,1-1,10-40,-8 49,0 1,1-1,1 1,0 1,1-1,1 1,0 0,0 1,19-18,7-3,2 1,1 2,42-26,-58 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5.1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347 1,'-5'2,"-1"0,0 1,1 0,-1 0,1 0,0 1,0-1,0 1,-8 9,11-11,-15 15,0 2,2-1,0 2,1 0,1 1,0 0,2 1,1 1,-8 23,9-18,1-1,1 1,2 0,0 1,2-1,2 1,2 42,0-60,0-1,1 1,0 0,1-1,0 1,1-1,0 0,0 0,1-1,1 1,0-1,0 0,13 14,-8-12,1-1,-1-1,2 1,0-2,0 0,0 0,1-2,26 10,4-3,2-2,0-2,0-3,0-1,66-2,-52-2,55 1,218-25,-324 22,0 0,0-1,-1 0,1-1,-1 0,1-1,-1 0,0 0,0 0,8-7,-12 8,-1-1,1 0,-1 0,0 0,0 0,0 0,-1-1,0 1,1-1,-2 0,1 0,0 1,-1-1,0 0,0 0,-1 0,1-1,-1 1,0-7,-2-12,-1 1,-1 0,-1-1,-1 2,-1-1,-1 1,-1 0,-18-34,8 25,0 0,-2 0,-1 2,-50-50,55 63,-1 2,0 0,-1 1,-1 1,0 0,-1 2,0 1,0 0,-1 1,0 2,-1 0,1 1,-38-2,18 4,1 3,-1 1,0 2,0 2,1 2,-67 20,73-18,-1-2,0-1,-1-2,1-1,0-2,-47-4,75 2,-1 0,1-1,0 0,0 0,0 0,-12-6,-3-6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3.6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0,'0'4,"4"1,4 4,6 0,0 6,1 1,6 1,4 2,4 1,2 1,-1 1,-2 1,-1-4,-6 3,-3-3,-3-1,-6-3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6.3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1 661,'53'0,"-1"2,1 2,0 2,-1 3,0 2,-1 2,-1 3,0 1,57 30,-101-44,0 0,-1 1,0 0,1 0,-1 0,-1 0,8 10,-11-13,0-1,-1 1,1 0,0 0,-1 0,1 0,-1 0,0 0,1 1,-1-1,0 0,1 0,-1 0,0 0,0 0,0 0,0 1,0-1,-1 0,1 1,-1-1,0 1,0-1,0 0,0 0,0 1,0-1,0 0,0 0,0 0,-1-1,1 1,0 0,-1 0,1-1,0 1,-1-1,1 1,-1-1,-1 1,-3 1,0-1,0 0,0 0,0-1,0 0,0 0,0 0,0-1,0 1,0-1,1-1,-1 1,0-1,-8-4,5 1,0 0,0-1,0 0,1 0,0-1,0 0,-11-14,1-1,2-1,1-1,0-1,2 0,-14-36,17 33,0 1,2-2,1 1,2-1,0 0,2-1,1 1,4-58,0 72,0 0,1 0,0 0,1 0,1 1,1 0,0 0,0 0,1 0,1 1,0 0,1 1,1 0,0 1,0-1,1 2,0 0,1 0,13-8,-15 13,1 0,0 0,0 1,0 0,0 1,0 1,1-1,-1 2,1 0,0 0,18 2,9 2,1 1,41 12,28 13,-2 6,181 84,-99-38,-155-67,-9-5,-1 1,0 1,35 22,-54-29,1 0,-1 0,0 0,-1 0,1 1,-1 0,0 0,0 0,0 0,-1 0,1 1,-2 0,1 0,0 0,-1 0,0 0,-1 0,1 0,0 12,-4 41,-1-33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8.4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333 1157,'-18'1,"-1"1,1 0,1 1,-1 1,0 1,1 1,0 0,1 1,-1 1,1 1,0 0,1 1,0 0,1 1,0 1,-13 15,22-22,1-1,1 1,-1 0,1 0,-1 0,2 0,-1 1,0-1,1 1,0 0,1 0,-1 0,1 0,0 0,0 8,1-11,1 0,-1 0,1 1,0-1,0 0,0 0,0 0,0 0,1 0,-1 0,1-1,0 1,0 0,0-1,0 0,0 1,1-1,-1 0,1 0,-1 0,1 0,0-1,0 1,0-1,0 1,0-1,0 0,0 0,4 0,427 99,-373-82,12 3,2-2,101 12,-172-31,1 1,-1-1,1 0,-1 0,1 0,-1-1,1 1,-1-1,1 0,-1-1,0 1,1-1,-1 0,5-3,-7 4,-1-1,1 0,-1 0,1 1,-1-1,0 0,0 0,0-1,0 1,0 0,0 0,-1 0,1-1,-1 1,1 0,-1-1,0 1,0 0,0-1,0 1,0 0,-1-1,1 1,-1 0,1-1,-1 1,0 0,-2-4,-6-14,-1 0,-21-33,5 9,-307-529,332 566,10 9,13 11,107 71,3-5,171 74,-57-31,-206-101,288 142,-256-131,2-4,123 30,-169-52,1 0,-1-2,1-2,0 0,0-2,32-4,-58 4,0-1,-1 1,1-1,0 0,-1 0,1 0,-1 0,1 0,-1-1,0 1,1-1,-1 1,0-1,0 0,0 0,0 0,0 0,-1 0,2-3,0 1,-1 0,-1-1,1 1,-1-1,0 0,0 1,0-1,0 0,-1 1,0-8,-2-10,-1-1,-1 1,-12-40,10 42,-35-137,-118-380,134 471,-2 1,-4 1,-2 2,-3 1,-80-102,95 139,-1 1,-1 1,-1 0,-46-31,57 45,1 0,-1 1,0 1,-1 0,1 1,-1 0,0 1,0 1,-1 0,1 1,-1 0,-24 1,31 2,0 1,0 1,0-1,0 1,1 0,-1 1,1 0,0 0,0 0,0 1,1 0,0 1,-1-1,2 1,-1 0,1 1,-8 12,8-12,-1 1,2 0,-1 0,1 0,1 0,0 1,0 0,0 0,1-1,0 1,1 0,0 1,1-1,-1 0,3 18,0-20,1-1,-1 0,1 0,0 0,1 0,-1 0,1 0,0-1,1 0,7 8,57 45,-49-43,159 122,252 146,-314-218,3-5,2-5,199 61,-294-108,1-2,0-1,40 3,-58-7,0-1,0 0,0-1,1 0,-1 0,0-1,-1-1,1 1,0-2,-1 1,1-1,16-11,-21 11,0-1,0 0,0 0,-1-1,1 1,-1-1,-1 0,6-11,6-8,-3 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19.9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1 430,'1'3,"0"0,1 0,-1 0,1-1,0 1,0 0,0-1,0 0,1 1,-1-1,1 0,-1 0,1 0,0 0,0-1,-1 1,7 1,1 3,325 187,-74-45,-251-141,0-1,-1 2,0-1,0 1,14 17,-21-24,-1 1,1-1,-1 1,0-1,1 1,-1 0,0 0,0-1,0 1,0 0,0 0,-1 0,1 0,-1 0,1 0,-1 1,0-1,1 0,-1 0,0 0,-1 0,1 0,0 0,-1 0,1 1,-1-1,1 0,-1 0,0 0,0-1,0 1,0 0,0 0,0 0,-1-1,1 1,-1-1,1 1,-3 1,3-2,0-1,1 1,-1-1,0 1,0-1,0 1,0-1,0 0,0 1,0-1,1 0,-1 0,0 0,0 1,0-1,0 0,0 0,0-1,0 1,0 0,0 0,0 0,0-1,0 1,0 0,0-1,0 1,-1-2,-1 0,1 0,0 0,-1-1,1 1,0-1,0 0,0 1,-2-7,-2-4,1 1,0-1,-3-19,1-12,2 0,3-1,1 0,5-44,-2 72,1 0,1 0,1 1,0-1,1 1,0 0,2 0,0 1,0 0,2 1,0 0,20-23,4 1,2 0,1 3,46-32,-76 60,0 0,0 0,1 1,0 1,0-1,0 1,0 0,0 1,1 0,-1 0,1 1,-1 0,1 1,-1-1,1 2,0-1,-1 1,1 1,-1-1,0 1,1 1,-1 0,0 0,0 0,12 8,12 10,0 0,-2 2,0 1,38 42,-34-33,22 12,-42-36,-2 1,1 0,-1 0,-1 2,1-1,11 18,-8 12,-15-39,1-1,-1 1,0-1,0 1,0-1,0 1,0 0,0-1,0 1,0-1,0 1,-1 0,1-1,-1 1,1-1,-1 1,0-1,1 0,-1 1,0-1,0 0,0 1,-2 1,3-3,-1 0,1 0,0 0,0 1,-1-1,1 0,0 0,-1 0,1 0,0 0,0 0,-1 0,1 0,0 0,-1 0,1 0,0 0,-1 0,1 0,0 0,0-1,-1 1,1 0,0 0,0 0,-1 0,1 0,0-1,0 1,-1 0,1 0,0 0,0-1,0 1,0 0,-1 0,1-1,0 1,0-1,-7-17,0-20,7 17,0-1,1 1,1-1,2 1,-1 0,15-40,-3 17,3 1,27-48,-34 71,0 1,1 0,2 1,24-27,-34 40,1 1,-1 0,1 1,0-1,0 1,1 0,-1 0,1 0,10-3,-13 6,1-1,-1 1,1-1,-1 1,1 0,-1 0,1 1,-1-1,1 1,-1-1,0 1,1 0,-1 1,0-1,1 0,-1 1,0 0,4 3,13 11,34 34,-19-17,-12-12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2.0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238 1482,'-1'-7,"0"1,0-1,0 1,-1-1,-5-9,-4-22,8 19,3 10,-1 1,0 0,-1 0,0 0,0 0,-7-13,8 19,1 1,-1 0,0 0,0 0,0 0,0 0,0 0,0 0,0 1,0-1,0 0,0 0,0 1,-1-1,1 1,0-1,0 1,-1 0,-1-1,1 1,-1 0,0 0,0 1,1-1,-1 1,0-1,1 1,-1 0,1 0,-1 0,1 1,-1-1,-2 2,-11 10,-1 0,2 1,0 0,0 2,-19 26,32-38,-1 1,1-1,0 1,0 0,0 0,0 0,1 0,0 0,0 0,0 0,1 0,0 0,0 0,0 0,1 0,-1 0,1 0,0 0,1 0,-1 0,1 0,0 0,0 0,1-1,2 5,10 15,1-1,0-1,31 31,-20-22,48 60,-37-41,3-1,2-2,2-2,62 48,-99-87,0-1,0 1,0-2,1 1,0-1,0-1,0 0,11 3,-18-6,0 0,0 0,0 1,0-1,0-1,0 1,0 0,0 0,0-1,0 1,0-1,0 0,0 0,0 1,0-1,0 0,1-2,0 1,-2 0,1-1,0 1,0-1,-1 1,1-1,-1 1,0-1,0 0,0 1,0-1,0 0,0 0,-1 0,1-5,0-13,-1 0,-1 0,-1 1,0-1,-2 0,0 1,-9-25,-60-140,50 131,-13-29,-44-117,66 131,15 69,0 0,-1 0,1 0,0 0,-1 0,1 0,-1 0,1 0,0 0,-1 1,1-1,-1 0,1 0,0 1,-1-1,1 0,-1 1,1-1,-1 0,1 1,-1-1,1 1,-1-1,0 1,1-1,-1 1,1-1,-1 1,0-1,1 2,20 20,20 17,1-1,1-2,3-2,56 32,35 27,-15 1,114 78,-233-170,0 0,0 1,0-2,0 1,0 0,1-1,-1 1,1-1,-1 0,1 0,-1-1,1 1,0-1,-1 0,1 0,0 0,-1 0,1 0,0-1,-1 0,8-2,-8 1,1-1,-1 0,1 0,-1 0,0-1,-1 1,1-1,0 0,-1 1,0-1,0 0,0 0,0-1,-1 1,0 0,0 0,0-1,0-4,5-26,-1-1,-3 1,-2-57,-18-108,12 145,-6-47,-4 0,-5 1,-4 1,-5 2,-4 0,-4 2,-4 2,-4 2,-66-97,62 111,33 48,-1 2,-1-1,-2 2,-1 1,-34-33,54 57,0 1,1-1,-1 0,0 1,0 0,0-1,0 1,0 0,-1 0,1 0,0 0,0 0,-1 1,1-1,0 1,-1-1,1 1,-1 0,1 0,-1 0,1 0,0 1,-1-1,1 1,0-1,-1 1,1 0,0 0,0 0,-1 0,-1 2,2-1,0 0,1 0,-1 0,1 1,0-1,0 1,0-1,0 1,0-1,0 1,1 0,-1-1,1 1,0 0,0-1,0 1,0 0,0-1,0 1,1 0,0-1,-1 1,1 0,0-1,0 1,0-1,1 0,1 3,16 26,1-2,1 0,2-1,1-1,1-2,29 24,50 53,170 239,-175-208,169 173,-257-295,-4-2,2-1,-1 0,1-1,0 0,1 0,18 10,-25-16,-1-1,1 1,0 0,0-1,0 0,0 1,0-1,0 0,0-1,0 1,-1 0,1-1,0 0,0 1,0-1,-1 0,1-1,0 1,-1 0,1-1,-1 1,1-1,-1 0,0 0,0 0,0 0,0 0,0-1,0 1,-1 0,1-1,1-3,2-4,0 1,-1-1,-1 0,0 0,0-1,-1 1,0-1,0-18,6-23,-2 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2.5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1 305,'0'-5,"0"-8,0-5,5 0,2-3,10 3,2-1,3-3,8 4,4-7,1-4,1-2,3 5,1 6,-1 6,-8 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3.7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230 486,'5'-7,"-1"0,1-1,-1 0,0 0,-1 0,0-1,-1 1,1-1,1-14,1 1,9-29,-3-1,-2 0,4-68,-13 116,0 0,0 0,0 1,0-1,-1 0,0 0,1 0,-1 1,-1-1,1 1,0-1,-1 1,0-1,0 1,0 0,0 0,0 0,-1 0,0 0,-3-3,2 3,0 1,0 0,-1 0,1 0,-1 1,1 0,-1 0,1 0,-1 0,1 0,-1 1,0 0,1 0,-8 1,0 1,0 0,1 1,-1 0,1 1,0 0,0 1,0 0,0 0,1 1,0 1,0 0,-11 11,14-12,1 1,0-1,0 2,1-1,0 1,0-1,0 1,1 1,1-1,-4 12,6-16,0 0,1 0,0 0,0 0,0 0,1 0,-1-1,1 1,0 0,0 0,0 0,0-1,1 1,0-1,-1 1,1-1,1 1,-1-1,0 0,1 0,-1 0,1-1,0 1,0 0,0-1,6 3,18 13,1-2,0-2,31 12,-30-14,-2 1,1 1,40 28,-65-40,0 1,0 0,0-1,0 1,-1 1,1-1,-1 0,1 1,-1-1,-1 1,1 0,0-1,-1 1,0 0,1 0,-2 0,1 0,0 0,-1 0,0 1,0-1,0 0,0 0,-2 6,-2 7,-1-1,0 1,-1-1,-14 25,6-12,-72 154,-43 100,126-275,0 1,0-1,1 1,0-1,1 1,0 0,0 15,1-22,0 0,0 0,1-1,-1 1,0 0,1 0,-1-1,1 1,0 0,0-1,-1 1,1 0,0-1,0 1,1-1,-1 0,0 1,0-1,1 0,-1 1,1-1,-1 0,1 0,-1 0,1-1,-1 1,1 0,0-1,0 1,-1-1,1 1,0-1,0 0,0 0,-1 0,1 0,0 0,0 0,0 0,0 0,-1-1,1 1,3-2,43-9,-1-3,0-1,-1-3,-1-1,84-50,-88 39,-2-1,0-1,64-73,25-22,10 4,-115 104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4.2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7,'0'-5,"0"4,0 6,0 8,0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4.5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31,'0'-5,"0"-7,0-1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5.1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60 0,'0'5,"0"7,0 7,0 5,0 3,0 3,0 1,-5 6,-1 1,-1 0,-3 3,-6 6,0-6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25.8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0,'21'0,"0"1,-1 0,1 2,-1 0,0 1,0 1,23 9,213 88,312 173,-525-254,55 20,-36-16,-58-24,0 1,0-1,0 1,0 0,0 1,-1-1,1 1,-1-1,0 1,3 3,0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4.0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7.1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0,'8'1,"-1"0,0 0,1 1,-1 0,0 0,0 1,0 0,-1 0,9 5,58 41,-55-36,29 23,-3 2,0 1,-3 3,-1 1,-3 2,-1 1,42 75,-77-121,-1 1,0 0,1 0,-1-1,0 1,1 0,-1-1,1 1,-1 0,1-1,-1 1,1-1,0 1,-1-1,1 1,0-1,-1 1,1-1,0 0,0 1,-1-1,1 0,0 0,0 1,-1-1,1 0,0 0,0 0,1 0,-1-1,0 0,0 1,1-1,-1 0,0 0,0 0,0 0,0 0,0 0,0 0,-1 0,1-1,0 1,0 0,0-2,19-57,-18 54,8-40,-8 32,1 0,0 0,1 0,0 1,1 0,1 0,0 0,0 1,11-15,-13 24,-1-1,1 1,0 1,0-1,0 1,1-1,-1 1,0 0,1 1,0-1,-1 1,1 0,0 0,0 0,-1 1,1 0,0 0,0 0,0 0,0 1,-1 0,6 1,0 0,0 1,0 0,-1 1,0 0,0 1,0-1,0 2,0-1,11 11,3 8,-2 1,-1 1,32 53,-30-45,-18-28,0 1,0 0,0 0,-1 0,5 15,-10-15,-6-18,-8-22,14 25,0-1,1 1,0-1,1 1,0-1,0 0,1 1,0-1,0 1,1-1,0 1,0-1,1 1,0 0,1 0,0 1,0-1,1 1,-1 0,2 0,-1 0,1 1,0-1,8-5,-12 11,1 0,-1 0,1 0,-1 0,1 1,-1-1,1 1,0 0,-1 0,1 0,0 0,-1 0,1 0,-1 1,1-1,0 1,-1 0,1 0,-1 0,0 0,1 0,-1 1,0-1,0 1,0-1,0 1,0 0,0 0,0-1,2 5,9 8,-2 0,0 1,10 17,-17-27,82 120,16 25,-80-112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8.9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775 1001,'-34'1,"0"1,-1 2,1 1,1 2,-1 1,1 1,1 2,-39 19,-33 23,-157 107,254-155,-1 0,0 1,1-1,-1 1,1 1,-11 13,17-19,1 0,-1 0,0 0,1 0,-1 0,0 0,1 1,0-1,-1 0,1 0,0 0,-1 1,1-1,0 0,0 0,0 1,0-1,0 0,0 0,1 3,0-3,0 1,0-1,0 1,1-1,-1 0,0 1,1-1,-1 0,1 0,-1 0,1 0,0 0,-1-1,1 1,0 0,-1-1,1 1,4 0,7 1,0 0,1-1,-1 0,1-1,0-1,-1 0,0-1,1 0,-1-1,0-1,0 0,17-8,4-3,0-2,0-2,35-26,-57 37,0-1,0 0,-1 0,-1-2,1 1,-2-1,1-1,-2 0,0 0,0 0,-1-1,0 0,9-28,-15 36,1 0,-1 0,1 0,1 0,-1 0,1 0,0 1,0-1,0 1,5-5,-7 8,0 1,-1-1,1 0,0 1,0-1,0 1,0-1,0 1,0-1,0 1,0 0,0 0,0 0,0-1,0 1,1 0,-1 0,0 0,0 0,2 1,-1 0,0 0,0 0,0 0,0 0,0 1,-1-1,1 0,0 1,-1 0,1-1,-1 1,1 0,1 3,21 31,-5-4,2-1,1 0,2-2,1-1,42 38,-60-61,22 20,1-2,1-1,1-2,53 26,-82-44,0-1,1 1,-1-1,1 0,-1 0,1 0,0-1,-1 1,1-1,0 0,-1 0,1 0,0-1,-1 1,1-1,-1 0,1 0,-1 0,1 0,-1-1,0 1,1-1,3-3,-3 1,0-1,0 1,0-1,-1 0,1 0,-1-1,0 1,-1-1,1 0,-1 1,0-1,-1 0,2-9,4-36,-2 0,-3-1,-5-70,1 25,3-108,-17-343,14 530,-1-14,-12-45,14 70,-1-1,-1 1,1 0,-1 0,0 0,-1 1,0-1,0 1,0 0,-1 0,-10-11,14 16,0 0,0 0,0 0,0 0,0 0,0 1,0-1,0 0,-1 1,1-1,0 0,-1 1,1-1,0 1,-1 0,1-1,0 1,-1 0,1 0,-1 0,1 0,0 0,-1 0,1 1,0-1,-1 0,1 1,-1-1,1 1,0-1,0 1,-1 0,1-1,0 1,0 0,0 0,0 0,0 0,0 0,0 0,0 0,0 0,1 0,-2 3,0 0,0 0,0 0,1 0,-1 1,1-1,0 1,1-1,-1 0,1 1,0-1,0 1,0-1,1 7,7 13,1-1,1 0,1-1,2 0,17 25,-17-26,79 110,-56-82,-31-41,18 23,0 0,51 50,-66-73,1-1,0 0,0-1,0 1,1-2,0 1,0-1,1-1,-1 0,1-1,0 0,0 0,0-1,15 1,60-5,-68 0,1 0,0 2,0 1,-1 0,1 1,36 9,-54-11,1 1,-1-1,1 0,-1 1,0-1,1 1,-1 0,0-1,1 1,-1 0,0 0,0 0,0 0,0 0,0 0,0 0,0 0,0 0,0 0,-1 1,1-1,0 0,0 3,-4 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9.50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89,'5'0,"13"0,7 0,10 0,10-5,12-2,7 1,3-5,0 1,-1 1,-1 2,-2 3,-6 2,-8-4,-6-1,-7 0,-3 3,-8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00.86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139 669,'1'-7,"1"-1,-1 1,1 0,0 0,1-1,0 1,7-12,8-21,66-298,-76 298,-4 25,0-1,-1 0,0 0,-1-1,-1-22,0 36,-1 1,0-1,-1 1,1-1,0 1,-1 0,1-1,-1 1,0-1,0 1,0 0,0 0,0-1,-1 1,1 0,-1 0,1 0,-1 0,0 1,1-1,-1 0,0 1,0-1,0 1,0-1,-1 1,1 0,0 0,-1 0,1 1,0-1,-1 0,1 1,-1-1,-4 1,2 0,0 1,0 0,0 0,0 0,0 1,0 0,0 0,1 0,-1 0,1 1,-1-1,1 1,0 0,0 1,0-1,-6 8,-3 4,0 1,-20 30,28-37,0-1,0 2,0-1,1 0,1 1,-1 0,-2 17,6-25,-1 1,1-1,0 1,0-1,0 1,0-1,0 0,1 1,-1-1,1 0,0 1,-1-1,1 0,0 0,0 1,1-1,-1 0,0 0,1 0,-1 0,1-1,0 1,-1 0,1-1,0 1,0-1,0 1,0-1,0 0,0 0,1 0,-1 0,0 0,0-1,1 1,-1-1,5 1,43 1,-42-2,0 0,0 0,0 0,1 1,9 3,-17-4,0 1,0-1,-1 1,1-1,-1 1,1-1,-1 1,1-1,-1 1,1 0,-1-1,1 1,-1 0,0-1,1 1,-1 0,0 0,1-1,-1 1,0 0,0 0,0-1,0 1,0 0,0 0,0 0,0-1,0 1,0 0,-1 0,1-1,0 1,0 0,-1 0,1-1,-1 2,-16 33,14-29,-48 97,6 1,-49 162,91-258,1 1,0 0,0-1,1 1,0 0,1 0,1 17,-1-24,1 0,-1-1,1 1,-1 0,1 0,0 0,0-1,-1 1,1 0,0-1,1 1,-1-1,0 1,0-1,1 0,-1 1,3 0,-2 0,0-1,1-1,-1 1,1 0,-1 0,1-1,-1 0,1 1,0-1,-1 0,1 0,-1-1,1 1,0 0,-1-1,4-1,9-3,0-2,0 0,-1-1,0 0,0-1,-1-1,0 0,-1-1,0 0,-1-1,17-22,-13 15,0-2,-1 0,20-40,-20 29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01.5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211 0,'-10'0,"-4"6,-4 1,1 4,-3 7,-2 4,-2 4,2 2,5 3,0-5,4-2,3 1,4-5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02.08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0,'5'0,"2"0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02.4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377 0,'-5'5,"-2"7,-9 7,-3 5,-8 3,-5 3,-2 1,0 6,1 6,0 7,-5 10,5 5,-2 2,4-11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03.4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24,'0'-1,"0"0,1-1,-1 1,0 0,1 0,-1 0,1 0,-1 0,1 0,0 0,-1 0,1 0,0 0,0 0,-1 1,1-1,0 0,0 0,0 1,0-1,0 1,0-1,0 1,0-1,0 1,0-1,1 1,-1 0,0 0,0 0,0-1,0 1,1 0,-1 1,0-1,0 0,2 1,2-1,1 0,-1 1,0 0,0 0,0 0,0 1,5 2,9 9,-1 0,-1 1,0 1,-1 1,-1 0,-1 1,23 33,-13-18,30 31,-47-56,-2-2,1 1,-1-1,-1 1,1 0,5 9,-2 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43.08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0,'2'63,"3"-1,3 0,2-1,3 0,37 103,120 314,-137-401,-31-73,0 1,1-1,0 1,0-1,0 0,0 0,1-1,0 1,0-1,0 0,0 0,0 0,7 4,-8-7,-1 1,0-1,1 0,-1 0,0 0,1 0,-1 0,1-1,-1 1,0-1,0 1,1-1,-1 0,0 0,0 0,0 0,0 0,0 0,0-1,0 1,0-1,0 1,-1-1,1 0,-1 0,1 0,1-3,7-8,-1-2,14-26,-15 25,13-31,-2 0,-2-2,-2 0,16-93,-1 9,-15 67,-2 0,-3-1,-3 0,-3-105,-1 224,15 88,0-72,3-1,3 0,3-2,37 66,-35-80,2-1,2-1,66 73,-94-117,-1-1,0 0,1 0,0 0,0-1,6 4,7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44.2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343 576,'0'27,"2"0,0-1,2 1,0-1,2 1,1-1,1-1,14 31,70 139,145 226,-221-398,13 25,-28-45,1-1,-1 1,0-1,0 1,-1-1,1 1,-1 0,1 0,-1-1,0 1,0 0,0 0,0-1,-1 1,1 0,-1 2,0-4,1 0,0-1,0 1,-1-1,1 1,0 0,0-1,-1 1,1-1,-1 1,1-1,-1 1,1-1,-1 0,1 1,-1-1,1 1,-1-1,1 0,-1 1,1-1,-1 0,0 0,1 0,-1 1,0-1,1 0,-1 0,0 0,1 0,-1 0,0 0,1 0,-1 0,1-1,-1 1,0 0,1 0,-1 0,0-1,1 1,-1 0,1-1,-1 1,1 0,-1-1,1 1,-1-1,1 1,-1-1,1 1,0-1,-1 1,1-1,-26-31,-98-148,-245-403,315 483,-62-128,104 198,1 1,1-2,2 1,1-1,-6-60,13 82,0 1,1-1,0 1,0-1,1 1,0 0,0 0,1-1,0 1,0 1,1-1,0 1,0-1,1 1,0 0,0 1,1-1,-1 1,1 0,1 0,-1 1,1 0,15-8,-12 7,0 1,0 1,1 0,0 0,0 1,0 0,0 1,0 0,0 1,1 0,-1 1,0 0,0 1,1 0,-1 1,0 0,18 6,-15-3,-1 0,0 1,0 1,0 0,0 0,-1 1,-1 1,1 0,-1 1,-1 0,0 0,0 1,-1 1,0-1,-1 1,-1 1,0 0,0 0,-2 0,1 1,-2-1,0 1,3 15,-3-7,0 0,-2 1,-1-1,0 1,-2-1,0 1,-1-1,-2 0,0 0,-2 0,0 0,-1-1,-1 0,-1 0,-1-1,-1 0,-22 30,25-41,0-1,0 0,-1-1,0 0,-1 0,1-1,-1 0,0-1,-1 0,1-1,-19 6,9-4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4.8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315 1,'-24'0,"1"1,-1 1,1 0,0 2,0 1,-23 8,38-10,1 0,-1 0,0 1,1 0,0 1,0-1,0 1,0 1,1-1,0 1,0 0,1 0,0 1,0 0,0 0,1 0,0 0,0 1,0 0,-2 10,5-15,0 1,1-1,0 0,-1 0,1 0,0 0,0 0,1 0,-1 0,1 0,0 0,-1 0,1 0,0 0,1 0,-1-1,1 1,-1 0,1-1,0 1,0-1,0 1,0-1,0 0,0 0,1 0,2 2,9 5,0 0,1-1,0-1,16 6,-5-1,53 26,-38-17,2-1,79 24,-107-40,-1-1,1-1,0 0,0 0,0-2,0 0,0-1,-1 0,1-1,0-1,0 0,26-11,0 1,0 0,64-9,-98 21,25-6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45.8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43 667,'0'-8,"0"5,0-1,0 0,0 0,0 1,0-1,1 0,0 0,0 1,1-4,-2 6,1 1,-1 0,0-1,1 1,-1 0,0-1,1 1,-1 0,1-1,-1 1,0 0,1 0,-1 0,1-1,-1 1,1 0,-1 0,1 0,-1 0,1 0,-1 0,1 0,-1 0,1 0,-1 0,0 0,1 0,24 13,-3 7,-1 1,-1 1,0 1,-2 0,19 32,-14-21,38 52,-4 2,-4 2,77 182,41 224,-166-483,-3-9,0 0,0 1,0-1,-1 0,0 1,0-1,0 1,0-1,0 1,-1-1,0 1,0 0,0-1,-2 6,2-10,-1 0,0 1,0-1,0 0,1 1,-1-1,0 0,0 0,0 0,0 0,0 0,0 0,1 0,-1 0,0 0,0 0,0 0,0 0,0-1,1 1,-1 0,0-1,0 1,0-1,1 1,-1-1,0 1,1-1,-1 1,0-1,1 0,-2 0,-24-23,-53-61,4-3,5-3,3-4,-71-133,90 140,4-2,4-2,-55-187,85 223,2-1,3-1,3 1,1-1,16-113,-12 149,0 1,2-1,1 1,0 0,1 0,2 1,0 0,23-37,-27 50,0 0,0 0,1 0,0 1,0 0,1 0,0 1,0-1,0 1,1 1,-1 0,1 0,0 0,0 1,1 0,-1 1,1-1,-1 2,1-1,0 1,-1 1,1-1,0 2,15 1,-13 0,0 1,0 0,0 1,0 0,-1 1,1 0,-1 0,0 1,-1 1,1 0,-1 0,-1 0,1 1,-1 1,-1 0,0 0,9 14,2 6,-1 2,-2 0,-1 1,15 50,-24-67,-1-1,-1 1,0-1,-1 1,-1 0,0 0,-1 0,-1 0,0 0,-1 0,0-1,-1 1,-1-1,-1 1,-11 25,-65 129,-109 165,186-326,3-5,-1-1,1 1,-1 0,0 0,0-1,0 1,0-1,0 0,0 0,-1 0,1 0,-1 0,-5 3,3-5,5-3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47.99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 66,'3'38,"2"1,2-1,1 0,24 69,-31-106,-1-1,1 1,-1-1,1 1,0-1,-1 0,1 1,-1-1,1 0,0 0,-1 1,1-1,0 0,-1 0,1 0,0 0,-1 0,1 0,0 0,-1 0,1 0,0 0,-1 0,1 0,0-1,-1 1,1 0,0 0,-1-1,1 1,-1 0,1-1,-1 1,1-1,-1 1,1 0,0-2,33-22,-24 17,142-79,-108 65,-1-3,68-49,-109 71,1 0,-1 1,0-1,0 0,0 0,0-1,0 1,0 0,-1-1,1 1,-1-1,1 1,-1-1,0 0,0 0,0 1,-1-1,1 0,0-3,-2 4,1 0,-1 0,0 1,1-1,-1 0,0 1,0-1,0 0,0 1,-1-1,1 1,0 0,0-1,-1 1,1 0,-1 0,1 0,-1 0,0 0,1 0,-1 0,0 1,0-1,0 1,1-1,-1 1,0 0,0-1,0 1,-2 0,-17-2,0 0,0 2,0 0,0 1,-1 1,1 1,1 1,-1 1,-27 10,33-10,0 1,0 1,0 1,1 0,0 0,0 2,1 0,0 0,1 1,0 1,1 0,-15 21,18-17,1 0,0 0,1 0,1 1,1 0,1 1,0-1,-1 29,0-5,-7 40,-19 216,29-262,2 0,1-1,1 1,2-1,2 0,15 48,-20-74,1-1,1 1,0 0,0-1,0 0,1 0,0 0,0-1,1 1,-1-1,2-1,-1 1,0-1,1 0,13 7,-9-7,1-1,0 1,0-2,0 0,0 0,1-1,-1-1,1 0,24-2,19-3,0-3,0-3,98-30,-63 9,122-61,-188 80,0-2,-1 0,0-2,-1-1,36-34,-45 37,-2-1,1 0,-2-1,0 0,-1-1,-1 0,0 0,-1-1,7-23,1-26,-3-1,-3 0,-3 0,-2-1,-4 0,-10-95,9 159,-1 1,0-1,1 0,-2 0,1 1,0-1,-1 0,0 1,0 0,-1-1,1 1,-1 0,0 0,0 0,0 1,-5-5,7 7,-1 0,1 0,-1 0,0 0,1 0,-1 0,0 1,0-1,1 1,-1-1,0 1,0 0,0 0,0 0,1 0,-1 0,-4 0,3 1,0 0,0 1,0-1,0 1,0-1,1 1,-1 0,0 0,1 0,-1 0,1 0,0 1,-3 3,1-1,-1 0,1 1,0 0,1 0,-1 0,1 0,1 1,-1-1,1 1,0-1,0 1,1 0,0 0,0 0,1 0,0 0,0 0,1 0,-1 0,1 0,1-1,0 1,0 0,0 0,0-1,1 0,7 12,5 5,1-1,1-1,1 0,0-1,39 31,79 56,253 152,-274-187,-92-58,49 34,-68-44,1-1,-1 1,0 0,0 1,-1-1,1 1,-1-1,0 1,0 0,-1 0,5 10,-7-13,0 1,0 0,0-1,0 1,0 0,-1-1,1 1,-1-1,0 1,1-1,-1 1,0-1,-1 1,1-1,0 0,-1 0,1 1,-1-1,0 0,1 0,-5 3,-53 41,38-30,-4 2,18-14,-1 0,1 1,0 1,1-1,-1 1,1 0,0 0,1 1,-1 0,1 0,-4 8,9-14,0 1,-1-1,1 0,0 1,0-1,0 0,1 1,-1-1,0 0,0 0,1 1,-1-1,1 0,-1 0,1 1,-1-1,1 0,0 0,0 0,-1 0,1 0,0 0,0 0,0 0,0 0,0 0,0-1,1 1,-1 0,0-1,0 1,0-1,1 1,-1-1,0 0,3 1,51 9,-53-10,352 4,-201-8,-132 5,-1-2,26-4,-19-2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49.51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455 483,'1'-52,"0"6,-1-1,-14-91,12 127,0 0,-1 0,0 1,-1-1,0 1,0 0,-1 0,-1 0,0 1,0 0,0 0,-1 0,-1 1,1 0,-1 1,-1-1,1 2,-11-7,11 9,0 1,0 0,-1 0,1 1,-1 0,1 1,-1 0,0 0,1 1,-1 0,0 1,1-1,-1 2,0-1,1 1,-1 1,1-1,0 1,0 1,0 0,0 0,1 0,0 1,-10 8,8-7,0 1,1 0,0 0,0 1,1 0,0 1,0 0,1 0,0 0,1 0,0 1,0 0,1 0,1 1,-1-1,2 1,-1-1,2 1,-2 15,4-16,1-1,-1 0,2 0,-1 0,1-1,1 1,-1-1,1 0,1 1,0-2,0 1,0-1,1 1,0-1,1-1,-1 1,1-1,10 6,15 11,1-2,67 32,-88-47,125 54,246 73,-371-130,-1 2,1-1,-1 1,12 8,-22-12,0-1,0 1,0 0,0 0,0 0,0 0,0 0,0 0,0 0,0 0,0 0,-1 0,1 0,0 0,-1 1,1-1,-1 0,1 0,-1 3,0-3,-1 1,1-1,-1 0,0 1,1-1,-1 0,0 1,0-1,0 0,0 0,0 0,0 0,0 0,0 0,-1 0,1-1,0 1,0 0,-1-1,1 1,0 0,-1-1,-1 1,-10 3,0 0,0-1,0-1,0 0,-1 0,-19-1,26-1,0 0,-1 0,1-1,0 0,0 0,0-1,0 0,0 0,0 0,0-1,1 0,-1-1,-8-5,11 4,1 1,-1-1,1 1,0-1,1 0,-1 0,1 0,0-1,0 1,1-1,-2-8,-8-71,8 59,0-29,2 35,0 1,-1 0,-5-19,7 37,0 1,0-1,0 1,0-1,0 1,0-1,0 1,0 0,0-1,0 1,-1-1,1 1,0 0,0-1,0 1,0-1,-1 1,1 0,0-1,-1 1,1 0,0-1,-1 1,1 0,0-1,-1 1,1 0,0 0,-1 0,1-1,-1 1,1 0,0 0,-1 0,1 0,-1 0,1 0,-1 0,1 0,-1 0,-13 18,-11 45,21-51,-61 146,-34 103,94-244,-32 96,31-100,0 0,0 0,-1-1,-1 0,0 0,-10 12,2-10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0.65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0,'0'39,"2"0,2 0,1-1,20 72,116 288,-39-124,-96-257,-2-2,1 1,0-1,2 0,0-1,0 1,1-1,1-1,11 14,-18-25,1 0,-1 0,1-1,-1 1,1-1,-1 0,1 0,0 0,0 0,0 0,-1-1,1 1,0-1,0 0,0 0,0 0,0 0,0 0,0-1,0 1,-1-1,6-1,6-3,0-1,-1 0,18-11,-8 4,52-26,-31 15,1 2,1 2,79-24,-13 11,-83 21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1.66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175 0,'-3'1,"1"0,-1 0,0 0,1 0,-1 0,0 0,1 1,0-1,-1 1,1 0,0 0,0-1,0 1,-3 5,-26 32,17-14,2 0,0 1,2 0,1 1,-10 46,12-47,1-1,1 1,1-1,1 1,1 0,1 0,1 0,7 43,-5-53,2 0,0-1,1 1,1-1,0 0,1 0,0-1,1 0,1 0,1-1,-1 0,2 0,16 14,-4-8,0-2,1-1,1-1,0-1,1-1,1-1,0-2,1 0,-1-2,2-1,-1-1,32 1,-1-1,0-4,0-2,0-2,114-21,-149 19,0-1,1-2,-2 0,36-16,-53 20,0 0,0-1,0 1,-1-1,1 0,-1-1,0 1,0-1,-1 0,1-1,-1 1,0-1,-1 1,1-1,-1 0,0 0,-1-1,1 1,-1-1,-1 1,2-10,-2 3,-1 0,0 0,-1 0,0 0,-2 0,1 0,-1 0,-1 1,0-1,-1 1,0 0,-1 0,-1 1,1 0,-2 0,0 0,0 1,-13-12,9 9,0 2,-1-1,-1 2,0-1,-1 2,1 0,-2 1,1 0,-1 2,0-1,-1 2,0 0,-23-3,-11 5,-62 3,107 0,-21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2.7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85 1,'-5'1,"1"0,0 0,0 1,0-1,-1 1,2 0,-1 1,0-1,0 1,1-1,-1 1,1 0,0 0,0 0,0 1,0-1,1 1,-1 0,1-1,-3 9,3-9,1 0,0 0,0 0,0 0,0 1,0-1,1 0,-1 1,1-1,0 0,0 1,1 5,-1-7,1-1,-1 1,1 0,0 0,0 0,0-1,0 1,0 0,0-1,0 1,0-1,1 0,-1 1,1-1,-1 0,1 0,-1 0,1 0,0 0,-1 0,1 0,0 0,2 0,21 5,1-2,-1-1,1 0,0-2,51-4,-19 1,21 2,-46 2,0-1,0-2,0-2,64-13,-94 15,0 1,0-1,-1 0,1 0,0 0,-1-1,1 1,-1-1,1 1,-1-1,0 0,0 0,1 0,-1 0,-1 0,1 0,0-1,0 1,-1-1,0 1,1-1,-1 1,0-1,0 0,0 0,-1 0,1 1,-1-1,0 0,1 0,-1 0,0 0,-1 0,1 0,0 0,-1 1,0-1,0 0,1 0,-2 1,1-1,0 0,0 1,-1-1,0 1,-2-4,3 5,1 1,0-1,-1 1,1-1,-1 0,1 1,0-1,-1 1,1-1,-1 1,0 0,1-1,-1 1,1-1,-1 1,0 0,1 0,-1-1,1 1,-1 0,0 0,0 0,1 0,-1 0,0 0,1 0,-1 0,0 0,1 0,-1 0,0 0,1 0,-1 0,0 1,1-1,-1 0,1 1,-1-1,0 0,1 1,-1-1,1 1,-1-1,1 0,-1 1,1 0,-1-1,1 1,0-1,-1 1,1-1,0 1,-1 1,0 0,1-1,-1 1,1 0,0 0,-1 0,1 0,0 0,0-1,0 1,0 0,1 0,-1 0,1 0,-1 0,1-1,-1 1,1 0,0 0,0-1,2 4,16 14,2-1,0-1,1-1,1-1,41 21,-23-13,18 8,125 46,-127-55,-54-21,1 1,-1-1,1 0,-1 0,1-1,0 1,-1-1,1 1,0-1,-1 0,1 0,6-2,-9 2,0-1,0 0,0 0,0 1,0-1,0 0,0 0,0 0,0 0,0 0,0-1,0 1,-1 0,1 0,0 0,-1-1,1 1,-1 0,0-1,1 1,-1 0,0-1,0 1,0-1,0 1,0 0,0-1,0 1,0-1,-1 1,1 0,0-1,-1 1,1 0,-2-3,-4-12,0 1,-1 0,0-1,-2 2,0 0,0 0,-1 0,-24-23,25 26,-9-11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5:54.4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227 1419,'1'-15,"1"-1,0 0,6-21,6-32,-12 43,0 10,0-1,-1 1,-1 0,0 0,-1-1,-1 1,-5-18,7 32,-1-1,0 1,0 0,0 0,0-1,0 1,-1 0,1 0,-1 0,1 1,-1-1,0 0,0 1,0-1,0 1,0-1,0 1,0 0,0 0,0 0,0 0,-1 0,1 0,0 1,-1-1,1 1,-1 0,1 0,-1-1,1 2,0-1,-1 0,1 0,-1 1,1-1,0 1,-1 0,1 0,-4 2,-9 3,0 2,1 0,0 1,-20 16,25-18,2-2,1 1,0 0,0 0,0 0,1 1,0 0,0 0,1 1,-5 9,7-14,1 0,0 0,0 0,0 0,0 0,0 0,1 0,-1 0,1 0,0 0,0 0,0 0,0 0,0 0,1 0,-1 0,1 0,0 0,0 0,0 0,0 0,1 0,-1 0,1-1,0 1,0-1,4 5,12 6,0-1,1-1,1-1,0 0,0-2,1 0,0-2,32 7,21-2,1-3,1-3,-1-4,90-10,-151 7,0 0,0-1,0-1,-1 0,1-1,-1-1,0 0,-1 0,0-1,0-1,0 0,-1-1,0 0,0 0,13-18,3-4,-1-2,-2-1,-2-1,21-43,1-12,-3-2,-5-1,27-106,-46 129,-3 0,-3-1,-3 0,-3 0,-5-80,0 144,-1 1,0-1,0 0,0 1,-1-1,0 0,0 1,-5-11,6 16,0 0,1 0,-1 0,0 0,0 0,0 0,0 0,0 0,0 0,0 1,0-1,0 0,0 1,-1-1,1 1,0-1,0 1,0 0,-2-1,0 1,1 0,0 1,-1-1,1 0,0 1,0 0,0-1,0 1,0 0,-1 0,2 0,-1 0,0 1,-3 2,-8 6,1 1,0 1,1 0,0 1,1 0,0 0,1 1,1 0,0 1,1 0,1 0,0 0,1 1,1 0,0 0,1 0,1 1,-1 17,4-25,0-1,0 1,1 0,0-1,0 0,1 1,0-1,1 0,-1 0,2-1,-1 1,1-1,0 0,1 0,7 7,11 10,1-1,46 30,-34-25,-18-14,126 104,-128-102,-1 1,-1 0,-1 1,0 1,-1 0,11 23,-22-38,0 0,0 0,0 0,-1 0,1 0,-1 0,0 0,-1 1,1-1,-1 1,1-1,-1 0,-1 1,1-1,-2 6,1-6,-1 1,0-1,-1 0,1 0,-1 0,0 0,0 0,0-1,0 1,-1-1,0 0,1 0,-7 4,2-1,0-1,0 1,1 1,0-1,0 1,1 1,0-1,0 1,-6 11,11-15,-1 0,1 0,0 0,0 0,0 0,0 0,1 0,0 0,-1 0,2 0,-1 1,0-1,1 0,0 0,0 0,0 0,0 0,1 0,-1-1,1 1,0 0,0-1,1 1,3 3,17 22,2-1,1-1,1-1,1-2,2-1,0-1,1-2,49 25,-74-42,-1 0,1-1,0 0,0 0,0 0,0 0,0-1,0 0,0-1,0 1,11-1,2-5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0.5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1,'3'37,"2"-1,1 1,2-1,1 0,26 63,-7-19,57 187,81 236,164 349,-318-824,-5-8,1-1,16 25,-21-43,-2-7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1.4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0 987,'7'-1,"0"-1,-1 0,1 0,-1-1,0 0,0 0,0-1,9-6,2 0,22-9,1 1,54-15,-46 16,475-146,341-182,-392 148,-394 166,189-84,-250 108,-10 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2.6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1357 0,'-4'1,"1"0,-1 0,0 0,1 0,-1 1,1 0,0-1,-1 1,1 0,0 1,0-1,0 0,0 1,1 0,-1 0,-2 3,-36 53,11-4,3 1,-24 70,21-46,-22 64,6 3,7 2,-25 185,60-311,2 1,0-1,1 1,2-1,3 28,-3-44,0 1,1-1,-1 1,2-1,-1 1,1-1,0 0,1 0,0-1,0 1,0-1,1 1,0-1,0-1,0 1,1-1,0 0,0 0,10 6,-13-9,-1-1,1 0,-1 0,1 0,0 0,0 0,-1 0,1-1,0 0,0 1,0-1,-1 0,1 0,0 0,0-1,0 1,0-1,-1 1,1-1,4-2,-3 1,0-1,0 0,0 1,-1-2,1 1,-1 0,1-1,-1 1,0-1,0 0,2-6,2-2,-1-1,-1 1,0-1,0-1,-2 1,0-1,3-21,-6 20,-1-1,0 1,-1-1,-1 1,0 0,-1 0,-1 0,0 0,-1 1,-1 0,0 0,-1 0,0 1,-11-13,-10-10,-1 2,-1 1,-58-47,17 21,-3 3,-2 4,-3 3,-1 4,-140-57,146 72,39 14,-56-16,89 31,0 0,0 0,-1 1,1-1,-1 1,1 0,0 0,-1 0,1 0,-1 0,1 1,0-1,-1 1,1 0,0 0,0 0,-1 1,1-1,-3 3,-6 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5.9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306 1,'-16'1,"1"0,0 2,0 0,0 0,0 2,0-1,1 2,0 0,0 1,1 0,0 1,0 1,0 0,1 0,1 2,0-1,0 1,1 1,0 0,1 0,-13 23,21-33,0-1,0 0,0 1,0-1,1 1,-1 0,0-1,0 1,1 0,-1-1,1 1,0 0,0 0,-1-1,1 1,0 0,0 0,1 0,-1-1,0 1,0 0,1 0,-1-1,1 1,1 2,-1-2,1-1,0 1,0 0,0-1,0 0,0 1,0-1,0 0,1 0,-1 0,0 0,1 0,-1-1,0 1,1-1,2 0,3 1,1 0,-1-1,1 0,0-1,-1 0,1 0,-1-1,0 0,15-5,-14 2,0 0,-1 0,0-1,1 0,-2 0,1-1,-1 0,0 0,0-1,-1 0,0 0,-1 0,1-1,-2 0,1 0,-1 0,3-13,-6 19,-1 1,1 0,-1 0,1 0,0 0,0-1,0 1,0 0,0 0,0 0,1 1,-1-1,0 0,1 0,0 1,-1-1,1 1,0 0,3-3,-3 5,1-1,-1 0,0 1,0-1,1 1,-1 0,0 0,0-1,0 2,0-1,0 0,0 0,0 1,-1-1,1 1,0-1,-1 1,1 0,-1-1,2 4,61 64,124 104,-173-160,-4-1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4.0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304 82,'-26'0,"5"-1,1 1,0 1,-1 0,1 2,-24 6,39-7,-1 0,0 1,1-1,-1 1,1 0,0 1,0-1,0 1,0 0,1 0,0 1,-1-1,2 1,-1 0,0 0,1 0,0 0,0 1,1 0,0-1,-4 12,-3 15,1 0,1 1,2 0,1 0,2 1,1-1,7 61,-6-89,1 0,1 0,-1 1,1-1,-1 0,1-1,1 1,-1 0,1-1,0 1,0-1,0 0,1 0,-1 0,1 0,0 0,0-1,0 0,1 0,-1 0,1 0,7 3,-1-3,1 0,-1-1,1 0,-1 0,1-1,-1-1,1 0,0 0,14-4,-20 3,0 0,0-1,-1 1,1-2,-1 1,0-1,1 1,-1-1,0-1,0 1,-1-1,1 0,-1 0,0 0,0 0,0-1,-1 0,1 0,-1 0,0 0,-1 0,1 0,-1-1,0 0,1-6,1-1,-1 1,-1-1,0 0,0 0,-2-1,0 1,0 0,-1 0,0 0,-5-18,-21-60,13 48,1-1,3 0,1 0,-2-53,13 111,0 1,1 0,1-1,0 0,1 1,1-2,0 1,1-1,0 0,11 13,103 132,-113-149,164 212,-156-202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5.1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1 129,'1'4,"1"1,0-1,0 0,0 0,1 0,-1 0,1 0,0-1,0 1,1-1,-1 0,5 4,3 4,138 134,-70-70,69 84,-147-157,37 50,-37-50,1 1,-1-1,1 1,-1-1,0 1,0-1,0 1,0-1,0 1,-1 0,1 0,-1-1,0 1,0 0,0 0,0 0,0-1,0 1,-2 4,2-6,0-1,0 0,-1 1,1-1,0 0,0 0,0 1,-1-1,1 0,0 1,0-1,-1 0,1 0,0 0,-1 1,1-1,0 0,-1 0,1 0,0 0,-1 1,1-1,0 0,-1 0,1 0,-1 0,1 0,0 0,-1 0,1 0,0 0,-1 0,1 0,-1-1,1 1,-14-11,-7-19,14 14,0 1,1-1,1 0,0 0,1-1,1 1,1-1,0 0,1 1,1-1,2-23,3-4,2 0,2 1,16-48,-20 77,0 0,1 1,0 0,1 0,0 0,2 1,-1 0,14-15,-16 21,1-1,-1 1,1 1,1-1,-1 1,1 0,0 1,0-1,0 2,1-1,-1 1,1 1,0-1,14-1,82-2,-1 5,119 14,-180-9,-1 2,77 22,-97-21,0 1,0 1,-1 1,-1 1,1 1,32 26,-44-30,-1 0,0 0,-1 1,0 0,0 0,-1 1,6 12,31 78,-12-25,-6-14,-17-35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6.1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548 0,'-4'1,"1"0,0 1,0-1,-1 0,1 1,0 0,0 0,1 0,-1 0,0 0,1 0,-3 4,-9 5,-24 20,1 0,-63 72,-53 87,125-154,1 1,-37 60,57-84,1-1,0 1,0 0,2 1,0-1,0 1,1 0,1 0,-1 16,3-27,0 0,0 1,0-1,1 0,-1 0,1 0,0-1,-1 1,2 0,-1 0,0 0,0-1,1 1,0 0,-1-1,1 0,0 1,4 3,-1-3,-1 0,1 0,-1-1,1 1,0-1,0 0,0-1,0 1,0-1,7 1,12 0,1-1,0-1,45-6,-48 4,297-41,-14 1,-224 34,142 7,-220 1,1 0,-1 0,0 0,1 1,-1 0,0 0,1 0,-1 0,0 0,0 0,0 1,0-1,0 1,0 0,0 0,-1 0,1 1,-1-1,1 0,-1 1,0 0,3 4,-4-3,1 0,-1 0,0 1,0-1,0 1,-1-1,1 0,-1 1,0-1,0 1,-1-1,0 1,1-1,-1 0,-1 1,-2 6,-5 8,-1-1,-1 0,-1-1,0 0,-1-1,-27 26,1 1,-171 188,158-179,-2-3,-76 53,120-95,0 0,-1-1,1 0,-1-1,0 0,-1-1,1 0,-1-1,0 0,-22 2,9-5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7.3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124 397,'5'1,"-1"0,1 0,0 0,0 1,-1 0,1 0,-1 1,1-1,-1 1,0 0,6 5,8 5,349 250,-19 28,-147-121,-177-150,39 34,-60-50,1-1,-1 1,0 0,0-1,-1 1,1 1,-1-1,0 0,0 1,0-1,-1 1,0-1,2 7,-3-9,0-1,0 0,0 0,0 0,0 1,0-1,-1 0,1 0,0 0,-1 0,1 1,0-1,-1 0,1 0,-1 0,0 0,1 0,-1 0,0 0,0 0,0-1,1 1,-1 0,0 0,0-1,0 1,0 0,0-1,-1 1,1-1,0 1,0-1,0 0,0 1,0-1,-1 0,1 0,0 0,-2 0,-2 0,0 0,1-1,-1 1,0-1,1 0,-1 0,1-1,-1 1,-5-4,-30-20,0-2,1-1,-38-38,24 20,-380-334,307 255,-138-174,252 284,0 0,2 0,0-1,0 0,2-1,-8-19,15 32,0 0,0 0,0-1,0 1,0 0,1-1,0 1,0-1,0 1,0 0,1-1,0 1,0 0,0 0,0-1,1 1,-1 0,1 0,0 0,1 0,-1 1,1-1,-1 1,1-1,0 1,0 0,0 0,1 0,-1 1,1-1,5-2,10-6,0 1,1 1,0 1,1 1,0 1,0 0,0 2,1 0,-1 1,1 2,25 0,-16 3,1 0,-1 2,0 2,-1 0,1 2,-1 2,34 15,-56-22,-1 1,1 0,-1 0,0 1,0 0,-1 0,0 1,1 0,-2 0,1 0,-1 1,0 0,0 0,-1 0,0 0,5 14,-7-14,0-1,0 1,-1 0,0 1,-1-1,1 0,-2 0,1 0,-1 0,0 0,0 0,0 0,-1 0,0 0,-1 0,0-1,0 1,0-1,-9 12,-49 70,-5-4,-3-2,-81 75,129-139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18.3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454 126,'-23'0,"1"1,0 1,0 1,0 1,0 0,0 2,1 1,0 1,0 0,1 2,0 0,-18 13,24-13,1 0,0 1,0 0,1 1,0 0,1 1,-10 15,15-19,0 1,0 0,1 0,0 0,1 0,0 1,1-1,0 1,1 0,0 0,-1 19,4-28,-1 0,0 0,0 1,1-1,-1 0,1 0,0 0,0 1,0-1,0 0,0 0,0 0,0-1,1 1,-1 0,1 0,-1-1,1 1,0-1,-1 1,1-1,0 0,0 0,0 0,0 0,0 0,0 0,4 1,7 1,-1 0,1-1,0-1,13 1,-9-1,21 2,638 20,-658-23,0-2,0 0,-1 0,1-2,21-7,-36 10,1 0,-1 0,0-1,0 1,1-1,-1 0,-1 0,1 0,0 0,0-1,-1 1,1-1,-1 0,0 1,0-1,0 0,0 0,0-1,-1 1,0 0,1 0,-1-1,0 1,-1-1,1 1,0-1,-1 1,0-1,0 1,0-1,0 1,-1-1,0-4,-3-5,0-1,-1 1,0 0,-1 1,0-1,-1 1,-1 0,0 1,0 0,-13-13,-9-7,-68-55,70 66,0 0,-2 2,0 1,-1 2,-1 1,0 1,-1 1,0 2,-1 2,0 1,0 2,-1 1,0 1,-48 3,43 1,7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20.4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149 1147,'1'-7,"0"-1,1 1,0-1,0 1,0 0,1-1,0 1,4-6,7-17,135-438,-129 381,-4-1,-4-1,1-132,-12 214,-1 0,-1 0,1 0,-1 0,-1 0,1 1,-1-1,-5-12,6 17,0 1,1 0,-1 0,0 0,0 0,0 0,0 0,0 0,0 0,0 0,0 0,-1 1,1-1,0 0,0 1,-1-1,1 1,0-1,-2 1,0 0,0 0,0 0,1 0,-1 0,0 1,1 0,-1-1,0 1,1 0,-1 0,1 0,-1 1,-2 1,-33 24,2 2,0 1,2 2,-38 46,67-72,-9 8,1 1,1 0,1 1,0 1,-13 25,22-37,0-1,0 1,0 0,1 0,0 0,0 0,0 0,0 0,1 0,0 0,0 0,0 0,1 1,-1-1,1 0,1 0,-1 0,1-1,-1 1,1 0,1-1,-1 1,1-1,-1 1,1-1,4 4,16 15,0-1,2-1,0-1,30 17,120 63,-51-32,116 83,-184-111,-2 2,55 56,-96-85,-1 0,-1 1,0 0,0 1,-2 0,0 1,-1 0,0 0,5 21,-9-26,-1 1,-1 0,0 0,-1 0,0 0,-1 0,0 0,-1 1,0-1,-1 0,0 0,-1-1,-1 1,-6 15,-7 11,-2 0,-1-2,-2 0,-2-2,-1 0,-1-2,-54 51,60-67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21.66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152 604,'5'-1,"0"-1,0 0,0 0,-1-1,1 0,-1 1,0-2,1 1,-1 0,4-5,1-1,103-86,-4-6,140-167,-246 266,1-1,-1 0,1-1,-1 1,0 0,0-1,-1 1,1-1,-1 1,0-1,0 0,0 1,1-8,-2 9,-1 0,1 0,-1 1,0-1,1 0,-1 0,0 0,0 1,0-1,0 1,0-1,-1 1,1-1,0 1,-1 0,1-1,-1 1,1 0,-1 0,0 0,1 0,-1 0,0 1,0-1,0 1,0-1,1 1,-1-1,-2 1,-10-2,1 0,-1 1,1 0,-1 1,1 1,-1 0,1 0,-1 2,1 0,-24 8,-13 8,-65 34,91-41,-16 8,2 2,-43 32,64-42,2 1,-1 0,2 1,0 1,0 0,2 1,-12 19,21-30,0 0,0 1,1 0,0-1,0 1,0 0,1 0,0 0,0 0,0 0,1 11,0-14,1 0,0 0,-1 0,1 0,0 0,0-1,0 1,1 0,-1-1,1 1,-1-1,1 1,0-1,0 0,0 0,0 0,1 0,-1 0,0 0,1 0,-1-1,1 1,0-1,-1 0,6 2,77 23,157 26,91-9,-332-43,59 7,1-2,108-7,-157 0,-1-1,0 0,0 0,0-1,0-1,0 0,-1 0,0-1,0 0,0-1,-1 0,0-1,11-11,-7 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23.5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1009,'1'8,"1"0,1 0,0 0,0 0,0-1,1 1,0-1,1 0,-1 0,1 0,11 10,-4-1,-5-7,285 387,-203-262,78 154,-81-134,-72-131,2-1,0-1,1-1,31 29,-41-44,-1 0,1-1,0 1,0-1,0 0,0-1,1 0,-1 0,14 3,-17-5,1-1,-1 1,1-1,-1 0,0 0,1 0,-1-1,0 1,1-1,-1 0,0 0,0-1,1 1,-1-1,0 0,-1 0,1 0,0-1,5-4,347-324,226-215,-166 154,233-160,-518 446,55-61,-25 23,-158 141,-2 3,0 0,-1-1,1 1,0-1,0 1,0-1,-1 0,1 1,0-1,-1 0,1 1,-1-1,1 0,-1 0,1 0,-1 1,1-1,-1 0,0 0,0 0,1-2,-7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25.0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124 604,'-2'108,"-6"0,-4-1,-28 111,33-189,-36 199,37-190,3 0,1 1,6 73,-4-110,0 1,0-1,0 1,1-1,-1 0,1 1,-1-1,1 1,0-1,0 0,0 0,0 0,1 1,-1-1,0 0,1 0,0-1,1 3,-1-3,-1-1,0 0,0 1,1-1,-1 0,0 0,0 0,1 0,-1 0,0-1,0 1,1 0,-1-1,0 1,0 0,0-1,0 1,1-1,-1 0,0 1,0-1,0 0,0 0,1-1,10-10,-1-1,0 0,18-28,-21 28,37-44,3 1,56-51,-9 10,279-279,-307 312,16-13,182-126,114-36,-100 67,-252 155,-16 11,0 0,0 0,-1-1,0-1,-1 0,0 0,0 0,-1-2,12-15,-20 26,0-1,-1 0,1 0,-1 1,1-1,-1 0,1 0,0 0,-1 0,1 1,-1-1,1 0,-1 0,1 0,-1 0,1 0,-1 0,1 0,-1 0,1-1,0 1,-1 0,1 0,-1 0,1 0,-1-1,1 1,0 0,-1 0,1-1,-1 1,1 0,0-1,-1 1,1 0,0-1,0 1,-1 0,1-1,0 1,0-1,-1 1,1-1,0 1,0 0,0-1,0 1,0-1,0 1,0-1,0 1,0-1,0 1,0-1,0 1,0-1,0 1,0 0,0-1,1 1,-1-1,0 1,0-1,1 1,-1 0,0-1,0 1,1-1,-35 15,12-1,2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32.8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22,'2'-21,"-1"21,0 0,0 0,-1 0,1 0,0 1,0-1,-1 0,1 1,0-1,-1 0,1 1,0-1,-1 1,1-1,0 1,-1-1,1 1,-1-1,1 1,-1-1,0 1,1 0,-1-1,1 1,-1 0,0 0,0-1,1 1,-1 1,31 52,29 70,-19-38,4 5,375 710,-99-255,-308-526,2 0,17 19,-22-28,1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6.9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0,'51'64,"-14"-14,465 591,-468-595,-29-39,0 0,1 0,0 0,0-1,0 0,1-1,0 1,0-1,0-1,1 1,10 4,-13-8,-1 0,1 0,-1 0,1-1,-1 1,1-1,0 0,-1 0,1-1,-1 1,1-1,-1 0,1-1,-1 1,1-1,-1 1,0-1,0-1,0 1,0 0,0-1,5-4,29-19,-20 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33.59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0 515,'38'-14,"-13"4,136-36,624-212,-715 229,189-83,-175 77,-53 25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34.51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0 523,'1'-4,"0"1,-1 0,1-1,1 1,-1 0,0 0,1 0,-1 0,1 0,0 0,0 0,0 0,1 1,4-5,42-34,-39 33,28-21,16-13,2 1,72-39,-119 75,0-1,0-1,-1 1,1-2,-2 1,14-17,-13 15,-1 0,1 1,1 0,-1 0,16-9,16-9,52-42,-74 53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35.7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1192 889,'-8'-3,"1"0,-2 0,1 0,0 1,0 0,-1 1,1 0,-1 0,1 1,-1 0,1 1,-1 0,1 0,0 0,-1 1,1 1,0-1,0 1,0 1,0-1,1 1,-8 6,-15 10,2 2,0 1,-48 52,45-43,-70 74,5 3,-153 231,184-235,6 2,4 2,-73 211,114-276,2 1,-7 54,16-81,1 0,1 0,1 1,1-1,0 0,2 0,0 0,7 24,-9-38,0-1,0 0,0 1,1-1,0 0,-1 0,1 0,0 0,0 0,1 0,-1-1,0 1,1-1,0 1,0-1,0 0,0 0,0 0,0-1,0 1,0-1,1 1,-1-1,0 0,1-1,-1 1,1 0,-1-1,1 0,0 0,-1 0,1 0,-1-1,1 1,-1-1,5-1,7-3,-1 0,0-1,0 0,0-1,-1-1,0 0,15-12,46-39,-1-2,107-121,-151 149,-1-3,-2 0,-2-1,-1-2,-2 0,-2-2,-1 0,12-44,-9-3,-3 0,9-129,-22-184,-10 339,-3-1,-3 1,-2 1,-3 0,-34-83,9 47,-4 2,-81-126,86 160,-3 3,-2 1,-60-58,105 115,0 0,0 0,0 0,-1 0,1 1,0-1,0 0,0 0,0 0,0 0,0 0,0 1,0-1,-1 0,1 0,0 0,0 0,0 0,0 0,0 0,-1 0,1 1,0-1,0 0,0 0,0 0,0 0,-1 0,1 0,0 0,0 0,0 0,-1 0,1 0,0 0,0 0,0 0,0 0,-1 0,1 0,0 0,0-1,0 1,0 0,0 0,-1 0,1 0,0 0,0 0,0 0,0-1,0 1,0 0,-1 0,1 0,0 0,0 0,0-1,0 1,0 0,0 0,0 0,0 0,0-1,0 1,0 0,0 0,0 0,0-1,5 21,14 25,36 46,3-2,100 116,1 0,196 321,-125-178,-228-346,1 4,1-1,0 0,0 0,0 0,0 0,1-1,6 5,0-4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39.7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241 2819,'2'-5,"-1"0,1 0,1 0,-1 1,1-1,0 1,0-1,0 1,0 0,6-5,-1 0,4-5,-1 1,0-2,-1 0,0 0,-1-1,-1 0,-1 0,0-1,-1 0,-1 0,0-1,3-29,-8 45,1 0,-1 0,0 0,0 0,0 0,0 0,0 0,0 0,0 0,-1 0,1 0,-1 0,0 0,0 0,1 0,-1 0,0 1,-1-1,1 0,0 0,0 1,-1-1,1 1,-1-1,1 1,-1 0,0 0,1 0,-1 0,0 0,0 0,0 0,0 0,-4 0,2 0,0 1,-1 1,1-1,0 1,-1 0,1 0,0 0,0 0,-1 1,1-1,0 1,1 0,-1 1,0-1,-6 5,-10 11,1 1,0 1,1 1,2 0,-29 47,-55 128,92-178,0 1,1 0,2 0,0 0,0 1,2 0,1-1,0 1,1 1,1-1,1 0,7 37,-4-43,0-1,0 1,2-1,-1 1,2-2,0 1,0-1,1 0,1 0,0-1,0 0,1-1,1 0,-1-1,2 0,-1 0,1-1,24 11,-14-8,1-2,1-1,-1-1,1-1,39 5,127 1,-89-8,-3 3,230 6,-321-13,-1 0,1-1,0 1,0-2,-1 1,1-1,-1 1,1-2,-1 1,0-1,0 0,11-7,-13 7,-1-1,0 1,0-1,0 0,0 0,0 0,-1 0,0-1,0 1,0 0,0-1,-1 0,0 1,1-1,-2 0,1 0,-1 1,0-9,-2-55,-3-1,-3 1,-28-109,-13-100,49 269,-1 1,1-1,0 1,1 0,0-1,0 1,1 0,3-12,-4 17,0 1,-1-1,1 0,0 1,0-1,0 1,1-1,-1 1,0 0,1 0,-1-1,0 1,1 0,-1 0,1 0,0 1,-1-1,1 0,0 0,-1 1,1-1,0 1,0 0,0-1,-1 1,1 0,0 0,0 0,0 0,-1 1,1-1,0 0,0 1,0-1,-1 1,1 0,0-1,-1 1,1 0,1 1,9 6,0-1,0 2,-1 0,-1 0,16 17,2 1,12 12,-1 1,-2 2,-3 1,50 81,-77-113,-1 1,-1 1,0-1,0 1,-1 0,-1 0,3 19,-9-78,2 0,3 0,1 0,3 1,1-1,20-64,107-273,-131 375,1 0,0-1,0 1,0 1,1-1,0 1,1-1,0 1,0 1,9-8,-12 11,1 1,0 0,-1 0,1 1,0-1,0 1,0 0,0 0,0 0,1 0,-1 1,0 0,0 0,0 0,1 0,-1 1,0-1,0 1,0 0,0 0,0 1,0-1,0 1,4 2,30 18,-2 1,0 2,-2 2,59 58,-15-14,666 499,-739-567,3 3,1 0,0 0,0-1,0-1,1 1,16 4,-23-8,-1-1,0 0,0 0,0 0,0 0,0 0,0 0,0 0,0-1,0 1,0-1,0 0,0 1,0-1,0 0,2-1,-1 0,-1-1,1 1,-1-1,0 1,0-1,0 0,0 1,0-1,-1 0,1 0,-1 0,1-1,0-2,4-23,0 0,-2 0,-1 0,-1-1,-4-40,2 15,2-110,-18-636,6 682,-5 0,-6 1,-4 1,-67-186,91 301,-10-27,-27-49,35 73,0-1,0 1,-1 0,1 0,-1 1,-1-1,1 1,0-1,-1 1,0 1,0-1,0 1,0-1,-1 2,-10-5,13 6,-1 1,1 0,0 0,-1 1,1-1,-1 0,1 1,0 0,0 0,-1 0,1 0,0 1,0-1,0 1,0 0,0 0,0 0,1 0,-1 0,1 0,-1 1,1 0,0-1,0 1,-2 3,-2 3,1-1,0 1,0 0,1 0,0 0,1 1,-4 14,6-17,0 0,0 0,1 0,-1 0,2 0,-1 0,1 0,0 0,0 0,1 0,0 0,0 0,4 6,3 2,0 0,0-1,2 0,14 16,150 169,230 270,-375-431,2-2,56 48,-79-76,1 0,0 0,1-1,-1 0,1-1,1-1,-1 0,1 0,0-1,0 0,0-1,1-1,-1 0,1 0,12-1,-20-2,-1 0,1 0,-1 0,0 0,0-1,0 0,0 0,0 0,0 0,0-1,-1 0,1 1,-1-1,0-1,1 1,-2 0,1-1,0 1,-1-1,1 0,-1 0,0 0,0 0,-1 0,3-8,3-13,-1 1,-1-1,3-33,-6 39,22-117,69-219,-60 240,-29 113,3 10,11 26,1 0,15 13,3-2,1-2,51 44,138 103,-223-186,36 27,0-2,2-1,1-3,1-1,0-2,2-3,57 17,-96-34,0 0,0 0,0-1,0 0,14-1,-19 0,0 0,0 0,-1-1,1 1,0-1,0 1,-1-1,1 0,0 1,-1-1,1 0,-1 0,1 0,-1 0,1-1,-1 1,0 0,0-1,1 1,-1 0,0-1,0 1,0-1,-1 0,1 1,0-1,-1 0,2-2,-1-5,1-1,-1 1,-1 0,0 0,0-1,0 1,-4-16,-20-71,13 59,-41-136,-103-228,-111-146,115 275,120 222,-2 2,-2 2,-54-55,82 94,0 0,-1 0,0 1,-14-8,21 13,0 0,0 0,0 1,0-1,0 1,0-1,0 1,0-1,0 1,-1 0,1-1,0 1,0 0,-1 0,1 0,0 0,0 0,0 0,-1 0,1 0,0 0,0 1,0-1,-1 1,1-1,0 1,0-1,0 1,0-1,0 1,0 0,0 0,0 0,0-1,0 1,1 0,-1 0,0 0,0 0,1 0,-1 0,1 1,-1-1,1 0,-1 0,1 0,0 2,-4 15,2 0,0 0,1 1,1-1,1 0,0 1,1-1,1 0,1 0,1 0,0-1,1 0,1 0,13 24,11 5,2-2,2 0,79 74,-78-81,106 98,6-5,177 118,-319-244,10 8,1-1,0-1,0 0,23 8,-37-17,0 1,-1-1,1 0,0 0,0-1,0 1,0 0,0-1,0 0,0 0,0 0,1 0,-1 0,0-1,0 1,0-1,-1 0,1 0,0 0,0 0,0 0,0-1,-1 1,1-1,-1 0,1 0,-1 0,0 0,0 0,0 0,0-1,0 1,0-1,-1 1,3-4,24-57,-3-1,23-91,13-137,-50 223,4-126,-13 203,1 0,-1 0,1 0,0 0,1-1,0 0,0 0,1 0,0 0,11 11,-2-1,0-2,1 0,1 0,22 14,-4-10,2-2,0-1,1-2,1-2,74 15,-51-12,146 30,-179-41,1-1,0-1,0-2,-1-1,39-5,-63 5,-1 1,1-1,-1 1,0-1,1 0,-1 0,0-1,0 1,1-1,-1 1,0-1,-1 0,1 0,0-1,-1 1,1 0,-1-1,0 0,3-2,-4 1,0 1,0 0,0-1,-1 1,1-1,-1 1,0-1,0 1,0-1,0 1,-1-1,0 1,1 0,-1-1,0 1,-1 0,1-1,0 1,-3-3,-59-112,98 162,3-2,43 38,172 170,418 537,-639-746,-16-22,-1 1,0 0,-2 1,15 30,-26-47,0 1,0-1,-1 1,1 0,-1-1,0 1,-1 0,1 0,-1-1,0 1,0 0,0 0,0 0,-1-1,0 1,0 0,-1 0,1-1,-1 1,0-1,0 0,0 1,-1-1,1 0,-1 0,0 0,-6 5,-23 22,-2-1,-1-2,-1-2,-72 41,102-64,0-1,0 1,0-1,0 0,0-1,0 1,-1-1,1-1,0 1,-1-1,1 0,0 0,-1-1,-11-2,6-2,0 1,0-1,1-1,-1 0,1-1,-17-13,-116-99,-221-235,144 130,-143-121,281 263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40.8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1 274,'5'-5,"7"-7,6-2,6-3,3-4,3 2,1 3,1-5,-1 1,1-1,-1-3,-1 3,1 5,-6 1,-2 2,1 3,1 4,-4 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41.5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1,'5'0,"7"0,-4 0,-3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47.8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1286 0,'-6'1,"1"0,-1 1,1 0,-1-1,1 2,-10 4,-2 2,-73 33,2 4,-134 96,16 13,-320 311,519-460,-7 7,0 1,1 0,-21 30,33-43,1-1,-1 1,1 0,-1 0,1-1,-1 1,1 0,-1 0,1-1,0 1,0 0,-1 0,1 0,0 0,0 0,0 0,0-1,0 1,0 0,0 0,0 0,0 0,0 0,1 0,-1-1,0 1,1 0,-1 0,0 0,1 0,1 0,-1 0,1 0,-1-1,1 1,0 0,-1-1,1 1,0-1,-1 0,1 1,0-1,-1 0,1 0,2-1,69-11,-69 11,250-66,179-40,-209 62,394-26,-586 70,0 1,0 2,0 1,0 1,44 13,-67-15,0 1,0 0,0 1,-1-1,1 2,-1-1,0 1,0 1,-1-1,1 1,-1 0,-1 1,1 0,-1 0,0 0,-1 1,1 0,-2 0,1 0,-1 1,0-1,3 16,-6-18,0 0,0 0,-1 1,0-1,-1 0,0 1,0-1,0 0,0 0,-1 0,0 0,0 0,-1 0,-3 6,-8 13,-33 42,32-46,-44 55,-122 121,-92 51,185-172,-190 123,254-185,-1-1,0-1,-1-1,0-1,-1-2,0 0,0-2,-31 3,37-7,0-1,0-1,0-1,0-1,0 0,1-2,-1 0,1-2,0 0,0-1,-25-13,-29-20,2-2,-73-58,135 93,6 4,0 1,0-1,1 0,-1 0,1 0,0 0,0-1,0 1,0-1,1 1,-1-1,-3-8,5-1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0.49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1 630,'1'3,"1"1,0 0,0-1,0 1,0-1,1 0,-1 1,1-1,0-1,0 1,0 0,0-1,4 4,9 8,15 17,1-1,1-2,1-1,2-2,62 34,-73-46,0-2,1 0,1-2,0-1,0-1,0-2,1 0,0-2,52 0,-76-3,0 0,0-1,0 1,0-1,1 0,-1 0,0 0,0 0,-1-1,1 0,0 1,0-2,-1 1,1 0,-1-1,0 1,0-1,0 0,0 0,0 0,0-1,3-5,-4 3,0 1,0 0,0-1,-1 1,0-1,0 0,0 1,-1-1,0 0,0 0,0 1,-1-1,0 0,0 1,0-1,-4-7,-11-26,-1 1,-35-55,32 58,17 30,-12-21,15 18,12 12,50 37,-2 2,66 63,-78-64,606 597,-516-496,-112-117,-2 1,0 2,-2 0,-2 1,0 1,-2 1,-1 0,-2 1,-1 1,-2 1,12 55,-17-62,-2 1,-1-1,-1 1,-2 0,-4 55,2-73,-1 0,0-1,-1 1,-1-1,1 1,-2-1,1 0,-1 0,-1-1,0 1,0-1,-1-1,0 1,-1-1,1 0,-2-1,1 0,-14 9,17-12,-1 0,0 0,0-1,0 0,0 0,0 0,-1 0,1-1,-1-1,0 1,0-1,1 0,-1 0,0-1,0 0,0 0,0 0,0-1,1 0,-1-1,0 0,-11-4,-20-9,0-2,1-2,0-2,2-1,-42-34,-152-145,225 197,-96-93,-94-119,179 196,0-1,2 0,1 0,0-1,2-1,0 0,-9-35,14 39,1 0,1-1,0 1,2-1,0 0,1 0,1 0,1 1,8-36,-7 43,1 1,1 1,0-1,0 1,1 0,0 0,1 0,0 1,1 0,9-9,0 2,2 0,-1 2,41-24,-41 25,0-1,-1 0,0-1,-2-1,22-27,28-27,-24 33,2 2,1 2,96-54,-63 48,152-55,-220 91,92-27,-93 29,-1-1,1 1,-1 0,1 1,0-1,-1 1,1 1,-1 0,1 0,-1 0,9 4,-12-3,-1 1,1-1,-1 1,0 0,0 0,0 0,-1 1,1-1,-1 1,0-1,0 1,0 0,0 0,-1 0,1 0,0 6,0-2,0-1,0 0,-1 0,0 1,-1-1,0 1,0-1,-1 12,0-17,1-1,0 0,0 1,0-1,-1 0,1 0,0 0,-1 1,0-1,1 0,-1 0,1 0,-1 0,0 0,0 0,0 0,0 0,0 0,0 0,0 0,0-1,0 1,0 0,0-1,0 1,0-1,-1 1,1-1,0 1,0-1,-1 0,1 0,0 0,0 0,-1 0,1 0,0 0,-1 0,1 0,0 0,0-1,-1 1,1-1,0 1,0-1,0 1,-1-1,1 0,0 1,0-1,0 0,0 0,-1-1,-4-2,0-2,0 1,0 0,1-1,0 0,0 0,-6-11,-1-11,1 0,1-1,2 0,1 0,-5-47,-2-3,11 63,-4-17,-3-47,9 72,0 0,1 0,1 1,-1-1,1 0,1 0,-1 1,1-1,1 0,-1 1,1 0,4-8,-5 13,0 0,-1 1,1-1,0 0,0 1,0-1,0 1,0 0,1-1,-1 1,0 0,1 0,-1 1,1-1,-1 0,0 1,1 0,-1-1,1 1,0 0,-1 0,1 0,-1 1,1-1,-1 1,1-1,-1 1,0 0,1 0,-1 0,3 2,12 4,0 2,0 0,17 14,-18-13,106 66,-36-25,-2 4,122 105,-195-150,0 1,-1 0,-1 1,0 0,13 21,-26-49,1 1,1-1,0-30,0 14,-6-102,11-165,-3 294,1-1,-1 1,1-1,1 0,-1 1,1 0,0-1,0 1,1 0,5-9,-7 12,1 0,-1 1,1-1,0 1,-1-1,1 1,0 0,0 0,0 0,0 0,0 0,0 0,0 0,0 1,0-1,0 1,0-1,0 1,1 0,-1 0,0 0,0 0,0 0,1 0,-1 1,0-1,0 1,0 0,0-1,4 3,13 7,-1 1,0 1,-1 0,0 2,-1 0,-1 0,18 21,-11-11,1-2,29 22,-42-36,0 0,-1 1,1-1,-2 2,15 18,-13-12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2.1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1 432,'15'0,"1"1,-1 1,0 0,0 1,0 1,0 0,-1 1,1 1,-1 0,0 1,-1 0,18 14,132 95,-146-101,0 0,-1 1,-1 1,0 0,-2 1,22 36,-32-50,-1 1,1 0,-1 0,0 0,-1 0,1 0,-1 1,0-1,0 0,0 1,-1-1,0 1,-1 10,1-16,-1-1,1 1,0 0,0 0,0 0,0 0,-1-1,1 1,0 0,0 0,0 0,0 0,-1 0,1 0,0-1,0 1,-1 0,1 0,0 0,0 0,0 0,-1 0,1 0,0 0,0 0,-1 0,1 0,0 0,0 0,-1 0,1 1,0-1,0 0,0 0,-1 0,1 0,0 0,0 0,0 0,-1 1,1-1,0 0,0 0,0 0,0 0,0 1,-1-1,1 0,0 0,0 0,0 1,0-1,0 0,0 0,0 1,0-1,0 0,0 1,-5-23,6-5,1-1,2 1,1 0,1 0,1 0,1 1,2 0,19-38,5 1,3 1,48-61,-72 106,1 0,0 0,1 1,1 1,1 1,0 0,1 1,0 1,25-13,-34 21,-1 0,1 1,1 0,-1 0,0 1,1 0,-1 1,1 0,-1 1,1-1,0 2,-1-1,1 2,-1-1,1 1,-1 1,0-1,0 2,0-1,0 1,-1 0,1 1,11 9,4 6,-1 2,-1 0,-1 1,24 35,7 6,27 44,-79-108,0 0,0 0,0 0,0 0,0 0,0 1,1-1,-1 0,0 0,0 0,0 0,0 0,1 0,-1 0,0 1,0-1,0 0,0 0,1 0,-1 0,0 0,0 0,0 0,1 0,-1 0,0 0,0 0,0 0,1 0,-1 0,0 0,0 0,0 0,0-1,1 1,-1 0,0 0,0 0,0 0,0 0,1 0,-1 0,0-1,0 1,6-12,4-27,-7 24,12-29,1 1,3 0,1 1,3 1,1 1,1 1,34-38,-56 73,1 0,0 0,-1 0,1 1,1-1,-1 1,0 0,1 1,-1-1,1 1,0-1,0 2,0-1,0 0,0 1,6-1,-3 2,0-1,-1 2,1-1,0 1,0 0,-1 1,1 0,-1 0,14 6,6 6,-1 1,-1 1,0 1,31 28,-55-44,55 49,-37-30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3.49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365 1096,'1'-3,"0"-1,0 1,0 0,1 0,0 0,-1 0,1 0,0 0,0 0,0 1,4-4,8-12,10-25,38-88,-55 112,-1-1,-1 0,0 1,-1-2,-1 1,-1 0,-2-31,0 46,0 1,0 0,-1 0,0 0,1 0,-2 0,1 0,0 0,-1 0,0 0,0 0,0 1,0-1,-1 1,1-1,-1 1,0 0,0 0,0 0,0 1,-1-1,1 1,-1 0,1 0,-1 0,0 0,0 0,0 1,0 0,0 0,0 0,0 0,0 1,0-1,-5 1,-3 0,1 1,-1 0,1 0,-1 1,1 0,0 1,0 1,0 0,0 0,0 1,1 0,-10 7,-3 5,1 1,1 1,1 1,0 1,2 0,0 1,-23 40,29-41,0 1,2-1,0 2,1-1,2 1,0 1,1-1,2 1,-3 29,7-42,1 0,0-1,0 1,1-1,0 0,1 1,0-1,0 0,1 0,1-1,-1 1,2-1,-1 0,1 0,1-1,-1 0,2 0,-1-1,1 1,0-1,17 10,12 6,0-2,1-2,2-1,41 12,-80-30,94 30,1-4,1-5,1-4,1-4,189 0,-226-14,115-16,-149 13,-1-2,0-1,0-2,-1 0,0-2,37-20,-58 28,0-1,-1 1,1-1,-1 0,0 0,0-1,0 1,-1-1,0 0,0 0,0 0,0 0,-1 0,0-1,0 1,0-1,-1 1,0-1,0 0,0 1,-1-1,0 0,0 0,0 0,-1 1,-1-7,-3-12,0 0,-2 1,0-1,-22-43,-46-87,-101-151,111 206,-5 3,-117-124,147 178,-76-59,95 85,-1 1,-1 1,0 1,-1 1,-47-17,65 28,0-1,0 1,0 0,0 0,0 0,0 1,-1 0,1 1,0-1,-6 2,11-2,-1 1,1-1,0 1,-1-1,1 1,0 0,-1-1,1 1,0 0,0 0,0 0,0 0,0 0,0 0,0 0,0 0,0 0,1 0,-2 2,2-1,-1 0,1 0,0 1,0-1,-1 0,1 0,1 0,-1 1,0-1,0 0,1 0,-1 0,1 0,0 0,0 0,1 3,6 10,0 0,1-1,0 0,1-1,1 0,20 19,85 66,-71-62,536 393,-75-58,-478-350,-1 2,-1 1,38 44,-41-36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29.1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1948 98,'2'2,"3"3,0 0,0 0,-1 0,0 1,7 11,-11-16,0 0,1 0,-1 1,0-1,1 0,-1 0,0 0,0 0,0 0,0 0,0 1,0-1,0 0,-1 0,1 0,0 0,-1 0,1 0,0 0,-1 0,0 0,1 0,-1 0,1 0,-1 0,0 0,0 0,1 0,-1-1,0 1,0 0,0-1,0 1,0 0,0-1,0 0,0 1,0-1,0 1,-1-1,1 0,0 0,0 0,0 0,-2 0,-5 1,-1-1,0 0,1-1,-1 0,1 0,-1-1,1 0,-1-1,1 0,0 0,0-1,-7-4,-30-10,-353-91,344 99,-85-4,116 13,-1 1,1 1,-1 1,1 2,0 0,-29 10,-202 74,156-52,-83 36,158-61,0 1,1 1,0 1,1 1,-25 24,-18 33,45-48,-36 33,15-22,14-13,1 0,1 2,-37 46,54-55,5-5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4.9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0 137,'84'0,"293"6,-280 0,178 36,-260-38,21 2,0 3,-1 1,-1 1,1 2,43 24,-76-36,0 0,0-1,0 1,1 0,-1-1,0 1,0-1,0 0,0 0,0 1,1-2,-1 1,0 0,0 0,0-1,0 1,0-1,0 1,0-1,0 0,0 0,0 0,0 0,2-2,25-8,6 5,-1 2,1 2,0 1,0 1,0 2,0 2,64 15,9 11,115 49,-68-22,-116-45,-26-9,0 1,0 0,0 1,0 0,-1 1,1 0,-2 1,21 16,-31-23,0 1,0 0,0 0,0 0,0 0,0 0,0 0,0 0,-1 0,1 0,0 0,-1 1,1-1,-1 0,1 0,-1 1,0-1,1 0,-1 0,0 1,0-1,0 0,0 1,0-1,0 0,-1 1,1-1,0 0,-1 1,1-1,-1 0,1 0,-1 0,1 1,-1-1,0 0,0 0,1 0,-1 0,0 0,0 0,0 0,0-1,0 1,0 0,-1 0,1-1,0 1,-2 0,-2 1,1 0,0-1,-1 1,1-1,-1 0,1 0,-1-1,0 1,1-1,-1 0,1 0,-1-1,-6-1,3-1,-1-2,1 1,0-1,1 0,-1 0,1-1,0 0,0-1,1 1,0-1,0-1,1 1,-8-13,-5-12,-28-66,37 75,1 0,1-1,1 0,-4-43,8 50,1 1,1 0,0-1,2 1,0 0,0 0,1 0,7-18,-9 32,0-1,0 1,0-1,1 1,-1 0,1 0,-1-1,1 1,0 0,3-3,-4 5,0-1,-1 1,1 0,-1-1,1 1,0 0,-1 0,1 0,0 0,-1 0,1 0,0 0,-1 0,1 0,-1 0,1 0,0 0,-1 0,1 0,0 0,-1 1,1-1,-1 0,1 0,0 1,-1-1,1 1,-1-1,1 0,-1 1,1-1,-1 1,0-1,1 1,-1-1,1 1,-1-1,0 1,0 0,1-1,-1 1,0-1,0 1,0 0,1-1,-1 2,5 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5.5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0,'5'0,"7"5,2 7,3 2,4 2,3 5,4 4,1 2,1-2,-4-2,-7-4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5.98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1,'5'0,"7"0,7 0,4 0,15 5,11 1,12 1,27 8,19 8,17 4,-13-2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6.71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497 0,'-26'1,"0"1,1 1,-1 1,0 2,1 0,0 2,-37 16,14-1,2 3,-74 52,86-49,34-28,-1-1,0 0,1 1,-1-1,1 1,-1-1,1 1,-1-1,1 1,0 0,-1-1,1 1,0 0,-1-1,1 1,0 0,0-1,0 1,0 0,-1-1,1 1,0 0,0-1,0 1,0 0,1 0,-1-1,0 1,0 0,0-1,1 1,-1 0,0-1,0 1,1 0,-1-1,1 1,-1-1,1 1,-1-1,1 1,-1-1,1 1,-1-1,1 1,-1-1,1 0,0 1,-1-1,1 0,0 0,-1 1,1-1,0 0,1 0,16 4,1-1,0-1,0-1,36-1,24 0,0 11,-1 3,105 33,-119-27,1-4,0-2,2-3,84 3,-132-14,1-1,-1-1,1-1,-1 0,0-2,0 0,35-15,-29 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8.6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351 119,'0'-2,"-1"1,0-1,1 1,-1 0,0-1,0 1,0 0,0 0,0-1,0 1,0 0,0 0,0 0,-1 0,1 0,0 1,-1-1,1 0,0 1,-1-1,1 0,-1 1,1 0,-1-1,0 1,1 0,-1 0,1 0,-1 0,-1 0,-51 2,34 4,1 1,0 1,1 0,-1 1,1 2,1 0,0 0,1 2,0 0,1 0,-20 24,32-34,1 0,-1 0,1 0,-1 0,1 1,0-1,0 1,0-1,1 1,-1 0,1 0,0 0,-1 7,2-9,1 0,-1-1,1 1,-1 0,1-1,-1 1,1 0,0-1,0 1,0-1,0 0,0 1,0-1,1 0,-1 1,0-1,1 0,-1 0,1 0,-1 0,1 0,-1 0,1-1,0 1,-1-1,1 1,0-1,-1 1,1-1,0 0,0 0,0 0,2 0,158 18,190 32,-178-8,201 77,-365-115,-1 0,0 0,0 1,0 1,0-1,-1 1,0 1,7 7,-13-13,-1 1,0-1,1 1,-1-1,0 1,0 0,0 0,0 0,0-1,0 1,0 0,0 0,-1 0,1 0,-1 1,0-1,0 0,0 0,0 0,0 0,0 0,0 0,0 0,-1 0,1 0,-1 0,0 0,0 0,1 0,-1 0,0 0,-1 0,1-1,0 1,0 0,-1-1,1 1,-1-1,1 0,-1 1,0-1,0 0,1 0,-4 1,-6 6,0-1,0-1,-1 0,0-1,0 0,0-1,0 0,-1-1,-23 3,31-5,-1-1,1 0,0 0,0 0,0-1,0 0,0 0,0 0,0 0,0-1,1 0,-1 0,0 0,1-1,0 0,-1 1,1-1,0-1,1 1,-1-1,0 1,1-1,0 0,0 0,0-1,0 1,-2-6,-1-4,1-1,0 0,1 0,0-1,2 1,-1-1,1-17,6-117,0 54,-3 61,-1 1,-2 0,-1 0,-2 0,-18-65,23 97,-1 1,1 0,0 0,0-1,-1 1,1 0,-1 0,1-1,-1 1,1 0,-1 0,0 0,1 0,-1 0,0 0,0 0,0 0,0 0,0 1,0-1,0 0,0 0,0 1,0-1,-1 1,1-1,0 1,0 0,0-1,-1 1,1 0,0 0,-1 0,1 0,0 0,0 0,-1 0,1 0,0 0,0 1,-1-1,1 0,0 1,0-1,0 1,-1 0,1-1,0 1,0 0,0 0,0-1,0 1,0 0,1 0,-2 2,-5 4,0 1,0 0,1 0,1 0,-9 16,-10 25,1 2,3 0,-21 81,28-83,-40 91,17-51,-101 327,131-399,3-10,1 1,0-1,0 0,1 0,-1 16,2-22,0 0,0-1,0 1,0 0,0 0,0 0,1 0,-1 0,0-1,1 1,-1 0,1 0,-1-1,1 1,-1 0,1 0,-1-1,1 1,0-1,-1 1,1 0,1 0,0-1,-1 1,1-1,0 1,0-1,0 0,0 0,0 0,0 0,0 0,0 0,0 0,0-1,0 1,2-2,14-4,-1-2,0 0,-1 0,23-16,-23 13,1 1,0 0,1 2,22-9,-12 9,0-2,-1-1,0-1,40-25,-13 3,-37 24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6:59.7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452 1,'-8'0,"0"1,0 1,0 0,1 0,-1 0,0 1,1 0,0 1,0-1,-9 7,-63 51,44-26,1 1,2 2,2 1,1 2,3 1,-30 60,53-96,-3 5,0 0,1 0,0 0,1 1,-4 15,8-25,0 0,-1 0,1 0,0 1,0-1,0 0,0 0,0 0,1 0,-1 0,1 0,-1 0,1 0,0 0,0 0,0 0,0 0,0 0,0-1,0 1,1 0,-1-1,1 1,-1-1,1 1,-1-1,1 0,0 0,0 0,-1 0,1 0,0 0,0 0,0-1,0 1,0-1,5 1,55 10,82 4,3-1,14 14,-2 6,230 81,-370-108,1 0,-1 1,0 1,-1 1,0 1,23 18,-37-25,0-1,0 1,0 0,0 0,-1 1,1-1,-1 1,0 0,-1 0,1 0,-1 0,0 0,0 0,-1 1,1-1,-1 1,0-1,-1 1,1 0,-1-1,0 1,-1-1,1 1,-1-1,0 1,-1-1,1 1,-5 7,1-2,0-1,-1 1,0-2,-1 1,0-1,-1 0,0 0,0-1,-1 0,0 0,0-1,-1 0,0-1,0 0,-14 6,-12 3,-1-1,0-2,-47 9,58-15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0.5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19,'0'-1,"0"1,0-1,0 0,0 0,0 1,0-1,0 0,0 1,0-1,0 0,1 0,-1 1,0-1,1 0,-1 1,0-1,1 1,-1-1,1 1,-1-1,1 0,-1 1,1-1,-1 1,1 0,-1-1,1 1,0 0,0-1,24 3,21 21,4 11,-1 2,60 60,78 99,-92-85,157 233,-224-292,25 59,-35-70,-9-20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1.91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561 1,'-1'5,"0"0,0 1,0-1,0 0,-1 0,0 0,0 0,-1-1,1 1,-1 0,0-1,-5 6,-50 53,34-39,-17 20,1-3,1 1,3 3,-37 56,-15 32,49-79,-39 75,76-124,-1 1,1 0,0 0,0-1,1 1,0 0,0 1,1-1,-1 0,2 9,-1-13,0-1,0 0,0 0,1 1,-1-1,0 0,1 0,-1 0,1 0,-1 0,1 0,0 0,0 0,-1 0,1 0,0 0,0 0,0 0,0 0,0-1,0 1,1 0,0 0,1-1,-1 0,0 1,0-1,1 0,-1 0,0 0,0-1,1 1,-1-1,0 1,0-1,0 0,0 1,0-1,0 0,2-2,20-11,0-1,-2-1,0-1,-1-1,21-23,-12 12,38-28,-57 49,1 1,0 0,0 1,0 1,1-1,-1 2,1 0,0 0,1 1,-1 1,1 0,-1 1,1 1,-1 0,1 0,-1 2,15 2,16 7,0 1,-1 2,70 34,-65-27,49 12,-70-25,0 1,49 24,4 1,-63-26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2.96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387 364,'0'-8,"1"0,0 0,0 1,0-1,1 0,0 1,1-1,0 1,0 0,0 0,8-11,2 0,2 0,25-25,-25 28,0 0,-1-1,19-31,-31 45,-1 0,1-1,-1 1,0-1,0 0,0 1,0-1,0 0,0 1,-1-1,0 0,1 0,-1 0,0 1,0-1,-1 0,1 0,-1-3,0 4,0 0,0 1,0-1,-1 0,1 0,0 0,-1 1,1-1,-1 1,0-1,1 1,-1 0,0-1,0 1,0 0,0 0,0 0,-2 0,-4-1,0 0,0 0,-1 1,1 0,0 0,-1 1,1 1,0-1,0 1,-15 4,-14 6,1 3,0 1,1 1,1 2,1 2,1 1,0 1,2 2,-50 49,73-66,0 1,0-1,1 2,1-1,-9 14,14-20,-1-1,0 1,0-1,1 1,-1 0,1-1,-1 1,1 0,0-1,-1 1,1 0,0 0,0-1,0 1,1 0,-1-1,0 1,1 0,-1-1,1 1,-1 0,1-1,0 1,0-1,-1 1,1-1,0 1,1-1,-1 0,0 0,0 1,0-1,1 0,-1 0,1 0,-1 0,1-1,-1 1,1 0,1 0,42 16,1-3,77 14,-49-12,-16-6,0-3,1-2,0-2,95-9,-139 5,0-1,0-1,0 0,0-1,-1-1,1 0,-1-1,0 0,-1-1,0-1,0 0,0-1,-1 0,0-1,-1 0,0-1,-1 0,0-1,-1 0,0-1,-1 0,0 0,7-19,-6 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4.2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1 655,'0'5,"1"1,-1-1,1 1,1-1,-1 0,1 1,0-1,0 0,1 0,-1 0,1 0,0-1,1 1,-1-1,1 0,0 0,0 0,0 0,0-1,9 6,9 4,0-1,0 0,33 10,-19-8,-18-6,0-2,1 0,0-1,0-1,1-1,-1-1,1 0,31-2,-49 0,1-1,0 1,-1-1,1 1,0-1,-1 0,1 0,-1 0,1 0,-1 0,0-1,1 1,-1-1,0 0,0 0,0 1,0-1,0 0,2-5,-1 2,0-1,0 1,-1-1,0 1,0-1,-1 0,1 0,0-10,-1-7,-1-1,-1 1,-6-39,-63-269,69 330,1 0,-1 0,1 0,0 0,0 0,-1 0,1 0,0 0,0 0,0 0,0 0,0 0,0 0,0 0,0-1,1 1,-1 0,0 0,1 0,-1 0,1 0,0-1,0 2,0-1,-1 1,1 0,0 0,0 0,0 0,0-1,-1 1,1 0,0 0,0 1,0-1,0 0,0 0,-1 0,1 1,0-1,0 0,-1 1,1-1,1 1,42 31,73 80,-77-70,2-1,2-3,2-1,52 32,-97-68,0-1,0 1,0 0,0-1,0 1,0-1,0 1,0-1,0 1,0-1,1 0,-1 0,0 0,0 0,0 1,0-2,1 1,-1 0,0 0,0 0,0 0,1-1,-1 1,0 0,0-1,0 1,0-1,2-1,-1 0,-1 0,1 0,-1 0,0-1,0 1,0 0,0-1,0 1,0 0,-1-1,1 1,0-6,0-10,-1 0,-3-36,3 50,-9-50,-2 1,-2 0,-2 1,-3 0,-41-83,50 116,-44-81,41 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1.0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1349,'7'-5,"1"-1,-1 1,1-1,-2 0,1-1,-1 0,6-8,17-17,374-318,-247 219,67-48,57-49,-211 166,111-130,-174 185,-1 0,0 0,-1 0,1 0,-2-1,1 0,3-9,-7 15,1 1,-1-1,0 0,1 1,-1-1,0 1,0-1,0 0,0 1,-1-1,1 1,0-1,-1 0,1 1,-1-1,1 1,-1 0,0-1,1 1,-1-1,0 1,0 0,0 0,0-1,0 1,-1 0,1 0,0 0,0 0,-1 0,1 1,-1-1,1 0,0 0,-1 1,1-1,-1 1,0 0,1-1,-1 1,1 0,-1 0,0 0,-1 0,-7 0,1 0,-1 0,1 1,0 0,-1 1,1 0,0 0,-16 7,-70 35,86-39,-71 40,2 3,-140 113,118-72,-123 139,212-217,-24 30,34-38,-1-1,0 1,1-1,-1 1,1 0,0-1,0 1,0 0,0 0,0 0,1 0,-1 0,1 5,0-7,1 0,-1 0,0 0,1 0,-1 0,1 0,0 0,-1 0,1 0,0 0,-1-1,1 1,0 0,0 0,0-1,0 1,0-1,0 1,0-1,0 1,0-1,0 0,0 1,0-1,0 0,0 0,0 0,0 1,2-1,40 0,-29-1,64 5,0 3,0 4,-1 3,-1 4,0 2,136 59,-211-79,11 5,0 0,0 1,-1 0,21 16,-31-21,1 0,-1 0,1 1,-1-1,0 0,1 1,-1-1,0 1,0 0,0-1,0 1,0 0,0 0,0 0,-1-1,1 1,-1 0,0 0,1 0,-1 0,0 0,0 0,0 0,0 0,0 0,-1 0,1 0,0 0,-1-1,0 1,1 0,-1 0,0 0,0-1,0 1,0 0,0-1,-1 1,1-1,0 1,-4 2,-118 113,-54 59,147-143,1-3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5.5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1683 1,'-579'396,"-387"337,960-728,-30 25,-48 52,72-60,12-22,1 0,-1 1,0-1,0 0,1 1,-1-1,0 0,0 0,1 1,-1-1,0 0,1 0,-1 0,0 1,1-1,-1 0,1 0,-1 0,0 0,1 0,-1 0,0 0,1 0,-1 0,1 0,-1 0,0 0,1 0,-1 0,1 0,-1 0,1-1,45-14,131-63,247-75,-141 81,3 13,2 12,310-10,-502 52,0 5,182 22,-262-20,-1 1,1 1,-1 1,27 10,-39-14,-1 0,1 1,-1-1,1 0,-1 1,0-1,1 1,-1 0,0 0,0 0,0 0,0 0,0 0,-1 1,1-1,-1 1,0-1,1 1,-1-1,0 1,0 0,-1 0,1-1,-1 1,1 0,-1 0,0 0,0 0,0-1,0 1,0 0,-2 5,-2 3,-1 0,0-1,-1 1,0-1,0-1,-1 1,-1-1,1 0,-1 0,-1-1,-18 14,-2-1,-1-1,-53 26,8-10,-1-4,-2-3,-1-4,-1-3,-1-3,0-4,-160 8,170-25,0-2,-105-21,146 18,8-1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7.3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0 884,'0'6,"1"0,-1 0,1 0,0 0,0 0,0-1,1 1,0 0,0-1,1 1,-1-1,1 0,0 1,1-2,7 10,-4-7,2 0,-1 0,1-1,0 0,0-1,0 0,1 0,13 4,29 10,0-3,1-1,1-4,100 10,-142-20,0 0,0-2,0 1,0-1,0-1,0 0,0-1,0 0,-1-1,16-7,-21 7,0 0,0 0,0 0,-1-1,0 0,0 0,0 0,-1 0,1-1,-1 0,0 0,-1 0,0 0,0-1,0 1,-1-1,0 0,3-13,-3 6,1 0,-2-1,0-27,-1 36,-1 0,0 0,0 0,0 0,-1 0,0 0,0 0,0 1,-1-1,0 1,-4-7,31 34,0 0,31 19,10 9,130 111,205 218,-245-196,-132-151,-2 0,-1 1,-1 1,16 43,-32-71,-1 1,1 0,-1 0,-1 0,1 0,-1 0,-1 0,1 1,-1-1,-1 0,1 0,-1 0,0 0,-1 0,-3 11,2-11,-1 0,0 0,-1-1,1 1,-1-1,-1 0,1 0,-1-1,0 0,0 0,0 0,-1-1,-13 7,13-7,0 0,0-1,0 0,0-1,-1 0,1 0,-1 0,0-1,1 0,-1 0,0-1,0 0,-8-1,11 0,0-1,1 1,-1-1,1 1,-1-1,1 0,0-1,0 1,0-1,0 0,0 0,0 0,1-1,0 1,-1-1,1 0,1 0,-1 0,0 0,1 0,0 0,-2-7,-88-269,31 80,32 120,-47-151,69 202,0-1,3 0,0 0,2 0,2-55,1 77,0 0,0 0,0 1,1-1,0 1,1-1,0 1,0 0,0 0,1 0,0 0,0 1,6-7,-6 9,0 0,1 1,0-1,-1 1,1 0,1 0,-1 0,0 1,1 0,-1 0,1 0,-1 1,1 0,0 0,0 0,-1 1,12 0,39 4,1 3,-2 2,1 2,-1 3,-1 2,-1 3,0 2,94 53,-139-70,-1 1,0 0,0 0,0 0,-1 1,0 0,0 0,-1 1,8 10,-12-15,0 0,0-1,0 1,-1 0,1 0,0 0,-1-1,1 1,-1 0,0 0,0 0,0 0,0 0,0 0,0 0,0 0,-1-1,0 5,-1-4,1 0,-1 1,1-1,-1 0,0 0,0 0,0-1,0 1,0 0,0-1,-1 1,1-1,0 0,-1 0,1 0,-1 0,-4 1,5-1,-1 0,0-1,0 1,1 0,-1-1,0 0,0 0,0 0,0 0,0 0,0 0,1-1,-1 1,0-1,0 0,1 0,-1 0,0 0,1-1,-1 1,1-1,-4-2,2 0,-1-1,1 0,1 1,-1-2,1 1,-1 0,1-1,1 1,-1-1,-1-6,-3-15,0 1,2-1,-2-46,6 44,1 0,2 0,1 1,1-1,1 1,2 0,1 0,1 1,20-43,-10 32,2 0,1 2,2 1,1 1,57-59,-70 81,2-1,-1 2,2 0,-1 1,1 0,1 1,18-8,-27 14,-1 1,1 0,0 0,-1 0,1 1,0 0,0 0,0 1,1 0,-1 0,0 0,0 1,0 0,0 1,-1-1,1 2,0-1,-1 0,1 1,10 7,-2 0,-1 2,0 0,-1 0,0 2,-1-1,15 23,54 96,-79-127,0 0,0-1,0 1,-1 0,1 0,-1 0,-1 0,1 0,-1 0,0 9,0-12,0-1,0 0,0 1,-1-1,1 0,0 1,-1-1,1 0,-1 0,1 1,-1-1,0 0,0 0,1 0,-1 0,0 0,0 0,0 0,0 0,0 0,0 0,0 0,-1-1,1 1,0 0,0-1,-1 1,1-1,0 1,0-1,-1 0,1 0,-1 1,1-1,0 0,-1 0,1 0,0-1,-1 1,1 0,0 0,-1-1,-1 0,1 0,1 1,-1-1,1 1,0-1,0 0,-1 0,1 1,0-1,0 0,0 0,0 0,0 0,0-1,0 1,0 0,0 0,1-1,-1 1,0 0,1-1,-1 1,1 0,-1-1,1 1,0-1,0 1,0-1,0 1,0-1,0 1,0 0,0-1,0 1,1-1,-1 1,1-3,1-2,0-1,0 0,0 1,1-1,0 1,7-11,4-1,0 1,1 1,1 0,26-19,78-51,-98 71,271-161,-241 151,1 1,1 3,106-27,-151 46,0 0,0 1,0 0,0 0,9 2,-16-1,1 0,-1 0,0 1,0-1,0 1,0-1,0 1,0 0,-1 0,1 0,0 0,0 0,0 0,-1 0,1 1,-1-1,1 1,-1-1,0 1,1 0,-1-1,0 1,0 0,0 0,0 0,1 3,2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09.0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0 801,'80'31,"124"66,-195-92,1 1,-1 0,-1 0,1 1,-1-1,11 13,-17-17,-1-1,0 0,1 1,-1-1,0 1,0-1,0 1,0 0,-1-1,1 1,0 0,-1 0,1-1,-1 1,1 0,-1 0,0 0,0 0,0 0,0-1,0 1,0 0,-1 0,1 0,0 0,-1-1,0 1,1 0,-1 0,0-1,0 1,0 0,0-1,0 1,0-1,-1 0,1 1,0-1,-1 0,1 0,-1 0,1 1,-1-2,-2 3,1-1,0 0,0-1,-1 1,1 0,0-1,0 0,-1 0,1 0,-1 0,1 0,-1-1,1 0,-1 1,1-1,-1-1,0 1,1 0,-1-1,1 0,-1 0,1 0,0 0,-1 0,1-1,0 1,0-1,0 0,0 0,0 0,0 0,1-1,-1 1,1-1,-1 0,-2-4,-1-2,0-1,0 1,1-1,0 0,1-1,0 1,1-1,0 1,1-1,-2-15,3 18,0 1,1-1,0 0,0 1,1-1,0 1,1-1,-1 1,1 0,6-14,-6 17,1 1,-1-1,1 1,-1 0,1 0,0 0,0 0,0 1,1-1,-1 1,0 0,1 0,0 0,0 0,-1 1,1 0,0-1,0 1,0 0,0 1,8-1,-1 1,1 0,-1 0,1 2,-1-1,1 1,-1 1,0 0,0 1,13 5,-20-7,1 0,-1 0,0 0,1 0,-1 1,0 0,-1 0,1 0,0 0,-1 0,0 1,0-1,0 1,0 0,0 0,-1 0,0 0,0 1,0-1,0 1,-1-1,1 1,-1-1,1 9,-2-12,0 0,0 1,-1-1,1 0,0 0,0 1,-1-1,1 0,0 0,-1 1,1-1,-1 0,0 0,1 0,-1 0,0 0,0 0,0 0,0 0,0 0,0 0,0 0,0-1,0 1,0 0,0-1,0 1,0-1,-1 1,1-1,0 1,0-1,-1 0,1 0,0 0,-1 0,1 0,0 0,-1 0,1 0,0 0,0 0,-1-1,1 1,0-1,0 1,-1-1,1 1,0-1,0 0,0 1,0-1,0 0,0 0,0 0,0 0,0-1,-4-4,1-1,1 1,0-1,0 0,0 0,0 0,1-1,1 1,-1 0,1-1,0 1,1-1,0 1,0-1,0 1,3-12,-1 9,0 0,0 0,1 1,1-1,0 0,0 1,1 0,0 0,0 1,1-1,11-12,-6 10,1 0,0 1,1 0,-1 1,2 1,-1 0,2 0,-1 1,0 1,18-5,-21 8,1 1,-1 0,0 0,1 1,0 1,-1 0,1 1,-1 0,1 0,-1 1,1 1,-1 0,0 0,15 8,40 24,-2 3,62 49,-124-85,5 2,0 0,0 1,-1 0,0 1,0 0,0-1,0 2,-1-1,0 1,6 11,-9-8,-7-10,-7-16,7 1,0-1,1 0,1 0,0 0,2-1,0 1,0-1,2 1,0 0,0-1,2 1,0 0,1 0,1 0,9-21,11-22,2 2,56-85,-50 87,2 2,62-71,-96 123,0-1,0 1,0-1,0 1,1 0,-1-1,1 1,-1 0,1 0,-1 0,1 0,-1 0,1 0,0 1,0-1,-1 0,1 1,0 0,0-1,0 1,-1 0,1 0,0 0,0 0,3 0,-3 2,0 0,1-1,-1 1,0 0,0 0,0 1,0-1,0 0,-1 1,1-1,-1 1,1-1,-1 1,0 0,0 0,0 3,13 50,-11-30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0.42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386 1650,'-1'0,"-1"-1,1 1,0-1,-1 1,1-1,0 0,0 0,0 1,-1-1,1 0,0 0,0 0,0 0,1 0,-1 0,0 0,0-1,0 1,1 0,-1 0,1-1,-1 1,1 0,-1-1,1 1,0 0,0-1,0 1,0 0,0-1,0 1,0-3,0-2,0 0,0 1,0-1,1 0,0 1,0-1,2-5,23-37,1 1,55-72,12-20,-71 100,18-44,-35 68,0-1,-1 1,-1-1,0 0,-1 0,1-23,-3 37,-1-1,0 1,0 0,-1-1,1 1,0-1,-1 1,1-1,-1 1,0 0,0-1,0 1,0 0,0 0,-1 0,1 0,0 0,-1 0,0 0,1 0,-1 0,0 1,0-1,0 1,0-1,0 1,0 0,-1 0,1 0,0 0,-1 0,1 1,0-1,-1 1,1-1,-1 1,1 0,-1 0,1 0,-1 0,-4 1,-6 0,1 1,-1 1,1 0,0 0,-1 1,-21 11,4 2,2 1,0 1,0 2,2 0,1 2,1 1,-40 50,13-4,-79 144,126-206,-17 29,-14 40,31-67,0-1,1 0,0 1,1 0,0-1,1 1,0 0,0 0,1 0,2 14,-1-20,0 0,0 0,0-1,1 1,0 0,0-1,0 1,0-1,0 0,1 0,-1 1,1-2,0 1,0 0,0-1,0 1,1-1,-1 0,0 0,1 0,0 0,-1-1,1 1,0-1,4 1,12 2,-1-1,0-1,40-1,-40-1,365 11,201 0,-582-11,20 0,0-1,-1-1,1-1,33-9,-50 11,-1-1,0 0,0 0,0 0,-1-1,1 0,0 0,-1 0,0 0,1-1,-2 1,1-1,0 0,-1 0,1-1,-1 1,0-1,-1 1,1-1,-1 0,0 0,0 0,-1 0,3-10,-1-25,0-1,-3 0,-1 0,-3 1,-9-50,0 28,-2 0,-31-77,-61-114,59 153,-4 1,-94-133,111 184,-2 2,-2 2,-2 1,-1 2,-3 2,-67-47,92 73,-1 1,-31-13,47 22,-1 1,1 0,-1 0,0 1,0-1,0 1,0 0,0 1,0 0,0 0,-1 0,1 1,0-1,-8 3,12-2,0 0,1-1,-1 1,0 0,0 0,1 0,-1 0,0 0,1 0,-1 1,1-1,0 1,-1-1,1 1,0-1,0 1,0-1,0 1,0 0,1 0,-1 0,0-1,1 1,-1 0,1 0,0 0,-1 0,1 0,0 0,0 0,0 0,1 0,-1 0,0 0,1-1,1 5,0-1,0 1,0-1,1 0,0 1,0-1,1 0,-1-1,1 1,0-1,0 1,6 3,244 171,233 224,-63-49,-266-232,-133-99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0.93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1 167,'133'0,"224"-3,-2-31,-192 4,161-53,-272 66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1.6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0 215,'16'2,"-1"1,0 0,0 1,0 1,0 0,-1 1,0 1,24 14,-20-11,338 205,-255-149,-86-57,17 11,37 30,-62-44,0 0,-1 0,0 1,0-1,0 1,-1 0,0 1,0 0,-1-1,0 1,3 10,-6-16,0 1,-1 0,1 0,-1-1,1 1,-1 0,0 0,0-1,-1 1,1 0,0 0,-1-1,0 1,1 0,-1-1,0 1,-1-1,1 1,0-1,-1 0,1 1,-1-1,0 0,1 0,-1 0,0 0,0 0,-1-1,1 1,0 0,-1-1,1 0,0 0,-1 1,0-1,1-1,-1 1,0 0,-4 0,3 0,-1 0,0 0,0-1,1 0,-1 0,0 0,0 0,1-1,-1 1,0-1,1-1,-1 1,1-1,-1 1,1-1,0 0,-1-1,1 1,0-1,1 0,-1 0,-5-5,5 2,1-1,-1 1,1-1,0 0,1 0,0 0,0 0,0 0,1 0,-1-12,3-82,1 59,3-31,3 0,3 1,3 1,3 0,37-98,-44 140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2.15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1,'5'5,"12"12,8 9,6 4,1 3,2 5,-1 3,-5-7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2.60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1,'6'0,"6"0,6 0,11 0,6 0,6 0,-3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3.1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231 1,'-1'2,"0"0,0 0,-1 0,1-1,0 1,-1 0,0-1,1 1,-1 0,0-1,0 0,-3 2,-2 2,-24 21,2 0,1 2,0 1,-43 62,70-89,-1-1,1 1,0 0,-1 0,1 0,0 0,0 0,1 0,-1 0,0 0,1 1,-1-1,1 0,0 0,0 0,-1 1,2-1,-1 0,0 0,0 1,1-1,0 3,1-3,0 0,0 0,0 0,0 0,0 0,0 0,0-1,1 1,-1-1,1 0,-1 0,1 0,-1 0,1 0,0 0,-1-1,1 1,3-1,71 13,1-3,0-4,140-7,-213 1,-1 0,1-1,0 0,-1 1,1-2,-1 1,1 0,-1-1,0 0,1 0,-1-1,0 1,0-1,-1 1,1-1,0-1,3-3,5-11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8.06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1362 805,'-5'-4,"0"1,0 0,-1 0,1 0,-1 0,1 1,-1 0,0 1,0-1,0 1,0 0,0 0,-7 1,-7-1,1 1,-36 6,13 2,0 2,2 2,-1 1,2 3,-60 31,29-7,2 2,-66 56,43-23,-108 112,145-129,3 3,-85 131,120-165,1 1,-13 33,25-54,0 0,0 1,1 0,0 0,1-1,0 1,0 0,0 0,1 0,0 0,1 0,0 0,0 0,3 8,-2-12,1 0,-1 1,1-1,0-1,0 1,1 0,-1-1,1 0,0 0,-1 0,2 0,-1 0,0-1,0 0,1 0,-1 0,1 0,8 1,5 2,1-2,-1 0,32 1,46-3,0-5,-1-5,1-3,-2-5,0-3,-1-5,103-42,-150 47,-2-2,0-1,-1-3,56-44,142-140,-204 175,-3-1,0-1,-3-2,43-67,-63 87,0 0,-1-1,-2-1,0 0,-1 0,-1 0,0-1,-2 1,-1-1,-1-1,0 1,-4-40,0 51,0 1,-1-1,0 1,0 0,-1 0,-1 0,0 1,-7-12,-56-69,41 57,16 19,-4-7,-1 2,-1-1,-1 2,-34-28,49 43,-1 1,0-1,0 0,0 1,0 0,0 0,0 0,-1 0,1 1,-1 0,1 0,-1 0,0 0,1 1,-1 0,0 0,1 0,-1 0,0 1,1 0,-1 0,1 0,-1 0,1 1,-1 0,1 0,0 0,0 0,0 1,0-1,0 1,-5 5,-3 6,0-1,1 2,0-1,-11 24,-17 21,37-57,1 0,-1 0,1 0,0-1,0 2,-1-1,2 0,-1 0,0 0,0 0,1 1,-1 1,1-3,0-1,0 1,0-1,0 1,0-1,1 0,-1 1,0-1,0 1,0-1,1 1,-1-1,0 0,1 1,-1-1,0 0,1 1,-1-1,1 0,-1 0,0 1,1-1,-1 0,1 0,-1 0,1 0,-1 1,0-1,1 0,-1 0,1 0,-1 0,2 0,7-1,0 0,-1 0,1-1,15-4,-7 1,56-7,0 2,1 4,106 4,-117 2,91 5,-1 7,0 7,-2 6,0 7,-2 6,-2 7,227 102,-339-132,0 1,-1 3,0 0,-2 2,31 27,-56-43,0 1,-1 0,0 1,0 0,-1 0,1 0,-1 1,-1-1,0 1,0 0,0 0,-1 1,0-1,-1 1,0 0,0-1,-1 1,0 0,0 0,-1 0,-1 0,1 0,-1 0,-1 0,0 0,0-1,-6 16,6-19,0 0,-1 0,1 0,-1 0,0 0,0-1,-1 1,1-1,-1 0,0 0,0 0,0-1,-1 1,0-1,1 0,-1 0,0-1,0 0,0 1,-1-2,1 1,0-1,-1 1,-5-1,4 0,0-1,1 0,-1-1,0 0,1 0,-1 0,1-1,-1 1,1-2,0 1,0-1,0 0,0 0,0-1,1 1,0-1,-1 0,2-1,-1 1,-5-7,-4-8,1-1,0 0,2 0,0-2,1 1,2-1,0 0,1-1,1 0,-3-29,-1-30,0-126,10 195,0-90,22-170,-11 207,2 0,3 1,39-98,-51 154,0 0,1 1,-1 0,2 0,-1 0,10-10,-14 17,0 0,0 0,0 0,0 0,0 1,0-1,0 0,1 0,-1 1,0-1,0 1,1-1,-1 1,0 0,1-1,-1 1,0 0,1 0,-1 0,2 0,-1 1,0 0,-1 0,1-1,-1 2,0-1,1 0,-1 0,0 0,1 1,-1-1,0 0,0 1,0-1,-1 1,1 0,0-1,0 1,-1 0,1-1,0 4,5 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2.3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586 658,'-3'1,"0"-1,1 0,-1 0,1 0,-1-1,0 1,1 0,-1-1,1 0,-1 0,1 0,0 0,-1 0,-3-2,6 2,0 1,-1-1,1 1,0-1,0 1,-1-1,1 1,0-1,0 1,0-1,0 1,0-1,0 1,0-1,0 1,0-1,0 1,0-1,0 1,0-1,0 1,1-1,-1 1,0-1,0 1,1-1,18-21,202-150,110-98,-312 252,-1-1,0-1,-2-1,19-29,-34 49,-1 0,1 0,0 0,-1 0,1 0,-1 0,1 0,-1 0,1 0,-1 0,0 0,0 0,1 0,-1 0,0 0,0 0,0-1,0 1,0 0,0 0,-1 0,1 0,0 0,-1 0,1 0,0 0,-1 0,1 0,-2-2,0 2,0 0,0-1,0 1,0 0,0 1,0-1,-1 0,1 1,0-1,0 1,-1-1,1 1,-4 0,-12 1,0 0,-32 8,46-8,-37 9,0 1,1 3,0 1,-72 40,-139 104,214-133,-51 33,-6 2,-162 139,247-192,0 0,1 1,0-1,1 2,0-1,0 1,1 0,0 0,1 1,0 0,0 0,2 0,-1 1,1-1,1 1,0-1,1 1,0 21,1-30,0 0,1 0,0 0,-1 0,1 0,0 0,1-1,-1 1,0 0,1 0,0-1,-1 1,1-1,0 1,0-1,1 0,-1 0,0 0,1 0,-1 0,1-1,-1 1,1-1,0 0,0 1,0-1,0 0,0-1,6 2,9 1,0-1,0-1,37-1,-30-1,16 1,1068 22,-647-2,-420-24,-30-2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8.59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1,'0'5,"0"7,5 6,7 6,2 8,8 10,5 2,10 10,2 11,6 4,-1-4,-1 2,1 0,-6-6,0-3,-6-7,-9-11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19.66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0,'2'9,"0"-1,1 0,0 0,1 0,0 0,0 0,0-1,1 0,0 0,0 0,8 6,-3 1,226 251,-29-35,29 37,-67-62,-168-203,1 0,-1 0,1 0,0-1,0 1,-1 0,1-1,0 0,0 1,0-1,1 0,-1 0,0 0,0 0,1 0,-1-1,3 2,-3-3,-1 0,0 1,1-1,-1 0,0 0,0 0,0 0,0 1,0-2,0 1,0 0,0 0,0 0,0 0,-1-1,1 1,0 0,-1 0,1-1,-1 1,1-1,-1 1,0 0,0-1,0 1,0-1,0 1,0-1,0-2,3-154,-4 121,1-1,1 0,3 1,1 0,11-44,-12 68,0 0,1 1,0-1,1 1,1 0,0 1,16-21,-20 29,0-1,0 1,1 0,-1 1,0-1,1 0,0 1,0 0,0 0,0 0,0 1,0-1,0 1,0 0,0 0,1 0,-1 0,0 1,1 0,-1 0,1 0,-1 1,0-1,1 1,-1 0,0 0,8 3,12 9,1 0,-2 1,0 1,-1 2,26 23,2 1,27 18,115 95,-184-147,-1 0,1 0,-2 1,1 0,5 10,1 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20.1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0 666,'0'-5,"5"-7,7-2,7-2,9-10,7-6,6-2,18-10,3-4,12-4,14-7,8-1,-3 7,-2 0,-5 6,-3 4,-4 5,-17 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21.0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54 396,'22'24,"28"39,-33-39,1-1,28 27,23 14,3-3,2-4,122 72,-194-128,12 7,0-1,0 0,1-1,24 7,-36-12,0-1,0 1,0-1,-1 1,1-1,0 0,0 0,0 0,0 0,0 0,-1-1,1 1,0-1,0 0,-1 0,1 0,0 0,-1 0,1-1,-1 1,1-1,-1 0,0 0,0 0,0 0,0 0,0 0,0 0,0 0,-1-1,1 1,-1-1,2-3,2-15,0 1,-1-1,-1 0,-1 0,-1 0,-1-1,-4-35,1-2,1 24,-1 0,-1 0,-2 0,-2 1,-1 0,-1 0,-2 1,-17-33,17 42,-1 1,-1 1,-1 0,-1 0,-1 2,0 0,-2 1,0 1,-1 1,-1 0,-29-17,41 29,-1 1,0-1,0 1,-1 1,1 0,-1 1,0 0,0 0,0 1,0 0,1 1,-1 1,0 0,0 0,0 1,0 0,1 1,-1 0,-18 8,6 0,1 1,0 1,0 1,1 1,1 1,1 0,-25 27,-6 0,26-26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22.46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439 0,'-23'1,"0"1,0 1,1 1,0 1,0 1,0 0,0 2,1 1,1 0,-1 2,1 0,1 1,0 1,1 1,1 1,0 0,1 1,-25 32,37-44,0 1,1 0,0 0,0 0,0 0,1 1,-1-1,-2 12,5-16,0 1,0-1,0 1,0 0,0-1,0 1,0-1,1 1,-1-1,1 1,-1-1,1 0,-1 1,1-1,0 1,0-1,0 0,0 0,0 0,0 1,0-1,0 0,0 0,0 0,1 0,-1-1,0 1,1 0,-1-1,0 1,1 0,-1-1,1 0,-1 1,1-1,-1 0,1 0,0 0,1 0,34 4,0-2,1-2,66-8,-98 7,1 1,-1-2,0 1,0-1,0 0,0 0,0 0,-1-1,1 0,-1 0,1 0,-1-1,0 0,0 0,-1 0,1-1,-1 1,0-1,6-9,-1-3,-1-1,0 0,-2 0,9-37,-7 25,-6 25,-1-1,1 1,0 0,0 0,0 1,1-1,-1 0,6-5,-7 9,0 0,0 0,0 0,0 0,1 1,-1-1,0 1,0-1,1 1,-1-1,0 1,1 0,-1-1,0 1,1 0,-1 0,1 0,-1 0,0 0,1 0,-1 1,0-1,1 0,-1 1,0-1,0 1,1-1,-1 1,0 0,0-1,0 1,0 0,1 0,-1 0,0 0,-1 0,1 0,0 0,1 2,30 33,-2 1,37 58,-35-47,451 665,-245-341,-203-310,-3 3,-3 0,-2 2,19 78,-37-106,6 54,-14-79,0-1,-1 1,0 0,-1-1,0 1,-2-1,-5 22,7-31,-1-1,1 0,-1 1,0-1,0 0,0 0,-1 0,1 0,-1 0,1-1,-1 1,0-1,0 1,0-1,0 0,-5 2,0-1,1 0,0-1,0 0,-1 0,1-1,-1 0,-13 0,1-2,0 0,0-2,0 0,0-1,-27-10,27 6,1-1,1 0,-1-2,2 0,-1-1,-22-22,9 6,1-1,-33-44,43 44,0 0,2-1,2-1,1-1,1 0,1 0,2-2,-9-42,12 31,1 0,3-1,1 1,2-1,11-87,-7 110,1 0,2 0,0 1,1-1,2 1,0 1,1-1,1 2,26-38,-28 47,-1 1,1 0,1 1,0 0,0 0,1 1,0 1,1 0,-1 0,1 1,0 0,1 1,0 1,-1 0,1 0,1 1,-1 1,22-1,82 5,-91-1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23.86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514 370,'-57'0,"14"-2,1 2,-1 2,1 2,-44 10,75-11,0 0,-1 1,2 0,-1 0,0 2,1-1,0 1,0 1,1-1,0 2,0-1,0 1,1 1,0-1,1 1,0 1,1-1,-1 1,-6 17,11-22,0-1,0 1,0 0,1 0,0 0,0 0,0 0,1 0,-1 1,1-1,0 0,1 0,-1 0,3 6,-2-8,0 0,0 0,1 0,-1 0,1-1,-1 1,1-1,0 1,0-1,1 0,-1 1,0-1,1 0,-1-1,1 1,0 0,-1-1,1 1,0-1,0 0,0 0,0 0,0 0,4 0,41 4,1-2,-1-2,1-3,-1-1,85-17,47-21,-160 35,0-1,0-1,0-1,-1-1,0 0,26-21,-41 29,-1-1,0 0,0 1,0-1,0 0,0-1,-1 1,0 0,1-1,-1 1,0-1,-1 0,1 0,-1 0,1 0,-1 0,-1 0,1 0,0 0,-1 0,0 0,0 0,-1-8,0 6,-1 1,0-1,0 1,-1 0,1 0,-1 0,0 0,-1 0,1 1,-1 0,0-1,0 1,0 1,0-1,-1 0,-7-4,-53-29,-47-32,102 62,1-1,-1 0,2-1,-1 1,1-2,0 1,1-1,-8-14,14 23,0-1,0 1,0 0,1-1,-1 0,0 1,1-1,-1 0,1 1,0-1,-1 0,1 1,0-1,0 0,0 1,0-1,0 0,1 0,-1 1,0-1,1 0,-1 1,1-1,0 1,-1-1,1 1,2-3,-1 2,1 0,-1 0,1 0,0 0,0 1,0-1,0 1,0 0,0 0,1 0,-1 0,0 1,5-1,8-1,0 2,1 0,-1 1,31 5,-15 2,-1 2,0 1,-1 1,0 1,-1 2,36 24,-11-1,-2 1,54 54,-96-82,0-1,-1 1,7 13,-2-5,-13-19,-1 0,1 0,-1-1,1 1,-1 0,1-1,-1 1,1 0,-1-1,0 1,1-1,-1 1,1 0,-1-1,0 1,1-1,-1 1,0-1,0 1,0-1,1 0,-1 1,0-1,0 1,0-1,0 1,0-1,0 0,0 1,0-1,0 1,0-1,0 0,7-42,-4 24,3-7,1 0,1 0,2 1,0 0,1 1,2 0,1 1,0 0,2 1,0 1,2 0,25-23,-37 39,0 0,0 1,0 0,1 0,-1 1,1 0,0 0,0 0,1 1,-1 0,0 0,1 1,-1 0,1 1,-1-1,1 1,-1 1,1-1,-1 1,1 1,-1-1,0 1,1 1,-1-1,0 1,8 5,15 9,-1 1,-1 2,0 1,37 37,-27-24,-1-3,2-1,0-1,2-3,1-1,69 28,-92-45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25.62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485 1757,'-19'1,"0"0,-1 2,1 1,0 0,1 1,-1 1,1 1,0 0,1 2,0 0,0 1,1 0,-19 17,11-7,2 0,0 2,1 0,1 2,2 0,0 1,-24 46,38-63,0 0,0 1,1-1,0 1,1 0,0 0,0 0,0 16,2-23,0 1,0-1,0 1,1 0,-1-1,1 1,0-1,-1 1,1-1,1 0,-1 1,0-1,0 0,1 0,-1 0,1 0,0 0,0 0,0 0,0 0,0-1,0 1,0-1,0 1,1-1,-1 0,0 0,1 0,-1 0,1-1,-1 1,1-1,0 1,2-1,7 1,1 0,0-1,-1-1,1 0,0-1,-1 0,0-1,1 0,17-8,9-6,57-32,-84 41,-1-1,0 0,0 0,0-1,-2 0,1-1,-1 0,-1 0,15-26,-13 18,0 0,-2-1,0 0,-1-1,8-42,-7-12,-4-1,-6-100,-1 61,3 66,2 17,-3 1,0-1,-2 0,-14-61,25 109,0 0,1 0,1-1,0 0,1-1,0 0,2-1,-1 0,2-1,26 20,27 16,85 47,-62-45,2-3,1-4,3-4,150 39,-203-68,0-2,1-3,0-1,0-2,46-3,-86 0,1 1,0-1,-1 0,1 0,-1 0,0-1,1 1,-1-1,0 0,0-1,0 1,0-1,-1 1,1-1,0 0,-1 0,0-1,0 1,0-1,0 0,-1 1,1-1,-1 0,0-1,3-7,0-7,0 0,-2-1,0 1,1-37,-3 39,5-125,-6-1,-28-221,17 288,-4 1,-3 0,-3 1,-3 1,-4 2,-53-101,62 140,-2 0,0 1,-31-32,41 50,-1 2,0-1,0 2,-1-1,-1 2,1 0,-1 0,-1 2,-24-10,34 15,0 1,0 0,0 0,-1 0,1 1,0 0,-1 0,1 0,0 0,-1 1,1 0,0 0,0 1,-1-1,1 1,1 0,-1 1,0-1,0 1,1 0,0 0,-1 0,1 1,0-1,1 1,-1 0,1 0,-1 1,1-1,1 1,-4 6,2-4,0 1,0-1,1 1,1 0,-1 0,1 0,1 0,-1 0,1 0,1 1,-1-1,2 0,-1 1,1-1,0 0,1 0,0 0,0 0,5 13,3-4,1 0,1-1,0 0,1 0,1-2,29 26,106 68,-77-60,501 336,-544-367,42 17,-62-30,0 0,0-1,1 0,0-1,-1 0,1 0,0-1,0 0,11-1,-14-2,0 1,0-1,0-1,-1 0,1 0,-1 0,1 0,-1-1,0 0,0-1,6-5,56-61,-61 63,11-13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0.8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910 0,'-6'1,"0"-1,0 2,0-1,0 0,0 1,0 1,0-1,1 1,-10 5,-51 37,37-23,-82 62,5 5,3 5,4 3,-85 113,164-187,1 2,1 0,1 1,1 1,-16 39,28-57,0 0,1 1,1-1,-1 1,1 0,1 0,0 0,0 0,1 0,0 0,1 0,0 0,1-1,0 1,0 0,1-1,0 1,1-1,0 0,7 13,-1-8,1 0,0 0,1-1,0 0,1-1,0-1,1 0,20 12,-11-10,2 0,0-2,0-1,47 13,-10-10,1-2,0-4,116 0,-126-8,0-1,1-4,58-12,-76 9,0-2,-1-1,0-2,-1-1,45-27,-31 12,-1-2,84-76,-101 79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1.88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659 3,'-31'0,"9"-2,1 2,-1 0,0 2,1 0,0 1,-1 1,1 2,1 0,-23 9,20-2,0 1,1 1,0 0,1 2,1 1,1 0,0 1,-15 23,6-5,1 2,3 0,-35 74,48-87,1 1,2 0,0 0,-6 45,14-67,-1 0,1 0,0 0,0 0,1 0,0 0,0 0,0 0,0 0,1 0,-1 0,1 0,1-1,-1 1,1-1,5 8,-3-6,1 0,0-1,0 1,1-1,0-1,0 1,0-1,0 0,13 4,3 0,0-2,1 0,0-1,0-2,0 0,27-2,-14 0,17-1,72-8,-111 7,0-2,0 0,0-1,-1 0,0-2,1 1,-2-2,1 0,20-13,-27 13,-1 0,1 0,-1 0,0-1,-1 0,0 0,0 0,6-15,-2 0,0 0,7-30,-12 32,-1 0,-1 0,0 0,-2-1,0 1,-2-1,-7-40,6 47,-1 1,0 0,-1 0,0 0,-1 0,-1 1,0 0,-1 0,0 1,-1 0,-1 0,-12-12,4 10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3.16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1 607,'15'1,"1"0,-1 1,1 0,-1 2,0-1,0 2,0 0,0 1,-1 1,0 0,0 0,-1 2,0-1,-1 2,1 0,-2 0,0 1,0 1,-1-1,0 2,-1 0,0 0,7 16,-15-27,0 0,0 0,0 0,0 1,-1-1,1 0,-1 0,0 1,1-1,-1 0,0 0,0 1,-1-1,1 0,0 1,-1-1,1 0,-1 0,0 0,1 0,-1 1,0-1,-1 0,1 0,0-1,-2 4,1-4,1 0,-1 0,1-1,-1 1,1 0,-1 0,1-1,-1 1,1-1,-1 1,0-1,1 0,-1 0,0 1,0-1,1-1,-1 1,0 0,1 0,-1 0,0-1,1 1,-1-1,0 0,1 1,-1-1,1 0,-1 0,1 0,0 0,-1 0,1 0,0 0,0 0,-2-3,-5-4,1-1,0 0,1 0,0-1,0 0,1 0,0 0,-3-13,-4-12,-7-43,10 28,3-1,2 0,2 0,2 0,3 0,1 0,14-57,-15 92,1-1,0 1,2 1,0-1,0 1,17-26,-21 37,0 1,0-1,1 1,-1 0,1 0,0 0,0 1,0-1,0 1,1-1,-1 1,1 0,-1 0,1 1,0-1,0 1,0 0,-1 0,1 0,0 0,0 1,1 0,-1-1,0 1,0 1,0-1,0 1,0-1,0 1,0 0,-1 1,1-1,4 3,21 11,-1 2,-1 1,-1 2,42 38,-11-9,26 12,95 54,-8-8,-163-102,0 0,0 0,0 1,0 0,-1 0,0 1,0-1,-1 1,0 1,7 11,-3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17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1072,'-8'1,"0"0,0 1,0 0,0 0,0 1,1 0,-1 0,1 1,0 0,0 0,0 0,1 1,-1 0,1 1,1-1,-1 1,-8 12,5-7,1 0,0 0,1 1,1 0,0 0,0 1,1-1,1 1,0 0,-2 15,5-21,1 0,1 1,-1-1,1 1,1-1,-1 0,1 0,0 0,1 0,0 0,0 0,0 0,1-1,0 0,7 9,10 11,0-2,32 27,-33-32,3 2,1 0,0-2,1-1,2-1,-1-1,2-1,0-1,0-2,2-1,-1-1,51 9,-22-7,0-3,89 4,-129-13,0 0,-1-1,1-1,-1 0,0-1,1-1,-2-1,1 0,0-2,-1 0,0 0,29-20,-34 18,-1-1,0-1,-1 0,0 0,-1-1,0 0,-1 0,0-1,-1 0,0 0,-1 0,0-1,4-27,0-7,-3 0,0-86,-6 55,-5 1,-2-1,-4 1,-3 1,-4 0,-3 1,-4 1,-2 1,-44-82,6 27,22 39,-59-87,102 175,-1 0,0 1,0-1,0 1,0-1,0 1,-1-1,1 1,0 0,-1 0,1 0,0 0,-1 0,0 0,1 0,-1 0,1 0,-3 0,3 1,0 1,0-1,1 0,-1 1,0-1,1 0,-1 1,0-1,1 1,-1 0,1-1,-1 1,0-1,1 1,-1 0,1-1,0 1,-1 0,1 0,0-1,-1 1,1 0,0 0,0 0,0-1,-1 2,0 10,-1-1,1 1,1-1,1 15,8 32,2 0,2-2,3 0,27 61,-19-49,8 25,22 67,131 267,-182-420,0-1,1 1,0-1,0 0,1 0,0 0,0-1,0 1,1-1,-1-1,1 1,0-1,1 0,-1 0,1-1,0 1,0-2,0 1,0-1,0 0,0 0,1-1,-1 0,1-1,-1 1,1-1,-1-1,1 1,-1-1,0-1,13-3,2 0,0-2,-1 0,1-2,-1 0,-1-1,0-1,0-1,-1-1,-1-1,33-30,-35 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2.9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484 1,'-10'2,"-1"0,1 0,-1 1,1 1,0 0,0 0,1 1,-14 8,6-3,-34 18,1 2,-46 37,76-52,1 2,1 0,0 0,2 2,0 0,1 1,-18 30,32-48,-1 1,1-1,0 1,0 0,0-1,0 1,0 0,0 0,1 0,0 0,-1 0,1-1,0 1,0 0,1 0,0 5,0-6,0 0,0 0,0 0,0 0,1 0,-1 0,1 0,-1-1,1 1,0 0,0-1,0 1,-1-1,1 0,0 1,4 0,7 3,2 0,-1-2,0 1,1-2,20 2,-3 0,177 45,-160-34,0-2,1-2,0-3,87 4,-117-12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4.1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1,'6'2,"0"0,0 0,0 1,0-1,-1 1,0 1,1-1,-1 1,0 0,0 0,-1 0,6 7,2 1,138 134,-9-7,62 39,155 146,-289-254,-3 2,105 153,-162-212,-1 0,0 0,-1 1,-1 0,0 1,4 17,-9-29,0 0,-1 0,1 0,-1 1,0-1,0 0,0 0,0 0,-1 0,1 0,-1 0,0 0,1 0,-1 0,-1 0,1-1,0 1,-1 0,1-1,-1 1,0-1,0 1,0-1,0 0,0 0,-1 0,1 0,-1 0,1 0,-1-1,0 1,1-1,-1 0,0 0,0 0,0 0,0 0,-4 0,-14 3,-1-1,1-1,-1 0,1-2,-40-4,-107-26,-18-22,144 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4.7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1,'5'0,"2"0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5.77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0 366,'10'1,"-1"0,0 1,0 0,0 1,0 0,11 5,22 7,55 15,-60-17,1-2,0-1,0-2,1-1,43 1,-78-8,-1 0,1 0,-1 0,1 0,0 0,-1-1,0 0,1 0,-1 0,1 0,-1 0,0-1,0 1,0-1,0 0,0 0,0 0,0 0,-1-1,1 1,-1-1,1 0,-1 1,0-1,0 0,0 0,-1-1,1 1,-1 0,0 0,0-1,0 1,0-1,0 1,-1-1,1 1,-1-1,0 1,-1-7,-1-8,0 1,-1-1,-1 1,0 0,-2 0,-12-27,0 1,8 17,-1 1,-1 0,-1 1,-1 0,-33-41,28 50,19 15,0 0,-1-1,1 1,0 0,0 0,-1 0,1 0,0 0,0 0,-1 0,1 0,0 0,0 0,-1 0,1 0,0 0,0 0,-1 0,1 0,0 0,0 1,0-1,-1 0,1 0,0 0,0 0,0 0,-1 1,1-1,0 0,0 0,0 0,0 0,-1 1,1-1,0 0,0 0,0 1,0-1,0 0,0 3,0-1,0 1,0-1,0 0,1 1,-1-1,1 0,0 1,-1-1,1 0,0 0,0 0,1 1,0 1,11 11,-1 1,2-2,0 0,1-1,0 0,1-1,24 14,31 25,116 80,-162-114,1-1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7.22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659 6,'-111'-2,"58"-1,1 2,0 3,-1 1,1 3,-52 14,88-15,0 0,0 2,0 0,-21 14,30-17,0 1,0 0,0 1,1-1,0 1,0 1,0-1,1 1,0 0,-7 13,11-19,0 1,1-1,-1 1,0-1,1 1,-1-1,1 1,-1 0,1-1,0 1,-1 0,1 0,0-1,0 1,0 0,1 0,-1-1,0 1,1 0,-1-1,1 1,-1 0,1-1,0 1,0-1,0 1,0-1,0 0,0 1,0-1,0 0,0 1,1-1,-1 0,0 0,1 0,-1 0,1-1,-1 1,1 0,0-1,-1 1,1 0,2-1,10 4,0-1,1-1,0 0,21-1,-7 0,91 17,143 38,-220-44,1-3,0-2,59 3,-100-10,0 0,0 1,-1-1,1 0,0-1,-1 1,1 0,0-1,-1 0,1 1,-1-1,1 0,-1-1,1 1,-1 0,0 0,1-1,-1 0,0 1,0-1,0 0,0 0,-1 0,1 0,1-3,-2 1,0 1,0-1,-1 1,1-1,-1 1,0-1,0 1,-1-1,1 1,-1-1,1 1,-1-1,0 1,-1-1,1 1,0 0,-1 0,-3-5,-6-12,-2 1,0 1,-2 0,0 0,-27-24,89 104,783 808,-657-681,-140-148,-1 2,47 82,-76-120,-1-1,1 0,-1 1,0 0,-1-1,1 1,-1 0,0 0,0 0,-1 0,1 0,-1 0,0 0,-1 8,0-10,-1 0,1 0,-1 0,0-1,1 1,-1 0,0-1,-1 1,1-1,0 1,-1-1,1 0,-1 0,0 0,0-1,0 1,0-1,0 1,0-1,0 0,0 0,-5 1,-66 19,0-4,-1-2,-1-4,-86 2,153-13,-1 0,1 0,0-1,0 0,0-1,-1 0,1 0,-14-7,19 7,1 0,-1 0,1-1,0 1,-1-1,1 0,1 0,-1 0,0 0,1 0,-1-1,1 1,0-1,0 0,1 0,-1 1,1-1,0 0,0 0,0 0,-1-7,1 0,1 0,0 0,0 0,1 1,1-1,-1 0,8-19,32-73,-27 73,16-49,-19 25,-1 0,-4-1,-1 0,-4-80,-2 94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9.06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311 1187,'-18'-1,"-1"-2,1 0,-20-6,15 4,1 0,-25-1,41 6,1 0,-1 0,0 0,0 1,0-1,0 2,1-1,-1 0,0 1,1 0,-1 1,-8 4,11-5,0 1,0-1,0 1,0 0,0 0,0 0,1 0,-1 0,1 1,0-1,0 1,0-1,1 1,-1 0,1 0,0-1,0 1,0 0,0 0,1 0,0 0,0 1,0-1,0 0,1 0,-1 0,1 0,2 7,1 1,1 1,0-1,0 0,2-1,-1 1,1-1,14 16,31 45,22 26,-67-90,1 0,0-1,0 1,1-2,-1 1,2-1,-1 0,16 6,-21-10,0-1,0 1,0-1,0 0,0 0,0-1,0 1,0-1,0 0,1 0,-1 0,0-1,0 1,0-1,0 0,0 0,0-1,0 1,0-1,0 0,-1 0,1 0,-1 0,1 0,-1-1,0 0,0 0,0 0,0 0,-1 0,1 0,-1-1,3-5,6-11,-2 0,0-1,-1 0,9-42,-14 51,7-28,-3-1,-1 0,-2 0,-2-1,-4-55,-5 68,1 14,1 13,5 4,-1 0,1 0,0 0,0 0,0-1,0 1,0 0,1 0,-1 0,1-1,-1 1,1 0,-1 0,1-1,0 1,0 0,0-1,2 3,22 32,-23-34,40 46,2-2,1-2,3-2,2-3,64 41,-69-51,2-1,2-2,0-3,1-2,1-1,58 12,-104-30,0-1,1 0,-1 0,0-1,1 0,-1 1,0-2,1 1,-1-1,1 1,-1-2,0 1,0 0,0-1,0 0,8-4,-9 2,0 1,0 0,-1-1,1 0,-1 0,0 0,0 0,0-1,-1 1,0-1,1 1,-2-1,1 0,0 0,-1 0,0 0,1-8,3-48,-2 1,-6-82,0 37,3-40,-11-255,6 344,-3 0,-3 1,-1 1,-3 0,-24-56,29 88,-1 1,-1 0,0 0,-2 1,-31-35,38 48,1 0,-1 0,-1 1,1 0,-1 0,0 0,0 1,-1 0,1 1,-1 0,0 1,0-1,-1 2,1-1,0 1,-1 1,-15-1,20 2,1 1,-1 0,0 1,1-1,-1 1,1 0,-1 0,1 0,0 1,0 0,0-1,0 1,0 1,1-1,-1 0,1 1,0 0,0 0,0 0,1 0,-5 9,4-7,1-1,-1 1,1 0,0 0,1 0,-1 0,1 0,1 0,-1 1,1-1,0 0,0 0,1 1,-1-1,2 0,2 11,4 1,1-1,1 0,0-1,2 0,-1-1,20 19,92 79,-56-55,-5-4,2-3,137 83,-149-105,2-2,1-2,1-3,103 26,-152-46,0 0,1-1,-1 0,1 0,-1-1,1 0,-1 0,0-1,1 0,-1 0,10-3,-12 2,0-1,-1 1,1-1,0 0,-1-1,0 1,0-1,0 0,0 0,0 0,-1 0,0-1,0 1,0-1,4-8,1-5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39.7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1 257,'20'-2,"0"-1,-1-1,1 0,-1-2,0 0,0-1,22-12,17-5,237-76,-184 37,-91 54,-3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41.59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206 517,'28'-4,"0"0,0-2,0-1,-1-1,0-1,42-21,-25 11,84-30,-51 21,-2-3,-1-3,129-81,-197 111,1-2,-1 1,0-1,-1 1,1-2,-1 1,0 0,-1-1,0 0,0 0,5-12,-8 16,-1 1,1-1,0 1,-1-1,0 1,0-1,0 0,0 1,0-1,0 1,0-1,-1 1,1-1,-1 1,0-1,0 1,0 0,0-1,0 1,-1 0,1 0,0 0,-1 0,0 0,1 0,-1 0,0 0,0 1,0-1,0 1,-1-1,1 1,0 0,0 0,-1 0,1 0,-1 0,1 1,-6-2,-5 0,0-1,0 2,-1 0,1 0,-1 2,1-1,-1 2,-18 3,-14 5,-47 18,67-19,1 1,0 1,0 2,1 0,0 2,2 0,0 2,0 0,-21 23,-10 15,2 3,3 1,3 3,2 2,-60 118,38-65,42-80,2 1,2 0,-28 78,46-114,1 0,-1 0,0 0,1 0,0 0,-1 0,1 1,0-1,0 0,0 0,0 0,1 0,-1 0,0 0,1 0,0 0,-1 0,1 0,0 0,0 0,0 0,0-1,0 1,1 0,-1-1,0 1,1-1,-1 1,1-1,0 0,-1 1,1-1,0 0,0 0,0 0,0-1,0 1,0 0,0-1,0 1,0-1,4 1,11 1,0-1,0-1,0 0,25-4,-10 1,62 0,-28 3,79-13,-122 10,-1-2,1-1,-1 0,-1-2,1-1,-1 0,25-16,8-9,-16 9,66-33,364-170,-436 211,-14 8,1-2,26-19,-31 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46.0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0 636,'6'1,"1"-1,-1 1,0 0,0 0,0 1,0 0,0 0,0 0,0 1,-1-1,1 2,8 5,-12-7,0-1,0 1,0 0,0 0,0 0,-1 0,1 0,-1 1,1-1,-1 0,0 1,0-1,0 1,0-1,0 1,-1-1,1 1,-1 0,1-1,-1 1,0 0,0-1,0 1,-1 0,1-1,-1 1,1 0,-1-1,0 1,0-1,0 1,-2 2,3-4,0 0,0 0,0 0,-1 0,1 0,-1 0,1-1,-1 1,1 0,-1 0,1 0,-1 0,0 0,1-1,-1 1,0 0,0-1,1 1,-1 0,0-1,0 1,0-1,0 1,0-1,0 0,0 1,0-1,0 0,0 0,0 0,0 0,0 0,0 0,0 0,0 0,0 0,0 0,0 0,0-1,0 1,0 0,0-1,0 1,0-1,0 1,1-1,-1 1,0-1,0 0,-1-1,-1-1,0-1,0 1,1-1,-1 0,1 0,0-1,0 1,0 0,1-1,-2-6,0-11,0 1,2-1,0 0,2 0,0 1,2-1,0 1,7-22,-6 26,1 1,0 0,1 0,1 1,1-1,0 1,1 1,1 0,0 0,22-22,-27 32,0 0,0 1,0 0,0 0,1 0,0 1,-1-1,1 1,0 1,0-1,0 1,0 0,0 0,0 1,0 0,0 0,1 0,-1 1,0 0,0 0,0 1,0-1,-1 1,10 5,12 5,0 2,0 0,40 32,-51-35,81 63,-55-40,65 39,-35-26,-67-44,0 1,-1 0,1 0,-1 1,1-1,-1 1,-1 0,1 0,-1 0,0 1,4 7,-13-30,-4-14,-10-53,9-10,5-1,8-139,-2 227,1 0,0 0,0 0,0 0,1 0,0 1,1-1,-1 1,1-1,0 1,1 0,0 0,5-6,-7 10,0 0,0 0,1 0,-1 0,1 1,-1-1,1 1,0 0,0 0,0 0,-1 0,1 0,0 0,0 1,0 0,0-1,0 1,0 0,0 0,0 1,0-1,0 1,0-1,0 1,0 0,0 0,0 1,-1-1,1 0,0 1,-1-1,4 4,29 20,49 44,-6-4,-23-26,-20-14,-1 1,51 51,-65-55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47.5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364 1281,'-6'1,"0"0,0 0,0 0,0 1,0-1,0 2,0-1,1 0,-1 1,1 0,0 1,0-1,0 1,-6 6,-9 9,-33 41,31-33,0-1,1 2,1 0,2 1,1 0,1 2,1 0,2 1,1 0,-8 41,18-69,1 0,1 1,-1-1,1 0,0 0,0 1,0-1,0 0,1 0,-1 1,1-1,0 0,1 0,-1 0,1 0,0 0,0 0,0-1,0 1,0 0,4 3,-1-4,-1 1,1-1,0 0,0 0,0 0,1-1,-1 0,1 0,-1 0,1-1,0 0,-1 0,1 0,0-1,6 1,-5-1,0 0,0 0,1-1,-1 1,0-2,0 1,0-1,0 0,0 0,-1-1,1 0,-1 0,1 0,-1-1,0 0,0-1,-1 1,1-1,-1 0,7-9,-5 5,-2 0,1-1,-1 0,-1 0,0 0,0 0,-1-1,0 0,-1 1,0-1,-1 0,0-21,-5-230,9 265,1 0,-1 1,0 0,0 0,-1 0,6 6,1 0,250 185,-224-169,13 8,3-1,0-3,2-2,1-2,1-3,2-2,97 20,-153-40,1 0,0 0,0-1,-1 0,1 0,0 0,0 0,0-1,-1 1,1-1,0 0,-1 0,6-2,-7 1,0 1,0-1,0 0,0 0,0 0,-1 0,1 0,-1 0,1 0,-1 0,1-1,-1 1,0 0,0-1,-1 1,1-1,0 0,-1 1,1-1,-1-4,5-84,-8-121,-2 66,5 43,-5 1,-4-1,-5 2,-5-1,-37-120,-64-85,91 248,-2 1,-2 2,-43-54,68 99,-1 1,0 0,0 1,-1 0,-1 1,-10-8,19 15,1 0,-1-1,0 1,1 0,-1 0,0 1,0-1,1 0,-1 0,0 1,0-1,0 1,0 0,0 0,0 0,0-1,0 2,0-1,0 0,1 0,-1 1,0-1,0 1,0-1,0 1,0 0,1 0,-1 0,0 0,1 0,-1 0,1 0,-1 0,1 1,-1-1,1 1,0-1,0 1,0-1,0 1,0 0,0 0,0-1,1 1,-1 0,0 0,1 0,-1 2,-3 12,1 0,1 0,1 0,0 0,0 0,2 1,0-1,1 0,1 0,0 0,1 0,11 28,10 14,60 106,-77-151,84 143,158 202,-210-308,48 45,-74-81,2 0,0-1,0 0,1-2,1 0,0-1,23 10,-35-18,-1 0,1 0,0-1,0 1,0-1,0-1,0 1,0-1,0 0,0-1,0 1,0-1,0 0,0-1,-1 0,1 1,0-2,6-3,13-9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48.1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11 581,'0'0,"-1"0,1 0,0 0,-1 0,1 0,-1 0,1 0,0 0,-1 0,1 0,-1 0,1-1,0 1,-1 0,1 0,0 0,-1-1,1 1,0 0,-1 0,1-1,0 1,0 0,-1-1,1 1,0 0,0-1,-1 1,1 0,0-1,0 1,0-1,0 1,0 0,0-1,0 1,0-1,0 1,0 0,0-1,0 1,0-1,0 1,0 0,0-1,0 1,0-1,1 1,-1 0,0-1,0 1,0 0,1-1,-1 1,0 0,0-1,1 1,-1 0,0 0,1-1,0 1,18-24,11 0,0 2,2 2,0 0,55-23,-30 14,581-297,-574 288,-40 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3.7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0,'-1'10,"1"1,0-1,1 0,0 0,1 0,0 0,1 0,0 0,0 0,1-1,0 1,6 9,289 421,-129-205,-145-196,56 74,-69-98,1 0,1-1,0 0,30 22,-41-35,0 1,0-1,0 1,0-1,0 0,0 0,0 0,0 0,1-1,-1 1,0-1,0 0,1 0,-1 0,0-1,0 1,1-1,-1 1,0-1,0 0,6-3,4-3,0 0,-1-1,21-16,-7 5,-7 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49.44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77 847,'1'-8,"1"-1,1 1,0 0,0-1,1 1,-1 1,2-1,-1 0,1 1,8-9,5-11,6-17,-2-1,23-67,-3 3,-17 55,34-90,-53 126,-1-1,-1 0,0 0,-1-1,0-36,-3 53,0 1,0-1,0 0,0 0,-1 0,1 1,-1-1,0 0,1 0,-1 1,-1-1,1 1,0-1,-1 1,1-1,-1 1,1 0,-1-1,0 1,-4-3,4 4,-1 0,0 0,0 0,0 0,1 0,-1 0,0 1,0 0,0-1,0 1,0 0,0 0,0 1,0-1,0 1,-3 0,-9 4,1 0,1 1,-1 0,1 1,0 1,-17 12,9-4,0 1,1 1,1 1,0 1,2 0,0 1,1 1,-20 38,35-58,0 1,0-1,0 0,0 1,0-1,0 0,1 1,-1-1,1 1,0-1,0 1,0-1,0 0,0 1,0-1,1 1,-1-1,1 1,0-1,0 0,0 1,0-1,0 0,0 0,0 0,1 0,-1 0,1 0,-1 0,1 0,0-1,0 1,0 0,0-1,0 0,2 2,10 3,-1 0,0-1,1-1,0 0,17 3,-2-1,110 28,116 33,-223-59,-23-6,0 0,0 1,0 0,0 0,13 8,-20-10,-1 0,1 0,0 1,-1-1,1 1,-1-1,1 1,-1-1,0 1,0 0,0 0,0 0,0 0,0 0,0 0,0 0,-1 0,1 0,-1 0,0 0,0 0,1 1,-1-1,0 0,-1 0,1 0,0 0,-1 0,0 3,-58 181,37-125,-27 125,44-160,-10 78,14-94,1 0,-1 0,2 0,0 0,0 0,0 0,6 17,-5-24,0 0,-1-1,1 1,0 0,1-1,-1 0,0 1,1-1,-1 0,1 0,0-1,0 1,0 0,0-1,0 0,0 0,0 0,0 0,0 0,0 0,1-1,-1 0,0 1,1-1,-1-1,0 1,5-1,5 0,1-1,0 0,0-1,-1-1,16-6,13-10,-1-2,-2-2,0-2,36-31,1 1,-48 37,0-2,-1-1,-1-2,-2 0,25-31,-35 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50.13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 0,'-5'0,"3"6,7 6,8 6,13 6,6-2,3 1,6 2,6 1,1 7,-4 3,-3 5,-4-3,-3-4,-7-3,-4 0,-5-7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50.6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31,'6'0,"6"0,6 0,11 0,21-5,22-7,-1-1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51.1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206 0,'-6'8,"1"0,0 0,1 0,-1 0,2 1,-1-1,1 1,-3 16,-2 1,-19 52,-33 110,41-80,5 0,-1 135,14-231,-15 125,11-103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7:52.31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0,'13'1,"0"1,-1 0,1 0,0 2,-1-1,1 2,19 9,80 49,-103-57,126 63,-96-52,-1 2,60 41,-76-41,-2 1,-1 1,0 1,-2 0,26 43,12 15,-53-77,0-1,0 1,0 0,-1-1,1 1,-1 0,0 0,2 6,-2 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17.67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1,'2'10,"0"0,0 0,1 0,0 0,1-1,0 1,7 11,0 1,39 84,69 164,61 130,-24-60,-95-167,-51-152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18.54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 0,'-1'22,"1"0,1 0,1 0,1 0,1 0,10 29,34 62,5-3,73 111,-61-109,132 179,-95-151,-88-118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19.27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13 197,'0'0,"0"0,-1 0,1 0,-1 0,1 0,-1 0,1 0,-1 0,1 0,-1 0,1 0,-1 0,1 0,0 0,-1-1,1 1,-1 0,1 0,-1 0,1-1,0 1,-1 0,1-1,0 1,-1 0,1-1,0 1,-1 0,1-1,0 1,0 0,-1-2,8-12,21-13,-11 18,1 0,0 2,0 0,1 0,20-3,103-14,-56 10,270-40,-316 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0.9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490 991,'-2'0,"1"0,-1 0,0 0,1 0,-1 0,0 0,1 0,-1-1,0 1,1-1,-1 1,1-1,-1 0,0 1,1-1,0 0,-1 0,1 0,0 0,-1 0,1-1,0 1,0 0,0-1,0 1,-1-2,1 0,0 0,1-1,-1 1,1 0,0 0,-1-1,2 1,-1 0,0 0,1 0,-1-1,3-4,3-11,1 0,2 1,14-25,-23 42,27-46,13-19,-3-1,-4-2,35-101,-66 166,-1 0,0 0,0 0,0-1,-1 1,1 0,-1 0,0-1,0 1,-1 0,1 0,-1-1,-2-5,2 9,0-1,0 0,0 0,-1 1,1-1,-1 1,1-1,-1 1,0-1,1 1,-1 0,0 0,0 0,0 0,0 0,0 0,0 1,0-1,0 1,0-1,0 1,0 0,-1 0,1 0,0 0,0 0,0 0,-2 1,-4 0,1 1,0 0,0 0,0 0,0 1,0 0,1 0,0 1,-1 0,1 0,-10 9,-9 9,-28 34,36-37,-63 70,3 4,5 3,-93 164,148-230,-16 44,29-65,1 1,0 0,0 0,1 0,0 0,1 0,1 0,-1 1,2 11,-1-20,1 0,0 1,-1-1,1 1,0-1,0 0,0 1,0-1,0 0,1 0,-1 0,1 0,0 0,-1 0,1 0,0-1,0 1,0-1,3 3,0-2,1 1,-1-1,0 0,1-1,0 1,-1-1,1 0,7 0,10-1,0-1,0 0,29-7,-48 7,42-8,0-2,0-2,-2-2,0-2,-1-2,0-1,76-52,-87 46,-1-1,-2-2,42-51,-27 29,123-127,136-166,-274 305,33-60,-54 83,0-1,0 0,-2 0,0-1,-1 0,6-33,-11 49,1 0,-1-1,0 1,1 0,-1 0,0-1,0 1,-1 0,1 0,0-1,-1 1,1 0,-1 0,0 0,0 0,0 0,0 0,0 0,0 0,0 0,-3-2,3 3,-1 0,0 1,1-1,-1 1,0-1,1 1,-1 0,0 0,1 0,-1 0,0 0,0 0,1 0,-1 1,0-1,1 1,-1-1,0 1,1 0,-1-1,-1 2,-8 4,1 1,-1 0,1 0,1 1,-1 0,-10 13,20-21,-26 29,2 0,2 1,-23 39,40-59,0-1,1 1,0 0,0 0,1 0,0 0,1 1,0-1,1 1,0 0,1-1,0 1,1 0,0-1,0 1,4 14,-1-17,-1 0,1-1,0 1,0-1,1 0,0 0,0-1,1 1,0-1,0 0,0 0,1-1,9 6,14 8,60 27,-51-27,-18-9,0 1,0 0,-1 2,-1 1,0 0,-1 1,0 1,-1 1,23 30,-35-39,-1 0,0 0,0 0,-1 1,0-1,0 1,-1 0,-1 0,1 0,-1 9,1 20,-5 41,1-29,-11 87,1-28,12-105,0 0,0 0,0-1,0 1,1 0,-1-1,1 1,0 0,0-1,2 5,-2-7,0 1,0-1,0 1,0-1,0 0,0 1,0-1,1 0,-1 0,0 0,1 0,-1 0,1 0,-1 0,1-1,2 2,2-1,-1-1,1 1,-1-1,1 0,0-1,-1 1,1-1,-1 0,0-1,1 1,-1-1,7-3,40-17,-1-3,86-55,-97 53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2.37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0 474,'40'-1,"0"1,-1 2,1 2,-1 2,0 1,53 17,144 73,-196-77,0 1,-1 2,58 47,-89-64,0 1,0 0,-1 1,0 0,12 17,-18-23,0 0,0-1,0 1,-1 0,1 0,0 0,-1 0,1 0,-1-1,0 1,0 0,0 0,0 0,0 0,0 0,0 0,0 0,-1 0,1 0,-1 0,0 0,1 0,-1 0,0-1,0 1,0 0,0-1,0 1,-1-1,1 1,0-1,-1 1,1-1,-1 0,0 0,1 0,-1 0,-2 1,1 0,0 0,0 0,0-1,-1 1,1-1,0 0,-1 0,1 0,-1-1,1 1,-1-1,1 0,-1 0,1 0,-1 0,1-1,-6-1,3 0,1 0,0 0,-1-1,1 1,0-1,0-1,1 1,-1-1,-7-8,2 1,0-1,1 0,0-1,1 0,0 0,2-1,-9-20,-2-14,2 0,2 0,2-1,3-1,1 0,1-91,6 137,0 0,0 1,1-1,-1 0,1 0,0 0,0 0,0 1,1-1,-1 1,1-1,0 1,0-1,0 1,0 0,1 0,0 0,-1 0,1 1,0-1,0 1,0-1,0 1,6-2,-4 2,0 1,0-1,0 1,0 1,1-1,-1 1,0 0,1 0,-1 1,0-1,1 1,-1 0,0 1,0-1,0 1,0 0,7 4,34 22,-1 2,-2 2,-1 1,51 55,-84-80,-2 0,1 0,-1 1,0 1,-1-1,6 11,-10-15,0 0,0 0,0-1,0 1,-1 1,0-1,0 0,0 0,-1 0,0 0,0 1,0-1,0 0,-1 0,-1 6,-7 3,2-24,-1-25,8 10,1 1,1 0,2-1,0 1,2 0,0 1,2-1,15-32,10-12,59-89,-88 150,0 0,1 0,0 1,0 0,1 0,0 1,-1-1,2 1,-1 0,1 1,12-7,-15 9,1 1,-1-1,1 1,0 0,0 1,-1-1,1 1,0 0,0 0,0 0,-1 1,1 0,0 0,0 0,-1 0,1 1,-1 0,1 0,-1 0,6 4,7 4,0 1,-1 1,0 0,-1 2,-1 0,0 0,0 1,-2 1,0 0,-1 1,0 0,-2 0,0 1,10 29,3 2,-8-31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4.4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1 282,'0'-2,"1"0,-1 0,1 0,0 0,0 0,0 0,0 0,0 0,0 1,1-1,-1 0,0 1,1-1,0 1,-1 0,4-3,34-21,-30 20,32-16,0 1,2 2,45-12,-33 12,64-31,-14-2,-75 39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2.96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0,'0'5,"0"7,0 7,0 5,0 3,5 3,7 1,1 1,4-6,-1-1,2-6,-3-5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3.36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4.06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49,'0'-2,"0"-3,0 1,0-1,0 0,1 0,0 1,2-9,-3 12,0 1,0 0,1-1,-1 1,0 0,0-1,1 1,-1 0,0-1,0 1,1 0,-1 0,0 0,1-1,-1 1,0 0,1 0,-1 0,0 0,1-1,-1 1,0 0,1 0,-1 0,1 0,-1 0,0 0,1 0,-1 0,0 0,1 0,0 1,20 14,65 83,85 125,-92-115,98 103,-134-170,3-2,1-1,2-3,1-2,57 28,5-2,3-6,171 55,-202-89,-54-16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4.58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0 515,'0'-6,"5"-1,7-4,17-7,19-4,16-4,19-3,15-6,17-3,24-10,10-2,5-3,-8 2,-19 5,-21 11,-23 10,-25 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5.10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1,'10'5,"9"6,11 13,6 6,2 4,-1 1,-1 0,-2-1,-1-1,-6-6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5.48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6.6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617 0,'-46'1,"0"2,0 2,1 2,0 2,0 2,1 2,0 2,2 1,-1 3,2 1,-44 29,81-47,1 1,-1-1,1 1,0-1,0 1,0 0,0 0,0 1,1-1,0 0,-1 1,1 0,0-1,-1 7,2-9,1 0,0 0,0 0,0 1,0-1,0 0,0 1,0-1,0 0,1 0,-1 0,0 1,1-1,-1 0,1 0,-1 0,1 0,0 0,1 2,0-1,0 0,0 0,1 0,-1 0,1-1,-1 1,1-1,0 1,0-1,-1 0,5 1,2 0,-1 0,1 0,0-1,-1 0,1 0,0-1,0 0,0 0,-1-1,1 0,0-1,-1 0,1-1,-1 1,14-8,-7 2,-1-1,0 0,0-1,-1-1,-1 0,0-1,15-18,-23 25,1 0,0 0,0 0,0 1,0-1,1 1,-1 1,1-1,0 1,10-4,-12 6,0 0,0 0,0 0,-1 1,1 0,0 0,0 0,0 0,0 1,0-1,0 1,-1 0,1 0,0 0,-1 1,1-1,-1 1,1 0,-1 0,4 3,48 38,52 55,-39-35,-51-49,0 1,-2 1,0 0,-1 0,0 2,20 35,-27-35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8.2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1,'18'0,"0"2,-1 1,1 0,-1 1,1 1,-1 0,0 2,-1 0,0 0,0 2,0 0,-1 1,17 15,18 17,-2 3,54 67,-44-48,-12-13,-4-4,62 55,-116-142,10 29,-11-40,-26-139,36 171,1 0,2 0,-1-1,2 1,1 0,0 0,10-35,-11 51,0 0,0-1,1 1,-1 0,1 0,0 1,-1-1,1 0,1 0,-1 1,0-1,1 1,-1 0,1 0,-1 0,1 0,0 0,4-1,-2 1,1 0,-1 1,0 0,1 0,-1 0,1 1,-1-1,1 1,0 1,6 0,7 3,-1 1,1 0,-1 1,-1 1,25 13,332 186,-236-128,-33-16,-1 5,109 93,-205-154,0 0,-1 1,0-1,0 1,0 1,-1-1,0 1,-1 0,0 1,0-1,0 1,-1 0,3 12,-3 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29.87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0,'19'1,"-1"1,0 0,1 1,-1 1,-1 1,1 0,-1 2,0 0,0 0,-1 2,0 0,29 22,5 3,89 63,-120-82,-1 1,0 1,-2 1,27 34,-43-51,0-1,1 1,-1 0,0 0,1-1,-1 1,1 0,-1-1,1 1,-1-1,1 1,0 0,-1-1,1 1,0-1,-1 0,1 1,0-1,0 1,-1-1,1 0,0 0,0 1,0-1,0 0,6-17,-10-51,2 49,0 12,1 0,0-1,1 1,-1 0,2-1,-1 1,1 0,0 0,0 0,1 0,0 0,0 1,0-1,1 1,6-8,-6 10,1-1,0 1,0 1,0-1,0 1,0-1,1 2,-1-1,1 0,0 1,0 0,0 1,0-1,0 1,0 0,0 1,1-1,10 2,9 0,0 2,0 1,0 1,0 1,-1 2,0 0,0 1,40 23,-21-7,-1 3,-2 1,60 55,-88-71,-1 0,21 29,-21-25,-12-17,1 0,-1 0,0 0,0 0,0 1,0-1,0 0,0 0,0 0,0 0,0 0,0 0,0 1,0-1,1 0,-1 0,0 0,0 0,0 0,0 0,0 0,0 0,1 0,-1 0,0 0,0 0,0 0,0 0,0 0,0 0,1 0,-1 0,0 0,0 0,0 0,0 0,0 0,1 0,-1 0,0 0,0 0,0 0,0 0,0 0,0 0,1 0,-1 0,0 0,0 0,0-1,0 1,0 0,0 0,0 0,0 0,0 0,1 0,-1-1,0 1,0 0,0 0,0 0,0 0,0 0,0 0,0-1,0 1,0 0,2-19,-4-28,2 43,-2-24,-1 4,2 1,0-1,2 1,4-32,-4 50,-1 1,1 0,0 0,1-1,-1 1,1 0,-1 0,1 0,1 0,-1 1,0-1,1 1,0-1,0 1,0 0,0 0,0 0,1 0,-1 1,1-1,-1 1,1 0,0 0,0 0,0 1,0-1,1 1,-1 0,8-1,-3 2,0 0,0 1,0 0,-1 0,1 1,0 0,-1 1,1 0,-1 0,0 0,10 7,14 9,41 32,-32-22,78 43,-72-46,63 47,-93-58,-4-1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2.26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459 407,'-37'0,"-1"1,1 2,0 2,0 1,1 2,-37 12,61-16,0 0,0 1,0 1,1 0,-1 0,2 1,-1 0,-18 17,25-19,-1 0,1 1,0 0,1 0,-1 0,1 0,0 0,1 1,0-1,0 1,0 0,1-1,-1 1,2 0,-1 0,1 0,0 0,1 7,-1-11,1 1,-1-1,1 0,0 0,0 0,0 0,0 0,1 0,-1 0,1 0,0-1,-1 1,1-1,0 1,1-1,3 4,0-2,-1 0,1 0,0-1,0 0,0 0,0-1,11 4,6-1,0-2,0 0,38 0,-54-3,0 0,-1 0,1-1,0 0,0 0,0-1,-1 0,1 0,-1-1,1 1,-1-1,0-1,0 1,0-1,-1 0,1-1,-1 1,0-1,0 0,-1 0,0 0,8-12,0-5,-1-1,-1-1,-1 0,11-45,-19 66,-1 1,1 0,-1 0,0 0,1 0,-1 0,1 0,0 1,-1-1,1 0,0 1,0-1,0 0,0 1,1-1,-1 1,0-1,1 1,-1 0,1 0,-1-1,1 1,-1 0,1 1,0-1,0 0,-1 0,1 1,0-1,0 1,0-1,0 1,0 0,0 0,0 0,-1 0,1 0,0 0,0 0,0 1,0-1,0 1,0-1,-1 1,3 1,9 4,-1 1,0 1,-1 0,0 0,11 11,-14-12,165 129,5-8,333 181,-504-305,-1-1,1 1,0-1,0 0,1-1,-1 1,1-1,8 1,-13-4,-1 1,0 0,1-1,-1 1,0-1,0 0,1 1,-1-1,0 0,0-1,0 1,0 0,0-1,0 1,0-1,-1 1,1-1,0 0,-1 0,1 0,-1 1,0-2,0 1,0 0,0 0,0 0,0 0,0-1,0-3,5-14,-2 0,0-1,-1 1,-1-1,-1 1,-1-1,-3-28,-29-145,30 182,-28-119,-71-200,91 305,-1 0,-1 1,-1 0,-20-29,28 48,1 0,-1 1,0 0,0 0,-1 0,1 0,-1 1,0 0,-12-6,14 9,0-1,0 1,0 0,0 0,0 1,0-1,0 1,-1 0,1 0,0 0,0 1,0 0,0-1,0 1,0 1,0-1,0 0,-5 4,5-2,0 0,1 0,-1 0,1 0,0 1,0-1,1 1,-1 0,1 0,0 0,0 0,0 0,0 0,1 1,-1-1,1 1,0-1,1 1,-1-1,1 1,0-1,1 9,-1 0,1-1,0 1,1-1,0 1,1-1,1 0,6 16,4-4,2-2,0 0,1-1,1-1,1 0,39 31,17 19,-56-50,25 26,1-2,85 63,-113-96,-1-1,2 0,-1-1,1-1,1 0,-1-2,1 0,0-1,1-1,-1 0,1-2,36 0,-46-2,0-1,0 0,0-1,-1 0,1 0,-1-1,15-7,-4 0,-1-2,23-16,261-192,-274 199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5.1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1,'0'3,"0"6,0 5,4 0,1 2,0 1,6 2,2 6,6 1,0 5,5-3,-3 1,4 0,-3-1,-2-6,1-3,-4 0,-5-4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2.88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0 250,'0'-5,"0"-7,6-1,6 1,11-2,8-4,3 1,6-2,7 3,5-1,0 1,0 5,3 3,-4 4,-5-3,0-6,2-10,-7-2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4.14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262 247,'6'-1,"1"-1,-1 1,1-1,-1 0,0 0,1-1,-1 0,-1 0,1-1,0 1,-1-1,0 0,9-9,5-5,-1-1,17-24,-31 38,0 0,0 0,-1 0,0-1,0 0,0 1,-1-1,0 0,0-1,1-6,-3 11,0 0,0 0,0 0,0 0,0 0,-1 0,1 0,-1 0,0 0,1 1,-1-1,0 0,0 0,0 1,0-1,-1 1,1-1,0 1,0-1,-1 1,1 0,-1 0,0 0,1 0,-1 0,0 0,1 0,-1 0,0 0,0 1,0-1,0 1,0 0,0-1,1 1,-5 0,-9-1,1 0,-1 1,0 0,1 1,-1 1,1 0,-1 1,1 1,0 0,0 1,-25 12,4 2,1 1,1 1,-36 31,64-48,0-1,1 1,-1 0,1 0,-1 0,-5 10,9-13,1-1,-1 1,1 0,-1 0,1 0,0 0,-1 0,1 0,0 0,0 0,0 1,0-1,0 0,0 0,0 0,0 0,0 0,0 0,1 0,-1 0,0 0,1 0,-1 0,1 0,-1 0,1 0,-1-1,1 1,0 0,0 0,-1 0,1-1,0 1,0 0,0-1,-1 1,1-1,0 1,2 0,14 8,0-1,0 0,27 7,37 16,8 20,-2 4,-3 3,-2 4,105 102,-184-162,-1 1,1 0,0-1,0 1,-1 0,0 0,0 1,0-1,0 0,0 1,0-1,-1 1,0-1,0 1,0 0,0 0,0-1,-1 1,0 0,0 0,0 4,-1-3,-1-1,1 0,-1 0,0 0,0 0,0 0,-1 0,0 0,1-1,-1 1,-1-1,1 0,0 0,-1 0,1 0,-1-1,0 1,-4 1,-11 6,14-8,1 0,-1 0,1 1,-1 0,1-1,0 2,0-1,0 0,0 1,1-1,-6 9,8-11,1-1,0 1,0 0,0-1,-1 1,1 0,0 0,0-1,0 1,0 0,0 0,0-1,0 1,1 0,-1-1,0 1,0 0,1-1,-1 1,0 0,0-1,1 1,-1 0,1-1,-1 1,1-1,-1 1,1-1,-1 1,1-1,-1 1,1-1,0 0,-1 1,1-1,0 0,-1 1,1-1,0 0,-1 0,1 0,0 1,-1-1,2 0,36 5,-37-5,276 1,-147-3,-111 2,-1 0,0-1,0-1,0 0,0-2,0 0,0-1,-1-1,22-10,-23 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4.64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1,'0'5,"5"7,2 7,5 4,0 5,-2 2,3-5,-1 0,-3 0,-2-4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5.37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52,'0'-5,"0"-7,6-1,6 1,1 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6.32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743 13,'0'0,"0"-1,0 1,0-1,0 1,0-1,0 1,0-1,0 1,0 0,0-1,0 1,0-1,0 1,-1-1,1 1,0 0,0-1,-1 1,1-1,0 1,0 0,-1-1,1 1,0 0,-1 0,1-1,-1 1,1 0,0 0,-1-1,1 1,-1 0,1 0,0 0,-2 0,-18 4,-17 19,-25 31,2 2,-102 126,-22 21,165-183,-2-2,0 0,0-2,-2 0,0-1,-39 17,44-23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7.18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1,'16'-1,"0"2,0 0,1 1,-1 1,-1 0,1 1,0 1,-1 0,0 2,0-1,-1 2,21 13,58 44,123 112,-187-152,-10-10,0 1,-1 1,-1 0,-1 1,-1 1,20 31,-28-33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8.85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490 1,'-9'1,"0"0,1 0,-1 1,0 0,1 1,-1 0,1 1,0-1,0 1,0 1,0 0,1 0,0 0,-8 9,-8 7,2 1,-35 46,20-18,3 1,2 1,3 2,-28 72,40-83,1 0,3 1,2 1,1 0,3 0,-1 64,6-101,2 1,-1 0,1-1,0 1,1-1,0 1,1-1,-1 0,1 1,7 11,-7-16,0 0,0 0,1 0,0 0,-1 0,1-1,1 0,-1 0,0 0,1 0,-1-1,1 1,0-1,0 0,0-1,0 1,0-1,9 1,13 1,-1-1,1-1,0-2,-1-1,1 0,-1-2,0-1,0-2,0 0,-1-2,25-11,-14 3,-2-2,0-1,-2-1,0-2,-1-1,52-54,-74 67,0 0,-1 0,-1 0,0-1,0 0,9-24,20-83,-22 67,-14 51,1-1,-1 0,1 0,-1 1,1-1,0 0,0 1,0-1,0 0,0 1,0-1,0 1,0 0,1-1,-1 1,1 0,1-2,-2 3,0 0,0-1,1 1,-1 0,0 0,0 0,0 0,1 0,-1 0,0 0,0 0,0 0,1 1,-1-1,0 0,0 1,0-1,0 1,2 1,5 3,0 1,0 1,-1-1,0 2,7 8,-5-5,280 352,-183-223,-62-81,-27-36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39.76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1 216,'0'4,"1"-1,-1 0,1 0,0 0,0 0,0 0,1 0,-1 0,1 0,0 0,0-1,-1 1,4 2,34 33,-32-32,536 503,-543-509,0 1,0-1,1 0,-1 1,0-1,0 0,0 0,0 1,1-1,-1 0,0 0,0 0,0 1,1-1,-1 0,0 0,1 0,-1 0,0 0,0 1,1-1,-1 0,0 0,1 0,-1 0,0 0,0 0,1 0,-1 0,0 0,1 0,-1 0,0 0,1 0,-1 0,0 0,0-1,1 1,-1 0,0 0,0 0,1 0,-1-1,1-17,-15-39,10 40,-8-42,3 0,-1-69,9-125,1 177,0 61,0 2,0 0,1 0,0-1,6-20,-7 31,1 1,-1 0,1-1,0 1,0 0,0 0,1-1,-1 1,0 0,1 0,0 0,-1 0,1 1,0-1,0 0,0 1,0-1,0 1,0 0,0 0,1 0,-1 0,0 0,1 0,-1 0,0 1,1-1,-1 1,1 0,4 0,13 3,0 1,-1 1,0 0,0 2,0 0,0 1,-1 1,20 13,7 2,135 63,153 82,-269-132,-2 3,-2 3,58 52,-106-84,45 47,-53-53,-1 0,1 0,-1 0,0 0,-1 1,1 0,-1-1,0 1,-1 0,1 0,0 6,-1 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41.03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511 986,'-20'1,"0"0,1 2,-1 0,0 1,1 1,0 1,0 0,1 2,0 0,0 1,1 1,0 0,0 2,1 0,1 0,0 2,-19 22,14-13,1 2,2 0,0 1,2 1,0 0,2 1,1 0,2 1,1 0,-10 54,18-78,0 0,0 1,0-1,1 0,0 1,0-1,1 0,-1 1,1-1,0 0,1 0,-1 0,1 0,0 0,0 0,1 0,-1 0,1-1,0 1,0-1,1 0,-1 0,1 0,0-1,0 1,0-1,1 0,-1 0,1 0,-1-1,1 1,0-1,0 0,0-1,0 1,1-1,6 1,-1 1,1-1,0 0,0 0,-1-2,1 1,0-1,0-1,0 0,14-4,-21 4,-1-1,1 1,-1-1,1-1,-1 1,0 0,0-1,0 0,0 0,-1 0,1-1,-1 1,0-1,1 0,-2 0,1 0,0 0,-1 0,0-1,0 1,0-1,-1 1,1-1,0-8,6-45,-3 1,-3-1,-6-85,0 64,-1-51,-7 0,-5 1,-5 1,-6 1,-6 2,-53-129,87 253,-35-76,32 71,-1 1,1-1,-1 1,0-1,-1 1,1 1,-1-1,0 1,-11-8,16 11,0 1,-1 0,1-1,0 1,-1 0,1 0,0-1,-1 1,1 0,0 0,-1 0,1-1,-1 1,1 0,-1 0,1 0,0 0,-1 0,1 0,-1 0,1 0,-1 0,1 0,0 0,-1 0,1 0,-1 0,1 0,-1 1,1-1,0 0,-1 0,1 0,-1 1,1-1,-1 1,2 17,16 22,67 76,7 10,90 148,109 190,-255-391,-15-29,29 45,-37-71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42.25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1 205,'3'-3,"1"0,0 1,0 0,0-1,0 1,0 1,0-1,0 1,1-1,-1 1,0 1,7-2,60-1,-59 3,15 1,0 2,0 1,0 1,-1 1,1 1,-2 2,1 0,-1 2,0 1,32 21,8 9,-3 3,81 75,-129-108,-1 1,-1 0,19 25,-28-34,-1-1,1 1,-1 0,0 0,0 0,-1 1,1-1,-1 0,0 1,0-1,0 1,0-1,-1 1,0-1,0 1,0-1,-1 1,1-1,-3 9,3-13,0 1,0 0,0 0,0-1,-1 1,1 0,0 0,0-1,-1 1,1 0,-1-1,1 1,0 0,-1-1,1 1,-1 0,1-1,-1 1,0-1,1 1,-1-1,1 0,-1 1,0-1,0 0,1 1,-1-1,0 0,1 0,-1 1,0-1,0 0,0 0,1 0,-1 0,0 0,0 0,1 0,-1 0,0-1,0 1,1 0,-1 0,0-1,0 1,1 0,-1-1,0 1,1 0,-1-1,1 1,-1-1,0 0,-2-2,1 1,-1-1,1 0,0 0,0 0,0 0,0 0,0 0,1-1,-2-3,-54-246,50 206,2 0,2 0,5-72,-2 112,1-1,-1 1,2 0,-1 0,1 0,0 0,1 0,0 0,0 0,0 1,7-11,-7 15,-1 0,0 0,1 0,-1 0,1 1,0-1,-1 1,1-1,0 1,0 0,0 0,0 0,0 0,0 1,0-1,0 1,0 0,1 0,-1 0,0 0,0 1,0-1,0 1,0 0,0 0,0 0,0 0,0 0,3 3,13 5,-1 2,-1 0,0 1,29 26,7 5,384 309,-317-252,-77-65,60 64,-92-86,0 0,-1 0,0 1,-1 0,-1 1,0-1,-1 2,-1-1,8 29,-9-18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5.5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43.19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351 160,'-26'0,"0"0,0 2,-42 8,58-7,0 0,1 1,-1 0,1 0,0 1,0 0,0 1,1 0,0 0,0 0,1 1,-9 10,0 0,7-8,0 1,1 0,0 0,1 1,0 0,-6 12,12-20,0-1,0 1,0 0,1 0,-1-1,1 1,0 0,0 0,0 0,0-1,0 1,0 0,1 0,0 0,-1-1,1 1,0 0,0-1,1 1,-1-1,0 1,1-1,0 0,-1 1,1-1,0 0,0 0,0 0,0-1,1 1,-1 0,0-1,5 3,7 3,-1-1,2 0,-1-1,1 0,17 2,13 5,11 6,1-2,1-3,0-2,1-3,0-3,84-2,-131-4,0 0,0-1,0 0,0-1,-1 0,1-1,-1 0,0 0,17-10,-24 10,1 1,-1-1,0 0,0 0,0 0,0 0,-1-1,1 1,-1-1,-1 0,1 0,0 0,-1 0,0-1,-1 1,1-1,-1 1,0-1,0 1,-1-1,1 0,-2-5,0-9,-2-1,-1 1,0 0,-1 0,-1 1,-2-1,1 2,-2-1,-1 1,0 0,-1 1,-1 0,0 1,-22-22,23 27,-1 1,-1 1,0 0,0 0,-1 2,0-1,0 2,0 0,-1 1,0 0,0 1,0 0,-1 2,1 0,-1 0,0 2,-26 1,-7 4,0 2,1 1,0 3,-64 24,1 15,92-42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44.42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1,'2'5,"1"0,-1 0,1-1,-1 1,1-1,1 1,-1-1,1 0,-1 0,1 0,7 4,1 4,97 87,-65-62,50 55,-83-80,-1 1,0 0,-1 0,0 1,-1 0,-1 0,0 1,-1 0,5 19,-10-31,0 1,0-1,0 1,0-1,-1 1,1-1,-1 1,0-1,0 1,-1-1,1 1,-1-1,1 1,-1-1,0 1,0-1,-4 6,4-9,0 0,0 0,1-1,-1 1,0 0,0-1,0 1,0-1,0 1,0-1,1 0,-1 1,0-1,0 0,1 1,-1-1,1 0,-1 0,0 0,1 1,-1-1,1 0,0 0,-1 0,1-2,-15-26,9 13,1-1,1 1,0-1,1 1,-1-33,4 8,5-53,-5 90,1-1,0 1,0-1,1 1,-1-1,1 1,0 0,0-1,0 1,0 0,1 1,0-1,0 0,0 1,0-1,5-2,-2 0,1 2,0-1,1 1,-1 0,1 1,0 0,0 0,13-3,-6 3,-1 1,1 0,0 1,0 1,0 0,0 1,0 0,-1 1,1 1,15 5,-5 2,-1 1,-1 2,0 0,-1 1,27 22,97 94,-119-104,-21-21,-1 0,0 1,0-1,0 1,-1 0,1 1,-2-1,1 1,-1 0,0-1,0 2,-1-1,1 0,-2 0,1 1,-1-1,0 1,-1-1,0 1,-1 7,-5 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48.56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1,'72'0,"-1"3,0 3,0 3,-1 3,0 3,129 46,-126-31,105 61,-138-67,-1 1,-1 3,66 62,-98-85,-1 2,1-1,-1 1,0-1,-1 1,0 1,0-1,0 1,-1-1,0 1,0 0,-1 0,0 0,-1 0,1 10,-2-7,0-1,-1 1,-1-1,0 1,0-1,-1 0,0 0,0 0,-2 0,1 0,-9 13,-312 495,261-414,-112 140,154-214,21-18,19-14,88-49,-81 36,1 2,1 1,0 0,29-6,16 6,0 2,0 4,1 3,78 7,-35-1,49 0,209-3,-281-11,-62 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0.02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1 360,'1'6,"1"-1,0 0,1 1,-1-1,1 0,0 0,0 0,0-1,1 1,0-1,0 0,0 0,8 6,-2 0,70 77,-5 4,103 161,-79-107,-46-65,-3 2,67 151,-107-192,-9-40,-1-1,0 1,0 0,0-1,0 1,1 0,-1-1,0 1,0 0,0 0,0-1,-1 1,1 0,0-1,0 1,0 0,0 0,-1-1,1 1,0-1,-1 1,1 0,-1-1,1 1,0-1,-1 1,1-1,-1 1,0-1,1 1,-1-1,1 1,-1-1,0 0,1 1,-1-1,0 0,1 0,-1 1,0-1,1 0,-1 0,0 0,1 0,-1 0,0 0,0 0,1 0,-1 0,0 0,1-1,-2 1,0-1,0-1,0 1,0-1,0 1,0-1,0 1,1-1,-1 0,1 0,-1 0,1 0,0 0,-1 0,1-1,0 1,1 0,-2-4,-14-50,13 43,-23-90,6-1,3 0,6-1,4-1,7-111,0 202,1 0,1-1,1 1,0 1,1-1,0 0,12-24,-13 34,0 0,0 0,1 0,-1 0,1 1,0 0,1 0,-1 0,1 0,-1 1,1-1,0 1,1 0,-1 1,0 0,1-1,0 2,-1-1,1 1,0-1,0 1,8 0,1 0,0 1,0 0,0 1,-1 1,1 0,0 1,-1 1,23 8,-16-3,-2 1,1 1,-1 1,-1 1,19 16,29 25,-2 2,87 101,-142-146,-1 0,0 1,0 0,-2 0,1 1,-2 0,1 0,-2 0,0 0,5 28,-9-41,-1 0,1 0,0 0,0 0,0 0,0 0,0 0,0 0,0 0,0 0,0 0,0 0,0 0,0 0,0 0,0 0,-1 0,1 0,0 0,0 0,0 0,0 0,0 0,0 0,0 0,0 0,0 1,0-1,0 0,0 0,0 0,0 0,0 0,0 0,0 0,0 0,0 0,0 0,0 0,0 0,0 0,0 0,0 1,-7-13,-6-22,6-17,-3-105,5 44,-2 25,-4-54,6-148,5 282,1 0,0 0,0 0,1 0,3-10,-5 16,1 0,-1 0,0 0,1 0,-1 0,1 0,-1 0,1 0,0 0,-1 1,1-1,0 0,0 0,0 1,-1-1,1 0,0 1,0-1,0 1,0-1,0 1,0-1,0 1,0 0,0-1,0 1,1 0,-1 0,0 0,0 0,0 0,0 0,0 0,0 0,0 1,0-1,0 0,0 1,0-1,0 0,0 1,2 0,15 12,0 0,-1 0,0 2,-1 0,22 27,9 8,167 137,-18-17,-157-133,-2 2,57 79,-82-100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2.22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 1573,'-1'6,"0"1,1 0,0-1,0 1,1 0,0-1,0 1,1-1,0 1,0-1,0 1,1-1,0 0,0 0,0-1,1 1,0-1,0 1,0-1,8 7,14 10,0-2,1 0,1-2,56 28,132 39,-184-73,0-3,1 0,0-2,0-2,1-1,41 0,-72-4,0 0,0 0,0-1,-1 1,1-1,0 0,0 0,-1 0,1 0,-1 0,1-1,-1 1,1-1,-1 1,0-1,0 0,0 0,0 0,0 0,0 0,0-1,-1 1,1-1,-1 1,0-1,0 1,0-1,0 0,0 1,0-1,-1 0,1 0,-1 1,0-1,0-4,0-11,-1-1,0 1,-2 0,-6-26,3 18,-7-32,-2 0,-3 2,-43-93,37 106,22 40,1 1,-1 0,1 0,-1 0,0 0,0 1,0-1,0 0,0 1,0-1,-1 1,1 0,0 0,-1 0,-3-1,5 2,1 0,-1 0,1 0,-1 0,0 0,1 0,-1 0,1 0,-1 0,1 0,-1 1,1-1,-1 0,1 0,-1 1,1-1,-1 0,1 1,0-1,-1 0,1 1,-1-1,1 1,0-1,0 1,-1-1,1 0,0 1,0-1,-1 1,1 0,0-1,0 1,0-1,0 1,0-1,0 1,0-1,0 1,0-1,0 1,0-1,0 1,0 0,0 0,6 26,0-16,-1 0,1 0,1-1,0 0,0 0,1 0,0-1,12 9,82 65,-83-69,168 120,398 212,-572-339,76 34,-82-38,0-1,0 1,0-2,0 1,0-1,0 0,1 0,-1-1,0 0,11-2,-15 1,1 0,-1 0,0 0,0-1,0 0,0 1,0-1,0 0,-1 0,1-1,-1 1,1-1,-1 1,0-1,0 0,0 1,0-1,-1 0,1 0,-1-1,1 1,-1 0,0 0,0-1,-1 1,1 0,-1-5,2-9,-1 0,-1 0,-1 0,-2-18,-2-9,-71-509,56 450,-5 0,-4 2,-54-125,69 194,-2 0,-1 0,-1 2,-30-39,43 62,-1 0,0 0,0 1,-1 0,0 0,0 0,0 1,-1 0,1 0,-1 1,0 0,-1 0,1 1,-1 0,1 1,-1 0,0 0,0 1,0 0,0 0,0 1,-11 1,18-1,-1 0,0 0,1 1,-1-1,0 1,1-1,-1 1,1 0,-1 0,1 0,0 0,-1 1,1-1,0 0,0 1,0 0,0 0,0-1,0 1,0 0,1 0,-1 1,1-1,-1 0,1 0,0 1,0-1,0 1,0-1,0 1,1 0,-1-1,1 1,0-1,-1 1,1 0,0-1,1 1,-1 0,0-1,1 1,0-1,-1 1,1 0,2 2,3 12,1-1,1 1,0-1,1-1,15 19,99 154,15 21,-109-171,1-1,3-1,43 38,-64-65,0-1,1 0,0-1,0 0,0-1,1-1,0 0,0-1,0 0,1-2,15 2,27 2,84-5,-94-1,-33 0,-2 0,-1 0,1-1,0 0,22-5,-30 5,0-1,0 0,0 0,0 0,0 0,0-1,-1 1,1-1,-1 0,0 0,0-1,0 1,0 0,0-1,-1 0,4-6,4-13,-1 0,-1 0,-2-1,0 0,5-41,1-6,2 6,65-388,-74 396,-1 0,-4 0,-1 0,-4 0,-22-111,23 154,0 0,-1 0,-1 1,-11-22,16 32,-1 0,0 0,0 0,0 0,0 0,0 1,0-1,-1 1,1 0,-1-1,0 1,0 0,0 0,0 1,0-1,0 1,0-1,0 1,-1 0,1 0,-1 1,1-1,0 0,-7 1,8 1,0-1,-1 1,1 0,0 0,0 0,0 0,0 1,0-1,0 0,0 1,0 0,1-1,-1 1,1 0,-1 0,1 0,0 0,-1 0,1 0,0 0,0 0,1 0,-1 1,0-1,1 0,-1 1,1-1,0 0,0 1,0-1,0 0,0 5,1 2,-1 0,1 1,0-1,1 1,0-1,1 0,3 9,10 10,1 0,2-2,0 0,1-1,35 32,-13-12,106 115,284 240,-420-390,1-1,0-1,0 0,24 10,-32-16,1 1,-1-2,1 1,0-1,0 0,-1 0,1 0,0-1,0 0,0 0,0 0,0-1,0 0,10-3,2-4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2.87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0 154,'38'-1,"0"-2,0-1,-1-2,40-11,310-80,-356 89,53-7,-57 12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3.69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1,'6'0,"6"5,6 12,6 9,-2 4,1-2,-4-6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4.21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19,'0'-5,"5"-2,2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5.24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9 224,'0'10,"1"-1,1 1,0-1,0 0,1 1,0-1,1 0,5 10,44 71,-30-55,272 388,-94-143,-198-277,0 1,-1 0,0 0,0 0,0 0,0 0,-1 0,1 0,-1 1,1 7,-2-11,0 1,-1-1,1 1,-1-1,1 1,-1-1,1 0,-1 1,0-1,0 0,0 0,0 0,0 1,0-1,0 0,0 0,0 0,0 0,0-1,-1 1,1 0,0 0,-1-1,1 1,-1-1,1 1,0-1,-1 0,1 0,-1 1,1-1,-1 0,1 0,-1 0,-1-1,-6 1,1 0,-1-1,0 0,1 0,-1-1,0 0,1 0,0-1,0-1,0 1,0-1,0 0,1-1,-1 0,1 0,1-1,-11-10,-7-8,2-2,0 0,-22-37,-10-25,4-1,3-3,5-1,-47-154,78 211,2-1,2 0,1-1,2 0,1 0,2 0,5-40,-4 75,0 0,1-1,-1 1,1 0,0 0,0 0,0 0,1 0,-1 0,1 0,0 0,-1 0,1 1,1-1,-1 0,0 1,0 0,1 0,-1 0,5-3,-2 3,0 0,0 0,0 0,0 1,1-1,-1 1,0 1,1-1,-1 1,0 0,9 1,1 0,-1 2,0 0,0 1,0 0,0 1,-1 0,0 1,22 14,0 4,-2 2,-1 1,-1 2,38 45,-64-67,0 0,-1-1,0 1,-1 1,1-1,-1 0,-1 1,1 0,-1 0,-1-1,1 1,-1 10,0-15,-1 1,0 0,-1-1,1 1,-1 0,1-1,-1 1,0 0,-1-1,1 0,0 1,-1-1,0 0,0 1,0-1,0 0,0-1,-1 1,1 0,-1-1,0 1,0-1,0 0,0 0,0 0,0 0,-7 3,-83 21,64-19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6.3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22,'0'-1,"1"0,-1 0,0 0,1 0,-1 0,1 0,-1 0,1 0,-1 0,1 0,0 0,-1 0,1 0,0 0,0 1,0-1,-1 0,1 1,0-1,0 0,0 1,0-1,0 1,0 0,0-1,1 1,-1 0,0 0,0-1,0 1,0 0,0 0,0 0,2 1,-1-2,1 1,0 0,-1 0,1 1,-1-1,1 0,-1 1,1 0,-1 0,1-1,-1 1,0 1,1-1,2 2,8 14,0 1,-1 0,-1 0,0 1,-2 1,14 38,3 5,199 393,-132-308,-58-96,53 106,-75-132,-2-7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6.5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115 209,'-5'0,"1"0,-1 0,0 1,1-1,-1 1,1 0,-1 0,1 1,-1-1,1 1,0 0,0 0,0 0,0 1,0 0,0-1,0 1,1 1,0-1,0 0,0 1,0 0,0-1,0 1,1 0,0 0,0 1,0-1,0 0,1 1,0-1,0 1,0-1,0 1,1 0,0-1,0 1,0 0,0-1,1 1,0-1,0 1,0 0,3 6,0-4,1-1,1 1,-1-1,1 0,0 0,1 0,-1-1,1 0,0 0,12 5,11 10,2 2,0-1,42 19,-59-32,0-2,1 0,-1-1,1-1,0 0,1-1,29 2,-43-5,1 0,-1 0,0-1,1 1,-1-1,0 0,1 1,-1-2,0 1,0 0,0-1,0 1,0-1,0 0,0 0,0 0,-1 0,5-5,-4 2,1 0,-1 0,0 0,-1 0,1-1,-1 1,0-1,-1 1,1-1,0-7,0-2,-1 0,0 0,-1 1,-1-1,-1 0,0 0,-8-29,8 37,-1 0,-1 1,1-1,-1 1,0-1,0 1,-1 0,0 1,0-1,0 1,-1 0,0 0,-6-4,-12-6,0 1,-33-13,33 17,1-2,-25-16,-131-93,160 107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6.96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59,'0'-5,"0"-7,5-1,2-4,0 6,3 11,6 4,0 8,-3 6,-3 6,-4-2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8:57.53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1,'0'5,"0"7,0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0.54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483 486,'-39'-1,"-64"9,88-5,-1 0,0 2,1-1,0 2,0 0,-25 14,19-6,-1 0,2 1,0 1,0 1,-29 34,43-45,0 1,1 0,0 0,0 0,1 0,0 1,0 0,1 0,0 0,0 0,1 1,0-1,0 1,1-1,0 1,0-1,1 1,1 0,-1-1,4 15,-2-17,1-1,0 1,0-1,0 1,1-1,0 0,0 0,0-1,0 1,1-1,0 0,0 0,0-1,0 1,8 3,12 6,1-2,27 10,-43-18,28 11,0-2,2-2,-1-2,1-1,0-2,0-2,1-1,61-7,-97 4,0 0,1 0,-1-1,0 0,0 0,0-1,0 1,0-1,-1 0,1 0,-1-1,0 1,0-1,0 0,0 0,-1 0,0-1,0 1,0-1,0 0,-1 0,1 0,-1 0,2-8,0-3,0 1,0-1,-2 0,0 0,-1 0,0 0,-3-21,2 34,0 0,0 1,0-1,-1 1,1-1,-1 0,0 1,0-1,0 1,0-1,0 1,0 0,-1 0,1-1,-1 1,1 0,-1 0,0 0,0 0,0 1,0-1,0 1,0-1,-1 1,1-1,0 1,-1 0,1 0,-1 1,1-1,-1 0,0 1,1-1,-1 1,0 0,1 0,-5 0,2 1,0 0,0 0,0 0,0 0,0 1,1 0,-1 0,0 0,1 0,-1 1,1 0,0 0,0 0,0 0,0 1,1-1,-1 1,-4 7,6-8,0 0,1 0,-1 1,1-1,0 0,-1 0,2 1,-1-1,0 1,1-1,-1 1,1-1,0 1,0-1,1 1,-1-1,1 1,-1-1,3 6,-2-8,-1 1,1-1,0 0,0 0,0 1,0-1,0 0,0 0,0 0,0 0,0 0,1 0,-1-1,0 1,1 0,-1 0,0-1,3 1,-1 0,0-1,0 0,0 0,0 0,0 0,0 0,-1 0,1-1,0 0,0 1,0-1,5-3,125-66,-43 20,-80 45,-1-1,0 0,0-1,0 0,-1 0,0-1,10-12,-14 16,-1 0,0 0,0 0,0-1,-1 1,1-1,-1 0,0 0,-1 1,1-1,-1 0,0-1,0 1,0 0,-1 0,0 0,-1-9,1 12,0 0,-1 0,0 0,1 1,-1-1,0 0,0 0,0 1,0-1,0 0,0 1,0-1,-1 1,1-1,0 1,-1 0,1 0,-1 0,0 0,1 0,-4-2,1 2,0 0,0 0,0 0,-1 1,1-1,0 1,0 0,0 0,-8 2,-2 0,0 2,1 0,-1 0,-25 13,17-4,0 1,0 1,2 0,0 2,0 0,2 2,0 0,1 0,1 2,1 0,1 1,1 0,-21 49,34-71,-1 1,1 0,0-1,-1 1,1 0,-1-1,1 1,0 0,0 0,-1-1,1 1,0 0,0 0,0 0,0-1,0 1,0 0,0 0,0 0,0 0,1-1,-1 1,0 0,0 0,1-1,-1 1,0 0,2 1,21-4,-8-1,38-1,1 1,-1 3,1 2,56 11,-29-5,455 47,386 32,-882-84,-6 1,45-2,-71-2,0-1,0 0,0 0,0-1,0 1,0-2,0 1,-1-1,0 0,15-9,-22 12,1 0,0 0,0-1,0 1,0 0,0 0,0 0,0 1,-1-1,1 0,0 0,0 0,0 1,0-1,0 0,-1 1,1-1,0 1,0-1,-1 1,1-1,0 1,-1-1,1 1,0 0,-1-1,1 1,-1 0,1 0,-1-1,0 1,1 0,0 1,23 43,-10-20,13 16,64 74,-80-102,1-1,0-1,1 0,0-1,1 0,0-1,0-1,1 0,25 9,-39-17,0 1,1 0,-1-1,1 1,-1-1,1 1,-1-1,1 0,0 1,-1-1,1 0,-1 0,1 0,0-1,-1 1,1 0,-1-1,1 1,-1 0,1-1,-1 0,1 1,-1-1,0 0,1 0,1-1,-2 0,0 0,0 0,-1-1,1 1,0 0,-1 0,1 0,-1-1,0 1,0 0,0-1,0 1,0 0,-1 0,1-1,-1-1,-5-16,0 0,-1 1,-11-22,13 32,-53-123,-10-24,-142-237,204 383,-24-39,-3 1,-1 2,-76-79,104 120,0 1,0 0,-1 0,1 0,-1 1,0 0,0 0,0 0,-1 1,1 0,0 1,-1 0,-7-1,-43-9,52 9,1 0,-1-1,0 1,1-1,0-1,0 1,0-1,0 0,0 0,-6-7,-35-53,12 15,28 42,-17-23,22 29,0 0,1 0,-1-1,0 1,1 0,-1 0,1 0,-1-1,1 1,-1 0,1 0,0-1,0 1,0 0,-1-1,1 1,1 0,-1-1,0 1,0 0,1-3,0 4,0 0,0 0,0 0,0 0,0 0,0 0,0 0,-1 0,1 0,0 0,0 0,0 1,0-1,0 0,0 1,0-1,-1 1,1-1,0 1,0-1,0 1,-1 0,1-1,0 1,-1 0,1 0,0 0,26 26,-24-24,79 91,131 196,-57-71,-142-199,-1 0,15 34,-5-9,-20-40,1-1,-1 0,1 1,0-2,0 1,0 0,0-1,1 0,-1 0,1 0,5 2,63 25,-39-17,81 40,-62-27,96 33,-119-50,1-1,62 7,-77-14,0-1,0 0,0-1,0-1,0-1,0 0,27-10,110-43,142-50,-234 87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1.10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0 116,'5'0,"2"-5,5-2,5 0,5 2,9 1,5 2,1-5,4 0,6-4,5-1,4-3,3 1,1 2,-8 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1.65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31 1,'-5'0,"-1"5,-1 7,2 6,1 6,2 3,1-2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2.05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18 36,'0'-5,"-5"-1,-1-6,-1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2.87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575 28,'-28'0,"0"1,0 1,0 1,1 2,-1 0,1 2,0 2,1 0,0 1,1 2,0 0,-25 18,25-15,1 2,1 0,0 1,1 1,1 1,-31 40,51-59,0 0,0 0,0 1,0-1,0 0,0 1,0-1,1 0,-1 1,1-1,-1 1,1-1,0 1,-1-1,1 1,0-1,0 1,0-1,0 1,0-1,0 1,1-1,-1 1,0-1,1 1,-1-1,1 1,0-1,-1 0,1 1,0-1,0 0,0 0,0 1,0-1,0 0,0 0,0 0,0 0,1 0,-1 0,0-1,1 1,-1 0,0-1,1 1,-1-1,1 1,-1-1,1 0,2 1,12 1,-1 1,0-2,1 0,16-1,-25 0,44-4,1-2,-1-2,87-27,-23 6,51-18,-89 24,-72 22,-1-1,1 0,0 0,0 0,-1 0,1-1,-1 0,0 0,0 0,0 0,0-1,0 1,-1-1,0 0,0 0,0 0,0-1,0 1,-1-1,3-6,-5 8,1-1,0 1,-1-1,0 1,0 0,0-1,0 1,0-1,-1 1,0 0,1-1,-1 1,0 0,-1 0,1 0,0 0,-1 0,0 0,0 0,0 0,0 0,0 1,-1-1,1 1,-1 0,1 0,-1 0,0 0,0 0,0 0,-4-1,-9-3,0 0,0 2,0 0,-1 0,1 2,-1 0,0 1,0 1,-19 2,-47-4,-63-13,102 12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4.01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1 312,'7'1,"-1"0,1 0,0 0,-1 1,1 0,-1 1,1-1,-1 1,0 0,0 1,0-1,6 7,11 8,31 34,-35-34,27 26,-8-9,-2 2,61 78,-95-112,1 1,-1 0,0-1,-1 1,1 0,-1 0,0 1,0-1,0 0,0 0,-1 0,1 1,-1-1,-1 5,1-7,0 0,-1-1,1 1,-1-1,1 1,-1-1,0 1,0-1,0 0,0 1,0-1,0 0,0 0,0 1,0-1,0 0,-1 0,1 0,0-1,-1 1,1 0,0 0,-1-1,0 1,1-1,-1 1,1-1,-1 0,1 1,-1-1,0 0,1 0,-1 0,1 0,-1-1,0 1,1 0,-1-1,-2 0,-1 0,0-1,0 0,0 0,0-1,0 1,0-1,0 0,1-1,0 1,-1-1,1 1,0-1,1-1,-1 1,1 0,0-1,0 0,0 1,-3-11,-2-2,2-1,0 0,1 0,-5-30,3-28,2-1,11-138,-6 202,1 1,1-1,0 1,1-1,0 1,1 0,0 0,12-22,-13 29,0 1,0-1,1 1,0 0,0 0,0 0,0 0,1 1,0-1,-1 1,1 0,0 1,0-1,1 1,-1 0,0 0,1 1,0 0,-1 0,1 0,-1 1,7-1,-5 1,0 1,0-1,0 1,0 1,0-1,0 1,0 0,0 1,-1-1,1 1,-1 1,0-1,0 1,0 0,-1 1,1-1,7 10,5 6,-2 1,0 1,18 33,-12-19,9 12,-2 2,33 79,-59-120,0 0,0 0,-1 0,0 0,-1 1,1 14,-2-19,0 0,-1-1,0 1,0-1,0 1,0-1,-1 1,1-1,-1 0,-1 0,1 0,0 0,-1 0,0 0,-3 3,-7 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6.26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14,'0'-6,"5"-1,2 6,10 8,1 8,10 6,-2 10,6 5,2 12,7 3,0-2,-1 0,-2-2,-8-4,-9-5,-3-3,-4-3,-5-6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6.82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13,'0'-6,"0"-1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37.8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0 410,'56'50,"103"73,-66-55,-33-25,-36-27,-1 0,0 2,-2 1,0 0,25 31,-44-46,0-1,0 1,0 0,-1 0,1 0,-1 0,1 7,-1-10,-1 0,0 0,0-1,1 1,-1 0,0 0,0 0,0 0,0-1,0 1,0 0,0 0,-1 0,1 0,0-1,0 1,-1 0,1 0,0-1,-1 1,1 0,-1-1,1 1,-1 0,1-1,-1 1,1 0,-1-1,0 1,1-1,-1 1,0-1,1 0,-1 1,0-1,0 0,0 1,1-1,-1 0,0 0,0 0,0 1,1-1,-3 0,0-2,0 0,-1 0,1 0,0 0,0-1,0 1,0-1,1 1,-1-1,1 0,-1 0,1-1,0 1,0 0,1-1,-3-5,0 2,-18-36,2-1,2-2,2 1,2-2,-16-95,20 65,4 0,3 0,7-82,-4 156,0-1,0 0,0 1,1-1,0 1,-1-1,1 1,0-1,1 1,-1 0,1-1,-1 1,1 0,0 0,0 0,1 0,-1 0,0 1,1-1,4-3,-3 5,0-1,0 1,0-1,0 1,0 1,1-1,-1 0,0 1,1 0,-1 0,0 0,1 1,-1-1,0 1,0 0,7 3,11 5,0 0,-1 2,-1 1,0 0,0 1,28 26,-9-9,22 22,-3 3,-1 2,87 116,-124-147,-1 1,0 1,13 29,-24-38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7.96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1 461,'0'-2,"0"0,0 1,0-1,1 0,-1 1,1-1,-1 0,1 1,-1-1,1 1,0-1,0 1,0-1,0 1,0 0,0-1,0 1,0 0,1 0,-1 0,0 0,1 0,-1 0,1 0,-1 0,1 1,-1-1,1 1,0-1,-1 1,1-1,0 1,-1 0,1 0,0 0,-1 0,1 0,0 0,2 1,2-1,1 1,0 0,-1 0,1 1,0 0,-1 0,0 0,10 5,11 14,-1 0,-1 2,0 1,-2 0,30 43,-49-63,-1 0,1 0,-1 0,0 1,-1-1,1 1,-1 0,0 0,0 0,0 0,-1 0,0 0,1 8,-5-14,-5-12,-6-17,5 2,1 0,2 0,0 0,2-1,0-37,8-144,-3 200,-1-1,2 1,-1 0,2 0,-1 0,1 0,1 1,0-1,0 1,1 0,0 0,11-15,-9 17,0 0,0 0,1 1,-1 1,1-1,0 1,1 0,0 1,-1 0,1 0,1 1,-1 0,17-2,43-5,0 4,0 2,1 4,78 9,-109-5,1 2,-1 1,0 2,-1 2,72 31,-59-17,-1 2,-2 3,71 55,-51-33,172 148,-238-197,1 0,0 0,-1 0,0 0,0 1,0-1,0 1,0-1,-1 1,0 0,1-1,-1 1,0 4,2 12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08.91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1 112,'204'178,"-65"-62,-59-46,162 109,-236-175,0 0,1-1,0 1,0-1,-1-1,2 1,-1-1,0 0,9 1,-14-3,0-1,1 1,-1 0,0 0,0-1,0 1,0-1,0 0,-1 1,1-1,0 0,0 0,0 0,-1-1,1 1,0 0,-1-1,1 1,-1-1,0 1,1-1,-1 0,0 1,0-1,0 0,0 0,0 0,-1 0,1 0,-1 0,1 0,-1 0,0 0,1 0,-1 0,0-3,1-26,-1 1,-1-1,-2 1,-10-50,1 6,0-13,-14-146,24 197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0.71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10 1077,'76'-66,"-34"32,262-191,-68 56,-229 164,-1-1,1 1,-1-1,0-1,9-12,-15 18,1 0,-1 1,1-1,-1 0,1 0,-1 0,0 0,0 0,1 0,-1 0,0 0,0 0,0 0,0 0,0 0,0 0,0 0,0 0,0 0,-1 0,1 0,-1-1,0 1,0-1,-1 1,1 0,0 0,-1 0,1 0,-1 0,1 0,-1 1,0-1,1 0,-1 1,0-1,1 1,-1 0,0-1,-3 1,-12-1,0 1,0 0,0 2,0 0,1 0,-1 2,0 0,1 1,0 0,-15 9,-25 12,-70 46,111-63,-26 17,-67 55,91-67,0 2,2 0,0 1,0 0,2 1,-13 22,22-29,0-1,0 1,1-1,0 1,1 0,0 0,1 1,0-1,2 15,-1-9,1 0,1 0,1-1,1 1,7 23,-5-27,1-1,0 0,1 0,0-1,0 0,1-1,1 0,0 0,0-1,1 0,13 8,12 7,1-2,48 21,-30-20,0-3,2-3,0-1,1-4,0-2,1-2,113-1,-154-7,0-1,0-1,0-1,-1 0,1-1,-1-1,0-1,-1-1,1 0,16-10,-22 10,0 0,-1-1,0-1,0 1,-1-2,0 1,0-1,-1 0,-1-1,1 0,-2 0,0-1,0 0,6-18,3-28,-3 0,-2-1,3-104,-8 92,13-575,-19 629,0 0,-1 0,-1 0,-1 0,0 1,-9-24,11 36,1 1,0 0,-1 0,1 0,-1 0,0 0,0 0,0 0,0 1,-1-1,1 1,-1-1,1 1,-1 0,0 0,0 0,0 1,0-1,0 1,0-1,-1 1,1 0,0 0,-1 1,1-1,-1 1,1-1,-1 1,1 0,-1 1,1-1,0 0,-1 1,1 0,0 0,-1 0,1 0,0 0,-4 3,-2 1,0 0,1 1,-1 1,1-1,1 2,-1-1,1 1,0 0,1 0,0 1,0-1,-5 13,0-1,1 1,1 1,1 0,-8 34,13-45,1 1,0-1,1 1,0 0,1-1,1 16,0-24,-1 0,1 0,-1 0,1 0,0 0,0-1,1 1,-1 0,1-1,-1 1,1-1,0 1,0-1,0 0,0 0,0 0,0 0,0 0,1 0,-1-1,1 1,0-1,-1 0,1 1,0-1,0 0,0-1,-1 1,7 0,124 8,-96-9,0 2,56 10,-54-2,0 2,-1 2,0 1,-1 2,-1 2,0 1,-2 1,0 2,-2 2,51 49,74 59,17 17,-166-142,-1-1,0 2,0-1,-1 1,0 0,9 18,-13-22,0 0,0 1,-1-1,0 0,0 0,0 1,-1-1,0 1,0-1,0 0,-1 1,1-1,-1 1,-1-1,-2 8,1-3,0-5,1 1,0-1,1 1,-1-1,1 1,-1 11,3-15,-1-1,0 1,0-1,1 0,-1 1,1-1,-1 0,1 0,0 1,-1-1,1 0,0 0,0 0,0 0,0 0,0 0,0 0,0 0,0 0,0 0,0-1,1 1,-1 0,0-1,1 1,-1-1,0 1,1-1,-1 0,0 0,1 0,-1 1,0-1,1 0,2-1,21 0,-1-2,1-1,-1-1,0 0,0-2,23-10,-20 8,515-197,-526 199,1-1,-1-1,0 0,-1-2,0 1,-1-2,0 0,-1 0,0-2,-1 1,-1-2,16-24,-14 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1.67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597 1,'-6'0,"-135"5,122-2,0 0,-1 1,2 1,-1 1,-21 10,-16 13,43-21,0-1,-1-1,1 0,-1 0,0-1,0-1,-1-1,-22 4,27-7,1 1,0 0,-1 1,1 0,0 0,-10 5,17-7,0 1,-1 0,1 0,0 1,0-1,0 0,0 1,1-1,-1 1,0 0,1 0,-1-1,1 1,-1 0,1 0,0 0,0 1,0-1,0 0,0 0,1 0,-1 1,0-1,1 0,0 1,0-1,0 1,0-1,0 4,0-5,1 1,-1 0,1 0,0 0,-1 0,1 0,0 0,0-1,0 1,1 0,-1-1,0 1,0-1,1 1,-1-1,1 0,-1 0,1 0,0 1,0-1,-1-1,1 1,3 1,52 11,-46-11,500 76,-332-46,246 50,-317-55,195 74,-287-94,-1 0,0 1,0 0,-1 1,0 1,-1 0,21 20,-28-24,-1 1,1 0,-1 0,-1 1,1-1,-1 1,0 0,-1 0,0 0,0 1,-1-1,0 1,-1-1,0 1,0 0,-1 11,-1 0,-1 1,-1-1,-1 0,0-1,-2 1,0-1,-2 0,0 0,-1-1,0 0,-2 0,0-1,-1-1,-1 0,-25 25,22-26,-1 0,-1-1,0-1,-1-1,0 0,-1-2,0 0,-1-1,0-1,0-1,-1-1,0-1,0 0,-25 0,40-4,0-1,0 0,0-1,-1 1,-9-4,-3-2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2.97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219 673,'1'-3,"1"-1,-1 1,0-1,1 1,0-1,0 1,0 0,0 0,0 0,1 0,5-4,1-4,55-68,-3-3,-4-3,91-182,-145 262,-1 0,0-1,0 1,0-1,-1 0,0 1,0-1,0 0,-1-10,0 14,-1 0,1 0,-1 0,0 0,0 0,0 1,0-1,0 0,0 0,0 1,0-1,-1 1,1-1,-1 1,1-1,-1 1,0 0,1 0,-1 0,0 0,0 0,0 0,1 1,-1-1,0 0,0 1,0 0,0-1,0 1,0 0,-4 0,-22-1,0 0,0 2,0 1,0 1,0 2,0 0,1 2,0 1,0 1,1 2,0 0,1 2,1 0,0 2,0 1,-24 22,41-31,0 1,0 0,1 0,0 0,0 1,1 0,0 0,1 0,0 1,0 0,1 0,0 0,-2 15,2 7,1 0,2 1,4 31,-1 9,-3-62,0 1,1-1,1 1,0-1,0 1,1-1,0 0,1 0,0-1,7 12,-7-16,0-1,0 0,0 0,1 0,0 0,0-1,0 0,1 0,-1 0,1-1,0 1,0-1,0-1,0 1,1-1,-1 0,1-1,-1 1,8-1,45 4,0-3,119-10,-161 5,0 1,0-2,0 0,0-2,-1 1,0-2,0 0,26-17,8 0,-41 20,1 0,0-1,-1 0,0 0,0-1,-1 0,9-8,-2-3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4.69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1120 668,'0'-1,"0"0,0 0,-1 0,1 0,0 0,-1 1,1-1,-1 0,1 0,-1 0,1 0,-1 1,0-1,1 0,-1 1,0-1,0 0,1 1,-1-1,0 1,0-1,0 1,0-1,1 1,-1 0,0-1,0 1,0 0,0 0,0 0,0 0,0 0,0 0,0 0,0 0,0 0,0 0,-2 1,-40 9,16 3,1 2,0 0,1 2,1 0,0 2,-33 34,-118 148,128-144,-283 387,270-349,3 4,-80 195,134-285,-2 1,0 0,1 1,1 0,0-1,0 1,1 0,1 0,0 1,0-1,1 0,1 14,0-23,-1 0,1 0,0 0,0 0,0-1,0 1,0 0,0-1,0 1,1 0,-1-1,1 1,-1-1,1 0,-1 0,1 1,0-1,0 0,-1 0,1-1,0 1,0 0,0 0,0-1,0 0,0 1,0-1,3 0,7 1,0-1,0-1,22-4,-18 3,225-22,125-18,-314 32,0-2,-2-2,0-3,93-44,-136 58,0-1,-1 0,1 0,-1 0,0-1,-1 0,1 0,-1-1,0 1,0-1,-1 0,0 0,7-14,-6 8,-1-1,-1 0,0 0,-1 0,0-1,-1-26,3 2,1-1,3 1,14-50,8-35,-13 18,-4-1,-5 0,-10-193,-1 264,-1 1,-3 0,0 1,-24-64,27 86,0 0,-1 0,-1 1,0-1,0 1,-1 0,0 1,-1 0,0 0,0 1,-1 0,0 0,0 1,-1 0,0 1,0 0,-20-8,24 12,1 1,-1-1,0 1,0 1,0-1,0 1,0 0,0 1,0-1,0 1,0 0,0 1,-11 3,-2 4,1 0,-31 20,10-6,36-21,0 0,0-1,0 1,0 1,1-1,-1 0,0 1,-3 4,6-7,0 1,-1-1,1 0,0 1,0-1,0 0,0 1,0-1,0 1,-1-1,1 0,0 1,0-1,0 1,0-1,0 0,1 1,-1-1,0 0,0 1,0-1,0 1,0-1,0 0,1 1,-1-1,0 0,0 1,1-1,19 8,-7-7,-1 0,1 0,0-2,0 1,0-2,20-4,79-28,-50 14,299-80,-120 36,244-100,-462 155,-13 6,0-1,0 0,0 0,-1-1,0-1,0 1,0-1,9-10,-17 16,0-1,0 0,-1 0,1 0,0 0,0 1,-1-1,1 0,-1 0,1 0,-1 0,1-1,-1 1,0 0,1 0,-1 0,0 0,0 0,0 0,0 0,0-1,0 1,0 0,0 0,0 0,-1 0,0-2,0 1,0 1,-1-1,1 0,-1 1,0-1,1 1,-1 0,0 0,0 0,0 0,0 0,0 0,-3-1,-9-2,-1 0,0 1,-18-2,27 5,-146-26,95 14,0 3,-70-3,107 12,1 0,0 2,0 0,1 1,-1 0,-27 10,39-10,-1 0,1 0,0 1,-1 0,2 1,-1-1,0 1,1 1,0-1,0 1,1 0,0 0,0 1,0 0,1-1,-1 2,-4 13,7-18,1 1,0-1,0 1,1 0,-1-1,1 1,0 0,0-1,0 1,0 0,1 0,-1-1,1 1,0 0,0-1,0 1,1-1,-1 0,1 1,0-1,3 5,5 4,0 0,1 0,24 19,2 3,74 88,133 192,-123-141,-8 6,115 247,-166-301,42 103,-101-222,-1 0,0 0,-1 0,1 0,-1 0,-1 0,1 1,-1-1,0 0,-1 8,1-11,-1-1,0 0,0 1,0-1,0 0,-1 0,1 0,0 0,-1 0,1 0,-1 0,0-1,0 1,0 0,0-1,0 1,0-1,0 0,0 0,0 0,-1 0,1 0,0 0,-1-1,1 1,0-1,-1 0,-3 1,-52 1,31-3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5.15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1 139,'5'0,"12"0,8 0,11-5,3-2,7 1,4 1,5-4,-2 0,0 1,2-3,-4 0,-5 3,0-3,-3 0,-4-3,2 1,-5 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6.64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1 260,'34'1,"1"1,0 1,-1 3,0 0,0 3,0 0,43 20,93 42,192 112,-323-159,48 37,-73-50,-1 0,0 1,-1 1,-1 0,0 0,16 26,-25-36,0 0,0 1,0-1,-1 1,1 0,-1-1,0 1,0 0,0 0,-1 0,1 0,-1 0,0 0,0-1,-1 1,1 0,-1 0,0 0,-1 5,2-8,0-1,0 0,-1 0,1 1,0-1,0 0,0 0,0 0,0 1,0-1,0 0,0 0,-1 1,1-1,0 0,0 0,0 0,0 0,-1 1,1-1,0 0,0 0,0 0,-1 0,1 0,0 0,0 1,-1-1,1 0,0 0,0 0,-1 0,1 0,0 0,0 0,-1 0,1 0,0 0,0 0,-1 0,1 0,0-1,0 1,-1 0,1 0,0 0,-8-14,0-21,7 4,1 0,2 0,1 0,2 0,10-38,-8 36,3-9,1 1,2 0,2 1,2 1,1 0,2 1,2 2,1 0,42-50,-54 76,1-1,-1 1,1 1,1 0,0 1,0 1,0 0,1 0,0 1,1 1,-1 1,1 0,0 0,0 2,0 0,19 0,10 1,0 3,0 1,0 2,60 15,-16 0,-1 5,-2 3,0 4,146 78,-212-98,0 0,-1 2,0 0,-1 1,29 33,-40-40,1 0,-1 0,0 1,-1-1,0 1,0 1,-1-1,0 1,-1-1,0 1,-1 0,0 0,0 1,-1-1,0 12,-1-20,0 0,0 0,-1 1,1-1,0 0,-1-1,0 1,1 0,-1 0,0 0,0 0,0 0,0-1,0 1,-1 0,1-1,0 1,-1-1,-3 3,4-4,0 0,0 1,0-1,0 0,0 0,0 0,0 0,0 0,0 0,0 0,0 0,0 0,0-1,0 1,0 0,0-1,0 1,0 0,0-1,0 1,0-1,0 0,0 1,1-1,-1 0,0 0,0 1,1-1,-1 0,1 0,-1 0,1 0,-1 0,1 0,-1 0,1 0,0 0,-1-1,-4-11,0 0,1 0,1-1,0 0,0 1,2-1,-1 0,2 0,0 0,3-23,2 5,1 1,1 1,19-51,-22 71,38-90,-37 91,0 0,0 1,1-1,0 1,0 0,1 1,0 0,11-9,-15 14,-1 1,0-1,1 1,-1 0,1 0,0 0,-1 1,1-1,-1 1,1-1,0 1,0 0,-1 0,1 0,0 0,-1 0,1 1,0-1,-1 1,1 0,0 0,-1 0,1 0,-1 0,0 1,1-1,-1 0,2 3,9 6,0 1,-1 0,18 22,-5-6,105 100,-102-102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8.2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481 1322,'-22'1,"1"0,-1 2,1 0,0 1,0 1,0 1,1 1,0 1,0 1,0 0,1 2,1 0,-31 24,23-15,-45 44,63-57,1 1,0 1,1-1,0 1,0 0,1 1,0-1,0 1,-5 18,9-25,1 0,-1-1,1 1,-1 0,1 0,0 0,0-1,0 1,0 0,1 0,-1-1,1 1,-1 0,1 0,0-1,0 1,1-1,-1 1,0-1,1 1,-1-1,4 3,-1-1,0-1,0 0,0-1,0 1,1-1,-1 0,1 0,0 0,-1 0,1-1,9 1,9 1,1-1,0-2,0 0,27-4,-42 3,-1 0,1-1,0 0,0 0,-1 0,1-1,-1-1,0 0,0 0,0 0,-1-1,0 0,1 0,-2-1,1 0,-1 0,10-12,-10 8,1-1,-2 0,1 0,-2 0,1-1,-2 1,1-1,-2 0,1 0,-2 0,0-1,0-15,-1 23,1-7,-1 0,0 0,0 0,-2 0,1 0,-1 1,-1-1,0 0,-8-17,21 40,1-2,0 1,0-2,1 1,14 7,-10-6,65 42,3-4,94 39,-160-79,0-1,0-1,1 0,22 3,-37-8,0-1,0 1,1-1,-1 1,0-1,0-1,1 1,-1-1,0 1,0-1,0 0,1 0,-1-1,0 0,-1 1,1-1,0 0,0-1,-1 1,0-1,1 1,-1-1,0 0,5-7,1-5,-1-1,0 0,-2 0,0-1,0 0,-2 0,0-1,3-31,-3-14,-5-73,-1 51,0-21,-4 0,-37-190,30 240,-2 0,-2 2,-3 0,-2 1,-2 1,-60-93,73 129,-1 1,-1 0,0 1,-1 0,-1 1,-23-16,33 25,-1 0,1 1,0 0,-1 0,0 0,0 1,1 0,-1 0,-1 0,1 1,0 0,0 0,0 1,-1-1,1 1,0 1,0-1,-1 1,1 0,0 1,0-1,0 1,-11 5,15-6,0 0,-1 0,1 1,0-1,0 1,0-1,0 1,0 0,0 0,0 0,1 0,-1 0,1 0,-1 0,1 1,0-1,0 1,0-1,0 0,0 1,0 0,1-1,-1 1,1-1,0 1,0 0,0-1,0 1,0 0,1-1,-1 1,1-1,0 1,-1-1,1 1,0-1,1 1,1 3,6 7,0 1,1-1,0-1,1 0,13 11,-15-15,81 86,-5 3,81 118,-120-148,4-3,2-2,72 67,-74-91,2-1,1-3,2-3,98 42,-108-53,1-3,1-2,0-1,72 10,-90-21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18.84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0 449,'6'-7,"0"1,1 0,-1 0,1 1,0 0,0 0,1 0,-1 1,1 0,0 1,10-4,123-34,-88 28,-1-2,-1-2,-1-3,79-42,9-19,-81 44,67-30,-114 61,42-20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44.9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1 178,'0'-4,"1"0,0 0,0-1,0 1,1 0,-1 0,1 0,0 1,0-1,0 0,1 1,-1-1,1 1,0 0,4-4,0 0,0 1,0 0,1 1,-1-1,1 2,10-5,17-5,0 2,1 1,1 2,60-7,-35 9,124 6,-156 3,-1 1,0 2,0 1,0 1,-1 1,0 2,-1 0,0 2,0 2,-1 0,37 28,-24-15,-1 3,-1 1,-2 2,-1 1,-2 1,-1 2,-2 1,36 63,-52-77,-1 0,-1 1,-2 0,0 0,-2 1,-1 0,-1 1,-1-1,-1 1,-2 0,0-1,-2 1,-1 0,-1 0,-1-1,-14 46,-4-8,-3-1,-3-1,-3-2,-2 0,-2-2,-3-2,-47 52,71-91,-1-2,0 0,-1-1,0 0,-1-2,-1 1,0-2,-1-1,0 0,0-1,-1-1,0-1,-32 6,53-17,13-9,18-11,30-10,2 3,1 2,120-34,-87 31,39-14,366-129,-446 154,-11 6,-2-2,0-2,54-32,-89 45,-6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20.04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1245,'85'-83,"180"-197,-72 47,212-269,-401 497,0-1,0 1,0-1,-1 0,1 0,-2-1,1 1,2-11,-4 15,-1 0,0-1,0 1,-1 0,1-1,0 1,-1 0,1-1,-1 1,0 0,0 0,0 0,0 0,0 0,0 0,-1 0,1 0,-1 0,1 0,-1 1,1-1,-1 1,0-1,0 1,0 0,0-1,0 1,-3-1,-6-3,0 1,-1 0,1 0,-1 1,0 1,1 0,-1 1,0 0,0 0,0 2,0-1,0 2,0-1,1 1,-1 1,0 0,-17 8,4-1,-1 2,1 0,1 2,1 1,0 0,-32 29,46-35,0 0,0 1,1 0,1 0,0 0,0 1,1 0,-6 15,11-23,-1-1,1 1,0 0,0 0,0 0,0 0,1 0,-1 0,1 0,0 0,0 0,0 0,0 0,1 0,-1 0,1 0,0 0,0 0,0 0,0 0,0 0,0-1,1 1,-1 0,1-1,0 1,0-1,0 0,0 1,0-1,1 0,-1-1,1 1,-1 0,1-1,0 1,-1-1,5 2,62 20,1-3,91 13,-157-32,0-1,0 1,0 1,0-1,0 1,0-1,0 1,0 0,-1 1,1-1,5 6,-8-7,1 0,-1 1,0-1,0 1,-1 0,1-1,0 1,0 0,-1-1,1 1,-1 0,0 0,1-1,-1 1,0 0,0 0,0 0,0-1,0 1,-1 0,1 0,0-1,-1 1,0 0,1 0,-1-1,0 1,0-1,0 1,-1 1,-9 15,2-4,0 1,1 0,1 0,0 1,-5 18,11-28,0-1,0 1,1-1,-1 1,1-1,1 1,-1-1,1 1,0-1,0 1,0-1,1 0,0 1,0-1,0 0,1 0,0 0,0-1,0 1,5 5,4 2,0 0,0-1,1 0,1-1,0-1,0 0,1-1,0-1,0 0,18 5,14 3,0-2,59 8,-100-20,1 0,0 0,0-1,0 0,-1 0,1-1,0 0,0 0,-1 0,1-1,0 0,-1 0,0-1,13-6,-8 1,-1 0,1-1,-1-1,-1 1,0-1,12-18,-7 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20.500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1,'0'5,"5"2,7 4,2 7,3 4,4 9,3 5,-2 1,0-6,-3-8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20.93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1,'5'0,"7"0,2 5,3 7,-1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21.88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629 1,'-6'0,"-1"0,1 1,0 0,0 0,0 1,0 0,0 0,0 0,0 1,0 0,1 0,-1 0,1 1,0 0,-7 6,-3 6,0 1,0 0,-12 22,-3 3,-228 352,141-203,79-136,25-35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22.53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33 84,'0'-5,"0"0,0 0,0 0,1 0,0 0,0 0,1 0,-1 1,1-1,0 1,3-7,-4 9,1 1,-1-1,1 1,0-1,-1 1,1 0,0-1,0 1,-1 0,1 0,0 0,0 0,0 1,0-1,0 1,1-1,-1 1,0-1,0 1,0 0,0 0,1 0,-1 1,0-1,0 0,0 1,0-1,4 3,9 2,0 1,0 1,-1 1,0 0,0 0,-1 2,0 0,-1 0,0 1,0 0,-1 1,-1 1,12 17,-9-10,0 1,-1 0,-1 1,-1 0,-2 1,0 0,-1 0,5 30,-11-46,0 0,-1-1,0 1,0 0,0 0,-1 0,0-1,0 1,-1-1,0 1,0-1,0 1,-1-1,0 0,0 0,-1 0,0-1,0 1,0-1,-1 0,1 0,-1 0,0-1,-9 7,-10 4,0-1,-1-1,-1-2,-43 15,58-22,-13 4,1-2,-26 4,-2-2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2.59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158 491,'0'1064,"13"-1176,-16 10,-20-124,-34-99,-16-129,69 408,-1 15,2 0,1-1,1 1,2-1,7-42,-7 70,-1 1,1 0,0-1,0 1,1 0,-1 0,1 0,-1 0,1 0,0 0,0 0,0 1,1-1,-1 1,4-3,-4 4,0-1,1 1,-1 0,0 0,1 1,-1-1,0 1,1-1,-1 1,1-1,-1 1,1 0,-1 0,1 1,-1-1,4 1,4 2,0 1,0 0,0 1,0 0,-1 0,0 1,0 0,8 8,83 67,275 206,-123-130,-121-79,154 121,-262-178,-6-4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3.06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1 111,'0'-5,"5"-2,7 0,6 2,6 1,3-4,3 0,1 1,0-3,1 0,-1 1,-5-2,-2 0,-5 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4.39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763 897,'-27'0,"3"-1,1 1,-1 1,1 2,0 0,-32 8,3 6,1 1,-80 41,111-47,0 0,2 1,-1 1,2 0,0 2,1 0,0 1,1 0,-13 22,6-5,2 1,2 1,0 0,-14 47,24-56,1 0,0 1,2-1,2 1,0 0,3 54,0-78,1 1,0 0,0 0,0 0,0 0,1-1,0 1,0-1,0 1,1-1,-1 0,1 0,0 0,0 0,1 0,-1-1,1 1,0-1,-1 0,1 0,1-1,-1 1,0-1,1 0,-1 0,1 0,7 1,13 3,-1-1,1-2,-1-1,36 0,-13-1,-24 1,-7-1,-1 0,1-1,0 0,20-4,-31 3,0-1,-1 1,1-1,-1 1,0-1,1-1,-1 1,0 0,0-1,0 0,-1 0,1 0,-1-1,1 1,-1-1,0 0,-1 0,5-6,1-7,0 0,-1 0,-1-1,0 0,-1 0,2-20,6-114,-8 80,1-25,-5 0,-3 1,-5-1,-4 1,-5 0,-3 1,-46-133,40 158,-2 1,-3 2,-73-117,98 176,-1 0,1 0,-2 1,1 0,-13-10,19 17,0 0,0 0,1 0,-1 0,0 0,0 0,0 1,0-1,0 0,0 0,0 0,1 0,-1 0,0 0,0 0,0 0,0 1,0-1,0 0,0 0,0 0,0 0,0 0,0 1,0-1,0 0,1 0,-1 0,0 0,0 0,0 1,0-1,-1 0,1 0,0 0,0 0,0 0,0 1,0-1,0 0,0 0,0 0,0 0,0 0,0 0,0 1,0-1,-1 0,1 0,0 0,0 0,0 0,0 0,0 0,0 0,-1 0,1 0,0 1,0-1,0 0,0 0,0 0,-1 0,1 0,0 0,0 0,0 0,0 0,8 24,17 28,214 390,-194-362,3-3,4-2,75 85,-109-140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5.15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40 1,'1'4,"0"0,0 0,0-1,1 1,-1 0,1-1,0 1,0-1,1 1,-1-1,0 0,1 0,5 5,4 5,255 297,-12-15,-175-194,68 113,-138-198,0 1,0 1,-2 0,0 0,7 27,-14-40,0 1,0-1,0 1,-1-1,1 1,-1-1,-1 1,1-1,-1 1,0-1,0 1,0-1,-1 0,0 1,0-1,0 0,-1 0,0-1,0 1,0 0,0-1,-1 0,-5 5,2-2,0-1,-1 0,1-1,-1 0,-1 0,1-1,-1 0,0-1,0 1,0-2,0 1,0-1,-12 1,6-2,-1-1,0-1,1 0,-1-1,0 0,1-1,-20-8,-4-3,2-2,0-2,1-1,1-2,-42-32,27 14,1-2,3-3,-81-96,76 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5.71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13,'0'-5,"0"-2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45.8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0,'11'2,"-1"-1,0 1,0 1,0 0,0 0,0 1,0 0,-1 1,10 6,13 6,488 257,-400-200,-2 6,121 108,-206-160,-1 2,-1 2,51 67,-74-88,-1 1,0-1,-1 1,0 0,-1 1,-1-1,1 1,-2 0,0 0,-1 1,0-1,-1 0,0 1,-1-1,-1 0,0 1,-3 13,-15 40,13-47,0 0,1 0,-3 33,7-34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6.43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214 1,'-9'0,"0"0,0 1,0 0,0 1,0 0,0 0,0 1,1 0,0 0,-1 1,1 0,0 1,1 0,-1 0,1 0,0 1,0 0,1 1,0-1,0 1,0 1,1-1,0 1,1 0,0 0,0 0,0 0,1 1,0-1,1 1,0 0,0 0,1 0,0 16,1-21,1 1,0-1,0 1,0-1,0 1,1-1,-1 0,1 0,0 0,1 0,-1 0,1 0,-1-1,1 1,0-1,0 1,1-1,-1 0,1-1,-1 1,1 0,0-1,0 0,0 0,1 0,4 1,14 5,0-1,1-1,40 5,-42-8,-9-1,431 51,-434-53,-1 0,0 0,0-1,0 0,15-4,-22 4,-1 1,1 0,-1-1,1 1,-1-1,1 0,-1 1,0-1,1 0,-1 0,0 0,0 0,0 0,0 0,0 0,0 0,0 0,0-1,0 1,0 0,-1-1,1 1,-1-1,1 1,-1 0,1-1,-1 1,0-1,1 1,-1-1,0 1,0-1,0 1,-1-1,1 0,0 1,0-1,-1 1,1 0,-1-1,1 1,-2-3,-4-6,0 1,0 0,0 0,-1 0,-1 1,1 0,-1 1,-1 0,1 0,-1 0,-11-5,-21-12,-49-21,83 42,-91-39,-105-29,172 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6.98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24 1,'-5'0,"-2"5,1 7,0 6,8 6,7 4,3-4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7.50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1,'5'0,"7"0,6 0,1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8.84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0 666,'0'-4,"0"1,0-1,1 1,-1 0,1-1,0 1,0 0,0-1,0 1,0 0,1 0,-1 0,1 0,0 0,0 0,0 1,0-1,1 1,3-4,-1 2,1 1,-1 0,0 0,1 1,0 0,-1 0,1 0,0 0,0 1,8-1,10 1,1 1,0 0,-1 2,33 6,-19-1,-1 1,50 18,-74-21,0 0,0 1,0 0,-1 1,0 1,-1 0,0 0,0 1,18 19,-26-24,-1-1,0 0,0 1,-1 0,1-1,0 1,-1 0,0 0,0 0,0 0,-1 0,0 0,1 0,-2 8,1-11,0 1,0-1,0 1,-1-1,1 1,-1-1,1 1,-1-1,1 0,-1 1,0-1,0 0,1 1,-1-1,0 0,0 0,0 0,-1 0,1 0,0 0,0 0,-1 0,1-1,0 1,-1 0,1-1,0 1,-1-1,1 1,-1-1,1 0,-1 0,1 1,-1-1,1 0,-1 0,1-1,-1 1,1 0,-1 0,-2-2,2 1,-1 0,1 0,-1-1,1 1,-1-1,1 0,0 0,0 0,-1 0,2 0,-1 0,0-1,0 1,1-1,-1 1,1-1,0 1,0-1,0 0,0 0,0 1,0-1,1 0,0 0,-1-4,-1-9,1-1,0 1,3-19,1 12,1 0,1-1,1 2,1-1,1 1,1 0,1 0,15-25,15-16,61-75,-100 138,103-124,-90 109,1 1,0 0,1 1,1 1,33-19,-45 29,0 0,0 0,0 0,1 1,-1 0,0 0,1 0,-1 1,1-1,0 1,-1 1,1-1,-1 1,1 0,-1 0,0 0,1 1,-1 0,0 0,0 0,0 1,0 0,-1 0,6 4,10 9,-2 1,0 0,-1 2,18 23,-4-4,42 45,109 164,-163-204,-18-37,1-1,0 1,0-1,1 0,0 0,0 0,0 0,0 0,1 0,6 6,8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39.76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1,'2'26,"0"1,2 0,1-1,0 0,2 0,12 26,70 146,-85-190,100 184,173 243,-258-407,-4-5,0-1,2-1,0-1,31 29,-43-45,1 0,-1 0,1 0,-1-1,1 0,0 0,0 0,0-1,1 0,-1 0,1 0,-1-1,1 0,-1-1,1 1,0-1,-1 0,1-1,0 0,-1 0,1 0,-1-1,9-3,8-4,0-2,-1 0,-1-2,0 0,25-21,-30 22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0.36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1 421,'4'-1,"1"-1,-1 0,1 0,-1 0,0 0,0-1,0 0,-1 0,1 0,0 0,3-5,13-9,6 2,2 1,-1 2,2 0,57-14,-48 15,243-57,-193 50,0-3,-2-4,105-45,-136 45,76-22,-111 41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2.09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421 521,'-13'-1,"0"1,-1 0,1 1,0 0,-1 1,1 1,0 0,1 1,-1 0,1 1,-1 0,1 1,1 0,-1 1,1 1,-13 11,1 1,2 1,0 2,1 0,2 1,0 0,2 2,1 0,-19 45,32-68,1 1,0-1,0 1,0 0,0 0,1-1,-1 1,1 0,0 0,0 0,0-1,1 1,-1 0,1 0,0 0,0-1,0 1,4 5,-3-5,1 0,1 0,-1 0,0-1,1 1,0-1,0 0,0 0,0 0,1 0,-1-1,8 3,12 3,1 0,1-2,-1-1,40 2,-42-4,155 19,420 35,-589-56,124-2,-120 0,-1 0,1-1,-1 0,1-1,-1-1,0 0,-1-1,13-6,-20 8,1 0,-1-1,0 0,0 0,-1 0,1 0,-1-1,0 1,0-1,0 0,-1 0,1 0,-1 0,-1 0,1-1,-1 1,0-1,0 1,0-1,-1 1,0-1,0 1,0-1,-1 1,-2-11,1 2,-1 1,0 0,-1 0,-1 0,0 1,-1-1,0 1,-1 1,-13-20,-6 3,0 2,-2 0,-1 2,-1 1,-1 1,-1 1,-34-16,24 17,-1 1,-1 2,0 2,-1 2,-61-9,96 20,-69-6,74 7,0 1,0 0,0 0,0 1,0 0,0 0,0 0,0 0,0 1,0 0,0 0,-5 3,7 3,14-4,15-3,38-14,0-3,102-42,-15 5,55-10,313-144,-514 205,2-1,-1 0,1 0,-1-1,0 1,0-2,0 1,-1-1,7-6,-11 11,-1 0,0-1,0 1,1 0,-1-1,0 1,0-1,1 1,-1 0,0-1,0 1,0-1,0 1,0 0,0-1,1 1,-1-1,0 1,0-1,0 1,-1 0,1-1,0 1,0-1,0 1,0-1,0 1,0 0,-1-1,1 1,0 0,0-1,0 1,-1-1,1 1,-1-1,-19-6,-27 3,44 4,-6 0,-42-1,1 3,-81 11,118-11,0 1,-1 1,1-1,0 2,1 0,-1 1,1 0,0 1,1 0,-1 0,1 2,1-1,0 1,-17 19,24-24,0 0,0-1,1 1,-1 1,1-1,0 0,0 1,1-1,-1 1,1-1,0 1,0-1,0 1,1 0,0 0,0 0,0-1,0 1,1 0,-1-1,1 1,1 0,-1-1,1 1,-1-1,1 1,3 3,6 9,1-1,1-1,0 0,1 0,20 16,10 10,53 65,-5 4,104 163,112 271,-182-261,-94-205,-21-53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2.66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1 143,'5'0,"7"0,6 0,6-5,4-2,1 0,-3-3,4-6,2 0,1 3,10-7,3 0,3 4,-5 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4.27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0 331,'31'0,"0"1,0 2,-1 1,0 1,0 2,0 1,-1 1,32 15,34 20,-2 3,88 62,-137-78,-2 1,-1 1,-1 3,-2 1,63 80,-91-102,-1-1,0 1,-1 0,7 21,-13-32,-1 0,0 0,0 0,0 1,0-1,-1 0,0 0,0 0,0 1,-1 4,1-7,-1 0,0 0,1-1,-1 1,0 0,0-1,0 1,0-1,0 1,0-1,0 0,0 1,-1-1,1 0,-1 0,1 0,-1 0,1 0,-1 0,1 0,-1-1,0 1,1 0,-4 0,3-1,0 1,-1-1,1 0,0 0,0 1,-1-1,1-1,0 1,-1 0,1-1,0 1,0-1,0 1,0-1,-1 0,1 0,0 0,0 0,-2-2,0-1,0 0,0 0,0 0,1 0,-1 0,1-1,-5-8,-1-7,1 1,0-1,-4-23,11 40,-54-255,49 212,2 1,2 0,6-81,-2 113,0 0,0 0,1 0,1 0,0 1,1-1,0 1,1 0,12-19,-15 27,1-1,0 1,0 0,0 0,0 0,0 1,1 0,-1 0,1 0,0 0,0 1,0-1,1 1,-1 1,0-1,1 1,-1 0,1 0,-1 0,1 1,0 0,-1 0,1 0,9 3,-1 0,0 1,0 1,-1 0,0 1,0 0,0 1,-1 0,19 16,6 7,40 42,173 205,-229-250,24 42,-7-10,-38-58,0 0,1-1,-1 1,0-1,1 1,-1-1,0 1,1-1,-1 1,1-1,-1 1,1-1,-1 1,1-1,-1 0,1 1,-1-1,1 0,-1 1,1-1,0 0,-1 0,1 0,-1 0,1 1,0-1,-1 0,2 0,6-16,-4-33,-4 46,1-93,-2 7,23-171,13 39,-35 218,0 0,1 0,-1 0,1 0,0 0,-1 0,1 0,1 1,-1-1,0 0,1 0,0 1,-1-1,1 1,0 0,0-1,0 1,1 0,-1 0,0 0,6-3,-5 5,0-1,0 1,0 0,-1 0,1 0,0 1,0-1,0 0,0 1,-1 0,1 0,0 0,0 0,-1 0,1 0,-1 1,1-1,-1 1,0 0,0 0,1 0,-1 0,2 2,21 23,-1 0,24 37,29 33,174 194,-227-267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5.68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212 854,'-8'1,"-1"0,0 0,1 1,-1 1,1-1,0 1,0 1,0-1,0 1,1 1,-1-1,1 1,0 1,0-1,1 1,0 0,0 1,-5 7,3-5,1 0,1 1,0 0,0 0,1 0,0 1,1 0,0 0,1 0,0 1,1-1,0 0,-1 17,4-25,0 0,-1 0,1 0,0 0,0 0,1 0,-1 0,1 0,-1-1,1 1,0 0,0-1,0 1,0-1,0 0,1 0,-1 0,1 0,-1 0,1 0,0-1,0 1,0-1,0 0,0 0,0 0,0 0,0-1,0 1,0-1,1 1,3-1,-2 0,-1 1,0-1,0 0,1 0,-1 0,0-1,0 1,1-1,-1 0,0 0,0-1,0 1,0-1,0 0,-1 0,1 0,0 0,-1-1,0 1,1-1,-1 0,0 0,0 0,3-5,-3-3,0 1,0-1,-1 0,0 0,-1 0,0 0,-1 0,0 0,-4-21,2 22,1 0,0 0,1 1,0-1,1 0,0 0,0 1,1-1,0 0,0 1,9-19,-10 27,-1 0,1 0,0-1,1 1,-1 0,0 0,0 0,0 0,1 0,-1 0,1 1,-1-1,0 0,1 1,-1-1,1 1,0-1,-1 1,1 0,-1 0,1 0,-1-1,1 2,0-1,-1 0,1 0,-1 0,1 1,-1-1,1 1,-1-1,1 1,-1 0,1-1,2 3,7 3,0 1,-1 0,16 14,-20-16,289 231,-206-171,140 76,-199-124,25 14,-52-29,0-1,1 1,0-1,-1 0,1 0,0 0,0 0,0-1,-1 0,1 1,7-2,-10 0,1 1,-1-1,0 1,0-1,0 0,0 0,0 0,0 0,0 1,0-1,0 0,0-1,-1 1,1 0,0 0,-1 0,1 0,-1-1,1 1,-1 0,0 0,1-1,-1 1,0 0,0-1,0 1,0 0,0-1,-1-2,-5-49,3 37,-11-67,-3 1,-57-160,25 120,-77-138,81 178,-56-76,72 120,-1 0,-2 2,-66-57,86 83,0 1,-26-15,35 23,0-1,-1 0,1 0,-1 1,1 0,-1 0,0 0,1 0,-1 1,0-1,0 1,1 0,-1 0,0 0,0 1,-6 0,9 0,-1 0,1 1,-1-1,1 0,0 0,-1 0,1 1,0-1,0 1,0-1,0 1,0 0,0-1,0 1,1 0,-1-1,0 1,1 0,0 0,-1 0,1-1,0 1,0 0,0 0,0 0,0 0,1-1,-1 1,0 0,1 0,-1 0,1-1,1 4,1 3,0 1,1-1,-1 0,2 0,8 13,491 584,-439-523,130 145,-190-222,0-1,-1 0,2 0,-1 0,0 0,1-1,11 5,4-2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47.6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391 384,'1'5,"0"-1,1 0,0 0,0 0,1 0,-1 0,1-1,-1 1,1-1,0 1,1-1,-1 0,0 0,8 4,2 4,381 398,-391-405,3 1,-1 1,1 0,-2 0,1 0,0 1,-1-1,-1 1,1 0,2 9,-6-16,0 0,0 1,0-1,0 0,0 0,0 0,0 1,0-1,0 0,0 0,0 0,0 1,0-1,0 0,0 0,0 0,0 1,0-1,0 0,0 0,0 0,0 0,-1 1,1-1,0 0,0 0,0 0,0 0,0 0,-1 0,1 1,0-1,0 0,0 0,-1 0,1 0,0 0,0 0,0 0,0 0,-1 0,1 0,0 0,0 0,0 0,-1 0,-13-5,-11-12,-180-157,49 38,-200-177,332 289,-39-48,58 65,0 0,0 0,1-1,-1 1,2-1,-1 0,1 0,0 0,1-1,0 1,0-1,0-15,2 22,0 0,1 0,-1 0,0 0,1 0,0 0,0 1,-1-1,1 0,0 0,1 0,-1 1,0-1,0 0,1 1,-1-1,1 1,-1 0,1-1,-1 1,1 0,0 0,0 0,0 0,0 1,-1-1,1 0,0 1,0-1,0 1,0 0,4-1,9 0,0 0,0 1,23 3,-13-2,107 7,236 46,124 63,-209-47,830 177,-1082-239,-17-3,0-2,0 1,0-2,1 0,-1 0,1-2,25-1,-39 1,-1 0,1 0,-1 1,1-1,-1 0,1 0,-1 0,1-1,-1 1,1 0,-1 0,1 0,-1 0,1 0,-1-1,1 1,-1 0,0 0,1-1,-1 1,1 0,-1-1,0 1,1 0,-1-1,0 1,0 0,1-1,-1 1,0-1,0 1,1-1,-1 1,0 0,0-1,0 1,0-1,0 1,0-1,0 1,0-1,0 1,0-1,0 1,0-1,0 1,0-1,0 1,0-1,-1 1,1-1,0 1,0 0,0-1,-1 1,1-1,0 1,-1 0,1-1,0 1,-1 0,1-1,-1 1,1 0,0-1,-1 1,1 0,-1 0,0-1,-32-17,-233-73,-290-143,555 233,-38-17,1-1,1-2,1-1,1-2,-38-33,56 36,6 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6.28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1 326,'0'-2,"0"0,1-1,-1 1,1 0,0 0,0 0,0 0,0 0,0 0,0 1,0-1,1 0,-1 1,1-1,-1 1,3-2,33-25,-23 18,11-5,1 0,0 2,2 0,-1 2,48-12,-23 7,448-123,-450 130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7.84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1 664,'9'-2,"0"0,0-1,-1 0,1 0,-1-1,1 0,-1-1,0 0,11-9,-15 12,53-40,-2-3,86-88,82-119,-216 243,0 0,-1 0,1-1,-2 1,1-1,4-15,-9 23,0 1,0-1,-1 0,0 0,1 0,-1 0,0 0,0 0,0 0,0 0,0 0,0 0,0 1,-1-1,1 0,-1 0,1 0,-1 0,0 1,0-1,0 0,0 0,0 1,0-1,0 1,0-1,-1 1,1 0,-1-1,1 1,-1 0,1 0,-1 0,0 0,1 0,-1 0,0 1,0-1,0 0,0 1,1 0,-1-1,0 1,0 0,-3 0,-3 0,-1-1,0 2,1-1,-1 1,1 0,-1 1,1 0,-1 1,1-1,-13 8,-13 6,-34 23,51-29,-24 15,-10 4,1 2,2 2,-73 65,117-94,-1 1,1 0,0 0,0 1,0-1,1 1,-1 0,2 0,-5 10,6-13,1-1,0 0,-1 1,1-1,0 1,0-1,0 0,1 1,-1-1,0 0,1 1,0-1,-1 0,1 1,0-1,0 0,1 0,-1 0,0 0,1 0,-1 0,1 0,-1-1,1 1,0 0,0-1,0 1,0-1,3 2,311 186,-73-46,-183-100,-43-30,0-1,1 0,27 13,-40-24,0 0,0 0,1 0,-1-1,0 0,1 0,-1 0,0-1,1 1,-1-1,0-1,0 1,0-1,0 0,0 0,0 0,0 0,-1-1,1 0,-1 0,7-7,-11 10,0 0,1 0,-1 0,0 0,0 0,0 0,0-1,0 1,1 0,-1 0,0 0,0 0,0-1,0 1,0 0,0 0,0 0,0-1,0 1,0 0,0 0,0 0,0 0,0-1,0 1,0 0,0 0,0 0,0-1,0 1,0 0,0 0,0 0,0-1,0 1,0 0,-1 0,1 0,0 0,0 0,0-1,0 1,0 0,-1 0,1 0,0 0,0 0,0 0,0 0,-1-1,1 1,0 0,-16 1,-17 7,-26 21,1 3,2 2,2 2,1 3,2 2,-59 60,95-87,0 1,1 0,1 0,0 2,2-1,-1 2,2 0,-13 29,22-45,1 1,-1 0,1-1,0 1,-1 0,1 0,0-1,1 1,-1 0,0-1,1 1,0 0,-1-1,1 1,0 0,0-1,1 0,-1 1,0-1,1 0,0 1,-1-1,1 0,0 0,0 0,0-1,0 1,0 0,1-1,-1 1,0-1,1 0,-1 0,5 1,10 5,0-1,1 0,35 5,-39-9,155 20,-59-10,-97-10,11 2,0-1,1-1,41-3,-59 0,0 0,0 0,0 0,0-1,0-1,0 1,-1-1,1 0,-1 0,0-1,0 0,0 0,-1 0,1-1,-1 0,0 0,6-8,34-52,-24 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8.18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1,'0'5,"5"7,2 6,5 6,0 3,-2 8,3 8,4 7,4 1,-2 0,2 4,-3-4,1-4,-4-6,2-5,-3-7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8.66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24 55,'-5'-5,"-2"-7,1-7,0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49.52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110 1,'0'5,"-5"7,-2 7,1 4,-5 0,0 0,3 1,1 2,3 2,1 7,-3-4,-1-1,1-1,-4-5,0-1,1-6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50.52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1,'13'7,"-1"2,0-1,0 2,16 16,15 12,106 93,-12-8,24 4,-152-119,0-1,0 1,1-2,0 1,0-1,1-1,0 0,13 5,-1-5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56.21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0 211,'17'-2,"1"-1,-1 0,0-1,-1-1,1 0,18-10,24-7,67-14,0 6,251-28,-270 47,-46 3,69 0,-128 8,1 0,-1 0,1 0,-1 0,1 0,-1 1,1-1,-1 1,1-1,-1 1,0 0,1 0,-1 0,0 1,0-1,0 0,0 1,0 0,0-1,0 1,3 4,-4-3,0-1,0 1,0 0,0 1,0-1,-1 0,1 0,-1 0,0 0,0 1,0-1,0 0,-1 0,1 0,-2 3,-4 14,-1 0,0-1,-2-1,-13 24,20-39,-202 392,99-187,-2 27,69-143,-93 162,36-106,94-148,1 0,0 1,-1-1,1 1,0-1,-1 0,1 1,0-1,0 1,-1-1,1 1,0-1,0 1,0-1,0 1,0-1,0 1,0-1,0 1,0-1,0 1,0-1,0 1,0-1,0 1,0-1,0 1,0-1,1 1,-1-1,0 1,1 0,18 0,39-18,-38 10,67-15,1 4,0 3,137-4,-197 19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57.51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1,'2'11,"0"1,1-1,0 0,1 0,0 0,1-1,1 1,-1-1,1 0,9 10,8 17,205 331,6 12,-168-260,-58-176,-3 31,2-1,0 1,2 0,15-30,55-92,-54 104,3 2,62-71,-68 88,1 1,2 1,0 1,1 1,40-22,-55 37,0 0,1 1,-1 0,1 1,-1 0,1 1,0 0,0 1,0 0,0 1,1 0,-1 1,0 1,0 0,-1 0,1 1,0 1,-1 0,0 0,0 1,0 1,0-1,-1 2,10 7,-11-7,0-1,-1 1,0 1,0 0,-1 0,0 0,0 1,-1 0,0 1,0-1,-1 1,-1 0,1 0,-2 0,1 1,-2 0,1-1,-1 1,-1 0,0 0,-1 0,0 0,0 0,-1 0,-1 0,-3 14,1-16,0 1,-1 0,0-1,-1 0,0 0,0-1,-1 1,0-1,0-1,-1 0,0 0,-15 10,-2 0,0-1,-1-1,-34 13,43-22,1-1,-1 0,0-1,-1-1,-31 2,-92-7,60-1,-538 3,590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29:59.66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1153,'0'21,"1"1,0-1,2 1,10 40,-9-51,0 0,1 0,0 0,1 0,0-1,1 0,0 0,0-1,1 0,13 12,-4-7,2 0,-1-2,1 0,1-1,0 0,1-2,0-1,0 0,1-1,0-2,0 0,1-1,-1-2,1 0,-1-1,1-1,43-7,-56 4,0 0,-1-1,1 0,-1-1,0 0,0-1,-1 1,0-2,0 1,0-1,-1 0,1-1,-2 0,1 0,-1 0,-1-1,8-14,7-17,-2-1,22-75,-31 88,12-44,22-139,-43 210,0 0,0 0,0 0,0 0,0 0,0 0,0 0,0 0,0 0,1 1,-1-1,0 0,1 0,-1 0,1 0,-1 0,1 0,-1 1,1-1,0 0,-1 0,1 1,0-1,-1 1,1-1,0 0,0 1,0-1,0 1,0 0,-1-1,1 1,0 0,0-1,0 1,0 0,0 0,0 0,0 0,0 0,0 0,0 0,0 0,0 0,0 1,0-1,0 0,0 1,-1-1,1 0,0 1,0-1,0 1,0 0,-1-1,1 1,0-1,0 1,0 1,10 7,0 1,-1 0,11 14,-12-14,48 50,3-1,3-4,75 52,-99-79,2-3,0-1,2-2,1-3,0 0,89 22,-108-35,0-2,0 0,1-2,50-1,-70-2,1 1,-1-1,0 0,0 0,1-1,-1 0,0 0,0 0,-1-1,1 0,-1 0,1 0,-1-1,0 0,0 0,0 0,-1 0,1-1,-1 0,0 0,-1 0,1 0,-1-1,0 1,3-8,2-12,-2 1,0-1,-1 0,1-39,-4-103,-3 96,-19-300,10 300,-2 1,-3 1,-30-82,36 126,-2-1,-25-44,32 64,0 0,0 0,0 0,-1 0,0 1,0-1,0 1,-1 0,1 1,-1 0,0-1,-1 2,1-1,-1 1,-12-5,17 8,-1-1,1 1,0 0,-1 0,1 0,-1 0,1 0,0 0,-1 0,1 1,-1 0,1-1,0 1,0 0,-1 0,1 0,0 0,0 0,0 1,0-1,-2 2,1 0,1 0,-1 1,1-1,-1 1,1-1,0 1,1 0,-1 0,0 0,1 0,-1 6,0-3,1-1,0 1,0 0,1 0,0-1,0 1,1 0,0 0,0-1,0 1,1-1,0 1,0-1,1 1,3 5,4 1,1-2,-1 0,2 0,0-1,0 0,16 9,88 47,-83-49,311 157,174 97,-492-255,111 70,-120-74,-1 1,-1 0,0 1,-1 1,22 29,-33-39,0-1,-1 1,1 0,-1-1,0 1,-1 1,1-1,-1 0,0 0,0 0,-1 1,1-1,-1 0,0 1,-1-1,1 0,-1 1,0-1,0 0,-1 0,0 0,0 0,0 0,0 0,-1-1,0 1,0-1,0 1,-6 6,-11 10,0-1,-1-1,-1-1,-34 22,33-23,6-6,0 0,0-1,-1 0,-30 10,29-14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01.33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1151,'15'-1,"-1"0,0-1,0 0,1-2,-2 1,21-9,80-43,-50 23,134-63,1210-550,-1290 597,145-66,-258 112,0-1,1 0,-2 0,1-1,0 1,-1-1,1 0,-1 0,4-6,-7 9,-1 0,1 1,-1-1,1 0,-1 1,0-1,0 0,1 1,-1-1,0 0,0 0,0 0,0 1,0-1,0 0,0 0,0 1,0-1,0 0,0 0,0 1,0-1,-1 0,1 0,0 1,-1-2,-1 0,0 1,1 0,-1 0,0-1,0 1,1 0,-1 1,0-1,0 0,0 0,0 1,0-1,-1 1,-3 0,-53-5,-1 2,-66 7,13 0,-520-4,651-2,0 0,26-6,24-4,83-3,188-8,-301 24,0 1,-1 2,1 2,-1 1,0 2,69 27,30 29,-117-54,0 1,-1 0,0 1,29 29,-44-40,0 1,-1 0,1 0,-1 0,1 0,-1 0,0 1,0-1,0 1,-1-1,1 1,-1 0,0-1,0 1,0 0,-1 0,1 0,-1 0,0 0,0 0,0 0,-1 0,1 0,-2 4,-1-1,-1 0,0-1,0 1,0-1,0 0,-1 0,0 0,-1-1,1 0,-1 0,-10 7,-37 32,-47 49,48-42,-10 13,-93 129,118-144,0 10,27-34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17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0 273,'4'-4,"5"-1,5-3,3-1,4-3,5-2,9 0,12-1,11-5,9-7,3-3,2 0,-3 1,-11 6,-10 6,-11 7,-10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48.8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0 279,'4'0,"0"1,0 0,0 0,-1 1,1-1,0 1,-1 0,1 0,-1 0,6 4,9 5,654 291,-640-288,31 12,2-2,126 29,-189-52,0-1,0 1,0-1,0 1,0-1,0 0,1 0,-1 0,0 0,0 0,0 0,0-1,0 1,0-1,0 1,0-1,0 0,0 0,0 0,0 0,-1 0,1 0,0-1,-1 1,1 0,-1-1,1 1,-1-1,2-3,-1-1,0 0,-1 0,1 0,-1 0,-1 0,0 0,1-1,-3-11,-2-155,5 98,-4 0,-3 0,-22-107,27 178,0 0,-1 0,1 1,-1-1,0 0,0 1,-1-1,1 1,-1 0,1 0,-1 0,0 0,0 0,-1 0,-5-3,8 5,-1 1,1-1,-1 1,1-1,-1 1,1-1,0 1,-1 0,1 0,-1 0,1 0,-1 0,1 0,-1 0,1 0,-1 1,1-1,-1 0,1 1,-1-1,1 1,0 0,-1 0,1-1,0 1,0 0,0 0,-1 0,1 0,0 0,0 0,0 1,1-1,-1 0,0 0,0 1,1-1,-1 0,1 1,-1-1,1 1,-1-1,1 1,0 2,-2 1,1 0,0 0,0 0,0 0,1 0,0 0,0 1,0-1,0 0,1 0,0 0,0 0,0 0,1 0,0 0,0 0,0 0,1-1,-1 1,1-1,0 1,6 5,6 6,0-2,1 0,1-1,24 14,-25-17,14 8,1-2,1-1,1-1,46 12,-37-13,0 3,40 20,174 105,-228-125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02.36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860 21,'-2'-18,"-5"15,-16 28,-28 48,2 3,-71 153,-47 179,159-389,-207 613,105-295,76-218,23-74,-2-1,-24 54,26-79,9-23,13-32,24-23,-14 31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03.31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2,'44'0,"-10"-2,0 2,1 2,-1 1,0 1,48 14,10 14,-1 4,-1 4,84 52,-54-10,-79-52,81 45,200 67,-321-142,4 1,-1 1,1 0,0 0,-1 0,1 1,-1 0,8 5,-4 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05.37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1 737,'0'3,"1"1,-1 0,1 0,0-1,1 1,-1-1,0 1,1-1,0 0,0 1,4 5,33 35,-21-25,32 38,0-3,-3 1,-2 3,46 79,-90-134,2 1,-1 0,0 0,0 1,0-1,0 1,-1-1,0 1,2 8,-3-13,0 0,0 0,0 0,0 0,0 0,0 0,0 1,0-1,0 0,0 0,0 0,0 0,0 0,-1 1,1-1,0 0,0 0,0 0,0 0,0 0,0 0,0 0,0 1,0-1,0 0,-1 0,1 0,0 0,0 0,0 0,0 0,0 0,0 0,-1 0,1 0,0 0,0 0,0 0,0 0,0 0,0 0,-1 0,1 0,0 0,0 0,0 0,0 0,0 0,-1 0,1 0,0 0,0 0,0 0,0 0,0 0,0 0,0 0,-1-1,1 1,0 0,0 0,0 0,0 0,0 0,0 0,-13-13,-10-19,7 2,1 0,1-2,2 0,2 0,0-1,2-1,2 1,1-1,-1-45,5 21,3-1,2 0,3 1,23-94,-13 86,36-87,-39 121,0 1,2 1,2 1,35-48,-48 73,-1 0,1 0,0 0,0 1,0-1,0 1,1 0,-1 1,1-1,0 1,0 0,0 1,0-1,0 1,0 0,0 1,0-1,0 1,1 1,-1-1,10 3,8 1,-1 1,1 2,-1 0,26 13,-5-1,-1 1,0 3,-2 2,0 1,-2 2,43 40,-76-62,0 0,-1 0,0 1,0 0,0-1,-1 2,0-1,-1 0,0 1,0 0,0-1,-1 1,0 0,0 0,-1 1,-1-1,1 0,-1 0,0 1,-1-1,0 0,0 0,-1 0,0 0,0 0,-1 0,0 0,-8 12,-2 5,-2-2,-1 0,-1-1,0 0,-2-1,-1-1,-27 21,-257 228,304-269,1 0,-1 0,0 0,0 0,0 0,0 0,0 0,0 0,0 0,1 0,-1 0,0 0,0 0,0 0,0 0,0 0,0 0,0 0,1 0,-1 0,0 0,0 0,0 0,0 0,0 0,0 1,0-1,0 0,0 0,1 0,-1 0,0 0,0 0,0 0,0 0,0 0,0 1,0-1,0 0,0 0,0 0,0 0,0 0,0 0,0 1,0-1,0 0,0 0,0 0,0 0,0 0,0 0,0 0,0 1,0-1,0 0,0 0,0 0,0 0,0 0,0 0,0 0,-1 0,1 0,0 1,0-1,0 0,0 0,18-1,22-6,29-13,0 4,1 2,1 4,0 3,0 3,133 9,-189-3,1-1,-1 2,0 0,-1 1,1 0,0 1,-1 1,23 12,-27-12,-1 1,-1 0,1 0,-1 1,0-1,-1 2,0-1,0 1,-1 0,0 1,-1-1,8 18,-9-17,0 0,-1 0,1 0,-2 0,0 1,0-1,-1 1,0 0,-1-1,0 1,-3 19,1-21,-1-1,0 1,0 0,-1-1,0 0,-1 0,0 0,0 0,0-1,-1 1,0-2,-1 1,-13 11,-10 5,-1-2,-1 0,-1-2,-64 26,-149 41,245-86,-16 5,1-1,-1-1,0 0,0-1,1-1,-1-1,0 0,0-2,0 1,-18-6,-12-5,0-3,-52-24,84 33,-12-3,0 1,-42-7,45 11,0-2,0 0,-40-17,48 14,6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07.89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1006,'1'8,"0"-1,0 0,0 0,1 0,1 0,-1 0,1 0,0-1,0 1,1-1,6 9,60 68,-43-53,118 129,-121-137,0 0,2-1,1-1,43 24,-63-41,-1 1,0-2,1 1,0-1,-1 1,1-2,0 1,0-1,0 0,8 0,-12-2,-1 1,0 0,1-1,-1 0,0 1,0-1,1 0,-1 0,0 0,0-1,0 1,0 0,0-1,-1 1,1-1,0 0,-1 0,1 1,-1-1,1 0,-1 0,0-1,0 1,0 0,0 0,0 0,-1-1,1 1,-1 0,1-1,-1 1,0-4,3-20,-2 0,-1 1,-1-1,-1 0,-1 0,-1 1,-12-39,-4 3,-50-105,62 151,6 16,13 25,16 14,1-2,2-1,48 46,4 5,-70-74,-2-1,1-1,0 0,0-1,2 0,15 11,-25-20,1 0,-1 0,1 0,-1-1,1 0,-1 1,1-1,0-1,0 1,-1 0,1-1,0 0,0 0,0 0,-1 0,1-1,0 1,0-1,-1 0,1 0,0-1,-1 1,1-1,-1 1,0-1,1 0,4-5,-2 2,0 0,-1 0,1-1,-1 0,-1 0,1-1,-1 1,0-1,0 0,4-12,1-8,10-45,-6 19,111-463,-104 401,-6-1,-1-182,-13 296,0-8,0-1,-1 1,0-1,-5-17,6 26,-1 1,1-1,-1 0,0 1,1-1,-1 0,0 1,0-1,0 1,0 0,0-1,0 1,-1 0,1 0,0-1,-1 1,1 0,-1 0,1 0,-1 1,1-1,-1 0,0 1,1-1,-1 1,0-1,1 1,-1 0,0 0,0-1,1 1,-1 1,0-1,0 0,1 0,-3 1,-8 2,1 1,-1 0,1 1,0 0,0 1,0 0,1 1,-15 11,1 3,1 1,-21 26,41-45,1-1,-1 1,1 0,0 0,0 0,1 0,-1 0,0 1,1-1,0 1,0-1,0 0,0 1,0 5,1-7,1 0,-1 1,1-1,-1 0,1 0,0 0,0-1,0 1,0 0,0 0,0 0,0-1,1 1,-1 0,1-1,-1 0,1 1,0-1,-1 0,1 0,0 0,0 0,0 0,0 0,0 0,3 0,101 29,-12-6,45 28,-3 5,-3 6,226 145,-340-195,0 1,-1 1,-1 0,0 1,-1 1,-1 1,18 25,-24-29,0 0,-2 1,1 0,-2 1,0 0,-1 0,0 0,-2 0,0 1,2 28,-10 411,5-446,-1 0,0 0,-1-1,0 1,0-1,-1 1,0-1,-1 0,-6 12,7-17,0 0,0-1,0 1,0 0,-1-1,1 0,-1 0,0 0,0 0,0 0,0-1,0 0,0 0,-1 0,1 0,-1-1,0 1,1-1,-1-1,-8 2,-154-5,60-1,98 4,1 0,-1 0,1-1,0-1,-1 1,-12-6,18 6,0 0,0-1,0 0,0 1,0-1,1 0,-1 0,1 0,0-1,-1 1,1-1,0 1,0-1,0 0,1 1,-1-1,1 0,0 0,-2-6,-2-12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09.92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0 269,'1'-1,"-1"0,1-1,0 1,-1-1,1 1,0 0,0 0,0-1,0 1,0 0,0 0,0 0,0 0,0 0,1 0,-1 1,0-1,3-1,31-15,-25 12,111-49,54-29,-128 54,-23 14,42-21,-46 28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10.884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1 356,'18'-1,"-1"0,1-1,0-1,-1 0,0-1,23-9,4-6,43-25,-35 17,109-41,-103 47,65-34,-82 34,1 3,58-16,-58 20,-21 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12.09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61,'42'-15,"-20"5,6 1,0 1,58-9,-71 16,1 0,-1 1,1 1,-1 0,0 1,1 1,21 7,-5 1,-1 2,-1 1,0 1,-1 1,0 2,-2 1,51 45,-48-35,-2 1,0 1,-2 2,-2 0,-1 2,20 39,-40-68,0-1,0 1,0-1,-1 1,0 0,0 0,0 0,-1 0,0 1,0-1,-1 0,0 0,0 1,0-1,0 0,-1 0,0 1,-1-1,0 0,1 0,-2 0,1 0,-1-1,0 1,0-1,0 1,-1-1,0 0,0-1,0 1,-1-1,1 1,-1-1,0-1,0 1,-10 4,-75 40,21-14,59-29,1 0,0 1,0 0,1 1,-1 0,1 0,1 1,-10 12,14-16,1 0,0 0,0 1,0-1,0 1,1-1,0 1,0 0,0 0,0 0,1-1,0 1,0 0,0 0,1 0,-1 0,1-1,0 1,1 0,3 8,17 39,48 80,-41-80,32 77,-28-60,-17-45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0:12.70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28.52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0 112,'2'-3,"1"-1,-1 1,1 0,-1 1,1-1,0 0,0 1,0-1,0 1,1 0,-1 0,7-2,-3 0,16-9,1 1,0 1,0 2,1 0,35-7,-49 15,0 1,-1 0,1 1,0 0,0 0,-1 1,1 1,-1 0,0 0,1 1,-2 0,1 1,0 0,10 8,6 4,-1 1,0 1,37 40,-30-24,-3 2,-1 1,-1 1,-3 2,-1 0,-2 1,-2 1,18 59,-7 5,-4 2,17 150,-10 111,14 97,-35-396,3-1,4 0,2-2,46 101,-62-158,0 0,1 0,1 0,-1 0,2-1,-1 0,2-1,-1 0,1 0,0-1,1 0,0 0,0-1,1-1,0 0,0 0,0-1,1 0,0-1,0 0,21 3,18 0,0-2,0-2,1-2,-1-3,1-1,-1-4,57-13,4-8,-2-6,117-52,-156 56,-2-2,-1-4,-1-3,-3-2,-1-3,79-74,-124 101,0-2,-2 0,0-2,-2 1,0-2,18-36,-26 43,0 0,0 0,-2-1,0 0,-1 0,0 0,-1 0,-1 0,0-1,-2 1,-2-21,3 33,-1 0,1 0,-1 0,0 0,-1 0,1 1,-1-1,1 0,-1 1,0-1,0 1,-1-1,1 1,-1 0,1 0,-1 0,0 0,0 1,-1-1,1 1,0 0,-1 0,1 0,-1 0,0 1,0-1,1 1,-1 0,0 0,-8 0,7 1,0 0,-1 0,1 1,0-1,0 2,0-1,-1 0,1 1,0 0,1 0,-1 0,0 1,1 0,-1 0,1 0,0 0,0 1,0-1,0 1,1 0,-1 0,-4 9,0 1,0 0,1 1,1-1,0 1,1 1,1-1,0 0,1 1,1 0,0 16,2-10,2-1,0 0,1 0,1 0,1-1,1 1,10 23,279 639,-180-440,547 1101,-213-406,-276-428,-153-431,-3 2,-5 0,-2 0,-3 129,-9-179,-2 1,-1-1,-2 0,-1 0,-1-1,-2 0,-1-1,-1 0,-1-1,-2 0,-19 25,-12 10,-3-1,-3-3,-73 64,63-65,-3-3,-2-3,-131 77,168-112,-1-1,0-2,-1-1,-1-2,0-1,0-1,-1-2,1-2,-2-1,1-1,-70-5,88-1,1 0,0-1,0-1,0 0,-29-15,-69-48,-6-3,-116-39,193 89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30.53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698 1524,'82'-73,"181"-126,-149 119,-44 29,440-352,-485 378,-1 0,-1-2,-1 0,-1-2,-2 0,-1-1,19-44,-30 59,-1 0,0-1,-2 1,0-1,0 0,-2-1,0 1,0-1,-2 1,0 0,-1-1,-1 1,0-1,-1 1,-1 0,0 0,-13-27,13 34,-2-1,1 2,-1-1,-1 1,1 0,-1 0,-1 0,0 1,0 0,0 1,-1 0,1 0,-2 1,1 0,0 1,-1 0,0 0,0 1,0 0,0 1,-1 0,1 1,-15-1,0 2,1 1,-1 0,1 2,0 1,0 1,0 1,1 1,-1 2,-23 11,-107 58,-277 189,361-214,3 2,3 4,2 2,3 3,3 2,-82 125,81-97,4 2,4 2,4 3,-58 198,91-255,2 1,1 0,3 0,2 0,2 1,1 0,3-1,9 57,-5-71,1 0,2-1,1 1,2-2,0 1,2-2,1 0,2-1,0 0,2-1,1-1,35 34,-12-16,1-2,2-2,2-3,90 54,-120-82,1-1,1-1,-1 0,1-2,0 0,1-1,-1-1,0-1,1-1,-1-1,0-1,0 0,0-2,21-5,32-12,-2-4,96-46,-140 59,-16 7,0 0,0-1,-1-1,0 1,0-2,-1 1,0-2,0 1,-1-1,0 0,13-20,-10 10,-1-1,-1 0,-1-1,-1 0,8-37,77-281,-78 272,-11 50,0 0,1-1,1 2,9-23,-13 39,-1 0,0-1,1 1,-1-1,0 1,1 0,-1-1,0 1,1 0,-1 0,0-1,1 1,-1 0,1 0,-1 0,1-1,-1 1,0 0,1 0,-1 0,1 0,-1 0,1 0,-1 0,1 0,-1 0,1 0,-1 0,1 0,-1 0,1 0,-1 1,1-1,-1 0,0 0,1 0,-1 1,1-1,-1 0,0 1,1-1,-1 0,0 1,1-1,-1 0,0 1,0-1,1 1,-1-1,0 0,0 1,0-1,1 1,-1-1,0 2,16 27,-15-28,125 227,-20-43,166 378,-250-516,-12-29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0.4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1 522,'11'1,"0"0,0 1,-1 0,1 1,0 0,-1 0,1 1,13 8,78 50,-63-37,9 4,-12-9,35 29,-61-42,-1 0,-1 1,0 0,0 1,0 0,-1 0,0 1,8 16,-14-23,0 0,0 1,0-1,0 0,-1 0,0 1,1-1,-1 0,0 0,-1 1,1-1,-1 0,1 1,-1-1,0 0,0 0,0 0,-1 0,-2 4,4-5,-1-1,0 0,0 0,0 0,0 0,0 0,0 0,0 0,0 0,0 0,0 0,0 0,-1 0,1-1,0 1,-1-1,1 1,0-1,-1 1,1-1,-1 0,1 0,0 0,-1 0,1 0,-1 0,1 0,-1 0,1 0,0-1,-1 1,1-1,-1 1,1-1,0 1,-1-1,1 0,0 1,0-1,0 0,0 0,0 0,0 0,-2-2,-2-3,-1-1,1 0,0 0,1-1,-1 1,2-1,-1 0,1 0,0 0,1-1,0 1,0 0,1-1,0 0,0 1,1-1,0 0,0 1,1-1,3-11,1-7,1 1,1-1,2 1,0 0,16-28,-19 42,1 0,0 0,1 1,0 0,1 0,0 1,1 0,0 1,0 0,1 1,21-13,-26 18,-1 0,1 1,-1 0,1 0,0 0,0 1,-1 0,1 0,0 0,0 1,0 0,0 0,0 0,0 1,0 0,0 0,0 1,0-1,-1 1,1 1,0-1,-1 1,0 0,0 0,0 0,0 1,0 0,-1 0,5 5,78 66,-66-60,-1 1,0 1,-2 1,0 1,-1 0,23 35,-24-6,-15-47,-1 1,1-1,-1 1,1-1,-1 1,0-1,1 1,-1 0,0-1,0 1,0-1,-1 1,1-1,0 1,-1 0,1-1,0 1,-1-1,0 0,1 1,-1-1,0 1,0-1,0 0,0 0,0 1,-2 1,2-4,1 1,-1-1,0 1,1-1,-1 1,0-1,1 1,-1-1,1 1,-1-1,1 0,-1 1,1-1,-1 0,1 0,0 1,-1-1,1 0,0 0,0 0,0 1,-1-1,1 0,0 0,0 0,0-1,-4-26,4 28,-2-32,1 0,2 1,1-1,7-35,33-124,-41 184,43-142,-37 129,2 1,0-1,1 1,0 1,17-21,-26 37,1-1,0 1,0 0,0 0,0 0,1 0,-1 0,0 1,1-1,-1 1,1-1,0 1,-1 0,1 0,0 0,0 0,0 1,-1-1,1 1,0 0,0-1,0 1,0 1,0-1,0 0,0 1,0-1,-1 1,1 0,0 0,0 0,4 3,7 4,-1 1,0 1,-1 0,23 23,-12-11,5 3,5 2,-2 3,0 0,-2 2,34 49,-53-64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34.409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174 1734,'-2'3,"1"0,-1 0,1 0,-1 0,0 0,0-1,0 1,0-1,-1 0,1 1,-4 1,-8 9,-2 8,0 0,1 0,1 2,2 0,0 0,1 1,-11 36,18-43,0 0,1 0,1 0,1 1,0-1,1 1,1-1,1 1,1-1,0 0,1 0,7 19,-3-13,2 1,0-2,2 0,0 0,1-1,2-1,0 0,1-1,0 0,34 27,-41-40,0 0,0-1,0 0,1-1,-1 0,1-1,0 1,1-2,-1 0,18 2,-24-3,0-1,-1 0,1 1,-1-2,1 1,-1 0,1-1,0 1,-1-1,0 0,1 0,-1-1,0 1,1-1,-1 1,0-1,0 0,0 0,0-1,-1 1,1 0,-1-1,1 0,-1 1,0-1,0 0,0 0,0 0,-1-1,1 1,-1 0,0-1,2-4,-1-5,-1-1,0 0,-1 1,0-1,-1 1,0-1,-7-25,-35-97,15 58,-177-484,182 530,19 27,18 17,119 94,3 3,366 359,-311-295,-189-170,0-1,1 0,-1 1,1-1,0 0,0-1,0 1,0-1,0 1,0-1,0 0,1 0,-1 0,5 0,-6-1,-1 0,0-1,1 1,-1-1,1 1,-1-1,0 0,1 1,-1-1,0 0,0 0,1 0,-1 0,0 0,0 0,0 0,0-1,0 1,-1 0,1-1,0 1,-1 0,1-1,0 1,-1-1,0 1,1-1,-1 1,0-1,0 1,0-1,0 1,0-3,3-36,-2 0,-2-1,-7-54,-30-121,18 117,10 39,-86-364,86 402,7 37,6 35,3-32,0 0,1 0,1-1,1 0,0 0,1-1,1 0,0-1,2 0,-1-1,2 0,27 21,9 3,1-3,88 46,-48-34,188 67,-275-113,-1 1,1-1,0 0,0 0,-1-1,1 1,0-1,0 0,0 0,0 0,0 0,0-1,0 1,0-1,-1 0,5-2,-6 1,0 1,0-1,0 1,0-1,-1 0,1 0,0 0,-1 0,0 0,1-1,-1 1,0 0,0-1,-1 1,1 0,0-1,-1 1,1-1,-1 1,0-1,0 1,0-1,0 0,0 1,-1-1,0-2,-4-23,-1 0,-1 0,-2 0,-13-28,-5-18,3-3,-4 0,-2 2,-55-96,76 161,5 15,6 20,2-16,1-1,-1 0,1 0,1-1,-1 1,1-1,1 0,11 10,68 48,-47-37,194 134,-191-137,2-1,0-3,84 28,-123-47,0-1,-1 1,1-1,0-1,1 1,-1 0,0-1,0 0,0-1,6 0,-9 0,0 1,-1-1,1 0,0 0,-1 0,1 0,0-1,-1 1,1 0,-1-1,0 1,1-1,-1 1,0-1,0 0,0 1,0-1,0 0,0 0,-1 0,1 0,-1 1,1-1,-1 0,0 0,0 0,0 0,0-3,0-259,-3 180,2 61,-15-252,11 236,-1 0,-3 0,0 1,-30-71,35 100,0 0,-1 1,0-1,0 1,-1 0,0 1,-1 0,1 0,-12-9,16 14,-1 0,0 1,1-1,-1 1,0 0,1-1,-1 1,0 0,0 1,0-1,0 0,0 1,0 0,0 0,0 0,0 0,0 0,0 1,0-1,0 1,0 0,0-1,0 1,0 1,1-1,-1 0,0 1,1-1,-1 1,1 0,0 0,-1 0,-2 4,-1 0,1-1,-1 1,2 0,-1 1,0-1,1 1,1 0,-1 0,-3 9,7-13,-1 0,0 0,1 0,0 0,-1 0,1-1,0 1,1 0,-1 0,0 0,1 0,-1 0,1-1,0 1,0 0,0 0,1-1,-1 1,1-1,-1 1,1-1,0 0,0 0,0 1,0-1,0 0,0-1,3 3,22 13,0-1,1-2,1-1,49 16,-12-5,23 12,219 99,-304-134,-1 1,0 0,0 0,0 0,0 0,0 1,0-1,-1 1,1 0,-1 0,1 0,-1 0,0 0,-1 0,1 0,0 1,-1-1,0 1,0-1,0 1,0-1,0 1,-1 5,0-4,0 0,-1 0,0 0,0 0,-1-1,1 1,-1 0,0-1,0 1,-1-1,1 1,-1-1,0 0,0 0,0 0,-7 6,2-3,0-1,-1 1,0-1,0-1,0 1,-15 5,22-10,1 0,-1 0,0 0,0-1,0 1,1-1,-1 1,0-1,0 0,0 1,0-1,0 0,0 0,0-1,0 1,0 0,0-1,0 1,1-1,-1 1,0-1,0 0,0 0,1 0,-1 0,0 0,1 0,-1 0,1-1,0 1,-1 0,1-1,0 1,0-1,0 0,0 1,0-1,0 0,0 0,1 0,-1 1,0-4,0-1,1-1,0 1,0 0,0 0,1 0,0 0,0 0,0 0,1 0,0 0,3-5,5-25,139-561,-81 333,-57 209,-3-2,2-100,-10 154,0 0,0 1,0-1,0 0,-1 0,1 1,-1-1,0 0,1 1,-1-1,-1 0,1 1,0-1,-1 1,1 0,-1-1,1 1,-1 0,0 0,0 0,-4-3,4 4,-1 0,1 0,-1 1,0-1,0 0,1 1,-1 0,0-1,0 1,0 0,1 1,-1-1,0 0,0 1,1 0,-1-1,0 1,1 0,-1 0,1 1,-5 2,-4 2,1 1,0 1,1 0,-1 0,2 0,-1 1,-9 13,-50 79,43-61,-5 4,10-16,1 2,1 0,-23 54,40-82,0 0,0 0,1 0,-1 0,0 0,1 0,0 1,-1-1,1 0,0 0,0 0,1 1,-1-1,0 0,1 0,-1 0,1 0,0 1,-1-1,1 0,0 0,0 0,0-1,1 1,-1 0,0 0,1-1,-1 1,1-1,0 1,-1-1,1 1,0-1,0 0,0 0,0 0,3 1,9 3,-1-2,1 1,0-2,0 0,14 1,4 0,56 11,129 37,-187-42,-1 1,0 2,-1 1,0 2,-1 0,-1 2,0 1,24 21,-46-35,0 0,-1 0,1 0,-1 0,0 0,0 1,0 0,-1-1,1 1,-1 0,0 0,0 0,-1 1,0-1,0 0,0 1,0-1,-1 0,0 1,0-1,-1 1,1-1,-1 0,0 1,-1-1,1 0,-1 0,0 0,-4 7,-7 12,-1-1,0-1,-2 0,-31 32,32-37,-27 26,29-34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36.14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287 1048,'1'-11,"0"0,0 0,2 0,-1 0,1 0,1 1,7-17,43-72,-21 43,16-40,51-140,-80 179,-3 0,-3 0,-2-1,5-67,-17 118,1-1,-1 1,0 0,0 0,-1-1,0 1,-1 0,-2-9,3 14,0 0,0 0,0 0,0 0,-1 1,1-1,-1 0,1 1,-1 0,1-1,-1 1,0 0,0 0,1-1,-1 1,0 1,0-1,0 0,0 0,0 1,0-1,0 1,-1 0,1 0,0 0,0 0,0 0,0 0,0 0,0 1,-4 0,0 1,0 0,0 0,0 0,1 0,-1 1,1 0,0 1,0-1,0 1,-5 5,-45 46,47-45,-97 113,-177 271,278-386,-3 3,0 0,1 0,0 1,-7 20,13-30,-1 0,0 0,1 1,-1-1,1 0,0 0,0 1,0-1,0 0,0 0,0 1,1-1,-1 0,1 0,-1 0,1 1,0-1,0 0,0 0,0 0,0 0,1 0,-1-1,0 1,1 0,0-1,-1 1,1-1,0 1,0-1,0 0,-1 0,5 2,28 10,-1-3,2 0,-1-2,1-2,51 3,-6 1,123 12,-91-11,165 37,-234-37,44 18,-76-25,1 1,-1 0,0 1,-1 1,0-1,0 1,0 1,17 17,-25-22,-1-1,1 1,-1-1,1 1,-1 0,0 0,0-1,0 1,0 0,-1 0,1 0,-1 0,1 0,-1 0,0 0,-1 0,1 0,0 0,-1 0,0 0,1 0,-1 0,0 0,-1 0,1-1,0 1,-1 0,-3 3,-5 9,-2 0,0-1,-24 22,15-15,-36 31,-1-3,-105 69,30-24,119-83,5-3,-1-1,1 1,-1-2,0 1,-1-1,1-1,-1 0,-1-1,1 0,-20 5,30-9,0 0,0 0,1 1,-1-1,0 0,0 0,0 0,0 0,1 0,-1 0,0 0,0 0,0 0,0 0,1-1,-1 1,0 0,0-1,0 1,1 0,-1-1,0 1,1-1,-1 1,0-1,1 1,-1-1,1 0,-1 1,0-1,1 0,0 1,-1-1,1 0,-1 0,1 1,0-1,0 0,-1 0,1 0,0 1,0-1,0 0,0 0,0 0,0-1,5-8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36.80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1,'2'10,"0"0,1-1,0 1,1 0,0-1,1 0,-1 0,2 0,-1-1,1 1,10 9,14 24,1 5,54 61,-47-62,-10-12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37.488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38.725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336 605,'-21'0,"1"0,-1 2,1 1,0 1,-39 11,48-10,-1-1,1 2,0 0,1 0,0 1,-1 0,2 0,-1 1,1 1,1 0,-10 12,12-14,1 0,0 0,1 0,0 1,0-1,0 1,1 0,1 0,-1 1,-1 8,4-14,0 0,0 0,0 0,0 0,1 0,-1 0,1-1,0 1,-1 0,1 0,1 0,-1-1,0 1,1 0,-1-1,1 1,0-1,0 0,0 1,0-1,0 0,0 0,1-1,-1 1,1 0,-1-1,1 1,-1-1,1 0,0 0,4 1,23 7,0-1,1-2,0-1,0-2,0-1,0-1,0-1,35-6,-61 5,0 1,0-1,0 0,0 0,-1-1,1 1,0-1,-1 0,1-1,-1 1,1-1,-1 1,0-1,0-1,-1 1,1 0,5-8,-5 4,0 0,-1 0,-1 1,1-2,-1 1,0 0,0 0,-1-1,0 1,-1-1,1-10,-2-49,-2 0,-2 0,-17-72,13 97,-2 1,-2 0,-2 1,-1 1,-2 0,-23-37,35 67,0 1,0 0,0-1,-1 2,0-1,-1 1,0 0,0 1,0 0,-1 0,0 1,0 0,0 0,-1 1,0 0,1 1,-1 0,0 1,-1 0,-13-1,22 2,1 1,-1 0,1 0,-1 0,1-1,-1 2,0-1,1 0,-1 0,1 0,-1 1,1-1,-1 1,1-1,-1 1,1 0,-1-1,1 1,0 0,0 0,-1 0,-1 2,2-1,1-1,0 0,-1 1,1-1,0 1,0-1,0 1,0-1,0 1,0-1,0 0,0 1,1-1,-1 1,1-1,-1 1,1-1,-1 0,2 2,3 6,1 0,-1-1,2 1,-1-1,13 11,253 258,-182-178,4-4,149 116,-227-200,5 4,0 2,28 26,-38-30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41.24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251 1103,'-13'14,"0"2,-18 28,0 0,12-19,1 0,1 1,1 0,1 2,1-1,2 2,1 0,1 0,2 1,1 0,1 1,2-1,-2 55,6-82,0 1,1 0,-1-1,1 1,0-1,0 1,0-1,0 1,1-1,-1 0,1 1,0-1,0 0,0 0,0 0,0-1,1 1,0 0,3 2,-1-1,0-1,1-1,-1 1,1-1,-1 0,1 0,0 0,0-1,0 0,-1 0,8-1,1 1,0-2,0 0,0 0,0-1,-1-1,1-1,-1 0,0 0,23-12,-32 13,1 0,-1-1,1 0,-1 0,0 0,-1 0,1-1,-1 0,0 1,0-1,0 0,-1 0,1-1,-1 1,-1-1,1 1,-1-1,0 1,0-1,0 0,-1 1,0-8,-1-16,-1 1,-1 0,-9-34,9 46,-12-44,-3 0,-29-65,20 58,-18-74,45 140,-1-1,1 1,-1 0,1 0,-1-1,1 1,0-1,0 1,0 0,0-1,0 1,0-1,0 1,0 0,0-1,1 1,-1 0,1-1,-1 1,1 0,-1 0,1-1,0 1,0 0,-1 0,1 0,2-2,-2 3,1 0,-1 0,1-1,-1 2,1-1,-1 0,1 0,-1 0,0 1,1-1,-1 0,1 1,-1 0,0-1,0 1,1 0,-1 0,0-1,0 1,0 0,0 0,0 0,0 0,0 1,2 1,28 27,2-2,1-1,2-2,67 37,-26-16,139 81,389 167,-567-278,-22-8,0-1,0 0,0-2,26 6,-40-10,-1-1,0 0,1 0,-1 1,1-1,-1 0,0-1,1 1,-1 0,1 0,-1 0,0-1,1 1,-1-1,0 1,0-1,1 0,-1 1,0-1,0 0,0 0,0 0,0 0,2-1,-2 0,0-1,0 1,0 0,0-1,-1 1,1 0,0-1,-1 1,0-1,0 1,0-1,0-4,-2-7,0 0,-1 0,-8-23,10 36,-362-888,324 808,-3 2,-79-109,97 154,-3 2,-1 0,-1 2,-1 2,-2 0,0 2,-58-34,82 55,0 1,0 1,0-1,0 1,0 1,-1-1,1 1,-1 1,-17-2,23 3,0 1,1-1,-1 0,0 1,0 0,0-1,1 1,-1 0,1 1,-1-1,1 0,-1 1,1-1,0 1,-1 0,1 0,0 0,0 0,0 0,1 0,-1 1,0-1,1 0,0 1,-1-1,1 1,0 0,0-1,1 1,-1 0,0 0,1-1,0 6,-3 11,2 0,1 1,0-1,1 0,1 1,1-1,1 0,0-1,2 1,0-1,14 28,8 7,2-2,52 67,-9-15,-14-15,4-2,128 132,-184-211,1 0,1 0,-1-1,1-1,0 0,0 0,1 0,-1-1,1-1,0 1,17 2,-7-3,0-1,0-1,0 0,0-2,21-3,-32 3,0-1,-1-1,1 1,-1-1,0-1,0 0,0 0,0 0,-1-1,9-6,8-9,32-34,-46 43,-3 2,-1 0,1-1,-2 0,1-1,-2 1,1-1,-1 0,-1 0,0 0,2-18,17-49,12-16,-27 75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44.30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67 2498,'-3'3,"0"1,-1-1,1 0,-1-1,1 1,-1 0,0-1,0 0,0 0,0 0,-1-1,1 1,0-1,-6 1,9-3,1 1,0 0,-1-1,1 1,0 0,0-1,-1 1,1-1,0 1,0-1,0 1,0-1,0 1,-1 0,1-1,0 1,0-1,0 1,0-1,0 1,0-1,1 1,-1-1,0 1,0-1,0 1,0 0,1-1,-1 1,0-1,0 1,0 0,1-1,-1 1,0-1,1 1,-1 0,0 0,1-1,-1 1,1 0,0-1,16-19,21-16,2 2,86-55,100-43,-192 114,445-227,-131 71,-204 99,1153-632,-206 134,-739 398,-305 152,-12 7,0-1,-1-2,-1-1,-1-2,38-33,-68 54,-1-1,1 1,-1 0,0 0,1-1,-1 1,0-1,0 1,0-1,0 0,0 1,0-1,-1 0,1 1,0-1,-1 0,0 0,1 0,-1 0,0 0,0 1,0-1,0 0,0 0,0 0,-1 0,1 0,-1-3,-1 4,1 0,-1 0,1-1,-1 1,0 0,0 0,1 0,-1 1,0-1,0 0,0 1,0-1,1 1,-1 0,0 0,0-1,0 1,0 0,0 1,0-1,0 0,0 1,0-1,0 1,0-1,1 1,-4 1,-15 5,0 0,1 1,1 1,-1 1,-18 13,18-7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45.42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0 943,'13'-1,"-1"0,1-1,-1 0,1-1,-1 0,17-8,74-38,-41 18,128-51,79-38,-135 52,129-59,-40 28,484-193,-696 288,-6 3,-1 0,1 0,0-1,-1 0,0 0,1 0,-1 0,0-1,0 0,0 1,-1-1,7-6,-10 1,-6 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1:46.38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0 154,'13'-2,"-1"-1,0 0,0-1,0 0,0 0,20-13,45-16,214-46,-271 74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4:54.9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73 321,'-4'7,"0"0,0 0,1 1,0 0,1 0,0 0,0 0,0 0,1 0,0 0,1 14,-4 18,-3 20,3 1,2-1,3 1,10 64,0 54,-11 24,-3-262,-16-91,-1-21,13 40,6 0,19-161,-15 277,0 1,1 0,1 0,7-14,-7 16,0 0,-1-1,0 0,4-25,-8 32,1-1,0 0,0 0,1 1,0-1,0 1,0-1,1 1,0 0,0 0,5-7,-6 11,1-1,-1 1,1 0,0 0,-1 0,1 0,0 1,0-1,0 1,0-1,1 1,-1 0,0 1,0-1,1 0,-1 1,0 0,1 0,-1 0,0 0,1 0,-1 1,0-1,1 1,3 2,25 6,-1 2,0 0,0 3,32 19,114 79,-113-70,-26-15,-2 1,61 59,52 77,-68-71,-47-51,-2 2,40 73,-37-62,-23-40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2.4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369 795,'2'0,"-1"-1,0 0,0 1,1-1,-1 0,0 1,0-1,0 0,0 0,0 0,0 0,0 0,0 0,0 0,-1 0,1-1,0 1,0-2,14-29,-11 25,97-181,16-34,-105 195,-1 0,-2-2,-1 1,-1-1,-1 0,2-39,-8 64,0 0,0 1,0-1,0 0,-1 0,1 0,-1 0,0 0,0 0,-1 0,1 1,-1-1,0 1,0-1,0 1,0 0,0-1,-1 1,-4-4,4 5,1 1,-1-1,1 1,-1 0,0 0,0 0,1 0,-1 0,0 1,0-1,0 1,0 0,0 0,0 0,0 0,0 0,0 1,0-1,1 1,-1 0,0 0,0 0,0 0,1 0,-1 1,-3 2,-14 10,1 0,1 2,1 0,0 1,-22 29,15-18,-59 65,4 4,-120 195,188-272,2 0,0 1,2 0,0 0,1 1,2 0,0 0,-2 31,6-41,-1 0,2 1,0-1,0 0,1 0,0 0,1 0,1-1,0 1,0-1,1 0,0 0,1 0,1-1,-1 0,16 18,-14-21,0 0,1 0,0 0,0-1,0-1,1 1,0-2,0 1,0-1,1-1,-1 0,1 0,0-1,-1 0,1-1,21 0,6-4,1-1,-1-2,54-16,-39 10,120-25,90-20,-196 38,119-48,-170 60,-1 0,0-1,0-1,-1-1,0 0,16-15,-24 19,-1 0,1 0,-1-1,-1 0,0 0,0 0,0 0,0-1,-1 1,-1-1,1 0,-1 0,-1 0,1 0,-1-9,-3-248,0 221,0 12,-1 0,-1-1,-16-52,18 74,-2 0,0 1,0-1,-1 1,0 0,0 1,-1-1,-1 1,1 0,-2 1,1 0,-1 0,0 0,-14-9,16 15,0-1,0 1,-1 0,1 0,-1 1,0 0,1 0,-1 0,0 1,0 0,1 0,-1 1,0 0,1 0,-1 1,0-1,1 2,0-1,-1 1,1-1,0 2,0-1,1 1,-8 6,6-6,0 1,1 0,-1 0,1 1,1 0,-1 0,1 0,0 1,0 0,1 0,0 0,0 0,1 1,0-1,0 1,1 0,0 0,0 0,-1 15,4-19,0 1,0-1,0 1,1-1,0 0,-1 0,2 0,-1 0,0 0,1 0,-1-1,1 1,0-1,1 1,-1-1,0 0,1-1,5 5,10 5,0-1,30 13,-40-20,153 62,297 78,-368-119,213 54,-301-78,1 1,-1-1,1 0,-1 1,0 0,0 0,0 0,0 0,0 1,0-1,-1 1,1-1,-1 1,1 0,-1 0,0 0,2 4,-2-1,1 0,-1 1,-1-1,1 0,-1 1,0-1,-1 0,1 1,-2 7,-1 5,0 0,-2 0,0 0,-1 0,-14 32,-7 3,-3-1,-37 51,-36 66,101-169,0 0,1 1,-1-1,1 0,-1 0,1 0,-1 0,1 1,0-1,-1 0,1 0,0 1,0-1,0 0,0 0,0 1,0-1,1 0,-1 0,0 1,1-1,-1 0,0 0,1 0,0 0,-1 0,1 1,0-1,-1 0,1 0,0-1,0 1,0 0,0 0,0 0,0 0,0-1,0 1,0-1,0 1,0-1,1 1,-1-1,0 1,0-1,0 0,1 0,-1 0,3 0,10 2,0-1,1 0,24-3,-19 1,338-17,-305 12,-1-2,0-3,0-2,87-35,-131 44,-1 0,0 0,0 0,0-1,-1 0,11-11,-2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4:55.8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0 222,'9'-8,"1"1,0 0,0 1,0 0,1 0,20-7,20-10,-42 18,5-2,0-1,-1 0,0-1,0 0,-1-1,0 0,0-1,-1 0,11-16,-2 4,-9 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4:56.6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0 172,'4'0,"1"-3,4-6,3-1,5 1,2 2,7-1,5-4,10 1,9 2,3-1,1-4,-1 2,-2-1,1 1,-3-1,-4 2,-8 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4:57.3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0 153,'7'-1,"0"0,0-1,0 0,0 0,0 0,8-5,11-3,42-12,0 4,1 2,1 4,81-5,-24 14,-62 3,0-3,0-3,76-17,-118 18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4:58.7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292 4,'-48'-1,"18"-1,-44 3,68 0,-1-1,1 1,-1 1,1-1,0 1,0 0,0 0,0 1,0 0,0 0,1 0,-9 7,10-5,0 0,0 1,0-1,1 1,0 0,0-1,1 2,-1-1,1 0,1 0,-1 1,0 7,-7 89,7-72,-2 49,3 1,4-1,3 0,20 98,35 84,12-3,135 322,-61-206,19 44,-103-269,187 484,-196-423,-38-138,47 131,-59-197,0 1,0-1,1 0,0 0,1-1,-1 1,1-1,1 0,-1-1,1 0,0 0,0 0,0-1,1 0,-1 0,11 3,16 5,0-2,54 10,-82-19,291 48,326 13,-429-57,268-27,188-66,-592 80,-34 5,0 0,-1-1,39-14,-54 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4:59.9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1,'61'108,"102"133,-52-80,-70-105,-26-38,-1 2,0 0,11 25,-18-27,-4-3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1.1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72,'11'-7,"0"-1,1 1,0 1,0 0,1 1,18-5,-9 4,0 0,0 2,0 1,0 1,1 1,33 2,133 23,-161-19,0 0,0 3,-1 0,0 1,0 2,25 14,-44-20,1-1,-2 1,1 1,0 0,-1 0,0 0,-1 1,0 0,0 0,0 0,-1 1,0 0,0 0,-1 1,0-1,0 1,-1 0,0 0,-1 0,0 0,-1 0,1 10,-2 2,-1-1,-1 0,-1 1,-1-1,-1-1,-11 33,-56 112,58-135,-13 24,-39 57,69-107,11-7,25-11,-29 11,83-26,149-29,-87 24,38-11,135-36,-185 35,-117 39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2.5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22,'56'-11,"0"0,222 11,-273 0,0 1,-1-1,1 1,-1 0,1 0,-1 1,1-1,-1 1,0 0,1 0,-1 0,0 1,6 5,-9-7,0 0,0 0,0 0,0 0,0 1,-1-1,1 0,0 0,-1 1,1-1,-1 0,0 1,1-1,-1 1,0-1,0 1,0-1,0 3,0-2,-1 1,0-1,0 1,0-1,0 1,0-1,0 0,-1 1,1-1,-1 0,1 0,-1 0,-3 3,-4 2,-10 12,19-18,0-1,-1 1,1-1,0 1,0-1,0 1,0-1,0 1,0-1,0 1,0-1,0 1,0-1,0 1,0-1,0 1,0 0,0-1,0 0,1 1,-1-1,0 1,0-1,1 1,-1-1,0 1,0-1,1 0,-1 1,1-1,-1 0,0 1,1-1,-1 0,1 1,-1-1,1 0,-1 0,1 0,-1 1,1-1,-1 0,1 0,-1 0,1 0,0 0,82 30,122 62,-174-75,-1 1,-1 1,-1 1,0 1,-2 2,47 51,-63-61,-1 0,-1 1,0 1,0-1,-1 1,-1 0,-1 1,0-1,-1 1,3 26,-5-30,-1 0,-1 0,0 0,0 1,-1-1,-1 0,0 0,-1-1,0 1,-1 0,0-1,0 0,-2 0,-12 21,15-29,0 1,0 0,0-1,0 0,-1 0,0 0,0 0,0 0,0-1,0 0,0 0,0 0,-1 0,-5 1,-4 0,0-1,0 0,-20-1,-34 4,49-1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3.8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185 0,'-16'14,"0"1,2 1,0 0,0 0,2 2,0-1,1 2,1-1,0 2,-6 20,4-4,-10 60,20-84,0 1,1-1,0 0,1 1,1-1,0 0,1 1,6 23,-7-33,1 0,0 1,0-1,1 0,-1 0,0-1,1 1,0 0,0-1,0 0,0 1,0-1,0 0,0-1,1 1,-1-1,1 1,-1-1,1 0,-1 0,1 0,0-1,0 0,-1 1,6-1,15 0,0 0,43-8,-44 6,38-9,1-1,-2-4,71-28,-128 44,-1-1,1 0,-1 0,0 0,1 0,-1 0,0-1,0 1,0-1,0 1,0-1,0 0,-1 0,1 0,0 0,-1 0,0 0,1 0,-1 0,0-1,0 1,1-5,-1 2,-1 1,0-1,0 1,0-1,-1 0,0 1,1-1,-2 1,1 0,0-1,-5-7,-4-7,-1 0,0 1,-2 1,-18-21,17 23,-2 0,1 1,-2 1,1 1,-21-12,-95-45,126 66,-26-11,5 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4.5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1,'3'2,"0"0,0 1,-1-1,1 1,-1-1,0 1,0 0,0 0,0 0,0 0,0 0,-1 1,0-1,2 7,4 5,15 16,1-1,1-1,1-1,1-1,36 27,-38-33,10 6,-19-16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6.8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66,'7'-7,"1"0,-1 1,1 0,0 0,1 1,-1 0,1 1,0-1,0 2,1-1,14-2,-21 5,1 1,0-1,-1 1,1 0,0 0,-1 1,1-1,0 1,-1-1,1 1,-1 0,1 1,-1-1,1 1,-1-1,0 1,0 0,0 0,0 0,0 1,0-1,-1 1,1-1,-1 1,1 0,-1 0,0 0,0 0,-1 1,1-1,-1 0,1 1,0 5,4 18,0 1,-3-1,0 1,-1 0,-2 0,-5 43,1 6,-9 89,13-166,0 1,0-1,0 0,0 1,0-1,0 1,0-1,0 1,1-1,-1 0,0 1,0-1,0 1,0-1,1 0,-1 1,0-1,0 0,1 1,-1-1,0 0,1 1,-1-1,0 0,1 0,-1 1,0-1,1 0,-1 0,1 0,-1 0,0 1,1-1,-1 0,1 0,-1 0,1 0,-1 0,0 0,1 0,-1 0,1 0,-1 0,1 0,-1-1,0 1,1 0,-1 0,1 0,-1 0,0-1,1 1,0-1,23-11,70-50,183-88,-252 140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2.9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1,'4'1,"-1"1,0 0,0 0,0 0,0 0,0 0,0 1,-1 0,1-1,-1 1,0 0,2 3,5 5,63 68,91 89,-146-153,6 4,35 40,-43-40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7.6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336 1,'-1'3,"-1"0,1-1,-1 1,0 0,0-1,0 1,0-1,-1 1,1-1,-1 0,1 0,-1 0,0 0,-5 2,-7 6,-17 17,2 2,1 1,1 2,2 0,1 2,1 0,2 2,-27 59,46-88,0 0,1 0,-1 1,1-1,1 1,0-1,0 1,0 9,1-15,0 0,1 0,-1 0,1 1,-1-1,1 0,0 0,0 0,0 0,0 0,0 0,0-1,0 1,1 0,-1-1,1 1,-1 0,1-1,0 0,-1 1,1-1,0 0,0 0,0 0,0 0,0 0,0-1,0 1,0 0,0-1,1 0,1 1,8 0,-1 0,1-1,-1 0,0-1,1 0,-1-1,0 0,0-1,0 0,17-7,7-6,58-37,-63 35,-19 12,-1-1,0 0,0 0,-1-1,15-16,-20 20,-1-1,1 0,-1 0,-1 0,1 0,-1 0,0-1,0 1,0 0,-1-1,0 0,0 1,0-1,-1-7,0-5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5.6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431 231,'-10'1,"0"1,0 0,0 0,0 1,0 0,0 1,1 0,0 0,0 1,-12 7,-9 9,-41 36,48-36,0 0,2 2,0 1,2 0,-31 51,42-60,0-1,1 1,1 0,0 1,1-1,1 1,1 0,0 0,1 0,0 1,2-1,2 32,-1-42,0 0,0 0,1 0,0 0,0-1,1 1,-1 0,1-1,1 0,-1 0,1 0,-1 0,1 0,9 7,-4-6,-1 0,1 0,0 0,1-1,-1-1,1 0,20 6,3-3,1-1,0-2,-1-1,47-2,-76-1,1 0,0 0,0 0,-1-1,1 0,0 0,-1 0,1-1,-1 0,1 0,-1 0,0 0,0 0,0-1,0 0,0 0,-1 0,1 0,5-8,-5 5,0-1,-1 1,0-1,0 0,0 0,-1 0,0 0,0-1,-1 1,0-1,-1 1,1-10,8-178,-2 105,-4 0,-11-109,5 181,0 1,-1-1,-1 1,0 0,-12-24,14 36,1-1,-1 1,0 0,0-1,-1 1,1 1,-1-1,0 1,-1-1,1 1,-1 0,0 1,0-1,0 1,0 0,0 0,-1 0,0 1,-8-3,-2 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8.6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1,'4'4,"1"5,3 1,1 2,-1 4,1 6,0 3,-2 2,2-1,3 0,-1-1,3-1,-3-1,-2 0,1-5,3-4,-2-6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09.9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68,'7'-7,"1"0,0 1,0 0,1 0,0 1,0 1,0-1,1 1,-1 1,1 0,12-3,-6 4,0 0,0 1,1 0,-1 2,0 0,25 5,-7 2,1 1,-2 2,0 2,0 0,59 36,-66-31,0 1,-2 1,0 1,-1 1,-1 1,-1 0,-1 2,-1 1,15 28,19 41,52 130,-83-174,36 82,346 741,177 167,51-28,-274-396,-341-584,20 54,-34-78,0 0,0 0,-1 0,0 0,-1 1,0-1,-1 0,1 1,-2-1,1 1,-4 14,1-17,1-1,-1 0,-1 0,1 0,-1 0,0 0,0-1,0 0,-6 5,-52 44,25-25,-106 95,-279 183,386-286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1.8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768 1220,'51'51,"289"283,-320-308,-20-26,0 0,1 1,-1-1,0 1,0-1,0 0,0 1,0-1,0 1,0-1,0 0,0 1,0-1,0 1,0-1,0 0,0 1,-1-1,1 0,0 1,0-1,0 1,-1-1,1 0,0 1,0-1,-1 0,1 0,0 1,0-1,-1 0,1 0,0 1,-1-1,1 0,-1 0,-2 1,-1-1,1 0,0 0,-1 0,1 0,0 0,0-1,-1 0,1 0,0 0,0 0,0 0,0 0,-5-4,-40-24,2-3,2-1,1-2,-69-74,83 81,-290-296,25-23,265 309,1-1,2-1,2-2,-36-85,56 115,0-1,1 1,1-1,-1 0,2 0,0 0,1 0,0 0,4-24,-2 27,1 0,0 1,1-1,0 1,0 0,1 0,0 0,1 1,-1 0,2 0,-1 0,1 1,0 0,12-9,2 1,1 1,1 0,0 2,1 1,0 0,0 2,1 1,1 1,-1 1,1 1,0 1,0 2,0 0,1 2,47 6,-56-2,0 1,-1 1,1 1,-1 0,-1 1,1 1,-2 0,1 2,-1-1,-1 2,0 0,0 1,-2 0,1 1,-2 0,0 1,15 27,-19-25,-2-1,0 1,-1 0,-1 1,0-1,-1 1,-1-1,-1 1,-1 0,0-1,-4 18,-7 29,-32 98,39-148,-138 408,142-418,-3 6,1-1,0 1,1-1,-2 14,4-22,0 1,0-1,-1 0,1 0,0 0,0 1,1-1,-1 0,0 0,0 0,0 0,1 1,-1-1,1 0,-1 0,1 0,-1 0,1 0,-1 0,1 0,0 0,0 0,0 0,-1-1,1 1,0 0,0 0,0-1,0 1,0-1,0 1,0-1,1 1,-1-1,0 1,0-1,0 0,0 0,0 0,1 0,-1 0,0 0,0 0,0 0,3 0,33-6,1-2,45-16,-20 6,26-6,2 4,0 3,1 5,185-1,-272 13,1 1,-1-1,0 1,0 0,-1 0,1 0,0 1,0 0,0 0,-1 0,1 0,6 6,-9-7,-1 1,0-1,1 1,-1 0,0 0,0 0,0 0,0 0,-1 0,1 0,0 0,-1 0,0 0,1 0,-1 0,0 0,0 0,0 0,0 0,-1 1,1-1,0 0,-1 0,1 0,-1 0,0 0,0 0,0 0,0-1,0 1,0 0,-2 2,-18 28,0-2,-2 0,-45 45,-92 67,119-111,-2-1,-1-2,-1-2,-1-2,-2-3,0-1,-1-2,-1-3,0-1,-74 9,89-18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2.3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1 679,'4'-4,"5"-9,12-9,15-10,12-6,13-12,8-9,11-7,12-2,8-2,-1 4,-5 5,-12 5,-12 13,-17 13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2.9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0 337,'4'-4,"5"-1,8-4,6-3,6-1,6-1,12-3,10-1,10-7,10-5,6-6,-3 3,-4 4,-6 2,-13 3,-11 5,-10 5,-11 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3.9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 0,'-2'0,"0"0,1 1,-1-1,0 0,1 1,-1-1,0 1,1-1,-1 1,1 0,-1-1,1 1,-1 0,1 0,0 0,0 1,-1-1,1 0,0 0,0 1,0-1,0 0,0 1,0-1,1 1,-1-1,0 1,1 0,-1-1,1 1,0-1,0 1,-1 0,1-1,0 4,0 8,0-1,1 1,4 22,-4-30,22 111,5-1,76 198,129 204,561 923,-556-1064,259 468,-408-649,117 215,-203-404,0-1,0 0,1 0,0 0,0-1,0 1,0-1,1 0,-1 0,1-1,0 1,0-1,8 4,-6-5,-1-1,1 0,-1 0,1 0,-1-1,1 0,0 0,-1-1,1 1,-1-2,1 1,6-3,15-5,-1-1,0-1,41-25,35-14,-85 43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7.8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94,'0'-3,"1"-1,0 1,-1 0,1-1,1 1,-1 0,0 0,1 0,0 0,-1 0,1 0,0 0,0 0,1 1,-1-1,1 1,-1 0,1 0,0 0,0 0,0 0,0 0,0 1,0-1,0 1,4-1,7-3,0 1,0 0,0 1,27-2,-12 3,0 1,1 1,-1 1,0 2,0 1,-1 1,1 2,-1 0,0 2,-1 1,34 18,-56-25,-1-1,0 1,0 0,-1 0,1 0,-1 1,1-1,-1 1,0 0,0 0,-1 0,1 0,-1 0,0 1,0-1,0 1,-1-1,1 1,-1 0,-1 0,1-1,0 1,-1 0,0 0,0 0,-1 0,1 0,-1-1,0 1,0 0,-1 0,1-1,-1 1,0-1,-1 0,-4 9,6-12,-1 0,1 0,0 1,0-1,0 1,0-1,1 1,-1-1,0 1,1 0,-1-1,1 1,-1 0,1-1,0 1,0 0,0 0,0-1,0 1,0 0,0 0,0-1,1 1,-1 0,2 3,0-3,1 0,0 0,-1 0,1 0,0 0,0 0,0-1,0 0,0 1,0-1,0 0,0 0,7 0,79 17,-30-7,81 25,-124-30,0 0,0 1,0 1,-1 0,0 1,0 1,-1 0,0 1,17 18,-25-21,0 0,-1 1,0-1,0 1,-1 1,0-1,-1 0,0 1,-1 0,0 0,0 0,-1 0,0 0,-1 0,0 0,-3 18,1-5,-2-1,-1 1,0-1,-2-1,0 1,-16 29,1-13,-2 0,-2-1,-2-1,0-2,-3-1,-1-1,-1-1,-70 48,94-73,-1 1,0-2,0 0,0 0,-1 0,0-2,0 1,0-1,-21 2,13-4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8.9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2,'6'-1,"1"1,0 0,0 1,0-1,0 2,0-1,0 1,0 0,-1 0,1 0,-1 1,0 0,0 1,0-1,0 1,0 0,-1 1,0-1,0 1,0 0,0 1,-1-1,0 1,0-1,0 1,-1 1,0-1,0 0,0 1,2 11,9 56,-3 0,-4 1,-3-1,-6 95,0-147,0 1,-2-1,0 0,-1 0,-2 0,0-1,-11 23,-12 15,-39 59,35-64,34-54,0 0,0 0,0 0,0 0,0 0,1 0,-1 0,0 0,0 0,0 0,0 0,0 0,0 0,0 0,0 0,0 0,0 0,1 0,-1 0,0 0,0 0,0 0,0 0,0 0,0 0,0 0,0 0,0 0,1 0,-1 0,0 0,0 0,0 0,0 0,0 0,0 0,0 0,0 0,0 1,0-1,0 0,0 0,0 0,1 0,-1 0,0 0,0 0,0 0,0 0,0 0,0 1,0-1,0 0,0 0,0 0,0 0,0 0,0 0,0 0,0 0,0 0,0 1,0-1,0 0,0 0,-1 0,1 0,0 0,15-4,19-12,-29 14,81-39,155-66,170-56,-392 156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3.4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19.5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1,'0'4,"0"8,0 11,0 8,3 7,10 9,6 7,3 6,2 1,1-3,0-3,-1-3,0-8,0-2,-5-6,-2 0,-3-3,-4-7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0.8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1,'1'5,"1"-1,-1 1,1 0,0-1,0 0,0 1,1-1,0 0,0 0,3 3,6 11,16 28,218 393,-215-362,-24-62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1.7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344 0,'-4'1,"1"0,0-1,0 2,0-1,0 0,0 0,0 1,0 0,0-1,0 1,1 0,-1 1,1-1,-3 4,-34 39,33-37,-20 27,1 2,-37 76,-24 86,84-194,-2 4,-34 100,35-101,1 0,0 1,1-1,0 1,0-1,1 1,0-1,1 1,0 0,3 14,-3-21,0 0,0 0,0 0,0 0,0 0,1-1,-1 1,1 0,-1-1,1 1,-1-1,1 0,0 0,0 1,0-1,0 0,0-1,0 1,0 0,0 0,0-1,0 0,0 1,0-1,0 0,0 0,1 0,-1 0,0 0,4-1,8-1,0-1,-1-1,22-7,-24 7,381-158,-378 156,0 0,-1-2,0 0,0 0,-1-1,0-1,12-11,-21 17,0 1,0-1,-1 0,1-1,-1 1,0 0,0-1,0 1,0-1,-1 0,0 1,0-1,0 0,-1 0,1 0,-1 0,0 0,-1 1,1-1,-1 0,0 0,0 0,-1 1,1-1,-4-6,-11-19,-1 1,-1 1,-1 0,-2 2,-39-41,45 51,-1 2,0 0,-20-13,22 18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2.8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 1,'-11'47,"1"-7,10-30,0 1,0-1,2 1,-1-1,1 1,0-1,1 0,0 0,6 11,47 89,-26-55,122 242,-135-267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3.9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167 1,'-30'31,"1"2,2 1,-32 52,56-81,0 0,0 0,1 1,0-1,0 1,0-1,1 1,-1 0,1 0,1 0,-1 0,1 0,0 0,1 0,0 6,0-9,0 0,0 0,0 0,1 0,-1 0,1 0,0 0,0 0,0 0,0-1,0 1,0-1,1 0,-1 1,1-1,0 0,0-1,0 1,0 0,0-1,0 0,0 1,0-1,0 0,1-1,-1 1,5 0,18 2,-1-1,0-2,0 0,1-2,48-8,-70 8,1 1,0-1,-1 0,1 0,-1 0,0-1,1 0,-1 1,0-1,-1-1,1 1,-1-1,1 1,-1-1,0 0,0 0,-1 0,1-1,-1 1,0-1,2-5,1-9,0 0,-1 0,-1-1,1-21,2-16,-1 30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4.6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0,'4'0,"4"0,6 0,4 0,2 4,2 5,2 5,-1 3,0 4,-3 1,-2 1,-4 0,-4-3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5.5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17 152,'-1'0,"0"0,1 0,-1 1,0-1,0 0,0 0,1 1,-1-1,0 1,0-1,1 1,-1-1,0 1,1-1,-1 1,1 0,-1-1,1 1,-1 0,1-1,-1 1,1 0,0-1,-1 1,1 0,0 0,0 0,-1 0,1-1,0 1,0 0,0 0,0 1,0 0,0 0,0 0,0 0,0-1,1 1,-1 0,0 0,1 0,-1-1,1 1,0 0,-1 0,1-1,0 1,2 2,4 2,1-1,0 1,0-1,0 0,0-1,1 0,0-1,0 1,0-2,0 1,15 1,15 1,55 1,-91-6,220-2,-221 3,0-1,0 0,0-1,0 1,0 0,-1 0,1-1,0 1,0-1,0 0,0 1,-1-1,1 0,0 0,-1 0,1 0,0-1,-1 1,0 0,1-1,-1 1,0-1,2-1,-3 1,1 0,-1 0,0 0,0 0,0 0,0-1,0 1,0 0,0 0,-1 0,1 0,-1 0,1 0,-1 0,0 0,0 0,-2-3,-6-10,-1 1,-1-1,-24-23,31 33,-22-19,-1 0,-37-24,36 28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6.9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1 131,'4'-2,"0"0,0 0,0-1,0 1,0-1,-1 0,1 0,-1-1,0 1,5-6,-1 1,15-17,-16 17,1 1,0-1,0 1,1 0,10-7,-15 13,0-1,0 1,0-1,0 1,0 0,0 0,1 1,-1-1,0 1,0-1,1 1,-1 0,0 0,1 0,-1 1,0-1,1 1,-1 0,0 0,5 2,15 8,-1 1,0 1,-1 1,0 0,-1 2,34 34,95 123,-141-163,80 106,-5 5,-6 2,115 253,117 430,-70-164,-176-501,6-4,112 168,-176-298,16 26,24 46,-39-66,-1-1,-1 1,0 0,-1 0,0 1,-1-1,1 23,0-10,1 1,1-1,1 0,11 32,1 2,4 22,4 0,4-1,58 112,-68-157,-7-16,-2 2,0-1,-1 2,-1-1,6 25,-15-45,0 0,0 0,0 1,0-1,0 0,0 0,0 0,-1 0,1 1,-1-1,0 0,1 0,-1 0,0 0,0 0,0 0,-1 0,1-1,0 1,-1 0,1-1,-1 1,1-1,-1 1,-4 1,-4 4,-1-1,1-1,-22 8,-2 1,-5 10,0 2,-41 36,-5 3,-42 28,109-78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29.7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205 552,'-7'147,"-53"284,12-125,6-47,-6 59,53-671,-7 191,3-52,9 0,41-227,-13 251,68-204,-104 388,11-27,-4 28,0 18,6 21,2-1,1 0,1-1,2-1,45 52,145 126,-130-134,268 232,-97-90,-226-192,-1 1,29 40,-33-39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1.3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1493 16,'0'0,"-1"-1,1 0,0 0,0 0,-1 1,1-1,-1 0,1 0,0 1,-1-1,1 0,-1 1,0-1,1 0,-1 1,1-1,-1 1,0-1,0 1,1 0,-1-1,0 1,0 0,1-1,-1 1,0 0,0 0,0 0,0 0,1 0,-1-1,-1 2,-30-2,31 1,-42 5,0 2,1 1,0 2,-43 17,-161 74,192-77,-76 34,-121 75,194-98,3 2,0 3,3 1,-67 71,101-94,0 1,1 1,1 1,2 0,-1 0,2 2,1-1,1 1,1 1,1 0,1 0,1 1,1 0,2 0,-2 37,4-33,2 0,0 0,2-1,2 1,12 46,-13-64,0 1,1-1,1 0,0 0,0 0,1-1,1 0,-1 0,2-1,-1 0,1 0,1-1,-1 0,1-1,20 11,-8-7,1-1,0-2,1 0,-1-1,1-2,1 0,-1-2,1 0,0-2,35-2,11-5,0-3,92-24,-86 13,-2-2,0-4,-1-3,-2-3,-1-3,119-81,-178 108,-1 0,0-1,-1 0,0-1,0 0,9-13,-13 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4.1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520 1,'-16'0,"0"0,1 1,-1 1,1 0,0 1,-1 1,1 0,1 1,-1 1,1 0,0 1,0 0,1 1,0 1,-17 15,10-9,0 2,2 0,0 2,1-1,1 2,1 1,0 0,2 0,1 1,-17 41,10-11,3 0,-12 67,23-91,1 0,2 1,1-1,1 1,2-1,5 32,-5-51,0-1,1 0,0-1,1 1,0-1,0 1,0-1,1 0,0-1,0 1,1-1,0 0,0 0,0-1,1 0,0 0,0 0,0-1,1 0,-1 0,15 4,12 3,1-1,-1-1,62 6,-62-10,1-2,0-2,-1-1,45-5,-66 3,1 0,-1-1,0 0,0-1,0-1,-1 0,1-1,-1 0,0-1,-1 0,0 0,0-2,18-17,-15 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2.0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0 448,'7'-6,"0"1,0 0,1 1,-1 0,1 0,16-5,1-2,349-140,-220 94,239-125,-378 173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2.6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0 505,'5'0,"-1"-1,0 0,1-1,-1 1,0-1,0 0,0 0,0 0,4-3,9-4,743-310,-641 272,-33 11,-41 16,1 1,67-16,-102 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4.2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157 331,'-26'311,"17"-241,-23 241,-20 152,14-284,40-189,12-53,-2-1,3-82,35-448,-15 242,16-56,-41 383,-10 25,1 0,-1-1,1 1,-1 0,0 0,1-1,-1 1,1 0,-1 0,1 0,-1 0,1 0,-1 0,0-1,1 1,-1 0,1 0,-1 0,1 1,-1-1,1 0,-1 0,1 0,-1 0,1 0,-1 1,0-1,1 0,-1 0,1 1,4 3,0 0,-1 1,0 0,1 0,5 9,7 9,35 27,110 80,-15-13,245 274,-249-241,120 97,-253-236,-2-1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5.6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0 130,'7'0,"331"-8,-278 2,0-2,-1-2,92-29,-13-14,-121 47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6.8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789 0,'-1'6,"-1"-1,1-1,-2 1,1 0,0 0,-1-1,0 0,-6 8,-3 6,-93 131,16-25,-136 209,103-156,100-147,-1 0,-2-2,0-1,-2-1,-48 37,62-54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7.8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1,'26'29,"-1"2,22 34,19 25,516 553,-352-439,-171-155,-45-38,1 0,1-2,0 0,0 0,31 10,-33-14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8.8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1 250,'141'-11,"-4"-1,-21 8,-1-5,177-37,213-96,-499 140,30-12,-31 7,-23 4,1 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39.8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1,'1'0,"1"1,-1-1,0 1,0 0,1 0,-1 0,0 0,0 0,0 0,0 0,0 0,-1 0,1 0,0 0,0 1,-1-1,1 0,-1 1,1-1,-1 0,1 1,-1 1,11 37,-11-36,170 656,-164-642,1 1,12 24,-11-29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42.0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295 342,'4'2,"-1"0,1 0,-1 0,0 1,0-1,0 1,0-1,0 1,-1 0,1 0,-1 0,3 4,2 2,325 423,-41-49,-281-365,-20-18,-24-19,-154-139,-197-212,370 355,-162-178,143 151,2 0,-50-88,79 126,1-1,-1 0,1 0,0 0,1 0,-1 0,1 0,0-1,0 1,1 0,-1-1,1 1,0-1,1 1,-1 0,1-1,3-7,-2 6,2 1,-1 0,1 0,0 1,0-1,0 1,1 0,0 0,0 0,0 1,0 0,1 0,7-4,3-3,0 2,1 0,0 1,0 1,1 0,0 2,0 0,1 0,-1 2,1 1,0 0,0 1,0 1,20 3,-32-2,0 1,-1 0,1 0,-1 0,1 1,-1 0,0 1,0-1,-1 1,1 0,-1 0,7 8,10 10,27 39,-6-9,-23-30,-1 0,-2 1,0 1,-2 1,14 29,-22-40,0 1,-2 0,1 1,-2-1,0 1,-1 0,-1 0,0 0,-1 0,-2 27,0-37,0-1,-1 0,0 0,1 1,-2-1,1-1,0 1,-1 0,0 0,0-1,-1 0,1 0,-1 0,0 0,0 0,0-1,-5 4,-28 29,36-36,1 1,-1 0,0-1,1 1,-1 0,1-1,-1 1,1 0,-1 0,1-1,-1 1,1 0,0 0,0 0,-1 0,1-1,0 1,0 0,0 0,0 0,0 0,0 0,0 1,1-1,-1-1,1 1,0-1,0 1,-1-1,1 0,0 1,0-1,-1 0,1 0,0 0,0 1,0-1,-1 0,1 0,0 0,0 0,0 0,0-1,0 1,52-13,-50 12,362-94,-306 85,0 2,0 3,1 2,81 8,-120-2,0 1,0 1,-1 0,0 2,0 0,0 2,-1 0,-1 1,1 1,-2 0,1 1,-2 2,1-1,-2 2,0 0,-1 1,18 25,-30-38,0 0,0 0,0 0,0 1,-1-1,1 0,-1 1,0-1,0 0,0 1,-1-1,1 1,-1 0,0-1,0 1,0-1,0 1,-2 5,0-4,0-1,0 1,0-1,0 0,-1 0,0 0,0 0,0 0,0 0,0-1,-1 1,-4 2,-11 7,-1 0,0-2,-1 0,-33 12,49-22,-30 14,-1-3,-1-1,0-2,0-1,-1-2,0-1,-42-1,-407-24,463 17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42.8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1 263,'8'-1,"1"0,-1-1,1 0,-1-1,1 0,8-5,11-2,95-28,246-39,134 22,-458 52,0-1,-1-3,0-1,81-27,-111 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6.0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530 1365,'-30'1,"0"0,1 2,-1 2,1 0,-43 15,52-14,2 2,-1 0,1 1,1 1,0 1,0 0,1 1,-29 29,10-8,26-25,0 0,0 0,1 1,0 0,0 1,1 0,0 0,1 0,-8 18,13-27,1 0,-1 1,1-1,0 0,0 0,-1 1,1-1,0 0,0 0,0 1,0-1,0 0,1 0,-1 1,0-1,1 0,-1 0,0 1,1-1,0 0,-1 0,1 0,0 0,-1 0,1 0,0 0,0 0,1 1,1 0,0 0,1-1,-1 1,0-1,1 0,-1 1,0-2,1 1,-1 0,6 0,4-1,-1 0,1 0,-1-1,1 0,15-5,-6-2,0-1,-1 0,0-2,-1-1,-1 0,1-1,-2-1,24-24,-38 34,-1 0,0-1,0 1,0-1,-1 0,0 0,0 0,0 0,0 0,-1-1,0 1,0 0,0-9,-4-79,1 50,0 7,1 19,0-1,1 0,3-17,-3 35,1 0,-1 0,1 0,-1 0,0 0,1 0,-1 0,1 0,-1 0,0 0,1 0,-1 0,1 0,-1 1,0-1,1 0,-1 0,0 0,1 1,-1-1,0 0,1 0,-1 1,0-1,0 0,1 1,-1-1,0 0,0 1,1-1,-1 1,0-1,0 0,0 1,0-1,0 1,18 23,-13-16,34 43,1-2,3-2,1-1,2-3,3-1,1-3,2-2,102 56,-147-90,0 1,1-1,-1-1,0 1,1-1,0-1,-1 1,1-1,0-1,8 1,-13-2,0 1,-1-1,1 1,0-1,-1 0,1 0,-1 0,1 0,-1 0,0-1,1 1,-1-1,0 0,0 1,0-1,0 0,-1 0,1 0,0-1,-1 1,1 0,-1-1,0 1,0 0,0-1,0 1,0-1,-1 0,1 1,-1-1,1-5,2-32,-2 0,-4-49,0 10,3 52,-23-600,12 521,-4 1,-5 0,-62-190,76 279,-1 0,0 1,-1 0,-1 0,0 1,-1 0,-16-17,24 28,-1 0,1 0,-1 0,0 1,0-1,0 1,-1 0,1 0,-1 0,1 0,-1 1,1-1,-1 1,0 0,0 0,0 0,0 1,1-1,-1 1,0 0,0 0,0 1,0-1,0 1,0-1,0 1,1 1,-1-1,0 0,1 1,-1 0,1 0,-1 0,1 0,0 0,0 1,-3 2,3-2,-1 0,1 0,0 0,0 0,0 1,0-1,1 1,-1-1,1 1,0 0,0 0,0 0,1 0,-1 1,1-1,0 0,1 1,-1-1,1 1,-1-1,1 0,1 1,-1-1,0 1,1-1,0 0,0 1,1-1,2 6,4 7,2 0,0-1,1-1,0 0,21 21,-25-29,310 410,-218-275,171 189,-252-311,1-2,0 0,2-1,0-1,1-1,33 18,-48-30,0 0,0 0,0-1,1 1,-1-1,1-1,-1 0,1 0,0 0,-1-1,1 0,0 0,-1-1,1 0,-1-1,1 0,-1 0,1 0,-1-1,0 0,0 0,-1-1,1 0,-1 0,1 0,6-7,30-28,-28 27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43.5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1 230,'8'-1,"0"-1,0 1,0-1,-1 0,13-6,14-4,217-66,-164 47,0 4,2 3,123-15,-149 36,-41 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44.9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475 1,'-7'1,"1"1,-1 1,1-1,0 1,0 0,0 1,0-1,-10 9,-1-1,-17 10,1 2,1 1,2 2,0 0,1 2,2 2,1 0,1 2,2 0,1 2,2 0,-17 41,32-61,0 0,1 1,1-1,0 1,1 0,1 0,0 1,1-1,1 0,0 0,1 0,7 26,6 12,3-1,30 61,-10-25,88 192,162 264,-25-56,-80-112,175 519,-281-695,-75-197,-2-1,1 0,-1 0,1 0,0 0,0 0,0 0,0 0,0 0,0-1,0 1,1 0,-1-1,1 1,-1-1,1 1,-1-1,1 0,0 0,0 0,-1 0,1 0,0 0,0 0,0-1,0 1,0-1,0 1,4-1,-1-1,0 0,-1-1,1 1,-1-1,1 0,-1-1,0 1,0-1,0 0,0 0,5-6,-5 6,215-172,-197 162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35:46.3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1 292,'13'-10,"0"0,0 1,1 0,26-11,-5 2,75-40,210-77,-308 130,0 1,0 0,0 1,0 1,0 0,1 1,18 0,-25 1,0 1,1 0,-1 1,0 0,0 0,0 0,-1 0,1 1,0 0,-1 0,0 1,0 0,0 0,0 0,0 0,5 7,16 21,0 1,-2 1,37 73,42 124,-52-111,-22-53,163 351,-133-305,120 171,-25-62,186 356,-157-247,42 88,-219-406,2 1,-1 1,-1 0,0 1,5 26,-10-39,0 0,-1-1,1 1,-1-1,0 1,0 0,0-1,0 1,-1 0,1-1,-1 1,0-1,1 1,-1-1,0 1,0-1,-1 1,1-1,0 0,-1 0,1 0,-1 0,0 0,0 0,0 0,0 0,0-1,0 1,0-1,-1 0,1 1,0-1,-1 0,1 0,-1 0,-3 0,-31 11,0 2,0 1,-64 38,93-49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4:58.5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1301 626,'8'1,"0"-1,0 2,-1-1,1 1,0 0,0 1,-1-1,15 9,56 39,-36-22,-38-25,111 76,-103-70,0 1,-1 1,0 0,0 1,-1 0,15 24,-22-31,-1 0,1 0,-1 0,0 1,0-1,-1 0,0 1,0-1,0 1,-1 0,1-1,-1 1,-1-1,1 1,-1 0,-1 6,-1-4,0-1,0 0,-1 1,1-1,-2 0,1-1,-1 1,0-1,0 0,-8 7,-11 7,-1-1,-1-2,0 0,-48 21,61-32,0 0,0-1,-1-1,0 0,0-1,0-1,-25 2,29-4,1 0,-1 0,0-1,1-1,-1 1,0-2,1 1,0-1,0-1,0 1,0-2,-11-6,-2-3,7 4,-1-1,2-1,-17-15,26 22,1 0,0 0,0 0,1 0,0-1,0 0,0 1,0-1,1 0,0 0,0 0,1-1,-2-8,3-2,-1 0,2 0,0 0,1 0,1 0,1 0,8-25,55-116,-20 52,-24 46,65-180,-74 196,-3-1,-1 0,5-67,-15 109,1 1,-1-1,0 0,0 1,0-1,0 1,0-1,-1 1,1-1,-1 1,1-1,-1 1,0-1,0 1,0 0,0-1,-1 1,1 0,-1 0,1 0,-1 0,0 0,0 0,1 1,-1-1,-5-2,3 3,1 0,-1 0,0 0,0 1,0-1,0 1,0 0,0 1,0-1,0 1,0-1,0 1,0 0,0 1,0-1,-6 4,-138 74,19-8,-669 315,738-357,-74 49,133-77,-1 0,1 0,-1 0,1-1,0 2,-1-1,1 0,0 0,0 0,-1 0,1 1,0-1,0 1,1-1,-1 1,0-1,0 1,0 3,1-5,1 1,-1 0,0 0,1-1,-1 1,1 0,0-1,-1 1,1 0,0-1,-1 1,1-1,0 1,-1-1,1 1,0-1,0 0,0 1,-1-1,1 0,0 0,0 0,0 1,0-1,1 0,13 2,1-1,29-2,-37 1,492-2,-415 8,1 4,-2 4,121 36,-178-45,0-1,0-1,0-1,0-2,30-3,11 1,-49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0.2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605 1,'-19'1,"0"2,0 0,0 1,1 2,-19 6,-30 8,27-13,0-1,0-3,-46-1,0 0,80-1,0 0,0-1,0 2,1-1,-1 1,1 0,-1 0,1 0,-1 1,1 0,0 0,0 0,1 1,-6 5,7-7,0 1,1 0,-1 0,1 0,0 0,0 0,0 0,1 1,-1-1,1 1,0-1,0 1,0-1,0 1,1 0,-1-1,1 1,0 0,0 0,0-1,1 1,-1 0,2 4,16 72,-15-62,0 0,1 0,1 0,0 0,2-1,0 0,1 0,1-1,0 0,13 16,-17-25,0 1,-1-1,1 1,-1 0,3 10,16 27,-21-44,-1 1,0-1,1 0,-1 0,0 0,1 0,0 0,-1 0,1 0,-1-1,1 1,0-1,0 1,-1-1,1 1,0-1,0 0,-1 0,1 0,0 0,0 0,0 0,-1-1,1 1,0-1,0 1,-1-1,4-1,52-28,-38 20,12-7,-1 0,1 2,1 1,51-16,-74 27,0 1,1 0,0 1,0 0,-1 1,1 0,0 0,0 1,-1 0,1 1,-1 0,1 0,-1 1,0 1,0-1,0 1,12 8,19 18,-1 2,-1 2,58 67,-93-98,76 91,-70-82,0 1,-1 1,-1-1,0 1,10 27,-17-38,0 0,1 0,-1 1,0-1,0 0,-1 1,1-1,-1 0,0 0,0 1,0-1,0 0,0 0,-1 0,1 0,-1 0,0-1,0 1,0 0,0-1,0 1,-1-1,1 0,-1 0,1 0,-4 2,-11 7,0 0,0-1,-21 9,23-12,3-2,0-1,-1 0,1-1,-20 3,-37 10,51-11,1-1,-1-1,0 0,0-2,0 0,0-1,-1-1,1 0,-23-6,-66-1,62 8,26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1.3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715 1,'-1'6,"0"0,0-1,0 1,-1-1,0 1,0-1,0 1,-1-1,1 0,-1 0,-7 8,-48 55,35-44,-18 24,3 3,2 0,3 2,2 2,2 1,-23 64,-167 469,140-308,77-277,0 0,0 0,0 1,-1-2,0 1,1 0,-7 5,-5 9,7-7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19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19 806,'-1'0,"0"0,0 1,0-1,0 0,0 1,1-1,-1 1,0 0,0-1,0 1,0-1,1 1,-1 0,0 0,1-1,-1 1,0 0,1 0,-1 0,1 0,-1 0,1 0,0 0,-1 0,1 0,0 0,0 0,0 0,0 0,0 0,0 0,0 0,0 1,4 36,6-17,1-1,0 0,1-1,25 28,66 64,-64-74,2-1,58 37,-78-59,1-1,1 0,0-2,1-1,0 0,48 11,-69-20,1-1,-1 1,1 0,-1-1,1 0,-1 0,1 0,-1 0,0 0,1-1,-1 1,1-1,-1 0,0 0,1-1,-1 1,0-1,0 1,0-1,4-3,-5 2,1-1,-1 1,1-1,-1 0,0 0,0 0,-1-1,1 1,-1 0,0 0,0-1,0 1,-1-1,0 1,0-7,3-90,-6-1,-3 0,-5 0,-38-154,11 91,44 175,-1 0,2-1,-1 0,1 0,15 14,-4-3,342 406,-354-419,1 0,-1 0,2-1,-1 0,13 9,-19-15,1 1,-1 0,0-1,0 1,1-1,-1 1,0-1,0 0,1 1,-1-1,0 0,1 0,-1 0,0 0,1 0,-1 0,0-1,1 1,1-1,-2 0,1 0,-1 0,0-1,0 1,1 0,-1-1,0 1,0 0,-1-1,1 1,0-1,0 0,-1 1,1-1,-1 0,1 1,-1-1,0 0,0-3,5-48,-3 0,-7-70,2 55,-7-54,-5-1,-61-230,74 345,-1-1,1 1,-2 0,-7-15,10 22,1 0,-1 0,1 0,-1 0,1 0,-1 0,0 0,1 1,-1-1,0 0,0 1,1-1,-1 0,0 1,0-1,0 1,0-1,0 1,0-1,0 1,0 0,0 0,0-1,0 1,0 0,0 0,0 0,0 0,0 0,0 0,0 1,0-1,-1 0,1 0,0 1,1-1,-1 1,0-1,0 1,0-1,0 1,0-1,0 1,0 0,1-1,-1 1,0 0,1 0,-1 0,0 1,-4 4,0 1,1 0,0 0,0 0,0 0,1 0,1 1,-1 0,1-1,0 1,1 0,0 0,0 0,0 0,1 0,1 0,-1 0,1 0,1 0,3 13,-1-7,1 0,0-1,1 0,0 0,1 0,1-1,0 0,1 0,0-1,19 19,12 3,1-1,2-2,0-2,74 34,204 72,-127-58,-167-65,-9-4,1 0,-2 1,1 1,17 12,-32-19,0 0,-1-1,1 1,-1 0,0 0,0 1,0-1,0 0,0 1,0-1,0 1,-1-1,1 1,-1 0,0 0,0 0,0 0,0 0,0 0,-1 0,1 0,-1 0,0 0,0 0,0 0,0 0,-1 0,1 0,-1 0,0 0,0 0,-2 4,-1 1,-1-1,0 0,-1 0,0-1,0 0,0 0,-9 7,-22 23,10-5,2 2,1 0,1 1,2 2,-29 69,49-104,0 0,1 1,-1-1,1 0,-1 0,1 0,0 1,-1-1,1 0,0 1,0-1,0 0,0 0,0 1,0-1,0 0,0 1,0-1,1 0,-1 0,1 1,-1-1,1 0,-1 0,1 0,0 0,-1 0,1 1,0-1,0-1,0 1,0 0,0 0,0 0,0 0,0-1,0 1,0 0,0-1,1 1,-1-1,0 1,0-1,0 0,1 0,-1 1,0-1,1 0,-1 0,0 0,1 0,-1 0,0-1,2 0,7 1,-1-2,0 0,0 0,0 0,0-1,12-6,3-5,0 0,-1-2,25-22,-7 5,-25 22,-1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1.8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 14,'-4'0,"-5"-3,-4-2,-1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2.5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6.2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1 412,'80'-85,"-37"37,3 1,82-63,-102 90,2 2,0 1,49-21,-61 32,-1 1,1 0,1 1,-1 1,0 0,1 2,-1 0,1 0,17 3,-32-2,0 0,1 0,-1 0,1 0,-1 0,1 1,-1-1,0 1,1-1,-1 1,0 0,0 0,1 0,-1 1,0-1,0 0,0 1,0-1,-1 1,1 0,0 0,-1-1,1 1,-1 0,0 0,1 1,-1-1,0 0,0 0,0 0,-1 1,1-1,0 1,-1-1,0 0,0 1,1-1,-1 1,-1-1,1 1,0-1,0 0,-1 1,-1 2,-3 13,-1 0,-1-1,-1 0,-17 29,12-23,-43 67,40-69,1 1,2 1,0 0,-16 44,29-66,-1-1,1 1,0-1,0 1,-1 0,1-1,0 1,0 0,0-1,0 1,0 0,0-1,0 1,0-1,0 1,0 0,0-1,0 1,1 0,-1-1,0 1,0 0,1-1,-1 1,0-1,1 1,-1-1,0 1,1-1,-1 1,1-1,-1 1,1-1,-1 0,1 1,0-1,-1 0,1 1,-1-1,1 0,0 0,-1 1,1-1,0 0,-1 0,1 0,0 0,-1 0,1 0,1 0,43-8,-25 3,81-6,0 5,136 9,-216-3,-1 2,0 0,0 1,30 9,-45-11,-1 1,0-1,0 1,1 0,-1 0,-1 1,1-1,0 1,0-1,-1 1,0 1,0-1,1 0,-2 1,1-1,0 1,-1 0,0 0,0 0,0 0,0 0,-1 1,1-1,-1 0,0 1,0 5,-1 3,0-1,-1 1,-1-1,0 0,0 1,-2-1,1-1,-2 1,1 0,-2-1,1 0,-8 11,-14 18,-54 63,67-87,-24 27,-1-2,-3-1,-1-3,-2-1,-1-2,-2-3,-1-1,-1-3,-1-2,-75 26,79-38,-1-2,-54 7,77-15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7.2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0,'20'1,"-1"0,1 2,-1 0,1 1,-1 1,-1 1,1 0,-1 2,0 0,19 12,15 7,89 64,-119-74,-1 0,-1 1,0 1,-2 1,0 1,19 30,-30-37,-2-1,1 1,-2 1,0-1,0 1,-1-1,-1 1,-1 0,0 0,-1 0,0 0,-6 29,5-38,0 0,-1 0,0 0,0-1,0 1,-1 0,0-1,-4 6,-2 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09.7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165 183,'-1'0,"-1"0,0-1,1 1,-1-1,1 0,-1 1,1-1,0 0,-1 0,1 0,0 0,-1 0,1 0,0 0,0 0,0 0,0-1,0 1,0 0,0-1,0 1,1-1,-1 1,1-1,-2-2,2 3,0 0,0 1,0-1,-1 0,1 1,0-1,0 0,0 1,0-1,0 0,0 1,0-1,0 0,1 1,-1-1,0 0,0 1,0-1,1 0,-1 1,0-1,1 1,-1-1,1 0,-1 1,1-1,-1 1,1-1,-1 1,1 0,-1-1,1 1,-1 0,1-1,0 1,-1 0,1-1,0 1,-1 0,1 0,0 0,-1 0,1 0,0 0,-1 0,1 0,0 0,-1 0,1 0,0 0,-1 0,1 0,0 1,-1-1,1 0,0 1,-1-1,1 0,-1 1,2 0,9 4,0 1,0 0,-1 1,1 0,-2 0,19 18,4 3,502 445,-416-352,-6 5,119 173,-12 28,-218-325,0 0,1 0,-1 0,0 1,0-1,0 0,0 1,-1-1,1 1,-1-1,1 3,-7 0,-12-14,-123-106,40 29,-625-522,629 521,-110-106,163 147,2-1,-50-74,87 114,1-1,0 0,0 0,1 0,0 0,0 0,1-1,0 1,1-1,0 1,0-17,1 20,0 0,0 1,1-1,0 0,0 0,0 0,1 0,0 1,0-1,0 1,0-1,1 1,-1 0,1 0,0 0,1 0,-1 1,1-1,-1 1,1 0,7-5,13-5,0 1,1 2,1 0,0 2,0 0,1 2,0 1,29-2,29 2,108 8,-167-1,1 1,-1 2,1 0,46 18,97 50,-92-38,-8-6,-31-14,0 2,-2 1,66 43,-101-60,-1 0,1 0,-1 0,1 0,-1 0,0 0,1 0,-1 1,0-1,0 0,0 1,0-1,0 1,0-1,0 1,-1 0,1-1,-1 1,1 0,-1-1,1 1,-1 0,0 0,0-1,0 1,0 0,0 0,0-1,-1 1,1 0,0-1,-1 1,1 0,-1-1,0 1,0 0,1-1,-1 1,0-1,0 0,-1 1,1-1,-1 2,-8 6,-1 0,1-1,-1 0,-23 11,5-1,-53 32,-2-3,-2-3,-99 34,117-54,42-17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10.8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0 515,'42'0,"0"1,-1 2,0 2,1 2,-2 1,1 2,66 27,-17 3,-2 3,-2 5,-2 3,-2 4,86 76,-155-120,-1 1,0 1,-1 0,16 23,-24-32,-1-1,1 1,-1 0,0 0,0 1,-1-1,1 0,-1 1,0-1,0 0,0 1,-1 0,1-1,-1 1,0-1,-1 1,1-1,-1 1,0-1,0 1,0-1,-3 6,2-7,1-1,-1 0,-1 1,1-1,0 0,-1 0,1 0,-1 0,1 0,-1-1,0 1,0-1,0 0,0 0,0 0,0 0,0 0,0-1,0 1,0-1,0 0,-1 0,1 0,0-1,0 1,0-1,-6-1,3 1,-1-1,1 0,-1 0,1 0,0-1,0 0,0 0,0 0,1-1,-1 0,1 0,-6-6,3-1,1 0,1 0,0 0,0-1,1 0,0 0,1-1,1 1,0-1,-3-21,2-15,2-72,3 75,0-5,3 0,2 0,2 1,2 0,3 0,1 1,29-63,-34 86,-1-1,-1 1,-1-1,-1-1,-2 1,-1 0,-1-1,-3-33,1 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11.7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273 0,'-6'1,"0"0,1 0,-1 1,1 0,0 0,0 0,0 1,0 0,0-1,0 2,0-1,1 1,-6 5,-1 1,0 1,1 1,-16 21,5 5,1 0,2 2,2 0,2 1,1 0,-12 74,24-106,-3 8,2 1,-1 0,2 0,1 26,1-40,-1-1,0 0,1 0,-1 0,1 1,0-1,0 0,0 0,0 0,1 0,-1 0,1-1,0 1,0 0,0-1,0 1,0-1,0 0,1 0,-1 0,1 0,0 0,-1 0,1-1,0 1,0-1,0 0,0 0,0 0,0 0,5 1,7-1,-1-1,0 0,0-1,1-1,-1 0,0 0,0-2,-1 0,1 0,17-9,17-10,64-43,-58 33,-37 23,0-1,0-1,-2-1,1 0,-2 0,18-22,-26 27,0 0,0-1,0 0,-1 0,-1 0,0-1,0 0,-1 0,0 0,0 0,-1 0,-1 0,1-18,-2 17,0 1,0 0,-2 0,1 0,-1 0,0 1,-1-1,-1 0,-7-17,8 23,-1-1,1 0,-1 1,1 0,-1 0,-1 0,1 0,0 1,-1-1,0 1,0 0,0 1,0-1,0 1,0 0,-1 0,1 1,-1-1,-5 0,-16-1,2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14.4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738 1,'-37'0,"12"-1,-49 5,66-2,-1-1,1 1,0 1,-1 0,1 0,0 0,1 1,-1 0,-11 8,-315 222,321-226,-74 54,78-56,1 1,0 1,1 0,-1 0,2 0,-1 0,-8 16,14-22,0 0,0-1,0 1,0 0,1 0,-1 0,1 0,-1 0,1 0,-1 0,1 0,0 0,0 0,0 0,0 0,0 0,1 0,-1 0,1 0,-1-1,1 1,0 0,-1 0,1 0,0 0,0-1,0 1,1 0,-1-1,0 1,1-1,-1 1,1-1,-1 0,1 0,0 0,-1 0,1 0,0 0,0 0,0 0,3 0,9 4,1-1,0-1,1 0,24 0,-20-1,69 5,175-9,-260 2,0 0,0 0,0-1,0 0,0 0,-1 0,1 0,0-1,-1 0,1 1,-1-1,1 0,-1-1,0 1,0 0,0-1,0 0,0 0,-1 0,1 0,-1 0,3-6,1-4,-1 0,0-1,-2 1,1-1,1-16,-4 18,1 1,1-1,-1 1,2 0,0 0,0 0,8-13,-12 23,0 1,0 0,1 0,-1-1,0 1,0 0,0 0,1-1,-1 1,0 0,0 0,1-1,-1 1,0 0,0 0,1 0,-1 0,0 0,1-1,-1 1,0 0,0 0,1 0,-1 0,0 0,1 0,-1 0,0 0,1 0,-1 0,0 0,1 0,-1 1,0-1,1 0,9 12,7 27,-13-28,55 105,134 196,105 87,17 25,-300-404,-6-9,-1 1,0 0,0 1,-1-1,-1 1,0 1,-1-1,6 25,-10-35,-2 0,1 0,0 0,-1 0,1 0,-1 0,0 0,0 0,0-1,0 1,0 0,-1-1,1 1,-1-1,0 1,0-1,0 0,0 0,0 1,0-2,0 1,-1 0,1 0,-1-1,-3 2,-9 5,0-1,0-1,-23 7,15-6,12-3,0-1,-1 0,0-1,1-1,-1 1,0-2,1 1,-1-2,0 0,0 0,1-1,-1 0,1-1,-1 0,1-1,0-1,1 1,-14-9,-145-78,-295-210,408 259,1-2,3-2,-75-85,104 103,1-1,1-1,1-1,2 0,1-2,2 0,1-1,-17-60,30 88,-1 0,1-1,0 1,0-1,1 1,0-1,0 1,0-1,1 1,0-1,0 1,1-1,-1 1,2 0,-1 0,1 0,3-7,0 6,-1 1,1 0,0 0,0 0,1 1,0 0,0 0,0 1,0 0,1 0,-1 0,17-4,956-272,-958 274,174-49,-172 47,-1-2,0 0,-1-1,0-1,-1-2,21-16,-40 29,0 0,0 0,-1 0,1-1,0 1,-1-1,1 0,-1 1,0-1,1 0,-1 0,0 1,0-1,0 0,0 0,0-1,-1 1,1 0,-1 0,1 0,-1 0,0 0,0-1,0 1,0 0,0 0,0-3,-2 3,0 0,1 0,-1 0,0 0,0 0,0 0,0 0,-1 1,1-1,0 1,-1 0,1-1,-1 1,1 0,-1 1,0-1,1 0,-1 1,0-1,0 1,-3 0,-17-3,-45-6,0 3,-76 4,124 2,0 2,0 1,0 0,1 2,-1 0,1 1,0 1,1 0,0 2,0 0,-30 21,42-25,0 1,1 0,-1-1,1 2,1-1,-1 0,1 1,-7 14,10-19,0-1,1 1,-1 0,0-1,0 1,1 0,-1 0,1 0,0-1,0 1,-1 0,1 0,0 0,1 0,-1 0,0-1,0 1,1 0,-1 0,1 0,0-1,-1 1,1 0,0 0,0-1,0 1,0-1,0 1,1-1,-1 0,0 1,1-1,-1 0,1 0,-1 0,1 0,-1 0,1 0,0 0,-1-1,1 1,2 0,143 50,164 82,-41-16,101 15,-112-42,-254-88,0-1,0 2,-1-1,1 0,-1 1,1 0,-1 0,0 0,0 1,6 7,-8-10,-1 1,-1-1,1 1,0 0,0 0,-1-1,1 1,-1 0,1 0,-1 0,0 0,1-1,-1 1,0 0,-1 0,1 0,0 0,0 0,-1 0,1-1,-1 1,1 0,-1 0,0-1,0 1,0 0,0-1,0 1,0-1,0 1,-1-1,-2 3,-26 28,1 1,1 1,2 2,-38 68,63-103,0 1,0 0,0 0,0 0,1-1,-1 1,1 0,-1 0,1 0,0 0,-1 0,1 0,0 0,0 0,0 0,1 0,-1 0,0 0,1 0,-1 0,1-1,0 1,1 3,0-3,0-1,0 1,0 0,0-1,0 1,0-1,1 0,-1 0,0 0,1 0,-1 0,1 0,-1 0,1-1,3 1,12 0,1-1,-1 0,36-6,-52 6,60-11,-1-3,0-2,112-46,164-101,-311 150,3-2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1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388 129,'-3'-1,"0"-1,0 1,0-1,0 0,1 0,-1 0,1 0,-1 0,1-1,0 1,-3-4,-8-7,-6 0,0 2,0 0,-1 2,0 0,-1 1,0 1,0 1,-1 1,-24-3,42 7,1 1,-1-1,0 1,0 0,1 1,-1-1,0 1,0-1,1 1,-1 0,1 0,-1 1,1-1,-1 1,1 0,0 0,-1 0,1 0,0 0,1 1,-1 0,0-1,1 1,-1 0,1 0,0 0,0 0,0 1,0-1,1 1,-1-1,1 1,0-1,-1 6,-1 7,0 1,0-1,2 1,0-1,1 1,3 25,-3-38,1 0,0 0,0 0,1-1,-1 1,1-1,-1 1,1-1,0 1,1-1,-1 0,0 0,1 0,0 0,0-1,0 1,0-1,0 1,0-1,0 0,1 0,4 1,10 5,0-2,1 0,26 5,-1 0,-4 1,0-1,1-1,0-3,0-1,1-3,56-1,-96-2,0 0,1-1,-1 1,0-1,0 1,0-1,0 0,0 0,0 0,0 0,0 0,0 0,0 0,-1-1,1 1,-1-1,1 1,-1-1,1 0,-1 1,0-1,2-3,-2 2,1-1,-1 0,0 0,0 0,0 0,-1 1,1-1,-1 0,0 0,0 0,-2-8,2 7,-1 0,0 0,-1 0,1-1,-1 1,0 1,0-1,0 0,-1 0,0 1,0 0,0-1,0 1,-1 0,1 1,-1-1,0 0,0 1,-6-4,10 7,-1 0,1 0,0 0,0-1,0 1,-1 0,1 0,0 0,0 0,0 0,-1-1,1 1,0 0,0 0,0 0,-1 0,1 0,0 0,0 0,-1 0,1 0,0 0,0 0,-1 0,1 0,0 0,0 0,-1 0,1 1,0-1,0 0,0 0,-1 0,1 0,0 0,0 0,0 1,0-1,-1 0,1 0,0 0,0 0,0 1,0-1,0 0,-1 1,6 12,16 16,28 27,3-1,80 63,-64-59,66 73,-120-115,-4-3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17.6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0 613,'20'1,"0"0,-1 2,1 1,-1 0,0 1,0 1,-1 1,0 1,33 18,-5-3,0 2,-2 3,-1 1,-2 2,0 1,-2 3,65 74,-103-108,0 1,1-1,-1 1,0-1,0 1,0-1,1 1,-2 0,1 0,0-1,0 1,-1 0,1 0,-1 0,1 0,-1 0,0 0,0 0,0 0,0 0,0-1,0 1,0 0,-1 0,1 0,-1 0,1 0,-1 0,0 0,0-1,0 1,0 0,-2 2,-2 0,1 0,-1-1,0 0,0 0,-1 0,1-1,0 1,-1-1,0-1,-5 2,1 0,-4 1,-1 0,1-1,-1 0,0-1,-26 0,37-3,0 1,0-1,-1 0,1 0,0 0,0-1,0 0,0 1,1-1,-1 0,0-1,1 1,-1-1,1 0,0 0,0 0,0 0,0 0,1 0,-1-1,1 0,0 1,0-1,-2-7,-3-7,1 0,1 0,1-1,1 0,0 0,2 0,1-34,2 8,3 0,12-52,1 21,4 0,33-76,-54 147,2 0,-1 0,0 1,1-1,0 1,0-1,0 1,1 0,0 0,-1 1,1-1,0 1,1 0,-1 0,1 0,7-3,-8 4,0 1,0 0,0 1,0-1,0 1,0 0,0 0,0 0,0 0,0 1,0-1,0 1,0 0,0 0,0 1,0-1,-1 1,1 0,-1 0,1 0,6 6,10 9,0 2,-1 0,22 31,24 23,-42-51,51 56,-67-70,-1 0,0 1,0 0,-1 0,0 1,0-1,5 18,-10-25,1 1,-1-1,1 1,-1-1,0 1,0-1,-1 1,1 0,0-1,-1 0,1 1,-1-1,0 1,0-1,0 0,0 1,0-1,-1 0,1 0,-1 0,1 0,-4 3,5-5,-1 1,0-1,0 1,1-1,-1 1,0-1,0 1,0-1,1 0,-1 1,0-1,0 0,0 0,0 0,0 0,0 0,0 0,1 0,-1 0,0 0,0 0,0 0,-1-1,0 0,1 0,0 0,-1 0,1 0,0 0,0 0,0 0,0-1,0 1,0-1,0 1,0 0,0-1,0 1,1-1,-1 0,0-2,-3-13,1 1,1-1,0-1,1 1,1 0,0 0,1 0,1 0,1 0,7-25,7-15,39-89,-40 108,2 0,2 1,2 1,0 1,38-43,-57 75,0 0,-1 0,1 0,0 0,1 1,-1-1,0 1,1 0,0 0,-1 0,1 0,0 1,0-1,0 1,0 0,0 0,0 1,0-1,0 1,0 0,0 0,0 0,1 1,-1-1,0 1,0 0,0 0,0 0,7 4,2 2,-1 1,1 1,-2 0,1 0,-1 1,19 21,15 14,2-3,92 64,-64-52,-38-23,-27-23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23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166 161,'3'-2,"0"0,0 0,0 0,0 0,0 0,0 0,-1-1,1 0,-1 1,0-1,4-6,10-9,-14 17,0-1,0 1,0-1,-1 0,1 0,0 1,-1-1,1 0,-1-1,1 1,-1 0,0 0,0 0,0-1,-1 1,1-1,0 1,-1 0,1-5,-1 5,-1 0,1 0,-1 0,0 1,1-1,-1 0,0 0,0 0,0 1,-1-1,1 0,0 1,-1-1,1 1,0-1,-1 1,0 0,-2-2,-4-2,0 1,-1 0,1 1,-1 0,1 0,-1 1,0 0,0 0,-12 0,15 1,0 1,1 0,-1 0,0 1,0-1,1 1,-1 0,0 1,-10 3,14-3,0 0,0-1,0 1,0 0,0 0,0 0,0 0,1 0,-1 1,1-1,-1 0,1 1,0-1,0 1,0 0,0-1,1 1,-1 0,1-1,-1 1,1 0,0 5,0 19,1 0,1 1,1-1,11 42,40 102,-37-124,2 0,2-1,53 85,-71-126,1-1,-1 0,1 0,-1 0,1 0,0 0,1-1,-1 0,1 1,-1-2,1 1,0-1,0 1,0-1,0-1,1 1,-1-1,0 0,7 1,-8-2,0-1,0 1,0-1,0 0,0 0,0 0,0-1,0 0,0 1,-1-1,1 0,-1-1,1 1,-1-1,0 1,0-1,0 0,0 0,-1 0,1-1,-1 1,0-1,0 1,0-1,2-6,33-95,-14 32,-6 25,34-67,-42 100,0 0,1 0,0 1,1 0,1 1,0 0,0 1,17-11,-28 22,0 0,0 0,0 0,0 0,0 0,0 0,0 0,-1 0,1 0,0 0,0 0,-1-1,1 1,-1 0,0-1,1 1,-1 0,0-1,1 1,-1 0,0-1,0 1,0 0,0-1,-1 1,1-3,-2 0,1 0,-1 0,0 0,0 0,-1 0,1 0,-1 0,-4-4,-3-3,-1 0,0 1,0 1,-18-12,18 14,0 1,0 1,-1-1,1 2,-1-1,0 2,-19-4,27 6,-1 1,1 0,-1 0,0 0,1 0,-1 1,1 0,-1 0,1 0,0 0,-1 1,1 0,0-1,0 2,0-1,0 0,1 1,-1 0,1 0,-1 0,1 0,0 0,-5 7,-30 49,1 2,-37 88,26-51,9-13,-53 162,83-214,2 0,1 1,2 0,1 0,2 0,1 0,6 47,-6-78,1 0,-1 0,1 0,-1 0,1 0,0 0,0 0,0 0,1 0,-1 0,1-1,0 1,-1 0,1-1,0 0,1 1,-1-1,0 0,1 0,-1 0,1 0,-1-1,1 1,0-1,0 1,0-1,0 0,0 0,0 0,0-1,0 1,0-1,0 0,0 1,0-1,1-1,-1 1,0 0,0-1,6-1,3-1,0 0,0-1,-1-1,1 0,-1 0,0-1,0 0,-1-1,13-10,29-23,3 2,102-53,-80 48,-45 25,-11 7,0-2,24-17,-35 23,1 1,0 1,1 0,-1 0,1 1,0 1,0 0,0 1,0 0,1 1,18 0,-11-1,0 0,0-1,21-6,32-12,-53 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20.9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1483,'4'0,"0"1,-1 0,1 0,0 0,0 0,0 0,-1 1,1-1,-1 1,1 0,-1 0,0 0,0 1,0-1,0 1,0 0,0 0,-1 0,1 0,2 4,5 10,0 0,14 35,-10-22,147 393,-27-58,-131-359,-1 0,1 0,1-1,-1 1,1-1,0 0,0 0,0 0,1-1,-1 0,7 5,-9-8,0 0,0 0,0 0,0-1,0 1,0-1,0 1,0-1,0 0,0 0,0 1,0-1,0-1,0 1,1 0,-1-1,0 1,0-1,0 1,0-1,0 0,-1 0,1 0,0 0,0 0,-1 0,1-1,0 1,-1 0,1-1,-1 1,0-1,1 0,-1 1,0-1,1-3,191-312,-110 172,784-1178,-762 1170,-7-5,82-179,-166 309,-5 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23.5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1035,'9'11,"1"1,-1 0,-1 0,9 17,18 27,7-1,294 356,-330-404,0-1,1 1,0-1,0-1,1 1,0-1,10 5,-15-9,-1 0,0 0,0-1,1 1,-1-1,0 1,1-1,-1 0,0 0,1 0,-1 0,0 0,1 0,-1-1,0 1,1-1,-1 0,0 1,0-1,1 0,-1 0,0-1,0 1,0 0,0-1,-1 1,1-1,0 0,-1 1,1-1,-1 0,3-4,65-85,128-131,-105 124,715-738,-715 742,5 5,181-128,-255 202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25.1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1170,'1'4,"0"0,1 0,-1 0,1 0,0-1,0 1,1 0,-1-1,6 6,4 9,22 43,-22-38,0 0,2-1,0 0,1-1,2 0,0-2,1 0,34 29,-35-36,0-1,1 0,0-1,1-1,0-1,0 0,37 8,-45-14,0-1,0 0,0 0,0-1,0-1,1 0,-1 0,-1-1,1-1,0 1,0-2,-1 0,0 0,0 0,0-2,13-8,15-14,44-43,-3 2,463-320,23 35,321-121,-615 338,-199 107,-115 37,23-1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47.59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780 342,'-43'-44,"-1"3,-3 1,0 2,-65-37,87 59,-2 2,1 1,-2 2,0 0,0 2,-1 1,0 1,0 1,-1 2,-47-1,73 5,0 0,0 0,0 0,1 1,-1 0,0-1,0 1,0 1,1-1,-1 0,0 1,1 0,-1 0,1 0,0 0,0 0,-4 4,4-1,0-1,0 1,0 0,1-1,-1 1,1 0,1 1,-1-1,1 0,-1 0,1 11,-14 68,8-53,2 1,1 0,1 0,2 37,2-59,0 0,1 0,0 0,0-1,1 1,1 0,0-1,0 0,0 0,1 0,1-1,-1 1,1-1,1-1,0 1,0-1,13 10,0-2,0-1,1-2,0 0,1-1,0-1,1-1,0-1,1-1,-1-1,1-2,1 0,-1-1,0-1,1-2,30-2,-51 1,-1 1,0-1,0 1,1-1,-1 0,0 0,0 0,0-1,0 1,0-1,0 0,-1 0,1 0,-1 0,1 0,-1 0,4-5,-1 0,0-1,-1 0,0 0,5-17,17-30,-20 46,0 0,1 0,0 1,0 0,1 1,0 0,9-7,-13 11,1 1,-1 0,0 0,1 0,-1 1,1-1,0 1,0 0,-1 0,1 1,0-1,0 1,0 0,-1 1,1-1,0 1,0 0,6 2,10 4,-1 1,0 1,27 17,-25-14,0 0,30 10,-38-16,0 1,0 0,-1 1,0 0,0 1,-1 1,0 0,-1 0,19 23,34 30,-49-51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48.50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1,'1'2,"-1"0,1 0,0 0,0 0,0-1,0 1,0 0,0 0,0 0,1-1,-1 1,0-1,1 1,-1-1,4 2,32 24,-29-22,33 23,205 155,-195-139,-2 2,-1 2,-3 2,61 88,-101-127,0 0,-1 0,-1 1,0-1,0 1,-1 0,-1 0,0 0,0 0,-1 0,-3 20,2-4,0-8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0.1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1,'7'0,"0"2,1-1,-1 1,0 0,0 0,0 1,0 0,0 0,-1 1,1-1,-1 1,0 1,0-1,7 9,5 4,-2 1,0 0,16 24,48 87,123 270,-76-137,-69-171,-12-23,-48-77,1-1,0 1,0-1,1 0,0 1,1-1,0 0,4-16,3 6,1-1,1 1,1 0,1 1,25-31,80-80,-104 117,4-5,-5 4,1 1,0 1,1 0,0 0,17-9,-27 18,0 1,0 1,0-1,0 0,0 1,0 0,1 0,-1 0,0 1,0-1,1 1,-1 0,0 0,1 1,-1-1,0 1,0 0,1 0,-1 0,0 1,0-1,0 1,0 0,-1 0,1 1,6 4,25 24,-1 1,-2 2,0 1,-3 1,32 51,-54-75,0 0,0 1,-2-1,8 22,-12-29,1 0,-1 0,0 1,0-1,0 1,-1-1,0 1,0-1,0 1,-1-1,0 1,0-1,0 1,-3 6,2-10,0 1,0-1,0 1,0-1,0 0,0 1,-1-1,1 0,-1-1,0 1,1 0,-1-1,-6 3,-45 14,34-12,-39 11,-1-2,-82 10,104-21,0-2,-1-1,1-2,-76-12,94 8,0-1,0-1,1-1,0-1,0 0,1-2,0 0,1-1,0 0,-27-28,41 37,0 0,0 0,1 0,0 0,0 0,0 0,0-1,0 1,0-1,1 0,0 1,-1-5,-1-8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1.2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1,'4'1,"1"1,-1-1,0 1,1 0,-1 0,0 0,0 1,-1 0,7 5,6 4,71 42,137 112,-196-141,-1 0,-1 2,-2 0,0 2,-2 1,-1 1,-2 0,19 43,-32-59,0 1,-1-1,-1 1,-1 1,0-1,-1 0,-1 1,-1 21,-1-19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01.69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0 362,'247'-21,"-68"1,1439-31,-1299 40,-11 0,-238 7,0-3,106-25,53-6,194-15,-273 31,162-3,-257 19,-1-1,0-3,59-20,-66 18,-80 10,15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03.58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1 101,'268'-11,"89"3,-44 25,329 9,-399-25,783 18,-284 5,-223-10,-36-34,-283 5,-99 15,-72 2,1-2,0-1,40-7,-39-1,-1-1,1-1,39-21,43-17,-39 20,-70 29,-6 1,-9 2,-1-1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2.3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669 0,'-7'1,"0"0,0 0,0 0,1 1,-1 0,0 0,1 1,0 0,-1 0,1 0,-7 5,-64 55,38-29,-24 17,3 2,-94 108,128-130,2 1,1 2,2 0,1 1,2 1,2 0,-19 61,32-85,1 1,1-1,0 1,1-1,0 1,1 0,1-1,0 1,0-1,1 0,1 0,0 0,1 0,0 0,1-1,13 21,-1-5,2-1,0-1,1-1,2 0,37 29,-48-42,2-1,-1 0,2-1,-1-1,1 0,0-1,1-1,-1 0,1-1,0-1,1 0,-1-1,1-1,0-1,-1 0,34-3,-14 0,-1-2,0-1,0-2,-1-1,0-2,41-18,-57 17,-6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24.9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24,'2'10,"1"1,0 0,1-1,0 1,1-1,0 0,0 0,1-1,0 0,11 13,5 11,69 111,208 351,-281-453,-15-34,0 0,0 0,0-1,1 1,0-1,1 0,-1 0,8 7,-12-13,1-1,-1 0,0 0,0 0,0 0,0 0,0 0,1 0,-1 0,0 0,0 0,0 0,0 1,0-1,1 0,-1 0,0 0,0 0,0 0,0 0,1 0,-1 0,0-1,0 1,0 0,0 0,0 0,1 0,-1 0,0 0,0 0,0 0,0 0,0 0,1 0,-1-1,0 1,0 0,0 0,0 0,0 0,0 0,0 0,0-1,0 1,0 0,1 0,-1 0,0 0,0-1,0 1,0 0,2-16,-4-14,-23-41,-2 1,-45-80,-22-54,82 172,1 0,2-1,1-1,-6-49,14 79,-1-5,0-1,0 1,1-1,1 1,2-18,-2 25,-1 1,1-1,-1 0,1 1,0-1,0 1,0 0,-1-1,2 1,-1 0,0-1,0 1,0 0,0 0,1 0,-1 0,1 0,-1 0,0 0,1 1,0-1,-1 0,1 1,-1 0,1-1,0 1,-1 0,1-1,0 1,-1 0,1 0,0 1,-1-1,1 0,0 0,-1 1,1-1,-1 1,3 1,263 87,-141-43,26 7,352 114,-310-108,198 50,-372-104,0-1,1-2,-1 1,0-2,25-2,-44 1,0 0,0 0,0 0,0 0,0 0,0-1,0 1,0 0,0-1,0 1,0 0,0-1,0 0,0 1,-1-1,1 1,0-1,0 0,-1 1,1-1,0 0,-1 0,1 0,-1 0,1 0,0-1,-1 1,0-1,0 0,0 0,0 1,0-1,0 0,0 0,-1 1,1-1,-1 0,1 0,-1 1,0-1,0-1,-6-8,0 0,0 0,-13-12,16 17,-457-482,441 468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3.1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0,'2'3,"0"0,0 0,0-1,1 1,-1-1,1 1,-1-1,1 0,0 0,0 0,0-1,0 1,3 1,7 4,17 15,138 104,-139-102,-1 1,-1 2,34 43,-52-56,0 1,-1-1,-1 1,0 1,-1-1,0 1,-2 0,4 20,-2 1,-2 1,0 56,-4-69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04.9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1 154,'0'1,"0"-1,0 1,1-1,-1 1,0-1,1 0,-1 1,1-1,-1 0,1 1,-1-1,0 0,1 0,-1 1,1-1,-1 0,1 0,-1 0,1 0,-1 0,1 0,0 0,-1 0,1 0,-1 0,1 0,-1 0,1 0,-1 0,1 0,-1 0,1 0,-1-1,1 1,-1 0,1 0,-1-1,0 1,1 0,-1-1,1 0,24-10,-25 10,27-12,1 1,1 1,-1 1,51-10,126-12,-174 28,240-22,1 12,-1 12,481 59,-281-4,484-8,-943-45,-5 1,-1 0,1-1,-1-1,0 1,1-1,-1 0,1 0,-1-1,0 0,0 0,8-4,-13 2,-6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7.03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856 385,'-65'-1,"11"0,-76 8,112-4,0 0,1 1,-1 1,1 0,0 2,0 0,1 0,-19 13,4 2,2 0,0 3,2 0,1 1,1 2,-26 36,15-12,2 2,-49 105,70-129,2 0,1 1,1 1,-4 33,10-47,1-1,1 1,0-1,1 1,1 0,1-1,1 1,0-1,6 18,-7-30,0 0,0 0,1 0,0 0,0-1,0 1,0-1,1 1,-1-1,1 0,0-1,1 1,-1-1,9 6,-4-5,-1 0,1-1,0 0,0 0,0-1,0 0,0 0,11-1,11-1,1-1,-1-1,0-2,36-9,-51 10,0-1,0-1,0 0,-1-1,0-1,0 0,-1-1,0-1,0 0,-1-1,0 0,-1-1,0 0,0-1,-1 0,-1-1,0-1,-1 1,-1-1,0-1,-1 0,0 0,-1 0,-1-1,0 1,-1-1,2-21,7-54,-4-1,-4-96,-7 140,-2-1,-1 1,-4 1,-1-1,-27-77,14 63,-3 1,-63-108,88 168,1 1,-1-1,0 0,1 0,-1 0,1 1,-1-1,1 0,0 0,-1 0,1 0,0 0,-1 0,1 0,0 0,0 1,0-1,0 0,0 0,0 0,0 0,0 0,1 0,-1 0,0 0,0 0,1-1,0 2,0-1,0 1,0 0,0 0,0-1,0 1,0 0,0 0,0 0,1 0,-1 1,0-1,0 0,0 0,0 0,0 1,0-1,-1 1,1-1,0 1,0-1,0 1,0-1,0 1,1 1,25 21,0 0,-2 2,45 55,-26-28,120 105,-70-72,-35-23,77 105,-115-140,18 37,-30-47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7.95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1,'190'204,"34"9,63 64,-198-184,81 112,-162-194,4 4,-1 1,0 0,13 28,-22-40,-1 0,1 1,-1-1,1 0,-1 1,-1-1,1 0,0 1,-1-1,0 1,0-1,-1 1,1-1,-1 1,0-1,0 1,0-1,-1 0,1 0,-5 8,-35 57,33-52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5:59.12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183 249,'0'-4,"-4"-5,-1-4,-4-5,-4 1,0 0,-1-1,2-1,-2 2,-1 0,1 0,-1-2,3 0,-1 1,-2 5,6 5,3 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07.0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0 346,'0'-1,"1"0,-1-1,1 1,-1 0,1 0,-1 0,1 1,0-1,0 0,-1 0,1 0,0 0,0 1,0-1,0 0,0 1,0-1,0 1,0-1,0 1,0-1,0 1,0 0,0 0,0-1,1 1,-1 0,1 0,40-4,-36 4,151 0,157 19,25 2,-32-29,450-67,-730 71,253-39,-208 28,128-45,85-64,-269 117,-1 0,-15 7,0-1,1 1,-1-1,0 1,0-1,0 1,0-1,0 1,-1-1,1 1,0-1,0 1,0-1,0 1,0 0,-1-1,1 1,0-1,0 1,-1 0,1-1,0 1,-1 0,1-1,0 1,-1 0,1-1,0 1,-1 0,1 0,-1-1,1 1,-1 0,1 0,-9-7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14.70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0,'3'80,"4"-1,4-1,3 1,3-2,4 0,3-2,49 106,-60-151,0-2,0 2,-2-1,-2 2,10 43,-17-54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17.20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66 995,'239'-210,"-86"82,-58 45,2 0,-3-4,86-105,-180 192,58-79,-53 72,-1-1,0 1,0-1,-1 0,0 0,-1 0,1-1,-1 1,0-10,-2 16,0 0,0 1,0-1,0 0,-1 0,1 1,0-1,-1 0,0 0,1 1,-1-1,0 1,0-1,0 0,0 1,0 0,0-1,0 1,-1 0,1-1,0 1,-1 0,1 0,-1 0,0 0,1 0,-1 1,1-1,-1 0,0 1,0 0,1-1,-1 1,0 0,0-1,0 1,1 0,-1 1,-2-1,-10 0,1 1,0 1,-26 5,39-7,-21 6,0 1,1 1,0 0,0 2,1 0,0 1,-20 17,-120 107,108-88,4-4,3 3,2 1,2 3,2 1,-61 107,60-80,3 1,4 1,-40 154,70-227,0 1,0-1,1 1,0-1,0 1,1 0,0 0,1-1,1 11,0-13,0 0,0 0,0 0,1 0,0 0,0-1,1 1,-1-1,1 0,0 0,0 0,0 0,6 3,2 2,1-2,-1 0,1 0,1-1,-1-1,1 0,0-1,0 0,0-1,0-1,1 0,-1-1,1-1,-1 0,1-1,17-3,25-6,-1-2,93-32,-134 39,388-153,-379 146,0-2,0 0,-2-2,42-35,-50 41,2 1,0 1,0 1,0 0,1 1,0 1,0 1,26-4,-6 0,-7 2,-1 1,1 2,-1 1,1 1,0 1,0 2,-1 1,1 2,-1 0,40 14,-55-14,1 1,-1 0,-1 1,1 1,-1 0,0 1,-1 0,0 1,17 18,-22-19,0 1,0-1,-1 1,0 0,0 1,-1 0,-1 0,0 0,0 0,-1 0,-1 1,0-1,1 23,-3-22,-1 1,0-1,-1 0,0 0,-1 0,0 0,-1 0,-1 0,1-1,-2 0,0 0,-13 19,-8 6,-2-1,-39 36,42-44,-222 215,194-195,-1-3,-116 70,134-96,0-1,-2-2,1-2,-2-1,1-2,-2-2,1-2,-1-1,-53-1,42-5,-1-2,1-2,0-2,0-2,0-3,-87-33,134 43,0 0,0 0,0-1,0 0,0 0,1 0,-6-6,-2-5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18.2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71 96,'0'0,"0"1,0-1,0 0,0 0,0 0,0 0,0 0,0 0,0 0,0 0,0 1,0-1,0 0,0 0,0 0,0 0,0 0,0 0,-1 0,1 0,0 0,0 0,0 1,0-1,0 0,0 0,0 0,0 0,0 0,-1 0,1 0,0 0,0 0,0 0,0 0,0 0,0 0,0 0,-1 0,1 0,0 0,0 0,0 0,0 0,0 0,0 0,0 0,0 0,-1-1,1 1,0 0,0 0,0 0,0 0,0 0,0 0,0 0,0 0,0 0,0 0,0 0,0-1,-1 1,1 0,0 0,0 0,0 0,-11-12,-8-15,7 6,-8-15,20 36,0 0,0 0,0 0,0 0,0 0,0 0,0 1,0-1,0 0,0 0,0 0,0 0,0 0,0 0,0 0,0 0,-1 0,1 1,0-1,0 0,0 0,0 0,0 0,0 0,0 0,0 0,0 0,0 0,0 0,0 0,0 0,0 1,-1-1,1 0,0 0,0 0,0 0,0 0,0 0,0 0,0 0,0 0,-1 0,1 0,0 0,0 0,0 0,0 0,0 0,0 0,0 0,0 0,0 0,-1 0,1 0,0 0,0-1,6 30,45 140,7-4,102 203,-152-350,0-1,2 0,0 0,13 15,-20-27,2-1,-1 1,0-1,1 0,0 0,0-1,0 1,0-1,1 0,-1 0,1-1,0 0,0 0,0 0,0-1,10 2,146 24,0 1,38-17,-166-11,0-1,0-2,62-14,-86 14,1 0,-1-1,19-9,-26 11,0 0,1 0,-1 0,0 0,0-1,0 0,0 1,-1-1,1 0,-1 0,0 0,0-1,3-6,-1-4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18.82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1 433,'566'-236,"-367"150,-135 55,97-32,-104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26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5,'-65'-2,"39"0,-1 1,1 2,-52 7,76-8,-1 1,1-1,-1 1,1 0,0 0,-1 0,1 0,0 1,-1-1,1 0,0 1,0 0,0-1,0 1,1 0,-1 0,0 0,1 0,0 0,-3 4,3-2,0 0,0 0,0 0,1 0,-1 0,1 0,0 0,0 0,0 0,1 0,1 8,3 7,1-1,2 1,-1-1,14 22,26 47,4-2,4-2,3-2,87 92,-113-140,1-1,2-1,1-2,1-2,2-1,0-2,2-2,0-1,2-3,0-1,65 16,-94-29,0-1,0-1,1 0,-1-1,16-1,-27 0,0 0,1 0,-1-1,-1 0,1 1,0-1,0 0,0-1,0 1,-1 0,1-1,0 1,-1-1,1 0,-1 0,0 0,0 0,0-1,0 1,0 0,0-1,-1 1,1-1,-1 0,1 0,-1 1,0-1,0 0,1-6,1-11,0-2,-1 1,-1 0,-4-36,-16-87,12 100,-3-17,-3 0,-2 1,-3 1,-3 1,-2 1,-3 0,-38-62,56 107,0 1,0 0,-1 0,0 1,-11-10,15 17,1 0,-1-1,0 1,0 1,0-1,0 1,0 0,-1 0,1 0,0 1,-1 0,0 0,1 0,-11 1,-45-5,52 3,0 1,1 0,-1 1,0-1,0 2,1-1,-1 1,0 1,1-1,-13 5,-169 50,56-2,115-49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0.60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520 568,'22'-19,"0"0,2 1,48-28,-17 12,491-311,-536 339,28-21,-36 26,-1 0,1 0,-1-1,0 1,1 0,-1 0,0-1,0 1,0-1,0 1,0-1,-1 1,1-1,0 0,-1 1,1-1,-1 0,0 0,1-3,-2 4,0 0,1-1,-1 1,0 0,0 0,0 0,0-1,0 1,-1 0,1 1,0-1,0 0,-1 0,1 0,-1 1,1-1,0 1,-1-1,1 1,-1 0,1-1,-1 1,1 0,-1 0,-1 0,-48-2,42 3,-74-1,-342 15,406-13,0 1,1 1,-1 0,1 2,0 0,0 1,0 1,1 1,0 0,1 1,0 1,1 0,0 1,1 1,-24 26,-27 35,2 3,4 3,4 2,-57 112,111-192,-50 108,46-98,0 1,2 0,-1 0,1 0,1 1,-1 23,4-32,0 0,0 0,1 0,-1 0,1-1,0 1,0-1,1 1,0-1,-1 0,1 0,0 0,1 0,-1-1,1 1,0-1,0 0,0 0,6 4,6 3,0-1,1 0,30 10,-16-9,0-2,1-2,38 4,-33-6,55 15,-79-15,0 0,0 1,0 1,-1 0,1 1,-2 0,20 15,-13-7,-11-8,1 0,0-1,0 0,1 0,16 7,-21-11,0-1,1 0,-1 0,0-1,1 1,-1-1,1 0,-1 0,0-1,1 1,-1-1,1 0,-1 0,0 0,0-1,8-3,-3 0,0-1,0 0,0 0,11-11,-15 12,1-1,0 1,0 1,1-1,0 1,-1 1,1-1,8-2,-14 6,1 0,-1 0,0 0,0 0,0 0,0 0,0 0,0 1,0-1,0 0,0 1,0-1,0 1,0-1,0 1,0 0,0-1,-1 1,1 0,0-1,0 1,-1 0,1 0,0 0,-1 0,1 0,-1 0,1 0,-1 0,1 1,14 42,-9-24,44 85,121 188,-66-122,-97-157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1.44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1 380,'1'-2,"-1"0,1 1,0-1,0 0,0 0,1 0,-1 1,0-1,1 1,-1-1,1 1,-1 0,1-1,0 1,-1 0,1 0,3-1,36-19,-38 20,89-34,1 4,2 5,108-17,-186 40,554-84,57-10,-558 90,-62 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2.25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2,'172'-1,"191"2,-316 1,1 2,-1 2,-1 2,76 23,-120-30,1-1,-1 1,1 0,-1 0,1 0,-1 0,0 0,0 1,1-1,-1 1,0-1,0 1,0 0,0 0,-1 0,1 0,-1 0,1 0,-1 0,1 0,-1 1,0-1,0 1,0-1,-1 0,2 4,-3-2,1-1,-1 0,1 1,-1-1,0 0,0 0,-1 0,1 0,-1 0,1 0,-1 0,0 0,0 0,0-1,-1 1,1-1,-1 0,1 1,-5 2,-5 4,2-2,-1 1,1 0,1 1,-1 0,2 1,-1 0,1 0,1 1,-7 11,-10 29,2 1,2 1,2 1,-16 86,-52 218,81-330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3.1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0,'-1'36,"2"0,1 0,2 0,1-1,2 1,19 60,113 199,-38-90,-76-149,-20-42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4.13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0 198,'0'-2,"1"1,-1 0,1 1,-1-1,1 0,-1 0,1 0,0 0,-1 0,1 0,0 1,0-1,-1 0,1 1,0-1,0 0,0 1,0-1,0 1,0 0,0-1,0 1,0 0,0-1,2 1,36-7,-26 5,409-113,-275 70,-139 42,0 1,-1 0,1 1,15-1,-7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5.25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1,'1'4,"0"1,1-1,0 0,0 1,0-1,0 0,1 0,-1-1,4 5,9 14,5 24,17 55,-21-54,32 67,131 234,-170-329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27.13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608 1,'-370'18,"317"-15,38-3,1 1,-1 1,1 0,0 0,-21 8,30-8,0 0,1 1,-1-1,1 1,0 0,-1 0,2 1,-1-1,0 1,1 0,-1 0,1 0,0 0,1 1,-1-1,1 1,0 0,0 0,-2 8,1 3,1-1,1 1,0 0,1 0,1-1,0 1,2 0,-1-1,2 1,6 16,4 29,4 29,40 121,-53-207,2-12,4-20,-8 22,5-10,2-1,0 2,0-1,2 1,0 1,0 0,15-12,107-80,-123 97,4-1,0 1,0 0,0 1,1 1,0 0,1 1,0 1,34-6,-24 8,0 1,1 1,-1 1,1 1,30 6,4 6,-1 2,-1 3,-1 3,71 35,-59-24,-2 4,-2 3,-1 3,100 84,-149-111,0 2,19 24,-33-38,0 1,0 0,0 0,-1 0,1 0,-1 0,0 1,0-1,-1 1,1-1,-1 1,0 0,0-1,-1 1,1 0,-1 0,0-1,-1 7,-1-7,1-1,-1 0,0 0,0 0,-1 0,1 0,-1-1,1 1,-1-1,0 1,0-1,0 0,0 0,0 0,0-1,-1 1,1-1,-1 0,1 0,-1 0,1 0,-7 0,-27 12,7 3,-1-1,-1-1,0-2,-1-2,0 0,-1-3,1 0,-54 2,17-2,-126 30,135-23,-236 70,224-61,58-18,-1 0,0-1,-26 2,29-6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0.35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0 385,'3'-2,"-1"1,0 0,0-1,0 0,0 1,0-1,-1 0,1 0,0 0,1-3,6-6,13-9,0 0,2 1,49-29,86-35,82-19,-196 87,1 2,0 2,72-7,-110 17,0 0,0 1,0 0,-1 0,1 1,0 0,0 1,-1-1,1 2,-1-1,1 1,-1 0,0 0,0 1,9 6,-9-4,0 1,0 0,0 1,-1-1,0 1,-1 1,0-1,0 1,-1 0,0 0,5 17,5 21,-3 0,-2 1,6 93,-13 150,-3-246,-1 39,-5 0,-2 0,-5-1,-28 96,43-174,10-13,26-29,8-7,99-62,5 7,164-82,-82 70,-83 43,-120 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1.2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1 608,'9'3,"0"0,1 0,-1 1,0 0,-1 0,1 1,-1 0,0 1,0 0,13 13,-15-14,-1 1,-1 0,1 1,-1-1,0 1,-1-1,1 1,-1 0,-1 1,1-1,-1 0,0 1,1 14,-1 3,-1-1,-4 39,2-30,5-109,4 0,35-142,17-26,-43 185,3 1,30-60,-47 111,1 0,-1 1,1-1,0 1,1 0,-1 1,1-1,10-8,-13 12,1 1,-1 0,0 0,0 0,0 0,1 0,-1 0,0 1,1-1,-1 1,0 0,1 0,-1 0,1 0,-1 0,1 0,-1 0,0 1,1-1,-1 1,0 0,1 0,-1 0,0 0,0 0,0 0,0 1,0-1,3 4,10 7,0 2,24 30,0-1,0-4,20 19,96 120,-137-149,-5-4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2.2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605 1128,'-17'1,"1"0,0 2,0 0,0 1,1 0,-1 1,1 1,0 1,1 0,-1 1,1 0,1 1,0 1,0 0,-21 22,5-1,2 1,1 1,1 1,-39 74,49-78,1 0,2 1,1 1,1 0,1 1,2-1,2 1,1 1,0 40,4-70,0-1,0 0,1 1,0-1,-1 0,1 0,0 0,0 1,1-1,-1 0,1 0,-1-1,1 1,0 0,0 0,0-1,0 1,1-1,-1 0,1 0,-1 0,1 0,0 0,0 0,0-1,0 0,0 1,0-1,0 0,1 0,-1-1,0 1,0-1,7 1,11-1,0 0,0-1,0-1,30-6,-25 3,-14 3,8-1,1 0,-1-2,31-10,-47 13,1 0,-1 0,1 0,-1 0,0-1,0 0,0 0,0 0,-1 0,1-1,-1 1,0-1,0 0,0 0,0 0,-1 0,0 0,0-1,0 1,3-10,4-46,-3 0,-2 0,-3-1,-2 1,-3-1,-3 1,-19-80,-15-26,-72-184,-92-146,190 462,4 8,0 0,-2 1,-1 0,-1 1,-25-32,40 56,-1-1,1 0,-1 1,1-1,-1 0,1 1,-1-1,0 1,1-1,-1 1,0-1,0 1,1-1,-1 1,0 0,0 0,0-1,1 1,-1 0,0 0,0 0,-1 0,-5 13,9 31,5-13,0 1,2-1,2 0,21 43,72 117,-57-108,73 114,40 76,-150-250,-3-4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2:27.5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1,'6'4,"1"0,-1 1,0 0,-1 0,1 1,-1-1,7 11,13 13,132 126,84 87,-176-170,85 122,-135-171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2.97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0 204,'12'-1,"-1"-1,0 0,-1-1,1 0,0 0,-1-1,11-6,46-14,151-18,-116 25,171-51,-211 49,-42 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3.7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0,'41'18,"0"-1,82 19,-79-25,-1 2,73 33,-111-43,0 0,0 1,-1-1,1 1,-1 0,0 1,0-1,0 1,-1 0,0-1,1 2,-2-1,1 0,-1 0,0 1,0 0,0-1,-1 1,1 0,-1 9,2 15,-2-1,-5 60,1-33,14 277,1-36,-12-275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4.85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0,'1'53,"2"-1,2 1,3-1,2-1,20 61,-10-50,115 361,-65-234,-63-171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5.65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255 1,'-23'21,"1"2,2 1,0 0,1 1,1 1,2 1,0 1,2 0,1 0,2 2,1-1,-11 52,8-2,3-1,2 88,15 160,-5-287,12 66,-11-91,0 0,1 0,1 0,0-1,1 1,0-1,16 22,-20-32,1 0,0 0,0 0,0 0,0-1,1 1,-1-1,1 0,-1 0,1 0,0 0,0-1,0 1,0-1,0 0,0 0,0-1,0 1,1-1,-1 0,0 0,0 0,0-1,0 1,0-1,1 0,-1 0,4-2,13-6,0 0,-1-1,0 0,20-16,-9 6,-17 13,7-5,0-1,-1-1,22-19,-38 30,-1-1,1 1,-1 0,0-1,0 0,0 0,0 0,-1 0,1 0,-1 0,0-1,-1 1,1-1,-1 1,1-1,-1 0,-1 1,1-1,-1 0,0 0,0 0,-1-8,-1 9,1 0,-1 1,1-1,-1 0,-1 1,1 0,0-1,-1 1,1 0,-1 0,0 1,0-1,0 0,-1 1,1 0,-1 0,1 0,-1 0,0 0,1 1,-1 0,0 0,-7-2,-2 1,-1 0,1 0,-1 1,1 1,-25 2,35-1,1-1,-1 1,0-1,1 1,-1 0,1 0,-1 0,1 1,-1-1,1 1,0-1,0 1,-3 1,-9 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6.26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10 248,'-3'0,"-2"-3,4-6,9-5,16-4,11-2,7-6,4-2,6-4,1 3,0 3,-5 2,-12 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7.40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92,'7'-1,"0"0,-1-1,1 1,-1-1,1-1,9-4,24-7,45-6,0 5,1 3,141-2,-221 15,1-1,0 1,0 0,-1 0,1 1,0 0,-1 0,0 0,1 1,-1 0,0 0,9 7,-13-8,0 0,0 0,0 1,0-1,0 0,-1 1,1 0,-1-1,1 1,-1 0,0 0,0-1,-1 1,1 0,0 0,-1 0,0 0,0 0,1 0,-2 0,1 0,0 0,-1 0,1 0,-1 0,0 0,0 0,0 0,0-1,-3 4,-10 20,-1-1,-1 0,-2-1,-36 39,28-35,2 1,-21 34,44-61,-1 0,1 0,0 0,-1 0,1 0,0 0,0 0,0 0,1 1,-1-1,1 0,-1 1,1-1,0 1,-1-1,1 0,1 1,-1-1,0 1,0-1,2 4,0-3,0-1,0 0,0 0,1 0,-1 0,1 0,-1 0,1-1,0 1,-1-1,1 0,0 0,0 0,0 0,0 0,6 0,14 6,1 1,-1 1,-1 0,1 2,-2 1,0 1,0 1,-1 0,-1 1,0 2,-1 0,29 36,-16-13,-2 1,-1 1,-3 1,-2 2,26 65,-42-92,-1 0,0 1,-1 0,-1 0,2 36,-5-44,-2-1,0 0,0 1,-1-1,0 0,0 0,-1 0,-1 0,0-1,0 1,-1-1,-10 15,-2-1,-2-1,0-1,-1 0,-44 34,-102 58,139-95,-3 1,-70 43,87-55,0 0,0-2,-1 1,0-2,-24 6,19-10,5-3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38.40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63 117,'-3'0,"1"1,-1 0,1 0,0 0,0 0,-1 0,1 0,0 1,0-1,0 1,0-1,0 1,1 0,-1 0,0-1,1 1,-1 0,1 1,0-1,-2 3,0 2,-1 0,1 0,0 0,1 0,-3 10,5-13,-1 0,1 0,0 1,0-1,0 0,1 0,0 0,-1-1,1 1,1 0,-1 0,0 0,1-1,0 1,0 0,0-1,0 0,1 0,-1 1,1-1,0-1,0 1,0 0,4 2,8 5,1 0,0-1,1-1,19 7,9 5,-16-5,1-2,38 12,-54-20,1-2,-1 0,1-1,-1 0,1-1,0 0,19-3,-30 1,0 0,0-1,0 1,-1-1,1 0,0 0,-1 0,0-1,1 1,-1-1,0 0,0 0,-1 0,1 0,0 0,-1-1,0 1,0-1,0 1,2-7,4-9,0 0,7-34,-10 32,-1 0,0-1,-2 1,-1-26,0 38,-2 1,1 0,-1-1,-1 1,1 0,-1 0,-1 0,0 0,0 0,0 1,-1-1,0 1,-9-13,10 17,0 1,-1-1,1 1,0 0,-1-1,1 1,-1 1,1-1,-1 0,0 1,0 0,0 0,0 0,-5 0,-60 1,52 1,-2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0.13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1 504,'1'-8,"0"0,0 1,1-1,-1 1,2 0,-1-1,1 1,1 0,-1 1,1-1,0 1,0-1,8-7,7-7,0 1,29-23,-6 12,0 1,2 2,2 2,0 2,1 3,1 1,1 2,55-12,12 4,1 5,168-8,-252 27,131-5,-139 8,-1 0,0 2,0 0,36 12,-56-14,1 0,-1 1,0-1,0 1,0 0,-1 1,1-1,0 1,-1-1,0 1,1 0,-1 0,-1 1,1-1,0 1,-1-1,1 1,2 7,-2-4,-2 0,1 0,-1-1,0 1,0 0,0 1,-1-1,0 0,-1 0,-2 12,-3 4,0 0,-2-1,0 0,-2 0,0-1,-14 21,-104 138,-6 11,131-187,1-1,0 1,0 0,0-1,1 1,0 0,-1 0,1 0,-1 8,2-11,0-1,1 1,-1-1,0 1,0 0,0-1,0 1,0-1,1 1,-1-1,0 1,1-1,-1 1,0-1,1 1,-1-1,0 1,1-1,-1 1,1-1,-1 0,1 1,-1-1,1 0,0 1,26-2,-9-2,0 1,-1 1,1 0,0 2,0 0,0 0,-1 2,1 0,-1 1,1 1,23 10,-5 0,0 2,-2 2,0 1,37 28,-37-23,46 46,-71-62,-1 0,1 0,-2 1,1 0,-1 1,-1-1,0 1,-1 1,8 20,-12-24,0 0,-1 0,0 0,0 0,-1 0,0 0,0 0,-1 0,0-1,0 1,-1 0,0-1,-5 9,-1 2,0-1,-2 1,0-2,-16 18,-7 0,-2-2,-1-2,-2-1,-60 35,84-55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0.83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1 123,'0'3,"1"-1,0 0,0 0,-1 0,1 1,1-1,-1 0,0 0,0 0,1 0,-1-1,1 1,0 0,-1-1,1 1,0-1,0 1,3 0,39 23,3-3,-1 2,-2 2,0 2,-2 2,45 40,-71-55,-1 0,-1 1,0 0,-1 1,-1 1,-1 0,0 1,-2 0,0 0,-1 1,-1 0,0 0,-2 1,0 0,1 25,-4-29,-1 1,-1 0,-1-1,-1 1,0-1,-1 1,-1-1,0 0,-1 0,-1-1,-1 1,-8 14,14-29,0 0,1-1,-1 1,0-1,0 1,0-1,0 1,0-1,0 0,0 1,-1-1,1 0,0 0,-1 0,1 0,-1 0,1 0,-1 0,1-1,-1 1,0 0,1-1,-1 1,0-1,0 0,1 0,-1 0,0 0,0 0,1 0,-1 0,-3-1,4 0,-1 0,0-1,1 1,-1-1,1 0,-1 1,1-1,0 0,0 0,-1 0,1 0,1 0,-1 0,0 0,0 0,1 0,-1 0,1 0,0 0,0-1,0 1,0 0,0 0,0 0,0-1,1-1,20-407,-19 336,-2 17,3 1,3-1,2 1,30-106,-25 126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7T03:16:41.8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742 683,'-10'2,"-1"0,1 0,0 1,0 1,0 0,0 0,0 1,1 0,-13 9,7-4,-58 34,-90 72,125-84,0 1,2 2,-53 68,73-81,1 1,1 1,2 0,0 1,-13 39,20-46,0 0,1 0,0 1,2-1,0 1,1 0,1 0,5 34,-4-48,0 0,0 0,1 0,-1 0,1 0,0 0,1 0,-1-1,1 1,0-1,0 0,1 0,-1 0,1 0,0 0,0-1,0 0,0 0,1 0,-1 0,1-1,-1 1,1-1,8 2,-3-1,1-1,0 0,0-1,0 0,0-1,0 0,0-1,0 0,0 0,20-6,-25 5,0 0,0-1,0 1,0-1,-1 0,1-1,-1 1,0-1,0 0,0 0,-1-1,1 0,-1 1,0-1,0-1,-1 1,1-1,-1 1,-1-1,1 0,-1 0,0 0,2-11,1-10,-1 0,-2-1,-1 1,-3-35,2 35,-7-88,-5 1,-5 1,-5 0,-5 2,-5 1,-4 1,-5 2,-5 2,-76-129,96 201,26 33,-1-1,1 1,0 0,-1 0,1-1,-1 1,1 0,-1 0,1-1,-1 1,1 0,0 0,-1 0,1 0,-1 0,1 0,-1-1,1 1,-1 0,1 1,-1-1,1 0,-1 0,1 0,-1 0,0 0,0 1,1 0,-1 0,0 0,1 0,-1 0,1 0,-1 0,1 0,0 0,-1 0,1 0,0 0,0 0,-1 0,1 0,0 0,0 2,0 6,1 0,0 0,0 0,1-1,0 1,0 0,1-1,0 1,1-1,0 0,0 0,9 11,8 11,41 44,51 49,100 116,-189-210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30AE-1F48-4DD6-9825-2285D190D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E475E-EE45-4A0D-A0F2-27A95B1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73D8-5664-40F8-9D14-8E0FBA9E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EDA-7BCE-4DFE-82BC-59F8397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B2-EAD9-40F4-AA14-B865358D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406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097C-B5BE-4705-8D94-CF60BEF2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DE99-9F03-4E13-B53C-15083F99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03BB-4DEF-44C6-AF4C-CF5518C1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F7EC-0F40-4E27-B973-5A89033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0EC2-E5A8-4358-BDA8-ACBD415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87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053B9-D0BC-4D64-BFF6-A2CAF051F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407B0-CA35-4C0A-BC2C-A026FD7DB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56B9-322F-47A3-A2F3-BE56054B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C469-94C7-4206-9BD8-39AD7F10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C4B6-D113-460B-B0CE-E322DBB9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97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0FD6-A751-43B4-A837-A9B8BF94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50A0-5D34-4306-B9DD-38B5D361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F631-EB0F-43CC-9D99-8BB6A77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223F-CC36-41C8-8C82-D1E4ED84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167B-2513-44FD-B1CE-87D29BC4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238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EDEA-284E-4F38-9459-34757E84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CA02-3BDD-4D52-9D4C-BAE5816B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2FDF-AFDD-463C-9BB2-E2F05298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2303-15BE-42B4-883D-0F876A42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03E2-D0A8-4681-8246-69D53386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176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C4AA-646F-4190-A6EB-C9652D1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505F-16B6-4597-8484-73B4CC937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01F2-DE89-4C8B-9488-051D8B64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B8C6-E6B3-41C4-8D18-C3CF8C74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C777-0318-49B4-900C-D2A67CA2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1057-90FA-4230-A292-D8338145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8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A223-FC58-432E-B247-4ABD015B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336CF-B047-4628-9229-F33DA44F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8D1E2-D4C8-4C69-B5D0-30B58493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8B129-CD0B-4381-B259-451D03D5E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67A15-5107-441E-96F5-BAE2CE5E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2B3E-A356-4570-A61B-2A6322FE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8C39-B5E1-4DB2-8538-9485863C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D90E7-A612-4309-8360-5EC3D69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26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9DF-F85C-429D-9793-88E4BCA9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21BBA-E05B-4AF1-92E3-41AF1913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59F8-E2E3-4E95-B20F-3E4E4FBA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2BDC-BDA2-4E49-89AA-2FE63C0C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97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FB6E0-6263-4B97-B9DF-579573AD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2F285-0ECC-4AD1-AFD5-0C782027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FB43-C3F2-4485-8457-67542DAC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30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70E6-742A-4A0F-9540-EF90C4B0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E644-B608-4AD9-8B9D-425D7751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95A6-8696-4F1D-AE73-F644DB5F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B838-BAB9-4B11-89BD-4AF90B4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4AE9-D67C-44EE-B13A-C0A6955B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6B0E-343B-4419-AB25-46B6255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06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FDF9-5260-4FA5-A028-6A866AE5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829A6-6BFB-4B4E-AE15-732F365F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09A0-7EEF-4AF1-9877-10753010A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1395-2A5B-4E96-9EAC-EC34A661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FE84-8995-454A-ABED-01FF3196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D3D9A-E872-48AB-9A6A-6FF1696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84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EBAD8-9FAD-4CAA-9439-087F05A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880E9-DE8F-459B-96E5-C0B69AE8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46B0-6B92-4117-974D-E92EA43B9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A5DB-490C-42F7-BC1C-779F1A8A583A}" type="datetimeFigureOut">
              <a:rPr lang="th-TH" smtClean="0"/>
              <a:t>27/09/63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6D3F-FF66-4B35-BA16-369E25009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D9AF5-0E7E-4F64-B76D-C84D0534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9795-F3F8-4FAA-9D79-418C974ED7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63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60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image" Target="../media/image41.png"/><Relationship Id="rId89" Type="http://schemas.openxmlformats.org/officeDocument/2006/relationships/image" Target="../media/image43.png"/><Relationship Id="rId112" Type="http://schemas.openxmlformats.org/officeDocument/2006/relationships/image" Target="../media/image54.png"/><Relationship Id="rId16" Type="http://schemas.openxmlformats.org/officeDocument/2006/relationships/customXml" Target="../ink/ink8.xml"/><Relationship Id="rId107" Type="http://schemas.openxmlformats.org/officeDocument/2006/relationships/customXml" Target="../ink/ink55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4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90" Type="http://schemas.openxmlformats.org/officeDocument/2006/relationships/customXml" Target="../ink/ink46.xml"/><Relationship Id="rId95" Type="http://schemas.openxmlformats.org/officeDocument/2006/relationships/image" Target="../media/image4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105" Type="http://schemas.openxmlformats.org/officeDocument/2006/relationships/customXml" Target="../ink/ink54.xml"/><Relationship Id="rId113" Type="http://schemas.openxmlformats.org/officeDocument/2006/relationships/customXml" Target="../ink/ink58.xml"/><Relationship Id="rId118" Type="http://schemas.openxmlformats.org/officeDocument/2006/relationships/image" Target="../media/image57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customXml" Target="../ink/ink53.xml"/><Relationship Id="rId108" Type="http://schemas.openxmlformats.org/officeDocument/2006/relationships/image" Target="../media/image52.png"/><Relationship Id="rId116" Type="http://schemas.openxmlformats.org/officeDocument/2006/relationships/image" Target="../media/image5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customXml" Target="../ink/ink45.xml"/><Relationship Id="rId91" Type="http://schemas.openxmlformats.org/officeDocument/2006/relationships/image" Target="../media/image44.png"/><Relationship Id="rId96" Type="http://schemas.openxmlformats.org/officeDocument/2006/relationships/customXml" Target="../ink/ink49.xml"/><Relationship Id="rId111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1.png"/><Relationship Id="rId114" Type="http://schemas.openxmlformats.org/officeDocument/2006/relationships/image" Target="../media/image55.png"/><Relationship Id="rId119" Type="http://schemas.openxmlformats.org/officeDocument/2006/relationships/customXml" Target="../ink/ink61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customXml" Target="../ink/ink48.xml"/><Relationship Id="rId99" Type="http://schemas.openxmlformats.org/officeDocument/2006/relationships/image" Target="../media/image48.png"/><Relationship Id="rId101" Type="http://schemas.openxmlformats.org/officeDocument/2006/relationships/customXml" Target="../ink/ink52.xml"/><Relationship Id="rId122" Type="http://schemas.openxmlformats.org/officeDocument/2006/relationships/image" Target="../media/image5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6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97" Type="http://schemas.openxmlformats.org/officeDocument/2006/relationships/image" Target="../media/image47.png"/><Relationship Id="rId104" Type="http://schemas.openxmlformats.org/officeDocument/2006/relationships/image" Target="../media/image50.png"/><Relationship Id="rId120" Type="http://schemas.openxmlformats.org/officeDocument/2006/relationships/image" Target="../media/image58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customXml" Target="../ink/ink4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3.png"/><Relationship Id="rId115" Type="http://schemas.openxmlformats.org/officeDocument/2006/relationships/customXml" Target="../ink/ink5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.xml"/><Relationship Id="rId21" Type="http://schemas.openxmlformats.org/officeDocument/2006/relationships/image" Target="../media/image69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82.png"/><Relationship Id="rId50" Type="http://schemas.openxmlformats.org/officeDocument/2006/relationships/customXml" Target="../ink/ink87.xml"/><Relationship Id="rId55" Type="http://schemas.openxmlformats.org/officeDocument/2006/relationships/image" Target="../media/image86.png"/><Relationship Id="rId63" Type="http://schemas.openxmlformats.org/officeDocument/2006/relationships/image" Target="../media/image90.png"/><Relationship Id="rId68" Type="http://schemas.openxmlformats.org/officeDocument/2006/relationships/customXml" Target="../ink/ink96.xml"/><Relationship Id="rId76" Type="http://schemas.openxmlformats.org/officeDocument/2006/relationships/customXml" Target="../ink/ink100.xml"/><Relationship Id="rId84" Type="http://schemas.openxmlformats.org/officeDocument/2006/relationships/customXml" Target="../ink/ink104.xml"/><Relationship Id="rId89" Type="http://schemas.openxmlformats.org/officeDocument/2006/relationships/image" Target="../media/image103.png"/><Relationship Id="rId97" Type="http://schemas.openxmlformats.org/officeDocument/2006/relationships/image" Target="../media/image107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108.xml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9" Type="http://schemas.openxmlformats.org/officeDocument/2006/relationships/image" Target="../media/image73.png"/><Relationship Id="rId11" Type="http://schemas.openxmlformats.org/officeDocument/2006/relationships/image" Target="../media/image64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77.png"/><Relationship Id="rId40" Type="http://schemas.openxmlformats.org/officeDocument/2006/relationships/customXml" Target="../ink/ink82.xml"/><Relationship Id="rId45" Type="http://schemas.openxmlformats.org/officeDocument/2006/relationships/image" Target="../media/image81.png"/><Relationship Id="rId53" Type="http://schemas.openxmlformats.org/officeDocument/2006/relationships/image" Target="../media/image85.png"/><Relationship Id="rId58" Type="http://schemas.openxmlformats.org/officeDocument/2006/relationships/customXml" Target="../ink/ink91.xml"/><Relationship Id="rId66" Type="http://schemas.openxmlformats.org/officeDocument/2006/relationships/customXml" Target="../ink/ink95.xml"/><Relationship Id="rId74" Type="http://schemas.openxmlformats.org/officeDocument/2006/relationships/customXml" Target="../ink/ink99.xml"/><Relationship Id="rId79" Type="http://schemas.openxmlformats.org/officeDocument/2006/relationships/image" Target="../media/image98.png"/><Relationship Id="rId87" Type="http://schemas.openxmlformats.org/officeDocument/2006/relationships/image" Target="../media/image102.png"/><Relationship Id="rId5" Type="http://schemas.openxmlformats.org/officeDocument/2006/relationships/image" Target="../media/image61.png"/><Relationship Id="rId61" Type="http://schemas.openxmlformats.org/officeDocument/2006/relationships/image" Target="../media/image89.png"/><Relationship Id="rId82" Type="http://schemas.openxmlformats.org/officeDocument/2006/relationships/customXml" Target="../ink/ink103.xml"/><Relationship Id="rId90" Type="http://schemas.openxmlformats.org/officeDocument/2006/relationships/customXml" Target="../ink/ink107.xml"/><Relationship Id="rId95" Type="http://schemas.openxmlformats.org/officeDocument/2006/relationships/image" Target="../media/image106.png"/><Relationship Id="rId19" Type="http://schemas.openxmlformats.org/officeDocument/2006/relationships/image" Target="../media/image68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72.png"/><Relationship Id="rId30" Type="http://schemas.openxmlformats.org/officeDocument/2006/relationships/customXml" Target="../ink/ink77.xml"/><Relationship Id="rId35" Type="http://schemas.openxmlformats.org/officeDocument/2006/relationships/image" Target="../media/image76.png"/><Relationship Id="rId43" Type="http://schemas.openxmlformats.org/officeDocument/2006/relationships/image" Target="../media/image80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64" Type="http://schemas.openxmlformats.org/officeDocument/2006/relationships/customXml" Target="../ink/ink94.xml"/><Relationship Id="rId69" Type="http://schemas.openxmlformats.org/officeDocument/2006/relationships/image" Target="../media/image93.png"/><Relationship Id="rId77" Type="http://schemas.openxmlformats.org/officeDocument/2006/relationships/image" Target="../media/image97.png"/><Relationship Id="rId8" Type="http://schemas.openxmlformats.org/officeDocument/2006/relationships/customXml" Target="../ink/ink66.xml"/><Relationship Id="rId51" Type="http://schemas.openxmlformats.org/officeDocument/2006/relationships/image" Target="../media/image84.png"/><Relationship Id="rId72" Type="http://schemas.openxmlformats.org/officeDocument/2006/relationships/customXml" Target="../ink/ink98.xml"/><Relationship Id="rId80" Type="http://schemas.openxmlformats.org/officeDocument/2006/relationships/customXml" Target="../ink/ink102.xml"/><Relationship Id="rId85" Type="http://schemas.openxmlformats.org/officeDocument/2006/relationships/image" Target="../media/image101.png"/><Relationship Id="rId93" Type="http://schemas.openxmlformats.org/officeDocument/2006/relationships/image" Target="../media/image105.png"/><Relationship Id="rId3" Type="http://schemas.openxmlformats.org/officeDocument/2006/relationships/image" Target="../media/image60.png"/><Relationship Id="rId12" Type="http://schemas.openxmlformats.org/officeDocument/2006/relationships/customXml" Target="../ink/ink68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20" Type="http://schemas.openxmlformats.org/officeDocument/2006/relationships/customXml" Target="../ink/ink72.xml"/><Relationship Id="rId41" Type="http://schemas.openxmlformats.org/officeDocument/2006/relationships/image" Target="../media/image79.png"/><Relationship Id="rId54" Type="http://schemas.openxmlformats.org/officeDocument/2006/relationships/customXml" Target="../ink/ink89.xml"/><Relationship Id="rId62" Type="http://schemas.openxmlformats.org/officeDocument/2006/relationships/customXml" Target="../ink/ink93.xml"/><Relationship Id="rId70" Type="http://schemas.openxmlformats.org/officeDocument/2006/relationships/customXml" Target="../ink/ink97.xml"/><Relationship Id="rId75" Type="http://schemas.openxmlformats.org/officeDocument/2006/relationships/image" Target="../media/image96.png"/><Relationship Id="rId83" Type="http://schemas.openxmlformats.org/officeDocument/2006/relationships/image" Target="../media/image100.png"/><Relationship Id="rId88" Type="http://schemas.openxmlformats.org/officeDocument/2006/relationships/customXml" Target="../ink/ink106.xml"/><Relationship Id="rId91" Type="http://schemas.openxmlformats.org/officeDocument/2006/relationships/image" Target="../media/image104.png"/><Relationship Id="rId96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83.png"/><Relationship Id="rId57" Type="http://schemas.openxmlformats.org/officeDocument/2006/relationships/image" Target="../media/image87.png"/><Relationship Id="rId10" Type="http://schemas.openxmlformats.org/officeDocument/2006/relationships/customXml" Target="../ink/ink67.xml"/><Relationship Id="rId31" Type="http://schemas.openxmlformats.org/officeDocument/2006/relationships/image" Target="../media/image74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65" Type="http://schemas.openxmlformats.org/officeDocument/2006/relationships/image" Target="../media/image91.png"/><Relationship Id="rId73" Type="http://schemas.openxmlformats.org/officeDocument/2006/relationships/image" Target="../media/image95.png"/><Relationship Id="rId78" Type="http://schemas.openxmlformats.org/officeDocument/2006/relationships/customXml" Target="../ink/ink101.xml"/><Relationship Id="rId81" Type="http://schemas.openxmlformats.org/officeDocument/2006/relationships/image" Target="../media/image99.png"/><Relationship Id="rId86" Type="http://schemas.openxmlformats.org/officeDocument/2006/relationships/customXml" Target="../ink/ink105.xml"/><Relationship Id="rId94" Type="http://schemas.openxmlformats.org/officeDocument/2006/relationships/customXml" Target="../ink/ink109.xml"/><Relationship Id="rId4" Type="http://schemas.openxmlformats.org/officeDocument/2006/relationships/customXml" Target="../ink/ink64.xml"/><Relationship Id="rId9" Type="http://schemas.openxmlformats.org/officeDocument/2006/relationships/image" Target="../media/image63.png"/><Relationship Id="rId13" Type="http://schemas.openxmlformats.org/officeDocument/2006/relationships/image" Target="../media/image65.png"/><Relationship Id="rId18" Type="http://schemas.openxmlformats.org/officeDocument/2006/relationships/customXml" Target="../ink/ink71.xml"/><Relationship Id="rId3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9" Type="http://schemas.openxmlformats.org/officeDocument/2006/relationships/image" Target="../media/image126.png"/><Relationship Id="rId21" Type="http://schemas.openxmlformats.org/officeDocument/2006/relationships/image" Target="../media/image117.png"/><Relationship Id="rId34" Type="http://schemas.openxmlformats.org/officeDocument/2006/relationships/customXml" Target="../ink/ink127.xml"/><Relationship Id="rId42" Type="http://schemas.openxmlformats.org/officeDocument/2006/relationships/customXml" Target="../ink/ink131.xml"/><Relationship Id="rId47" Type="http://schemas.openxmlformats.org/officeDocument/2006/relationships/image" Target="../media/image130.png"/><Relationship Id="rId50" Type="http://schemas.openxmlformats.org/officeDocument/2006/relationships/customXml" Target="../ink/ink135.xml"/><Relationship Id="rId55" Type="http://schemas.openxmlformats.org/officeDocument/2006/relationships/image" Target="../media/image134.png"/><Relationship Id="rId7" Type="http://schemas.openxmlformats.org/officeDocument/2006/relationships/image" Target="../media/image110.png"/><Relationship Id="rId12" Type="http://schemas.openxmlformats.org/officeDocument/2006/relationships/customXml" Target="../ink/ink116.xml"/><Relationship Id="rId17" Type="http://schemas.openxmlformats.org/officeDocument/2006/relationships/image" Target="../media/image115.png"/><Relationship Id="rId25" Type="http://schemas.openxmlformats.org/officeDocument/2006/relationships/image" Target="../media/image119.png"/><Relationship Id="rId33" Type="http://schemas.openxmlformats.org/officeDocument/2006/relationships/image" Target="../media/image123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29" Type="http://schemas.openxmlformats.org/officeDocument/2006/relationships/image" Target="../media/image121.png"/><Relationship Id="rId41" Type="http://schemas.openxmlformats.org/officeDocument/2006/relationships/image" Target="../media/image127.png"/><Relationship Id="rId54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112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125.png"/><Relationship Id="rId40" Type="http://schemas.openxmlformats.org/officeDocument/2006/relationships/customXml" Target="../ink/ink130.xml"/><Relationship Id="rId45" Type="http://schemas.openxmlformats.org/officeDocument/2006/relationships/image" Target="../media/image129.png"/><Relationship Id="rId53" Type="http://schemas.openxmlformats.org/officeDocument/2006/relationships/image" Target="../media/image133.png"/><Relationship Id="rId5" Type="http://schemas.openxmlformats.org/officeDocument/2006/relationships/image" Target="../media/image109.png"/><Relationship Id="rId15" Type="http://schemas.openxmlformats.org/officeDocument/2006/relationships/image" Target="../media/image114.png"/><Relationship Id="rId23" Type="http://schemas.openxmlformats.org/officeDocument/2006/relationships/image" Target="../media/image118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131.png"/><Relationship Id="rId57" Type="http://schemas.openxmlformats.org/officeDocument/2006/relationships/image" Target="../media/image135.png"/><Relationship Id="rId10" Type="http://schemas.openxmlformats.org/officeDocument/2006/relationships/customXml" Target="../ink/ink115.xml"/><Relationship Id="rId19" Type="http://schemas.openxmlformats.org/officeDocument/2006/relationships/image" Target="../media/image116.png"/><Relationship Id="rId31" Type="http://schemas.openxmlformats.org/officeDocument/2006/relationships/image" Target="../media/image122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Relationship Id="rId4" Type="http://schemas.openxmlformats.org/officeDocument/2006/relationships/customXml" Target="../ink/ink112.xml"/><Relationship Id="rId9" Type="http://schemas.openxmlformats.org/officeDocument/2006/relationships/image" Target="../media/image111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20.png"/><Relationship Id="rId30" Type="http://schemas.openxmlformats.org/officeDocument/2006/relationships/customXml" Target="../ink/ink125.xml"/><Relationship Id="rId35" Type="http://schemas.openxmlformats.org/officeDocument/2006/relationships/image" Target="../media/image124.png"/><Relationship Id="rId43" Type="http://schemas.openxmlformats.org/officeDocument/2006/relationships/image" Target="../media/image128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8" Type="http://schemas.openxmlformats.org/officeDocument/2006/relationships/customXml" Target="../ink/ink114.xml"/><Relationship Id="rId51" Type="http://schemas.openxmlformats.org/officeDocument/2006/relationships/image" Target="../media/image132.png"/><Relationship Id="rId3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141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9" Type="http://schemas.openxmlformats.org/officeDocument/2006/relationships/image" Target="../media/image154.png"/><Relationship Id="rId3" Type="http://schemas.openxmlformats.org/officeDocument/2006/relationships/image" Target="../media/image136.png"/><Relationship Id="rId21" Type="http://schemas.openxmlformats.org/officeDocument/2006/relationships/image" Target="../media/image145.png"/><Relationship Id="rId34" Type="http://schemas.openxmlformats.org/officeDocument/2006/relationships/customXml" Target="../ink/ink155.xml"/><Relationship Id="rId42" Type="http://schemas.openxmlformats.org/officeDocument/2006/relationships/customXml" Target="../ink/ink159.xml"/><Relationship Id="rId47" Type="http://schemas.openxmlformats.org/officeDocument/2006/relationships/image" Target="../media/image158.png"/><Relationship Id="rId7" Type="http://schemas.openxmlformats.org/officeDocument/2006/relationships/image" Target="../media/image138.png"/><Relationship Id="rId12" Type="http://schemas.openxmlformats.org/officeDocument/2006/relationships/customXml" Target="../ink/ink144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38" Type="http://schemas.openxmlformats.org/officeDocument/2006/relationships/customXml" Target="../ink/ink157.xml"/><Relationship Id="rId46" Type="http://schemas.openxmlformats.org/officeDocument/2006/relationships/customXml" Target="../ink/ink161.xml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29" Type="http://schemas.openxmlformats.org/officeDocument/2006/relationships/image" Target="../media/image149.png"/><Relationship Id="rId41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image" Target="../media/image140.png"/><Relationship Id="rId24" Type="http://schemas.openxmlformats.org/officeDocument/2006/relationships/customXml" Target="../ink/ink150.xml"/><Relationship Id="rId32" Type="http://schemas.openxmlformats.org/officeDocument/2006/relationships/customXml" Target="../ink/ink154.xml"/><Relationship Id="rId37" Type="http://schemas.openxmlformats.org/officeDocument/2006/relationships/image" Target="../media/image153.png"/><Relationship Id="rId40" Type="http://schemas.openxmlformats.org/officeDocument/2006/relationships/customXml" Target="../ink/ink158.xml"/><Relationship Id="rId45" Type="http://schemas.openxmlformats.org/officeDocument/2006/relationships/image" Target="../media/image157.png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52.xml"/><Relationship Id="rId36" Type="http://schemas.openxmlformats.org/officeDocument/2006/relationships/customXml" Target="../ink/ink156.xml"/><Relationship Id="rId10" Type="http://schemas.openxmlformats.org/officeDocument/2006/relationships/customXml" Target="../ink/ink143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4" Type="http://schemas.openxmlformats.org/officeDocument/2006/relationships/customXml" Target="../ink/ink160.xml"/><Relationship Id="rId4" Type="http://schemas.openxmlformats.org/officeDocument/2006/relationships/customXml" Target="../ink/ink140.xml"/><Relationship Id="rId9" Type="http://schemas.openxmlformats.org/officeDocument/2006/relationships/image" Target="../media/image139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148.png"/><Relationship Id="rId30" Type="http://schemas.openxmlformats.org/officeDocument/2006/relationships/customXml" Target="../ink/ink153.xml"/><Relationship Id="rId35" Type="http://schemas.openxmlformats.org/officeDocument/2006/relationships/image" Target="../media/image152.png"/><Relationship Id="rId43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.xml"/><Relationship Id="rId13" Type="http://schemas.openxmlformats.org/officeDocument/2006/relationships/image" Target="../media/image164.png"/><Relationship Id="rId18" Type="http://schemas.openxmlformats.org/officeDocument/2006/relationships/customXml" Target="../ink/ink170.xml"/><Relationship Id="rId3" Type="http://schemas.openxmlformats.org/officeDocument/2006/relationships/image" Target="../media/image159.png"/><Relationship Id="rId21" Type="http://schemas.openxmlformats.org/officeDocument/2006/relationships/image" Target="../media/image168.png"/><Relationship Id="rId7" Type="http://schemas.openxmlformats.org/officeDocument/2006/relationships/image" Target="../media/image161.png"/><Relationship Id="rId12" Type="http://schemas.openxmlformats.org/officeDocument/2006/relationships/customXml" Target="../ink/ink167.xml"/><Relationship Id="rId17" Type="http://schemas.openxmlformats.org/officeDocument/2006/relationships/image" Target="../media/image166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0" Type="http://schemas.openxmlformats.org/officeDocument/2006/relationships/customXml" Target="../ink/ink1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1" Type="http://schemas.openxmlformats.org/officeDocument/2006/relationships/image" Target="../media/image163.png"/><Relationship Id="rId5" Type="http://schemas.openxmlformats.org/officeDocument/2006/relationships/image" Target="../media/image160.png"/><Relationship Id="rId15" Type="http://schemas.openxmlformats.org/officeDocument/2006/relationships/image" Target="../media/image165.png"/><Relationship Id="rId10" Type="http://schemas.openxmlformats.org/officeDocument/2006/relationships/customXml" Target="../ink/ink166.xml"/><Relationship Id="rId19" Type="http://schemas.openxmlformats.org/officeDocument/2006/relationships/image" Target="../media/image167.png"/><Relationship Id="rId4" Type="http://schemas.openxmlformats.org/officeDocument/2006/relationships/customXml" Target="../ink/ink163.xml"/><Relationship Id="rId9" Type="http://schemas.openxmlformats.org/officeDocument/2006/relationships/image" Target="../media/image162.png"/><Relationship Id="rId14" Type="http://schemas.openxmlformats.org/officeDocument/2006/relationships/customXml" Target="../ink/ink16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21" Type="http://schemas.openxmlformats.org/officeDocument/2006/relationships/image" Target="../media/image178.png"/><Relationship Id="rId42" Type="http://schemas.openxmlformats.org/officeDocument/2006/relationships/customXml" Target="../ink/ink192.xml"/><Relationship Id="rId47" Type="http://schemas.openxmlformats.org/officeDocument/2006/relationships/image" Target="../media/image191.png"/><Relationship Id="rId63" Type="http://schemas.openxmlformats.org/officeDocument/2006/relationships/customXml" Target="../ink/ink203.xml"/><Relationship Id="rId68" Type="http://schemas.openxmlformats.org/officeDocument/2006/relationships/image" Target="../media/image201.png"/><Relationship Id="rId84" Type="http://schemas.openxmlformats.org/officeDocument/2006/relationships/customXml" Target="../ink/ink214.xml"/><Relationship Id="rId89" Type="http://schemas.openxmlformats.org/officeDocument/2006/relationships/image" Target="../media/image211.png"/><Relationship Id="rId112" Type="http://schemas.openxmlformats.org/officeDocument/2006/relationships/customXml" Target="../ink/ink228.xml"/><Relationship Id="rId16" Type="http://schemas.openxmlformats.org/officeDocument/2006/relationships/customXml" Target="../ink/ink179.xml"/><Relationship Id="rId107" Type="http://schemas.openxmlformats.org/officeDocument/2006/relationships/image" Target="../media/image220.png"/><Relationship Id="rId11" Type="http://schemas.openxmlformats.org/officeDocument/2006/relationships/image" Target="../media/image173.png"/><Relationship Id="rId24" Type="http://schemas.openxmlformats.org/officeDocument/2006/relationships/customXml" Target="../ink/ink183.xml"/><Relationship Id="rId32" Type="http://schemas.openxmlformats.org/officeDocument/2006/relationships/customXml" Target="../ink/ink187.xml"/><Relationship Id="rId37" Type="http://schemas.openxmlformats.org/officeDocument/2006/relationships/image" Target="../media/image186.png"/><Relationship Id="rId40" Type="http://schemas.openxmlformats.org/officeDocument/2006/relationships/customXml" Target="../ink/ink191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200.xml"/><Relationship Id="rId66" Type="http://schemas.openxmlformats.org/officeDocument/2006/relationships/image" Target="../media/image200.png"/><Relationship Id="rId74" Type="http://schemas.openxmlformats.org/officeDocument/2006/relationships/image" Target="../media/image204.png"/><Relationship Id="rId79" Type="http://schemas.openxmlformats.org/officeDocument/2006/relationships/customXml" Target="../ink/ink211.xml"/><Relationship Id="rId87" Type="http://schemas.openxmlformats.org/officeDocument/2006/relationships/image" Target="../media/image210.png"/><Relationship Id="rId102" Type="http://schemas.openxmlformats.org/officeDocument/2006/relationships/customXml" Target="../ink/ink223.xml"/><Relationship Id="rId110" Type="http://schemas.openxmlformats.org/officeDocument/2006/relationships/customXml" Target="../ink/ink227.xml"/><Relationship Id="rId115" Type="http://schemas.openxmlformats.org/officeDocument/2006/relationships/image" Target="../media/image224.png"/><Relationship Id="rId5" Type="http://schemas.openxmlformats.org/officeDocument/2006/relationships/image" Target="../media/image170.png"/><Relationship Id="rId61" Type="http://schemas.openxmlformats.org/officeDocument/2006/relationships/customXml" Target="../ink/ink202.xml"/><Relationship Id="rId82" Type="http://schemas.openxmlformats.org/officeDocument/2006/relationships/customXml" Target="../ink/ink213.xml"/><Relationship Id="rId90" Type="http://schemas.openxmlformats.org/officeDocument/2006/relationships/customXml" Target="../ink/ink217.xml"/><Relationship Id="rId95" Type="http://schemas.openxmlformats.org/officeDocument/2006/relationships/image" Target="../media/image214.png"/><Relationship Id="rId19" Type="http://schemas.openxmlformats.org/officeDocument/2006/relationships/image" Target="../media/image177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81.png"/><Relationship Id="rId30" Type="http://schemas.openxmlformats.org/officeDocument/2006/relationships/customXml" Target="../ink/ink186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64" Type="http://schemas.openxmlformats.org/officeDocument/2006/relationships/image" Target="../media/image199.png"/><Relationship Id="rId69" Type="http://schemas.openxmlformats.org/officeDocument/2006/relationships/customXml" Target="../ink/ink206.xml"/><Relationship Id="rId77" Type="http://schemas.openxmlformats.org/officeDocument/2006/relationships/customXml" Target="../ink/ink210.xml"/><Relationship Id="rId100" Type="http://schemas.openxmlformats.org/officeDocument/2006/relationships/customXml" Target="../ink/ink222.xml"/><Relationship Id="rId105" Type="http://schemas.openxmlformats.org/officeDocument/2006/relationships/image" Target="../media/image219.png"/><Relationship Id="rId113" Type="http://schemas.openxmlformats.org/officeDocument/2006/relationships/image" Target="../media/image223.png"/><Relationship Id="rId8" Type="http://schemas.openxmlformats.org/officeDocument/2006/relationships/customXml" Target="../ink/ink175.xml"/><Relationship Id="rId51" Type="http://schemas.openxmlformats.org/officeDocument/2006/relationships/image" Target="../media/image193.png"/><Relationship Id="rId72" Type="http://schemas.openxmlformats.org/officeDocument/2006/relationships/image" Target="../media/image203.png"/><Relationship Id="rId80" Type="http://schemas.openxmlformats.org/officeDocument/2006/relationships/customXml" Target="../ink/ink212.xml"/><Relationship Id="rId85" Type="http://schemas.openxmlformats.org/officeDocument/2006/relationships/image" Target="../media/image209.png"/><Relationship Id="rId93" Type="http://schemas.openxmlformats.org/officeDocument/2006/relationships/image" Target="../media/image213.png"/><Relationship Id="rId98" Type="http://schemas.openxmlformats.org/officeDocument/2006/relationships/customXml" Target="../ink/ink221.xml"/><Relationship Id="rId3" Type="http://schemas.openxmlformats.org/officeDocument/2006/relationships/image" Target="../media/image169.png"/><Relationship Id="rId12" Type="http://schemas.openxmlformats.org/officeDocument/2006/relationships/customXml" Target="../ink/ink177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197.png"/><Relationship Id="rId67" Type="http://schemas.openxmlformats.org/officeDocument/2006/relationships/customXml" Target="../ink/ink205.xml"/><Relationship Id="rId103" Type="http://schemas.openxmlformats.org/officeDocument/2006/relationships/image" Target="../media/image218.png"/><Relationship Id="rId108" Type="http://schemas.openxmlformats.org/officeDocument/2006/relationships/customXml" Target="../ink/ink226.xml"/><Relationship Id="rId20" Type="http://schemas.openxmlformats.org/officeDocument/2006/relationships/customXml" Target="../ink/ink181.xml"/><Relationship Id="rId41" Type="http://schemas.openxmlformats.org/officeDocument/2006/relationships/image" Target="../media/image188.png"/><Relationship Id="rId54" Type="http://schemas.openxmlformats.org/officeDocument/2006/relationships/customXml" Target="../ink/ink198.xml"/><Relationship Id="rId62" Type="http://schemas.openxmlformats.org/officeDocument/2006/relationships/image" Target="../media/image198.png"/><Relationship Id="rId70" Type="http://schemas.openxmlformats.org/officeDocument/2006/relationships/image" Target="../media/image202.png"/><Relationship Id="rId75" Type="http://schemas.openxmlformats.org/officeDocument/2006/relationships/customXml" Target="../ink/ink209.xml"/><Relationship Id="rId83" Type="http://schemas.openxmlformats.org/officeDocument/2006/relationships/image" Target="../media/image208.png"/><Relationship Id="rId88" Type="http://schemas.openxmlformats.org/officeDocument/2006/relationships/customXml" Target="../ink/ink216.xml"/><Relationship Id="rId91" Type="http://schemas.openxmlformats.org/officeDocument/2006/relationships/image" Target="../media/image212.png"/><Relationship Id="rId96" Type="http://schemas.openxmlformats.org/officeDocument/2006/relationships/customXml" Target="../ink/ink220.xml"/><Relationship Id="rId111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6" Type="http://schemas.openxmlformats.org/officeDocument/2006/relationships/customXml" Target="../ink/ink225.xml"/><Relationship Id="rId114" Type="http://schemas.openxmlformats.org/officeDocument/2006/relationships/customXml" Target="../ink/ink229.xml"/><Relationship Id="rId10" Type="http://schemas.openxmlformats.org/officeDocument/2006/relationships/customXml" Target="../ink/ink176.xml"/><Relationship Id="rId31" Type="http://schemas.openxmlformats.org/officeDocument/2006/relationships/image" Target="../media/image183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customXml" Target="../ink/ink204.xml"/><Relationship Id="rId73" Type="http://schemas.openxmlformats.org/officeDocument/2006/relationships/customXml" Target="../ink/ink208.xml"/><Relationship Id="rId78" Type="http://schemas.openxmlformats.org/officeDocument/2006/relationships/image" Target="../media/image206.png"/><Relationship Id="rId81" Type="http://schemas.openxmlformats.org/officeDocument/2006/relationships/image" Target="../media/image207.png"/><Relationship Id="rId86" Type="http://schemas.openxmlformats.org/officeDocument/2006/relationships/customXml" Target="../ink/ink215.xml"/><Relationship Id="rId94" Type="http://schemas.openxmlformats.org/officeDocument/2006/relationships/customXml" Target="../ink/ink219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4" Type="http://schemas.openxmlformats.org/officeDocument/2006/relationships/customXml" Target="../ink/ink173.xml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80.xml"/><Relationship Id="rId39" Type="http://schemas.openxmlformats.org/officeDocument/2006/relationships/image" Target="../media/image187.png"/><Relationship Id="rId109" Type="http://schemas.openxmlformats.org/officeDocument/2006/relationships/image" Target="../media/image221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195.png"/><Relationship Id="rId76" Type="http://schemas.openxmlformats.org/officeDocument/2006/relationships/image" Target="../media/image205.png"/><Relationship Id="rId97" Type="http://schemas.openxmlformats.org/officeDocument/2006/relationships/image" Target="../media/image215.png"/><Relationship Id="rId104" Type="http://schemas.openxmlformats.org/officeDocument/2006/relationships/customXml" Target="../ink/ink224.xml"/><Relationship Id="rId7" Type="http://schemas.openxmlformats.org/officeDocument/2006/relationships/image" Target="../media/image171.png"/><Relationship Id="rId71" Type="http://schemas.openxmlformats.org/officeDocument/2006/relationships/customXml" Target="../ink/ink207.xml"/><Relationship Id="rId92" Type="http://schemas.openxmlformats.org/officeDocument/2006/relationships/customXml" Target="../ink/ink218.xml"/><Relationship Id="rId2" Type="http://schemas.openxmlformats.org/officeDocument/2006/relationships/customXml" Target="../ink/ink172.xml"/><Relationship Id="rId29" Type="http://schemas.openxmlformats.org/officeDocument/2006/relationships/image" Target="../media/image1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2.xml"/><Relationship Id="rId117" Type="http://schemas.openxmlformats.org/officeDocument/2006/relationships/image" Target="../media/image282.png"/><Relationship Id="rId21" Type="http://schemas.openxmlformats.org/officeDocument/2006/relationships/image" Target="../media/image234.png"/><Relationship Id="rId42" Type="http://schemas.openxmlformats.org/officeDocument/2006/relationships/customXml" Target="../ink/ink250.xml"/><Relationship Id="rId47" Type="http://schemas.openxmlformats.org/officeDocument/2006/relationships/image" Target="../media/image247.png"/><Relationship Id="rId63" Type="http://schemas.openxmlformats.org/officeDocument/2006/relationships/image" Target="../media/image255.png"/><Relationship Id="rId68" Type="http://schemas.openxmlformats.org/officeDocument/2006/relationships/customXml" Target="../ink/ink263.xml"/><Relationship Id="rId84" Type="http://schemas.openxmlformats.org/officeDocument/2006/relationships/customXml" Target="../ink/ink271.xml"/><Relationship Id="rId89" Type="http://schemas.openxmlformats.org/officeDocument/2006/relationships/image" Target="../media/image268.png"/><Relationship Id="rId112" Type="http://schemas.openxmlformats.org/officeDocument/2006/relationships/customXml" Target="../ink/ink285.xml"/><Relationship Id="rId133" Type="http://schemas.openxmlformats.org/officeDocument/2006/relationships/image" Target="../media/image290.png"/><Relationship Id="rId138" Type="http://schemas.openxmlformats.org/officeDocument/2006/relationships/customXml" Target="../ink/ink298.xml"/><Relationship Id="rId154" Type="http://schemas.openxmlformats.org/officeDocument/2006/relationships/customXml" Target="../ink/ink306.xml"/><Relationship Id="rId159" Type="http://schemas.openxmlformats.org/officeDocument/2006/relationships/image" Target="../media/image303.png"/><Relationship Id="rId170" Type="http://schemas.openxmlformats.org/officeDocument/2006/relationships/customXml" Target="../ink/ink314.xml"/><Relationship Id="rId16" Type="http://schemas.openxmlformats.org/officeDocument/2006/relationships/customXml" Target="../ink/ink237.xml"/><Relationship Id="rId107" Type="http://schemas.openxmlformats.org/officeDocument/2006/relationships/image" Target="../media/image277.png"/><Relationship Id="rId11" Type="http://schemas.openxmlformats.org/officeDocument/2006/relationships/image" Target="../media/image229.png"/><Relationship Id="rId32" Type="http://schemas.openxmlformats.org/officeDocument/2006/relationships/customXml" Target="../ink/ink245.xml"/><Relationship Id="rId37" Type="http://schemas.openxmlformats.org/officeDocument/2006/relationships/image" Target="../media/image242.png"/><Relationship Id="rId53" Type="http://schemas.openxmlformats.org/officeDocument/2006/relationships/image" Target="../media/image250.png"/><Relationship Id="rId58" Type="http://schemas.openxmlformats.org/officeDocument/2006/relationships/customXml" Target="../ink/ink258.xml"/><Relationship Id="rId74" Type="http://schemas.openxmlformats.org/officeDocument/2006/relationships/customXml" Target="../ink/ink266.xml"/><Relationship Id="rId79" Type="http://schemas.openxmlformats.org/officeDocument/2006/relationships/image" Target="../media/image263.png"/><Relationship Id="rId102" Type="http://schemas.openxmlformats.org/officeDocument/2006/relationships/customXml" Target="../ink/ink280.xml"/><Relationship Id="rId123" Type="http://schemas.openxmlformats.org/officeDocument/2006/relationships/image" Target="../media/image285.png"/><Relationship Id="rId128" Type="http://schemas.openxmlformats.org/officeDocument/2006/relationships/customXml" Target="../ink/ink293.xml"/><Relationship Id="rId144" Type="http://schemas.openxmlformats.org/officeDocument/2006/relationships/customXml" Target="../ink/ink301.xml"/><Relationship Id="rId149" Type="http://schemas.openxmlformats.org/officeDocument/2006/relationships/image" Target="../media/image298.png"/><Relationship Id="rId5" Type="http://schemas.openxmlformats.org/officeDocument/2006/relationships/image" Target="../media/image226.png"/><Relationship Id="rId90" Type="http://schemas.openxmlformats.org/officeDocument/2006/relationships/customXml" Target="../ink/ink274.xml"/><Relationship Id="rId95" Type="http://schemas.openxmlformats.org/officeDocument/2006/relationships/image" Target="../media/image271.png"/><Relationship Id="rId160" Type="http://schemas.openxmlformats.org/officeDocument/2006/relationships/customXml" Target="../ink/ink309.xml"/><Relationship Id="rId165" Type="http://schemas.openxmlformats.org/officeDocument/2006/relationships/image" Target="../media/image306.png"/><Relationship Id="rId22" Type="http://schemas.openxmlformats.org/officeDocument/2006/relationships/customXml" Target="../ink/ink240.xml"/><Relationship Id="rId27" Type="http://schemas.openxmlformats.org/officeDocument/2006/relationships/image" Target="../media/image237.png"/><Relationship Id="rId43" Type="http://schemas.openxmlformats.org/officeDocument/2006/relationships/image" Target="../media/image245.png"/><Relationship Id="rId48" Type="http://schemas.openxmlformats.org/officeDocument/2006/relationships/customXml" Target="../ink/ink253.xml"/><Relationship Id="rId64" Type="http://schemas.openxmlformats.org/officeDocument/2006/relationships/customXml" Target="../ink/ink261.xml"/><Relationship Id="rId69" Type="http://schemas.openxmlformats.org/officeDocument/2006/relationships/image" Target="../media/image258.png"/><Relationship Id="rId113" Type="http://schemas.openxmlformats.org/officeDocument/2006/relationships/image" Target="../media/image280.png"/><Relationship Id="rId118" Type="http://schemas.openxmlformats.org/officeDocument/2006/relationships/customXml" Target="../ink/ink288.xml"/><Relationship Id="rId134" Type="http://schemas.openxmlformats.org/officeDocument/2006/relationships/customXml" Target="../ink/ink296.xml"/><Relationship Id="rId139" Type="http://schemas.openxmlformats.org/officeDocument/2006/relationships/image" Target="../media/image293.png"/><Relationship Id="rId80" Type="http://schemas.openxmlformats.org/officeDocument/2006/relationships/customXml" Target="../ink/ink269.xml"/><Relationship Id="rId85" Type="http://schemas.openxmlformats.org/officeDocument/2006/relationships/image" Target="../media/image266.png"/><Relationship Id="rId150" Type="http://schemas.openxmlformats.org/officeDocument/2006/relationships/customXml" Target="../ink/ink304.xml"/><Relationship Id="rId155" Type="http://schemas.openxmlformats.org/officeDocument/2006/relationships/image" Target="../media/image301.png"/><Relationship Id="rId171" Type="http://schemas.openxmlformats.org/officeDocument/2006/relationships/image" Target="../media/image309.png"/><Relationship Id="rId12" Type="http://schemas.openxmlformats.org/officeDocument/2006/relationships/customXml" Target="../ink/ink235.xml"/><Relationship Id="rId17" Type="http://schemas.openxmlformats.org/officeDocument/2006/relationships/image" Target="../media/image232.png"/><Relationship Id="rId33" Type="http://schemas.openxmlformats.org/officeDocument/2006/relationships/image" Target="../media/image240.png"/><Relationship Id="rId38" Type="http://schemas.openxmlformats.org/officeDocument/2006/relationships/customXml" Target="../ink/ink248.xml"/><Relationship Id="rId59" Type="http://schemas.openxmlformats.org/officeDocument/2006/relationships/image" Target="../media/image253.png"/><Relationship Id="rId103" Type="http://schemas.openxmlformats.org/officeDocument/2006/relationships/image" Target="../media/image275.png"/><Relationship Id="rId108" Type="http://schemas.openxmlformats.org/officeDocument/2006/relationships/customXml" Target="../ink/ink283.xml"/><Relationship Id="rId124" Type="http://schemas.openxmlformats.org/officeDocument/2006/relationships/customXml" Target="../ink/ink291.xml"/><Relationship Id="rId129" Type="http://schemas.openxmlformats.org/officeDocument/2006/relationships/image" Target="../media/image288.png"/><Relationship Id="rId54" Type="http://schemas.openxmlformats.org/officeDocument/2006/relationships/customXml" Target="../ink/ink256.xml"/><Relationship Id="rId70" Type="http://schemas.openxmlformats.org/officeDocument/2006/relationships/customXml" Target="../ink/ink264.xml"/><Relationship Id="rId75" Type="http://schemas.openxmlformats.org/officeDocument/2006/relationships/image" Target="../media/image261.png"/><Relationship Id="rId91" Type="http://schemas.openxmlformats.org/officeDocument/2006/relationships/image" Target="../media/image269.png"/><Relationship Id="rId96" Type="http://schemas.openxmlformats.org/officeDocument/2006/relationships/customXml" Target="../ink/ink277.xml"/><Relationship Id="rId140" Type="http://schemas.openxmlformats.org/officeDocument/2006/relationships/customXml" Target="../ink/ink299.xml"/><Relationship Id="rId145" Type="http://schemas.openxmlformats.org/officeDocument/2006/relationships/image" Target="../media/image296.png"/><Relationship Id="rId161" Type="http://schemas.openxmlformats.org/officeDocument/2006/relationships/image" Target="../media/image304.png"/><Relationship Id="rId166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49" Type="http://schemas.openxmlformats.org/officeDocument/2006/relationships/image" Target="../media/image248.png"/><Relationship Id="rId57" Type="http://schemas.openxmlformats.org/officeDocument/2006/relationships/image" Target="../media/image252.png"/><Relationship Id="rId106" Type="http://schemas.openxmlformats.org/officeDocument/2006/relationships/customXml" Target="../ink/ink282.xml"/><Relationship Id="rId114" Type="http://schemas.openxmlformats.org/officeDocument/2006/relationships/customXml" Target="../ink/ink286.xml"/><Relationship Id="rId119" Type="http://schemas.openxmlformats.org/officeDocument/2006/relationships/image" Target="../media/image283.png"/><Relationship Id="rId127" Type="http://schemas.openxmlformats.org/officeDocument/2006/relationships/image" Target="../media/image287.png"/><Relationship Id="rId10" Type="http://schemas.openxmlformats.org/officeDocument/2006/relationships/customXml" Target="../ink/ink234.xml"/><Relationship Id="rId31" Type="http://schemas.openxmlformats.org/officeDocument/2006/relationships/image" Target="../media/image239.png"/><Relationship Id="rId44" Type="http://schemas.openxmlformats.org/officeDocument/2006/relationships/customXml" Target="../ink/ink251.xml"/><Relationship Id="rId52" Type="http://schemas.openxmlformats.org/officeDocument/2006/relationships/customXml" Target="../ink/ink255.xml"/><Relationship Id="rId60" Type="http://schemas.openxmlformats.org/officeDocument/2006/relationships/customXml" Target="../ink/ink259.xml"/><Relationship Id="rId65" Type="http://schemas.openxmlformats.org/officeDocument/2006/relationships/image" Target="../media/image256.png"/><Relationship Id="rId73" Type="http://schemas.openxmlformats.org/officeDocument/2006/relationships/image" Target="../media/image260.png"/><Relationship Id="rId78" Type="http://schemas.openxmlformats.org/officeDocument/2006/relationships/customXml" Target="../ink/ink268.xml"/><Relationship Id="rId81" Type="http://schemas.openxmlformats.org/officeDocument/2006/relationships/image" Target="../media/image264.png"/><Relationship Id="rId86" Type="http://schemas.openxmlformats.org/officeDocument/2006/relationships/customXml" Target="../ink/ink272.xml"/><Relationship Id="rId94" Type="http://schemas.openxmlformats.org/officeDocument/2006/relationships/customXml" Target="../ink/ink276.xml"/><Relationship Id="rId99" Type="http://schemas.openxmlformats.org/officeDocument/2006/relationships/image" Target="../media/image273.png"/><Relationship Id="rId101" Type="http://schemas.openxmlformats.org/officeDocument/2006/relationships/image" Target="../media/image274.png"/><Relationship Id="rId122" Type="http://schemas.openxmlformats.org/officeDocument/2006/relationships/customXml" Target="../ink/ink290.xml"/><Relationship Id="rId130" Type="http://schemas.openxmlformats.org/officeDocument/2006/relationships/customXml" Target="../ink/ink294.xml"/><Relationship Id="rId135" Type="http://schemas.openxmlformats.org/officeDocument/2006/relationships/image" Target="../media/image291.png"/><Relationship Id="rId143" Type="http://schemas.openxmlformats.org/officeDocument/2006/relationships/image" Target="../media/image295.png"/><Relationship Id="rId148" Type="http://schemas.openxmlformats.org/officeDocument/2006/relationships/customXml" Target="../ink/ink303.xml"/><Relationship Id="rId151" Type="http://schemas.openxmlformats.org/officeDocument/2006/relationships/image" Target="../media/image299.png"/><Relationship Id="rId156" Type="http://schemas.openxmlformats.org/officeDocument/2006/relationships/customXml" Target="../ink/ink307.xml"/><Relationship Id="rId164" Type="http://schemas.openxmlformats.org/officeDocument/2006/relationships/customXml" Target="../ink/ink311.xml"/><Relationship Id="rId169" Type="http://schemas.openxmlformats.org/officeDocument/2006/relationships/image" Target="../media/image308.png"/><Relationship Id="rId4" Type="http://schemas.openxmlformats.org/officeDocument/2006/relationships/customXml" Target="../ink/ink231.xml"/><Relationship Id="rId9" Type="http://schemas.openxmlformats.org/officeDocument/2006/relationships/image" Target="../media/image228.png"/><Relationship Id="rId13" Type="http://schemas.openxmlformats.org/officeDocument/2006/relationships/image" Target="../media/image230.png"/><Relationship Id="rId18" Type="http://schemas.openxmlformats.org/officeDocument/2006/relationships/customXml" Target="../ink/ink238.xml"/><Relationship Id="rId39" Type="http://schemas.openxmlformats.org/officeDocument/2006/relationships/image" Target="../media/image243.png"/><Relationship Id="rId109" Type="http://schemas.openxmlformats.org/officeDocument/2006/relationships/image" Target="../media/image278.png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51.png"/><Relationship Id="rId76" Type="http://schemas.openxmlformats.org/officeDocument/2006/relationships/customXml" Target="../ink/ink267.xml"/><Relationship Id="rId97" Type="http://schemas.openxmlformats.org/officeDocument/2006/relationships/image" Target="../media/image272.png"/><Relationship Id="rId104" Type="http://schemas.openxmlformats.org/officeDocument/2006/relationships/customXml" Target="../ink/ink281.xml"/><Relationship Id="rId120" Type="http://schemas.openxmlformats.org/officeDocument/2006/relationships/customXml" Target="../ink/ink289.xml"/><Relationship Id="rId125" Type="http://schemas.openxmlformats.org/officeDocument/2006/relationships/image" Target="../media/image286.png"/><Relationship Id="rId141" Type="http://schemas.openxmlformats.org/officeDocument/2006/relationships/image" Target="../media/image294.png"/><Relationship Id="rId146" Type="http://schemas.openxmlformats.org/officeDocument/2006/relationships/customXml" Target="../ink/ink302.xml"/><Relationship Id="rId167" Type="http://schemas.openxmlformats.org/officeDocument/2006/relationships/image" Target="../media/image307.png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92" Type="http://schemas.openxmlformats.org/officeDocument/2006/relationships/customXml" Target="../ink/ink275.xml"/><Relationship Id="rId162" Type="http://schemas.openxmlformats.org/officeDocument/2006/relationships/customXml" Target="../ink/ink310.xml"/><Relationship Id="rId2" Type="http://schemas.openxmlformats.org/officeDocument/2006/relationships/customXml" Target="../ink/ink230.xml"/><Relationship Id="rId29" Type="http://schemas.openxmlformats.org/officeDocument/2006/relationships/image" Target="../media/image238.png"/><Relationship Id="rId24" Type="http://schemas.openxmlformats.org/officeDocument/2006/relationships/customXml" Target="../ink/ink241.xml"/><Relationship Id="rId40" Type="http://schemas.openxmlformats.org/officeDocument/2006/relationships/customXml" Target="../ink/ink249.xml"/><Relationship Id="rId45" Type="http://schemas.openxmlformats.org/officeDocument/2006/relationships/image" Target="../media/image246.png"/><Relationship Id="rId66" Type="http://schemas.openxmlformats.org/officeDocument/2006/relationships/customXml" Target="../ink/ink262.xml"/><Relationship Id="rId87" Type="http://schemas.openxmlformats.org/officeDocument/2006/relationships/image" Target="../media/image267.png"/><Relationship Id="rId110" Type="http://schemas.openxmlformats.org/officeDocument/2006/relationships/customXml" Target="../ink/ink284.xml"/><Relationship Id="rId115" Type="http://schemas.openxmlformats.org/officeDocument/2006/relationships/image" Target="../media/image281.png"/><Relationship Id="rId131" Type="http://schemas.openxmlformats.org/officeDocument/2006/relationships/image" Target="../media/image289.png"/><Relationship Id="rId136" Type="http://schemas.openxmlformats.org/officeDocument/2006/relationships/customXml" Target="../ink/ink297.xml"/><Relationship Id="rId157" Type="http://schemas.openxmlformats.org/officeDocument/2006/relationships/image" Target="../media/image302.png"/><Relationship Id="rId61" Type="http://schemas.openxmlformats.org/officeDocument/2006/relationships/image" Target="../media/image254.png"/><Relationship Id="rId82" Type="http://schemas.openxmlformats.org/officeDocument/2006/relationships/customXml" Target="../ink/ink270.xml"/><Relationship Id="rId152" Type="http://schemas.openxmlformats.org/officeDocument/2006/relationships/customXml" Target="../ink/ink305.xml"/><Relationship Id="rId19" Type="http://schemas.openxmlformats.org/officeDocument/2006/relationships/image" Target="../media/image233.png"/><Relationship Id="rId14" Type="http://schemas.openxmlformats.org/officeDocument/2006/relationships/customXml" Target="../ink/ink236.xml"/><Relationship Id="rId30" Type="http://schemas.openxmlformats.org/officeDocument/2006/relationships/customXml" Target="../ink/ink244.xml"/><Relationship Id="rId35" Type="http://schemas.openxmlformats.org/officeDocument/2006/relationships/image" Target="../media/image241.png"/><Relationship Id="rId56" Type="http://schemas.openxmlformats.org/officeDocument/2006/relationships/customXml" Target="../ink/ink257.xml"/><Relationship Id="rId77" Type="http://schemas.openxmlformats.org/officeDocument/2006/relationships/image" Target="../media/image262.png"/><Relationship Id="rId100" Type="http://schemas.openxmlformats.org/officeDocument/2006/relationships/customXml" Target="../ink/ink279.xml"/><Relationship Id="rId105" Type="http://schemas.openxmlformats.org/officeDocument/2006/relationships/image" Target="../media/image276.png"/><Relationship Id="rId126" Type="http://schemas.openxmlformats.org/officeDocument/2006/relationships/customXml" Target="../ink/ink292.xml"/><Relationship Id="rId147" Type="http://schemas.openxmlformats.org/officeDocument/2006/relationships/image" Target="../media/image297.png"/><Relationship Id="rId168" Type="http://schemas.openxmlformats.org/officeDocument/2006/relationships/customXml" Target="../ink/ink313.xml"/><Relationship Id="rId8" Type="http://schemas.openxmlformats.org/officeDocument/2006/relationships/customXml" Target="../ink/ink233.xml"/><Relationship Id="rId51" Type="http://schemas.openxmlformats.org/officeDocument/2006/relationships/image" Target="../media/image249.png"/><Relationship Id="rId72" Type="http://schemas.openxmlformats.org/officeDocument/2006/relationships/customXml" Target="../ink/ink265.xml"/><Relationship Id="rId93" Type="http://schemas.openxmlformats.org/officeDocument/2006/relationships/image" Target="../media/image270.png"/><Relationship Id="rId98" Type="http://schemas.openxmlformats.org/officeDocument/2006/relationships/customXml" Target="../ink/ink278.xml"/><Relationship Id="rId121" Type="http://schemas.openxmlformats.org/officeDocument/2006/relationships/image" Target="../media/image284.png"/><Relationship Id="rId142" Type="http://schemas.openxmlformats.org/officeDocument/2006/relationships/customXml" Target="../ink/ink300.xml"/><Relationship Id="rId163" Type="http://schemas.openxmlformats.org/officeDocument/2006/relationships/image" Target="../media/image305.png"/><Relationship Id="rId3" Type="http://schemas.openxmlformats.org/officeDocument/2006/relationships/image" Target="../media/image225.png"/><Relationship Id="rId25" Type="http://schemas.openxmlformats.org/officeDocument/2006/relationships/image" Target="../media/image236.png"/><Relationship Id="rId46" Type="http://schemas.openxmlformats.org/officeDocument/2006/relationships/customXml" Target="../ink/ink252.xml"/><Relationship Id="rId67" Type="http://schemas.openxmlformats.org/officeDocument/2006/relationships/image" Target="../media/image257.png"/><Relationship Id="rId116" Type="http://schemas.openxmlformats.org/officeDocument/2006/relationships/customXml" Target="../ink/ink287.xml"/><Relationship Id="rId137" Type="http://schemas.openxmlformats.org/officeDocument/2006/relationships/image" Target="../media/image292.png"/><Relationship Id="rId158" Type="http://schemas.openxmlformats.org/officeDocument/2006/relationships/customXml" Target="../ink/ink308.xml"/><Relationship Id="rId20" Type="http://schemas.openxmlformats.org/officeDocument/2006/relationships/customXml" Target="../ink/ink239.xml"/><Relationship Id="rId41" Type="http://schemas.openxmlformats.org/officeDocument/2006/relationships/image" Target="../media/image244.png"/><Relationship Id="rId62" Type="http://schemas.openxmlformats.org/officeDocument/2006/relationships/customXml" Target="../ink/ink260.xml"/><Relationship Id="rId83" Type="http://schemas.openxmlformats.org/officeDocument/2006/relationships/image" Target="../media/image265.png"/><Relationship Id="rId88" Type="http://schemas.openxmlformats.org/officeDocument/2006/relationships/customXml" Target="../ink/ink273.xml"/><Relationship Id="rId111" Type="http://schemas.openxmlformats.org/officeDocument/2006/relationships/image" Target="../media/image279.png"/><Relationship Id="rId132" Type="http://schemas.openxmlformats.org/officeDocument/2006/relationships/customXml" Target="../ink/ink295.xml"/><Relationship Id="rId153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3.xml"/><Relationship Id="rId21" Type="http://schemas.openxmlformats.org/officeDocument/2006/relationships/image" Target="../media/image319.png"/><Relationship Id="rId42" Type="http://schemas.openxmlformats.org/officeDocument/2006/relationships/image" Target="../media/image329.png"/><Relationship Id="rId63" Type="http://schemas.openxmlformats.org/officeDocument/2006/relationships/customXml" Target="../ink/ink346.xml"/><Relationship Id="rId84" Type="http://schemas.openxmlformats.org/officeDocument/2006/relationships/image" Target="../media/image350.png"/><Relationship Id="rId138" Type="http://schemas.openxmlformats.org/officeDocument/2006/relationships/customXml" Target="../ink/ink384.xml"/><Relationship Id="rId159" Type="http://schemas.openxmlformats.org/officeDocument/2006/relationships/image" Target="../media/image387.png"/><Relationship Id="rId170" Type="http://schemas.openxmlformats.org/officeDocument/2006/relationships/customXml" Target="../ink/ink400.xml"/><Relationship Id="rId191" Type="http://schemas.openxmlformats.org/officeDocument/2006/relationships/customXml" Target="../ink/ink411.xml"/><Relationship Id="rId205" Type="http://schemas.openxmlformats.org/officeDocument/2006/relationships/image" Target="../media/image409.png"/><Relationship Id="rId16" Type="http://schemas.openxmlformats.org/officeDocument/2006/relationships/customXml" Target="../ink/ink322.xml"/><Relationship Id="rId107" Type="http://schemas.openxmlformats.org/officeDocument/2006/relationships/customXml" Target="../ink/ink368.xml"/><Relationship Id="rId11" Type="http://schemas.openxmlformats.org/officeDocument/2006/relationships/image" Target="../media/image314.png"/><Relationship Id="rId32" Type="http://schemas.openxmlformats.org/officeDocument/2006/relationships/image" Target="../media/image324.png"/><Relationship Id="rId37" Type="http://schemas.openxmlformats.org/officeDocument/2006/relationships/customXml" Target="../ink/ink333.xml"/><Relationship Id="rId53" Type="http://schemas.openxmlformats.org/officeDocument/2006/relationships/customXml" Target="../ink/ink341.xml"/><Relationship Id="rId58" Type="http://schemas.openxmlformats.org/officeDocument/2006/relationships/image" Target="../media/image337.png"/><Relationship Id="rId74" Type="http://schemas.openxmlformats.org/officeDocument/2006/relationships/image" Target="../media/image345.png"/><Relationship Id="rId79" Type="http://schemas.openxmlformats.org/officeDocument/2006/relationships/customXml" Target="../ink/ink354.xml"/><Relationship Id="rId102" Type="http://schemas.openxmlformats.org/officeDocument/2006/relationships/image" Target="../media/image359.png"/><Relationship Id="rId123" Type="http://schemas.openxmlformats.org/officeDocument/2006/relationships/customXml" Target="../ink/ink376.xml"/><Relationship Id="rId128" Type="http://schemas.openxmlformats.org/officeDocument/2006/relationships/image" Target="../media/image372.png"/><Relationship Id="rId144" Type="http://schemas.openxmlformats.org/officeDocument/2006/relationships/customXml" Target="../ink/ink387.xml"/><Relationship Id="rId149" Type="http://schemas.openxmlformats.org/officeDocument/2006/relationships/image" Target="../media/image382.png"/><Relationship Id="rId5" Type="http://schemas.openxmlformats.org/officeDocument/2006/relationships/image" Target="../media/image311.png"/><Relationship Id="rId90" Type="http://schemas.openxmlformats.org/officeDocument/2006/relationships/image" Target="../media/image353.png"/><Relationship Id="rId95" Type="http://schemas.openxmlformats.org/officeDocument/2006/relationships/customXml" Target="../ink/ink362.xml"/><Relationship Id="rId160" Type="http://schemas.openxmlformats.org/officeDocument/2006/relationships/customXml" Target="../ink/ink395.xml"/><Relationship Id="rId165" Type="http://schemas.openxmlformats.org/officeDocument/2006/relationships/image" Target="../media/image390.png"/><Relationship Id="rId181" Type="http://schemas.openxmlformats.org/officeDocument/2006/relationships/image" Target="../media/image398.png"/><Relationship Id="rId186" Type="http://schemas.openxmlformats.org/officeDocument/2006/relationships/image" Target="../media/image400.png"/><Relationship Id="rId22" Type="http://schemas.openxmlformats.org/officeDocument/2006/relationships/customXml" Target="../ink/ink325.xml"/><Relationship Id="rId27" Type="http://schemas.openxmlformats.org/officeDocument/2006/relationships/customXml" Target="../ink/ink328.xml"/><Relationship Id="rId43" Type="http://schemas.openxmlformats.org/officeDocument/2006/relationships/customXml" Target="../ink/ink336.xml"/><Relationship Id="rId48" Type="http://schemas.openxmlformats.org/officeDocument/2006/relationships/image" Target="../media/image332.png"/><Relationship Id="rId64" Type="http://schemas.openxmlformats.org/officeDocument/2006/relationships/image" Target="../media/image340.png"/><Relationship Id="rId69" Type="http://schemas.openxmlformats.org/officeDocument/2006/relationships/customXml" Target="../ink/ink349.xml"/><Relationship Id="rId113" Type="http://schemas.openxmlformats.org/officeDocument/2006/relationships/customXml" Target="../ink/ink371.xml"/><Relationship Id="rId118" Type="http://schemas.openxmlformats.org/officeDocument/2006/relationships/image" Target="../media/image367.png"/><Relationship Id="rId134" Type="http://schemas.openxmlformats.org/officeDocument/2006/relationships/customXml" Target="../ink/ink382.xml"/><Relationship Id="rId139" Type="http://schemas.openxmlformats.org/officeDocument/2006/relationships/image" Target="../media/image377.png"/><Relationship Id="rId80" Type="http://schemas.openxmlformats.org/officeDocument/2006/relationships/image" Target="../media/image348.png"/><Relationship Id="rId85" Type="http://schemas.openxmlformats.org/officeDocument/2006/relationships/customXml" Target="../ink/ink357.xml"/><Relationship Id="rId150" Type="http://schemas.openxmlformats.org/officeDocument/2006/relationships/customXml" Target="../ink/ink390.xml"/><Relationship Id="rId155" Type="http://schemas.openxmlformats.org/officeDocument/2006/relationships/image" Target="../media/image385.png"/><Relationship Id="rId171" Type="http://schemas.openxmlformats.org/officeDocument/2006/relationships/image" Target="../media/image393.png"/><Relationship Id="rId176" Type="http://schemas.openxmlformats.org/officeDocument/2006/relationships/customXml" Target="../ink/ink403.xml"/><Relationship Id="rId192" Type="http://schemas.openxmlformats.org/officeDocument/2006/relationships/image" Target="../media/image403.png"/><Relationship Id="rId197" Type="http://schemas.openxmlformats.org/officeDocument/2006/relationships/image" Target="../media/image405.png"/><Relationship Id="rId201" Type="http://schemas.openxmlformats.org/officeDocument/2006/relationships/image" Target="../media/image407.png"/><Relationship Id="rId12" Type="http://schemas.openxmlformats.org/officeDocument/2006/relationships/customXml" Target="../ink/ink320.xml"/><Relationship Id="rId17" Type="http://schemas.openxmlformats.org/officeDocument/2006/relationships/image" Target="../media/image317.png"/><Relationship Id="rId33" Type="http://schemas.openxmlformats.org/officeDocument/2006/relationships/customXml" Target="../ink/ink331.xml"/><Relationship Id="rId38" Type="http://schemas.openxmlformats.org/officeDocument/2006/relationships/image" Target="../media/image327.png"/><Relationship Id="rId59" Type="http://schemas.openxmlformats.org/officeDocument/2006/relationships/customXml" Target="../ink/ink344.xml"/><Relationship Id="rId103" Type="http://schemas.openxmlformats.org/officeDocument/2006/relationships/customXml" Target="../ink/ink366.xml"/><Relationship Id="rId108" Type="http://schemas.openxmlformats.org/officeDocument/2006/relationships/image" Target="../media/image362.png"/><Relationship Id="rId124" Type="http://schemas.openxmlformats.org/officeDocument/2006/relationships/image" Target="../media/image370.png"/><Relationship Id="rId129" Type="http://schemas.openxmlformats.org/officeDocument/2006/relationships/customXml" Target="../ink/ink379.xml"/><Relationship Id="rId54" Type="http://schemas.openxmlformats.org/officeDocument/2006/relationships/image" Target="../media/image335.png"/><Relationship Id="rId70" Type="http://schemas.openxmlformats.org/officeDocument/2006/relationships/image" Target="../media/image343.png"/><Relationship Id="rId75" Type="http://schemas.openxmlformats.org/officeDocument/2006/relationships/customXml" Target="../ink/ink352.xml"/><Relationship Id="rId91" Type="http://schemas.openxmlformats.org/officeDocument/2006/relationships/customXml" Target="../ink/ink360.xml"/><Relationship Id="rId96" Type="http://schemas.openxmlformats.org/officeDocument/2006/relationships/image" Target="../media/image356.png"/><Relationship Id="rId140" Type="http://schemas.openxmlformats.org/officeDocument/2006/relationships/customXml" Target="../ink/ink385.xml"/><Relationship Id="rId145" Type="http://schemas.openxmlformats.org/officeDocument/2006/relationships/image" Target="../media/image380.png"/><Relationship Id="rId161" Type="http://schemas.openxmlformats.org/officeDocument/2006/relationships/image" Target="../media/image388.png"/><Relationship Id="rId166" Type="http://schemas.openxmlformats.org/officeDocument/2006/relationships/customXml" Target="../ink/ink398.xml"/><Relationship Id="rId182" Type="http://schemas.openxmlformats.org/officeDocument/2006/relationships/customXml" Target="../ink/ink406.xml"/><Relationship Id="rId187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7.xml"/><Relationship Id="rId23" Type="http://schemas.openxmlformats.org/officeDocument/2006/relationships/customXml" Target="../ink/ink326.xml"/><Relationship Id="rId28" Type="http://schemas.openxmlformats.org/officeDocument/2006/relationships/image" Target="../media/image322.png"/><Relationship Id="rId49" Type="http://schemas.openxmlformats.org/officeDocument/2006/relationships/customXml" Target="../ink/ink339.xml"/><Relationship Id="rId114" Type="http://schemas.openxmlformats.org/officeDocument/2006/relationships/image" Target="../media/image365.png"/><Relationship Id="rId119" Type="http://schemas.openxmlformats.org/officeDocument/2006/relationships/customXml" Target="../ink/ink374.xml"/><Relationship Id="rId44" Type="http://schemas.openxmlformats.org/officeDocument/2006/relationships/image" Target="../media/image330.png"/><Relationship Id="rId60" Type="http://schemas.openxmlformats.org/officeDocument/2006/relationships/image" Target="../media/image338.png"/><Relationship Id="rId65" Type="http://schemas.openxmlformats.org/officeDocument/2006/relationships/customXml" Target="../ink/ink347.xml"/><Relationship Id="rId81" Type="http://schemas.openxmlformats.org/officeDocument/2006/relationships/customXml" Target="../ink/ink355.xml"/><Relationship Id="rId86" Type="http://schemas.openxmlformats.org/officeDocument/2006/relationships/image" Target="../media/image351.png"/><Relationship Id="rId130" Type="http://schemas.openxmlformats.org/officeDocument/2006/relationships/customXml" Target="../ink/ink380.xml"/><Relationship Id="rId135" Type="http://schemas.openxmlformats.org/officeDocument/2006/relationships/image" Target="../media/image375.png"/><Relationship Id="rId151" Type="http://schemas.openxmlformats.org/officeDocument/2006/relationships/image" Target="../media/image383.png"/><Relationship Id="rId156" Type="http://schemas.openxmlformats.org/officeDocument/2006/relationships/customXml" Target="../ink/ink393.xml"/><Relationship Id="rId177" Type="http://schemas.openxmlformats.org/officeDocument/2006/relationships/image" Target="../media/image396.png"/><Relationship Id="rId198" Type="http://schemas.openxmlformats.org/officeDocument/2006/relationships/customXml" Target="../ink/ink415.xml"/><Relationship Id="rId172" Type="http://schemas.openxmlformats.org/officeDocument/2006/relationships/customXml" Target="../ink/ink401.xml"/><Relationship Id="rId193" Type="http://schemas.openxmlformats.org/officeDocument/2006/relationships/customXml" Target="../ink/ink412.xml"/><Relationship Id="rId202" Type="http://schemas.openxmlformats.org/officeDocument/2006/relationships/customXml" Target="../ink/ink417.xml"/><Relationship Id="rId13" Type="http://schemas.openxmlformats.org/officeDocument/2006/relationships/image" Target="../media/image315.png"/><Relationship Id="rId18" Type="http://schemas.openxmlformats.org/officeDocument/2006/relationships/customXml" Target="../ink/ink323.xml"/><Relationship Id="rId39" Type="http://schemas.openxmlformats.org/officeDocument/2006/relationships/customXml" Target="../ink/ink334.xml"/><Relationship Id="rId109" Type="http://schemas.openxmlformats.org/officeDocument/2006/relationships/customXml" Target="../ink/ink369.xml"/><Relationship Id="rId34" Type="http://schemas.openxmlformats.org/officeDocument/2006/relationships/image" Target="../media/image325.png"/><Relationship Id="rId50" Type="http://schemas.openxmlformats.org/officeDocument/2006/relationships/image" Target="../media/image333.png"/><Relationship Id="rId55" Type="http://schemas.openxmlformats.org/officeDocument/2006/relationships/customXml" Target="../ink/ink342.xml"/><Relationship Id="rId76" Type="http://schemas.openxmlformats.org/officeDocument/2006/relationships/image" Target="../media/image346.png"/><Relationship Id="rId97" Type="http://schemas.openxmlformats.org/officeDocument/2006/relationships/customXml" Target="../ink/ink363.xml"/><Relationship Id="rId104" Type="http://schemas.openxmlformats.org/officeDocument/2006/relationships/image" Target="../media/image360.png"/><Relationship Id="rId120" Type="http://schemas.openxmlformats.org/officeDocument/2006/relationships/image" Target="../media/image368.png"/><Relationship Id="rId125" Type="http://schemas.openxmlformats.org/officeDocument/2006/relationships/customXml" Target="../ink/ink377.xml"/><Relationship Id="rId141" Type="http://schemas.openxmlformats.org/officeDocument/2006/relationships/image" Target="../media/image378.png"/><Relationship Id="rId146" Type="http://schemas.openxmlformats.org/officeDocument/2006/relationships/customXml" Target="../ink/ink388.xml"/><Relationship Id="rId167" Type="http://schemas.openxmlformats.org/officeDocument/2006/relationships/image" Target="../media/image391.png"/><Relationship Id="rId188" Type="http://schemas.openxmlformats.org/officeDocument/2006/relationships/image" Target="../media/image401.png"/><Relationship Id="rId7" Type="http://schemas.openxmlformats.org/officeDocument/2006/relationships/image" Target="../media/image312.png"/><Relationship Id="rId71" Type="http://schemas.openxmlformats.org/officeDocument/2006/relationships/customXml" Target="../ink/ink350.xml"/><Relationship Id="rId92" Type="http://schemas.openxmlformats.org/officeDocument/2006/relationships/image" Target="../media/image354.png"/><Relationship Id="rId162" Type="http://schemas.openxmlformats.org/officeDocument/2006/relationships/customXml" Target="../ink/ink396.xml"/><Relationship Id="rId183" Type="http://schemas.openxmlformats.org/officeDocument/2006/relationships/image" Target="../media/image399.png"/><Relationship Id="rId2" Type="http://schemas.openxmlformats.org/officeDocument/2006/relationships/customXml" Target="../ink/ink315.xml"/><Relationship Id="rId29" Type="http://schemas.openxmlformats.org/officeDocument/2006/relationships/customXml" Target="../ink/ink329.xml"/><Relationship Id="rId24" Type="http://schemas.openxmlformats.org/officeDocument/2006/relationships/image" Target="../media/image320.png"/><Relationship Id="rId40" Type="http://schemas.openxmlformats.org/officeDocument/2006/relationships/image" Target="../media/image328.png"/><Relationship Id="rId45" Type="http://schemas.openxmlformats.org/officeDocument/2006/relationships/customXml" Target="../ink/ink337.xml"/><Relationship Id="rId66" Type="http://schemas.openxmlformats.org/officeDocument/2006/relationships/image" Target="../media/image341.png"/><Relationship Id="rId87" Type="http://schemas.openxmlformats.org/officeDocument/2006/relationships/customXml" Target="../ink/ink358.xml"/><Relationship Id="rId110" Type="http://schemas.openxmlformats.org/officeDocument/2006/relationships/image" Target="../media/image363.png"/><Relationship Id="rId115" Type="http://schemas.openxmlformats.org/officeDocument/2006/relationships/customXml" Target="../ink/ink372.xml"/><Relationship Id="rId131" Type="http://schemas.openxmlformats.org/officeDocument/2006/relationships/image" Target="../media/image373.png"/><Relationship Id="rId136" Type="http://schemas.openxmlformats.org/officeDocument/2006/relationships/customXml" Target="../ink/ink383.xml"/><Relationship Id="rId157" Type="http://schemas.openxmlformats.org/officeDocument/2006/relationships/image" Target="../media/image386.png"/><Relationship Id="rId178" Type="http://schemas.openxmlformats.org/officeDocument/2006/relationships/customXml" Target="../ink/ink404.xml"/><Relationship Id="rId61" Type="http://schemas.openxmlformats.org/officeDocument/2006/relationships/customXml" Target="../ink/ink345.xml"/><Relationship Id="rId82" Type="http://schemas.openxmlformats.org/officeDocument/2006/relationships/image" Target="../media/image349.png"/><Relationship Id="rId152" Type="http://schemas.openxmlformats.org/officeDocument/2006/relationships/customXml" Target="../ink/ink391.xml"/><Relationship Id="rId173" Type="http://schemas.openxmlformats.org/officeDocument/2006/relationships/image" Target="../media/image394.png"/><Relationship Id="rId194" Type="http://schemas.openxmlformats.org/officeDocument/2006/relationships/image" Target="../media/image404.png"/><Relationship Id="rId199" Type="http://schemas.openxmlformats.org/officeDocument/2006/relationships/image" Target="../media/image406.png"/><Relationship Id="rId203" Type="http://schemas.openxmlformats.org/officeDocument/2006/relationships/image" Target="../media/image408.png"/><Relationship Id="rId19" Type="http://schemas.openxmlformats.org/officeDocument/2006/relationships/image" Target="../media/image318.png"/><Relationship Id="rId14" Type="http://schemas.openxmlformats.org/officeDocument/2006/relationships/customXml" Target="../ink/ink321.xml"/><Relationship Id="rId30" Type="http://schemas.openxmlformats.org/officeDocument/2006/relationships/image" Target="../media/image323.png"/><Relationship Id="rId35" Type="http://schemas.openxmlformats.org/officeDocument/2006/relationships/customXml" Target="../ink/ink332.xml"/><Relationship Id="rId56" Type="http://schemas.openxmlformats.org/officeDocument/2006/relationships/image" Target="../media/image336.png"/><Relationship Id="rId77" Type="http://schemas.openxmlformats.org/officeDocument/2006/relationships/customXml" Target="../ink/ink353.xml"/><Relationship Id="rId100" Type="http://schemas.openxmlformats.org/officeDocument/2006/relationships/image" Target="../media/image358.png"/><Relationship Id="rId105" Type="http://schemas.openxmlformats.org/officeDocument/2006/relationships/customXml" Target="../ink/ink367.xml"/><Relationship Id="rId126" Type="http://schemas.openxmlformats.org/officeDocument/2006/relationships/image" Target="../media/image371.png"/><Relationship Id="rId147" Type="http://schemas.openxmlformats.org/officeDocument/2006/relationships/image" Target="../media/image381.png"/><Relationship Id="rId168" Type="http://schemas.openxmlformats.org/officeDocument/2006/relationships/customXml" Target="../ink/ink399.xml"/><Relationship Id="rId8" Type="http://schemas.openxmlformats.org/officeDocument/2006/relationships/customXml" Target="../ink/ink318.xml"/><Relationship Id="rId51" Type="http://schemas.openxmlformats.org/officeDocument/2006/relationships/customXml" Target="../ink/ink340.xml"/><Relationship Id="rId72" Type="http://schemas.openxmlformats.org/officeDocument/2006/relationships/image" Target="../media/image344.png"/><Relationship Id="rId93" Type="http://schemas.openxmlformats.org/officeDocument/2006/relationships/customXml" Target="../ink/ink361.xml"/><Relationship Id="rId98" Type="http://schemas.openxmlformats.org/officeDocument/2006/relationships/image" Target="../media/image357.png"/><Relationship Id="rId121" Type="http://schemas.openxmlformats.org/officeDocument/2006/relationships/customXml" Target="../ink/ink375.xml"/><Relationship Id="rId142" Type="http://schemas.openxmlformats.org/officeDocument/2006/relationships/customXml" Target="../ink/ink386.xml"/><Relationship Id="rId163" Type="http://schemas.openxmlformats.org/officeDocument/2006/relationships/image" Target="../media/image389.png"/><Relationship Id="rId184" Type="http://schemas.openxmlformats.org/officeDocument/2006/relationships/customXml" Target="../ink/ink407.xml"/><Relationship Id="rId189" Type="http://schemas.openxmlformats.org/officeDocument/2006/relationships/customXml" Target="../ink/ink410.xml"/><Relationship Id="rId3" Type="http://schemas.openxmlformats.org/officeDocument/2006/relationships/image" Target="../media/image310.png"/><Relationship Id="rId25" Type="http://schemas.openxmlformats.org/officeDocument/2006/relationships/customXml" Target="../ink/ink327.xml"/><Relationship Id="rId46" Type="http://schemas.openxmlformats.org/officeDocument/2006/relationships/image" Target="../media/image331.png"/><Relationship Id="rId67" Type="http://schemas.openxmlformats.org/officeDocument/2006/relationships/customXml" Target="../ink/ink348.xml"/><Relationship Id="rId116" Type="http://schemas.openxmlformats.org/officeDocument/2006/relationships/image" Target="../media/image366.png"/><Relationship Id="rId137" Type="http://schemas.openxmlformats.org/officeDocument/2006/relationships/image" Target="../media/image376.png"/><Relationship Id="rId158" Type="http://schemas.openxmlformats.org/officeDocument/2006/relationships/customXml" Target="../ink/ink394.xml"/><Relationship Id="rId20" Type="http://schemas.openxmlformats.org/officeDocument/2006/relationships/customXml" Target="../ink/ink324.xml"/><Relationship Id="rId41" Type="http://schemas.openxmlformats.org/officeDocument/2006/relationships/customXml" Target="../ink/ink335.xml"/><Relationship Id="rId62" Type="http://schemas.openxmlformats.org/officeDocument/2006/relationships/image" Target="../media/image339.png"/><Relationship Id="rId83" Type="http://schemas.openxmlformats.org/officeDocument/2006/relationships/customXml" Target="../ink/ink356.xml"/><Relationship Id="rId88" Type="http://schemas.openxmlformats.org/officeDocument/2006/relationships/image" Target="../media/image352.png"/><Relationship Id="rId111" Type="http://schemas.openxmlformats.org/officeDocument/2006/relationships/customXml" Target="../ink/ink370.xml"/><Relationship Id="rId132" Type="http://schemas.openxmlformats.org/officeDocument/2006/relationships/customXml" Target="../ink/ink381.xml"/><Relationship Id="rId153" Type="http://schemas.openxmlformats.org/officeDocument/2006/relationships/image" Target="../media/image384.png"/><Relationship Id="rId174" Type="http://schemas.openxmlformats.org/officeDocument/2006/relationships/customXml" Target="../ink/ink402.xml"/><Relationship Id="rId179" Type="http://schemas.openxmlformats.org/officeDocument/2006/relationships/image" Target="../media/image397.png"/><Relationship Id="rId195" Type="http://schemas.openxmlformats.org/officeDocument/2006/relationships/customXml" Target="../ink/ink413.xml"/><Relationship Id="rId190" Type="http://schemas.openxmlformats.org/officeDocument/2006/relationships/image" Target="../media/image402.png"/><Relationship Id="rId204" Type="http://schemas.openxmlformats.org/officeDocument/2006/relationships/customXml" Target="../ink/ink418.xml"/><Relationship Id="rId15" Type="http://schemas.openxmlformats.org/officeDocument/2006/relationships/image" Target="../media/image316.png"/><Relationship Id="rId36" Type="http://schemas.openxmlformats.org/officeDocument/2006/relationships/image" Target="../media/image326.png"/><Relationship Id="rId57" Type="http://schemas.openxmlformats.org/officeDocument/2006/relationships/customXml" Target="../ink/ink343.xml"/><Relationship Id="rId106" Type="http://schemas.openxmlformats.org/officeDocument/2006/relationships/image" Target="../media/image361.png"/><Relationship Id="rId127" Type="http://schemas.openxmlformats.org/officeDocument/2006/relationships/customXml" Target="../ink/ink378.xml"/><Relationship Id="rId10" Type="http://schemas.openxmlformats.org/officeDocument/2006/relationships/customXml" Target="../ink/ink319.xml"/><Relationship Id="rId31" Type="http://schemas.openxmlformats.org/officeDocument/2006/relationships/customXml" Target="../ink/ink330.xml"/><Relationship Id="rId52" Type="http://schemas.openxmlformats.org/officeDocument/2006/relationships/image" Target="../media/image334.png"/><Relationship Id="rId73" Type="http://schemas.openxmlformats.org/officeDocument/2006/relationships/customXml" Target="../ink/ink351.xml"/><Relationship Id="rId78" Type="http://schemas.openxmlformats.org/officeDocument/2006/relationships/image" Target="../media/image347.png"/><Relationship Id="rId94" Type="http://schemas.openxmlformats.org/officeDocument/2006/relationships/image" Target="../media/image355.png"/><Relationship Id="rId99" Type="http://schemas.openxmlformats.org/officeDocument/2006/relationships/customXml" Target="../ink/ink364.xml"/><Relationship Id="rId101" Type="http://schemas.openxmlformats.org/officeDocument/2006/relationships/customXml" Target="../ink/ink365.xml"/><Relationship Id="rId122" Type="http://schemas.openxmlformats.org/officeDocument/2006/relationships/image" Target="../media/image369.png"/><Relationship Id="rId143" Type="http://schemas.openxmlformats.org/officeDocument/2006/relationships/image" Target="../media/image379.png"/><Relationship Id="rId148" Type="http://schemas.openxmlformats.org/officeDocument/2006/relationships/customXml" Target="../ink/ink389.xml"/><Relationship Id="rId164" Type="http://schemas.openxmlformats.org/officeDocument/2006/relationships/customXml" Target="../ink/ink397.xml"/><Relationship Id="rId169" Type="http://schemas.openxmlformats.org/officeDocument/2006/relationships/image" Target="../media/image392.png"/><Relationship Id="rId185" Type="http://schemas.openxmlformats.org/officeDocument/2006/relationships/customXml" Target="../ink/ink408.xml"/><Relationship Id="rId4" Type="http://schemas.openxmlformats.org/officeDocument/2006/relationships/customXml" Target="../ink/ink316.xml"/><Relationship Id="rId9" Type="http://schemas.openxmlformats.org/officeDocument/2006/relationships/image" Target="../media/image313.png"/><Relationship Id="rId180" Type="http://schemas.openxmlformats.org/officeDocument/2006/relationships/customXml" Target="../ink/ink405.xml"/><Relationship Id="rId26" Type="http://schemas.openxmlformats.org/officeDocument/2006/relationships/image" Target="../media/image321.png"/><Relationship Id="rId47" Type="http://schemas.openxmlformats.org/officeDocument/2006/relationships/customXml" Target="../ink/ink338.xml"/><Relationship Id="rId68" Type="http://schemas.openxmlformats.org/officeDocument/2006/relationships/image" Target="../media/image342.png"/><Relationship Id="rId89" Type="http://schemas.openxmlformats.org/officeDocument/2006/relationships/customXml" Target="../ink/ink359.xml"/><Relationship Id="rId112" Type="http://schemas.openxmlformats.org/officeDocument/2006/relationships/image" Target="../media/image364.png"/><Relationship Id="rId133" Type="http://schemas.openxmlformats.org/officeDocument/2006/relationships/image" Target="../media/image374.png"/><Relationship Id="rId154" Type="http://schemas.openxmlformats.org/officeDocument/2006/relationships/customXml" Target="../ink/ink392.xml"/><Relationship Id="rId175" Type="http://schemas.openxmlformats.org/officeDocument/2006/relationships/image" Target="../media/image395.png"/><Relationship Id="rId196" Type="http://schemas.openxmlformats.org/officeDocument/2006/relationships/customXml" Target="../ink/ink414.xml"/><Relationship Id="rId200" Type="http://schemas.openxmlformats.org/officeDocument/2006/relationships/customXml" Target="../ink/ink41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5.png"/><Relationship Id="rId18" Type="http://schemas.openxmlformats.org/officeDocument/2006/relationships/customXml" Target="../ink/ink427.xml"/><Relationship Id="rId26" Type="http://schemas.openxmlformats.org/officeDocument/2006/relationships/customXml" Target="../ink/ink431.xml"/><Relationship Id="rId39" Type="http://schemas.openxmlformats.org/officeDocument/2006/relationships/image" Target="../media/image428.png"/><Relationship Id="rId21" Type="http://schemas.openxmlformats.org/officeDocument/2006/relationships/image" Target="../media/image419.png"/><Relationship Id="rId34" Type="http://schemas.openxmlformats.org/officeDocument/2006/relationships/customXml" Target="../ink/ink435.xml"/><Relationship Id="rId42" Type="http://schemas.openxmlformats.org/officeDocument/2006/relationships/customXml" Target="../ink/ink439.xml"/><Relationship Id="rId47" Type="http://schemas.openxmlformats.org/officeDocument/2006/relationships/image" Target="../media/image432.png"/><Relationship Id="rId50" Type="http://schemas.openxmlformats.org/officeDocument/2006/relationships/customXml" Target="../ink/ink443.xml"/><Relationship Id="rId55" Type="http://schemas.openxmlformats.org/officeDocument/2006/relationships/image" Target="../media/image436.png"/><Relationship Id="rId63" Type="http://schemas.openxmlformats.org/officeDocument/2006/relationships/image" Target="../media/image440.png"/><Relationship Id="rId68" Type="http://schemas.openxmlformats.org/officeDocument/2006/relationships/customXml" Target="../ink/ink452.xml"/><Relationship Id="rId76" Type="http://schemas.openxmlformats.org/officeDocument/2006/relationships/customXml" Target="../ink/ink456.xml"/><Relationship Id="rId84" Type="http://schemas.openxmlformats.org/officeDocument/2006/relationships/customXml" Target="../ink/ink460.xml"/><Relationship Id="rId89" Type="http://schemas.openxmlformats.org/officeDocument/2006/relationships/image" Target="../media/image453.png"/><Relationship Id="rId7" Type="http://schemas.openxmlformats.org/officeDocument/2006/relationships/image" Target="../media/image412.png"/><Relationship Id="rId71" Type="http://schemas.openxmlformats.org/officeDocument/2006/relationships/image" Target="../media/image444.png"/><Relationship Id="rId2" Type="http://schemas.openxmlformats.org/officeDocument/2006/relationships/customXml" Target="../ink/ink419.xml"/><Relationship Id="rId16" Type="http://schemas.openxmlformats.org/officeDocument/2006/relationships/customXml" Target="../ink/ink426.xml"/><Relationship Id="rId29" Type="http://schemas.openxmlformats.org/officeDocument/2006/relationships/image" Target="../media/image423.png"/><Relationship Id="rId11" Type="http://schemas.openxmlformats.org/officeDocument/2006/relationships/image" Target="../media/image414.png"/><Relationship Id="rId24" Type="http://schemas.openxmlformats.org/officeDocument/2006/relationships/customXml" Target="../ink/ink430.xml"/><Relationship Id="rId32" Type="http://schemas.openxmlformats.org/officeDocument/2006/relationships/customXml" Target="../ink/ink434.xml"/><Relationship Id="rId37" Type="http://schemas.openxmlformats.org/officeDocument/2006/relationships/image" Target="../media/image427.png"/><Relationship Id="rId40" Type="http://schemas.openxmlformats.org/officeDocument/2006/relationships/customXml" Target="../ink/ink438.xml"/><Relationship Id="rId45" Type="http://schemas.openxmlformats.org/officeDocument/2006/relationships/image" Target="../media/image431.png"/><Relationship Id="rId53" Type="http://schemas.openxmlformats.org/officeDocument/2006/relationships/image" Target="../media/image435.png"/><Relationship Id="rId58" Type="http://schemas.openxmlformats.org/officeDocument/2006/relationships/customXml" Target="../ink/ink447.xml"/><Relationship Id="rId66" Type="http://schemas.openxmlformats.org/officeDocument/2006/relationships/customXml" Target="../ink/ink451.xml"/><Relationship Id="rId74" Type="http://schemas.openxmlformats.org/officeDocument/2006/relationships/customXml" Target="../ink/ink455.xml"/><Relationship Id="rId79" Type="http://schemas.openxmlformats.org/officeDocument/2006/relationships/image" Target="../media/image448.png"/><Relationship Id="rId87" Type="http://schemas.openxmlformats.org/officeDocument/2006/relationships/image" Target="../media/image452.png"/><Relationship Id="rId5" Type="http://schemas.openxmlformats.org/officeDocument/2006/relationships/image" Target="../media/image411.png"/><Relationship Id="rId61" Type="http://schemas.openxmlformats.org/officeDocument/2006/relationships/image" Target="../media/image439.png"/><Relationship Id="rId82" Type="http://schemas.openxmlformats.org/officeDocument/2006/relationships/customXml" Target="../ink/ink459.xml"/><Relationship Id="rId19" Type="http://schemas.openxmlformats.org/officeDocument/2006/relationships/image" Target="../media/image418.png"/><Relationship Id="rId4" Type="http://schemas.openxmlformats.org/officeDocument/2006/relationships/customXml" Target="../ink/ink420.xml"/><Relationship Id="rId9" Type="http://schemas.openxmlformats.org/officeDocument/2006/relationships/image" Target="../media/image413.png"/><Relationship Id="rId14" Type="http://schemas.openxmlformats.org/officeDocument/2006/relationships/customXml" Target="../ink/ink425.xml"/><Relationship Id="rId22" Type="http://schemas.openxmlformats.org/officeDocument/2006/relationships/customXml" Target="../ink/ink429.xml"/><Relationship Id="rId27" Type="http://schemas.openxmlformats.org/officeDocument/2006/relationships/image" Target="../media/image422.png"/><Relationship Id="rId30" Type="http://schemas.openxmlformats.org/officeDocument/2006/relationships/customXml" Target="../ink/ink433.xml"/><Relationship Id="rId35" Type="http://schemas.openxmlformats.org/officeDocument/2006/relationships/image" Target="../media/image426.png"/><Relationship Id="rId43" Type="http://schemas.openxmlformats.org/officeDocument/2006/relationships/image" Target="../media/image430.png"/><Relationship Id="rId48" Type="http://schemas.openxmlformats.org/officeDocument/2006/relationships/customXml" Target="../ink/ink442.xml"/><Relationship Id="rId56" Type="http://schemas.openxmlformats.org/officeDocument/2006/relationships/customXml" Target="../ink/ink446.xml"/><Relationship Id="rId64" Type="http://schemas.openxmlformats.org/officeDocument/2006/relationships/customXml" Target="../ink/ink450.xml"/><Relationship Id="rId69" Type="http://schemas.openxmlformats.org/officeDocument/2006/relationships/image" Target="../media/image443.png"/><Relationship Id="rId77" Type="http://schemas.openxmlformats.org/officeDocument/2006/relationships/image" Target="../media/image447.png"/><Relationship Id="rId8" Type="http://schemas.openxmlformats.org/officeDocument/2006/relationships/customXml" Target="../ink/ink422.xml"/><Relationship Id="rId51" Type="http://schemas.openxmlformats.org/officeDocument/2006/relationships/image" Target="../media/image434.png"/><Relationship Id="rId72" Type="http://schemas.openxmlformats.org/officeDocument/2006/relationships/customXml" Target="../ink/ink454.xml"/><Relationship Id="rId80" Type="http://schemas.openxmlformats.org/officeDocument/2006/relationships/customXml" Target="../ink/ink458.xml"/><Relationship Id="rId85" Type="http://schemas.openxmlformats.org/officeDocument/2006/relationships/image" Target="../media/image451.png"/><Relationship Id="rId3" Type="http://schemas.openxmlformats.org/officeDocument/2006/relationships/image" Target="../media/image410.png"/><Relationship Id="rId12" Type="http://schemas.openxmlformats.org/officeDocument/2006/relationships/customXml" Target="../ink/ink424.xml"/><Relationship Id="rId17" Type="http://schemas.openxmlformats.org/officeDocument/2006/relationships/image" Target="../media/image417.png"/><Relationship Id="rId25" Type="http://schemas.openxmlformats.org/officeDocument/2006/relationships/image" Target="../media/image421.png"/><Relationship Id="rId33" Type="http://schemas.openxmlformats.org/officeDocument/2006/relationships/image" Target="../media/image425.png"/><Relationship Id="rId38" Type="http://schemas.openxmlformats.org/officeDocument/2006/relationships/customXml" Target="../ink/ink437.xml"/><Relationship Id="rId46" Type="http://schemas.openxmlformats.org/officeDocument/2006/relationships/customXml" Target="../ink/ink441.xml"/><Relationship Id="rId59" Type="http://schemas.openxmlformats.org/officeDocument/2006/relationships/image" Target="../media/image438.png"/><Relationship Id="rId67" Type="http://schemas.openxmlformats.org/officeDocument/2006/relationships/image" Target="../media/image442.png"/><Relationship Id="rId20" Type="http://schemas.openxmlformats.org/officeDocument/2006/relationships/customXml" Target="../ink/ink428.xml"/><Relationship Id="rId41" Type="http://schemas.openxmlformats.org/officeDocument/2006/relationships/image" Target="../media/image429.png"/><Relationship Id="rId54" Type="http://schemas.openxmlformats.org/officeDocument/2006/relationships/customXml" Target="../ink/ink445.xml"/><Relationship Id="rId62" Type="http://schemas.openxmlformats.org/officeDocument/2006/relationships/customXml" Target="../ink/ink449.xml"/><Relationship Id="rId70" Type="http://schemas.openxmlformats.org/officeDocument/2006/relationships/customXml" Target="../ink/ink453.xml"/><Relationship Id="rId75" Type="http://schemas.openxmlformats.org/officeDocument/2006/relationships/image" Target="../media/image446.png"/><Relationship Id="rId83" Type="http://schemas.openxmlformats.org/officeDocument/2006/relationships/image" Target="../media/image450.png"/><Relationship Id="rId88" Type="http://schemas.openxmlformats.org/officeDocument/2006/relationships/customXml" Target="../ink/ink4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1.xml"/><Relationship Id="rId15" Type="http://schemas.openxmlformats.org/officeDocument/2006/relationships/image" Target="../media/image416.png"/><Relationship Id="rId23" Type="http://schemas.openxmlformats.org/officeDocument/2006/relationships/image" Target="../media/image420.png"/><Relationship Id="rId28" Type="http://schemas.openxmlformats.org/officeDocument/2006/relationships/customXml" Target="../ink/ink432.xml"/><Relationship Id="rId36" Type="http://schemas.openxmlformats.org/officeDocument/2006/relationships/customXml" Target="../ink/ink436.xml"/><Relationship Id="rId49" Type="http://schemas.openxmlformats.org/officeDocument/2006/relationships/image" Target="../media/image433.png"/><Relationship Id="rId57" Type="http://schemas.openxmlformats.org/officeDocument/2006/relationships/image" Target="../media/image437.png"/><Relationship Id="rId10" Type="http://schemas.openxmlformats.org/officeDocument/2006/relationships/customXml" Target="../ink/ink423.xml"/><Relationship Id="rId31" Type="http://schemas.openxmlformats.org/officeDocument/2006/relationships/image" Target="../media/image424.png"/><Relationship Id="rId44" Type="http://schemas.openxmlformats.org/officeDocument/2006/relationships/customXml" Target="../ink/ink440.xml"/><Relationship Id="rId52" Type="http://schemas.openxmlformats.org/officeDocument/2006/relationships/customXml" Target="../ink/ink444.xml"/><Relationship Id="rId60" Type="http://schemas.openxmlformats.org/officeDocument/2006/relationships/customXml" Target="../ink/ink448.xml"/><Relationship Id="rId65" Type="http://schemas.openxmlformats.org/officeDocument/2006/relationships/image" Target="../media/image441.png"/><Relationship Id="rId73" Type="http://schemas.openxmlformats.org/officeDocument/2006/relationships/image" Target="../media/image445.png"/><Relationship Id="rId78" Type="http://schemas.openxmlformats.org/officeDocument/2006/relationships/customXml" Target="../ink/ink457.xml"/><Relationship Id="rId81" Type="http://schemas.openxmlformats.org/officeDocument/2006/relationships/image" Target="../media/image449.png"/><Relationship Id="rId86" Type="http://schemas.openxmlformats.org/officeDocument/2006/relationships/customXml" Target="../ink/ink4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D1F2E-EF7B-422E-88FE-C06B1DDD33BF}"/>
                  </a:ext>
                </a:extLst>
              </p14:cNvPr>
              <p14:cNvContentPartPr/>
              <p14:nvPr/>
            </p14:nvContentPartPr>
            <p14:xfrm>
              <a:off x="2598811" y="557971"/>
              <a:ext cx="320400" cy="5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D1F2E-EF7B-422E-88FE-C06B1DDD3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0811" y="522331"/>
                <a:ext cx="3560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B81981-4B37-4240-89C9-616686139527}"/>
                  </a:ext>
                </a:extLst>
              </p14:cNvPr>
              <p14:cNvContentPartPr/>
              <p14:nvPr/>
            </p14:nvContentPartPr>
            <p14:xfrm>
              <a:off x="3002371" y="822571"/>
              <a:ext cx="307800" cy="29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B81981-4B37-4240-89C9-616686139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4371" y="786931"/>
                <a:ext cx="3434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A9A95A-D4B1-4D41-BC29-7BF12D63B510}"/>
                  </a:ext>
                </a:extLst>
              </p14:cNvPr>
              <p14:cNvContentPartPr/>
              <p14:nvPr/>
            </p14:nvContentPartPr>
            <p14:xfrm>
              <a:off x="3430051" y="431251"/>
              <a:ext cx="571680" cy="63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A9A95A-D4B1-4D41-BC29-7BF12D63B5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2051" y="395611"/>
                <a:ext cx="60732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B06B03-0B08-4F98-99AD-DEE4DE51355F}"/>
                  </a:ext>
                </a:extLst>
              </p14:cNvPr>
              <p14:cNvContentPartPr/>
              <p14:nvPr/>
            </p14:nvContentPartPr>
            <p14:xfrm>
              <a:off x="3697891" y="637891"/>
              <a:ext cx="244800" cy="9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B06B03-0B08-4F98-99AD-DEE4DE5135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9891" y="601891"/>
                <a:ext cx="280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21E486-9C08-4153-B192-6BA9AF911BDB}"/>
                  </a:ext>
                </a:extLst>
              </p14:cNvPr>
              <p14:cNvContentPartPr/>
              <p14:nvPr/>
            </p14:nvContentPartPr>
            <p14:xfrm>
              <a:off x="4128091" y="357091"/>
              <a:ext cx="718920" cy="48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21E486-9C08-4153-B192-6BA9AF911B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0451" y="321091"/>
                <a:ext cx="754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64DFF6-7305-468D-8AAA-8FD8F61A9B2E}"/>
                  </a:ext>
                </a:extLst>
              </p14:cNvPr>
              <p14:cNvContentPartPr/>
              <p14:nvPr/>
            </p14:nvContentPartPr>
            <p14:xfrm>
              <a:off x="5030251" y="524491"/>
              <a:ext cx="374760" cy="41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64DFF6-7305-468D-8AAA-8FD8F61A9B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12611" y="488491"/>
                <a:ext cx="4104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A69AE2-6852-4592-8055-6625D05D5B57}"/>
                  </a:ext>
                </a:extLst>
              </p14:cNvPr>
              <p14:cNvContentPartPr/>
              <p14:nvPr/>
            </p14:nvContentPartPr>
            <p14:xfrm>
              <a:off x="6505891" y="557971"/>
              <a:ext cx="765720" cy="337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A69AE2-6852-4592-8055-6625D05D5B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7891" y="521971"/>
                <a:ext cx="8013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6E1822-FD07-401E-A541-140BF5D84D2F}"/>
                  </a:ext>
                </a:extLst>
              </p14:cNvPr>
              <p14:cNvContentPartPr/>
              <p14:nvPr/>
            </p14:nvContentPartPr>
            <p14:xfrm>
              <a:off x="7508131" y="613051"/>
              <a:ext cx="400320" cy="37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6E1822-FD07-401E-A541-140BF5D84D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0491" y="577051"/>
                <a:ext cx="4359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B9F7CA-6233-46A6-952F-834B3D2F883C}"/>
                  </a:ext>
                </a:extLst>
              </p14:cNvPr>
              <p14:cNvContentPartPr/>
              <p14:nvPr/>
            </p14:nvContentPartPr>
            <p14:xfrm>
              <a:off x="8552851" y="550051"/>
              <a:ext cx="254520" cy="27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B9F7CA-6233-46A6-952F-834B3D2F88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5211" y="514411"/>
                <a:ext cx="2901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F3EAFC-1D28-42FE-8005-ADB9C4E6B204}"/>
                  </a:ext>
                </a:extLst>
              </p14:cNvPr>
              <p14:cNvContentPartPr/>
              <p14:nvPr/>
            </p14:nvContentPartPr>
            <p14:xfrm>
              <a:off x="8953891" y="406771"/>
              <a:ext cx="557280" cy="491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F3EAFC-1D28-42FE-8005-ADB9C4E6B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36251" y="371131"/>
                <a:ext cx="5929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B20F1E-CA13-4C12-9541-2A1507F42E62}"/>
                  </a:ext>
                </a:extLst>
              </p14:cNvPr>
              <p14:cNvContentPartPr/>
              <p14:nvPr/>
            </p14:nvContentPartPr>
            <p14:xfrm>
              <a:off x="2653531" y="872971"/>
              <a:ext cx="6886800" cy="947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B20F1E-CA13-4C12-9541-2A1507F42E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5891" y="836971"/>
                <a:ext cx="69224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AC1FF9-B26F-4BE1-988F-FCB5714C7606}"/>
                  </a:ext>
                </a:extLst>
              </p14:cNvPr>
              <p14:cNvContentPartPr/>
              <p14:nvPr/>
            </p14:nvContentPartPr>
            <p14:xfrm>
              <a:off x="1893211" y="2427451"/>
              <a:ext cx="180360" cy="62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AC1FF9-B26F-4BE1-988F-FCB5714C76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1211" y="2283451"/>
                <a:ext cx="324000" cy="91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782D31E-C5AF-4EE7-AB6B-501DED8B9A76}"/>
              </a:ext>
            </a:extLst>
          </p:cNvPr>
          <p:cNvGrpSpPr/>
          <p:nvPr/>
        </p:nvGrpSpPr>
        <p:grpSpPr>
          <a:xfrm>
            <a:off x="1901131" y="267091"/>
            <a:ext cx="9768600" cy="5235480"/>
            <a:chOff x="1901131" y="267091"/>
            <a:chExt cx="9768600" cy="523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845646-C714-4BAA-A5F4-E26212B165E5}"/>
                    </a:ext>
                  </a:extLst>
                </p14:cNvPr>
                <p14:cNvContentPartPr/>
                <p14:nvPr/>
              </p14:nvContentPartPr>
              <p14:xfrm>
                <a:off x="1950091" y="2111731"/>
                <a:ext cx="994680" cy="124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845646-C714-4BAA-A5F4-E26212B165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4091" y="2075731"/>
                  <a:ext cx="106632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55EA45-93F3-483B-8D06-3ADC801EC1BA}"/>
                    </a:ext>
                  </a:extLst>
                </p14:cNvPr>
                <p14:cNvContentPartPr/>
                <p14:nvPr/>
              </p14:nvContentPartPr>
              <p14:xfrm>
                <a:off x="3196051" y="2354371"/>
                <a:ext cx="313560" cy="43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55EA45-93F3-483B-8D06-3ADC801EC1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0051" y="2318731"/>
                  <a:ext cx="385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0D9FD0-6D4C-4531-8343-BFD7AEFF7762}"/>
                    </a:ext>
                  </a:extLst>
                </p14:cNvPr>
                <p14:cNvContentPartPr/>
                <p14:nvPr/>
              </p14:nvContentPartPr>
              <p14:xfrm>
                <a:off x="3454891" y="2386771"/>
                <a:ext cx="602280" cy="38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0D9FD0-6D4C-4531-8343-BFD7AEFF77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19251" y="2351131"/>
                  <a:ext cx="6739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979DCB-76E3-4C79-9E78-0B570EA15E98}"/>
                    </a:ext>
                  </a:extLst>
                </p14:cNvPr>
                <p14:cNvContentPartPr/>
                <p14:nvPr/>
              </p14:nvContentPartPr>
              <p14:xfrm>
                <a:off x="4132771" y="2466691"/>
                <a:ext cx="491760" cy="26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979DCB-76E3-4C79-9E78-0B570EA15E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97131" y="2431051"/>
                  <a:ext cx="563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A04B9F-7551-4C73-8003-F6798894C92A}"/>
                    </a:ext>
                  </a:extLst>
                </p14:cNvPr>
                <p14:cNvContentPartPr/>
                <p14:nvPr/>
              </p14:nvContentPartPr>
              <p14:xfrm>
                <a:off x="4587451" y="2429251"/>
                <a:ext cx="294840" cy="20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A04B9F-7551-4C73-8003-F6798894C9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1811" y="2393251"/>
                  <a:ext cx="366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C7D0C8-5505-4EEE-9781-CF75D443CDAA}"/>
                    </a:ext>
                  </a:extLst>
                </p14:cNvPr>
                <p14:cNvContentPartPr/>
                <p14:nvPr/>
              </p14:nvContentPartPr>
              <p14:xfrm>
                <a:off x="4935931" y="2200651"/>
                <a:ext cx="318240" cy="34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C7D0C8-5505-4EEE-9781-CF75D443CD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9931" y="2164651"/>
                  <a:ext cx="389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861928-0B5E-4EED-B54C-72F9CDB767C8}"/>
                    </a:ext>
                  </a:extLst>
                </p14:cNvPr>
                <p14:cNvContentPartPr/>
                <p14:nvPr/>
              </p14:nvContentPartPr>
              <p14:xfrm>
                <a:off x="5429491" y="2214691"/>
                <a:ext cx="365760" cy="18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861928-0B5E-4EED-B54C-72F9CDB767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3491" y="2178691"/>
                  <a:ext cx="437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3FB1C7-41D2-4956-BC2D-471AD9800FA3}"/>
                    </a:ext>
                  </a:extLst>
                </p14:cNvPr>
                <p14:cNvContentPartPr/>
                <p14:nvPr/>
              </p14:nvContentPartPr>
              <p14:xfrm>
                <a:off x="5842051" y="1941451"/>
                <a:ext cx="487800" cy="29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3FB1C7-41D2-4956-BC2D-471AD9800F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06411" y="1905811"/>
                  <a:ext cx="559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C5167E-067F-4B49-83CD-548CCF7B7C11}"/>
                    </a:ext>
                  </a:extLst>
                </p14:cNvPr>
                <p14:cNvContentPartPr/>
                <p14:nvPr/>
              </p14:nvContentPartPr>
              <p14:xfrm>
                <a:off x="5850331" y="2015611"/>
                <a:ext cx="333000" cy="6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C5167E-067F-4B49-83CD-548CCF7B7C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4331" y="1979611"/>
                  <a:ext cx="404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7FA598-E53C-46D1-BBB2-83F24C2BEBDA}"/>
                    </a:ext>
                  </a:extLst>
                </p14:cNvPr>
                <p14:cNvContentPartPr/>
                <p14:nvPr/>
              </p14:nvContentPartPr>
              <p14:xfrm>
                <a:off x="6432811" y="2022811"/>
                <a:ext cx="111600" cy="9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7FA598-E53C-46D1-BBB2-83F24C2BEB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97171" y="1986811"/>
                  <a:ext cx="183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EA356F-3010-4E13-AE3E-81FC2EA4C977}"/>
                    </a:ext>
                  </a:extLst>
                </p14:cNvPr>
                <p14:cNvContentPartPr/>
                <p14:nvPr/>
              </p14:nvContentPartPr>
              <p14:xfrm>
                <a:off x="6311491" y="189321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EA356F-3010-4E13-AE3E-81FC2EA4C9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5851" y="18575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CC5B09-A3E0-418F-8527-DF72F78988C6}"/>
                    </a:ext>
                  </a:extLst>
                </p14:cNvPr>
                <p14:cNvContentPartPr/>
                <p14:nvPr/>
              </p14:nvContentPartPr>
              <p14:xfrm>
                <a:off x="6667531" y="1949731"/>
                <a:ext cx="316080" cy="15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CC5B09-A3E0-418F-8527-DF72F78988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1531" y="1914091"/>
                  <a:ext cx="387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EB315D-5B7E-479B-AE14-C78D47A8154C}"/>
                    </a:ext>
                  </a:extLst>
                </p14:cNvPr>
                <p14:cNvContentPartPr/>
                <p14:nvPr/>
              </p14:nvContentPartPr>
              <p14:xfrm>
                <a:off x="7010971" y="1909411"/>
                <a:ext cx="220680" cy="12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EB315D-5B7E-479B-AE14-C78D47A815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4971" y="1873771"/>
                  <a:ext cx="292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D5EA47-0706-46FC-9234-A84E304833A5}"/>
                    </a:ext>
                  </a:extLst>
                </p14:cNvPr>
                <p14:cNvContentPartPr/>
                <p14:nvPr/>
              </p14:nvContentPartPr>
              <p14:xfrm>
                <a:off x="7250011" y="1682971"/>
                <a:ext cx="315000" cy="317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D5EA47-0706-46FC-9234-A84E30483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4371" y="1646971"/>
                  <a:ext cx="386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8080D6-8E65-4015-AD72-AA88CA85D70F}"/>
                    </a:ext>
                  </a:extLst>
                </p14:cNvPr>
                <p14:cNvContentPartPr/>
                <p14:nvPr/>
              </p14:nvContentPartPr>
              <p14:xfrm>
                <a:off x="2964211" y="2206051"/>
                <a:ext cx="714960" cy="24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8080D6-8E65-4015-AD72-AA88CA85D7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8571" y="2170411"/>
                  <a:ext cx="786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D07EE8-A2EC-4C45-A04B-5E8BD06CF4B0}"/>
                    </a:ext>
                  </a:extLst>
                </p14:cNvPr>
                <p14:cNvContentPartPr/>
                <p14:nvPr/>
              </p14:nvContentPartPr>
              <p14:xfrm>
                <a:off x="7962091" y="1415851"/>
                <a:ext cx="519480" cy="49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D07EE8-A2EC-4C45-A04B-5E8BD06CF4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26451" y="1380211"/>
                  <a:ext cx="5911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9C3AC0-8E32-4BE5-9419-5AA8EDD4E68D}"/>
                    </a:ext>
                  </a:extLst>
                </p14:cNvPr>
                <p14:cNvContentPartPr/>
                <p14:nvPr/>
              </p14:nvContentPartPr>
              <p14:xfrm>
                <a:off x="8528371" y="1494691"/>
                <a:ext cx="671400" cy="342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9C3AC0-8E32-4BE5-9419-5AA8EDD4E6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92731" y="1458691"/>
                  <a:ext cx="743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C31F40-AC79-4244-9596-94D14BE8A8EE}"/>
                    </a:ext>
                  </a:extLst>
                </p14:cNvPr>
                <p14:cNvContentPartPr/>
                <p14:nvPr/>
              </p14:nvContentPartPr>
              <p14:xfrm>
                <a:off x="9252691" y="1528891"/>
                <a:ext cx="264600" cy="20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C31F40-AC79-4244-9596-94D14BE8A8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16691" y="1493251"/>
                  <a:ext cx="336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3ABEBA-7DD5-4455-A07D-5C1D2F9392DC}"/>
                    </a:ext>
                  </a:extLst>
                </p14:cNvPr>
                <p14:cNvContentPartPr/>
                <p14:nvPr/>
              </p14:nvContentPartPr>
              <p14:xfrm>
                <a:off x="9588211" y="1229731"/>
                <a:ext cx="322920" cy="38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3ABEBA-7DD5-4455-A07D-5C1D2F9392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52571" y="1193731"/>
                  <a:ext cx="394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4CA56B-9CFD-4A58-8B6A-19EB0D9677D9}"/>
                    </a:ext>
                  </a:extLst>
                </p14:cNvPr>
                <p14:cNvContentPartPr/>
                <p14:nvPr/>
              </p14:nvContentPartPr>
              <p14:xfrm>
                <a:off x="9596851" y="1314691"/>
                <a:ext cx="213840" cy="101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4CA56B-9CFD-4A58-8B6A-19EB0D9677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61211" y="1279051"/>
                  <a:ext cx="285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D61CA0-28B0-483E-9318-EDC5FAA5028B}"/>
                    </a:ext>
                  </a:extLst>
                </p14:cNvPr>
                <p14:cNvContentPartPr/>
                <p14:nvPr/>
              </p14:nvContentPartPr>
              <p14:xfrm>
                <a:off x="9961171" y="1358971"/>
                <a:ext cx="85680" cy="13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D61CA0-28B0-483E-9318-EDC5FAA502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25171" y="1323331"/>
                  <a:ext cx="157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47B5C1-925D-43BE-B866-1029F39C6EA3}"/>
                    </a:ext>
                  </a:extLst>
                </p14:cNvPr>
                <p14:cNvContentPartPr/>
                <p14:nvPr/>
              </p14:nvContentPartPr>
              <p14:xfrm>
                <a:off x="9888091" y="1173211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47B5C1-925D-43BE-B866-1029F39C6E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2091" y="113721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4AA2A5-5856-4E8D-9038-B47D78BA451D}"/>
                    </a:ext>
                  </a:extLst>
                </p14:cNvPr>
                <p14:cNvContentPartPr/>
                <p14:nvPr/>
              </p14:nvContentPartPr>
              <p14:xfrm>
                <a:off x="10178611" y="1275811"/>
                <a:ext cx="181800" cy="20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4AA2A5-5856-4E8D-9038-B47D78BA45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42971" y="1240171"/>
                  <a:ext cx="253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587781-2CAB-4BD4-99BD-4F9655C7A13F}"/>
                    </a:ext>
                  </a:extLst>
                </p14:cNvPr>
                <p14:cNvContentPartPr/>
                <p14:nvPr/>
              </p14:nvContentPartPr>
              <p14:xfrm>
                <a:off x="10317211" y="1114531"/>
                <a:ext cx="388080" cy="32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587781-2CAB-4BD4-99BD-4F9655C7A1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81211" y="1078891"/>
                  <a:ext cx="459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21561A-5FDC-466F-A6C5-1BB7F814DC88}"/>
                    </a:ext>
                  </a:extLst>
                </p14:cNvPr>
                <p14:cNvContentPartPr/>
                <p14:nvPr/>
              </p14:nvContentPartPr>
              <p14:xfrm>
                <a:off x="1901131" y="4078771"/>
                <a:ext cx="804960" cy="60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21561A-5FDC-466F-A6C5-1BB7F814DC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65491" y="4043131"/>
                  <a:ext cx="8766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802F92-470E-42FA-BA6F-A5793672ED7F}"/>
                    </a:ext>
                  </a:extLst>
                </p14:cNvPr>
                <p14:cNvContentPartPr/>
                <p14:nvPr/>
              </p14:nvContentPartPr>
              <p14:xfrm>
                <a:off x="2419171" y="3810931"/>
                <a:ext cx="495720" cy="46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802F92-470E-42FA-BA6F-A5793672ED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83171" y="3774931"/>
                  <a:ext cx="567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B13216-79E4-4350-92C9-28E5924826A9}"/>
                    </a:ext>
                  </a:extLst>
                </p14:cNvPr>
                <p14:cNvContentPartPr/>
                <p14:nvPr/>
              </p14:nvContentPartPr>
              <p14:xfrm>
                <a:off x="3638131" y="3616171"/>
                <a:ext cx="982800" cy="340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B13216-79E4-4350-92C9-28E5924826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02491" y="3580171"/>
                  <a:ext cx="10544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7EC1C2-042A-4BBC-8E92-E9D8E87B2C2B}"/>
                    </a:ext>
                  </a:extLst>
                </p14:cNvPr>
                <p14:cNvContentPartPr/>
                <p14:nvPr/>
              </p14:nvContentPartPr>
              <p14:xfrm>
                <a:off x="4393771" y="3387211"/>
                <a:ext cx="655200" cy="263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7EC1C2-042A-4BBC-8E92-E9D8E87B2C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57771" y="3351571"/>
                  <a:ext cx="726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9B9CE1-1FA3-4F7A-93D3-84E3DFEEF92A}"/>
                    </a:ext>
                  </a:extLst>
                </p14:cNvPr>
                <p14:cNvContentPartPr/>
                <p14:nvPr/>
              </p14:nvContentPartPr>
              <p14:xfrm>
                <a:off x="5089651" y="3202171"/>
                <a:ext cx="563040" cy="33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9B9CE1-1FA3-4F7A-93D3-84E3DFEEF9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54011" y="3166171"/>
                  <a:ext cx="634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48CBC8-C8BC-49B1-8FB2-F1F6AA4F3E47}"/>
                    </a:ext>
                  </a:extLst>
                </p14:cNvPr>
                <p14:cNvContentPartPr/>
                <p14:nvPr/>
              </p14:nvContentPartPr>
              <p14:xfrm>
                <a:off x="5685091" y="2950531"/>
                <a:ext cx="1033200" cy="499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48CBC8-C8BC-49B1-8FB2-F1F6AA4F3E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49091" y="2914891"/>
                  <a:ext cx="11048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0C711F-9E5C-46D6-850A-CD5122FEF988}"/>
                    </a:ext>
                  </a:extLst>
                </p14:cNvPr>
                <p14:cNvContentPartPr/>
                <p14:nvPr/>
              </p14:nvContentPartPr>
              <p14:xfrm>
                <a:off x="6659611" y="3042331"/>
                <a:ext cx="142560" cy="14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0C711F-9E5C-46D6-850A-CD5122FEF98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3611" y="3006691"/>
                  <a:ext cx="214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F3713-9591-4398-8D87-2AF5911E4E86}"/>
                    </a:ext>
                  </a:extLst>
                </p14:cNvPr>
                <p14:cNvContentPartPr/>
                <p14:nvPr/>
              </p14:nvContentPartPr>
              <p14:xfrm>
                <a:off x="6618931" y="2864491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F3713-9591-4398-8D87-2AF5911E4E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2931" y="28284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054F13-A52F-4BC0-BEB5-BB47DD9BF5EE}"/>
                    </a:ext>
                  </a:extLst>
                </p14:cNvPr>
                <p14:cNvContentPartPr/>
                <p14:nvPr/>
              </p14:nvContentPartPr>
              <p14:xfrm>
                <a:off x="6909451" y="2880331"/>
                <a:ext cx="273600" cy="35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054F13-A52F-4BC0-BEB5-BB47DD9BF5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73811" y="2844691"/>
                  <a:ext cx="345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6CBF5D-D48D-48D3-84C8-2A590D4CC7EC}"/>
                    </a:ext>
                  </a:extLst>
                </p14:cNvPr>
                <p14:cNvContentPartPr/>
                <p14:nvPr/>
              </p14:nvContentPartPr>
              <p14:xfrm>
                <a:off x="7399411" y="2429611"/>
                <a:ext cx="676800" cy="62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6CBF5D-D48D-48D3-84C8-2A590D4CC7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3411" y="2393611"/>
                  <a:ext cx="7484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6FE508-4EB3-4DD1-BE91-C2D46F5F0F88}"/>
                    </a:ext>
                  </a:extLst>
                </p14:cNvPr>
                <p14:cNvContentPartPr/>
                <p14:nvPr/>
              </p14:nvContentPartPr>
              <p14:xfrm>
                <a:off x="8691811" y="2185891"/>
                <a:ext cx="624600" cy="445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6FE508-4EB3-4DD1-BE91-C2D46F5F0F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56171" y="2149891"/>
                  <a:ext cx="6962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54787D-9A96-440D-8476-4B468684FA5E}"/>
                    </a:ext>
                  </a:extLst>
                </p14:cNvPr>
                <p14:cNvContentPartPr/>
                <p14:nvPr/>
              </p14:nvContentPartPr>
              <p14:xfrm>
                <a:off x="9484531" y="2184451"/>
                <a:ext cx="369360" cy="38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54787D-9A96-440D-8476-4B468684FA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8891" y="2148811"/>
                  <a:ext cx="441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1AEF4D-6A0E-4B6B-9920-2E0D19B3055B}"/>
                    </a:ext>
                  </a:extLst>
                </p14:cNvPr>
                <p14:cNvContentPartPr/>
                <p14:nvPr/>
              </p14:nvContentPartPr>
              <p14:xfrm>
                <a:off x="9970891" y="1982131"/>
                <a:ext cx="257760" cy="55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1AEF4D-6A0E-4B6B-9920-2E0D19B30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34891" y="1946491"/>
                  <a:ext cx="3294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4BF1DE-FD36-47C0-A1A5-A0E58F0D60BE}"/>
                    </a:ext>
                  </a:extLst>
                </p14:cNvPr>
                <p14:cNvContentPartPr/>
                <p14:nvPr/>
              </p14:nvContentPartPr>
              <p14:xfrm>
                <a:off x="10318651" y="2511331"/>
                <a:ext cx="15120" cy="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4BF1DE-FD36-47C0-A1A5-A0E58F0D60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83011" y="2475691"/>
                  <a:ext cx="86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CD0EB1-E32F-4130-AF58-DE5243186B55}"/>
                    </a:ext>
                  </a:extLst>
                </p14:cNvPr>
                <p14:cNvContentPartPr/>
                <p14:nvPr/>
              </p14:nvContentPartPr>
              <p14:xfrm>
                <a:off x="9969091" y="2103811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CD0EB1-E32F-4130-AF58-DE5243186B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33091" y="206781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D95DB4-6E64-488D-9F42-C0AD84E0DD6A}"/>
                    </a:ext>
                  </a:extLst>
                </p14:cNvPr>
                <p14:cNvContentPartPr/>
                <p14:nvPr/>
              </p14:nvContentPartPr>
              <p14:xfrm>
                <a:off x="2281651" y="5022331"/>
                <a:ext cx="438840" cy="48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D95DB4-6E64-488D-9F42-C0AD84E0DD6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46011" y="4986331"/>
                  <a:ext cx="510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5238F4-1934-499B-9F9A-E85ED6BED5E1}"/>
                    </a:ext>
                  </a:extLst>
                </p14:cNvPr>
                <p14:cNvContentPartPr/>
                <p14:nvPr/>
              </p14:nvContentPartPr>
              <p14:xfrm>
                <a:off x="2759011" y="4895611"/>
                <a:ext cx="221040" cy="22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5238F4-1934-499B-9F9A-E85ED6BED5E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23371" y="4859611"/>
                  <a:ext cx="292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A730DB-DE1C-4545-83AF-38D0C6E57643}"/>
                    </a:ext>
                  </a:extLst>
                </p14:cNvPr>
                <p14:cNvContentPartPr/>
                <p14:nvPr/>
              </p14:nvContentPartPr>
              <p14:xfrm>
                <a:off x="3573691" y="4481611"/>
                <a:ext cx="543240" cy="579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A730DB-DE1C-4545-83AF-38D0C6E576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38051" y="4445611"/>
                  <a:ext cx="61488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05A93D-643F-4FCC-A9A5-CFA0B07B608C}"/>
                    </a:ext>
                  </a:extLst>
                </p14:cNvPr>
                <p14:cNvContentPartPr/>
                <p14:nvPr/>
              </p14:nvContentPartPr>
              <p14:xfrm>
                <a:off x="4134931" y="4394491"/>
                <a:ext cx="392760" cy="423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05A93D-643F-4FCC-A9A5-CFA0B07B608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98931" y="4358851"/>
                  <a:ext cx="4644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F84E13-BBCD-4433-B109-DA37D1CA2AAF}"/>
                    </a:ext>
                  </a:extLst>
                </p14:cNvPr>
                <p14:cNvContentPartPr/>
                <p14:nvPr/>
              </p14:nvContentPartPr>
              <p14:xfrm>
                <a:off x="4619491" y="4474771"/>
                <a:ext cx="228960" cy="237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F84E13-BBCD-4433-B109-DA37D1CA2A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583491" y="4438771"/>
                  <a:ext cx="3006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82436D-9BE9-4DAC-976B-83D1E42EA889}"/>
                    </a:ext>
                  </a:extLst>
                </p14:cNvPr>
                <p14:cNvContentPartPr/>
                <p14:nvPr/>
              </p14:nvContentPartPr>
              <p14:xfrm>
                <a:off x="4840531" y="4231411"/>
                <a:ext cx="1137600" cy="669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82436D-9BE9-4DAC-976B-83D1E42EA8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04531" y="4195411"/>
                  <a:ext cx="120924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1ABA64-B87A-4505-B5EA-CD807A4402C2}"/>
                    </a:ext>
                  </a:extLst>
                </p14:cNvPr>
                <p14:cNvContentPartPr/>
                <p14:nvPr/>
              </p14:nvContentPartPr>
              <p14:xfrm>
                <a:off x="5945371" y="4314931"/>
                <a:ext cx="365040" cy="252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1ABA64-B87A-4505-B5EA-CD807A4402C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09731" y="4278931"/>
                  <a:ext cx="436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813C71-9346-46DF-A9BC-E650A2C7F621}"/>
                    </a:ext>
                  </a:extLst>
                </p14:cNvPr>
                <p14:cNvContentPartPr/>
                <p14:nvPr/>
              </p14:nvContentPartPr>
              <p14:xfrm>
                <a:off x="6190171" y="4084171"/>
                <a:ext cx="601920" cy="39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813C71-9346-46DF-A9BC-E650A2C7F62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54171" y="4048531"/>
                  <a:ext cx="6735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43A920-1808-4311-B000-03400CF22EBE}"/>
                    </a:ext>
                  </a:extLst>
                </p14:cNvPr>
                <p14:cNvContentPartPr/>
                <p14:nvPr/>
              </p14:nvContentPartPr>
              <p14:xfrm>
                <a:off x="10915891" y="267091"/>
                <a:ext cx="753840" cy="90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43A920-1808-4311-B000-03400CF22E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80251" y="231091"/>
                  <a:ext cx="82548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47977C-D72E-45B1-B485-73F094854A61}"/>
                    </a:ext>
                  </a:extLst>
                </p14:cNvPr>
                <p14:cNvContentPartPr/>
                <p14:nvPr/>
              </p14:nvContentPartPr>
              <p14:xfrm>
                <a:off x="10430251" y="1601611"/>
                <a:ext cx="814320" cy="608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47977C-D72E-45B1-B485-73F094854A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94611" y="1565611"/>
                  <a:ext cx="8859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257EA9-EFC7-4ED7-9A0F-24B00A0A8586}"/>
                    </a:ext>
                  </a:extLst>
                </p14:cNvPr>
                <p14:cNvContentPartPr/>
                <p14:nvPr/>
              </p14:nvContentPartPr>
              <p14:xfrm>
                <a:off x="7306891" y="3479011"/>
                <a:ext cx="1135800" cy="576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257EA9-EFC7-4ED7-9A0F-24B00A0A858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70891" y="3443371"/>
                  <a:ext cx="1207440" cy="64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19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BC7A9A5-45C1-4F9C-AFE8-3B7939C7F60E}"/>
              </a:ext>
            </a:extLst>
          </p:cNvPr>
          <p:cNvGrpSpPr/>
          <p:nvPr/>
        </p:nvGrpSpPr>
        <p:grpSpPr>
          <a:xfrm>
            <a:off x="1588291" y="492811"/>
            <a:ext cx="3076560" cy="933480"/>
            <a:chOff x="1588291" y="492811"/>
            <a:chExt cx="3076560" cy="9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86C2AC-3FAD-441D-8F6D-A2907EAA3F98}"/>
                    </a:ext>
                  </a:extLst>
                </p14:cNvPr>
                <p14:cNvContentPartPr/>
                <p14:nvPr/>
              </p14:nvContentPartPr>
              <p14:xfrm>
                <a:off x="1588291" y="661651"/>
                <a:ext cx="426960" cy="257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86C2AC-3FAD-441D-8F6D-A2907EAA3F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2651" y="625651"/>
                  <a:ext cx="498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40EF4A-C1AB-4E36-9DE1-9888B39A336A}"/>
                    </a:ext>
                  </a:extLst>
                </p14:cNvPr>
                <p14:cNvContentPartPr/>
                <p14:nvPr/>
              </p14:nvContentPartPr>
              <p14:xfrm>
                <a:off x="2039011" y="590371"/>
                <a:ext cx="244800" cy="29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40EF4A-C1AB-4E36-9DE1-9888B39A33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3011" y="554731"/>
                  <a:ext cx="316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4628F4-9554-48E8-BA81-8E02E958029E}"/>
                    </a:ext>
                  </a:extLst>
                </p14:cNvPr>
                <p14:cNvContentPartPr/>
                <p14:nvPr/>
              </p14:nvContentPartPr>
              <p14:xfrm>
                <a:off x="1715011" y="1011211"/>
                <a:ext cx="513000" cy="41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4628F4-9554-48E8-BA81-8E02E95802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9371" y="975571"/>
                  <a:ext cx="5846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02FF23-3495-4B39-8B7E-77B68A289640}"/>
                    </a:ext>
                  </a:extLst>
                </p14:cNvPr>
                <p14:cNvContentPartPr/>
                <p14:nvPr/>
              </p14:nvContentPartPr>
              <p14:xfrm>
                <a:off x="2273371" y="1083931"/>
                <a:ext cx="228240" cy="26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02FF23-3495-4B39-8B7E-77B68A2896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7731" y="1048291"/>
                  <a:ext cx="299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327B1D-29A7-4C33-88FB-1822BFCA81EE}"/>
                    </a:ext>
                  </a:extLst>
                </p14:cNvPr>
                <p14:cNvContentPartPr/>
                <p14:nvPr/>
              </p14:nvContentPartPr>
              <p14:xfrm>
                <a:off x="2791411" y="492811"/>
                <a:ext cx="1593000" cy="13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327B1D-29A7-4C33-88FB-1822BFCA81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55411" y="456811"/>
                  <a:ext cx="1664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7E0BB1-F474-482B-8439-94FB9FF7D160}"/>
                    </a:ext>
                  </a:extLst>
                </p14:cNvPr>
                <p14:cNvContentPartPr/>
                <p14:nvPr/>
              </p14:nvContentPartPr>
              <p14:xfrm>
                <a:off x="2718331" y="1104451"/>
                <a:ext cx="1946520" cy="6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7E0BB1-F474-482B-8439-94FB9FF7D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2691" y="1068811"/>
                  <a:ext cx="20181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56111-F392-414C-B610-0D7C58B63492}"/>
              </a:ext>
            </a:extLst>
          </p:cNvPr>
          <p:cNvGrpSpPr/>
          <p:nvPr/>
        </p:nvGrpSpPr>
        <p:grpSpPr>
          <a:xfrm>
            <a:off x="2057011" y="1667851"/>
            <a:ext cx="2202480" cy="1182960"/>
            <a:chOff x="2057011" y="1667851"/>
            <a:chExt cx="2202480" cy="11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A8390F-256C-46F4-8797-018E14816194}"/>
                    </a:ext>
                  </a:extLst>
                </p14:cNvPr>
                <p14:cNvContentPartPr/>
                <p14:nvPr/>
              </p14:nvContentPartPr>
              <p14:xfrm>
                <a:off x="2057011" y="1682971"/>
                <a:ext cx="296640" cy="44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A8390F-256C-46F4-8797-018E148161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011" y="1646971"/>
                  <a:ext cx="368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1FEE8A-09EF-4ADF-BE88-1C7F4221EE4F}"/>
                    </a:ext>
                  </a:extLst>
                </p14:cNvPr>
                <p14:cNvContentPartPr/>
                <p14:nvPr/>
              </p14:nvContentPartPr>
              <p14:xfrm>
                <a:off x="2516371" y="1682971"/>
                <a:ext cx="170280" cy="24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1FEE8A-09EF-4ADF-BE88-1C7F4221EE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0371" y="1646971"/>
                  <a:ext cx="241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CB1842-727E-4C13-8BC7-A279900EC421}"/>
                    </a:ext>
                  </a:extLst>
                </p14:cNvPr>
                <p14:cNvContentPartPr/>
                <p14:nvPr/>
              </p14:nvContentPartPr>
              <p14:xfrm>
                <a:off x="2977531" y="1667851"/>
                <a:ext cx="1281960" cy="57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CB1842-727E-4C13-8BC7-A279900EC4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1891" y="1631851"/>
                  <a:ext cx="1353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AEC4AD-377D-493D-8184-60BD1C5A745C}"/>
                    </a:ext>
                  </a:extLst>
                </p14:cNvPr>
                <p14:cNvContentPartPr/>
                <p14:nvPr/>
              </p14:nvContentPartPr>
              <p14:xfrm>
                <a:off x="2119291" y="2345371"/>
                <a:ext cx="442080" cy="50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AEC4AD-377D-493D-8184-60BD1C5A74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3291" y="2309371"/>
                  <a:ext cx="5137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FBC2A8-620A-4F3F-9A28-5AF485620CA7}"/>
                    </a:ext>
                  </a:extLst>
                </p14:cNvPr>
                <p14:cNvContentPartPr/>
                <p14:nvPr/>
              </p14:nvContentPartPr>
              <p14:xfrm>
                <a:off x="2556691" y="2168251"/>
                <a:ext cx="373680" cy="46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FBC2A8-620A-4F3F-9A28-5AF485620C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1051" y="2132611"/>
                  <a:ext cx="4453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368DBA-D67F-426B-B306-573FC6DCF9CC}"/>
                    </a:ext>
                  </a:extLst>
                </p14:cNvPr>
                <p14:cNvContentPartPr/>
                <p14:nvPr/>
              </p14:nvContentPartPr>
              <p14:xfrm>
                <a:off x="2256451" y="2273011"/>
                <a:ext cx="65880" cy="89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368DBA-D67F-426B-B306-573FC6DCF9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20451" y="2237371"/>
                  <a:ext cx="137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255571-84E3-4560-BF2E-B78683999070}"/>
                    </a:ext>
                  </a:extLst>
                </p14:cNvPr>
                <p14:cNvContentPartPr/>
                <p14:nvPr/>
              </p14:nvContentPartPr>
              <p14:xfrm>
                <a:off x="3171931" y="2141251"/>
                <a:ext cx="1024200" cy="13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255571-84E3-4560-BF2E-B786839990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5931" y="2105251"/>
                  <a:ext cx="109584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4FF341-EBE2-45E1-8AE7-9F94158290A8}"/>
              </a:ext>
            </a:extLst>
          </p:cNvPr>
          <p:cNvGrpSpPr/>
          <p:nvPr/>
        </p:nvGrpSpPr>
        <p:grpSpPr>
          <a:xfrm>
            <a:off x="5607331" y="193651"/>
            <a:ext cx="6401160" cy="3068280"/>
            <a:chOff x="5607331" y="193651"/>
            <a:chExt cx="6401160" cy="30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3E05A6-0A59-4BEB-8F5E-3377CB665F2B}"/>
                    </a:ext>
                  </a:extLst>
                </p14:cNvPr>
                <p14:cNvContentPartPr/>
                <p14:nvPr/>
              </p14:nvContentPartPr>
              <p14:xfrm>
                <a:off x="5607331" y="476971"/>
                <a:ext cx="90360" cy="34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3E05A6-0A59-4BEB-8F5E-3377CB665F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1691" y="440971"/>
                  <a:ext cx="1620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52C333-8CBD-4EA4-B90F-AC20C4F84D7C}"/>
                    </a:ext>
                  </a:extLst>
                </p14:cNvPr>
                <p14:cNvContentPartPr/>
                <p14:nvPr/>
              </p14:nvContentPartPr>
              <p14:xfrm>
                <a:off x="5851051" y="248731"/>
                <a:ext cx="695880" cy="76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52C333-8CBD-4EA4-B90F-AC20C4F84D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15051" y="212731"/>
                  <a:ext cx="76752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E8BD92-5E48-46FE-94FF-E04F1030C1D8}"/>
                    </a:ext>
                  </a:extLst>
                </p14:cNvPr>
                <p14:cNvContentPartPr/>
                <p14:nvPr/>
              </p14:nvContentPartPr>
              <p14:xfrm>
                <a:off x="6569251" y="402091"/>
                <a:ext cx="453600" cy="34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E8BD92-5E48-46FE-94FF-E04F1030C1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3251" y="366451"/>
                  <a:ext cx="5252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B9B990-C795-4003-8F4D-D3ED60EDEE94}"/>
                    </a:ext>
                  </a:extLst>
                </p14:cNvPr>
                <p14:cNvContentPartPr/>
                <p14:nvPr/>
              </p14:nvContentPartPr>
              <p14:xfrm>
                <a:off x="6473131" y="402451"/>
                <a:ext cx="377280" cy="15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B9B990-C795-4003-8F4D-D3ED60EDEE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7491" y="366451"/>
                  <a:ext cx="448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048843-AC8D-469A-8E14-ED256D911241}"/>
                    </a:ext>
                  </a:extLst>
                </p14:cNvPr>
                <p14:cNvContentPartPr/>
                <p14:nvPr/>
              </p14:nvContentPartPr>
              <p14:xfrm>
                <a:off x="7233091" y="224251"/>
                <a:ext cx="478440" cy="64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048843-AC8D-469A-8E14-ED256D9112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7091" y="188251"/>
                  <a:ext cx="55008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9C04DB-017E-4BDE-8C92-03E6DD119FE7}"/>
                    </a:ext>
                  </a:extLst>
                </p14:cNvPr>
                <p14:cNvContentPartPr/>
                <p14:nvPr/>
              </p14:nvContentPartPr>
              <p14:xfrm>
                <a:off x="8051011" y="688291"/>
                <a:ext cx="665640" cy="137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9C04DB-017E-4BDE-8C92-03E6DD119F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15371" y="652291"/>
                  <a:ext cx="737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C33D33-8BA0-4883-B75C-02D51AF190F8}"/>
                    </a:ext>
                  </a:extLst>
                </p14:cNvPr>
                <p14:cNvContentPartPr/>
                <p14:nvPr/>
              </p14:nvContentPartPr>
              <p14:xfrm>
                <a:off x="8520451" y="606211"/>
                <a:ext cx="322200" cy="36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C33D33-8BA0-4883-B75C-02D51AF190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84811" y="570571"/>
                  <a:ext cx="393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3AEC44-540C-4E60-8032-2592F028E7C3}"/>
                    </a:ext>
                  </a:extLst>
                </p14:cNvPr>
                <p14:cNvContentPartPr/>
                <p14:nvPr/>
              </p14:nvContentPartPr>
              <p14:xfrm>
                <a:off x="9143251" y="404251"/>
                <a:ext cx="113400" cy="31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3AEC44-540C-4E60-8032-2592F028E7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07251" y="368251"/>
                  <a:ext cx="185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5523DC-F172-41E8-8CAA-D61C826BD379}"/>
                    </a:ext>
                  </a:extLst>
                </p14:cNvPr>
                <p14:cNvContentPartPr/>
                <p14:nvPr/>
              </p14:nvContentPartPr>
              <p14:xfrm>
                <a:off x="9435211" y="479131"/>
                <a:ext cx="257040" cy="7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5523DC-F172-41E8-8CAA-D61C826BD3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99211" y="443491"/>
                  <a:ext cx="328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23FCB1-61D4-4A60-8E68-7FCFD1C02460}"/>
                    </a:ext>
                  </a:extLst>
                </p14:cNvPr>
                <p14:cNvContentPartPr/>
                <p14:nvPr/>
              </p14:nvContentPartPr>
              <p14:xfrm>
                <a:off x="10009411" y="234331"/>
                <a:ext cx="125640" cy="267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23FCB1-61D4-4A60-8E68-7FCFD1C024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3771" y="198691"/>
                  <a:ext cx="1972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21B314-9055-47C4-9B76-762C8F29AEE1}"/>
                    </a:ext>
                  </a:extLst>
                </p14:cNvPr>
                <p14:cNvContentPartPr/>
                <p14:nvPr/>
              </p14:nvContentPartPr>
              <p14:xfrm>
                <a:off x="10397851" y="193651"/>
                <a:ext cx="600120" cy="44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21B314-9055-47C4-9B76-762C8F29AE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61851" y="158011"/>
                  <a:ext cx="6717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4C1484-D718-4135-ABF4-1807B3CCB441}"/>
                    </a:ext>
                  </a:extLst>
                </p14:cNvPr>
                <p14:cNvContentPartPr/>
                <p14:nvPr/>
              </p14:nvContentPartPr>
              <p14:xfrm>
                <a:off x="6173971" y="1738771"/>
                <a:ext cx="761040" cy="46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4C1484-D718-4135-ABF4-1807B3CCB4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7971" y="1703131"/>
                  <a:ext cx="8326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893B81-A6C2-4E65-BE51-624E9BCC9B64}"/>
                    </a:ext>
                  </a:extLst>
                </p14:cNvPr>
                <p14:cNvContentPartPr/>
                <p14:nvPr/>
              </p14:nvContentPartPr>
              <p14:xfrm>
                <a:off x="7120771" y="1464091"/>
                <a:ext cx="313200" cy="332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893B81-A6C2-4E65-BE51-624E9BCC9B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85131" y="1428451"/>
                  <a:ext cx="3848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FC30D1-B8D8-4A08-8246-E13FED4530E4}"/>
                    </a:ext>
                  </a:extLst>
                </p14:cNvPr>
                <p14:cNvContentPartPr/>
                <p14:nvPr/>
              </p14:nvContentPartPr>
              <p14:xfrm>
                <a:off x="7712251" y="1010131"/>
                <a:ext cx="217800" cy="692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FC30D1-B8D8-4A08-8246-E13FED4530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6611" y="974491"/>
                  <a:ext cx="28944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C3C96A-2111-4991-84EB-098A9FD12DEE}"/>
                    </a:ext>
                  </a:extLst>
                </p14:cNvPr>
                <p14:cNvContentPartPr/>
                <p14:nvPr/>
              </p14:nvContentPartPr>
              <p14:xfrm>
                <a:off x="8310211" y="1374811"/>
                <a:ext cx="302400" cy="73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C3C96A-2111-4991-84EB-098A9FD12D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74211" y="1339171"/>
                  <a:ext cx="374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C8E629-DA6D-471E-A67E-AB471CBD6EA9}"/>
                    </a:ext>
                  </a:extLst>
                </p14:cNvPr>
                <p14:cNvContentPartPr/>
                <p14:nvPr/>
              </p14:nvContentPartPr>
              <p14:xfrm>
                <a:off x="8463931" y="1213531"/>
                <a:ext cx="178560" cy="39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C8E629-DA6D-471E-A67E-AB471CBD6E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28291" y="1177531"/>
                  <a:ext cx="2502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FDDB66-77FB-4BEF-BD17-A93FD47EFE9B}"/>
                    </a:ext>
                  </a:extLst>
                </p14:cNvPr>
                <p14:cNvContentPartPr/>
                <p14:nvPr/>
              </p14:nvContentPartPr>
              <p14:xfrm>
                <a:off x="9070891" y="1286251"/>
                <a:ext cx="104400" cy="38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FDDB66-77FB-4BEF-BD17-A93FD47EFE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34891" y="1250251"/>
                  <a:ext cx="1760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5EC47B-B43B-453B-8A6F-34A40850229B}"/>
                    </a:ext>
                  </a:extLst>
                </p14:cNvPr>
                <p14:cNvContentPartPr/>
                <p14:nvPr/>
              </p14:nvContentPartPr>
              <p14:xfrm>
                <a:off x="9416131" y="1051531"/>
                <a:ext cx="182160" cy="488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5EC47B-B43B-453B-8A6F-34A4085022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80491" y="1015891"/>
                  <a:ext cx="2538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5E3BCB-3374-4B68-B3B8-59E8DDDF694C}"/>
                    </a:ext>
                  </a:extLst>
                </p14:cNvPr>
                <p14:cNvContentPartPr/>
                <p14:nvPr/>
              </p14:nvContentPartPr>
              <p14:xfrm>
                <a:off x="9916891" y="1261771"/>
                <a:ext cx="143640" cy="89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5E3BCB-3374-4B68-B3B8-59E8DDDF69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1251" y="1225771"/>
                  <a:ext cx="215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2AF679-5201-4C1B-A2AF-F23617E63FD2}"/>
                    </a:ext>
                  </a:extLst>
                </p14:cNvPr>
                <p14:cNvContentPartPr/>
                <p14:nvPr/>
              </p14:nvContentPartPr>
              <p14:xfrm>
                <a:off x="10308931" y="1010851"/>
                <a:ext cx="371880" cy="607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2AF679-5201-4C1B-A2AF-F23617E63F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72931" y="974851"/>
                  <a:ext cx="4435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9F85B1-E7C0-44F6-A74E-86407E365BF9}"/>
                    </a:ext>
                  </a:extLst>
                </p14:cNvPr>
                <p14:cNvContentPartPr/>
                <p14:nvPr/>
              </p14:nvContentPartPr>
              <p14:xfrm>
                <a:off x="10820491" y="1033891"/>
                <a:ext cx="203040" cy="15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9F85B1-E7C0-44F6-A74E-86407E365B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84491" y="998251"/>
                  <a:ext cx="274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0BD329-341C-4B0C-991F-58EA3EAFDE14}"/>
                    </a:ext>
                  </a:extLst>
                </p14:cNvPr>
                <p14:cNvContentPartPr/>
                <p14:nvPr/>
              </p14:nvContentPartPr>
              <p14:xfrm>
                <a:off x="7266211" y="2448331"/>
                <a:ext cx="673200" cy="56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0BD329-341C-4B0C-991F-58EA3EAFDE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0571" y="2412331"/>
                  <a:ext cx="7448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70249E-CC7C-4A67-8346-3A91320673E6}"/>
                    </a:ext>
                  </a:extLst>
                </p14:cNvPr>
                <p14:cNvContentPartPr/>
                <p14:nvPr/>
              </p14:nvContentPartPr>
              <p14:xfrm>
                <a:off x="8051011" y="2439691"/>
                <a:ext cx="197280" cy="34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70249E-CC7C-4A67-8346-3A91320673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15371" y="2403691"/>
                  <a:ext cx="268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9DF6A7-AC42-4A87-A27E-7118FBA63208}"/>
                    </a:ext>
                  </a:extLst>
                </p14:cNvPr>
                <p14:cNvContentPartPr/>
                <p14:nvPr/>
              </p14:nvContentPartPr>
              <p14:xfrm>
                <a:off x="8366731" y="2262571"/>
                <a:ext cx="267480" cy="573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9DF6A7-AC42-4A87-A27E-7118FBA632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30731" y="2226571"/>
                  <a:ext cx="3391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1DAA02-91B5-4712-ACD4-BD1316D43804}"/>
                    </a:ext>
                  </a:extLst>
                </p14:cNvPr>
                <p14:cNvContentPartPr/>
                <p14:nvPr/>
              </p14:nvContentPartPr>
              <p14:xfrm>
                <a:off x="8957491" y="2366971"/>
                <a:ext cx="469080" cy="19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1DAA02-91B5-4712-ACD4-BD1316D438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1851" y="2331331"/>
                  <a:ext cx="540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0774E0-7B01-409D-809D-8F773246BD85}"/>
                    </a:ext>
                  </a:extLst>
                </p14:cNvPr>
                <p14:cNvContentPartPr/>
                <p14:nvPr/>
              </p14:nvContentPartPr>
              <p14:xfrm>
                <a:off x="9176011" y="2240971"/>
                <a:ext cx="371160" cy="37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0774E0-7B01-409D-809D-8F773246BD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40371" y="2205331"/>
                  <a:ext cx="4428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60A0FB-0939-488D-97D1-0C8D12C44836}"/>
                    </a:ext>
                  </a:extLst>
                </p14:cNvPr>
                <p14:cNvContentPartPr/>
                <p14:nvPr/>
              </p14:nvContentPartPr>
              <p14:xfrm>
                <a:off x="9709891" y="2037571"/>
                <a:ext cx="413280" cy="587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60A0FB-0939-488D-97D1-0C8D12C448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4251" y="2001931"/>
                  <a:ext cx="48492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CCC8D4-85A1-4D89-BB47-800ED9FBD0C9}"/>
                    </a:ext>
                  </a:extLst>
                </p14:cNvPr>
                <p14:cNvContentPartPr/>
                <p14:nvPr/>
              </p14:nvContentPartPr>
              <p14:xfrm>
                <a:off x="10178611" y="2135851"/>
                <a:ext cx="188280" cy="9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CCC8D4-85A1-4D89-BB47-800ED9FBD0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42611" y="2099851"/>
                  <a:ext cx="259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53D086-67D9-462D-A846-69AEEE56D1DC}"/>
                    </a:ext>
                  </a:extLst>
                </p14:cNvPr>
                <p14:cNvContentPartPr/>
                <p14:nvPr/>
              </p14:nvContentPartPr>
              <p14:xfrm>
                <a:off x="10818691" y="1739491"/>
                <a:ext cx="448200" cy="47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53D086-67D9-462D-A846-69AEEE56D1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83051" y="1703491"/>
                  <a:ext cx="5198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98E102-FAF1-4D76-A766-BEC231F86484}"/>
                    </a:ext>
                  </a:extLst>
                </p14:cNvPr>
                <p14:cNvContentPartPr/>
                <p14:nvPr/>
              </p14:nvContentPartPr>
              <p14:xfrm>
                <a:off x="10778371" y="1915171"/>
                <a:ext cx="766080" cy="165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98E102-FAF1-4D76-A766-BEC231F864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42371" y="1879171"/>
                  <a:ext cx="837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53179A-82F8-4659-824F-376F64772265}"/>
                    </a:ext>
                  </a:extLst>
                </p14:cNvPr>
                <p14:cNvContentPartPr/>
                <p14:nvPr/>
              </p14:nvContentPartPr>
              <p14:xfrm>
                <a:off x="9797011" y="2714731"/>
                <a:ext cx="833760" cy="54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53179A-82F8-4659-824F-376F647722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61371" y="2678731"/>
                  <a:ext cx="90540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5C526F-34DC-4331-8B60-49C13ECCDA22}"/>
                    </a:ext>
                  </a:extLst>
                </p14:cNvPr>
                <p14:cNvContentPartPr/>
                <p14:nvPr/>
              </p14:nvContentPartPr>
              <p14:xfrm>
                <a:off x="10609171" y="2442211"/>
                <a:ext cx="359640" cy="29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5C526F-34DC-4331-8B60-49C13ECCDA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73531" y="2406211"/>
                  <a:ext cx="431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4BAB0B-06CA-4BA0-AE01-0B74619F6FAF}"/>
                    </a:ext>
                  </a:extLst>
                </p14:cNvPr>
                <p14:cNvContentPartPr/>
                <p14:nvPr/>
              </p14:nvContentPartPr>
              <p14:xfrm>
                <a:off x="11142331" y="2453731"/>
                <a:ext cx="280080" cy="215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4BAB0B-06CA-4BA0-AE01-0B74619F6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06331" y="2417731"/>
                  <a:ext cx="351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B8C24B-7BC7-4098-9F36-3E80B74979F1}"/>
                    </a:ext>
                  </a:extLst>
                </p14:cNvPr>
                <p14:cNvContentPartPr/>
                <p14:nvPr/>
              </p14:nvContentPartPr>
              <p14:xfrm>
                <a:off x="11336371" y="2305771"/>
                <a:ext cx="372960" cy="27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B8C24B-7BC7-4098-9F36-3E80B74979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00731" y="2270131"/>
                  <a:ext cx="444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112AB9-C4C7-4A28-990E-D8F121FD01FB}"/>
                    </a:ext>
                  </a:extLst>
                </p14:cNvPr>
                <p14:cNvContentPartPr/>
                <p14:nvPr/>
              </p14:nvContentPartPr>
              <p14:xfrm>
                <a:off x="11801851" y="2081491"/>
                <a:ext cx="206640" cy="452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112AB9-C4C7-4A28-990E-D8F121FD01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65851" y="2045851"/>
                  <a:ext cx="278280" cy="52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09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4868FA-DDB6-461F-8311-62234EC7F108}"/>
              </a:ext>
            </a:extLst>
          </p:cNvPr>
          <p:cNvSpPr txBox="1"/>
          <p:nvPr/>
        </p:nvSpPr>
        <p:spPr>
          <a:xfrm>
            <a:off x="3048674" y="1499693"/>
            <a:ext cx="6097348" cy="386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ASSIGNEMENT NO: 01 (Roll Number: From 01-15)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Square Matrix, Off-Diagonal , Lower Triangular Matrix, Symmetric Matrix, Orthogonal Matrix, Unitary Matrix, Graph, node, link, rank of graph, oriented graph, Indegree and Outdegree.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F60FD-C362-4E4D-BB04-66C27F2D19D7}"/>
              </a:ext>
            </a:extLst>
          </p:cNvPr>
          <p:cNvGrpSpPr/>
          <p:nvPr/>
        </p:nvGrpSpPr>
        <p:grpSpPr>
          <a:xfrm>
            <a:off x="2613211" y="1895011"/>
            <a:ext cx="6708240" cy="1006200"/>
            <a:chOff x="2613211" y="1895011"/>
            <a:chExt cx="6708240" cy="10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1A15FC-FFCC-4E71-BD53-68A97CFC7CB3}"/>
                    </a:ext>
                  </a:extLst>
                </p14:cNvPr>
                <p14:cNvContentPartPr/>
                <p14:nvPr/>
              </p14:nvContentPartPr>
              <p14:xfrm>
                <a:off x="2896531" y="1895011"/>
                <a:ext cx="6424920" cy="23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1A15FC-FFCC-4E71-BD53-68A97CFC7C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60531" y="1859011"/>
                  <a:ext cx="6496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75335D-D226-4A26-81CA-32F4018F2C4F}"/>
                    </a:ext>
                  </a:extLst>
                </p14:cNvPr>
                <p14:cNvContentPartPr/>
                <p14:nvPr/>
              </p14:nvContentPartPr>
              <p14:xfrm>
                <a:off x="3075451" y="2384251"/>
                <a:ext cx="2103480" cy="12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75335D-D226-4A26-81CA-32F4018F2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9811" y="2348251"/>
                  <a:ext cx="2175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80E05C-88CB-4D46-B463-18BE73FB9544}"/>
                    </a:ext>
                  </a:extLst>
                </p14:cNvPr>
                <p14:cNvContentPartPr/>
                <p14:nvPr/>
              </p14:nvContentPartPr>
              <p14:xfrm>
                <a:off x="2613211" y="2396851"/>
                <a:ext cx="518400" cy="50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80E05C-88CB-4D46-B463-18BE73FB95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7571" y="2360851"/>
                  <a:ext cx="5900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BD56FB-6A4C-46C3-BB5B-DD5EB202AB93}"/>
                    </a:ext>
                  </a:extLst>
                </p14:cNvPr>
                <p14:cNvContentPartPr/>
                <p14:nvPr/>
              </p14:nvContentPartPr>
              <p14:xfrm>
                <a:off x="5890651" y="2249971"/>
                <a:ext cx="1016280" cy="25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BD56FB-6A4C-46C3-BB5B-DD5EB202AB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5011" y="2214331"/>
                  <a:ext cx="1087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CC9164-ECEF-4D19-9954-9015978677C7}"/>
                    </a:ext>
                  </a:extLst>
                </p14:cNvPr>
                <p14:cNvContentPartPr/>
                <p14:nvPr/>
              </p14:nvContentPartPr>
              <p14:xfrm>
                <a:off x="8180971" y="2324491"/>
                <a:ext cx="796320" cy="24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CC9164-ECEF-4D19-9954-9015978677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4971" y="2288491"/>
                  <a:ext cx="86796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139180-ECAB-4129-8B3F-657AB950434E}"/>
                  </a:ext>
                </a:extLst>
              </p14:cNvPr>
              <p14:cNvContentPartPr/>
              <p14:nvPr/>
            </p14:nvContentPartPr>
            <p14:xfrm>
              <a:off x="2832091" y="3212251"/>
              <a:ext cx="704520" cy="98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139180-ECAB-4129-8B3F-657AB95043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6091" y="3176251"/>
                <a:ext cx="776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D416C-27C2-48F7-BDFE-43D2DDF1CC22}"/>
                  </a:ext>
                </a:extLst>
              </p14:cNvPr>
              <p14:cNvContentPartPr/>
              <p14:nvPr/>
            </p14:nvContentPartPr>
            <p14:xfrm>
              <a:off x="6918451" y="2912731"/>
              <a:ext cx="803520" cy="252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D416C-27C2-48F7-BDFE-43D2DDF1CC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2451" y="2877091"/>
                <a:ext cx="8751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8730C9-E8FF-4911-BD6C-D78A9C966930}"/>
                  </a:ext>
                </a:extLst>
              </p14:cNvPr>
              <p14:cNvContentPartPr/>
              <p14:nvPr/>
            </p14:nvContentPartPr>
            <p14:xfrm>
              <a:off x="2961331" y="3547771"/>
              <a:ext cx="574920" cy="175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8730C9-E8FF-4911-BD6C-D78A9C9669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5691" y="3512131"/>
                <a:ext cx="646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92253A-9073-421A-B45C-D9F3E2494D92}"/>
                  </a:ext>
                </a:extLst>
              </p14:cNvPr>
              <p14:cNvContentPartPr/>
              <p14:nvPr/>
            </p14:nvContentPartPr>
            <p14:xfrm>
              <a:off x="6570331" y="3457411"/>
              <a:ext cx="870480" cy="275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92253A-9073-421A-B45C-D9F3E2494D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4331" y="3421771"/>
                <a:ext cx="9421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0A7995-1E7C-4EE9-BFA7-A65CCBB4902B}"/>
                  </a:ext>
                </a:extLst>
              </p14:cNvPr>
              <p14:cNvContentPartPr/>
              <p14:nvPr/>
            </p14:nvContentPartPr>
            <p14:xfrm>
              <a:off x="3001651" y="4029091"/>
              <a:ext cx="283680" cy="186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0A7995-1E7C-4EE9-BFA7-A65CCBB490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66011" y="3993091"/>
                <a:ext cx="35532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710CAB9-ADAB-4B98-8BED-F85A60840AB3}"/>
              </a:ext>
            </a:extLst>
          </p:cNvPr>
          <p:cNvGrpSpPr/>
          <p:nvPr/>
        </p:nvGrpSpPr>
        <p:grpSpPr>
          <a:xfrm>
            <a:off x="4482691" y="3891211"/>
            <a:ext cx="2026440" cy="202320"/>
            <a:chOff x="4482691" y="3891211"/>
            <a:chExt cx="202644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891063-9DFF-495C-B345-C6C7A3E19DBE}"/>
                    </a:ext>
                  </a:extLst>
                </p14:cNvPr>
                <p14:cNvContentPartPr/>
                <p14:nvPr/>
              </p14:nvContentPartPr>
              <p14:xfrm>
                <a:off x="4482691" y="3922891"/>
                <a:ext cx="466920" cy="17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891063-9DFF-495C-B345-C6C7A3E19D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6691" y="3887251"/>
                  <a:ext cx="538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44349F-C9C3-4C27-BD58-1721D18D825B}"/>
                    </a:ext>
                  </a:extLst>
                </p14:cNvPr>
                <p14:cNvContentPartPr/>
                <p14:nvPr/>
              </p14:nvContentPartPr>
              <p14:xfrm>
                <a:off x="5979571" y="3891211"/>
                <a:ext cx="529560" cy="17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44349F-C9C3-4C27-BD58-1721D18D82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43931" y="3855571"/>
                  <a:ext cx="60120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586493-A19D-45C5-B04B-7B5FE05A8FBD}"/>
                  </a:ext>
                </a:extLst>
              </p14:cNvPr>
              <p14:cNvContentPartPr/>
              <p14:nvPr/>
            </p14:nvContentPartPr>
            <p14:xfrm>
              <a:off x="7970371" y="3968251"/>
              <a:ext cx="734400" cy="9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586493-A19D-45C5-B04B-7B5FE05A8F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34731" y="3932611"/>
                <a:ext cx="806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744ACB-0688-49D3-ADC7-E5FB65AFD039}"/>
                  </a:ext>
                </a:extLst>
              </p14:cNvPr>
              <p14:cNvContentPartPr/>
              <p14:nvPr/>
            </p14:nvContentPartPr>
            <p14:xfrm>
              <a:off x="4070131" y="4407451"/>
              <a:ext cx="1009440" cy="302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744ACB-0688-49D3-ADC7-E5FB65AFD0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4131" y="4371811"/>
                <a:ext cx="10810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97A219-CEC0-4875-B838-2D204D67EB9C}"/>
                  </a:ext>
                </a:extLst>
              </p14:cNvPr>
              <p14:cNvContentPartPr/>
              <p14:nvPr/>
            </p14:nvContentPartPr>
            <p14:xfrm>
              <a:off x="7436491" y="4364611"/>
              <a:ext cx="409680" cy="8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97A219-CEC0-4875-B838-2D204D67EB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0491" y="4328971"/>
                <a:ext cx="481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9999DC-CE75-44B8-81C4-8C8139B8F623}"/>
                  </a:ext>
                </a:extLst>
              </p14:cNvPr>
              <p14:cNvContentPartPr/>
              <p14:nvPr/>
            </p14:nvContentPartPr>
            <p14:xfrm>
              <a:off x="4029811" y="5272891"/>
              <a:ext cx="422280" cy="18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9999DC-CE75-44B8-81C4-8C8139B8F6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3811" y="5236891"/>
                <a:ext cx="49392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54283CD-5A7A-4F60-B3CA-60DD6BEA3322}"/>
              </a:ext>
            </a:extLst>
          </p:cNvPr>
          <p:cNvGrpSpPr/>
          <p:nvPr/>
        </p:nvGrpSpPr>
        <p:grpSpPr>
          <a:xfrm>
            <a:off x="5024851" y="201931"/>
            <a:ext cx="2701080" cy="1101240"/>
            <a:chOff x="5024851" y="201931"/>
            <a:chExt cx="2701080" cy="11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62914B-184A-40D9-87F8-0055058D3A6D}"/>
                    </a:ext>
                  </a:extLst>
                </p14:cNvPr>
                <p14:cNvContentPartPr/>
                <p14:nvPr/>
              </p14:nvContentPartPr>
              <p14:xfrm>
                <a:off x="5070931" y="737611"/>
                <a:ext cx="529200" cy="34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62914B-184A-40D9-87F8-0055058D3A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35291" y="701971"/>
                  <a:ext cx="600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CF0523-C86A-4B1D-BBB6-63F0F2194DAC}"/>
                    </a:ext>
                  </a:extLst>
                </p14:cNvPr>
                <p14:cNvContentPartPr/>
                <p14:nvPr/>
              </p14:nvContentPartPr>
              <p14:xfrm>
                <a:off x="5696611" y="578851"/>
                <a:ext cx="138960" cy="326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CF0523-C86A-4B1D-BBB6-63F0F2194D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0611" y="542851"/>
                  <a:ext cx="210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D509CF-E677-4162-8D24-A9BF38F4906A}"/>
                    </a:ext>
                  </a:extLst>
                </p14:cNvPr>
                <p14:cNvContentPartPr/>
                <p14:nvPr/>
              </p14:nvContentPartPr>
              <p14:xfrm>
                <a:off x="5955451" y="662731"/>
                <a:ext cx="308160" cy="89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D509CF-E677-4162-8D24-A9BF38F490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19811" y="627091"/>
                  <a:ext cx="379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1623D7-B4B8-4D01-B618-222FF22DC4F1}"/>
                    </a:ext>
                  </a:extLst>
                </p14:cNvPr>
                <p14:cNvContentPartPr/>
                <p14:nvPr/>
              </p14:nvContentPartPr>
              <p14:xfrm>
                <a:off x="6473131" y="396331"/>
                <a:ext cx="13608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1623D7-B4B8-4D01-B618-222FF22DC4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7491" y="360331"/>
                  <a:ext cx="207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FF13D8-52AC-40D6-9D0C-884FC4C42270}"/>
                    </a:ext>
                  </a:extLst>
                </p14:cNvPr>
                <p14:cNvContentPartPr/>
                <p14:nvPr/>
              </p14:nvContentPartPr>
              <p14:xfrm>
                <a:off x="6741331" y="201931"/>
                <a:ext cx="492480" cy="54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FF13D8-52AC-40D6-9D0C-884FC4C422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5691" y="166291"/>
                  <a:ext cx="5641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3360AF-645C-4686-AE15-57116AB6E1EB}"/>
                    </a:ext>
                  </a:extLst>
                </p14:cNvPr>
                <p14:cNvContentPartPr/>
                <p14:nvPr/>
              </p14:nvContentPartPr>
              <p14:xfrm>
                <a:off x="5024851" y="903571"/>
                <a:ext cx="2416320" cy="27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3360AF-645C-4686-AE15-57116AB6E1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88851" y="867931"/>
                  <a:ext cx="24879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6E676F-EBC9-4A10-8098-013AC53691A5}"/>
                    </a:ext>
                  </a:extLst>
                </p14:cNvPr>
                <p14:cNvContentPartPr/>
                <p14:nvPr/>
              </p14:nvContentPartPr>
              <p14:xfrm>
                <a:off x="5042131" y="1059091"/>
                <a:ext cx="2531880" cy="24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6E676F-EBC9-4A10-8098-013AC53691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06131" y="1023451"/>
                  <a:ext cx="2603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08E57A-87B7-40A9-9986-CA48C8045226}"/>
                    </a:ext>
                  </a:extLst>
                </p14:cNvPr>
                <p14:cNvContentPartPr/>
                <p14:nvPr/>
              </p14:nvContentPartPr>
              <p14:xfrm>
                <a:off x="7428211" y="832651"/>
                <a:ext cx="297720" cy="227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08E57A-87B7-40A9-9986-CA48C80452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92211" y="797011"/>
                  <a:ext cx="369360" cy="29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872E36-1A3E-4589-AA7C-C53BB27793D1}"/>
                  </a:ext>
                </a:extLst>
              </p14:cNvPr>
              <p14:cNvContentPartPr/>
              <p14:nvPr/>
            </p14:nvContentPartPr>
            <p14:xfrm>
              <a:off x="1844971" y="1334851"/>
              <a:ext cx="661680" cy="3591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872E36-1A3E-4589-AA7C-C53BB27793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08971" y="1298851"/>
                <a:ext cx="733320" cy="36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14FD7C-1CA8-495E-8F5D-1D9FE8574031}"/>
                  </a:ext>
                </a:extLst>
              </p14:cNvPr>
              <p14:cNvContentPartPr/>
              <p14:nvPr/>
            </p14:nvContentPartPr>
            <p14:xfrm>
              <a:off x="1479211" y="1294531"/>
              <a:ext cx="501840" cy="3703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14FD7C-1CA8-495E-8F5D-1D9FE85740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43211" y="1258531"/>
                <a:ext cx="573480" cy="37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ED6DE51-C3F6-4CBA-A944-18111269121F}"/>
              </a:ext>
            </a:extLst>
          </p:cNvPr>
          <p:cNvGrpSpPr/>
          <p:nvPr/>
        </p:nvGrpSpPr>
        <p:grpSpPr>
          <a:xfrm>
            <a:off x="9353851" y="743371"/>
            <a:ext cx="2277720" cy="3632400"/>
            <a:chOff x="9353851" y="743371"/>
            <a:chExt cx="2277720" cy="36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D9A48B-06EA-4926-AC10-111382ECF40F}"/>
                    </a:ext>
                  </a:extLst>
                </p14:cNvPr>
                <p14:cNvContentPartPr/>
                <p14:nvPr/>
              </p14:nvContentPartPr>
              <p14:xfrm>
                <a:off x="9353851" y="1021291"/>
                <a:ext cx="1443240" cy="335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D9A48B-06EA-4926-AC10-111382ECF4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18211" y="985291"/>
                  <a:ext cx="1514880" cy="34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BC7F5F-E07A-4B93-A80F-81B7BEAA7261}"/>
                    </a:ext>
                  </a:extLst>
                </p14:cNvPr>
                <p14:cNvContentPartPr/>
                <p14:nvPr/>
              </p14:nvContentPartPr>
              <p14:xfrm>
                <a:off x="10050091" y="743371"/>
                <a:ext cx="1581480" cy="3393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BC7F5F-E07A-4B93-A80F-81B7BEAA72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14451" y="707371"/>
                  <a:ext cx="1653120" cy="346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511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BE9E4-A09C-4793-B1CF-F9804D58599B}"/>
              </a:ext>
            </a:extLst>
          </p:cNvPr>
          <p:cNvSpPr txBox="1"/>
          <p:nvPr/>
        </p:nvSpPr>
        <p:spPr>
          <a:xfrm>
            <a:off x="890124" y="1795319"/>
            <a:ext cx="10624842" cy="1948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ASSIGNEMENT NO: 01 (Roll Number: From 16-30)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Tree, Twigs, Chords, Cotree, Cut Vertex and Cut-sets, Incidence Matrix, Tie set Matrix, Cut-set Matrix, Element node-incidence matrix, Bus Incidence Matrix, Branch-path incidence matrix</a:t>
            </a:r>
            <a:endParaRPr lang="th-T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EF16C9-415E-4131-B80F-D27187314B3A}"/>
              </a:ext>
            </a:extLst>
          </p:cNvPr>
          <p:cNvGrpSpPr/>
          <p:nvPr/>
        </p:nvGrpSpPr>
        <p:grpSpPr>
          <a:xfrm>
            <a:off x="598291" y="1195531"/>
            <a:ext cx="7902720" cy="1405440"/>
            <a:chOff x="598291" y="1195531"/>
            <a:chExt cx="7902720" cy="14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A09FE4F-3F2C-459F-9D52-F81FC86C7C12}"/>
                    </a:ext>
                  </a:extLst>
                </p14:cNvPr>
                <p14:cNvContentPartPr/>
                <p14:nvPr/>
              </p14:nvContentPartPr>
              <p14:xfrm>
                <a:off x="914011" y="2176171"/>
                <a:ext cx="7563600" cy="29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A09FE4F-3F2C-459F-9D52-F81FC86C7C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8371" y="2140531"/>
                  <a:ext cx="7635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2A40BD-A335-4FAE-AD9D-C88D68A357D5}"/>
                    </a:ext>
                  </a:extLst>
                </p14:cNvPr>
                <p14:cNvContentPartPr/>
                <p14:nvPr/>
              </p14:nvContentPartPr>
              <p14:xfrm>
                <a:off x="7735651" y="1195531"/>
                <a:ext cx="765360" cy="63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2A40BD-A335-4FAE-AD9D-C88D68A357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99651" y="1159891"/>
                  <a:ext cx="83700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A870F9-E1CF-4C06-BEFC-85260CD13C71}"/>
                    </a:ext>
                  </a:extLst>
                </p14:cNvPr>
                <p14:cNvContentPartPr/>
                <p14:nvPr/>
              </p14:nvContentPartPr>
              <p14:xfrm>
                <a:off x="598291" y="2261131"/>
                <a:ext cx="388440" cy="33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A870F9-E1CF-4C06-BEFC-85260CD13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2651" y="2225491"/>
                  <a:ext cx="460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C25FCB-9BCB-42A2-8446-DB9C5901215B}"/>
                    </a:ext>
                  </a:extLst>
                </p14:cNvPr>
                <p14:cNvContentPartPr/>
                <p14:nvPr/>
              </p14:nvContentPartPr>
              <p14:xfrm>
                <a:off x="1715011" y="2073571"/>
                <a:ext cx="638280" cy="314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C25FCB-9BCB-42A2-8446-DB9C590121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9371" y="2037571"/>
                  <a:ext cx="709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08D983-3ED4-451F-93FA-14C415375DB4}"/>
                    </a:ext>
                  </a:extLst>
                </p14:cNvPr>
                <p14:cNvContentPartPr/>
                <p14:nvPr/>
              </p14:nvContentPartPr>
              <p14:xfrm>
                <a:off x="2880331" y="1974931"/>
                <a:ext cx="932400" cy="50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08D983-3ED4-451F-93FA-14C415375D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4331" y="1939291"/>
                  <a:ext cx="10040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78ED09-0BAD-4138-9445-3DAC22E4A2F0}"/>
                    </a:ext>
                  </a:extLst>
                </p14:cNvPr>
                <p14:cNvContentPartPr/>
                <p14:nvPr/>
              </p14:nvContentPartPr>
              <p14:xfrm>
                <a:off x="4223851" y="2249971"/>
                <a:ext cx="787320" cy="18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78ED09-0BAD-4138-9445-3DAC22E4A2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7851" y="2213971"/>
                  <a:ext cx="858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8F5F6D-4B7B-4CEA-8A49-7E69EE3C8D7E}"/>
                    </a:ext>
                  </a:extLst>
                </p14:cNvPr>
                <p14:cNvContentPartPr/>
                <p14:nvPr/>
              </p14:nvContentPartPr>
              <p14:xfrm>
                <a:off x="5793451" y="2253571"/>
                <a:ext cx="752040" cy="13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8F5F6D-4B7B-4CEA-8A49-7E69EE3C8D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57451" y="2217931"/>
                  <a:ext cx="823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840EC6-25EC-47F5-BC2A-4B5EEA256E53}"/>
                    </a:ext>
                  </a:extLst>
                </p14:cNvPr>
                <p14:cNvContentPartPr/>
                <p14:nvPr/>
              </p14:nvContentPartPr>
              <p14:xfrm>
                <a:off x="7436491" y="2238811"/>
                <a:ext cx="884880" cy="21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840EC6-25EC-47F5-BC2A-4B5EEA256E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00491" y="2203171"/>
                  <a:ext cx="95652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8E792AF-EFDC-4E47-99DC-63B0F77894A6}"/>
                  </a:ext>
                </a:extLst>
              </p14:cNvPr>
              <p14:cNvContentPartPr/>
              <p14:nvPr/>
            </p14:nvContentPartPr>
            <p14:xfrm>
              <a:off x="9572731" y="1866211"/>
              <a:ext cx="1090440" cy="521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8E792AF-EFDC-4E47-99DC-63B0F77894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36731" y="1830211"/>
                <a:ext cx="11620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58D5A5-F818-4B15-8E82-F18B0D1D6379}"/>
                  </a:ext>
                </a:extLst>
              </p14:cNvPr>
              <p14:cNvContentPartPr/>
              <p14:nvPr/>
            </p14:nvContentPartPr>
            <p14:xfrm>
              <a:off x="719971" y="2756491"/>
              <a:ext cx="404640" cy="318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58D5A5-F818-4B15-8E82-F18B0D1D63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71" y="2720491"/>
                <a:ext cx="4762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EC3DDB-4F11-4E85-BA69-FB5094C783D6}"/>
                  </a:ext>
                </a:extLst>
              </p14:cNvPr>
              <p14:cNvContentPartPr/>
              <p14:nvPr/>
            </p14:nvContentPartPr>
            <p14:xfrm>
              <a:off x="3738211" y="2818411"/>
              <a:ext cx="49644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EC3DDB-4F11-4E85-BA69-FB5094C783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2211" y="2782411"/>
                <a:ext cx="5680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76C4F1-CDF5-478F-B7A4-1DBE9A1D5FDC}"/>
                  </a:ext>
                </a:extLst>
              </p14:cNvPr>
              <p14:cNvContentPartPr/>
              <p14:nvPr/>
            </p14:nvContentPartPr>
            <p14:xfrm>
              <a:off x="8698651" y="2864131"/>
              <a:ext cx="294480" cy="32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76C4F1-CDF5-478F-B7A4-1DBE9A1D5F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62651" y="2828491"/>
                <a:ext cx="3661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458057-F7F3-4728-8352-25439D37D8C3}"/>
                  </a:ext>
                </a:extLst>
              </p14:cNvPr>
              <p14:cNvContentPartPr/>
              <p14:nvPr/>
            </p14:nvContentPartPr>
            <p14:xfrm>
              <a:off x="10721851" y="2915251"/>
              <a:ext cx="271080" cy="5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458057-F7F3-4728-8352-25439D37D8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85851" y="2879251"/>
                <a:ext cx="342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F16987-9D3A-487E-9B92-D738552916C4}"/>
                  </a:ext>
                </a:extLst>
              </p14:cNvPr>
              <p14:cNvContentPartPr/>
              <p14:nvPr/>
            </p14:nvContentPartPr>
            <p14:xfrm>
              <a:off x="3608971" y="3637411"/>
              <a:ext cx="4260960" cy="101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F16987-9D3A-487E-9B92-D738552916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2971" y="3601771"/>
                <a:ext cx="433260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7EE1908-2832-452A-8775-052D1083C69D}"/>
              </a:ext>
            </a:extLst>
          </p:cNvPr>
          <p:cNvGrpSpPr/>
          <p:nvPr/>
        </p:nvGrpSpPr>
        <p:grpSpPr>
          <a:xfrm>
            <a:off x="9510451" y="903571"/>
            <a:ext cx="925200" cy="963000"/>
            <a:chOff x="9510451" y="903571"/>
            <a:chExt cx="925200" cy="9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FE6740-C14D-4C23-8256-EACA3C60F17B}"/>
                    </a:ext>
                  </a:extLst>
                </p14:cNvPr>
                <p14:cNvContentPartPr/>
                <p14:nvPr/>
              </p14:nvContentPartPr>
              <p14:xfrm>
                <a:off x="9510451" y="903571"/>
                <a:ext cx="925200" cy="36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FE6740-C14D-4C23-8256-EACA3C60F1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4811" y="867571"/>
                  <a:ext cx="9968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2010E6-BE17-494F-823E-D98CDC0C4A1F}"/>
                    </a:ext>
                  </a:extLst>
                </p14:cNvPr>
                <p14:cNvContentPartPr/>
                <p14:nvPr/>
              </p14:nvContentPartPr>
              <p14:xfrm>
                <a:off x="9685771" y="1464091"/>
                <a:ext cx="650880" cy="40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2010E6-BE17-494F-823E-D98CDC0C4A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50131" y="1428451"/>
                  <a:ext cx="72252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018CDD-9BAC-4278-BE97-90ED7B8C94AE}"/>
              </a:ext>
            </a:extLst>
          </p:cNvPr>
          <p:cNvGrpSpPr/>
          <p:nvPr/>
        </p:nvGrpSpPr>
        <p:grpSpPr>
          <a:xfrm>
            <a:off x="6228331" y="-147269"/>
            <a:ext cx="4810320" cy="1184760"/>
            <a:chOff x="6228331" y="-147269"/>
            <a:chExt cx="4810320" cy="11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FF12B3-1660-42D1-81C9-1801159E7A56}"/>
                    </a:ext>
                  </a:extLst>
                </p14:cNvPr>
                <p14:cNvContentPartPr/>
                <p14:nvPr/>
              </p14:nvContentPartPr>
              <p14:xfrm>
                <a:off x="6228331" y="280051"/>
                <a:ext cx="808200" cy="65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FF12B3-1660-42D1-81C9-1801159E7A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92691" y="244051"/>
                  <a:ext cx="8798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889F9B-54CC-4874-89F5-B74A77781152}"/>
                    </a:ext>
                  </a:extLst>
                </p14:cNvPr>
                <p14:cNvContentPartPr/>
                <p14:nvPr/>
              </p14:nvContentPartPr>
              <p14:xfrm>
                <a:off x="6764371" y="649771"/>
                <a:ext cx="543240" cy="387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889F9B-54CC-4874-89F5-B74A777811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8731" y="614131"/>
                  <a:ext cx="6148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4D5B18-9E21-4532-B94E-3029E33FBA7A}"/>
                    </a:ext>
                  </a:extLst>
                </p14:cNvPr>
                <p14:cNvContentPartPr/>
                <p14:nvPr/>
              </p14:nvContentPartPr>
              <p14:xfrm>
                <a:off x="7444411" y="489571"/>
                <a:ext cx="1244880" cy="23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4D5B18-9E21-4532-B94E-3029E33FBA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08411" y="453931"/>
                  <a:ext cx="1316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9AC340-51EB-41F1-ADC8-CE2C9176F7A3}"/>
                    </a:ext>
                  </a:extLst>
                </p14:cNvPr>
                <p14:cNvContentPartPr/>
                <p14:nvPr/>
              </p14:nvContentPartPr>
              <p14:xfrm>
                <a:off x="8366731" y="379771"/>
                <a:ext cx="460080" cy="46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9AC340-51EB-41F1-ADC8-CE2C9176F7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31091" y="344131"/>
                  <a:ext cx="5317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9E5F81-942E-4A7A-AC98-FD918DDD6903}"/>
                    </a:ext>
                  </a:extLst>
                </p14:cNvPr>
                <p14:cNvContentPartPr/>
                <p14:nvPr/>
              </p14:nvContentPartPr>
              <p14:xfrm>
                <a:off x="9240811" y="307051"/>
                <a:ext cx="141840" cy="34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9E5F81-942E-4A7A-AC98-FD918DDD69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05171" y="271411"/>
                  <a:ext cx="2134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A1C583-6D72-4759-9C3E-CE80D40A2A09}"/>
                    </a:ext>
                  </a:extLst>
                </p14:cNvPr>
                <p14:cNvContentPartPr/>
                <p14:nvPr/>
              </p14:nvContentPartPr>
              <p14:xfrm>
                <a:off x="9567331" y="419011"/>
                <a:ext cx="272160" cy="12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A1C583-6D72-4759-9C3E-CE80D40A2A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31331" y="383011"/>
                  <a:ext cx="343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83C5EA-130B-45FB-8753-FA9737EA32D5}"/>
                    </a:ext>
                  </a:extLst>
                </p14:cNvPr>
                <p14:cNvContentPartPr/>
                <p14:nvPr/>
              </p14:nvContentPartPr>
              <p14:xfrm>
                <a:off x="9977011" y="-147269"/>
                <a:ext cx="1061640" cy="53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83C5EA-130B-45FB-8753-FA9737EA32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41371" y="-182909"/>
                  <a:ext cx="1133280" cy="60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315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32A265-0576-4DB8-BFAC-C58A84692932}"/>
              </a:ext>
            </a:extLst>
          </p:cNvPr>
          <p:cNvSpPr txBox="1"/>
          <p:nvPr/>
        </p:nvSpPr>
        <p:spPr>
          <a:xfrm>
            <a:off x="906308" y="1038669"/>
            <a:ext cx="10131228" cy="447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ASSIGNEMENT NO: 01 (Roll Number: From 30-onwards)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Primitive Network, Bus Impedance and Bus Admittance Matrix,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Difference between symmetrical and unsymmetrical systems, Phase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Sequence, Per-unit systems, Faults and Types of Faults, Define Slack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Bus, Load Bus and Generator Bus, Write Power Flow Equations.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4B3D51-D296-42BA-894C-2759EFEB79B2}"/>
              </a:ext>
            </a:extLst>
          </p:cNvPr>
          <p:cNvGrpSpPr/>
          <p:nvPr/>
        </p:nvGrpSpPr>
        <p:grpSpPr>
          <a:xfrm>
            <a:off x="978811" y="2046571"/>
            <a:ext cx="9109800" cy="203400"/>
            <a:chOff x="978811" y="2046571"/>
            <a:chExt cx="91098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D599C0-52F4-4934-A46C-38F9E5161031}"/>
                    </a:ext>
                  </a:extLst>
                </p14:cNvPr>
                <p14:cNvContentPartPr/>
                <p14:nvPr/>
              </p14:nvContentPartPr>
              <p14:xfrm>
                <a:off x="978811" y="2062411"/>
                <a:ext cx="2215080" cy="6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D599C0-52F4-4934-A46C-38F9E51610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3171" y="2026411"/>
                  <a:ext cx="2286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F1DA46-8FB7-472E-B16D-798419D5AC6B}"/>
                    </a:ext>
                  </a:extLst>
                </p14:cNvPr>
                <p14:cNvContentPartPr/>
                <p14:nvPr/>
              </p14:nvContentPartPr>
              <p14:xfrm>
                <a:off x="4102531" y="2046571"/>
                <a:ext cx="5986080" cy="20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F1DA46-8FB7-472E-B16D-798419D5AC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66531" y="2010931"/>
                  <a:ext cx="605772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F034F2-406F-484C-8D57-356952B52324}"/>
                  </a:ext>
                </a:extLst>
              </p14:cNvPr>
              <p14:cNvContentPartPr/>
              <p14:nvPr/>
            </p14:nvContentPartPr>
            <p14:xfrm>
              <a:off x="2830651" y="4353091"/>
              <a:ext cx="1638720" cy="211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F034F2-406F-484C-8D57-356952B52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4651" y="4317451"/>
                <a:ext cx="17103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0C0092-4AAB-4187-9F60-BB6F117A9B77}"/>
                  </a:ext>
                </a:extLst>
              </p14:cNvPr>
              <p14:cNvContentPartPr/>
              <p14:nvPr/>
            </p14:nvContentPartPr>
            <p14:xfrm>
              <a:off x="5227171" y="4320691"/>
              <a:ext cx="3181320" cy="143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0C0092-4AAB-4187-9F60-BB6F117A9B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1171" y="4285051"/>
                <a:ext cx="325296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C69368-0562-4FDC-B512-09075E3C8B87}"/>
              </a:ext>
            </a:extLst>
          </p:cNvPr>
          <p:cNvGrpSpPr/>
          <p:nvPr/>
        </p:nvGrpSpPr>
        <p:grpSpPr>
          <a:xfrm>
            <a:off x="1148731" y="3220171"/>
            <a:ext cx="9852120" cy="625320"/>
            <a:chOff x="1148731" y="3220171"/>
            <a:chExt cx="985212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B2069-2A16-4E2A-BAD0-89A922112C57}"/>
                    </a:ext>
                  </a:extLst>
                </p14:cNvPr>
                <p14:cNvContentPartPr/>
                <p14:nvPr/>
              </p14:nvContentPartPr>
              <p14:xfrm>
                <a:off x="1148731" y="3293971"/>
                <a:ext cx="8189280" cy="45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B2069-2A16-4E2A-BAD0-89A922112C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2731" y="3257971"/>
                  <a:ext cx="82609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5A324D-BF61-4B2F-9389-38C6B20A52BB}"/>
                    </a:ext>
                  </a:extLst>
                </p14:cNvPr>
                <p14:cNvContentPartPr/>
                <p14:nvPr/>
              </p14:nvContentPartPr>
              <p14:xfrm>
                <a:off x="10114531" y="3220171"/>
                <a:ext cx="729720" cy="1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5A324D-BF61-4B2F-9389-38C6B20A52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78891" y="3184531"/>
                  <a:ext cx="801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F85E83-E428-4203-B525-06547333F5B4}"/>
                    </a:ext>
                  </a:extLst>
                </p14:cNvPr>
                <p14:cNvContentPartPr/>
                <p14:nvPr/>
              </p14:nvContentPartPr>
              <p14:xfrm>
                <a:off x="9961171" y="3429691"/>
                <a:ext cx="1039680" cy="41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F85E83-E428-4203-B525-06547333F5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25171" y="3394051"/>
                  <a:ext cx="111132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86DBC9-9DE5-437F-B5CB-927609E66A73}"/>
                  </a:ext>
                </a:extLst>
              </p14:cNvPr>
              <p14:cNvContentPartPr/>
              <p14:nvPr/>
            </p14:nvContentPartPr>
            <p14:xfrm>
              <a:off x="6092971" y="5459731"/>
              <a:ext cx="3446280" cy="116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86DBC9-9DE5-437F-B5CB-927609E66A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56971" y="5423731"/>
                <a:ext cx="351792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5A7E2CC-A66D-4343-8FF8-2E245BD596C5}"/>
              </a:ext>
            </a:extLst>
          </p:cNvPr>
          <p:cNvGrpSpPr/>
          <p:nvPr/>
        </p:nvGrpSpPr>
        <p:grpSpPr>
          <a:xfrm>
            <a:off x="744091" y="5398531"/>
            <a:ext cx="4472280" cy="186120"/>
            <a:chOff x="744091" y="5398531"/>
            <a:chExt cx="447228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EE187D-E557-4E19-9E9A-C8E488CBEEAF}"/>
                    </a:ext>
                  </a:extLst>
                </p14:cNvPr>
                <p14:cNvContentPartPr/>
                <p14:nvPr/>
              </p14:nvContentPartPr>
              <p14:xfrm>
                <a:off x="3770611" y="5398531"/>
                <a:ext cx="1445760" cy="6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EE187D-E557-4E19-9E9A-C8E488CBEE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4611" y="5362531"/>
                  <a:ext cx="1517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7252A3-E895-4399-BAC9-DBCB9D042247}"/>
                    </a:ext>
                  </a:extLst>
                </p14:cNvPr>
                <p14:cNvContentPartPr/>
                <p14:nvPr/>
              </p14:nvContentPartPr>
              <p14:xfrm>
                <a:off x="744091" y="5488171"/>
                <a:ext cx="1901880" cy="9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7252A3-E895-4399-BAC9-DBCB9D0422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091" y="5452171"/>
                  <a:ext cx="197352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230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FB1DF-6DCD-4334-9EDA-C5118CB09D9F}"/>
              </a:ext>
            </a:extLst>
          </p:cNvPr>
          <p:cNvGrpSpPr/>
          <p:nvPr/>
        </p:nvGrpSpPr>
        <p:grpSpPr>
          <a:xfrm>
            <a:off x="1136589" y="98971"/>
            <a:ext cx="8743942" cy="5069909"/>
            <a:chOff x="1136589" y="98971"/>
            <a:chExt cx="8743942" cy="506990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ABBD54-08E3-46B3-A7C4-92D399B97BC5}"/>
                    </a:ext>
                  </a:extLst>
                </p14:cNvPr>
                <p14:cNvContentPartPr/>
                <p14:nvPr/>
              </p14:nvContentPartPr>
              <p14:xfrm>
                <a:off x="4045651" y="550051"/>
                <a:ext cx="381240" cy="743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ABBD54-08E3-46B3-A7C4-92D399B97B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9651" y="514411"/>
                  <a:ext cx="45288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F82C80-2B03-4254-8EEA-9A33130E8E80}"/>
                    </a:ext>
                  </a:extLst>
                </p14:cNvPr>
                <p14:cNvContentPartPr/>
                <p14:nvPr/>
              </p14:nvContentPartPr>
              <p14:xfrm>
                <a:off x="4045291" y="368971"/>
                <a:ext cx="550080" cy="50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F82C80-2B03-4254-8EEA-9A33130E8E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9651" y="333331"/>
                  <a:ext cx="6217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87E380-CF0A-4028-B996-3DF75038249D}"/>
                    </a:ext>
                  </a:extLst>
                </p14:cNvPr>
                <p14:cNvContentPartPr/>
                <p14:nvPr/>
              </p14:nvContentPartPr>
              <p14:xfrm>
                <a:off x="4490971" y="689371"/>
                <a:ext cx="260280" cy="41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87E380-CF0A-4028-B996-3DF7503824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4971" y="653731"/>
                  <a:ext cx="3319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28AFA8-35C1-43FC-A428-06BF0062580C}"/>
                    </a:ext>
                  </a:extLst>
                </p14:cNvPr>
                <p14:cNvContentPartPr/>
                <p14:nvPr/>
              </p14:nvContentPartPr>
              <p14:xfrm>
                <a:off x="4784731" y="733651"/>
                <a:ext cx="275040" cy="32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28AFA8-35C1-43FC-A428-06BF006258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8731" y="698011"/>
                  <a:ext cx="3466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1F6575-A358-4924-A9AD-DFA991374796}"/>
                    </a:ext>
                  </a:extLst>
                </p14:cNvPr>
                <p14:cNvContentPartPr/>
                <p14:nvPr/>
              </p14:nvContentPartPr>
              <p14:xfrm>
                <a:off x="5123131" y="631051"/>
                <a:ext cx="1167120" cy="70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1F6575-A358-4924-A9AD-DFA9913747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7491" y="595411"/>
                  <a:ext cx="123876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C93A91-E331-4252-A876-217C7E3C0748}"/>
                    </a:ext>
                  </a:extLst>
                </p14:cNvPr>
                <p14:cNvContentPartPr/>
                <p14:nvPr/>
              </p14:nvContentPartPr>
              <p14:xfrm>
                <a:off x="6143371" y="711691"/>
                <a:ext cx="351720" cy="220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C93A91-E331-4252-A876-217C7E3C0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07731" y="676051"/>
                  <a:ext cx="423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FFE922-6C0F-4F89-9C3F-E1085B474F02}"/>
                    </a:ext>
                  </a:extLst>
                </p14:cNvPr>
                <p14:cNvContentPartPr/>
                <p14:nvPr/>
              </p14:nvContentPartPr>
              <p14:xfrm>
                <a:off x="6473131" y="570211"/>
                <a:ext cx="785880" cy="33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FFE922-6C0F-4F89-9C3F-E1085B474F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37491" y="534211"/>
                  <a:ext cx="857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C7427D-FA02-4D95-B312-38AB90D9BC76}"/>
                    </a:ext>
                  </a:extLst>
                </p14:cNvPr>
                <p14:cNvContentPartPr/>
                <p14:nvPr/>
              </p14:nvContentPartPr>
              <p14:xfrm>
                <a:off x="7314811" y="500731"/>
                <a:ext cx="587520" cy="10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C7427D-FA02-4D95-B312-38AB90D9BC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9171" y="464731"/>
                  <a:ext cx="659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1AC0BA-4E2B-4AFF-A0CE-BB67BEE00BD1}"/>
                    </a:ext>
                  </a:extLst>
                </p14:cNvPr>
                <p14:cNvContentPartPr/>
                <p14:nvPr/>
              </p14:nvContentPartPr>
              <p14:xfrm>
                <a:off x="7994491" y="469051"/>
                <a:ext cx="42120" cy="5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1AC0BA-4E2B-4AFF-A0CE-BB67BEE00B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58851" y="433051"/>
                  <a:ext cx="113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68FE75-5F39-44AC-A429-482FDEA80990}"/>
                    </a:ext>
                  </a:extLst>
                </p14:cNvPr>
                <p14:cNvContentPartPr/>
                <p14:nvPr/>
              </p14:nvContentPartPr>
              <p14:xfrm>
                <a:off x="7832851" y="30705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68FE75-5F39-44AC-A429-482FDEA809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96851" y="27141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6199BA-2267-4D1E-96BB-DE8B072B1E36}"/>
                    </a:ext>
                  </a:extLst>
                </p14:cNvPr>
                <p14:cNvContentPartPr/>
                <p14:nvPr/>
              </p14:nvContentPartPr>
              <p14:xfrm>
                <a:off x="8277811" y="299491"/>
                <a:ext cx="332640" cy="14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6199BA-2267-4D1E-96BB-DE8B072B1E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41811" y="263491"/>
                  <a:ext cx="404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4EE4DF-8BE2-484E-88C2-C68BB414014C}"/>
                    </a:ext>
                  </a:extLst>
                </p14:cNvPr>
                <p14:cNvContentPartPr/>
                <p14:nvPr/>
              </p14:nvContentPartPr>
              <p14:xfrm>
                <a:off x="8703691" y="240811"/>
                <a:ext cx="487800" cy="55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4EE4DF-8BE2-484E-88C2-C68BB41401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68051" y="205171"/>
                  <a:ext cx="5594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C3BA05-699E-40AF-A952-9F97AFC1BDC7}"/>
                    </a:ext>
                  </a:extLst>
                </p14:cNvPr>
                <p14:cNvContentPartPr/>
                <p14:nvPr/>
              </p14:nvContentPartPr>
              <p14:xfrm>
                <a:off x="8719171" y="98971"/>
                <a:ext cx="201600" cy="16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C3BA05-699E-40AF-A952-9F97AFC1BD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83171" y="63331"/>
                  <a:ext cx="273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360F11-1A80-413A-BB3B-8B02A1929A1D}"/>
                    </a:ext>
                  </a:extLst>
                </p14:cNvPr>
                <p14:cNvContentPartPr/>
                <p14:nvPr/>
              </p14:nvContentPartPr>
              <p14:xfrm>
                <a:off x="4393771" y="685771"/>
                <a:ext cx="5391360" cy="95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360F11-1A80-413A-BB3B-8B02A1929A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7771" y="649771"/>
                  <a:ext cx="5463000" cy="10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098403-5CC3-44DC-ACA8-90E6F58BC315}"/>
                    </a:ext>
                  </a:extLst>
                </p14:cNvPr>
                <p14:cNvContentPartPr/>
                <p14:nvPr/>
              </p14:nvContentPartPr>
              <p14:xfrm>
                <a:off x="4483771" y="865411"/>
                <a:ext cx="5396760" cy="848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098403-5CC3-44DC-ACA8-90E6F58BC3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7771" y="829411"/>
                  <a:ext cx="546840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BDA7BF-F1F3-4949-A457-95A88C184EF3}"/>
                    </a:ext>
                  </a:extLst>
                </p14:cNvPr>
                <p14:cNvContentPartPr/>
                <p14:nvPr/>
              </p14:nvContentPartPr>
              <p14:xfrm>
                <a:off x="1272669" y="2166120"/>
                <a:ext cx="776520" cy="63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BDA7BF-F1F3-4949-A457-95A88C184E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36669" y="2130120"/>
                  <a:ext cx="848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4B96A4-84D0-49D9-A7B0-F895230C8AA9}"/>
                    </a:ext>
                  </a:extLst>
                </p14:cNvPr>
                <p14:cNvContentPartPr/>
                <p14:nvPr/>
              </p14:nvContentPartPr>
              <p14:xfrm>
                <a:off x="2377149" y="2274840"/>
                <a:ext cx="485640" cy="53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4B96A4-84D0-49D9-A7B0-F895230C8A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41149" y="2238840"/>
                  <a:ext cx="5572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C59499-627E-429B-9744-9EE7C70024B2}"/>
                    </a:ext>
                  </a:extLst>
                </p14:cNvPr>
                <p14:cNvContentPartPr/>
                <p14:nvPr/>
              </p14:nvContentPartPr>
              <p14:xfrm>
                <a:off x="2340069" y="2285640"/>
                <a:ext cx="663120" cy="34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C59499-627E-429B-9744-9EE7C70024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04069" y="2250000"/>
                  <a:ext cx="7347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133730-40D0-43D6-A1CD-C624FDCC461F}"/>
                    </a:ext>
                  </a:extLst>
                </p14:cNvPr>
                <p14:cNvContentPartPr/>
                <p14:nvPr/>
              </p14:nvContentPartPr>
              <p14:xfrm>
                <a:off x="3206589" y="2079000"/>
                <a:ext cx="641160" cy="61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133730-40D0-43D6-A1CD-C624FDCC46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0949" y="2043000"/>
                  <a:ext cx="71280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16341B-3885-4D31-A369-57F09E691372}"/>
                    </a:ext>
                  </a:extLst>
                </p14:cNvPr>
                <p14:cNvContentPartPr/>
                <p14:nvPr/>
              </p14:nvContentPartPr>
              <p14:xfrm>
                <a:off x="4158069" y="2121480"/>
                <a:ext cx="617760" cy="26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16341B-3885-4D31-A369-57F09E6913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2429" y="2085480"/>
                  <a:ext cx="689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70F05-A012-4C78-91CE-AC3B27D713B8}"/>
                    </a:ext>
                  </a:extLst>
                </p14:cNvPr>
                <p14:cNvContentPartPr/>
                <p14:nvPr/>
              </p14:nvContentPartPr>
              <p14:xfrm>
                <a:off x="4887069" y="1874880"/>
                <a:ext cx="844560" cy="38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70F05-A012-4C78-91CE-AC3B27D713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51429" y="1839240"/>
                  <a:ext cx="916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D294F6-46D7-4AFF-8851-921D63013B73}"/>
                    </a:ext>
                  </a:extLst>
                </p14:cNvPr>
                <p14:cNvContentPartPr/>
                <p14:nvPr/>
              </p14:nvContentPartPr>
              <p14:xfrm>
                <a:off x="5311869" y="1933920"/>
                <a:ext cx="214560" cy="12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D294F6-46D7-4AFF-8851-921D63013B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5869" y="1898280"/>
                  <a:ext cx="286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C13BF3-C87D-464F-8064-AB0B81DA979F}"/>
                    </a:ext>
                  </a:extLst>
                </p14:cNvPr>
                <p14:cNvContentPartPr/>
                <p14:nvPr/>
              </p14:nvContentPartPr>
              <p14:xfrm>
                <a:off x="5732349" y="1839240"/>
                <a:ext cx="471960" cy="32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C13BF3-C87D-464F-8064-AB0B81DA97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6349" y="1803600"/>
                  <a:ext cx="543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C66788-B829-43C9-AA42-46D350C51871}"/>
                    </a:ext>
                  </a:extLst>
                </p14:cNvPr>
                <p14:cNvContentPartPr/>
                <p14:nvPr/>
              </p14:nvContentPartPr>
              <p14:xfrm>
                <a:off x="6295749" y="1904760"/>
                <a:ext cx="46440" cy="10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C66788-B829-43C9-AA42-46D350C518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60109" y="1869120"/>
                  <a:ext cx="118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24E2E2-10AF-421D-B99D-A1F2D126E4A9}"/>
                    </a:ext>
                  </a:extLst>
                </p14:cNvPr>
                <p14:cNvContentPartPr/>
                <p14:nvPr/>
              </p14:nvContentPartPr>
              <p14:xfrm>
                <a:off x="6081549" y="1810800"/>
                <a:ext cx="14400" cy="1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24E2E2-10AF-421D-B99D-A1F2D126E4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45549" y="1775160"/>
                  <a:ext cx="86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A9D09-0396-4D06-BCE4-200181654AAB}"/>
                    </a:ext>
                  </a:extLst>
                </p14:cNvPr>
                <p14:cNvContentPartPr/>
                <p14:nvPr/>
              </p14:nvContentPartPr>
              <p14:xfrm>
                <a:off x="6484029" y="1738440"/>
                <a:ext cx="330480" cy="30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A9D09-0396-4D06-BCE4-200181654A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8029" y="1702440"/>
                  <a:ext cx="402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6309B8-6ADC-4EBB-9383-837D1EF3C312}"/>
                    </a:ext>
                  </a:extLst>
                </p14:cNvPr>
                <p14:cNvContentPartPr/>
                <p14:nvPr/>
              </p14:nvContentPartPr>
              <p14:xfrm>
                <a:off x="6433269" y="1697760"/>
                <a:ext cx="424080" cy="31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6309B8-6ADC-4EBB-9383-837D1EF3C3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7629" y="1662120"/>
                  <a:ext cx="495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BDD0EF-BC32-46B5-9428-CA557FE64D53}"/>
                    </a:ext>
                  </a:extLst>
                </p14:cNvPr>
                <p14:cNvContentPartPr/>
                <p14:nvPr/>
              </p14:nvContentPartPr>
              <p14:xfrm>
                <a:off x="1637709" y="3276360"/>
                <a:ext cx="629640" cy="61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BDD0EF-BC32-46B5-9428-CA557FE64D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01709" y="3240360"/>
                  <a:ext cx="7012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2E7632-3666-4E3D-9B0C-BF945245F7F8}"/>
                    </a:ext>
                  </a:extLst>
                </p14:cNvPr>
                <p14:cNvContentPartPr/>
                <p14:nvPr/>
              </p14:nvContentPartPr>
              <p14:xfrm>
                <a:off x="2383629" y="3395880"/>
                <a:ext cx="55440" cy="14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2E7632-3666-4E3D-9B0C-BF945245F7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47629" y="3360240"/>
                  <a:ext cx="127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74D4C5-0897-479D-AA6D-BD767D45C591}"/>
                    </a:ext>
                  </a:extLst>
                </p14:cNvPr>
                <p14:cNvContentPartPr/>
                <p14:nvPr/>
              </p14:nvContentPartPr>
              <p14:xfrm>
                <a:off x="2372829" y="32979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74D4C5-0897-479D-AA6D-BD767D45C5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6829" y="32623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AD9C1C-030B-4FA0-A324-2452D97B713D}"/>
                    </a:ext>
                  </a:extLst>
                </p14:cNvPr>
                <p14:cNvContentPartPr/>
                <p14:nvPr/>
              </p14:nvContentPartPr>
              <p14:xfrm>
                <a:off x="2514309" y="3166200"/>
                <a:ext cx="713160" cy="86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AD9C1C-030B-4FA0-A324-2452D97B713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78309" y="3130560"/>
                  <a:ext cx="78480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C27A27-BFDB-4B1F-903B-AA19F81819B6}"/>
                    </a:ext>
                  </a:extLst>
                </p14:cNvPr>
                <p14:cNvContentPartPr/>
                <p14:nvPr/>
              </p14:nvContentPartPr>
              <p14:xfrm>
                <a:off x="3109749" y="3050640"/>
                <a:ext cx="442440" cy="421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C27A27-BFDB-4B1F-903B-AA19F81819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73749" y="3015000"/>
                  <a:ext cx="5140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3FF85C-627C-4040-9539-66FAA8065973}"/>
                    </a:ext>
                  </a:extLst>
                </p14:cNvPr>
                <p14:cNvContentPartPr/>
                <p14:nvPr/>
              </p14:nvContentPartPr>
              <p14:xfrm>
                <a:off x="3757389" y="2850480"/>
                <a:ext cx="946800" cy="83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3FF85C-627C-4040-9539-66FAA806597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21749" y="2814840"/>
                  <a:ext cx="101844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E2549A-3BAD-434B-AE8E-029FA4DCFF8D}"/>
                    </a:ext>
                  </a:extLst>
                </p14:cNvPr>
                <p14:cNvContentPartPr/>
                <p14:nvPr/>
              </p14:nvContentPartPr>
              <p14:xfrm>
                <a:off x="4441029" y="3358440"/>
                <a:ext cx="79920" cy="8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E2549A-3BAD-434B-AE8E-029FA4DCFF8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5029" y="3322440"/>
                  <a:ext cx="151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47DA23-78AD-4282-89F5-DEBFF771502F}"/>
                    </a:ext>
                  </a:extLst>
                </p14:cNvPr>
                <p14:cNvContentPartPr/>
                <p14:nvPr/>
              </p14:nvContentPartPr>
              <p14:xfrm>
                <a:off x="4919829" y="2810880"/>
                <a:ext cx="666720" cy="461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47DA23-78AD-4282-89F5-DEBFF77150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84189" y="2774880"/>
                  <a:ext cx="738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1CF1E1-6861-473B-A324-FD0CEB7345E9}"/>
                    </a:ext>
                  </a:extLst>
                </p14:cNvPr>
                <p14:cNvContentPartPr/>
                <p14:nvPr/>
              </p14:nvContentPartPr>
              <p14:xfrm>
                <a:off x="5639469" y="2226960"/>
                <a:ext cx="815760" cy="657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1CF1E1-6861-473B-A324-FD0CEB7345E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3829" y="2190960"/>
                  <a:ext cx="88740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9F39B1-EEA5-4850-B5F0-A5518AB89634}"/>
                    </a:ext>
                  </a:extLst>
                </p14:cNvPr>
                <p14:cNvContentPartPr/>
                <p14:nvPr/>
              </p14:nvContentPartPr>
              <p14:xfrm>
                <a:off x="5964909" y="2410920"/>
                <a:ext cx="393480" cy="1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9F39B1-EEA5-4850-B5F0-A5518AB8963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29269" y="2374920"/>
                  <a:ext cx="465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1D5879-3D1B-4376-ACD0-5B536750C441}"/>
                    </a:ext>
                  </a:extLst>
                </p14:cNvPr>
                <p14:cNvContentPartPr/>
                <p14:nvPr/>
              </p14:nvContentPartPr>
              <p14:xfrm>
                <a:off x="6574749" y="2250720"/>
                <a:ext cx="374760" cy="408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1D5879-3D1B-4376-ACD0-5B536750C4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38749" y="2215080"/>
                  <a:ext cx="4464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866850-72B4-4FFA-9BC3-A943BF804759}"/>
                    </a:ext>
                  </a:extLst>
                </p14:cNvPr>
                <p14:cNvContentPartPr/>
                <p14:nvPr/>
              </p14:nvContentPartPr>
              <p14:xfrm>
                <a:off x="7064349" y="2351160"/>
                <a:ext cx="43920" cy="8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866850-72B4-4FFA-9BC3-A943BF80475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28349" y="2315160"/>
                  <a:ext cx="115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27428A-B80F-4BB5-8326-89572A195F1D}"/>
                    </a:ext>
                  </a:extLst>
                </p14:cNvPr>
                <p14:cNvContentPartPr/>
                <p14:nvPr/>
              </p14:nvContentPartPr>
              <p14:xfrm>
                <a:off x="6955629" y="2144160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27428A-B80F-4BB5-8326-89572A195F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989" y="21081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6680D3-DD6F-4E68-8888-4D98CB134668}"/>
                    </a:ext>
                  </a:extLst>
                </p14:cNvPr>
                <p14:cNvContentPartPr/>
                <p14:nvPr/>
              </p14:nvContentPartPr>
              <p14:xfrm>
                <a:off x="7186389" y="2209320"/>
                <a:ext cx="324720" cy="349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6680D3-DD6F-4E68-8888-4D98CB1346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50749" y="2173680"/>
                  <a:ext cx="396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C3D57F-E21F-4D1E-A76B-44F11461B0DD}"/>
                    </a:ext>
                  </a:extLst>
                </p14:cNvPr>
                <p14:cNvContentPartPr/>
                <p14:nvPr/>
              </p14:nvContentPartPr>
              <p14:xfrm>
                <a:off x="7205829" y="2214000"/>
                <a:ext cx="449280" cy="303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C3D57F-E21F-4D1E-A76B-44F11461B0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69829" y="2178000"/>
                  <a:ext cx="5209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68FD7E-67BB-4965-815C-BE88517C3520}"/>
                    </a:ext>
                  </a:extLst>
                </p14:cNvPr>
                <p14:cNvContentPartPr/>
                <p14:nvPr/>
              </p14:nvContentPartPr>
              <p14:xfrm>
                <a:off x="1136589" y="4303080"/>
                <a:ext cx="902160" cy="86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68FD7E-67BB-4965-815C-BE88517C352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0589" y="4267080"/>
                  <a:ext cx="97380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ACE20D-79EF-4E06-9EB9-105D540D96F9}"/>
                    </a:ext>
                  </a:extLst>
                </p14:cNvPr>
                <p14:cNvContentPartPr/>
                <p14:nvPr/>
              </p14:nvContentPartPr>
              <p14:xfrm>
                <a:off x="2274909" y="4495320"/>
                <a:ext cx="38880" cy="86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ACE20D-79EF-4E06-9EB9-105D540D9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38909" y="4459680"/>
                  <a:ext cx="110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1F0A99-C008-4DEA-92DB-F30BE6E27ED4}"/>
                    </a:ext>
                  </a:extLst>
                </p14:cNvPr>
                <p14:cNvContentPartPr/>
                <p14:nvPr/>
              </p14:nvContentPartPr>
              <p14:xfrm>
                <a:off x="2117949" y="4327920"/>
                <a:ext cx="4680" cy="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1F0A99-C008-4DEA-92DB-F30BE6E27E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82309" y="4291920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BEC22F-9E9D-40D7-9479-3FDE8FA80B86}"/>
                    </a:ext>
                  </a:extLst>
                </p14:cNvPr>
                <p14:cNvContentPartPr/>
                <p14:nvPr/>
              </p14:nvContentPartPr>
              <p14:xfrm>
                <a:off x="2461389" y="4266720"/>
                <a:ext cx="306720" cy="220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BEC22F-9E9D-40D7-9479-3FDE8FA80B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25749" y="4230720"/>
                  <a:ext cx="378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B7F82-BDED-440C-B547-0477845B5E87}"/>
                    </a:ext>
                  </a:extLst>
                </p14:cNvPr>
                <p14:cNvContentPartPr/>
                <p14:nvPr/>
              </p14:nvContentPartPr>
              <p14:xfrm>
                <a:off x="2845869" y="4053960"/>
                <a:ext cx="769320" cy="92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B7F82-BDED-440C-B547-0477845B5E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9869" y="4017960"/>
                  <a:ext cx="84096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1E0287-BC74-4528-AC36-458BFF721D0A}"/>
                    </a:ext>
                  </a:extLst>
                </p14:cNvPr>
                <p14:cNvContentPartPr/>
                <p14:nvPr/>
              </p14:nvContentPartPr>
              <p14:xfrm>
                <a:off x="3380109" y="4190400"/>
                <a:ext cx="467280" cy="298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1E0287-BC74-4528-AC36-458BFF721D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44469" y="4154760"/>
                  <a:ext cx="538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CFC68E-A837-4E3A-849C-8DF57FED0298}"/>
                    </a:ext>
                  </a:extLst>
                </p14:cNvPr>
                <p14:cNvContentPartPr/>
                <p14:nvPr/>
              </p14:nvContentPartPr>
              <p14:xfrm>
                <a:off x="3842349" y="3985560"/>
                <a:ext cx="603000" cy="31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CFC68E-A837-4E3A-849C-8DF57FED02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6709" y="3949560"/>
                  <a:ext cx="6746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3096D8-15D8-471B-8C2A-77EF3048E083}"/>
                    </a:ext>
                  </a:extLst>
                </p14:cNvPr>
                <p14:cNvContentPartPr/>
                <p14:nvPr/>
              </p14:nvContentPartPr>
              <p14:xfrm>
                <a:off x="4560909" y="3524040"/>
                <a:ext cx="1136520" cy="591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3096D8-15D8-471B-8C2A-77EF3048E0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24909" y="3488400"/>
                  <a:ext cx="12081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9FD424-6996-40A3-AA64-0E6A9325870A}"/>
                    </a:ext>
                  </a:extLst>
                </p14:cNvPr>
                <p14:cNvContentPartPr/>
                <p14:nvPr/>
              </p14:nvContentPartPr>
              <p14:xfrm>
                <a:off x="6062829" y="3437280"/>
                <a:ext cx="708120" cy="34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9FD424-6996-40A3-AA64-0E6A932587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27189" y="3401280"/>
                  <a:ext cx="779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51F65E8-2F71-4392-8973-ADACE68E229C}"/>
                    </a:ext>
                  </a:extLst>
                </p14:cNvPr>
                <p14:cNvContentPartPr/>
                <p14:nvPr/>
              </p14:nvContentPartPr>
              <p14:xfrm>
                <a:off x="6848349" y="2851560"/>
                <a:ext cx="648360" cy="762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51F65E8-2F71-4392-8973-ADACE68E22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12709" y="2815560"/>
                  <a:ext cx="72000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3AAC7C-713B-4FFE-8779-24536960A028}"/>
                    </a:ext>
                  </a:extLst>
                </p14:cNvPr>
                <p14:cNvContentPartPr/>
                <p14:nvPr/>
              </p14:nvContentPartPr>
              <p14:xfrm>
                <a:off x="7183869" y="3144960"/>
                <a:ext cx="127800" cy="109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3AAC7C-713B-4FFE-8779-24536960A0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48229" y="3108960"/>
                  <a:ext cx="199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62AC54-DBA7-4B78-97C0-E4E398AB937D}"/>
                    </a:ext>
                  </a:extLst>
                </p14:cNvPr>
                <p14:cNvContentPartPr/>
                <p14:nvPr/>
              </p14:nvContentPartPr>
              <p14:xfrm>
                <a:off x="7504269" y="2796480"/>
                <a:ext cx="368640" cy="44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62AC54-DBA7-4B78-97C0-E4E398AB93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68269" y="2760840"/>
                  <a:ext cx="4402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57D9CD-8E5F-40ED-BB42-C5E8CC26466C}"/>
                    </a:ext>
                  </a:extLst>
                </p14:cNvPr>
                <p14:cNvContentPartPr/>
                <p14:nvPr/>
              </p14:nvContentPartPr>
              <p14:xfrm>
                <a:off x="7946349" y="2925360"/>
                <a:ext cx="360" cy="1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57D9CD-8E5F-40ED-BB42-C5E8CC2646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10709" y="2889720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AA49DD-7B25-4B3E-845F-D2F7478EFEC3}"/>
                    </a:ext>
                  </a:extLst>
                </p14:cNvPr>
                <p14:cNvContentPartPr/>
                <p14:nvPr/>
              </p14:nvContentPartPr>
              <p14:xfrm>
                <a:off x="7837269" y="2731680"/>
                <a:ext cx="360" cy="1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AA49DD-7B25-4B3E-845F-D2F7478EFE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01629" y="2696040"/>
                  <a:ext cx="72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E2FE964-E711-4BC7-B3CA-2EB2675E4E1F}"/>
                    </a:ext>
                  </a:extLst>
                </p14:cNvPr>
                <p14:cNvContentPartPr/>
                <p14:nvPr/>
              </p14:nvContentPartPr>
              <p14:xfrm>
                <a:off x="8033469" y="2742840"/>
                <a:ext cx="21960" cy="140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E2FE964-E711-4BC7-B3CA-2EB2675E4E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97469" y="2706840"/>
                  <a:ext cx="93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DBC8F3-3430-49A6-B758-5B9D0466214C}"/>
                    </a:ext>
                  </a:extLst>
                </p14:cNvPr>
                <p14:cNvContentPartPr/>
                <p14:nvPr/>
              </p14:nvContentPartPr>
              <p14:xfrm>
                <a:off x="7913589" y="2775600"/>
                <a:ext cx="454320" cy="192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DBC8F3-3430-49A6-B758-5B9D046621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77589" y="2739600"/>
                  <a:ext cx="52596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30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45C67EB-4E8F-4393-87C6-94D027A03A5B}"/>
              </a:ext>
            </a:extLst>
          </p:cNvPr>
          <p:cNvGrpSpPr/>
          <p:nvPr/>
        </p:nvGrpSpPr>
        <p:grpSpPr>
          <a:xfrm>
            <a:off x="293469" y="-10440"/>
            <a:ext cx="8861400" cy="6336360"/>
            <a:chOff x="293469" y="-10440"/>
            <a:chExt cx="8861400" cy="63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A82848-6F87-4EE2-9774-89E99F405A79}"/>
                    </a:ext>
                  </a:extLst>
                </p14:cNvPr>
                <p14:cNvContentPartPr/>
                <p14:nvPr/>
              </p14:nvContentPartPr>
              <p14:xfrm>
                <a:off x="7260549" y="358920"/>
                <a:ext cx="513360" cy="24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A82848-6F87-4EE2-9774-89E99F405A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4549" y="322920"/>
                  <a:ext cx="585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5FA2CB-16F6-4758-AC05-7C6B76C3B977}"/>
                    </a:ext>
                  </a:extLst>
                </p14:cNvPr>
                <p14:cNvContentPartPr/>
                <p14:nvPr/>
              </p14:nvContentPartPr>
              <p14:xfrm>
                <a:off x="7787229" y="64080"/>
                <a:ext cx="652680" cy="52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5FA2CB-16F6-4758-AC05-7C6B76C3B9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1229" y="28080"/>
                  <a:ext cx="7243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5B9B6CA-9B38-4CFB-B903-E289BA7A4ABD}"/>
                    </a:ext>
                  </a:extLst>
                </p14:cNvPr>
                <p14:cNvContentPartPr/>
                <p14:nvPr/>
              </p14:nvContentPartPr>
              <p14:xfrm>
                <a:off x="7967949" y="239760"/>
                <a:ext cx="295560" cy="3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5B9B6CA-9B38-4CFB-B903-E289BA7A4A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31949" y="204120"/>
                  <a:ext cx="36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091082-070D-402D-9483-18717A1CE372}"/>
                    </a:ext>
                  </a:extLst>
                </p14:cNvPr>
                <p14:cNvContentPartPr/>
                <p14:nvPr/>
              </p14:nvContentPartPr>
              <p14:xfrm>
                <a:off x="8309949" y="455400"/>
                <a:ext cx="120600" cy="342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091082-070D-402D-9483-18717A1CE3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3949" y="419400"/>
                  <a:ext cx="192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C86F61-B666-478B-9777-B251BF01E321}"/>
                    </a:ext>
                  </a:extLst>
                </p14:cNvPr>
                <p14:cNvContentPartPr/>
                <p14:nvPr/>
              </p14:nvContentPartPr>
              <p14:xfrm>
                <a:off x="8773989" y="598320"/>
                <a:ext cx="76320" cy="88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C86F61-B666-478B-9777-B251BF01E3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38349" y="562320"/>
                  <a:ext cx="147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3390FD-A9EF-486F-994C-3773204BE31F}"/>
                    </a:ext>
                  </a:extLst>
                </p14:cNvPr>
                <p14:cNvContentPartPr/>
                <p14:nvPr/>
              </p14:nvContentPartPr>
              <p14:xfrm>
                <a:off x="8631789" y="468000"/>
                <a:ext cx="468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3390FD-A9EF-486F-994C-3773204BE3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96149" y="432000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A7D5-499F-4B27-B934-9180F3E28ADA}"/>
                    </a:ext>
                  </a:extLst>
                </p14:cNvPr>
                <p14:cNvContentPartPr/>
                <p14:nvPr/>
              </p14:nvContentPartPr>
              <p14:xfrm>
                <a:off x="9018789" y="271800"/>
                <a:ext cx="13608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A7D5-499F-4B27-B934-9180F3E28A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2789" y="235800"/>
                  <a:ext cx="207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EECE4D-AA23-4E79-8335-977D0126C25D}"/>
                    </a:ext>
                  </a:extLst>
                </p14:cNvPr>
                <p14:cNvContentPartPr/>
                <p14:nvPr/>
              </p14:nvContentPartPr>
              <p14:xfrm>
                <a:off x="8958669" y="372240"/>
                <a:ext cx="130320" cy="118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EECE4D-AA23-4E79-8335-977D0126C2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22669" y="336240"/>
                  <a:ext cx="201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AE62AA-3F54-4ACA-A34C-379DD83F33CA}"/>
                    </a:ext>
                  </a:extLst>
                </p14:cNvPr>
                <p14:cNvContentPartPr/>
                <p14:nvPr/>
              </p14:nvContentPartPr>
              <p14:xfrm>
                <a:off x="1393269" y="598320"/>
                <a:ext cx="382320" cy="39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AE62AA-3F54-4ACA-A34C-379DD83F33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7269" y="562320"/>
                  <a:ext cx="4539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7CA345-B0F5-4F2A-8E89-5645FE42FA44}"/>
                    </a:ext>
                  </a:extLst>
                </p14:cNvPr>
                <p14:cNvContentPartPr/>
                <p14:nvPr/>
              </p14:nvContentPartPr>
              <p14:xfrm>
                <a:off x="1846509" y="412920"/>
                <a:ext cx="281160" cy="57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7CA345-B0F5-4F2A-8E89-5645FE42FA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0509" y="376920"/>
                  <a:ext cx="35280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9998D6-3314-4C76-B7B9-3835E38F2739}"/>
                    </a:ext>
                  </a:extLst>
                </p14:cNvPr>
                <p14:cNvContentPartPr/>
                <p14:nvPr/>
              </p14:nvContentPartPr>
              <p14:xfrm>
                <a:off x="2215869" y="249480"/>
                <a:ext cx="265680" cy="70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9998D6-3314-4C76-B7B9-3835E38F27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9869" y="213480"/>
                  <a:ext cx="33732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EFB432-C94B-4BE9-AC32-4BE74CFA0CE2}"/>
                    </a:ext>
                  </a:extLst>
                </p14:cNvPr>
                <p14:cNvContentPartPr/>
                <p14:nvPr/>
              </p14:nvContentPartPr>
              <p14:xfrm>
                <a:off x="2503509" y="215640"/>
                <a:ext cx="911880" cy="44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EFB432-C94B-4BE9-AC32-4BE74CFA0C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7509" y="180000"/>
                  <a:ext cx="983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EBCA61-2E69-430D-B931-10E52106418A}"/>
                    </a:ext>
                  </a:extLst>
                </p14:cNvPr>
                <p14:cNvContentPartPr/>
                <p14:nvPr/>
              </p14:nvContentPartPr>
              <p14:xfrm>
                <a:off x="3732909" y="163440"/>
                <a:ext cx="315000" cy="42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EBCA61-2E69-430D-B931-10E5210641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6909" y="127440"/>
                  <a:ext cx="386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317993-FCC2-4298-8217-C3A3461CD350}"/>
                    </a:ext>
                  </a:extLst>
                </p14:cNvPr>
                <p14:cNvContentPartPr/>
                <p14:nvPr/>
              </p14:nvContentPartPr>
              <p14:xfrm>
                <a:off x="4365069" y="249840"/>
                <a:ext cx="358920" cy="40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317993-FCC2-4298-8217-C3A3461CD3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29069" y="213840"/>
                  <a:ext cx="4305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322AEE-B59E-4AEA-A3BC-4B61A744694E}"/>
                    </a:ext>
                  </a:extLst>
                </p14:cNvPr>
                <p14:cNvContentPartPr/>
                <p14:nvPr/>
              </p14:nvContentPartPr>
              <p14:xfrm>
                <a:off x="4791669" y="402480"/>
                <a:ext cx="414360" cy="33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322AEE-B59E-4AEA-A3BC-4B61A74469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6029" y="366480"/>
                  <a:ext cx="486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2B991F-6EF7-401E-86E4-41F5839F08F7}"/>
                    </a:ext>
                  </a:extLst>
                </p14:cNvPr>
                <p14:cNvContentPartPr/>
                <p14:nvPr/>
              </p14:nvContentPartPr>
              <p14:xfrm>
                <a:off x="5390349" y="478440"/>
                <a:ext cx="432360" cy="12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2B991F-6EF7-401E-86E4-41F5839F08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4709" y="442800"/>
                  <a:ext cx="504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338D9E-B8D1-45A6-9519-028845E3C0B3}"/>
                    </a:ext>
                  </a:extLst>
                </p14:cNvPr>
                <p14:cNvContentPartPr/>
                <p14:nvPr/>
              </p14:nvContentPartPr>
              <p14:xfrm>
                <a:off x="5927109" y="-10440"/>
                <a:ext cx="675000" cy="51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338D9E-B8D1-45A6-9519-028845E3C0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91469" y="-46440"/>
                  <a:ext cx="7466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41AF59-E85A-4106-9F08-710A41B5B5CC}"/>
                    </a:ext>
                  </a:extLst>
                </p14:cNvPr>
                <p14:cNvContentPartPr/>
                <p14:nvPr/>
              </p14:nvContentPartPr>
              <p14:xfrm>
                <a:off x="761469" y="1860840"/>
                <a:ext cx="263160" cy="75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41AF59-E85A-4106-9F08-710A41B5B5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829" y="1825200"/>
                  <a:ext cx="3348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EAC01B-A7AF-4D83-82D0-813BC38BC97B}"/>
                    </a:ext>
                  </a:extLst>
                </p14:cNvPr>
                <p14:cNvContentPartPr/>
                <p14:nvPr/>
              </p14:nvContentPartPr>
              <p14:xfrm>
                <a:off x="293469" y="1581840"/>
                <a:ext cx="911880" cy="35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EAC01B-A7AF-4D83-82D0-813BC38BC9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469" y="1546200"/>
                  <a:ext cx="983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C2F91F-9ADE-4095-B6CE-F79B82AFD077}"/>
                    </a:ext>
                  </a:extLst>
                </p14:cNvPr>
                <p14:cNvContentPartPr/>
                <p14:nvPr/>
              </p14:nvContentPartPr>
              <p14:xfrm>
                <a:off x="1013469" y="1839240"/>
                <a:ext cx="488880" cy="54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C2F91F-9ADE-4095-B6CE-F79B82AFD0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7469" y="1803240"/>
                  <a:ext cx="5605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BB248-409D-4F63-A4AB-6918A7202145}"/>
                    </a:ext>
                  </a:extLst>
                </p14:cNvPr>
                <p14:cNvContentPartPr/>
                <p14:nvPr/>
              </p14:nvContentPartPr>
              <p14:xfrm>
                <a:off x="1664709" y="1929600"/>
                <a:ext cx="224280" cy="22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BB248-409D-4F63-A4AB-6918A72021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8709" y="1893960"/>
                  <a:ext cx="295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647540-01CC-468D-8EC7-A2820D0AC488}"/>
                    </a:ext>
                  </a:extLst>
                </p14:cNvPr>
                <p14:cNvContentPartPr/>
                <p14:nvPr/>
              </p14:nvContentPartPr>
              <p14:xfrm>
                <a:off x="1904469" y="1814760"/>
                <a:ext cx="586800" cy="24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647540-01CC-468D-8EC7-A2820D0AC4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8829" y="1778760"/>
                  <a:ext cx="658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5A0E34-E802-42E7-A256-2EE45C7E8BB8}"/>
                    </a:ext>
                  </a:extLst>
                </p14:cNvPr>
                <p14:cNvContentPartPr/>
                <p14:nvPr/>
              </p14:nvContentPartPr>
              <p14:xfrm>
                <a:off x="2556789" y="1534320"/>
                <a:ext cx="452160" cy="53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5A0E34-E802-42E7-A256-2EE45C7E8B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1149" y="1498320"/>
                  <a:ext cx="5238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CD1D00-DBAB-4475-8DB0-4B28144DDDCE}"/>
                    </a:ext>
                  </a:extLst>
                </p14:cNvPr>
                <p14:cNvContentPartPr/>
                <p14:nvPr/>
              </p14:nvContentPartPr>
              <p14:xfrm>
                <a:off x="3057909" y="1533240"/>
                <a:ext cx="446040" cy="48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CD1D00-DBAB-4475-8DB0-4B28144DDD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22269" y="1497240"/>
                  <a:ext cx="5176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60E8C5-BD8D-4553-B6C3-CDD8E96ED0B3}"/>
                    </a:ext>
                  </a:extLst>
                </p14:cNvPr>
                <p14:cNvContentPartPr/>
                <p14:nvPr/>
              </p14:nvContentPartPr>
              <p14:xfrm>
                <a:off x="3526629" y="1576440"/>
                <a:ext cx="373320" cy="198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60E8C5-BD8D-4553-B6C3-CDD8E96ED0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90629" y="1540440"/>
                  <a:ext cx="444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C20D0D-8CFA-40D8-8C99-E2C56A586E98}"/>
                    </a:ext>
                  </a:extLst>
                </p14:cNvPr>
                <p14:cNvContentPartPr/>
                <p14:nvPr/>
              </p14:nvContentPartPr>
              <p14:xfrm>
                <a:off x="3908589" y="1186920"/>
                <a:ext cx="380880" cy="64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C20D0D-8CFA-40D8-8C99-E2C56A586E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72949" y="1151280"/>
                  <a:ext cx="45252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05B9-7E42-4197-AF51-F6F1C46BBADB}"/>
                    </a:ext>
                  </a:extLst>
                </p14:cNvPr>
                <p14:cNvContentPartPr/>
                <p14:nvPr/>
              </p14:nvContentPartPr>
              <p14:xfrm>
                <a:off x="4353909" y="1371600"/>
                <a:ext cx="421560" cy="21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05B9-7E42-4197-AF51-F6F1C46BBA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7909" y="1335960"/>
                  <a:ext cx="493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61E2E4-57D9-4B07-9878-DDF0A28DCEC1}"/>
                    </a:ext>
                  </a:extLst>
                </p14:cNvPr>
                <p14:cNvContentPartPr/>
                <p14:nvPr/>
              </p14:nvContentPartPr>
              <p14:xfrm>
                <a:off x="4974189" y="866880"/>
                <a:ext cx="1255680" cy="822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61E2E4-57D9-4B07-9878-DDF0A28DCE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38549" y="830880"/>
                  <a:ext cx="132732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9B9859-956E-47F8-B0E3-15ED1099DB17}"/>
                    </a:ext>
                  </a:extLst>
                </p14:cNvPr>
                <p14:cNvContentPartPr/>
                <p14:nvPr/>
              </p14:nvContentPartPr>
              <p14:xfrm>
                <a:off x="5234469" y="827280"/>
                <a:ext cx="719640" cy="60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9B9859-956E-47F8-B0E3-15ED1099DB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8829" y="791280"/>
                  <a:ext cx="79128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852B82-035D-4CF4-80C4-F6761C911F3C}"/>
                    </a:ext>
                  </a:extLst>
                </p14:cNvPr>
                <p14:cNvContentPartPr/>
                <p14:nvPr/>
              </p14:nvContentPartPr>
              <p14:xfrm>
                <a:off x="1251789" y="2919960"/>
                <a:ext cx="366840" cy="65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852B82-035D-4CF4-80C4-F6761C911F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15789" y="2884320"/>
                  <a:ext cx="43848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B91FB4-1BD9-4AD5-98A4-2A72E3B8CE54}"/>
                    </a:ext>
                  </a:extLst>
                </p14:cNvPr>
                <p14:cNvContentPartPr/>
                <p14:nvPr/>
              </p14:nvContentPartPr>
              <p14:xfrm>
                <a:off x="1251789" y="3504600"/>
                <a:ext cx="523440" cy="18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B91FB4-1BD9-4AD5-98A4-2A72E3B8CE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15789" y="3468960"/>
                  <a:ext cx="595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71EED8-27DD-4471-B202-935DFED3FCCA}"/>
                    </a:ext>
                  </a:extLst>
                </p14:cNvPr>
                <p14:cNvContentPartPr/>
                <p14:nvPr/>
              </p14:nvContentPartPr>
              <p14:xfrm>
                <a:off x="1088349" y="2870640"/>
                <a:ext cx="233640" cy="18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71EED8-27DD-4471-B202-935DFED3FC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2349" y="2835000"/>
                  <a:ext cx="305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73BE6B1-6C0B-4A4F-868D-2A9B96C6309F}"/>
                    </a:ext>
                  </a:extLst>
                </p14:cNvPr>
                <p14:cNvContentPartPr/>
                <p14:nvPr/>
              </p14:nvContentPartPr>
              <p14:xfrm>
                <a:off x="1900149" y="2607840"/>
                <a:ext cx="504360" cy="97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73BE6B1-6C0B-4A4F-868D-2A9B96C630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64149" y="2571840"/>
                  <a:ext cx="57600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AE4CFD-BAC2-4410-803B-F232CBA46EAD}"/>
                    </a:ext>
                  </a:extLst>
                </p14:cNvPr>
                <p14:cNvContentPartPr/>
                <p14:nvPr/>
              </p14:nvContentPartPr>
              <p14:xfrm>
                <a:off x="2601789" y="1782720"/>
                <a:ext cx="2680200" cy="1243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AE4CFD-BAC2-4410-803B-F232CBA46E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65789" y="1747080"/>
                  <a:ext cx="275184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64364D-487F-4DE8-9B49-81A9CC25713B}"/>
                    </a:ext>
                  </a:extLst>
                </p14:cNvPr>
                <p14:cNvContentPartPr/>
                <p14:nvPr/>
              </p14:nvContentPartPr>
              <p14:xfrm>
                <a:off x="4027389" y="1828080"/>
                <a:ext cx="163080" cy="9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64364D-487F-4DE8-9B49-81A9CC25713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1749" y="1792080"/>
                  <a:ext cx="234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511D97-6C51-4AA6-8E46-3302F4CABB07}"/>
                    </a:ext>
                  </a:extLst>
                </p14:cNvPr>
                <p14:cNvContentPartPr/>
                <p14:nvPr/>
              </p14:nvContentPartPr>
              <p14:xfrm>
                <a:off x="3885909" y="2024280"/>
                <a:ext cx="111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511D97-6C51-4AA6-8E46-3302F4CABB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50269" y="1988640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1DE92B-1661-4986-87D3-5769C087BD9C}"/>
                    </a:ext>
                  </a:extLst>
                </p14:cNvPr>
                <p14:cNvContentPartPr/>
                <p14:nvPr/>
              </p14:nvContentPartPr>
              <p14:xfrm>
                <a:off x="1441869" y="3918600"/>
                <a:ext cx="732600" cy="711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1DE92B-1661-4986-87D3-5769C087BD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6229" y="3882600"/>
                  <a:ext cx="80424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921AF4-D89A-4DA9-830E-8C3019405428}"/>
                    </a:ext>
                  </a:extLst>
                </p14:cNvPr>
                <p14:cNvContentPartPr/>
                <p14:nvPr/>
              </p14:nvContentPartPr>
              <p14:xfrm>
                <a:off x="2155029" y="3724560"/>
                <a:ext cx="1064880" cy="88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921AF4-D89A-4DA9-830E-8C30194054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19389" y="3688920"/>
                  <a:ext cx="113652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DDA5E7-24B0-4616-9B33-261343FD3DAD}"/>
                    </a:ext>
                  </a:extLst>
                </p14:cNvPr>
                <p14:cNvContentPartPr/>
                <p14:nvPr/>
              </p14:nvContentPartPr>
              <p14:xfrm>
                <a:off x="3286869" y="3447720"/>
                <a:ext cx="736560" cy="30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DDA5E7-24B0-4616-9B33-261343FD3D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1229" y="3411720"/>
                  <a:ext cx="808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D8AD0C-6EF6-4FC3-9490-68E29C59EBB9}"/>
                    </a:ext>
                  </a:extLst>
                </p14:cNvPr>
                <p14:cNvContentPartPr/>
                <p14:nvPr/>
              </p14:nvContentPartPr>
              <p14:xfrm>
                <a:off x="4178949" y="2947320"/>
                <a:ext cx="752040" cy="54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D8AD0C-6EF6-4FC3-9490-68E29C59EB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42949" y="2911320"/>
                  <a:ext cx="8236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E8FE01-0736-45CC-8A4D-A9802E4CFA9D}"/>
                    </a:ext>
                  </a:extLst>
                </p14:cNvPr>
                <p14:cNvContentPartPr/>
                <p14:nvPr/>
              </p14:nvContentPartPr>
              <p14:xfrm>
                <a:off x="4343109" y="3107520"/>
                <a:ext cx="792000" cy="209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E8FE01-0736-45CC-8A4D-A9802E4CFA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7109" y="3071880"/>
                  <a:ext cx="863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19540D-CD7D-46B8-AB4C-38DE7F778629}"/>
                    </a:ext>
                  </a:extLst>
                </p14:cNvPr>
                <p14:cNvContentPartPr/>
                <p14:nvPr/>
              </p14:nvContentPartPr>
              <p14:xfrm>
                <a:off x="5257149" y="3134880"/>
                <a:ext cx="81360" cy="6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19540D-CD7D-46B8-AB4C-38DE7F77862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21509" y="3098880"/>
                  <a:ext cx="153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270435-210E-4A71-9D47-599A38D1D09A}"/>
                    </a:ext>
                  </a:extLst>
                </p14:cNvPr>
                <p14:cNvContentPartPr/>
                <p14:nvPr/>
              </p14:nvContentPartPr>
              <p14:xfrm>
                <a:off x="5105229" y="2917080"/>
                <a:ext cx="229680" cy="3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270435-210E-4A71-9D47-599A38D1D0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9229" y="2881440"/>
                  <a:ext cx="301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7C8632-3D45-4C27-A6D1-8CA942AA5F55}"/>
                    </a:ext>
                  </a:extLst>
                </p14:cNvPr>
                <p14:cNvContentPartPr/>
                <p14:nvPr/>
              </p14:nvContentPartPr>
              <p14:xfrm>
                <a:off x="5405109" y="2993400"/>
                <a:ext cx="429120" cy="143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7C8632-3D45-4C27-A6D1-8CA942AA5F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9109" y="2957400"/>
                  <a:ext cx="500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B0C518-C556-433B-951D-8C4A6E71A20C}"/>
                    </a:ext>
                  </a:extLst>
                </p14:cNvPr>
                <p14:cNvContentPartPr/>
                <p14:nvPr/>
              </p14:nvContentPartPr>
              <p14:xfrm>
                <a:off x="6165429" y="2417040"/>
                <a:ext cx="436320" cy="414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B0C518-C556-433B-951D-8C4A6E71A2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29789" y="2381400"/>
                  <a:ext cx="507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A6039F-4EBF-4C56-BB4A-EDB47C77810F}"/>
                    </a:ext>
                  </a:extLst>
                </p14:cNvPr>
                <p14:cNvContentPartPr/>
                <p14:nvPr/>
              </p14:nvContentPartPr>
              <p14:xfrm>
                <a:off x="6923589" y="2274840"/>
                <a:ext cx="472320" cy="44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A6039F-4EBF-4C56-BB4A-EDB47C7781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7949" y="2239200"/>
                  <a:ext cx="5439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7F54DE-1DFC-4A64-8305-047F82241840}"/>
                    </a:ext>
                  </a:extLst>
                </p14:cNvPr>
                <p14:cNvContentPartPr/>
                <p14:nvPr/>
              </p14:nvContentPartPr>
              <p14:xfrm>
                <a:off x="7292949" y="2246400"/>
                <a:ext cx="335880" cy="38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7F54DE-1DFC-4A64-8305-047F822418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57309" y="2210760"/>
                  <a:ext cx="407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5CA3A2-9EF0-45CF-B340-6A75961118BC}"/>
                    </a:ext>
                  </a:extLst>
                </p14:cNvPr>
                <p14:cNvContentPartPr/>
                <p14:nvPr/>
              </p14:nvContentPartPr>
              <p14:xfrm>
                <a:off x="7428669" y="2165760"/>
                <a:ext cx="422280" cy="30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5CA3A2-9EF0-45CF-B340-6A75961118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92669" y="2130120"/>
                  <a:ext cx="493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03BFE0-39E3-439B-A7C3-63E794075AAC}"/>
                    </a:ext>
                  </a:extLst>
                </p14:cNvPr>
                <p14:cNvContentPartPr/>
                <p14:nvPr/>
              </p14:nvContentPartPr>
              <p14:xfrm>
                <a:off x="7741869" y="2230920"/>
                <a:ext cx="364680" cy="16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03BFE0-39E3-439B-A7C3-63E794075A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05869" y="2194920"/>
                  <a:ext cx="436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4760BD-E924-4321-AFFF-D915CB4DD4FF}"/>
                    </a:ext>
                  </a:extLst>
                </p14:cNvPr>
                <p14:cNvContentPartPr/>
                <p14:nvPr/>
              </p14:nvContentPartPr>
              <p14:xfrm>
                <a:off x="8087469" y="1930320"/>
                <a:ext cx="329760" cy="31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4760BD-E924-4321-AFFF-D915CB4DD4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51829" y="1894320"/>
                  <a:ext cx="401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BE4641-F741-4010-A0EB-2A5BD3ED707C}"/>
                    </a:ext>
                  </a:extLst>
                </p14:cNvPr>
                <p14:cNvContentPartPr/>
                <p14:nvPr/>
              </p14:nvContentPartPr>
              <p14:xfrm>
                <a:off x="4020549" y="3842280"/>
                <a:ext cx="983880" cy="480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BE4641-F741-4010-A0EB-2A5BD3ED70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84549" y="3806640"/>
                  <a:ext cx="10555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E09A50-15FF-4330-B386-E55FC5AA2A33}"/>
                    </a:ext>
                  </a:extLst>
                </p14:cNvPr>
                <p14:cNvContentPartPr/>
                <p14:nvPr/>
              </p14:nvContentPartPr>
              <p14:xfrm>
                <a:off x="4887429" y="3665880"/>
                <a:ext cx="1256400" cy="76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E09A50-15FF-4330-B386-E55FC5AA2A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51429" y="3629880"/>
                  <a:ext cx="132804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4322B2-E9E1-4639-9B67-48E0E5B34302}"/>
                    </a:ext>
                  </a:extLst>
                </p14:cNvPr>
                <p14:cNvContentPartPr/>
                <p14:nvPr/>
              </p14:nvContentPartPr>
              <p14:xfrm>
                <a:off x="6389709" y="3347280"/>
                <a:ext cx="545040" cy="386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4322B2-E9E1-4639-9B67-48E0E5B343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53709" y="3311640"/>
                  <a:ext cx="6166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09EDD6-DDF5-439F-AF69-D1979C707206}"/>
                    </a:ext>
                  </a:extLst>
                </p14:cNvPr>
                <p14:cNvContentPartPr/>
                <p14:nvPr/>
              </p14:nvContentPartPr>
              <p14:xfrm>
                <a:off x="7045269" y="2802240"/>
                <a:ext cx="650520" cy="637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09EDD6-DDF5-439F-AF69-D1979C7072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09269" y="2766600"/>
                  <a:ext cx="72216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B69F4F-076C-4A60-A929-7DCF105DB49B}"/>
                    </a:ext>
                  </a:extLst>
                </p14:cNvPr>
                <p14:cNvContentPartPr/>
                <p14:nvPr/>
              </p14:nvContentPartPr>
              <p14:xfrm>
                <a:off x="7151469" y="2955240"/>
                <a:ext cx="498600" cy="60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B69F4F-076C-4A60-A929-7DCF105DB4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5829" y="2919240"/>
                  <a:ext cx="570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EC7DE2-EC20-448A-8E43-BE086DEA3DB2}"/>
                    </a:ext>
                  </a:extLst>
                </p14:cNvPr>
                <p14:cNvContentPartPr/>
                <p14:nvPr/>
              </p14:nvContentPartPr>
              <p14:xfrm>
                <a:off x="7663389" y="2904840"/>
                <a:ext cx="295200" cy="29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EC7DE2-EC20-448A-8E43-BE086DEA3D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27389" y="2868840"/>
                  <a:ext cx="366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6F7FFB3-25A4-43AC-BC88-2163B598EFD7}"/>
                    </a:ext>
                  </a:extLst>
                </p14:cNvPr>
                <p14:cNvContentPartPr/>
                <p14:nvPr/>
              </p14:nvContentPartPr>
              <p14:xfrm>
                <a:off x="7978749" y="2949480"/>
                <a:ext cx="74160" cy="81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6F7FFB3-25A4-43AC-BC88-2163B598EF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43109" y="2913840"/>
                  <a:ext cx="145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7F49C6-1608-499A-86BD-12390927FF1C}"/>
                    </a:ext>
                  </a:extLst>
                </p14:cNvPr>
                <p14:cNvContentPartPr/>
                <p14:nvPr/>
              </p14:nvContentPartPr>
              <p14:xfrm>
                <a:off x="7848069" y="2819160"/>
                <a:ext cx="6480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7F49C6-1608-499A-86BD-12390927FF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12069" y="2783520"/>
                  <a:ext cx="13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1A54FF6-2BE3-4F0D-B575-1F9809A52748}"/>
                    </a:ext>
                  </a:extLst>
                </p14:cNvPr>
                <p14:cNvContentPartPr/>
                <p14:nvPr/>
              </p14:nvContentPartPr>
              <p14:xfrm>
                <a:off x="8026269" y="2819160"/>
                <a:ext cx="214200" cy="12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1A54FF6-2BE3-4F0D-B575-1F9809A527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0269" y="2783520"/>
                  <a:ext cx="285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FB10FC-D6FA-4208-B06F-680E6C4F0E27}"/>
                    </a:ext>
                  </a:extLst>
                </p14:cNvPr>
                <p14:cNvContentPartPr/>
                <p14:nvPr/>
              </p14:nvContentPartPr>
              <p14:xfrm>
                <a:off x="1621509" y="4891680"/>
                <a:ext cx="1302120" cy="704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FB10FC-D6FA-4208-B06F-680E6C4F0E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85509" y="4856040"/>
                  <a:ext cx="137376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89F0B3-7A54-4BC9-B845-675472AA5062}"/>
                    </a:ext>
                  </a:extLst>
                </p14:cNvPr>
                <p14:cNvContentPartPr/>
                <p14:nvPr/>
              </p14:nvContentPartPr>
              <p14:xfrm>
                <a:off x="2830029" y="4745880"/>
                <a:ext cx="167040" cy="279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89F0B3-7A54-4BC9-B845-675472AA50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94029" y="4710240"/>
                  <a:ext cx="238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966F82-8E97-4BAC-81C4-9D6CC40AFA1B}"/>
                    </a:ext>
                  </a:extLst>
                </p14:cNvPr>
                <p14:cNvContentPartPr/>
                <p14:nvPr/>
              </p14:nvContentPartPr>
              <p14:xfrm>
                <a:off x="2927949" y="4549680"/>
                <a:ext cx="621000" cy="39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966F82-8E97-4BAC-81C4-9D6CC40AFA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1949" y="4513680"/>
                  <a:ext cx="6926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54239F-1505-4E4B-B970-670836807149}"/>
                    </a:ext>
                  </a:extLst>
                </p14:cNvPr>
                <p14:cNvContentPartPr/>
                <p14:nvPr/>
              </p14:nvContentPartPr>
              <p14:xfrm>
                <a:off x="2634189" y="4582440"/>
                <a:ext cx="365040" cy="239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54239F-1505-4E4B-B970-6708368071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8189" y="4546800"/>
                  <a:ext cx="436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2C0B53-2B45-4115-B552-005920060521}"/>
                    </a:ext>
                  </a:extLst>
                </p14:cNvPr>
                <p14:cNvContentPartPr/>
                <p14:nvPr/>
              </p14:nvContentPartPr>
              <p14:xfrm>
                <a:off x="3626709" y="4548960"/>
                <a:ext cx="295560" cy="33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2C0B53-2B45-4115-B552-0059200605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90709" y="4512960"/>
                  <a:ext cx="367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1BD379-2059-4920-9193-1DC953A55F35}"/>
                    </a:ext>
                  </a:extLst>
                </p14:cNvPr>
                <p14:cNvContentPartPr/>
                <p14:nvPr/>
              </p14:nvContentPartPr>
              <p14:xfrm>
                <a:off x="4228989" y="4604400"/>
                <a:ext cx="566280" cy="74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1BD379-2059-4920-9193-1DC953A55F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3349" y="4568400"/>
                  <a:ext cx="63792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C06E7D-4B83-4D87-B858-A6FA5C73875F}"/>
                    </a:ext>
                  </a:extLst>
                </p14:cNvPr>
                <p14:cNvContentPartPr/>
                <p14:nvPr/>
              </p14:nvContentPartPr>
              <p14:xfrm>
                <a:off x="4822269" y="4634640"/>
                <a:ext cx="765720" cy="24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C06E7D-4B83-4D87-B858-A6FA5C73875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86269" y="4598640"/>
                  <a:ext cx="837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7288B9-5DE4-42AF-A304-B364D7638705}"/>
                    </a:ext>
                  </a:extLst>
                </p14:cNvPr>
                <p14:cNvContentPartPr/>
                <p14:nvPr/>
              </p14:nvContentPartPr>
              <p14:xfrm>
                <a:off x="5561709" y="3863160"/>
                <a:ext cx="917640" cy="808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7288B9-5DE4-42AF-A304-B364D763870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26069" y="3827520"/>
                  <a:ext cx="9892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86A9E1-25A8-4AFD-A911-AEE4FF590A7A}"/>
                    </a:ext>
                  </a:extLst>
                </p14:cNvPr>
                <p14:cNvContentPartPr/>
                <p14:nvPr/>
              </p14:nvContentPartPr>
              <p14:xfrm>
                <a:off x="1740309" y="5856120"/>
                <a:ext cx="534240" cy="469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86A9E1-25A8-4AFD-A911-AEE4FF590A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04669" y="5820120"/>
                  <a:ext cx="6058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C652A2-5193-414B-9EAB-64E517105504}"/>
                    </a:ext>
                  </a:extLst>
                </p14:cNvPr>
                <p14:cNvContentPartPr/>
                <p14:nvPr/>
              </p14:nvContentPartPr>
              <p14:xfrm>
                <a:off x="2299029" y="5964120"/>
                <a:ext cx="281520" cy="28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C652A2-5193-414B-9EAB-64E5171055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63029" y="5928480"/>
                  <a:ext cx="353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8432C0-7F6B-494C-8B3A-DB00D46B9E96}"/>
                    </a:ext>
                  </a:extLst>
                </p14:cNvPr>
                <p14:cNvContentPartPr/>
                <p14:nvPr/>
              </p14:nvContentPartPr>
              <p14:xfrm>
                <a:off x="2753709" y="5833800"/>
                <a:ext cx="394200" cy="315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8432C0-7F6B-494C-8B3A-DB00D46B9E9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8069" y="5797800"/>
                  <a:ext cx="465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25DEFE-F451-4660-BD7F-F1CC8C13E38D}"/>
                    </a:ext>
                  </a:extLst>
                </p14:cNvPr>
                <p14:cNvContentPartPr/>
                <p14:nvPr/>
              </p14:nvContentPartPr>
              <p14:xfrm>
                <a:off x="3178509" y="5671080"/>
                <a:ext cx="469080" cy="51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25DEFE-F451-4660-BD7F-F1CC8C13E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42509" y="5635440"/>
                  <a:ext cx="5407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927B60-E340-4E9D-A97C-1181E3C1361C}"/>
                    </a:ext>
                  </a:extLst>
                </p14:cNvPr>
                <p14:cNvContentPartPr/>
                <p14:nvPr/>
              </p14:nvContentPartPr>
              <p14:xfrm>
                <a:off x="3178509" y="5583960"/>
                <a:ext cx="468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927B60-E340-4E9D-A97C-1181E3C136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42509" y="5548320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6388D0-90CB-40B3-AB0E-01B95169A77C}"/>
                    </a:ext>
                  </a:extLst>
                </p14:cNvPr>
                <p14:cNvContentPartPr/>
                <p14:nvPr/>
              </p14:nvContentPartPr>
              <p14:xfrm>
                <a:off x="3505029" y="5637600"/>
                <a:ext cx="303840" cy="17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6388D0-90CB-40B3-AB0E-01B95169A7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9029" y="5601600"/>
                  <a:ext cx="375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7FCCEE-0F96-452D-B782-1CD773BCB72B}"/>
                    </a:ext>
                  </a:extLst>
                </p14:cNvPr>
                <p14:cNvContentPartPr/>
                <p14:nvPr/>
              </p14:nvContentPartPr>
              <p14:xfrm>
                <a:off x="4018749" y="5603760"/>
                <a:ext cx="695160" cy="591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7FCCEE-0F96-452D-B782-1CD773BCB7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82749" y="5567760"/>
                  <a:ext cx="7668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577CD9-790A-47EC-ABBA-3F81CA8F0AE9}"/>
                    </a:ext>
                  </a:extLst>
                </p14:cNvPr>
                <p14:cNvContentPartPr/>
                <p14:nvPr/>
              </p14:nvContentPartPr>
              <p14:xfrm>
                <a:off x="4536069" y="5091480"/>
                <a:ext cx="751680" cy="591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577CD9-790A-47EC-ABBA-3F81CA8F0A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00429" y="5055840"/>
                  <a:ext cx="8233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4C4954-187E-43EE-AB40-707385E81ACF}"/>
                    </a:ext>
                  </a:extLst>
                </p14:cNvPr>
                <p14:cNvContentPartPr/>
                <p14:nvPr/>
              </p14:nvContentPartPr>
              <p14:xfrm>
                <a:off x="4767549" y="5198040"/>
                <a:ext cx="244440" cy="9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4C4954-187E-43EE-AB40-707385E81A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31909" y="5162400"/>
                  <a:ext cx="316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7146C6-80AD-47B5-AB8D-75BA5A585BD4}"/>
                    </a:ext>
                  </a:extLst>
                </p14:cNvPr>
                <p14:cNvContentPartPr/>
                <p14:nvPr/>
              </p14:nvContentPartPr>
              <p14:xfrm>
                <a:off x="5172549" y="5049720"/>
                <a:ext cx="535320" cy="397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7146C6-80AD-47B5-AB8D-75BA5A585B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6909" y="5013720"/>
                  <a:ext cx="606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0AD84F-27F8-4B04-B4FF-40A661511337}"/>
                    </a:ext>
                  </a:extLst>
                </p14:cNvPr>
                <p14:cNvContentPartPr/>
                <p14:nvPr/>
              </p14:nvContentPartPr>
              <p14:xfrm>
                <a:off x="6041229" y="4767120"/>
                <a:ext cx="483480" cy="276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0AD84F-27F8-4B04-B4FF-40A66151133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05229" y="4731120"/>
                  <a:ext cx="555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7EC693-93FD-425E-B535-F382EDC2C256}"/>
                    </a:ext>
                  </a:extLst>
                </p14:cNvPr>
                <p14:cNvContentPartPr/>
                <p14:nvPr/>
              </p14:nvContentPartPr>
              <p14:xfrm>
                <a:off x="6617949" y="4056120"/>
                <a:ext cx="587880" cy="689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7EC693-93FD-425E-B535-F382EDC2C2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82309" y="4020120"/>
                  <a:ext cx="6595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F937B2-813A-49F0-9951-39F6A564C8FB}"/>
                    </a:ext>
                  </a:extLst>
                </p14:cNvPr>
                <p14:cNvContentPartPr/>
                <p14:nvPr/>
              </p14:nvContentPartPr>
              <p14:xfrm>
                <a:off x="6820989" y="4199040"/>
                <a:ext cx="366840" cy="209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F937B2-813A-49F0-9951-39F6A564C8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85349" y="4163400"/>
                  <a:ext cx="43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EA76A2-E659-41A8-BEA9-5258A490F228}"/>
                    </a:ext>
                  </a:extLst>
                </p14:cNvPr>
                <p14:cNvContentPartPr/>
                <p14:nvPr/>
              </p14:nvContentPartPr>
              <p14:xfrm>
                <a:off x="7222029" y="4048920"/>
                <a:ext cx="439200" cy="46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EA76A2-E659-41A8-BEA9-5258A490F2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6389" y="4012920"/>
                  <a:ext cx="5108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BEFC4A-7A05-4B60-A5E4-011323331B71}"/>
                    </a:ext>
                  </a:extLst>
                </p14:cNvPr>
                <p14:cNvContentPartPr/>
                <p14:nvPr/>
              </p14:nvContentPartPr>
              <p14:xfrm>
                <a:off x="7693269" y="4212360"/>
                <a:ext cx="169920" cy="153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BEFC4A-7A05-4B60-A5E4-011323331B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57629" y="4176360"/>
                  <a:ext cx="241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808D65-5E1A-4D13-8F29-71AD6CD557FE}"/>
                    </a:ext>
                  </a:extLst>
                </p14:cNvPr>
                <p14:cNvContentPartPr/>
                <p14:nvPr/>
              </p14:nvContentPartPr>
              <p14:xfrm>
                <a:off x="7510749" y="4048920"/>
                <a:ext cx="93240" cy="11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808D65-5E1A-4D13-8F29-71AD6CD557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74749" y="4013280"/>
                  <a:ext cx="164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773C58-FEE1-4F43-9704-2745A0CA0C94}"/>
                    </a:ext>
                  </a:extLst>
                </p14:cNvPr>
                <p14:cNvContentPartPr/>
                <p14:nvPr/>
              </p14:nvContentPartPr>
              <p14:xfrm>
                <a:off x="7948509" y="3875040"/>
                <a:ext cx="74520" cy="369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773C58-FEE1-4F43-9704-2745A0CA0C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12509" y="3839040"/>
                  <a:ext cx="1461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E1DB79F-8319-4E34-93EA-4160453C39B5}"/>
                    </a:ext>
                  </a:extLst>
                </p14:cNvPr>
                <p14:cNvContentPartPr/>
                <p14:nvPr/>
              </p14:nvContentPartPr>
              <p14:xfrm>
                <a:off x="7837269" y="3984120"/>
                <a:ext cx="275760" cy="201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E1DB79F-8319-4E34-93EA-4160453C39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01629" y="3948120"/>
                  <a:ext cx="347400" cy="27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065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5DC607D-66F9-4FD7-944A-DEDB13EFADBA}"/>
              </a:ext>
            </a:extLst>
          </p:cNvPr>
          <p:cNvGrpSpPr/>
          <p:nvPr/>
        </p:nvGrpSpPr>
        <p:grpSpPr>
          <a:xfrm>
            <a:off x="522069" y="228240"/>
            <a:ext cx="11295622" cy="5564880"/>
            <a:chOff x="522069" y="228240"/>
            <a:chExt cx="11295622" cy="55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FF4562-D1E2-4327-A579-DDFF8177CFB5}"/>
                    </a:ext>
                  </a:extLst>
                </p14:cNvPr>
                <p14:cNvContentPartPr/>
                <p14:nvPr/>
              </p14:nvContentPartPr>
              <p14:xfrm>
                <a:off x="522069" y="532800"/>
                <a:ext cx="222840" cy="51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FF4562-D1E2-4327-A579-DDFF8177CF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069" y="497160"/>
                  <a:ext cx="29448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C57794-E788-4C06-AA68-58ED13792DF1}"/>
                    </a:ext>
                  </a:extLst>
                </p14:cNvPr>
                <p14:cNvContentPartPr/>
                <p14:nvPr/>
              </p14:nvContentPartPr>
              <p14:xfrm>
                <a:off x="891789" y="500400"/>
                <a:ext cx="226800" cy="42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C57794-E788-4C06-AA68-58ED13792D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6149" y="464400"/>
                  <a:ext cx="2984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A3AA7-4D51-4282-8397-545B202ED0EA}"/>
                    </a:ext>
                  </a:extLst>
                </p14:cNvPr>
                <p14:cNvContentPartPr/>
                <p14:nvPr/>
              </p14:nvContentPartPr>
              <p14:xfrm>
                <a:off x="757149" y="756360"/>
                <a:ext cx="284040" cy="7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A3AA7-4D51-4282-8397-545B202ED0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149" y="720720"/>
                  <a:ext cx="355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18AF28-F580-4202-BB51-11572C075989}"/>
                    </a:ext>
                  </a:extLst>
                </p14:cNvPr>
                <p14:cNvContentPartPr/>
                <p14:nvPr/>
              </p14:nvContentPartPr>
              <p14:xfrm>
                <a:off x="1194909" y="459360"/>
                <a:ext cx="733320" cy="48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18AF28-F580-4202-BB51-11572C0759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8909" y="423720"/>
                  <a:ext cx="8049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9C4AF7-31E3-4546-A893-3D25C3C6CF05}"/>
                    </a:ext>
                  </a:extLst>
                </p14:cNvPr>
                <p14:cNvContentPartPr/>
                <p14:nvPr/>
              </p14:nvContentPartPr>
              <p14:xfrm>
                <a:off x="2002749" y="493200"/>
                <a:ext cx="578520" cy="32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9C4AF7-31E3-4546-A893-3D25C3C6CF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6749" y="457560"/>
                  <a:ext cx="650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C8FE86-D2D5-4896-BDA2-B00698A57B07}"/>
                    </a:ext>
                  </a:extLst>
                </p14:cNvPr>
                <p14:cNvContentPartPr/>
                <p14:nvPr/>
              </p14:nvContentPartPr>
              <p14:xfrm>
                <a:off x="2764509" y="500400"/>
                <a:ext cx="35280" cy="9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C8FE86-D2D5-4896-BDA2-B00698A57B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8869" y="464400"/>
                  <a:ext cx="106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5FE414-80EC-4D0F-A202-E44A8C665BF5}"/>
                    </a:ext>
                  </a:extLst>
                </p14:cNvPr>
                <p14:cNvContentPartPr/>
                <p14:nvPr/>
              </p14:nvContentPartPr>
              <p14:xfrm>
                <a:off x="2590629" y="35892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5FE414-80EC-4D0F-A202-E44A8C665B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4629" y="3229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04D4B8-3844-4174-A27C-6DDCE598D5D4}"/>
                    </a:ext>
                  </a:extLst>
                </p14:cNvPr>
                <p14:cNvContentPartPr/>
                <p14:nvPr/>
              </p14:nvContentPartPr>
              <p14:xfrm>
                <a:off x="2884389" y="341280"/>
                <a:ext cx="547200" cy="41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04D4B8-3844-4174-A27C-6DDCE598D5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8389" y="305280"/>
                  <a:ext cx="618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6C47C5-4066-4154-A1D3-D9F3649A8ACC}"/>
                    </a:ext>
                  </a:extLst>
                </p14:cNvPr>
                <p14:cNvContentPartPr/>
                <p14:nvPr/>
              </p14:nvContentPartPr>
              <p14:xfrm>
                <a:off x="2906349" y="402480"/>
                <a:ext cx="510120" cy="18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6C47C5-4066-4154-A1D3-D9F3649A8A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0349" y="366480"/>
                  <a:ext cx="581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16E1B1-BF51-4DE7-835B-60660AC2FD74}"/>
                    </a:ext>
                  </a:extLst>
                </p14:cNvPr>
                <p14:cNvContentPartPr/>
                <p14:nvPr/>
              </p14:nvContentPartPr>
              <p14:xfrm>
                <a:off x="3450669" y="489600"/>
                <a:ext cx="108360" cy="9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16E1B1-BF51-4DE7-835B-60660AC2FD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4669" y="453960"/>
                  <a:ext cx="180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C05141-94AB-4157-991C-9BD742B3385E}"/>
                    </a:ext>
                  </a:extLst>
                </p14:cNvPr>
                <p14:cNvContentPartPr/>
                <p14:nvPr/>
              </p14:nvContentPartPr>
              <p14:xfrm>
                <a:off x="3221709" y="22824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C05141-94AB-4157-991C-9BD742B338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6069" y="1926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178860-B771-4BFE-B8CB-1345B6D52E1E}"/>
                    </a:ext>
                  </a:extLst>
                </p14:cNvPr>
                <p14:cNvContentPartPr/>
                <p14:nvPr/>
              </p14:nvContentPartPr>
              <p14:xfrm>
                <a:off x="3674949" y="402480"/>
                <a:ext cx="298080" cy="17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178860-B771-4BFE-B8CB-1345B6D52E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9309" y="366480"/>
                  <a:ext cx="369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C76508-78BE-41CB-ACB8-52558E432C5A}"/>
                    </a:ext>
                  </a:extLst>
                </p14:cNvPr>
                <p14:cNvContentPartPr/>
                <p14:nvPr/>
              </p14:nvContentPartPr>
              <p14:xfrm>
                <a:off x="4048989" y="446040"/>
                <a:ext cx="689760" cy="28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C76508-78BE-41CB-ACB8-52558E432C5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3349" y="410400"/>
                  <a:ext cx="761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53A47E-3772-48A6-97D0-D74A7DAB0C07}"/>
                    </a:ext>
                  </a:extLst>
                </p14:cNvPr>
                <p14:cNvContentPartPr/>
                <p14:nvPr/>
              </p14:nvContentPartPr>
              <p14:xfrm>
                <a:off x="5159589" y="554760"/>
                <a:ext cx="705600" cy="15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53A47E-3772-48A6-97D0-D74A7DAB0C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23589" y="518760"/>
                  <a:ext cx="777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0B3BDE-6F2D-475A-BF76-8B3ACCCA42F7}"/>
                    </a:ext>
                  </a:extLst>
                </p14:cNvPr>
                <p14:cNvContentPartPr/>
                <p14:nvPr/>
              </p14:nvContentPartPr>
              <p14:xfrm>
                <a:off x="6104589" y="310320"/>
                <a:ext cx="871920" cy="40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0B3BDE-6F2D-475A-BF76-8B3ACCCA42F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68949" y="274320"/>
                  <a:ext cx="9435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94013A-53AE-460D-9316-5F49D116195A}"/>
                    </a:ext>
                  </a:extLst>
                </p14:cNvPr>
                <p14:cNvContentPartPr/>
                <p14:nvPr/>
              </p14:nvContentPartPr>
              <p14:xfrm>
                <a:off x="6498429" y="410400"/>
                <a:ext cx="229320" cy="9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94013A-53AE-460D-9316-5F49D11619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62429" y="374400"/>
                  <a:ext cx="30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31FE67-0C71-43B0-8C4A-B91484FAD34D}"/>
                    </a:ext>
                  </a:extLst>
                </p14:cNvPr>
                <p14:cNvContentPartPr/>
                <p14:nvPr/>
              </p14:nvContentPartPr>
              <p14:xfrm>
                <a:off x="6970389" y="357480"/>
                <a:ext cx="469440" cy="32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31FE67-0C71-43B0-8C4A-B91484FAD3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4749" y="321840"/>
                  <a:ext cx="541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1BA781-B99C-4A33-9D16-B23BE5391307}"/>
                    </a:ext>
                  </a:extLst>
                </p14:cNvPr>
                <p14:cNvContentPartPr/>
                <p14:nvPr/>
              </p14:nvContentPartPr>
              <p14:xfrm>
                <a:off x="7456029" y="336960"/>
                <a:ext cx="31680" cy="77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1BA781-B99C-4A33-9D16-B23BE539130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20389" y="301320"/>
                  <a:ext cx="103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313DE0-0735-4366-AC10-5373E9B706F3}"/>
                    </a:ext>
                  </a:extLst>
                </p14:cNvPr>
                <p14:cNvContentPartPr/>
                <p14:nvPr/>
              </p14:nvContentPartPr>
              <p14:xfrm>
                <a:off x="7282149" y="253080"/>
                <a:ext cx="11520" cy="1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313DE0-0735-4366-AC10-5373E9B706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149" y="217440"/>
                  <a:ext cx="83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54366B-536C-4957-9A91-ECE9577113E3}"/>
                    </a:ext>
                  </a:extLst>
                </p14:cNvPr>
                <p14:cNvContentPartPr/>
                <p14:nvPr/>
              </p14:nvContentPartPr>
              <p14:xfrm>
                <a:off x="7668069" y="310680"/>
                <a:ext cx="267840" cy="24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54366B-536C-4957-9A91-ECE9577113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32429" y="275040"/>
                  <a:ext cx="339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62F3E1-21A8-4796-BDB4-14AD3FC9C39C}"/>
                    </a:ext>
                  </a:extLst>
                </p14:cNvPr>
                <p14:cNvContentPartPr/>
                <p14:nvPr/>
              </p14:nvContentPartPr>
              <p14:xfrm>
                <a:off x="7663029" y="293400"/>
                <a:ext cx="254880" cy="18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62F3E1-21A8-4796-BDB4-14AD3FC9C3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7389" y="257400"/>
                  <a:ext cx="326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5D3042-A8CE-4094-9022-2F531634F4B8}"/>
                    </a:ext>
                  </a:extLst>
                </p14:cNvPr>
                <p14:cNvContentPartPr/>
                <p14:nvPr/>
              </p14:nvContentPartPr>
              <p14:xfrm>
                <a:off x="2914989" y="924840"/>
                <a:ext cx="507960" cy="40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5D3042-A8CE-4094-9022-2F531634F4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78989" y="889200"/>
                  <a:ext cx="579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73A7A0-BDCA-4CBC-A91C-84485C2722AD}"/>
                    </a:ext>
                  </a:extLst>
                </p14:cNvPr>
                <p14:cNvContentPartPr/>
                <p14:nvPr/>
              </p14:nvContentPartPr>
              <p14:xfrm>
                <a:off x="3472269" y="1064880"/>
                <a:ext cx="645840" cy="29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73A7A0-BDCA-4CBC-A91C-84485C2722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36629" y="1029240"/>
                  <a:ext cx="717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DDF7D0-6312-44B7-8338-628806B8FC5F}"/>
                    </a:ext>
                  </a:extLst>
                </p14:cNvPr>
                <p14:cNvContentPartPr/>
                <p14:nvPr/>
              </p14:nvContentPartPr>
              <p14:xfrm>
                <a:off x="4202709" y="809640"/>
                <a:ext cx="289080" cy="59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DDF7D0-6312-44B7-8338-628806B8FC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66709" y="774000"/>
                  <a:ext cx="36072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FFB551-51C9-4EF4-B752-3115F6E68DA5}"/>
                    </a:ext>
                  </a:extLst>
                </p14:cNvPr>
                <p14:cNvContentPartPr/>
                <p14:nvPr/>
              </p14:nvContentPartPr>
              <p14:xfrm>
                <a:off x="5137629" y="1199880"/>
                <a:ext cx="643320" cy="33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FFB551-51C9-4EF4-B752-3115F6E68D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01989" y="1163880"/>
                  <a:ext cx="714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71C2C6-0D7D-4313-B71E-1C42FF3B24A5}"/>
                    </a:ext>
                  </a:extLst>
                </p14:cNvPr>
                <p14:cNvContentPartPr/>
                <p14:nvPr/>
              </p14:nvContentPartPr>
              <p14:xfrm>
                <a:off x="5806149" y="1237320"/>
                <a:ext cx="312480" cy="20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71C2C6-0D7D-4313-B71E-1C42FF3B24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70509" y="1201680"/>
                  <a:ext cx="384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ABF243-E3C0-4D53-80EF-317C766C520C}"/>
                    </a:ext>
                  </a:extLst>
                </p14:cNvPr>
                <p14:cNvContentPartPr/>
                <p14:nvPr/>
              </p14:nvContentPartPr>
              <p14:xfrm>
                <a:off x="6193509" y="1229760"/>
                <a:ext cx="371160" cy="19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ABF243-E3C0-4D53-80EF-317C766C520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57509" y="1194120"/>
                  <a:ext cx="442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25C065-5CB2-4E0F-A376-D2E078D37722}"/>
                    </a:ext>
                  </a:extLst>
                </p14:cNvPr>
                <p14:cNvContentPartPr/>
                <p14:nvPr/>
              </p14:nvContentPartPr>
              <p14:xfrm>
                <a:off x="816189" y="2437920"/>
                <a:ext cx="732240" cy="56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25C065-5CB2-4E0F-A376-D2E078D377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0189" y="2402280"/>
                  <a:ext cx="80388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0AFDD6-C2BD-467C-B2B8-AE4A93497FE9}"/>
                    </a:ext>
                  </a:extLst>
                </p14:cNvPr>
                <p14:cNvContentPartPr/>
                <p14:nvPr/>
              </p14:nvContentPartPr>
              <p14:xfrm>
                <a:off x="1871709" y="2363040"/>
                <a:ext cx="761040" cy="53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0AFDD6-C2BD-467C-B2B8-AE4A93497FE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36069" y="2327400"/>
                  <a:ext cx="8326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42E3D3-18DE-4572-AA08-8685A02E9075}"/>
                    </a:ext>
                  </a:extLst>
                </p14:cNvPr>
                <p14:cNvContentPartPr/>
                <p14:nvPr/>
              </p14:nvContentPartPr>
              <p14:xfrm>
                <a:off x="2677029" y="1752480"/>
                <a:ext cx="1171800" cy="77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42E3D3-18DE-4572-AA08-8685A02E907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41029" y="1716480"/>
                  <a:ext cx="124344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661941-D0A9-40B7-9B6F-31901CCD5942}"/>
                    </a:ext>
                  </a:extLst>
                </p14:cNvPr>
                <p14:cNvContentPartPr/>
                <p14:nvPr/>
              </p14:nvContentPartPr>
              <p14:xfrm>
                <a:off x="3385149" y="1871280"/>
                <a:ext cx="272880" cy="5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661941-D0A9-40B7-9B6F-31901CCD59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49149" y="1835280"/>
                  <a:ext cx="344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55ACE6-DB24-476D-ADF2-ECE2CB8DFD66}"/>
                    </a:ext>
                  </a:extLst>
                </p14:cNvPr>
                <p14:cNvContentPartPr/>
                <p14:nvPr/>
              </p14:nvContentPartPr>
              <p14:xfrm>
                <a:off x="4027389" y="2100240"/>
                <a:ext cx="45000" cy="4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55ACE6-DB24-476D-ADF2-ECE2CB8DFD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91389" y="2064600"/>
                  <a:ext cx="116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BBF1DE-CDD7-4C16-B872-F1ECE5C5C832}"/>
                    </a:ext>
                  </a:extLst>
                </p14:cNvPr>
                <p14:cNvContentPartPr/>
                <p14:nvPr/>
              </p14:nvContentPartPr>
              <p14:xfrm>
                <a:off x="3940269" y="1930680"/>
                <a:ext cx="4680" cy="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BBF1DE-CDD7-4C16-B872-F1ECE5C5C83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04269" y="1895040"/>
                  <a:ext cx="76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66A99E-01E1-4200-BE82-30F1616C3127}"/>
                    </a:ext>
                  </a:extLst>
                </p14:cNvPr>
                <p14:cNvContentPartPr/>
                <p14:nvPr/>
              </p14:nvContentPartPr>
              <p14:xfrm>
                <a:off x="4155189" y="1867680"/>
                <a:ext cx="226800" cy="442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66A99E-01E1-4200-BE82-30F1616C3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19189" y="1832040"/>
                  <a:ext cx="298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20E56D-5F0F-44EE-9A1F-05298FD050C0}"/>
                    </a:ext>
                  </a:extLst>
                </p14:cNvPr>
                <p14:cNvContentPartPr/>
                <p14:nvPr/>
              </p14:nvContentPartPr>
              <p14:xfrm>
                <a:off x="4321149" y="1591920"/>
                <a:ext cx="235440" cy="39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20E56D-5F0F-44EE-9A1F-05298FD050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5149" y="1555920"/>
                  <a:ext cx="3070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B820E9-FD4C-48A7-9948-679B28C2E878}"/>
                    </a:ext>
                  </a:extLst>
                </p14:cNvPr>
                <p14:cNvContentPartPr/>
                <p14:nvPr/>
              </p14:nvContentPartPr>
              <p14:xfrm>
                <a:off x="4626069" y="1861560"/>
                <a:ext cx="32760" cy="2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B820E9-FD4C-48A7-9948-679B28C2E87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90069" y="1825920"/>
                  <a:ext cx="104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9465A2-71C2-4748-AB4E-953BD5CC77D5}"/>
                    </a:ext>
                  </a:extLst>
                </p14:cNvPr>
                <p14:cNvContentPartPr/>
                <p14:nvPr/>
              </p14:nvContentPartPr>
              <p14:xfrm>
                <a:off x="4571709" y="1555920"/>
                <a:ext cx="360" cy="1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9465A2-71C2-4748-AB4E-953BD5CC77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35709" y="1520280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A82273-D122-4E31-8AD4-00494E472D71}"/>
                    </a:ext>
                  </a:extLst>
                </p14:cNvPr>
                <p14:cNvContentPartPr/>
                <p14:nvPr/>
              </p14:nvContentPartPr>
              <p14:xfrm>
                <a:off x="4659189" y="1653840"/>
                <a:ext cx="1442520" cy="501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A82273-D122-4E31-8AD4-00494E472D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23189" y="1618200"/>
                  <a:ext cx="15141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40A67F-2F4F-497C-8466-B711002B1A2B}"/>
                    </a:ext>
                  </a:extLst>
                </p14:cNvPr>
                <p14:cNvContentPartPr/>
                <p14:nvPr/>
              </p14:nvContentPartPr>
              <p14:xfrm>
                <a:off x="5562429" y="1852200"/>
                <a:ext cx="192240" cy="4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40A67F-2F4F-497C-8466-B711002B1A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26429" y="1816200"/>
                  <a:ext cx="263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DB83F0-C528-4956-A3D5-8B7733C872B8}"/>
                    </a:ext>
                  </a:extLst>
                </p14:cNvPr>
                <p14:cNvContentPartPr/>
                <p14:nvPr/>
              </p14:nvContentPartPr>
              <p14:xfrm>
                <a:off x="6182349" y="1872000"/>
                <a:ext cx="11520" cy="4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DB83F0-C528-4956-A3D5-8B7733C872B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46709" y="1836360"/>
                  <a:ext cx="83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84958C-BEAA-4980-9173-20B818A3F728}"/>
                    </a:ext>
                  </a:extLst>
                </p14:cNvPr>
                <p14:cNvContentPartPr/>
                <p14:nvPr/>
              </p14:nvContentPartPr>
              <p14:xfrm>
                <a:off x="6045549" y="1771920"/>
                <a:ext cx="6840" cy="1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84958C-BEAA-4980-9173-20B818A3F72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09549" y="1736280"/>
                  <a:ext cx="78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D4C1AD-2531-431A-90DF-6EFB762C5E5A}"/>
                    </a:ext>
                  </a:extLst>
                </p14:cNvPr>
                <p14:cNvContentPartPr/>
                <p14:nvPr/>
              </p14:nvContentPartPr>
              <p14:xfrm>
                <a:off x="6280989" y="1894680"/>
                <a:ext cx="313200" cy="13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D4C1AD-2531-431A-90DF-6EFB762C5E5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45349" y="1859040"/>
                  <a:ext cx="38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A73FF6-25B2-43A0-B22C-4FACDC9A1879}"/>
                    </a:ext>
                  </a:extLst>
                </p14:cNvPr>
                <p14:cNvContentPartPr/>
                <p14:nvPr/>
              </p14:nvContentPartPr>
              <p14:xfrm>
                <a:off x="6617949" y="1726920"/>
                <a:ext cx="273240" cy="27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A73FF6-25B2-43A0-B22C-4FACDC9A187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82309" y="1690920"/>
                  <a:ext cx="344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2E532C-B0FE-4D9B-9772-C75E4DCA7532}"/>
                    </a:ext>
                  </a:extLst>
                </p14:cNvPr>
                <p14:cNvContentPartPr/>
                <p14:nvPr/>
              </p14:nvContentPartPr>
              <p14:xfrm>
                <a:off x="1219029" y="3598200"/>
                <a:ext cx="151200" cy="19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2E532C-B0FE-4D9B-9772-C75E4DCA75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83029" y="3562200"/>
                  <a:ext cx="222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3FD906-C83E-4EC7-BC33-90740946A750}"/>
                    </a:ext>
                  </a:extLst>
                </p14:cNvPr>
                <p14:cNvContentPartPr/>
                <p14:nvPr/>
              </p14:nvContentPartPr>
              <p14:xfrm>
                <a:off x="1175109" y="3457080"/>
                <a:ext cx="360" cy="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3FD906-C83E-4EC7-BC33-90740946A75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9469" y="3421080"/>
                  <a:ext cx="72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1BE8CB-47FB-45C2-B184-4B7F8A862A97}"/>
                    </a:ext>
                  </a:extLst>
                </p14:cNvPr>
                <p14:cNvContentPartPr/>
                <p14:nvPr/>
              </p14:nvContentPartPr>
              <p14:xfrm>
                <a:off x="1436469" y="3437280"/>
                <a:ext cx="644040" cy="25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1BE8CB-47FB-45C2-B184-4B7F8A862A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00829" y="3401640"/>
                  <a:ext cx="715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2C581D-A10C-4116-8896-3EA33E3518DF}"/>
                    </a:ext>
                  </a:extLst>
                </p14:cNvPr>
                <p14:cNvContentPartPr/>
                <p14:nvPr/>
              </p14:nvContentPartPr>
              <p14:xfrm>
                <a:off x="1937229" y="3290400"/>
                <a:ext cx="285480" cy="24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2C581D-A10C-4116-8896-3EA33E3518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01589" y="3254760"/>
                  <a:ext cx="357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ED0DB2-E739-43A6-8107-71E19F4CD86F}"/>
                    </a:ext>
                  </a:extLst>
                </p14:cNvPr>
                <p14:cNvContentPartPr/>
                <p14:nvPr/>
              </p14:nvContentPartPr>
              <p14:xfrm>
                <a:off x="2304069" y="3030120"/>
                <a:ext cx="1140840" cy="53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ED0DB2-E739-43A6-8107-71E19F4CD86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68069" y="2994120"/>
                  <a:ext cx="1212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5F080F-A115-453C-B87A-6965C7178B48}"/>
                    </a:ext>
                  </a:extLst>
                </p14:cNvPr>
                <p14:cNvContentPartPr/>
                <p14:nvPr/>
              </p14:nvContentPartPr>
              <p14:xfrm>
                <a:off x="3213789" y="3058560"/>
                <a:ext cx="654840" cy="457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5F080F-A115-453C-B87A-6965C7178B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78149" y="3022920"/>
                  <a:ext cx="7264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8385F9-CBF9-4B75-B6DB-E6E6DA09EE28}"/>
                    </a:ext>
                  </a:extLst>
                </p14:cNvPr>
                <p14:cNvContentPartPr/>
                <p14:nvPr/>
              </p14:nvContentPartPr>
              <p14:xfrm>
                <a:off x="3948549" y="3034080"/>
                <a:ext cx="278640" cy="26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8385F9-CBF9-4B75-B6DB-E6E6DA09EE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12549" y="2998080"/>
                  <a:ext cx="3502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265A6C-761D-4A08-8087-A32B906E41A6}"/>
                    </a:ext>
                  </a:extLst>
                </p14:cNvPr>
                <p14:cNvContentPartPr/>
                <p14:nvPr/>
              </p14:nvContentPartPr>
              <p14:xfrm>
                <a:off x="4571349" y="2545920"/>
                <a:ext cx="968760" cy="787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265A6C-761D-4A08-8087-A32B906E41A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35709" y="2510280"/>
                  <a:ext cx="104040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0EA994-735A-4562-B335-D13CA746A53A}"/>
                    </a:ext>
                  </a:extLst>
                </p14:cNvPr>
                <p14:cNvContentPartPr/>
                <p14:nvPr/>
              </p14:nvContentPartPr>
              <p14:xfrm>
                <a:off x="5235549" y="2975760"/>
                <a:ext cx="265320" cy="5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0EA994-735A-4562-B335-D13CA746A53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99909" y="2940120"/>
                  <a:ext cx="33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E56233-75C1-431B-96C0-23458FDBC4F9}"/>
                    </a:ext>
                  </a:extLst>
                </p14:cNvPr>
                <p14:cNvContentPartPr/>
                <p14:nvPr/>
              </p14:nvContentPartPr>
              <p14:xfrm>
                <a:off x="5790669" y="2758320"/>
                <a:ext cx="1087200" cy="31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E56233-75C1-431B-96C0-23458FDBC4F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55029" y="2722680"/>
                  <a:ext cx="11588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3532998-B8AA-4DCC-AFB9-50701447B5D2}"/>
                    </a:ext>
                  </a:extLst>
                </p14:cNvPr>
                <p14:cNvContentPartPr/>
                <p14:nvPr/>
              </p14:nvContentPartPr>
              <p14:xfrm>
                <a:off x="6935109" y="2201760"/>
                <a:ext cx="707760" cy="620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532998-B8AA-4DCC-AFB9-50701447B5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99469" y="2165760"/>
                  <a:ext cx="7794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9FE9B3-0B52-49B6-8ADF-80A7379BAE9C}"/>
                    </a:ext>
                  </a:extLst>
                </p14:cNvPr>
                <p14:cNvContentPartPr/>
                <p14:nvPr/>
              </p14:nvContentPartPr>
              <p14:xfrm>
                <a:off x="6988389" y="2396520"/>
                <a:ext cx="342720" cy="161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9FE9B3-0B52-49B6-8ADF-80A7379BAE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52389" y="2360880"/>
                  <a:ext cx="414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67E8A-0E15-4AA2-820B-E56E762E57C8}"/>
                    </a:ext>
                  </a:extLst>
                </p14:cNvPr>
                <p14:cNvContentPartPr/>
                <p14:nvPr/>
              </p14:nvContentPartPr>
              <p14:xfrm>
                <a:off x="7477989" y="2185920"/>
                <a:ext cx="496440" cy="448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67E8A-0E15-4AA2-820B-E56E762E57C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41989" y="2149920"/>
                  <a:ext cx="568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2B684C-EDAB-44DA-AE4D-8A934FB837C8}"/>
                    </a:ext>
                  </a:extLst>
                </p14:cNvPr>
                <p14:cNvContentPartPr/>
                <p14:nvPr/>
              </p14:nvContentPartPr>
              <p14:xfrm>
                <a:off x="8033469" y="2220120"/>
                <a:ext cx="56520" cy="7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2B684C-EDAB-44DA-AE4D-8A934FB837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97469" y="2184480"/>
                  <a:ext cx="128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B3969F-AE05-492C-8ABE-9ED30DDB53A2}"/>
                    </a:ext>
                  </a:extLst>
                </p14:cNvPr>
                <p14:cNvContentPartPr/>
                <p14:nvPr/>
              </p14:nvContentPartPr>
              <p14:xfrm>
                <a:off x="7837269" y="1872000"/>
                <a:ext cx="23400" cy="11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B3969F-AE05-492C-8ABE-9ED30DDB53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01269" y="1836360"/>
                  <a:ext cx="95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52995F-4978-4D7B-96E7-7178973B52FA}"/>
                    </a:ext>
                  </a:extLst>
                </p14:cNvPr>
                <p14:cNvContentPartPr/>
                <p14:nvPr/>
              </p14:nvContentPartPr>
              <p14:xfrm>
                <a:off x="8362149" y="1969920"/>
                <a:ext cx="226440" cy="299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52995F-4978-4D7B-96E7-7178973B52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26509" y="1934280"/>
                  <a:ext cx="298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3C1E2B-CE08-4800-B5DF-00EF77E884DD}"/>
                    </a:ext>
                  </a:extLst>
                </p14:cNvPr>
                <p14:cNvContentPartPr/>
                <p14:nvPr/>
              </p14:nvContentPartPr>
              <p14:xfrm>
                <a:off x="8337309" y="2092320"/>
                <a:ext cx="142920" cy="23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3C1E2B-CE08-4800-B5DF-00EF77E884D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01669" y="2056320"/>
                  <a:ext cx="214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C354B7-B4A3-4985-A318-8EC21BB456C5}"/>
                    </a:ext>
                  </a:extLst>
                </p14:cNvPr>
                <p14:cNvContentPartPr/>
                <p14:nvPr/>
              </p14:nvContentPartPr>
              <p14:xfrm>
                <a:off x="1640949" y="4188240"/>
                <a:ext cx="489600" cy="560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C354B7-B4A3-4985-A318-8EC21BB456C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04949" y="4152240"/>
                  <a:ext cx="5612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E9A8E2-C198-45CD-807B-25E0F4A34F00}"/>
                    </a:ext>
                  </a:extLst>
                </p14:cNvPr>
                <p14:cNvContentPartPr/>
                <p14:nvPr/>
              </p14:nvContentPartPr>
              <p14:xfrm>
                <a:off x="1643469" y="4444920"/>
                <a:ext cx="111960" cy="40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E9A8E2-C198-45CD-807B-25E0F4A34F0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07829" y="4408920"/>
                  <a:ext cx="183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B23770F-ABB4-4E25-93E4-A562E19ADC74}"/>
                    </a:ext>
                  </a:extLst>
                </p14:cNvPr>
                <p14:cNvContentPartPr/>
                <p14:nvPr/>
              </p14:nvContentPartPr>
              <p14:xfrm>
                <a:off x="2054949" y="3944160"/>
                <a:ext cx="278280" cy="63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B23770F-ABB4-4E25-93E4-A562E19ADC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19309" y="3908160"/>
                  <a:ext cx="3499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80795D-CDA4-441B-8A26-43AC1E11F160}"/>
                    </a:ext>
                  </a:extLst>
                </p14:cNvPr>
                <p14:cNvContentPartPr/>
                <p14:nvPr/>
              </p14:nvContentPartPr>
              <p14:xfrm>
                <a:off x="2489109" y="4233960"/>
                <a:ext cx="323640" cy="470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80795D-CDA4-441B-8A26-43AC1E11F16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53469" y="4198320"/>
                  <a:ext cx="3952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87B238-E359-4862-A447-14AED8399BBE}"/>
                    </a:ext>
                  </a:extLst>
                </p14:cNvPr>
                <p14:cNvContentPartPr/>
                <p14:nvPr/>
              </p14:nvContentPartPr>
              <p14:xfrm>
                <a:off x="2427189" y="4077360"/>
                <a:ext cx="360" cy="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87B238-E359-4862-A447-14AED8399B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91549" y="4041720"/>
                  <a:ext cx="72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E2BB77-C452-4AC5-8A95-B38A7F29553B}"/>
                    </a:ext>
                  </a:extLst>
                </p14:cNvPr>
                <p14:cNvContentPartPr/>
                <p14:nvPr/>
              </p14:nvContentPartPr>
              <p14:xfrm>
                <a:off x="2785749" y="4179600"/>
                <a:ext cx="284040" cy="142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E2BB77-C452-4AC5-8A95-B38A7F2955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0109" y="4143960"/>
                  <a:ext cx="355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37F932-0D5D-406F-BB0F-9EDCF3874B8A}"/>
                    </a:ext>
                  </a:extLst>
                </p14:cNvPr>
                <p14:cNvContentPartPr/>
                <p14:nvPr/>
              </p14:nvContentPartPr>
              <p14:xfrm>
                <a:off x="3224229" y="4081680"/>
                <a:ext cx="9000" cy="40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37F932-0D5D-406F-BB0F-9EDCF3874B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88229" y="4046040"/>
                  <a:ext cx="80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50D725-10F6-493A-9722-1E96A6212D47}"/>
                    </a:ext>
                  </a:extLst>
                </p14:cNvPr>
                <p14:cNvContentPartPr/>
                <p14:nvPr/>
              </p14:nvContentPartPr>
              <p14:xfrm>
                <a:off x="2993469" y="3929040"/>
                <a:ext cx="1980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50D725-10F6-493A-9722-1E96A6212D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57469" y="3893400"/>
                  <a:ext cx="91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EE112B-12BF-480E-89E4-10F95CFA6884}"/>
                    </a:ext>
                  </a:extLst>
                </p14:cNvPr>
                <p14:cNvContentPartPr/>
                <p14:nvPr/>
              </p14:nvContentPartPr>
              <p14:xfrm>
                <a:off x="3385149" y="3809520"/>
                <a:ext cx="552240" cy="293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EE112B-12BF-480E-89E4-10F95CFA68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49149" y="3773520"/>
                  <a:ext cx="623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18A92A-0FCE-4173-9CD4-37DD6A151C3B}"/>
                    </a:ext>
                  </a:extLst>
                </p14:cNvPr>
                <p14:cNvContentPartPr/>
                <p14:nvPr/>
              </p14:nvContentPartPr>
              <p14:xfrm>
                <a:off x="3918309" y="3646080"/>
                <a:ext cx="352440" cy="448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18A92A-0FCE-4173-9CD4-37DD6A151C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82309" y="3610440"/>
                  <a:ext cx="424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4D0581-C522-4613-848E-F6F6472EADC8}"/>
                    </a:ext>
                  </a:extLst>
                </p14:cNvPr>
                <p14:cNvContentPartPr/>
                <p14:nvPr/>
              </p14:nvContentPartPr>
              <p14:xfrm>
                <a:off x="3798429" y="3712680"/>
                <a:ext cx="448920" cy="15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4D0581-C522-4613-848E-F6F6472EAD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62789" y="3676680"/>
                  <a:ext cx="520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247C2D-CB75-4969-AA72-32D9D413379D}"/>
                    </a:ext>
                  </a:extLst>
                </p14:cNvPr>
                <p14:cNvContentPartPr/>
                <p14:nvPr/>
              </p14:nvContentPartPr>
              <p14:xfrm>
                <a:off x="4572429" y="3448080"/>
                <a:ext cx="823320" cy="65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247C2D-CB75-4969-AA72-32D9D41337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36789" y="3412080"/>
                  <a:ext cx="8949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22174B-54AE-4D6C-B165-D12F951B6558}"/>
                    </a:ext>
                  </a:extLst>
                </p14:cNvPr>
                <p14:cNvContentPartPr/>
                <p14:nvPr/>
              </p14:nvContentPartPr>
              <p14:xfrm>
                <a:off x="5191989" y="3932640"/>
                <a:ext cx="151200" cy="51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22174B-54AE-4D6C-B165-D12F951B65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56349" y="3897000"/>
                  <a:ext cx="222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B0358E7-F7B8-42CE-8202-41047CF9F6EC}"/>
                    </a:ext>
                  </a:extLst>
                </p14:cNvPr>
                <p14:cNvContentPartPr/>
                <p14:nvPr/>
              </p14:nvContentPartPr>
              <p14:xfrm>
                <a:off x="5649189" y="3625560"/>
                <a:ext cx="807480" cy="380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B0358E7-F7B8-42CE-8202-41047CF9F6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13189" y="3589560"/>
                  <a:ext cx="879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334C8C-425E-467F-B954-E1E5D04455C1}"/>
                    </a:ext>
                  </a:extLst>
                </p14:cNvPr>
                <p14:cNvContentPartPr/>
                <p14:nvPr/>
              </p14:nvContentPartPr>
              <p14:xfrm>
                <a:off x="6563589" y="3121200"/>
                <a:ext cx="427320" cy="502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334C8C-425E-467F-B954-E1E5D04455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27589" y="3085560"/>
                  <a:ext cx="498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D626CA-FC71-483C-A4F0-BED395415281}"/>
                    </a:ext>
                  </a:extLst>
                </p14:cNvPr>
                <p14:cNvContentPartPr/>
                <p14:nvPr/>
              </p14:nvContentPartPr>
              <p14:xfrm>
                <a:off x="6683469" y="3278880"/>
                <a:ext cx="316800" cy="117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D626CA-FC71-483C-A4F0-BED3954152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47829" y="3243240"/>
                  <a:ext cx="388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40F9A07-F0CD-49BB-BF18-1D0F587C1FF3}"/>
                    </a:ext>
                  </a:extLst>
                </p14:cNvPr>
                <p14:cNvContentPartPr/>
                <p14:nvPr/>
              </p14:nvContentPartPr>
              <p14:xfrm>
                <a:off x="7020789" y="3102840"/>
                <a:ext cx="369720" cy="53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40F9A07-F0CD-49BB-BF18-1D0F587C1F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85149" y="3066840"/>
                  <a:ext cx="4413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BF26CB-18F2-4837-874C-FDEF0D2217AD}"/>
                    </a:ext>
                  </a:extLst>
                </p14:cNvPr>
                <p14:cNvContentPartPr/>
                <p14:nvPr/>
              </p14:nvContentPartPr>
              <p14:xfrm>
                <a:off x="7521549" y="3254400"/>
                <a:ext cx="79920" cy="20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BF26CB-18F2-4837-874C-FDEF0D2217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85909" y="3218760"/>
                  <a:ext cx="151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4AD329-2041-43BA-A10A-4FC10CFFC6CF}"/>
                    </a:ext>
                  </a:extLst>
                </p14:cNvPr>
                <p14:cNvContentPartPr/>
                <p14:nvPr/>
              </p14:nvContentPartPr>
              <p14:xfrm>
                <a:off x="7426149" y="3180600"/>
                <a:ext cx="9000" cy="20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4AD329-2041-43BA-A10A-4FC10CFFC6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90149" y="3144600"/>
                  <a:ext cx="80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BCCDA9-2CD1-4CED-94C3-AC5BE89B72C9}"/>
                    </a:ext>
                  </a:extLst>
                </p14:cNvPr>
                <p14:cNvContentPartPr/>
                <p14:nvPr/>
              </p14:nvContentPartPr>
              <p14:xfrm>
                <a:off x="7623789" y="3090960"/>
                <a:ext cx="39600" cy="134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BCCDA9-2CD1-4CED-94C3-AC5BE89B72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87789" y="3055320"/>
                  <a:ext cx="111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27BDBA-3F88-4501-B8A1-D76C1E28FC38}"/>
                    </a:ext>
                  </a:extLst>
                </p14:cNvPr>
                <p14:cNvContentPartPr/>
                <p14:nvPr/>
              </p14:nvContentPartPr>
              <p14:xfrm>
                <a:off x="7510749" y="3015000"/>
                <a:ext cx="249840" cy="196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27BDBA-3F88-4501-B8A1-D76C1E28FC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75109" y="2979360"/>
                  <a:ext cx="321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736F4B-A220-4D6D-BD88-4F75401D84BB}"/>
                    </a:ext>
                  </a:extLst>
                </p14:cNvPr>
                <p14:cNvContentPartPr/>
                <p14:nvPr/>
              </p14:nvContentPartPr>
              <p14:xfrm>
                <a:off x="1861269" y="5051160"/>
                <a:ext cx="426240" cy="557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736F4B-A220-4D6D-BD88-4F75401D84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25269" y="5015520"/>
                  <a:ext cx="4978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BB054C-AE16-4D28-B9B0-FA2CC7F65E20}"/>
                    </a:ext>
                  </a:extLst>
                </p14:cNvPr>
                <p14:cNvContentPartPr/>
                <p14:nvPr/>
              </p14:nvContentPartPr>
              <p14:xfrm>
                <a:off x="2427189" y="5420520"/>
                <a:ext cx="534600" cy="372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BB054C-AE16-4D28-B9B0-FA2CC7F65E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91549" y="5384880"/>
                  <a:ext cx="606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4AA6C3-AA4F-4FC6-BAE6-C3BA6F49E474}"/>
                    </a:ext>
                  </a:extLst>
                </p14:cNvPr>
                <p14:cNvContentPartPr/>
                <p14:nvPr/>
              </p14:nvContentPartPr>
              <p14:xfrm>
                <a:off x="3036669" y="4973400"/>
                <a:ext cx="1099440" cy="558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4AA6C3-AA4F-4FC6-BAE6-C3BA6F49E4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00669" y="4937760"/>
                  <a:ext cx="117108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986788-F205-4F2A-B921-012C1D72A120}"/>
                    </a:ext>
                  </a:extLst>
                </p14:cNvPr>
                <p14:cNvContentPartPr/>
                <p14:nvPr/>
              </p14:nvContentPartPr>
              <p14:xfrm>
                <a:off x="4277949" y="4560120"/>
                <a:ext cx="925920" cy="414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986788-F205-4F2A-B921-012C1D72A1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41949" y="4524480"/>
                  <a:ext cx="997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4F08AD7-07DC-4F12-9555-C051D2C58713}"/>
                    </a:ext>
                  </a:extLst>
                </p14:cNvPr>
                <p14:cNvContentPartPr/>
                <p14:nvPr/>
              </p14:nvContentPartPr>
              <p14:xfrm>
                <a:off x="5546589" y="4215960"/>
                <a:ext cx="309960" cy="764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4F08AD7-07DC-4F12-9555-C051D2C5871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10589" y="4179960"/>
                  <a:ext cx="38160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A1E529-B47B-4940-ABA1-0B4561FB10D1}"/>
                    </a:ext>
                  </a:extLst>
                </p14:cNvPr>
                <p14:cNvContentPartPr/>
                <p14:nvPr/>
              </p14:nvContentPartPr>
              <p14:xfrm>
                <a:off x="5203149" y="4473000"/>
                <a:ext cx="505440" cy="21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A1E529-B47B-4940-ABA1-0B4561FB10D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67509" y="4437000"/>
                  <a:ext cx="577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18E08D-FF42-4243-B29F-446D6DC3D79C}"/>
                    </a:ext>
                  </a:extLst>
                </p14:cNvPr>
                <p14:cNvContentPartPr/>
                <p14:nvPr/>
              </p14:nvContentPartPr>
              <p14:xfrm>
                <a:off x="5888589" y="4622400"/>
                <a:ext cx="578520" cy="559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18E08D-FF42-4243-B29F-446D6DC3D79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2949" y="4586400"/>
                  <a:ext cx="6501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A3BFFE-DD91-437D-81EE-3DE5ADA8F6BC}"/>
                    </a:ext>
                  </a:extLst>
                </p14:cNvPr>
                <p14:cNvContentPartPr/>
                <p14:nvPr/>
              </p14:nvContentPartPr>
              <p14:xfrm>
                <a:off x="6520029" y="4449240"/>
                <a:ext cx="763560" cy="592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A3BFFE-DD91-437D-81EE-3DE5ADA8F6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84389" y="4413240"/>
                  <a:ext cx="83520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6FF2CB-7D6D-4072-BE37-FCB1E618B5F8}"/>
                    </a:ext>
                  </a:extLst>
                </p14:cNvPr>
                <p14:cNvContentPartPr/>
                <p14:nvPr/>
              </p14:nvContentPartPr>
              <p14:xfrm>
                <a:off x="7238589" y="4159080"/>
                <a:ext cx="187200" cy="9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6FF2CB-7D6D-4072-BE37-FCB1E618B5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02589" y="4123080"/>
                  <a:ext cx="258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355FC12-C803-4CE5-B497-E256448BB83D}"/>
                    </a:ext>
                  </a:extLst>
                </p14:cNvPr>
                <p14:cNvContentPartPr/>
                <p14:nvPr/>
              </p14:nvContentPartPr>
              <p14:xfrm>
                <a:off x="7271349" y="4247640"/>
                <a:ext cx="330480" cy="128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355FC12-C803-4CE5-B497-E256448BB8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35709" y="4212000"/>
                  <a:ext cx="402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D0FF6D-320E-4EAE-BF9C-96B2769E645A}"/>
                    </a:ext>
                  </a:extLst>
                </p14:cNvPr>
                <p14:cNvContentPartPr/>
                <p14:nvPr/>
              </p14:nvContentPartPr>
              <p14:xfrm>
                <a:off x="7782909" y="3864240"/>
                <a:ext cx="310680" cy="495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D0FF6D-320E-4EAE-BF9C-96B2769E645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46909" y="3828240"/>
                  <a:ext cx="3823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DFBC7-2DAA-4980-976E-348630266C88}"/>
                    </a:ext>
                  </a:extLst>
                </p14:cNvPr>
                <p14:cNvContentPartPr/>
                <p14:nvPr/>
              </p14:nvContentPartPr>
              <p14:xfrm>
                <a:off x="8055069" y="4571280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DFBC7-2DAA-4980-976E-348630266C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9429" y="4535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87109D-9DF9-43E4-BBDE-DE771444ADEA}"/>
                    </a:ext>
                  </a:extLst>
                </p14:cNvPr>
                <p14:cNvContentPartPr/>
                <p14:nvPr/>
              </p14:nvContentPartPr>
              <p14:xfrm>
                <a:off x="8302291" y="615211"/>
                <a:ext cx="1612080" cy="263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87109D-9DF9-43E4-BBDE-DE771444AD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266291" y="579571"/>
                  <a:ext cx="1683720" cy="27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9A3314-9D37-4B73-9C98-C12CDFAE8E86}"/>
                    </a:ext>
                  </a:extLst>
                </p14:cNvPr>
                <p14:cNvContentPartPr/>
                <p14:nvPr/>
              </p14:nvContentPartPr>
              <p14:xfrm>
                <a:off x="9604771" y="1174651"/>
                <a:ext cx="755640" cy="1059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9A3314-9D37-4B73-9C98-C12CDFAE8E8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68771" y="1139011"/>
                  <a:ext cx="82728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F94D60A-ED20-48C3-AF4F-E7B11C6C9FAA}"/>
                    </a:ext>
                  </a:extLst>
                </p14:cNvPr>
                <p14:cNvContentPartPr/>
                <p14:nvPr/>
              </p14:nvContentPartPr>
              <p14:xfrm>
                <a:off x="10392091" y="1091131"/>
                <a:ext cx="1173240" cy="916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F94D60A-ED20-48C3-AF4F-E7B11C6C9FA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56091" y="1055131"/>
                  <a:ext cx="124488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948363-4575-40B7-B84C-1A778A0D1C6D}"/>
                    </a:ext>
                  </a:extLst>
                </p14:cNvPr>
                <p14:cNvContentPartPr/>
                <p14:nvPr/>
              </p14:nvContentPartPr>
              <p14:xfrm>
                <a:off x="10149091" y="2519611"/>
                <a:ext cx="438840" cy="581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948363-4575-40B7-B84C-1A778A0D1C6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113451" y="2483971"/>
                  <a:ext cx="5104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CFA0723-D01F-400D-AAFE-95E66C9EF852}"/>
                    </a:ext>
                  </a:extLst>
                </p14:cNvPr>
                <p14:cNvContentPartPr/>
                <p14:nvPr/>
              </p14:nvContentPartPr>
              <p14:xfrm>
                <a:off x="10624651" y="2653891"/>
                <a:ext cx="98280" cy="143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CFA0723-D01F-400D-AAFE-95E66C9EF85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88651" y="2618251"/>
                  <a:ext cx="169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66DA3F3-0E77-42B9-B9FD-12703730D660}"/>
                    </a:ext>
                  </a:extLst>
                </p14:cNvPr>
                <p14:cNvContentPartPr/>
                <p14:nvPr/>
              </p14:nvContentPartPr>
              <p14:xfrm>
                <a:off x="10575691" y="2532571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66DA3F3-0E77-42B9-B9FD-12703730D6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40051" y="24965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CB69FA-707D-4A25-8B7C-93E731BEEB72}"/>
                    </a:ext>
                  </a:extLst>
                </p14:cNvPr>
                <p14:cNvContentPartPr/>
                <p14:nvPr/>
              </p14:nvContentPartPr>
              <p14:xfrm>
                <a:off x="10795291" y="2387851"/>
                <a:ext cx="347040" cy="333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CB69FA-707D-4A25-8B7C-93E731BEEB7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59651" y="2351851"/>
                  <a:ext cx="418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D9B6DD-5B99-4016-984F-FD66961F1097}"/>
                    </a:ext>
                  </a:extLst>
                </p14:cNvPr>
                <p14:cNvContentPartPr/>
                <p14:nvPr/>
              </p14:nvContentPartPr>
              <p14:xfrm>
                <a:off x="11036131" y="1957651"/>
                <a:ext cx="581400" cy="63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D9B6DD-5B99-4016-984F-FD66961F10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00131" y="1921651"/>
                  <a:ext cx="6530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DA711D-F496-46E2-B7C8-03CF3138F706}"/>
                    </a:ext>
                  </a:extLst>
                </p14:cNvPr>
                <p14:cNvContentPartPr/>
                <p14:nvPr/>
              </p14:nvContentPartPr>
              <p14:xfrm>
                <a:off x="10195891" y="2758291"/>
                <a:ext cx="1621800" cy="911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DA711D-F496-46E2-B7C8-03CF3138F7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59891" y="2722291"/>
                  <a:ext cx="169344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9378AC-1B8F-44B3-B475-FDFDD43DD776}"/>
                    </a:ext>
                  </a:extLst>
                </p14:cNvPr>
                <p14:cNvContentPartPr/>
                <p14:nvPr/>
              </p14:nvContentPartPr>
              <p14:xfrm>
                <a:off x="10697371" y="3293611"/>
                <a:ext cx="766080" cy="339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9378AC-1B8F-44B3-B475-FDFDD43DD7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61371" y="3257971"/>
                  <a:ext cx="837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910B2E-FD75-403B-AF02-C7075FD100AA}"/>
                    </a:ext>
                  </a:extLst>
                </p14:cNvPr>
                <p14:cNvContentPartPr/>
                <p14:nvPr/>
              </p14:nvContentPartPr>
              <p14:xfrm>
                <a:off x="11094091" y="3593851"/>
                <a:ext cx="177840" cy="5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910B2E-FD75-403B-AF02-C7075FD100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58091" y="3557851"/>
                  <a:ext cx="24948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987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3D5A-CB97-4927-8AC4-FD0E763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6F84-BC51-4AE4-8109-06713F29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6AE65-D8B6-4B65-9732-D8EA27B30F6A}"/>
                  </a:ext>
                </a:extLst>
              </p14:cNvPr>
              <p14:cNvContentPartPr/>
              <p14:nvPr/>
            </p14:nvContentPartPr>
            <p14:xfrm>
              <a:off x="4383691" y="2117851"/>
              <a:ext cx="431640" cy="43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6AE65-D8B6-4B65-9732-D8EA27B30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051" y="2082211"/>
                <a:ext cx="5032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967941-F86E-453D-B736-9A32DD4B7EA9}"/>
                  </a:ext>
                </a:extLst>
              </p14:cNvPr>
              <p14:cNvContentPartPr/>
              <p14:nvPr/>
            </p14:nvContentPartPr>
            <p14:xfrm>
              <a:off x="4458571" y="2258611"/>
              <a:ext cx="114840" cy="7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967941-F86E-453D-B736-9A32DD4B7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571" y="2222971"/>
                <a:ext cx="186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56495B-D9BE-4BDD-A439-FE0FFEC08268}"/>
                  </a:ext>
                </a:extLst>
              </p14:cNvPr>
              <p14:cNvContentPartPr/>
              <p14:nvPr/>
            </p14:nvContentPartPr>
            <p14:xfrm>
              <a:off x="4935931" y="2130811"/>
              <a:ext cx="218880" cy="6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56495B-D9BE-4BDD-A439-FE0FFEC082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9931" y="2095171"/>
                <a:ext cx="290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A3D74F-51C0-45F7-A4E2-4447117E3965}"/>
                  </a:ext>
                </a:extLst>
              </p14:cNvPr>
              <p14:cNvContentPartPr/>
              <p14:nvPr/>
            </p14:nvContentPartPr>
            <p14:xfrm>
              <a:off x="4952131" y="2299651"/>
              <a:ext cx="358560" cy="5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A3D74F-51C0-45F7-A4E2-4447117E39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6131" y="2264011"/>
                <a:ext cx="43020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2CF3129-4FA0-4A7A-8DFA-1C29C2A01C51}"/>
              </a:ext>
            </a:extLst>
          </p:cNvPr>
          <p:cNvGrpSpPr/>
          <p:nvPr/>
        </p:nvGrpSpPr>
        <p:grpSpPr>
          <a:xfrm>
            <a:off x="5745211" y="517651"/>
            <a:ext cx="5463000" cy="3989160"/>
            <a:chOff x="5745211" y="517651"/>
            <a:chExt cx="5463000" cy="39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812B19-DFB4-4A60-A2F1-1858CF1753D9}"/>
                    </a:ext>
                  </a:extLst>
                </p14:cNvPr>
                <p14:cNvContentPartPr/>
                <p14:nvPr/>
              </p14:nvContentPartPr>
              <p14:xfrm>
                <a:off x="5745211" y="1341691"/>
                <a:ext cx="1381320" cy="150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812B19-DFB4-4A60-A2F1-1858CF1753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211" y="1306051"/>
                  <a:ext cx="1452960" cy="15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DF8FBE-9F05-4729-AD81-F8BEBD7A10D0}"/>
                    </a:ext>
                  </a:extLst>
                </p14:cNvPr>
                <p14:cNvContentPartPr/>
                <p14:nvPr/>
              </p14:nvContentPartPr>
              <p14:xfrm>
                <a:off x="6424531" y="1464091"/>
                <a:ext cx="163800" cy="253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DF8FBE-9F05-4729-AD81-F8BEBD7A10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88891" y="1428451"/>
                  <a:ext cx="235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3BD121-79AC-448B-B516-E93E1FE2AFC8}"/>
                    </a:ext>
                  </a:extLst>
                </p14:cNvPr>
                <p14:cNvContentPartPr/>
                <p14:nvPr/>
              </p14:nvContentPartPr>
              <p14:xfrm>
                <a:off x="7185211" y="1268611"/>
                <a:ext cx="667080" cy="29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3BD121-79AC-448B-B516-E93E1FE2AF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9571" y="1232971"/>
                  <a:ext cx="738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5443F9-FDED-4379-B334-CC5410A0F52E}"/>
                    </a:ext>
                  </a:extLst>
                </p14:cNvPr>
                <p14:cNvContentPartPr/>
                <p14:nvPr/>
              </p14:nvContentPartPr>
              <p14:xfrm>
                <a:off x="8302291" y="1011571"/>
                <a:ext cx="376200" cy="320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5443F9-FDED-4379-B334-CC5410A0F5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66291" y="975571"/>
                  <a:ext cx="447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B3F7D-2ACB-4B3A-A54E-6D7D11229512}"/>
                    </a:ext>
                  </a:extLst>
                </p14:cNvPr>
                <p14:cNvContentPartPr/>
                <p14:nvPr/>
              </p14:nvContentPartPr>
              <p14:xfrm>
                <a:off x="6682291" y="2039011"/>
                <a:ext cx="213120" cy="18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B3F7D-2ACB-4B3A-A54E-6D7D112295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46291" y="2003011"/>
                  <a:ext cx="284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D3BA57-2054-465A-A006-D1F70083C735}"/>
                    </a:ext>
                  </a:extLst>
                </p14:cNvPr>
                <p14:cNvContentPartPr/>
                <p14:nvPr/>
              </p14:nvContentPartPr>
              <p14:xfrm>
                <a:off x="7371691" y="1909411"/>
                <a:ext cx="106200" cy="116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D3BA57-2054-465A-A006-D1F70083C7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35691" y="1873771"/>
                  <a:ext cx="177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5AE1B1-B702-414D-85EB-568702F2DEEA}"/>
                    </a:ext>
                  </a:extLst>
                </p14:cNvPr>
                <p14:cNvContentPartPr/>
                <p14:nvPr/>
              </p14:nvContentPartPr>
              <p14:xfrm>
                <a:off x="6974971" y="2436091"/>
                <a:ext cx="234000" cy="20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5AE1B1-B702-414D-85EB-568702F2DE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38971" y="2400091"/>
                  <a:ext cx="305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FD9249-3718-41AB-BDAD-A4658D32FC1F}"/>
                    </a:ext>
                  </a:extLst>
                </p14:cNvPr>
                <p14:cNvContentPartPr/>
                <p14:nvPr/>
              </p14:nvContentPartPr>
              <p14:xfrm>
                <a:off x="7614691" y="2289571"/>
                <a:ext cx="163080" cy="18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FD9249-3718-41AB-BDAD-A4658D32FC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9051" y="2253931"/>
                  <a:ext cx="234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29559E-EE38-4DB5-9E23-CF8ED0093887}"/>
                    </a:ext>
                  </a:extLst>
                </p14:cNvPr>
                <p14:cNvContentPartPr/>
                <p14:nvPr/>
              </p14:nvContentPartPr>
              <p14:xfrm>
                <a:off x="8470771" y="1632211"/>
                <a:ext cx="179280" cy="335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29559E-EE38-4DB5-9E23-CF8ED00938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35131" y="1596211"/>
                  <a:ext cx="2509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ECE67A-D374-4C50-B4BA-8B5C6749D474}"/>
                    </a:ext>
                  </a:extLst>
                </p14:cNvPr>
                <p14:cNvContentPartPr/>
                <p14:nvPr/>
              </p14:nvContentPartPr>
              <p14:xfrm>
                <a:off x="8366731" y="2305771"/>
                <a:ext cx="57960" cy="11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ECE67A-D374-4C50-B4BA-8B5C6749D4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31091" y="2270131"/>
                  <a:ext cx="129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E0B1F2-6594-422E-95E6-D29C37331489}"/>
                    </a:ext>
                  </a:extLst>
                </p14:cNvPr>
                <p14:cNvContentPartPr/>
                <p14:nvPr/>
              </p14:nvContentPartPr>
              <p14:xfrm>
                <a:off x="8382931" y="517651"/>
                <a:ext cx="1094040" cy="189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E0B1F2-6594-422E-95E6-D29C373314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47291" y="481651"/>
                  <a:ext cx="1165680" cy="19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ED6AE5-BE2A-44B9-8E0A-A7A573E8FAA4}"/>
                    </a:ext>
                  </a:extLst>
                </p14:cNvPr>
                <p14:cNvContentPartPr/>
                <p14:nvPr/>
              </p14:nvContentPartPr>
              <p14:xfrm>
                <a:off x="6828091" y="3282811"/>
                <a:ext cx="574920" cy="61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ED6AE5-BE2A-44B9-8E0A-A7A573E8FA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92451" y="3246811"/>
                  <a:ext cx="6465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20A234-EC34-4197-9148-7D56443CF900}"/>
                    </a:ext>
                  </a:extLst>
                </p14:cNvPr>
                <p14:cNvContentPartPr/>
                <p14:nvPr/>
              </p14:nvContentPartPr>
              <p14:xfrm>
                <a:off x="7694971" y="3210811"/>
                <a:ext cx="330840" cy="24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20A234-EC34-4197-9148-7D56443CF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59331" y="3175171"/>
                  <a:ext cx="402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F8F7E1-C575-4D06-969A-9751E182B7CC}"/>
                    </a:ext>
                  </a:extLst>
                </p14:cNvPr>
                <p14:cNvContentPartPr/>
                <p14:nvPr/>
              </p14:nvContentPartPr>
              <p14:xfrm>
                <a:off x="7776331" y="3406651"/>
                <a:ext cx="302040" cy="12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F8F7E1-C575-4D06-969A-9751E182B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0331" y="3370651"/>
                  <a:ext cx="373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994B7D-F79C-47D3-B6C1-295D95CB4BF5}"/>
                    </a:ext>
                  </a:extLst>
                </p14:cNvPr>
                <p14:cNvContentPartPr/>
                <p14:nvPr/>
              </p14:nvContentPartPr>
              <p14:xfrm>
                <a:off x="8393731" y="2880691"/>
                <a:ext cx="953640" cy="162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994B7D-F79C-47D3-B6C1-295D95CB4B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57731" y="2844691"/>
                  <a:ext cx="1025280" cy="16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B70D4A-86A8-4021-AD59-5864F821AA07}"/>
                    </a:ext>
                  </a:extLst>
                </p14:cNvPr>
                <p14:cNvContentPartPr/>
                <p14:nvPr/>
              </p14:nvContentPartPr>
              <p14:xfrm>
                <a:off x="8569411" y="2919571"/>
                <a:ext cx="401040" cy="44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B70D4A-86A8-4021-AD59-5864F821AA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33411" y="2883931"/>
                  <a:ext cx="4726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1FBAB-DDDB-473C-B231-59872271973C}"/>
                    </a:ext>
                  </a:extLst>
                </p14:cNvPr>
                <p14:cNvContentPartPr/>
                <p14:nvPr/>
              </p14:nvContentPartPr>
              <p14:xfrm>
                <a:off x="9596851" y="2621131"/>
                <a:ext cx="300960" cy="36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1FBAB-DDDB-473C-B231-5987227197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61211" y="2585491"/>
                  <a:ext cx="372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456E3E-E1F2-4740-B659-750343C98BBF}"/>
                    </a:ext>
                  </a:extLst>
                </p14:cNvPr>
                <p14:cNvContentPartPr/>
                <p14:nvPr/>
              </p14:nvContentPartPr>
              <p14:xfrm>
                <a:off x="10438531" y="2305771"/>
                <a:ext cx="95040" cy="25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456E3E-E1F2-4740-B659-750343C98B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02891" y="2270131"/>
                  <a:ext cx="166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0348F9-3AA8-44C0-B1DE-19016601D21B}"/>
                    </a:ext>
                  </a:extLst>
                </p14:cNvPr>
                <p14:cNvContentPartPr/>
                <p14:nvPr/>
              </p14:nvContentPartPr>
              <p14:xfrm>
                <a:off x="9006091" y="3608611"/>
                <a:ext cx="126720" cy="23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0348F9-3AA8-44C0-B1DE-19016601D2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70091" y="3572971"/>
                  <a:ext cx="198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011CCD-5AA4-44C1-9E21-B8FD40F4244F}"/>
                    </a:ext>
                  </a:extLst>
                </p14:cNvPr>
                <p14:cNvContentPartPr/>
                <p14:nvPr/>
              </p14:nvContentPartPr>
              <p14:xfrm>
                <a:off x="9926611" y="3309451"/>
                <a:ext cx="247680" cy="26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011CCD-5AA4-44C1-9E21-B8FD40F424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90611" y="3273451"/>
                  <a:ext cx="319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17AF1B-EB7D-40BA-997B-893E88CBF1E0}"/>
                    </a:ext>
                  </a:extLst>
                </p14:cNvPr>
                <p14:cNvContentPartPr/>
                <p14:nvPr/>
              </p14:nvContentPartPr>
              <p14:xfrm>
                <a:off x="10576411" y="3017851"/>
                <a:ext cx="100080" cy="25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17AF1B-EB7D-40BA-997B-893E88CBF1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40771" y="2982211"/>
                  <a:ext cx="171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30E043-7ED8-4F65-A863-C01EA81537D1}"/>
                    </a:ext>
                  </a:extLst>
                </p14:cNvPr>
                <p14:cNvContentPartPr/>
                <p14:nvPr/>
              </p14:nvContentPartPr>
              <p14:xfrm>
                <a:off x="9439531" y="3940531"/>
                <a:ext cx="138960" cy="12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30E043-7ED8-4F65-A863-C01EA81537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03531" y="3904891"/>
                  <a:ext cx="210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88F913-988F-4983-B2C0-8C3FB0F8377E}"/>
                    </a:ext>
                  </a:extLst>
                </p14:cNvPr>
                <p14:cNvContentPartPr/>
                <p14:nvPr/>
              </p14:nvContentPartPr>
              <p14:xfrm>
                <a:off x="10025611" y="3697891"/>
                <a:ext cx="78840" cy="5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88F913-988F-4983-B2C0-8C3FB0F837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89971" y="3661891"/>
                  <a:ext cx="150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56F9F4-12CA-431F-BC73-50765370B2C1}"/>
                    </a:ext>
                  </a:extLst>
                </p14:cNvPr>
                <p14:cNvContentPartPr/>
                <p14:nvPr/>
              </p14:nvContentPartPr>
              <p14:xfrm>
                <a:off x="10626811" y="3521851"/>
                <a:ext cx="190080" cy="9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56F9F4-12CA-431F-BC73-50765370B2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90811" y="3486211"/>
                  <a:ext cx="26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715CA6-322E-450C-A319-2FCCA2C00A5B}"/>
                    </a:ext>
                  </a:extLst>
                </p14:cNvPr>
                <p14:cNvContentPartPr/>
                <p14:nvPr/>
              </p14:nvContentPartPr>
              <p14:xfrm>
                <a:off x="10397851" y="2048371"/>
                <a:ext cx="810360" cy="164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715CA6-322E-450C-A319-2FCCA2C00A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2211" y="2012371"/>
                  <a:ext cx="882000" cy="171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89A7F-735B-47FD-A174-BDE626380351}"/>
              </a:ext>
            </a:extLst>
          </p:cNvPr>
          <p:cNvGrpSpPr/>
          <p:nvPr/>
        </p:nvGrpSpPr>
        <p:grpSpPr>
          <a:xfrm>
            <a:off x="1447171" y="4219531"/>
            <a:ext cx="1215000" cy="1300320"/>
            <a:chOff x="1447171" y="4219531"/>
            <a:chExt cx="1215000" cy="13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1F26D4-9F89-4D57-87BC-0564ECC3A7FB}"/>
                    </a:ext>
                  </a:extLst>
                </p14:cNvPr>
                <p14:cNvContentPartPr/>
                <p14:nvPr/>
              </p14:nvContentPartPr>
              <p14:xfrm>
                <a:off x="1447171" y="4219531"/>
                <a:ext cx="510480" cy="72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1F26D4-9F89-4D57-87BC-0564ECC3A7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11171" y="4183891"/>
                  <a:ext cx="5821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AA0071-3023-491F-8503-6600E1E497B9}"/>
                    </a:ext>
                  </a:extLst>
                </p14:cNvPr>
                <p14:cNvContentPartPr/>
                <p14:nvPr/>
              </p14:nvContentPartPr>
              <p14:xfrm>
                <a:off x="2124691" y="4986691"/>
                <a:ext cx="537480" cy="533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AA0071-3023-491F-8503-6600E1E497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88691" y="4950691"/>
                  <a:ext cx="609120" cy="60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D4C4A8-09CE-4136-A07D-696203187BC6}"/>
              </a:ext>
            </a:extLst>
          </p:cNvPr>
          <p:cNvGrpSpPr/>
          <p:nvPr/>
        </p:nvGrpSpPr>
        <p:grpSpPr>
          <a:xfrm>
            <a:off x="3204331" y="4545691"/>
            <a:ext cx="2629080" cy="851760"/>
            <a:chOff x="3204331" y="4545691"/>
            <a:chExt cx="2629080" cy="85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DF546C-C2A5-43AB-A37A-4F170C5AEB75}"/>
                    </a:ext>
                  </a:extLst>
                </p14:cNvPr>
                <p14:cNvContentPartPr/>
                <p14:nvPr/>
              </p14:nvContentPartPr>
              <p14:xfrm>
                <a:off x="3204331" y="5001451"/>
                <a:ext cx="370800" cy="16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DF546C-C2A5-43AB-A37A-4F170C5AEB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68331" y="4965811"/>
                  <a:ext cx="442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C74E5E-3EFC-412E-990D-C86D52283211}"/>
                    </a:ext>
                  </a:extLst>
                </p14:cNvPr>
                <p14:cNvContentPartPr/>
                <p14:nvPr/>
              </p14:nvContentPartPr>
              <p14:xfrm>
                <a:off x="3228451" y="5215291"/>
                <a:ext cx="447840" cy="182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C74E5E-3EFC-412E-990D-C86D522832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92451" y="5179291"/>
                  <a:ext cx="519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53D6F8-5F4B-461E-92C6-10AEA8BD8CD5}"/>
                    </a:ext>
                  </a:extLst>
                </p14:cNvPr>
                <p14:cNvContentPartPr/>
                <p14:nvPr/>
              </p14:nvContentPartPr>
              <p14:xfrm>
                <a:off x="4078411" y="4768171"/>
                <a:ext cx="515160" cy="599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53D6F8-5F4B-461E-92C6-10AEA8BD8C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42411" y="4732171"/>
                  <a:ext cx="58680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23FEFA-18F0-4A61-B92B-61CC428D6C0B}"/>
                    </a:ext>
                  </a:extLst>
                </p14:cNvPr>
                <p14:cNvContentPartPr/>
                <p14:nvPr/>
              </p14:nvContentPartPr>
              <p14:xfrm>
                <a:off x="4078051" y="5002171"/>
                <a:ext cx="299160" cy="4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23FEFA-18F0-4A61-B92B-61CC428D6C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42051" y="4966171"/>
                  <a:ext cx="370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3B86C6-106A-4E47-A74E-C63DD4776364}"/>
                    </a:ext>
                  </a:extLst>
                </p14:cNvPr>
                <p14:cNvContentPartPr/>
                <p14:nvPr/>
              </p14:nvContentPartPr>
              <p14:xfrm>
                <a:off x="4724611" y="4668811"/>
                <a:ext cx="284400" cy="38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3B86C6-106A-4E47-A74E-C63DD4776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8611" y="4632811"/>
                  <a:ext cx="3560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55EBF8-5793-476E-9171-9D6331A2232F}"/>
                    </a:ext>
                  </a:extLst>
                </p14:cNvPr>
                <p14:cNvContentPartPr/>
                <p14:nvPr/>
              </p14:nvContentPartPr>
              <p14:xfrm>
                <a:off x="4685011" y="4701211"/>
                <a:ext cx="422640" cy="426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55EBF8-5793-476E-9171-9D6331A223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49371" y="4665571"/>
                  <a:ext cx="494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5E1D71C-DE1F-4020-A3AC-258A93C11E33}"/>
                    </a:ext>
                  </a:extLst>
                </p14:cNvPr>
                <p14:cNvContentPartPr/>
                <p14:nvPr/>
              </p14:nvContentPartPr>
              <p14:xfrm>
                <a:off x="4660531" y="4853851"/>
                <a:ext cx="487440" cy="9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5E1D71C-DE1F-4020-A3AC-258A93C11E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24891" y="4817851"/>
                  <a:ext cx="55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FBA074-9477-4D98-AB8E-8980066CCFB0}"/>
                    </a:ext>
                  </a:extLst>
                </p14:cNvPr>
                <p14:cNvContentPartPr/>
                <p14:nvPr/>
              </p14:nvContentPartPr>
              <p14:xfrm>
                <a:off x="4838731" y="4685011"/>
                <a:ext cx="87120" cy="29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FBA074-9477-4D98-AB8E-8980066CCF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02731" y="4649371"/>
                  <a:ext cx="158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399F1A-9440-44D3-8E3D-4EB1CA393495}"/>
                    </a:ext>
                  </a:extLst>
                </p14:cNvPr>
                <p14:cNvContentPartPr/>
                <p14:nvPr/>
              </p14:nvContentPartPr>
              <p14:xfrm>
                <a:off x="5185771" y="4545691"/>
                <a:ext cx="647640" cy="439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399F1A-9440-44D3-8E3D-4EB1CA3934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49771" y="4510051"/>
                  <a:ext cx="719280" cy="51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6E7291-5726-412D-B56E-E44B46D4311D}"/>
              </a:ext>
            </a:extLst>
          </p:cNvPr>
          <p:cNvGrpSpPr/>
          <p:nvPr/>
        </p:nvGrpSpPr>
        <p:grpSpPr>
          <a:xfrm>
            <a:off x="4247971" y="5626051"/>
            <a:ext cx="507240" cy="345960"/>
            <a:chOff x="4247971" y="5626051"/>
            <a:chExt cx="5072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66648C-D55B-4D74-8DE1-1FC7842FAABD}"/>
                    </a:ext>
                  </a:extLst>
                </p14:cNvPr>
                <p14:cNvContentPartPr/>
                <p14:nvPr/>
              </p14:nvContentPartPr>
              <p14:xfrm>
                <a:off x="4247971" y="5626051"/>
                <a:ext cx="507240" cy="9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66648C-D55B-4D74-8DE1-1FC7842FAA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2331" y="5590051"/>
                  <a:ext cx="57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1950A3-76E8-4DF7-9A4A-4C909F7233FD}"/>
                    </a:ext>
                  </a:extLst>
                </p14:cNvPr>
                <p14:cNvContentPartPr/>
                <p14:nvPr/>
              </p14:nvContentPartPr>
              <p14:xfrm>
                <a:off x="4361011" y="5889211"/>
                <a:ext cx="325800" cy="8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1950A3-76E8-4DF7-9A4A-4C909F7233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25371" y="5853211"/>
                  <a:ext cx="39744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530F57A-37A0-414F-9164-277CD504AEE0}"/>
                  </a:ext>
                </a:extLst>
              </p14:cNvPr>
              <p14:cNvContentPartPr/>
              <p14:nvPr/>
            </p14:nvContentPartPr>
            <p14:xfrm>
              <a:off x="6723331" y="4790131"/>
              <a:ext cx="639720" cy="1371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530F57A-37A0-414F-9164-277CD504AE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87331" y="4754491"/>
                <a:ext cx="711360" cy="14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EB3060-AA1B-4C88-9E7D-50E0D91E180A}"/>
                  </a:ext>
                </a:extLst>
              </p14:cNvPr>
              <p14:cNvContentPartPr/>
              <p14:nvPr/>
            </p14:nvContentPartPr>
            <p14:xfrm>
              <a:off x="8132011" y="4531291"/>
              <a:ext cx="890640" cy="1199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EB3060-AA1B-4C88-9E7D-50E0D91E18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371" y="4495651"/>
                <a:ext cx="962280" cy="12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30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3</cp:revision>
  <dcterms:created xsi:type="dcterms:W3CDTF">2020-09-27T03:12:02Z</dcterms:created>
  <dcterms:modified xsi:type="dcterms:W3CDTF">2020-09-27T03:38:25Z</dcterms:modified>
</cp:coreProperties>
</file>