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9" r:id="rId3"/>
    <p:sldId id="269" r:id="rId4"/>
    <p:sldId id="266" r:id="rId5"/>
    <p:sldId id="270" r:id="rId6"/>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843E5-25EB-4BF1-90FA-ED4103F3061D}" type="datetimeFigureOut">
              <a:rPr lang="th-TH" smtClean="0"/>
              <a:t>11/05/63</a:t>
            </a:fld>
            <a:endParaRPr lang="th-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EA01-B5F6-4A00-9797-53B78A9DD256}" type="slidenum">
              <a:rPr lang="th-TH" smtClean="0"/>
              <a:t>‹#›</a:t>
            </a:fld>
            <a:endParaRPr lang="th-TH"/>
          </a:p>
        </p:txBody>
      </p:sp>
    </p:spTree>
    <p:extLst>
      <p:ext uri="{BB962C8B-B14F-4D97-AF65-F5344CB8AC3E}">
        <p14:creationId xmlns:p14="http://schemas.microsoft.com/office/powerpoint/2010/main" val="872340525"/>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4D18-C250-490E-9836-35A6A8DBE6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h-TH"/>
          </a:p>
        </p:txBody>
      </p:sp>
      <p:sp>
        <p:nvSpPr>
          <p:cNvPr id="3" name="Subtitle 2">
            <a:extLst>
              <a:ext uri="{FF2B5EF4-FFF2-40B4-BE49-F238E27FC236}">
                <a16:creationId xmlns:a16="http://schemas.microsoft.com/office/drawing/2014/main" id="{F641E300-370B-4FA1-A4E8-360CFA7014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a:extLst>
              <a:ext uri="{FF2B5EF4-FFF2-40B4-BE49-F238E27FC236}">
                <a16:creationId xmlns:a16="http://schemas.microsoft.com/office/drawing/2014/main" id="{43A99F63-3EF9-4A28-A0E4-3B89967B94B5}"/>
              </a:ext>
            </a:extLst>
          </p:cNvPr>
          <p:cNvSpPr>
            <a:spLocks noGrp="1"/>
          </p:cNvSpPr>
          <p:nvPr>
            <p:ph type="dt" sz="half" idx="10"/>
          </p:nvPr>
        </p:nvSpPr>
        <p:spPr/>
        <p:txBody>
          <a:bodyPr/>
          <a:lstStyle/>
          <a:p>
            <a:fld id="{2D16EFF4-2365-4BF7-B9B1-AF64E96ED1C4}" type="datetime1">
              <a:rPr lang="th-TH" smtClean="0"/>
              <a:t>11/05/63</a:t>
            </a:fld>
            <a:endParaRPr lang="th-TH"/>
          </a:p>
        </p:txBody>
      </p:sp>
      <p:sp>
        <p:nvSpPr>
          <p:cNvPr id="5" name="Footer Placeholder 4">
            <a:extLst>
              <a:ext uri="{FF2B5EF4-FFF2-40B4-BE49-F238E27FC236}">
                <a16:creationId xmlns:a16="http://schemas.microsoft.com/office/drawing/2014/main" id="{4A83CA9C-AD57-43D7-A332-F4B13720BBFC}"/>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BF4D112B-D8DA-448F-B8AE-72FE3AFD03E3}"/>
              </a:ext>
            </a:extLst>
          </p:cNvPr>
          <p:cNvSpPr>
            <a:spLocks noGrp="1"/>
          </p:cNvSpPr>
          <p:nvPr>
            <p:ph type="sldNum" sz="quarter" idx="12"/>
          </p:nvPr>
        </p:nvSpPr>
        <p:spPr/>
        <p:txBody>
          <a:bodyPr/>
          <a:lstStyle/>
          <a:p>
            <a:fld id="{30B9C532-58BC-486E-82C1-1739125A7687}" type="slidenum">
              <a:rPr lang="th-TH" smtClean="0"/>
              <a:t>‹#›</a:t>
            </a:fld>
            <a:endParaRPr lang="th-TH"/>
          </a:p>
        </p:txBody>
      </p:sp>
    </p:spTree>
    <p:extLst>
      <p:ext uri="{BB962C8B-B14F-4D97-AF65-F5344CB8AC3E}">
        <p14:creationId xmlns:p14="http://schemas.microsoft.com/office/powerpoint/2010/main" val="109554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E58BC-2AB5-4FD3-A96C-D8164E0F0B9F}"/>
              </a:ext>
            </a:extLst>
          </p:cNvPr>
          <p:cNvSpPr>
            <a:spLocks noGrp="1"/>
          </p:cNvSpPr>
          <p:nvPr>
            <p:ph type="title"/>
          </p:nvPr>
        </p:nvSpPr>
        <p:spPr/>
        <p:txBody>
          <a:bodyPr/>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4A59AE6D-3F1A-46AB-BE16-67655FB32E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7A54662F-E120-4DE5-B6EA-B4641F7F31F3}"/>
              </a:ext>
            </a:extLst>
          </p:cNvPr>
          <p:cNvSpPr>
            <a:spLocks noGrp="1"/>
          </p:cNvSpPr>
          <p:nvPr>
            <p:ph type="dt" sz="half" idx="10"/>
          </p:nvPr>
        </p:nvSpPr>
        <p:spPr/>
        <p:txBody>
          <a:bodyPr/>
          <a:lstStyle/>
          <a:p>
            <a:fld id="{D2F2E8DA-3B30-4940-A0C4-F9D99E29C3F5}" type="datetime1">
              <a:rPr lang="th-TH" smtClean="0"/>
              <a:t>11/05/63</a:t>
            </a:fld>
            <a:endParaRPr lang="th-TH"/>
          </a:p>
        </p:txBody>
      </p:sp>
      <p:sp>
        <p:nvSpPr>
          <p:cNvPr id="5" name="Footer Placeholder 4">
            <a:extLst>
              <a:ext uri="{FF2B5EF4-FFF2-40B4-BE49-F238E27FC236}">
                <a16:creationId xmlns:a16="http://schemas.microsoft.com/office/drawing/2014/main" id="{5B800F0A-2D13-4E5B-BDE8-6B41FBBA189F}"/>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39491999-87FC-40AE-AAAF-2EB2D24E903E}"/>
              </a:ext>
            </a:extLst>
          </p:cNvPr>
          <p:cNvSpPr>
            <a:spLocks noGrp="1"/>
          </p:cNvSpPr>
          <p:nvPr>
            <p:ph type="sldNum" sz="quarter" idx="12"/>
          </p:nvPr>
        </p:nvSpPr>
        <p:spPr/>
        <p:txBody>
          <a:bodyPr/>
          <a:lstStyle/>
          <a:p>
            <a:fld id="{30B9C532-58BC-486E-82C1-1739125A7687}" type="slidenum">
              <a:rPr lang="th-TH" smtClean="0"/>
              <a:t>‹#›</a:t>
            </a:fld>
            <a:endParaRPr lang="th-TH"/>
          </a:p>
        </p:txBody>
      </p:sp>
    </p:spTree>
    <p:extLst>
      <p:ext uri="{BB962C8B-B14F-4D97-AF65-F5344CB8AC3E}">
        <p14:creationId xmlns:p14="http://schemas.microsoft.com/office/powerpoint/2010/main" val="300492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1FDEF3-5F5E-4CDD-A0DF-C4F859E25F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F3D87D81-869C-4DE9-93D4-B9FDDAC75FD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A5819254-711A-428F-9EDD-DD52ECB74A3F}"/>
              </a:ext>
            </a:extLst>
          </p:cNvPr>
          <p:cNvSpPr>
            <a:spLocks noGrp="1"/>
          </p:cNvSpPr>
          <p:nvPr>
            <p:ph type="dt" sz="half" idx="10"/>
          </p:nvPr>
        </p:nvSpPr>
        <p:spPr/>
        <p:txBody>
          <a:bodyPr/>
          <a:lstStyle/>
          <a:p>
            <a:fld id="{3FF90265-84FA-46AB-8953-6C6253007330}" type="datetime1">
              <a:rPr lang="th-TH" smtClean="0"/>
              <a:t>11/05/63</a:t>
            </a:fld>
            <a:endParaRPr lang="th-TH"/>
          </a:p>
        </p:txBody>
      </p:sp>
      <p:sp>
        <p:nvSpPr>
          <p:cNvPr id="5" name="Footer Placeholder 4">
            <a:extLst>
              <a:ext uri="{FF2B5EF4-FFF2-40B4-BE49-F238E27FC236}">
                <a16:creationId xmlns:a16="http://schemas.microsoft.com/office/drawing/2014/main" id="{2B946057-EA3F-42ED-A046-F8D3ABFBCA69}"/>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AE4841DC-6618-4DAA-A702-FAC1798C329D}"/>
              </a:ext>
            </a:extLst>
          </p:cNvPr>
          <p:cNvSpPr>
            <a:spLocks noGrp="1"/>
          </p:cNvSpPr>
          <p:nvPr>
            <p:ph type="sldNum" sz="quarter" idx="12"/>
          </p:nvPr>
        </p:nvSpPr>
        <p:spPr/>
        <p:txBody>
          <a:bodyPr/>
          <a:lstStyle/>
          <a:p>
            <a:fld id="{30B9C532-58BC-486E-82C1-1739125A7687}" type="slidenum">
              <a:rPr lang="th-TH" smtClean="0"/>
              <a:t>‹#›</a:t>
            </a:fld>
            <a:endParaRPr lang="th-TH"/>
          </a:p>
        </p:txBody>
      </p:sp>
    </p:spTree>
    <p:extLst>
      <p:ext uri="{BB962C8B-B14F-4D97-AF65-F5344CB8AC3E}">
        <p14:creationId xmlns:p14="http://schemas.microsoft.com/office/powerpoint/2010/main" val="3494909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9D0B7-CC2C-422F-A139-404BB7E7D996}"/>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B6072117-C5C0-4758-BEF4-AE03CA1416C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E7F9F12E-234D-40ED-AF8C-42E96A346C06}"/>
              </a:ext>
            </a:extLst>
          </p:cNvPr>
          <p:cNvSpPr>
            <a:spLocks noGrp="1"/>
          </p:cNvSpPr>
          <p:nvPr>
            <p:ph type="dt" sz="half" idx="10"/>
          </p:nvPr>
        </p:nvSpPr>
        <p:spPr/>
        <p:txBody>
          <a:bodyPr/>
          <a:lstStyle/>
          <a:p>
            <a:fld id="{7B5E793F-563D-4504-ACBD-8350432D769C}" type="datetime1">
              <a:rPr lang="th-TH" smtClean="0"/>
              <a:t>11/05/63</a:t>
            </a:fld>
            <a:endParaRPr lang="th-TH"/>
          </a:p>
        </p:txBody>
      </p:sp>
      <p:sp>
        <p:nvSpPr>
          <p:cNvPr id="5" name="Footer Placeholder 4">
            <a:extLst>
              <a:ext uri="{FF2B5EF4-FFF2-40B4-BE49-F238E27FC236}">
                <a16:creationId xmlns:a16="http://schemas.microsoft.com/office/drawing/2014/main" id="{B07B160C-2C2C-4ABB-9963-8D8F8ED800B2}"/>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2D7420B8-556E-43DD-90BC-4CEE8EC596FD}"/>
              </a:ext>
            </a:extLst>
          </p:cNvPr>
          <p:cNvSpPr>
            <a:spLocks noGrp="1"/>
          </p:cNvSpPr>
          <p:nvPr>
            <p:ph type="sldNum" sz="quarter" idx="12"/>
          </p:nvPr>
        </p:nvSpPr>
        <p:spPr/>
        <p:txBody>
          <a:bodyPr/>
          <a:lstStyle/>
          <a:p>
            <a:fld id="{30B9C532-58BC-486E-82C1-1739125A7687}" type="slidenum">
              <a:rPr lang="th-TH" smtClean="0"/>
              <a:t>‹#›</a:t>
            </a:fld>
            <a:endParaRPr lang="th-TH"/>
          </a:p>
        </p:txBody>
      </p:sp>
    </p:spTree>
    <p:extLst>
      <p:ext uri="{BB962C8B-B14F-4D97-AF65-F5344CB8AC3E}">
        <p14:creationId xmlns:p14="http://schemas.microsoft.com/office/powerpoint/2010/main" val="3090923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2004-6A83-4052-91B2-392EA404F6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h-TH"/>
          </a:p>
        </p:txBody>
      </p:sp>
      <p:sp>
        <p:nvSpPr>
          <p:cNvPr id="3" name="Text Placeholder 2">
            <a:extLst>
              <a:ext uri="{FF2B5EF4-FFF2-40B4-BE49-F238E27FC236}">
                <a16:creationId xmlns:a16="http://schemas.microsoft.com/office/drawing/2014/main" id="{17AC0958-8E0F-41C4-A006-49A7CB5A14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3BC0BC-9B5B-4AB2-8E6B-79AA2C0DB5B1}"/>
              </a:ext>
            </a:extLst>
          </p:cNvPr>
          <p:cNvSpPr>
            <a:spLocks noGrp="1"/>
          </p:cNvSpPr>
          <p:nvPr>
            <p:ph type="dt" sz="half" idx="10"/>
          </p:nvPr>
        </p:nvSpPr>
        <p:spPr/>
        <p:txBody>
          <a:bodyPr/>
          <a:lstStyle/>
          <a:p>
            <a:fld id="{CDB009AC-AE00-4EB7-9C00-8B40EBDFF7CD}" type="datetime1">
              <a:rPr lang="th-TH" smtClean="0"/>
              <a:t>11/05/63</a:t>
            </a:fld>
            <a:endParaRPr lang="th-TH"/>
          </a:p>
        </p:txBody>
      </p:sp>
      <p:sp>
        <p:nvSpPr>
          <p:cNvPr id="5" name="Footer Placeholder 4">
            <a:extLst>
              <a:ext uri="{FF2B5EF4-FFF2-40B4-BE49-F238E27FC236}">
                <a16:creationId xmlns:a16="http://schemas.microsoft.com/office/drawing/2014/main" id="{599115CB-F996-4440-A9C1-AD8D49D199D6}"/>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4B64E9F4-2575-4ECC-B0AF-B299A4DAA4A9}"/>
              </a:ext>
            </a:extLst>
          </p:cNvPr>
          <p:cNvSpPr>
            <a:spLocks noGrp="1"/>
          </p:cNvSpPr>
          <p:nvPr>
            <p:ph type="sldNum" sz="quarter" idx="12"/>
          </p:nvPr>
        </p:nvSpPr>
        <p:spPr/>
        <p:txBody>
          <a:bodyPr/>
          <a:lstStyle/>
          <a:p>
            <a:fld id="{30B9C532-58BC-486E-82C1-1739125A7687}" type="slidenum">
              <a:rPr lang="th-TH" smtClean="0"/>
              <a:t>‹#›</a:t>
            </a:fld>
            <a:endParaRPr lang="th-TH"/>
          </a:p>
        </p:txBody>
      </p:sp>
    </p:spTree>
    <p:extLst>
      <p:ext uri="{BB962C8B-B14F-4D97-AF65-F5344CB8AC3E}">
        <p14:creationId xmlns:p14="http://schemas.microsoft.com/office/powerpoint/2010/main" val="100767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78092-FD2C-41CE-BFAD-B34760C6A168}"/>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3A431B50-3424-4BCD-B3FB-3A131741787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a:extLst>
              <a:ext uri="{FF2B5EF4-FFF2-40B4-BE49-F238E27FC236}">
                <a16:creationId xmlns:a16="http://schemas.microsoft.com/office/drawing/2014/main" id="{991617EA-1EDE-480F-AF2A-CF3350A257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a:extLst>
              <a:ext uri="{FF2B5EF4-FFF2-40B4-BE49-F238E27FC236}">
                <a16:creationId xmlns:a16="http://schemas.microsoft.com/office/drawing/2014/main" id="{4B03CDBE-9719-4B38-9922-0D858D7C19A7}"/>
              </a:ext>
            </a:extLst>
          </p:cNvPr>
          <p:cNvSpPr>
            <a:spLocks noGrp="1"/>
          </p:cNvSpPr>
          <p:nvPr>
            <p:ph type="dt" sz="half" idx="10"/>
          </p:nvPr>
        </p:nvSpPr>
        <p:spPr/>
        <p:txBody>
          <a:bodyPr/>
          <a:lstStyle/>
          <a:p>
            <a:fld id="{63CC33BE-AEAB-459F-A654-872DE6038355}" type="datetime1">
              <a:rPr lang="th-TH" smtClean="0"/>
              <a:t>11/05/63</a:t>
            </a:fld>
            <a:endParaRPr lang="th-TH"/>
          </a:p>
        </p:txBody>
      </p:sp>
      <p:sp>
        <p:nvSpPr>
          <p:cNvPr id="6" name="Footer Placeholder 5">
            <a:extLst>
              <a:ext uri="{FF2B5EF4-FFF2-40B4-BE49-F238E27FC236}">
                <a16:creationId xmlns:a16="http://schemas.microsoft.com/office/drawing/2014/main" id="{9812E74B-F959-4BC1-8814-CBC5CEA0A8FF}"/>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C7D6C16F-EAD2-4EE4-AD68-8A4379AB6029}"/>
              </a:ext>
            </a:extLst>
          </p:cNvPr>
          <p:cNvSpPr>
            <a:spLocks noGrp="1"/>
          </p:cNvSpPr>
          <p:nvPr>
            <p:ph type="sldNum" sz="quarter" idx="12"/>
          </p:nvPr>
        </p:nvSpPr>
        <p:spPr/>
        <p:txBody>
          <a:bodyPr/>
          <a:lstStyle/>
          <a:p>
            <a:fld id="{30B9C532-58BC-486E-82C1-1739125A7687}" type="slidenum">
              <a:rPr lang="th-TH" smtClean="0"/>
              <a:t>‹#›</a:t>
            </a:fld>
            <a:endParaRPr lang="th-TH"/>
          </a:p>
        </p:txBody>
      </p:sp>
    </p:spTree>
    <p:extLst>
      <p:ext uri="{BB962C8B-B14F-4D97-AF65-F5344CB8AC3E}">
        <p14:creationId xmlns:p14="http://schemas.microsoft.com/office/powerpoint/2010/main" val="740357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8B95-7642-455E-B732-524671FC7215}"/>
              </a:ext>
            </a:extLst>
          </p:cNvPr>
          <p:cNvSpPr>
            <a:spLocks noGrp="1"/>
          </p:cNvSpPr>
          <p:nvPr>
            <p:ph type="title"/>
          </p:nvPr>
        </p:nvSpPr>
        <p:spPr>
          <a:xfrm>
            <a:off x="839788" y="365125"/>
            <a:ext cx="10515600" cy="1325563"/>
          </a:xfrm>
        </p:spPr>
        <p:txBody>
          <a:bodyPr/>
          <a:lstStyle/>
          <a:p>
            <a:r>
              <a:rPr lang="en-US"/>
              <a:t>Click to edit Master title style</a:t>
            </a:r>
            <a:endParaRPr lang="th-TH"/>
          </a:p>
        </p:txBody>
      </p:sp>
      <p:sp>
        <p:nvSpPr>
          <p:cNvPr id="3" name="Text Placeholder 2">
            <a:extLst>
              <a:ext uri="{FF2B5EF4-FFF2-40B4-BE49-F238E27FC236}">
                <a16:creationId xmlns:a16="http://schemas.microsoft.com/office/drawing/2014/main" id="{8D4F0A2C-DF51-4647-A990-D45E104232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BC762F6-FB95-4BC6-8282-C88ABE3507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a:extLst>
              <a:ext uri="{FF2B5EF4-FFF2-40B4-BE49-F238E27FC236}">
                <a16:creationId xmlns:a16="http://schemas.microsoft.com/office/drawing/2014/main" id="{0B85E05A-0EFF-4BD1-B5DE-D9C2CC70D8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62C877-9627-4A9C-AF8B-2196846CDAF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a:extLst>
              <a:ext uri="{FF2B5EF4-FFF2-40B4-BE49-F238E27FC236}">
                <a16:creationId xmlns:a16="http://schemas.microsoft.com/office/drawing/2014/main" id="{6176362F-1F78-4A5C-9CB9-65166EB54445}"/>
              </a:ext>
            </a:extLst>
          </p:cNvPr>
          <p:cNvSpPr>
            <a:spLocks noGrp="1"/>
          </p:cNvSpPr>
          <p:nvPr>
            <p:ph type="dt" sz="half" idx="10"/>
          </p:nvPr>
        </p:nvSpPr>
        <p:spPr/>
        <p:txBody>
          <a:bodyPr/>
          <a:lstStyle/>
          <a:p>
            <a:fld id="{E6CB53A9-4071-4AAA-BE6F-EC54E66CC53F}" type="datetime1">
              <a:rPr lang="th-TH" smtClean="0"/>
              <a:t>11/05/63</a:t>
            </a:fld>
            <a:endParaRPr lang="th-TH"/>
          </a:p>
        </p:txBody>
      </p:sp>
      <p:sp>
        <p:nvSpPr>
          <p:cNvPr id="8" name="Footer Placeholder 7">
            <a:extLst>
              <a:ext uri="{FF2B5EF4-FFF2-40B4-BE49-F238E27FC236}">
                <a16:creationId xmlns:a16="http://schemas.microsoft.com/office/drawing/2014/main" id="{4B3B202A-8A8C-4C56-8EE9-6DDE5758DBC0}"/>
              </a:ext>
            </a:extLst>
          </p:cNvPr>
          <p:cNvSpPr>
            <a:spLocks noGrp="1"/>
          </p:cNvSpPr>
          <p:nvPr>
            <p:ph type="ftr" sz="quarter" idx="11"/>
          </p:nvPr>
        </p:nvSpPr>
        <p:spPr/>
        <p:txBody>
          <a:bodyPr/>
          <a:lstStyle/>
          <a:p>
            <a:endParaRPr lang="th-TH"/>
          </a:p>
        </p:txBody>
      </p:sp>
      <p:sp>
        <p:nvSpPr>
          <p:cNvPr id="9" name="Slide Number Placeholder 8">
            <a:extLst>
              <a:ext uri="{FF2B5EF4-FFF2-40B4-BE49-F238E27FC236}">
                <a16:creationId xmlns:a16="http://schemas.microsoft.com/office/drawing/2014/main" id="{FA60591A-B951-45BA-A239-946CCCBCD935}"/>
              </a:ext>
            </a:extLst>
          </p:cNvPr>
          <p:cNvSpPr>
            <a:spLocks noGrp="1"/>
          </p:cNvSpPr>
          <p:nvPr>
            <p:ph type="sldNum" sz="quarter" idx="12"/>
          </p:nvPr>
        </p:nvSpPr>
        <p:spPr/>
        <p:txBody>
          <a:bodyPr/>
          <a:lstStyle/>
          <a:p>
            <a:fld id="{30B9C532-58BC-486E-82C1-1739125A7687}" type="slidenum">
              <a:rPr lang="th-TH" smtClean="0"/>
              <a:t>‹#›</a:t>
            </a:fld>
            <a:endParaRPr lang="th-TH"/>
          </a:p>
        </p:txBody>
      </p:sp>
    </p:spTree>
    <p:extLst>
      <p:ext uri="{BB962C8B-B14F-4D97-AF65-F5344CB8AC3E}">
        <p14:creationId xmlns:p14="http://schemas.microsoft.com/office/powerpoint/2010/main" val="267290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D158-AC6D-452B-A30D-B17F718FB52D}"/>
              </a:ext>
            </a:extLst>
          </p:cNvPr>
          <p:cNvSpPr>
            <a:spLocks noGrp="1"/>
          </p:cNvSpPr>
          <p:nvPr>
            <p:ph type="title"/>
          </p:nvPr>
        </p:nvSpPr>
        <p:spPr/>
        <p:txBody>
          <a:bodyPr/>
          <a:lstStyle/>
          <a:p>
            <a:r>
              <a:rPr lang="en-US"/>
              <a:t>Click to edit Master title style</a:t>
            </a:r>
            <a:endParaRPr lang="th-TH"/>
          </a:p>
        </p:txBody>
      </p:sp>
      <p:sp>
        <p:nvSpPr>
          <p:cNvPr id="3" name="Date Placeholder 2">
            <a:extLst>
              <a:ext uri="{FF2B5EF4-FFF2-40B4-BE49-F238E27FC236}">
                <a16:creationId xmlns:a16="http://schemas.microsoft.com/office/drawing/2014/main" id="{BCC5979E-7600-4387-966A-81896633B6BE}"/>
              </a:ext>
            </a:extLst>
          </p:cNvPr>
          <p:cNvSpPr>
            <a:spLocks noGrp="1"/>
          </p:cNvSpPr>
          <p:nvPr>
            <p:ph type="dt" sz="half" idx="10"/>
          </p:nvPr>
        </p:nvSpPr>
        <p:spPr/>
        <p:txBody>
          <a:bodyPr/>
          <a:lstStyle/>
          <a:p>
            <a:fld id="{66EE2147-71C4-4284-8B59-F571F6F56DD7}" type="datetime1">
              <a:rPr lang="th-TH" smtClean="0"/>
              <a:t>11/05/63</a:t>
            </a:fld>
            <a:endParaRPr lang="th-TH"/>
          </a:p>
        </p:txBody>
      </p:sp>
      <p:sp>
        <p:nvSpPr>
          <p:cNvPr id="4" name="Footer Placeholder 3">
            <a:extLst>
              <a:ext uri="{FF2B5EF4-FFF2-40B4-BE49-F238E27FC236}">
                <a16:creationId xmlns:a16="http://schemas.microsoft.com/office/drawing/2014/main" id="{77BD5D53-7056-4B71-87FF-BE650D5B54A3}"/>
              </a:ext>
            </a:extLst>
          </p:cNvPr>
          <p:cNvSpPr>
            <a:spLocks noGrp="1"/>
          </p:cNvSpPr>
          <p:nvPr>
            <p:ph type="ftr" sz="quarter" idx="11"/>
          </p:nvPr>
        </p:nvSpPr>
        <p:spPr/>
        <p:txBody>
          <a:bodyPr/>
          <a:lstStyle/>
          <a:p>
            <a:endParaRPr lang="th-TH"/>
          </a:p>
        </p:txBody>
      </p:sp>
      <p:sp>
        <p:nvSpPr>
          <p:cNvPr id="5" name="Slide Number Placeholder 4">
            <a:extLst>
              <a:ext uri="{FF2B5EF4-FFF2-40B4-BE49-F238E27FC236}">
                <a16:creationId xmlns:a16="http://schemas.microsoft.com/office/drawing/2014/main" id="{64E80222-5D37-4D21-8453-63221E51E1D8}"/>
              </a:ext>
            </a:extLst>
          </p:cNvPr>
          <p:cNvSpPr>
            <a:spLocks noGrp="1"/>
          </p:cNvSpPr>
          <p:nvPr>
            <p:ph type="sldNum" sz="quarter" idx="12"/>
          </p:nvPr>
        </p:nvSpPr>
        <p:spPr/>
        <p:txBody>
          <a:bodyPr/>
          <a:lstStyle/>
          <a:p>
            <a:fld id="{30B9C532-58BC-486E-82C1-1739125A7687}" type="slidenum">
              <a:rPr lang="th-TH" smtClean="0"/>
              <a:t>‹#›</a:t>
            </a:fld>
            <a:endParaRPr lang="th-TH"/>
          </a:p>
        </p:txBody>
      </p:sp>
    </p:spTree>
    <p:extLst>
      <p:ext uri="{BB962C8B-B14F-4D97-AF65-F5344CB8AC3E}">
        <p14:creationId xmlns:p14="http://schemas.microsoft.com/office/powerpoint/2010/main" val="412753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8AB893-EFEA-4CD9-B04C-10ACF3916526}"/>
              </a:ext>
            </a:extLst>
          </p:cNvPr>
          <p:cNvSpPr>
            <a:spLocks noGrp="1"/>
          </p:cNvSpPr>
          <p:nvPr>
            <p:ph type="dt" sz="half" idx="10"/>
          </p:nvPr>
        </p:nvSpPr>
        <p:spPr/>
        <p:txBody>
          <a:bodyPr/>
          <a:lstStyle/>
          <a:p>
            <a:fld id="{2D4F37A0-6627-40A3-879C-C44439886546}" type="datetime1">
              <a:rPr lang="th-TH" smtClean="0"/>
              <a:t>11/05/63</a:t>
            </a:fld>
            <a:endParaRPr lang="th-TH"/>
          </a:p>
        </p:txBody>
      </p:sp>
      <p:sp>
        <p:nvSpPr>
          <p:cNvPr id="3" name="Footer Placeholder 2">
            <a:extLst>
              <a:ext uri="{FF2B5EF4-FFF2-40B4-BE49-F238E27FC236}">
                <a16:creationId xmlns:a16="http://schemas.microsoft.com/office/drawing/2014/main" id="{F05485BD-F422-45B6-BAD4-053C04828CE2}"/>
              </a:ext>
            </a:extLst>
          </p:cNvPr>
          <p:cNvSpPr>
            <a:spLocks noGrp="1"/>
          </p:cNvSpPr>
          <p:nvPr>
            <p:ph type="ftr" sz="quarter" idx="11"/>
          </p:nvPr>
        </p:nvSpPr>
        <p:spPr/>
        <p:txBody>
          <a:bodyPr/>
          <a:lstStyle/>
          <a:p>
            <a:endParaRPr lang="th-TH"/>
          </a:p>
        </p:txBody>
      </p:sp>
      <p:sp>
        <p:nvSpPr>
          <p:cNvPr id="4" name="Slide Number Placeholder 3">
            <a:extLst>
              <a:ext uri="{FF2B5EF4-FFF2-40B4-BE49-F238E27FC236}">
                <a16:creationId xmlns:a16="http://schemas.microsoft.com/office/drawing/2014/main" id="{0DB06D0C-10F8-4DC2-B914-D6063A4DC931}"/>
              </a:ext>
            </a:extLst>
          </p:cNvPr>
          <p:cNvSpPr>
            <a:spLocks noGrp="1"/>
          </p:cNvSpPr>
          <p:nvPr>
            <p:ph type="sldNum" sz="quarter" idx="12"/>
          </p:nvPr>
        </p:nvSpPr>
        <p:spPr/>
        <p:txBody>
          <a:bodyPr/>
          <a:lstStyle/>
          <a:p>
            <a:fld id="{30B9C532-58BC-486E-82C1-1739125A7687}" type="slidenum">
              <a:rPr lang="th-TH" smtClean="0"/>
              <a:t>‹#›</a:t>
            </a:fld>
            <a:endParaRPr lang="th-TH"/>
          </a:p>
        </p:txBody>
      </p:sp>
    </p:spTree>
    <p:extLst>
      <p:ext uri="{BB962C8B-B14F-4D97-AF65-F5344CB8AC3E}">
        <p14:creationId xmlns:p14="http://schemas.microsoft.com/office/powerpoint/2010/main" val="45322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43685-DD19-4688-8007-5DDC91EAA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Content Placeholder 2">
            <a:extLst>
              <a:ext uri="{FF2B5EF4-FFF2-40B4-BE49-F238E27FC236}">
                <a16:creationId xmlns:a16="http://schemas.microsoft.com/office/drawing/2014/main" id="{AB519112-09E7-4E27-9149-5825D5813C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a:extLst>
              <a:ext uri="{FF2B5EF4-FFF2-40B4-BE49-F238E27FC236}">
                <a16:creationId xmlns:a16="http://schemas.microsoft.com/office/drawing/2014/main" id="{83C1F30C-2C39-4969-BBC7-C556CBDBE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CE9EE7-B2BB-4CB5-A4FE-6BF3B2772894}"/>
              </a:ext>
            </a:extLst>
          </p:cNvPr>
          <p:cNvSpPr>
            <a:spLocks noGrp="1"/>
          </p:cNvSpPr>
          <p:nvPr>
            <p:ph type="dt" sz="half" idx="10"/>
          </p:nvPr>
        </p:nvSpPr>
        <p:spPr/>
        <p:txBody>
          <a:bodyPr/>
          <a:lstStyle/>
          <a:p>
            <a:fld id="{CB6DF638-E3D8-4274-AD99-03CCE4636DAF}" type="datetime1">
              <a:rPr lang="th-TH" smtClean="0"/>
              <a:t>11/05/63</a:t>
            </a:fld>
            <a:endParaRPr lang="th-TH"/>
          </a:p>
        </p:txBody>
      </p:sp>
      <p:sp>
        <p:nvSpPr>
          <p:cNvPr id="6" name="Footer Placeholder 5">
            <a:extLst>
              <a:ext uri="{FF2B5EF4-FFF2-40B4-BE49-F238E27FC236}">
                <a16:creationId xmlns:a16="http://schemas.microsoft.com/office/drawing/2014/main" id="{2A82517E-FC4B-4507-9477-1567D04559C3}"/>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C11C733C-7DFE-4ABF-BEA1-60BCED6DAC43}"/>
              </a:ext>
            </a:extLst>
          </p:cNvPr>
          <p:cNvSpPr>
            <a:spLocks noGrp="1"/>
          </p:cNvSpPr>
          <p:nvPr>
            <p:ph type="sldNum" sz="quarter" idx="12"/>
          </p:nvPr>
        </p:nvSpPr>
        <p:spPr/>
        <p:txBody>
          <a:bodyPr/>
          <a:lstStyle/>
          <a:p>
            <a:fld id="{30B9C532-58BC-486E-82C1-1739125A7687}" type="slidenum">
              <a:rPr lang="th-TH" smtClean="0"/>
              <a:t>‹#›</a:t>
            </a:fld>
            <a:endParaRPr lang="th-TH"/>
          </a:p>
        </p:txBody>
      </p:sp>
    </p:spTree>
    <p:extLst>
      <p:ext uri="{BB962C8B-B14F-4D97-AF65-F5344CB8AC3E}">
        <p14:creationId xmlns:p14="http://schemas.microsoft.com/office/powerpoint/2010/main" val="132469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D4464-FD9B-4F43-BB5D-4E88F72C36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Picture Placeholder 2">
            <a:extLst>
              <a:ext uri="{FF2B5EF4-FFF2-40B4-BE49-F238E27FC236}">
                <a16:creationId xmlns:a16="http://schemas.microsoft.com/office/drawing/2014/main" id="{0C089939-9F78-4686-9B23-4BE451EA70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a:extLst>
              <a:ext uri="{FF2B5EF4-FFF2-40B4-BE49-F238E27FC236}">
                <a16:creationId xmlns:a16="http://schemas.microsoft.com/office/drawing/2014/main" id="{C8960BC1-9C80-4E4A-8EF9-0B52FFA3A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09BC8-1F1B-4E42-B60D-C7B711F839FF}"/>
              </a:ext>
            </a:extLst>
          </p:cNvPr>
          <p:cNvSpPr>
            <a:spLocks noGrp="1"/>
          </p:cNvSpPr>
          <p:nvPr>
            <p:ph type="dt" sz="half" idx="10"/>
          </p:nvPr>
        </p:nvSpPr>
        <p:spPr/>
        <p:txBody>
          <a:bodyPr/>
          <a:lstStyle/>
          <a:p>
            <a:fld id="{7E26CED0-0A96-4904-B6F6-EC70A6C4BC52}" type="datetime1">
              <a:rPr lang="th-TH" smtClean="0"/>
              <a:t>11/05/63</a:t>
            </a:fld>
            <a:endParaRPr lang="th-TH"/>
          </a:p>
        </p:txBody>
      </p:sp>
      <p:sp>
        <p:nvSpPr>
          <p:cNvPr id="6" name="Footer Placeholder 5">
            <a:extLst>
              <a:ext uri="{FF2B5EF4-FFF2-40B4-BE49-F238E27FC236}">
                <a16:creationId xmlns:a16="http://schemas.microsoft.com/office/drawing/2014/main" id="{2DBE8FE9-0C5C-4CA8-BB33-0A08C3D5FFB8}"/>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7418486D-38F7-460E-8830-EA75688EE03F}"/>
              </a:ext>
            </a:extLst>
          </p:cNvPr>
          <p:cNvSpPr>
            <a:spLocks noGrp="1"/>
          </p:cNvSpPr>
          <p:nvPr>
            <p:ph type="sldNum" sz="quarter" idx="12"/>
          </p:nvPr>
        </p:nvSpPr>
        <p:spPr/>
        <p:txBody>
          <a:bodyPr/>
          <a:lstStyle/>
          <a:p>
            <a:fld id="{30B9C532-58BC-486E-82C1-1739125A7687}" type="slidenum">
              <a:rPr lang="th-TH" smtClean="0"/>
              <a:t>‹#›</a:t>
            </a:fld>
            <a:endParaRPr lang="th-TH"/>
          </a:p>
        </p:txBody>
      </p:sp>
    </p:spTree>
    <p:extLst>
      <p:ext uri="{BB962C8B-B14F-4D97-AF65-F5344CB8AC3E}">
        <p14:creationId xmlns:p14="http://schemas.microsoft.com/office/powerpoint/2010/main" val="137494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8BFB85-45C4-4FF0-9187-2A116F05F0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D9B67B4A-7F8E-47E8-B2D8-9645D537E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ADBABEA8-A0B4-4932-8CD7-B0218AD7A8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25F5D1-4FC8-4088-A622-4E025887B425}" type="datetime1">
              <a:rPr lang="th-TH" smtClean="0"/>
              <a:t>11/05/63</a:t>
            </a:fld>
            <a:endParaRPr lang="th-TH"/>
          </a:p>
        </p:txBody>
      </p:sp>
      <p:sp>
        <p:nvSpPr>
          <p:cNvPr id="5" name="Footer Placeholder 4">
            <a:extLst>
              <a:ext uri="{FF2B5EF4-FFF2-40B4-BE49-F238E27FC236}">
                <a16:creationId xmlns:a16="http://schemas.microsoft.com/office/drawing/2014/main" id="{28280E6D-08F1-4938-AB58-9A6E2994D0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a:extLst>
              <a:ext uri="{FF2B5EF4-FFF2-40B4-BE49-F238E27FC236}">
                <a16:creationId xmlns:a16="http://schemas.microsoft.com/office/drawing/2014/main" id="{2B9AF0B4-DDF0-447B-9718-99767E2575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9C532-58BC-486E-82C1-1739125A7687}" type="slidenum">
              <a:rPr lang="th-TH" smtClean="0"/>
              <a:t>‹#›</a:t>
            </a:fld>
            <a:endParaRPr lang="th-TH"/>
          </a:p>
        </p:txBody>
      </p:sp>
    </p:spTree>
    <p:extLst>
      <p:ext uri="{BB962C8B-B14F-4D97-AF65-F5344CB8AC3E}">
        <p14:creationId xmlns:p14="http://schemas.microsoft.com/office/powerpoint/2010/main" val="2224491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5A02-1509-4E5C-8241-26243DD61755}"/>
              </a:ext>
            </a:extLst>
          </p:cNvPr>
          <p:cNvSpPr>
            <a:spLocks noGrp="1"/>
          </p:cNvSpPr>
          <p:nvPr>
            <p:ph type="ctrTitle"/>
          </p:nvPr>
        </p:nvSpPr>
        <p:spPr>
          <a:xfrm>
            <a:off x="215317" y="157629"/>
            <a:ext cx="11445379" cy="2387600"/>
          </a:xfrm>
        </p:spPr>
        <p:txBody>
          <a:bodyPr>
            <a:normAutofit fontScale="90000"/>
          </a:bodyPr>
          <a:lstStyle/>
          <a:p>
            <a:r>
              <a:rPr lang="en-US" b="1" dirty="0">
                <a:solidFill>
                  <a:srgbClr val="7030A0"/>
                </a:solidFill>
              </a:rPr>
              <a:t>Computer Methods</a:t>
            </a:r>
            <a:br>
              <a:rPr lang="en-US" b="1" dirty="0">
                <a:solidFill>
                  <a:srgbClr val="7030A0"/>
                </a:solidFill>
              </a:rPr>
            </a:br>
            <a:r>
              <a:rPr lang="en-US" b="1" dirty="0">
                <a:solidFill>
                  <a:srgbClr val="7030A0"/>
                </a:solidFill>
              </a:rPr>
              <a:t>in Power System Analysis</a:t>
            </a:r>
            <a:br>
              <a:rPr lang="en-US" b="1" dirty="0">
                <a:solidFill>
                  <a:srgbClr val="7030A0"/>
                </a:solidFill>
              </a:rPr>
            </a:br>
            <a:r>
              <a:rPr lang="en-US" b="1" dirty="0">
                <a:solidFill>
                  <a:srgbClr val="7030A0"/>
                </a:solidFill>
              </a:rPr>
              <a:t>by Stagg and El-</a:t>
            </a:r>
            <a:r>
              <a:rPr lang="en-US" b="1" dirty="0" err="1">
                <a:solidFill>
                  <a:srgbClr val="7030A0"/>
                </a:solidFill>
              </a:rPr>
              <a:t>Abiad</a:t>
            </a:r>
            <a:endParaRPr lang="th-TH" b="1" dirty="0">
              <a:solidFill>
                <a:srgbClr val="7030A0"/>
              </a:solidFill>
            </a:endParaRPr>
          </a:p>
        </p:txBody>
      </p:sp>
      <p:pic>
        <p:nvPicPr>
          <p:cNvPr id="4" name="Picture 3">
            <a:extLst>
              <a:ext uri="{FF2B5EF4-FFF2-40B4-BE49-F238E27FC236}">
                <a16:creationId xmlns:a16="http://schemas.microsoft.com/office/drawing/2014/main" id="{7A01DB0F-C16D-498E-A5A6-352A8310843A}"/>
              </a:ext>
            </a:extLst>
          </p:cNvPr>
          <p:cNvPicPr>
            <a:picLocks noChangeAspect="1"/>
          </p:cNvPicPr>
          <p:nvPr/>
        </p:nvPicPr>
        <p:blipFill>
          <a:blip r:embed="rId2"/>
          <a:stretch>
            <a:fillRect/>
          </a:stretch>
        </p:blipFill>
        <p:spPr>
          <a:xfrm>
            <a:off x="4087682" y="2468880"/>
            <a:ext cx="2799679" cy="2455458"/>
          </a:xfrm>
          <a:prstGeom prst="rect">
            <a:avLst/>
          </a:prstGeom>
        </p:spPr>
      </p:pic>
      <p:sp>
        <p:nvSpPr>
          <p:cNvPr id="3" name="TextBox 2">
            <a:extLst>
              <a:ext uri="{FF2B5EF4-FFF2-40B4-BE49-F238E27FC236}">
                <a16:creationId xmlns:a16="http://schemas.microsoft.com/office/drawing/2014/main" id="{9005481E-B833-474C-9845-1664ADE274A5}"/>
              </a:ext>
            </a:extLst>
          </p:cNvPr>
          <p:cNvSpPr txBox="1"/>
          <p:nvPr/>
        </p:nvSpPr>
        <p:spPr>
          <a:xfrm>
            <a:off x="2801923" y="5134062"/>
            <a:ext cx="6006517" cy="2246769"/>
          </a:xfrm>
          <a:prstGeom prst="rect">
            <a:avLst/>
          </a:prstGeom>
          <a:noFill/>
        </p:spPr>
        <p:txBody>
          <a:bodyPr wrap="square" rtlCol="0">
            <a:spAutoFit/>
          </a:bodyPr>
          <a:lstStyle/>
          <a:p>
            <a:pPr algn="ctr"/>
            <a:r>
              <a:rPr lang="en-US" dirty="0">
                <a:solidFill>
                  <a:srgbClr val="0070C0"/>
                </a:solidFill>
              </a:rPr>
              <a:t>By</a:t>
            </a:r>
          </a:p>
          <a:p>
            <a:pPr algn="ctr"/>
            <a:r>
              <a:rPr lang="en-US" dirty="0">
                <a:solidFill>
                  <a:srgbClr val="0070C0"/>
                </a:solidFill>
              </a:rPr>
              <a:t>Dr. Wazir Muhammad Laghari</a:t>
            </a:r>
          </a:p>
          <a:p>
            <a:pPr algn="ctr"/>
            <a:r>
              <a:rPr lang="en-US" dirty="0">
                <a:solidFill>
                  <a:srgbClr val="0070C0"/>
                </a:solidFill>
              </a:rPr>
              <a:t>Electrical Engineering Department</a:t>
            </a:r>
          </a:p>
          <a:p>
            <a:pPr algn="ctr"/>
            <a:r>
              <a:rPr lang="en-US" dirty="0">
                <a:solidFill>
                  <a:srgbClr val="0070C0"/>
                </a:solidFill>
              </a:rPr>
              <a:t>BUET, Khuzdar</a:t>
            </a:r>
          </a:p>
          <a:p>
            <a:pPr algn="ctr"/>
            <a:endParaRPr lang="th-TH" dirty="0"/>
          </a:p>
        </p:txBody>
      </p:sp>
      <p:sp>
        <p:nvSpPr>
          <p:cNvPr id="5" name="Date Placeholder 4">
            <a:extLst>
              <a:ext uri="{FF2B5EF4-FFF2-40B4-BE49-F238E27FC236}">
                <a16:creationId xmlns:a16="http://schemas.microsoft.com/office/drawing/2014/main" id="{32EF5536-8C1E-4A81-88DC-23CC98902841}"/>
              </a:ext>
            </a:extLst>
          </p:cNvPr>
          <p:cNvSpPr>
            <a:spLocks noGrp="1"/>
          </p:cNvSpPr>
          <p:nvPr>
            <p:ph type="dt" sz="half" idx="10"/>
          </p:nvPr>
        </p:nvSpPr>
        <p:spPr/>
        <p:txBody>
          <a:bodyPr/>
          <a:lstStyle/>
          <a:p>
            <a:fld id="{7E7FCDE2-BAA5-4D63-8982-2769752C5D4F}" type="datetime1">
              <a:rPr lang="th-TH" smtClean="0"/>
              <a:t>11/05/63</a:t>
            </a:fld>
            <a:endParaRPr lang="th-TH"/>
          </a:p>
        </p:txBody>
      </p:sp>
      <p:sp>
        <p:nvSpPr>
          <p:cNvPr id="7" name="Slide Number Placeholder 6">
            <a:extLst>
              <a:ext uri="{FF2B5EF4-FFF2-40B4-BE49-F238E27FC236}">
                <a16:creationId xmlns:a16="http://schemas.microsoft.com/office/drawing/2014/main" id="{86F8B698-33F9-4220-9A71-D45B73B7C4C1}"/>
              </a:ext>
            </a:extLst>
          </p:cNvPr>
          <p:cNvSpPr>
            <a:spLocks noGrp="1"/>
          </p:cNvSpPr>
          <p:nvPr>
            <p:ph type="sldNum" sz="quarter" idx="12"/>
          </p:nvPr>
        </p:nvSpPr>
        <p:spPr/>
        <p:txBody>
          <a:bodyPr/>
          <a:lstStyle/>
          <a:p>
            <a:fld id="{30B9C532-58BC-486E-82C1-1739125A7687}" type="slidenum">
              <a:rPr lang="th-TH" smtClean="0"/>
              <a:t>1</a:t>
            </a:fld>
            <a:endParaRPr lang="th-TH"/>
          </a:p>
        </p:txBody>
      </p:sp>
      <p:pic>
        <p:nvPicPr>
          <p:cNvPr id="8" name="Picture 7">
            <a:extLst>
              <a:ext uri="{FF2B5EF4-FFF2-40B4-BE49-F238E27FC236}">
                <a16:creationId xmlns:a16="http://schemas.microsoft.com/office/drawing/2014/main" id="{7D364457-E6A6-4822-BA33-46E83F8A3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632" y="136525"/>
            <a:ext cx="1301405" cy="1280160"/>
          </a:xfrm>
          <a:prstGeom prst="rect">
            <a:avLst/>
          </a:prstGeom>
        </p:spPr>
      </p:pic>
    </p:spTree>
    <p:extLst>
      <p:ext uri="{BB962C8B-B14F-4D97-AF65-F5344CB8AC3E}">
        <p14:creationId xmlns:p14="http://schemas.microsoft.com/office/powerpoint/2010/main" val="2290078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9A82-866A-4E14-BFA3-04E6ADE4B528}"/>
              </a:ext>
            </a:extLst>
          </p:cNvPr>
          <p:cNvSpPr>
            <a:spLocks noGrp="1"/>
          </p:cNvSpPr>
          <p:nvPr>
            <p:ph type="title"/>
          </p:nvPr>
        </p:nvSpPr>
        <p:spPr>
          <a:xfrm>
            <a:off x="838200" y="96678"/>
            <a:ext cx="10515600" cy="540886"/>
          </a:xfrm>
        </p:spPr>
        <p:txBody>
          <a:bodyPr>
            <a:normAutofit fontScale="90000"/>
          </a:bodyPr>
          <a:lstStyle/>
          <a:p>
            <a:pPr algn="ctr"/>
            <a:r>
              <a:rPr lang="en-US" b="1" dirty="0">
                <a:solidFill>
                  <a:srgbClr val="7030A0"/>
                </a:solidFill>
              </a:rPr>
              <a:t>Lecture Tentative Plan</a:t>
            </a:r>
            <a:endParaRPr lang="th-TH" b="1" dirty="0">
              <a:solidFill>
                <a:srgbClr val="7030A0"/>
              </a:solidFill>
            </a:endParaRPr>
          </a:p>
        </p:txBody>
      </p:sp>
      <p:sp>
        <p:nvSpPr>
          <p:cNvPr id="3" name="Content Placeholder 2">
            <a:extLst>
              <a:ext uri="{FF2B5EF4-FFF2-40B4-BE49-F238E27FC236}">
                <a16:creationId xmlns:a16="http://schemas.microsoft.com/office/drawing/2014/main" id="{A64670FD-1F02-4999-9FD0-A94F227B8844}"/>
              </a:ext>
            </a:extLst>
          </p:cNvPr>
          <p:cNvSpPr>
            <a:spLocks noGrp="1"/>
          </p:cNvSpPr>
          <p:nvPr>
            <p:ph idx="1"/>
          </p:nvPr>
        </p:nvSpPr>
        <p:spPr>
          <a:xfrm>
            <a:off x="135622" y="688407"/>
            <a:ext cx="12056378" cy="5989230"/>
          </a:xfrm>
        </p:spPr>
        <p:txBody>
          <a:bodyPr>
            <a:noAutofit/>
          </a:bodyPr>
          <a:lstStyle/>
          <a:p>
            <a:pPr>
              <a:buFont typeface="Wingdings" panose="05000000000000000000" pitchFamily="2" charset="2"/>
              <a:buChar char="q"/>
            </a:pPr>
            <a:r>
              <a:rPr lang="en-US" sz="2000" dirty="0"/>
              <a:t>Lecture 1 presents a brief introduction and impact of computes on power system engineering and the advantages of digital computation.</a:t>
            </a:r>
          </a:p>
          <a:p>
            <a:pPr>
              <a:buFont typeface="Wingdings" panose="05000000000000000000" pitchFamily="2" charset="2"/>
              <a:buChar char="q"/>
            </a:pPr>
            <a:r>
              <a:rPr lang="en-US" sz="2000" dirty="0"/>
              <a:t>Lecture 2 covers the basic principles of matrix algebra and provides sufficient background in matrix theory.</a:t>
            </a:r>
          </a:p>
          <a:p>
            <a:pPr>
              <a:buFont typeface="Wingdings" panose="05000000000000000000" pitchFamily="2" charset="2"/>
              <a:buChar char="q"/>
            </a:pPr>
            <a:r>
              <a:rPr lang="en-US" sz="2000" dirty="0"/>
              <a:t>Lecture 3, presents the techniques for describing the geometric structure of a network and outline the transformations required to derive network matrices (Single phase). </a:t>
            </a:r>
          </a:p>
          <a:p>
            <a:pPr>
              <a:buFont typeface="Wingdings" panose="05000000000000000000" pitchFamily="2" charset="2"/>
              <a:buChar char="q"/>
            </a:pPr>
            <a:r>
              <a:rPr lang="en-US" sz="2000" dirty="0"/>
              <a:t>Lecture 4 presents algorithms which can be used in an alternative method for the formation of certain network matrices (for single phase).</a:t>
            </a:r>
          </a:p>
          <a:p>
            <a:pPr>
              <a:buFont typeface="Wingdings" panose="05000000000000000000" pitchFamily="2" charset="2"/>
              <a:buChar char="q"/>
            </a:pPr>
            <a:r>
              <a:rPr lang="en-US" sz="2000" dirty="0"/>
              <a:t>Lecture 5 extends these methods for three-phase representation.</a:t>
            </a:r>
          </a:p>
          <a:p>
            <a:pPr>
              <a:buFont typeface="Wingdings" panose="05000000000000000000" pitchFamily="2" charset="2"/>
              <a:buChar char="q"/>
            </a:pPr>
            <a:r>
              <a:rPr lang="en-US" sz="2000" dirty="0"/>
              <a:t>Lecture 6 discuss an application of network matrices to short circuit calculations.</a:t>
            </a:r>
          </a:p>
          <a:p>
            <a:pPr>
              <a:buFont typeface="Wingdings" panose="05000000000000000000" pitchFamily="2" charset="2"/>
              <a:buChar char="q"/>
            </a:pPr>
            <a:r>
              <a:rPr lang="en-US" sz="2000" dirty="0"/>
              <a:t>Lecture 7 contains a brief introduction to the solution of linear and non-linear simultaneous algebraic equations. </a:t>
            </a:r>
          </a:p>
          <a:p>
            <a:pPr>
              <a:buFont typeface="Wingdings" panose="05000000000000000000" pitchFamily="2" charset="2"/>
              <a:buChar char="q"/>
            </a:pPr>
            <a:r>
              <a:rPr lang="en-US" sz="2000" dirty="0"/>
              <a:t>Lecture 8 discuss the formulation and solution of the load flow problem.</a:t>
            </a:r>
          </a:p>
          <a:p>
            <a:pPr>
              <a:buFont typeface="Wingdings" panose="05000000000000000000" pitchFamily="2" charset="2"/>
              <a:buChar char="q"/>
            </a:pPr>
            <a:r>
              <a:rPr lang="en-US" sz="2000" dirty="0"/>
              <a:t>Lecture 9 introduces methods for the numerical solution of the differential equations that are required for transient stability studies.</a:t>
            </a:r>
          </a:p>
          <a:p>
            <a:pPr>
              <a:buFont typeface="Wingdings" panose="05000000000000000000" pitchFamily="2" charset="2"/>
              <a:buChar char="q"/>
            </a:pPr>
            <a:r>
              <a:rPr lang="en-US" sz="2000" dirty="0"/>
              <a:t>Lecture 10 covers the formulation and solution techniques employed in transient studies and presents procedures for the detailed representation of synchronous and induction machines, exciter and governor systems, and the distance relays.</a:t>
            </a:r>
            <a:br>
              <a:rPr lang="en-US" sz="2000" dirty="0"/>
            </a:b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th-TH" sz="2000" dirty="0"/>
          </a:p>
        </p:txBody>
      </p:sp>
      <p:sp>
        <p:nvSpPr>
          <p:cNvPr id="4" name="Date Placeholder 3">
            <a:extLst>
              <a:ext uri="{FF2B5EF4-FFF2-40B4-BE49-F238E27FC236}">
                <a16:creationId xmlns:a16="http://schemas.microsoft.com/office/drawing/2014/main" id="{F8B35519-3205-4612-904A-56AF247062A8}"/>
              </a:ext>
            </a:extLst>
          </p:cNvPr>
          <p:cNvSpPr>
            <a:spLocks noGrp="1"/>
          </p:cNvSpPr>
          <p:nvPr>
            <p:ph type="dt" sz="half" idx="10"/>
          </p:nvPr>
        </p:nvSpPr>
        <p:spPr/>
        <p:txBody>
          <a:bodyPr/>
          <a:lstStyle/>
          <a:p>
            <a:fld id="{3F61A382-A60A-4734-AA4D-1D699FC56C20}" type="datetime1">
              <a:rPr lang="th-TH" smtClean="0"/>
              <a:t>11/05/63</a:t>
            </a:fld>
            <a:endParaRPr lang="th-TH"/>
          </a:p>
        </p:txBody>
      </p:sp>
      <p:sp>
        <p:nvSpPr>
          <p:cNvPr id="6" name="Slide Number Placeholder 5">
            <a:extLst>
              <a:ext uri="{FF2B5EF4-FFF2-40B4-BE49-F238E27FC236}">
                <a16:creationId xmlns:a16="http://schemas.microsoft.com/office/drawing/2014/main" id="{40248A4D-150E-4833-A48D-B189DE57F9E5}"/>
              </a:ext>
            </a:extLst>
          </p:cNvPr>
          <p:cNvSpPr>
            <a:spLocks noGrp="1"/>
          </p:cNvSpPr>
          <p:nvPr>
            <p:ph type="sldNum" sz="quarter" idx="12"/>
          </p:nvPr>
        </p:nvSpPr>
        <p:spPr/>
        <p:txBody>
          <a:bodyPr/>
          <a:lstStyle/>
          <a:p>
            <a:fld id="{30B9C532-58BC-486E-82C1-1739125A7687}" type="slidenum">
              <a:rPr lang="th-TH" smtClean="0"/>
              <a:t>2</a:t>
            </a:fld>
            <a:endParaRPr lang="th-TH"/>
          </a:p>
        </p:txBody>
      </p:sp>
    </p:spTree>
    <p:extLst>
      <p:ext uri="{BB962C8B-B14F-4D97-AF65-F5344CB8AC3E}">
        <p14:creationId xmlns:p14="http://schemas.microsoft.com/office/powerpoint/2010/main" val="235049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515CB-8CAE-42BA-9F50-E5940DCD9845}"/>
              </a:ext>
            </a:extLst>
          </p:cNvPr>
          <p:cNvSpPr>
            <a:spLocks noGrp="1"/>
          </p:cNvSpPr>
          <p:nvPr>
            <p:ph type="title"/>
          </p:nvPr>
        </p:nvSpPr>
        <p:spPr/>
        <p:txBody>
          <a:bodyPr/>
          <a:lstStyle/>
          <a:p>
            <a:pPr algn="ctr"/>
            <a:r>
              <a:rPr lang="en-US" b="1" dirty="0">
                <a:solidFill>
                  <a:srgbClr val="7030A0"/>
                </a:solidFill>
              </a:rPr>
              <a:t>Importance of Computers</a:t>
            </a:r>
            <a:endParaRPr lang="th-TH" b="1" dirty="0">
              <a:solidFill>
                <a:srgbClr val="7030A0"/>
              </a:solidFill>
            </a:endParaRPr>
          </a:p>
        </p:txBody>
      </p:sp>
      <p:sp>
        <p:nvSpPr>
          <p:cNvPr id="3" name="Content Placeholder 2">
            <a:extLst>
              <a:ext uri="{FF2B5EF4-FFF2-40B4-BE49-F238E27FC236}">
                <a16:creationId xmlns:a16="http://schemas.microsoft.com/office/drawing/2014/main" id="{C6D0E4E0-E870-44FE-89C6-D4AF1E94991D}"/>
              </a:ext>
            </a:extLst>
          </p:cNvPr>
          <p:cNvSpPr>
            <a:spLocks noGrp="1"/>
          </p:cNvSpPr>
          <p:nvPr>
            <p:ph idx="1"/>
          </p:nvPr>
        </p:nvSpPr>
        <p:spPr>
          <a:xfrm>
            <a:off x="318782" y="1825625"/>
            <a:ext cx="11685864" cy="4351338"/>
          </a:xfrm>
        </p:spPr>
        <p:txBody>
          <a:bodyPr>
            <a:normAutofit fontScale="92500" lnSpcReduction="10000"/>
          </a:bodyPr>
          <a:lstStyle/>
          <a:p>
            <a:pPr marL="0" indent="0">
              <a:buNone/>
            </a:pPr>
            <a:r>
              <a:rPr lang="en-US" dirty="0"/>
              <a:t>The development of computer technology has provided the following advantages to power system engineering:</a:t>
            </a:r>
          </a:p>
          <a:p>
            <a:pPr marL="514350" indent="-514350">
              <a:buFont typeface="+mj-lt"/>
              <a:buAutoNum type="arabicPeriod"/>
            </a:pPr>
            <a:r>
              <a:rPr lang="en-US" dirty="0"/>
              <a:t>More efficient and economic means of performing routine engineering calculations required in the planning, design, and operation of a power system.</a:t>
            </a:r>
          </a:p>
          <a:p>
            <a:pPr marL="514350" indent="-514350">
              <a:buFont typeface="+mj-lt"/>
              <a:buAutoNum type="arabicPeriod"/>
            </a:pPr>
            <a:r>
              <a:rPr lang="en-US" dirty="0"/>
              <a:t>Better utilization of engineering talent by relieving the engineer from tedious hand calculations and permitting him to spend more time on technical work.</a:t>
            </a:r>
          </a:p>
          <a:p>
            <a:pPr marL="514350" indent="-514350">
              <a:buFont typeface="+mj-lt"/>
              <a:buAutoNum type="arabicPeriod"/>
            </a:pPr>
            <a:r>
              <a:rPr lang="en-US" dirty="0"/>
              <a:t>The ability to perform more effective engineering studies by  applying calculating procedures to obtain a number of alternate solutions for a particular problem to provide a broad base for engineering decisions.</a:t>
            </a:r>
          </a:p>
          <a:p>
            <a:pPr marL="514350" indent="-514350">
              <a:buFont typeface="+mj-lt"/>
              <a:buAutoNum type="arabicPeriod"/>
            </a:pPr>
            <a:r>
              <a:rPr lang="en-US" dirty="0"/>
              <a:t>The capability of performing studies which were not possible because of the volume of calculations involved.</a:t>
            </a:r>
            <a:endParaRPr lang="th-TH" dirty="0"/>
          </a:p>
          <a:p>
            <a:pPr marL="514350" indent="-514350">
              <a:buFont typeface="+mj-lt"/>
              <a:buAutoNum type="arabicPeriod"/>
            </a:pPr>
            <a:endParaRPr lang="th-TH" dirty="0"/>
          </a:p>
        </p:txBody>
      </p:sp>
      <p:sp>
        <p:nvSpPr>
          <p:cNvPr id="4" name="Date Placeholder 3">
            <a:extLst>
              <a:ext uri="{FF2B5EF4-FFF2-40B4-BE49-F238E27FC236}">
                <a16:creationId xmlns:a16="http://schemas.microsoft.com/office/drawing/2014/main" id="{484C1DF0-6148-47BA-9E29-367FDFA1E862}"/>
              </a:ext>
            </a:extLst>
          </p:cNvPr>
          <p:cNvSpPr>
            <a:spLocks noGrp="1"/>
          </p:cNvSpPr>
          <p:nvPr>
            <p:ph type="dt" sz="half" idx="10"/>
          </p:nvPr>
        </p:nvSpPr>
        <p:spPr/>
        <p:txBody>
          <a:bodyPr/>
          <a:lstStyle/>
          <a:p>
            <a:fld id="{BC42CBF6-736B-435A-9922-B25518C741BA}" type="datetime1">
              <a:rPr lang="th-TH" smtClean="0"/>
              <a:t>11/05/63</a:t>
            </a:fld>
            <a:endParaRPr lang="th-TH"/>
          </a:p>
        </p:txBody>
      </p:sp>
      <p:sp>
        <p:nvSpPr>
          <p:cNvPr id="6" name="Slide Number Placeholder 5">
            <a:extLst>
              <a:ext uri="{FF2B5EF4-FFF2-40B4-BE49-F238E27FC236}">
                <a16:creationId xmlns:a16="http://schemas.microsoft.com/office/drawing/2014/main" id="{60BD35CB-C4FF-4999-BDEF-85925671211B}"/>
              </a:ext>
            </a:extLst>
          </p:cNvPr>
          <p:cNvSpPr>
            <a:spLocks noGrp="1"/>
          </p:cNvSpPr>
          <p:nvPr>
            <p:ph type="sldNum" sz="quarter" idx="12"/>
          </p:nvPr>
        </p:nvSpPr>
        <p:spPr/>
        <p:txBody>
          <a:bodyPr/>
          <a:lstStyle/>
          <a:p>
            <a:fld id="{30B9C532-58BC-486E-82C1-1739125A7687}" type="slidenum">
              <a:rPr lang="th-TH" smtClean="0"/>
              <a:t>3</a:t>
            </a:fld>
            <a:endParaRPr lang="th-TH"/>
          </a:p>
        </p:txBody>
      </p:sp>
    </p:spTree>
    <p:extLst>
      <p:ext uri="{BB962C8B-B14F-4D97-AF65-F5344CB8AC3E}">
        <p14:creationId xmlns:p14="http://schemas.microsoft.com/office/powerpoint/2010/main" val="3534957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0915-0DCB-482B-946B-2A8AF694557B}"/>
              </a:ext>
            </a:extLst>
          </p:cNvPr>
          <p:cNvSpPr>
            <a:spLocks noGrp="1"/>
          </p:cNvSpPr>
          <p:nvPr>
            <p:ph type="title"/>
          </p:nvPr>
        </p:nvSpPr>
        <p:spPr/>
        <p:txBody>
          <a:bodyPr/>
          <a:lstStyle/>
          <a:p>
            <a:pPr algn="ctr"/>
            <a:r>
              <a:rPr lang="en-US" b="1" dirty="0">
                <a:solidFill>
                  <a:srgbClr val="7030A0"/>
                </a:solidFill>
              </a:rPr>
              <a:t>Orientation of Engineering Problems to Computers</a:t>
            </a:r>
            <a:endParaRPr lang="th-TH" b="1" dirty="0">
              <a:solidFill>
                <a:srgbClr val="7030A0"/>
              </a:solidFill>
            </a:endParaRPr>
          </a:p>
        </p:txBody>
      </p:sp>
      <p:sp>
        <p:nvSpPr>
          <p:cNvPr id="3" name="Content Placeholder 2">
            <a:extLst>
              <a:ext uri="{FF2B5EF4-FFF2-40B4-BE49-F238E27FC236}">
                <a16:creationId xmlns:a16="http://schemas.microsoft.com/office/drawing/2014/main" id="{6458C2E4-B150-45D2-96E5-099E09FDE8E2}"/>
              </a:ext>
            </a:extLst>
          </p:cNvPr>
          <p:cNvSpPr>
            <a:spLocks noGrp="1"/>
          </p:cNvSpPr>
          <p:nvPr>
            <p:ph idx="1"/>
          </p:nvPr>
        </p:nvSpPr>
        <p:spPr/>
        <p:txBody>
          <a:bodyPr>
            <a:normAutofit lnSpcReduction="10000"/>
          </a:bodyPr>
          <a:lstStyle/>
          <a:p>
            <a:pPr marL="0" indent="0">
              <a:buNone/>
            </a:pPr>
            <a:r>
              <a:rPr lang="en-US" dirty="0"/>
              <a:t>The process of applying a computer to the solution of engineering problems involves a number of distinct steps. These steps are:</a:t>
            </a:r>
          </a:p>
          <a:p>
            <a:pPr marL="514350" indent="-514350">
              <a:buAutoNum type="arabicPeriod"/>
            </a:pPr>
            <a:r>
              <a:rPr lang="en-US" dirty="0"/>
              <a:t>Problem definition</a:t>
            </a:r>
          </a:p>
          <a:p>
            <a:pPr marL="514350" indent="-514350">
              <a:buAutoNum type="arabicPeriod"/>
            </a:pPr>
            <a:r>
              <a:rPr lang="en-US" dirty="0"/>
              <a:t>Mathematical formulation</a:t>
            </a:r>
          </a:p>
          <a:p>
            <a:pPr marL="514350" indent="-514350">
              <a:buAutoNum type="arabicPeriod"/>
            </a:pPr>
            <a:r>
              <a:rPr lang="en-US" dirty="0"/>
              <a:t>Selection of solution technique</a:t>
            </a:r>
          </a:p>
          <a:p>
            <a:pPr marL="514350" indent="-514350">
              <a:buAutoNum type="arabicPeriod"/>
            </a:pPr>
            <a:r>
              <a:rPr lang="en-US" dirty="0"/>
              <a:t>Program design</a:t>
            </a:r>
          </a:p>
          <a:p>
            <a:pPr marL="514350" indent="-514350">
              <a:buAutoNum type="arabicPeriod"/>
            </a:pPr>
            <a:r>
              <a:rPr lang="en-US" dirty="0"/>
              <a:t>Programming</a:t>
            </a:r>
          </a:p>
          <a:p>
            <a:pPr marL="514350" indent="-514350">
              <a:buAutoNum type="arabicPeriod"/>
            </a:pPr>
            <a:r>
              <a:rPr lang="en-US" dirty="0"/>
              <a:t>Program verification</a:t>
            </a:r>
          </a:p>
          <a:p>
            <a:pPr marL="514350" indent="-514350">
              <a:buAutoNum type="arabicPeriod"/>
            </a:pPr>
            <a:r>
              <a:rPr lang="en-US" dirty="0"/>
              <a:t>Application</a:t>
            </a:r>
          </a:p>
          <a:p>
            <a:pPr marL="0" indent="0">
              <a:buNone/>
            </a:pPr>
            <a:endParaRPr lang="th-TH" dirty="0"/>
          </a:p>
        </p:txBody>
      </p:sp>
      <p:sp>
        <p:nvSpPr>
          <p:cNvPr id="4" name="Date Placeholder 3">
            <a:extLst>
              <a:ext uri="{FF2B5EF4-FFF2-40B4-BE49-F238E27FC236}">
                <a16:creationId xmlns:a16="http://schemas.microsoft.com/office/drawing/2014/main" id="{3FB2456B-64D1-4BAF-B2EA-5EB0FA79F5C5}"/>
              </a:ext>
            </a:extLst>
          </p:cNvPr>
          <p:cNvSpPr>
            <a:spLocks noGrp="1"/>
          </p:cNvSpPr>
          <p:nvPr>
            <p:ph type="dt" sz="half" idx="10"/>
          </p:nvPr>
        </p:nvSpPr>
        <p:spPr/>
        <p:txBody>
          <a:bodyPr/>
          <a:lstStyle/>
          <a:p>
            <a:fld id="{613EB576-2648-4CBD-A62C-BE4BE83A6EC4}" type="datetime1">
              <a:rPr lang="th-TH" smtClean="0"/>
              <a:t>11/05/63</a:t>
            </a:fld>
            <a:endParaRPr lang="th-TH"/>
          </a:p>
        </p:txBody>
      </p:sp>
      <p:sp>
        <p:nvSpPr>
          <p:cNvPr id="6" name="Slide Number Placeholder 5">
            <a:extLst>
              <a:ext uri="{FF2B5EF4-FFF2-40B4-BE49-F238E27FC236}">
                <a16:creationId xmlns:a16="http://schemas.microsoft.com/office/drawing/2014/main" id="{4DBCCA6A-F08D-4F1D-BFF6-70D2A562FE16}"/>
              </a:ext>
            </a:extLst>
          </p:cNvPr>
          <p:cNvSpPr>
            <a:spLocks noGrp="1"/>
          </p:cNvSpPr>
          <p:nvPr>
            <p:ph type="sldNum" sz="quarter" idx="12"/>
          </p:nvPr>
        </p:nvSpPr>
        <p:spPr/>
        <p:txBody>
          <a:bodyPr/>
          <a:lstStyle/>
          <a:p>
            <a:fld id="{30B9C532-58BC-486E-82C1-1739125A7687}" type="slidenum">
              <a:rPr lang="th-TH" smtClean="0"/>
              <a:t>4</a:t>
            </a:fld>
            <a:endParaRPr lang="th-TH"/>
          </a:p>
        </p:txBody>
      </p:sp>
    </p:spTree>
    <p:extLst>
      <p:ext uri="{BB962C8B-B14F-4D97-AF65-F5344CB8AC3E}">
        <p14:creationId xmlns:p14="http://schemas.microsoft.com/office/powerpoint/2010/main" val="188845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F5BD-F116-4005-A93F-A21D2DBC2E6C}"/>
              </a:ext>
            </a:extLst>
          </p:cNvPr>
          <p:cNvSpPr>
            <a:spLocks noGrp="1"/>
          </p:cNvSpPr>
          <p:nvPr>
            <p:ph type="title"/>
          </p:nvPr>
        </p:nvSpPr>
        <p:spPr>
          <a:xfrm>
            <a:off x="922090" y="3024435"/>
            <a:ext cx="10515600" cy="1325563"/>
          </a:xfrm>
        </p:spPr>
        <p:txBody>
          <a:bodyPr/>
          <a:lstStyle/>
          <a:p>
            <a:pPr algn="ctr"/>
            <a:r>
              <a:rPr lang="en-US" b="1" i="1" dirty="0">
                <a:solidFill>
                  <a:srgbClr val="C00000"/>
                </a:solidFill>
              </a:rPr>
              <a:t>END</a:t>
            </a:r>
            <a:endParaRPr lang="th-TH" b="1" i="1" dirty="0">
              <a:solidFill>
                <a:srgbClr val="C00000"/>
              </a:solidFill>
            </a:endParaRPr>
          </a:p>
        </p:txBody>
      </p:sp>
      <p:sp>
        <p:nvSpPr>
          <p:cNvPr id="3" name="Date Placeholder 2">
            <a:extLst>
              <a:ext uri="{FF2B5EF4-FFF2-40B4-BE49-F238E27FC236}">
                <a16:creationId xmlns:a16="http://schemas.microsoft.com/office/drawing/2014/main" id="{AB062AEC-3D2A-44B3-8A66-769493C34151}"/>
              </a:ext>
            </a:extLst>
          </p:cNvPr>
          <p:cNvSpPr>
            <a:spLocks noGrp="1"/>
          </p:cNvSpPr>
          <p:nvPr>
            <p:ph type="dt" sz="half" idx="10"/>
          </p:nvPr>
        </p:nvSpPr>
        <p:spPr/>
        <p:txBody>
          <a:bodyPr/>
          <a:lstStyle/>
          <a:p>
            <a:fld id="{44EBD618-8E54-4585-9FDC-D6877A0C6906}" type="datetime1">
              <a:rPr lang="th-TH" smtClean="0"/>
              <a:t>11/05/63</a:t>
            </a:fld>
            <a:endParaRPr lang="th-TH"/>
          </a:p>
        </p:txBody>
      </p:sp>
      <p:sp>
        <p:nvSpPr>
          <p:cNvPr id="5" name="Slide Number Placeholder 4">
            <a:extLst>
              <a:ext uri="{FF2B5EF4-FFF2-40B4-BE49-F238E27FC236}">
                <a16:creationId xmlns:a16="http://schemas.microsoft.com/office/drawing/2014/main" id="{48F49C51-745B-4AD4-9197-6B6C29C579D0}"/>
              </a:ext>
            </a:extLst>
          </p:cNvPr>
          <p:cNvSpPr>
            <a:spLocks noGrp="1"/>
          </p:cNvSpPr>
          <p:nvPr>
            <p:ph type="sldNum" sz="quarter" idx="12"/>
          </p:nvPr>
        </p:nvSpPr>
        <p:spPr/>
        <p:txBody>
          <a:bodyPr/>
          <a:lstStyle/>
          <a:p>
            <a:fld id="{30B9C532-58BC-486E-82C1-1739125A7687}" type="slidenum">
              <a:rPr lang="th-TH" smtClean="0"/>
              <a:t>5</a:t>
            </a:fld>
            <a:endParaRPr lang="th-TH"/>
          </a:p>
        </p:txBody>
      </p:sp>
    </p:spTree>
    <p:extLst>
      <p:ext uri="{BB962C8B-B14F-4D97-AF65-F5344CB8AC3E}">
        <p14:creationId xmlns:p14="http://schemas.microsoft.com/office/powerpoint/2010/main" val="1182167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382</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Computer Methods in Power System Analysis by Stagg and El-Abiad</vt:lpstr>
      <vt:lpstr>Lecture Tentative Plan</vt:lpstr>
      <vt:lpstr>Importance of Computers</vt:lpstr>
      <vt:lpstr>Orientation of Engineering Problems to Computers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Methods in Power System Analysis by Stagg and El-Abiad</dc:title>
  <dc:creator>Wazir Laghari</dc:creator>
  <cp:lastModifiedBy>Wazir Laghari</cp:lastModifiedBy>
  <cp:revision>13</cp:revision>
  <dcterms:created xsi:type="dcterms:W3CDTF">2020-04-20T12:24:58Z</dcterms:created>
  <dcterms:modified xsi:type="dcterms:W3CDTF">2020-05-11T03:13:35Z</dcterms:modified>
</cp:coreProperties>
</file>