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511" r:id="rId3"/>
    <p:sldId id="284" r:id="rId4"/>
    <p:sldId id="290" r:id="rId5"/>
    <p:sldId id="509" r:id="rId6"/>
    <p:sldId id="510" r:id="rId7"/>
    <p:sldId id="512" r:id="rId8"/>
    <p:sldId id="513" r:id="rId9"/>
    <p:sldId id="476" r:id="rId10"/>
    <p:sldId id="461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1E7CF-4B57-4906-8DEB-81E8CAA3F382}" type="datetimeFigureOut">
              <a:rPr lang="th-TH" smtClean="0"/>
              <a:t>12/07/63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9E6D-F574-41B6-997D-3895FE49BC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45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656-D80E-4623-8E90-78C09952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06FE-1EC3-495D-A783-846E01B9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5736-C20D-4910-B976-DBDEA03B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424-BB70-4314-9AD3-C2ABCB7AC6AC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6C3-5E83-446F-9021-98B3469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4EB3-0D38-4F52-9C11-878E3831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8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7E84-D6A5-47E4-A6A6-7F7156EA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90FA-8B32-450E-84B8-B32B637B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2B40-7BFE-4A31-97FA-C3D9399A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E48F-83C8-48C1-A8CA-A901FE426DC3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FF62-3CCA-45E0-9697-82B5BDFF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9D51-1B8E-4DDD-BECF-E06B8FE0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87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6767-65BA-4F22-81AE-15391D53A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7645-F80F-485E-9DA0-8C54E0A9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29AD-00D5-4CEF-84DB-C41ECE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2662-657F-4195-916B-AC892D56C1EE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1103-71D7-42D3-BCC2-23F9F7B5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C2A-97DE-458F-A18B-B3B5742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0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3EE2-5D7B-40EB-B92B-537981F2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223D-9308-4402-90E6-A2A4D24C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B8C6-0216-49A3-8FAB-32C0CC6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272C-A052-428C-B06A-71C3DD4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578E-6234-4B25-A92D-13F77D8C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33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BBD3-87A3-4EEE-B985-9E0A9F4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7830-5863-4F52-8417-DCB86CCF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FBAF-9288-445F-9727-DC8575AC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7A17-E588-4C8B-A450-E0E7AC7324A3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052A-C8DF-40E9-8C8A-A50A0243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BD4B-33AB-4968-B565-F2709575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6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BF06-4C95-4847-96BB-102249C4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46E1-9F67-4652-8A06-4B1B7294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A110-4DEE-4033-9CAE-953FA962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2773-7125-468A-B716-5139EB8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8C2-3D5B-4B22-AAC3-274472C92C45}" type="datetime1">
              <a:rPr lang="en-US" smtClean="0"/>
              <a:t>7/12/2020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ACC7C-9F4D-4EDE-9925-EB4293F1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A769-9F20-4B71-BA85-26A2836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50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381-C01B-4D15-BC66-D5F53E4E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B45F-EB3B-4483-8A16-C1D80D6E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0ADF-B904-45A9-A465-D00BE553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038A-0C31-41F9-A3CA-DF3A24FB1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9E984-3BBD-426D-8588-6F04F7E4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426FE-77E1-49F3-A870-B8BB8766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D9E-5898-46F0-B775-21FBD5FFF342}" type="datetime1">
              <a:rPr lang="en-US" smtClean="0"/>
              <a:t>7/12/2020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3B87A-E929-4027-BE72-9EF4EA85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07680-2B79-44BB-B98F-606F5880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8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0EED-93CC-467E-9A84-1B75D82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5B07-EAF5-4CA3-B8FA-3670A2DA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04B2-9C64-496A-9566-30AEAA199BC4}" type="datetime1">
              <a:rPr lang="en-US" smtClean="0"/>
              <a:t>7/12/2020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5A2FB-CDE0-4B80-A806-E2472920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D1484-2E7C-4788-9726-B310412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9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04D15-35F4-49F7-ADCF-D202ABE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0AAD-865E-4610-A409-37722F390FFE}" type="datetime1">
              <a:rPr lang="en-US" smtClean="0"/>
              <a:t>7/12/2020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FA750-3FAA-4B0B-89D0-60AD03AE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C39B-978A-4B02-BCB4-7F713CED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527-4047-4895-80FE-83A6C4BC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D87B-AB5A-4A7E-A966-6DCD478A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0AD9-AEC6-491E-8E7E-05893FF3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61B-DB3D-4191-BD48-C74E5A57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29B-A3CB-4A35-8C58-35FD04A23ED8}" type="datetime1">
              <a:rPr lang="en-US" smtClean="0"/>
              <a:t>7/12/2020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3937-B9CF-4A6C-A2DC-68DF8613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91A2-D622-4D26-B927-80232BE9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380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E2A-5B86-4656-8DA0-C029408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AF872-2EE5-4E3A-8B48-5913E6E7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67087-1766-4BD4-B5AC-40B99C24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80E2-0262-4341-BF8A-B1312F77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5CD-2814-4BDA-8F7F-6D4E260B95E5}" type="datetime1">
              <a:rPr lang="en-US" smtClean="0"/>
              <a:t>7/12/2020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ECAB-95ED-4763-8963-C2455D0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2873-87DA-44D3-9FBF-3ADCC304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7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5F596-B1EA-413B-B76F-446AD02C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2040-17A5-4CF5-9A20-3D63C561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0509-248D-4ED1-8545-2722FCB9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330C-29B0-4A80-9163-B423C6D9700A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1704F-285D-49A0-97E8-83279690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B4E5-87AB-499B-B617-A0768401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9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7/12/2020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66489" y="42081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1" y="2007535"/>
            <a:ext cx="8648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Lecture-7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Three-phase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2473-15C4-4134-9FC1-3FB5FEC9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1" y="342900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END</a:t>
            </a:r>
            <a:endParaRPr lang="th-TH" b="1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E280-26E4-4439-B798-7F8FCAAD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BBC05-0970-4EF4-A316-7D1BC78F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044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E7F3-F23B-4F7A-9DDD-6C00AE56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61C53-F183-4962-900D-E6F84D6A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3D8E47-E1A3-4EA1-8E5F-8CDA8A1C4F58}"/>
                  </a:ext>
                </a:extLst>
              </p:cNvPr>
              <p:cNvSpPr/>
              <p:nvPr/>
            </p:nvSpPr>
            <p:spPr>
              <a:xfrm>
                <a:off x="503584" y="3876077"/>
                <a:ext cx="10182970" cy="2376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120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30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32.016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38.66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=3.75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30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38.66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=3.75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8.66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−120=3.75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−120−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8.66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=3.75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−128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.66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−240=3.75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−240−8.66=3.75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  <a:sym typeface="Symbol" panose="05050102010706020507" pitchFamily="18" charset="2"/>
                        </a:rPr>
                        <m:t>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−248.66 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𝐴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3D8E47-E1A3-4EA1-8E5F-8CDA8A1C4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4" y="3876077"/>
                <a:ext cx="10182970" cy="2376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28FF16-0930-419F-9927-89FBFF13AF7D}"/>
              </a:ext>
            </a:extLst>
          </p:cNvPr>
          <p:cNvSpPr txBox="1"/>
          <p:nvPr/>
        </p:nvSpPr>
        <p:spPr>
          <a:xfrm>
            <a:off x="151074" y="115732"/>
            <a:ext cx="839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Home Work: Calculating the Currents in a YY System</a:t>
            </a:r>
            <a:endParaRPr lang="th-TH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ADE39F-0A07-4BF3-8A2F-B1F71726B75D}"/>
                  </a:ext>
                </a:extLst>
              </p:cNvPr>
              <p:cNvSpPr/>
              <p:nvPr/>
            </p:nvSpPr>
            <p:spPr>
              <a:xfrm>
                <a:off x="701247" y="638952"/>
                <a:ext cx="6096000" cy="138499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th-TH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th-TH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h-TH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th-TH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ADE39F-0A07-4BF3-8A2F-B1F71726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7" y="638952"/>
                <a:ext cx="6096000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A4C5CAC-C50C-4BD0-9988-4E84927736B7}"/>
              </a:ext>
            </a:extLst>
          </p:cNvPr>
          <p:cNvSpPr/>
          <p:nvPr/>
        </p:nvSpPr>
        <p:spPr>
          <a:xfrm>
            <a:off x="437321" y="2630765"/>
            <a:ext cx="1927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I</a:t>
            </a:r>
            <a:r>
              <a:rPr lang="en-US" baseline="-25000" dirty="0" err="1"/>
              <a:t>a</a:t>
            </a:r>
            <a:r>
              <a:rPr lang="en-US" dirty="0"/>
              <a:t> ,</a:t>
            </a:r>
            <a:r>
              <a:rPr lang="en-US" dirty="0" err="1"/>
              <a:t>I</a:t>
            </a:r>
            <a:r>
              <a:rPr lang="en-US" baseline="-25000" dirty="0" err="1"/>
              <a:t>b</a:t>
            </a:r>
            <a:r>
              <a:rPr lang="en-US" dirty="0"/>
              <a:t> , </a:t>
            </a:r>
            <a:r>
              <a:rPr lang="en-US" dirty="0" err="1"/>
              <a:t>I</a:t>
            </a:r>
            <a:r>
              <a:rPr lang="en-US" baseline="-25000" dirty="0" err="1"/>
              <a:t>c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27B195-D403-4846-BB37-E41240D21A7A}"/>
                  </a:ext>
                </a:extLst>
              </p:cNvPr>
              <p:cNvSpPr/>
              <p:nvPr/>
            </p:nvSpPr>
            <p:spPr>
              <a:xfrm>
                <a:off x="2573982" y="2065746"/>
                <a:ext cx="242220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sub>
                    </m:sSub>
                    <m:r>
                      <a:rPr lang="th-TH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h-TH" dirty="0"/>
                  <a:t> </a:t>
                </a:r>
                <a:r>
                  <a:rPr lang="en-US" dirty="0"/>
                  <a:t>120</a:t>
                </a:r>
                <a:r>
                  <a:rPr lang="en-US" dirty="0">
                    <a:sym typeface="Symbol" panose="05050102010706020507" pitchFamily="18" charset="2"/>
                  </a:rPr>
                  <a:t>30</a:t>
                </a:r>
                <a:r>
                  <a:rPr lang="en-US" baseline="30000" dirty="0">
                    <a:sym typeface="Symbol" panose="05050102010706020507" pitchFamily="18" charset="2"/>
                  </a:rPr>
                  <a:t>0</a:t>
                </a:r>
                <a:endParaRPr lang="th-TH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227B195-D403-4846-BB37-E41240D21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82" y="2065746"/>
                <a:ext cx="2422202" cy="523220"/>
              </a:xfrm>
              <a:prstGeom prst="rect">
                <a:avLst/>
              </a:prstGeom>
              <a:blipFill>
                <a:blip r:embed="rId4"/>
                <a:stretch>
                  <a:fillRect l="-1256" t="-22093" r="-251" b="-3488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66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727E-D2EE-40E3-BD7A-2AE628C9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83" y="317417"/>
            <a:ext cx="10515600" cy="57312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ALL POSSIBLE CONNECTIONS OF THREE PHASE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7195-FAC7-4A4A-B3DE-FDFF76781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67" y="1119558"/>
            <a:ext cx="11653299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Both the </a:t>
            </a:r>
            <a:r>
              <a:rPr lang="en-US" dirty="0">
                <a:solidFill>
                  <a:srgbClr val="0070C0"/>
                </a:solidFill>
              </a:rPr>
              <a:t>three phase source </a:t>
            </a:r>
            <a:r>
              <a:rPr lang="en-US" dirty="0"/>
              <a:t>and the </a:t>
            </a:r>
            <a:r>
              <a:rPr lang="en-US" dirty="0">
                <a:solidFill>
                  <a:srgbClr val="0070C0"/>
                </a:solidFill>
              </a:rPr>
              <a:t>three phase load </a:t>
            </a:r>
            <a:r>
              <a:rPr lang="en-US" dirty="0"/>
              <a:t>can be connected either </a:t>
            </a:r>
            <a:r>
              <a:rPr lang="en-US" dirty="0">
                <a:solidFill>
                  <a:srgbClr val="00B050"/>
                </a:solidFill>
              </a:rPr>
              <a:t>Wye or DELTA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have </a:t>
            </a:r>
            <a:r>
              <a:rPr lang="en-US" dirty="0">
                <a:solidFill>
                  <a:schemeClr val="accent2"/>
                </a:solidFill>
              </a:rPr>
              <a:t>4 possible types </a:t>
            </a:r>
            <a:r>
              <a:rPr lang="en-US" dirty="0"/>
              <a:t>of connections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Y-Y Connection</a:t>
            </a:r>
            <a:r>
              <a:rPr lang="en-US" sz="3600" dirty="0"/>
              <a:t> </a:t>
            </a:r>
            <a:r>
              <a:rPr lang="en-US" sz="1400" dirty="0"/>
              <a:t>(Source is Star Connected and Load is also in Star Connected)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05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Y-</a:t>
            </a:r>
            <a:r>
              <a:rPr lang="en-US" dirty="0">
                <a:sym typeface="Symbol" panose="05050102010706020507" pitchFamily="18" charset="2"/>
              </a:rPr>
              <a:t> Connection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ym typeface="Symbol" panose="05050102010706020507" pitchFamily="18" charset="2"/>
              </a:rPr>
              <a:t>-  Connection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ym typeface="Symbol" panose="05050102010706020507" pitchFamily="18" charset="2"/>
              </a:rPr>
              <a:t>-Y Connection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B3A34-5F1B-4BD2-9586-21C9979EF111}"/>
              </a:ext>
            </a:extLst>
          </p:cNvPr>
          <p:cNvSpPr/>
          <p:nvPr/>
        </p:nvSpPr>
        <p:spPr>
          <a:xfrm>
            <a:off x="901479" y="5397026"/>
            <a:ext cx="35356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Mostly Y connected sources are more common.</a:t>
            </a:r>
          </a:p>
          <a:p>
            <a:r>
              <a:rPr lang="en-US" sz="2000" dirty="0"/>
              <a:t>And Balanced </a:t>
            </a:r>
            <a:r>
              <a:rPr lang="en-US" sz="2000" dirty="0">
                <a:sym typeface="Symbol" panose="05050102010706020507" pitchFamily="18" charset="2"/>
              </a:rPr>
              <a:t> connected load is more common.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0F182E-6882-45D8-98A0-F9E367DDE785}"/>
              </a:ext>
            </a:extLst>
          </p:cNvPr>
          <p:cNvSpPr/>
          <p:nvPr/>
        </p:nvSpPr>
        <p:spPr>
          <a:xfrm>
            <a:off x="5001371" y="3983603"/>
            <a:ext cx="1677725" cy="113703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89D979-3BE5-45A6-93B1-68F98BCCF30C}"/>
              </a:ext>
            </a:extLst>
          </p:cNvPr>
          <p:cNvSpPr/>
          <p:nvPr/>
        </p:nvSpPr>
        <p:spPr>
          <a:xfrm>
            <a:off x="9693966" y="3983603"/>
            <a:ext cx="1677725" cy="113703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A0E6D1-9B8F-445E-A2AB-405B561C62A7}"/>
              </a:ext>
            </a:extLst>
          </p:cNvPr>
          <p:cNvCxnSpPr/>
          <p:nvPr/>
        </p:nvCxnSpPr>
        <p:spPr>
          <a:xfrm>
            <a:off x="6679096" y="4190337"/>
            <a:ext cx="30148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A19549-B6A0-4498-9EE8-D2858069EEF3}"/>
              </a:ext>
            </a:extLst>
          </p:cNvPr>
          <p:cNvCxnSpPr/>
          <p:nvPr/>
        </p:nvCxnSpPr>
        <p:spPr>
          <a:xfrm>
            <a:off x="6679096" y="4517666"/>
            <a:ext cx="30148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FAD892-A6A5-4206-807F-10103D3C16EA}"/>
              </a:ext>
            </a:extLst>
          </p:cNvPr>
          <p:cNvCxnSpPr/>
          <p:nvPr/>
        </p:nvCxnSpPr>
        <p:spPr>
          <a:xfrm>
            <a:off x="6679096" y="4867523"/>
            <a:ext cx="30148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C1D4D6-A583-42AB-849C-5E4522A78640}"/>
              </a:ext>
            </a:extLst>
          </p:cNvPr>
          <p:cNvSpPr txBox="1"/>
          <p:nvPr/>
        </p:nvSpPr>
        <p:spPr>
          <a:xfrm>
            <a:off x="5422789" y="4190337"/>
            <a:ext cx="552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Source</a:t>
            </a:r>
            <a:r>
              <a:rPr lang="en-US" dirty="0"/>
              <a:t>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Load</a:t>
            </a:r>
            <a:endParaRPr lang="th-TH" b="1" dirty="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24D52D-FCE6-4991-BCD8-A49EF18A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70" y="5274606"/>
            <a:ext cx="6567777" cy="15682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8EA0D2-D25F-42EA-AC0B-2CB88B449E83}"/>
              </a:ext>
            </a:extLst>
          </p:cNvPr>
          <p:cNvSpPr/>
          <p:nvPr/>
        </p:nvSpPr>
        <p:spPr>
          <a:xfrm>
            <a:off x="818984" y="5397026"/>
            <a:ext cx="3618174" cy="132343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64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866DF-8C87-4453-8DB8-D37F4612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77" y="583337"/>
            <a:ext cx="6414566" cy="5360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B28DFB-1FCD-488D-98B7-6823D257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750"/>
            <a:ext cx="5394960" cy="16545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543264-5D13-4A79-A248-344A9A60C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57" y="2384841"/>
            <a:ext cx="5303520" cy="34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05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F07F7-832A-4ABD-8E6B-39F7FBFB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8" y="104775"/>
            <a:ext cx="6289482" cy="332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A6B82-838A-4F3A-AD2B-3F516756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27226"/>
            <a:ext cx="5865329" cy="49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0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217326-2FD4-4D0F-87B2-B0BBA8C0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1" y="190500"/>
            <a:ext cx="9296400" cy="666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014D9-7FEE-42F8-BBF4-8800AE756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207" y="666462"/>
            <a:ext cx="3224254" cy="1297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D88A1-D545-4E3C-9C64-4A0CB95BF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0104" y="2439937"/>
            <a:ext cx="2005715" cy="20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DEE8-9C1C-40E0-8C4D-FCEFB636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043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BALANCED STAR-DELTA CONNECTION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65022-A32F-4151-B864-BF053AA1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93B43-5B40-44F8-9C09-62BA5E0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7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5C72F-43AB-4C23-BD52-EAE96B6B3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417196"/>
            <a:ext cx="6309360" cy="3861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FF728F-3F5C-486B-AE9E-613B8295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1582328"/>
            <a:ext cx="4937760" cy="2702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48FAA4-6544-42EE-8286-2DD17074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4611756"/>
            <a:ext cx="4654163" cy="1987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25D8C2-C9FB-4A74-885E-6F878EA32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906" y="1119684"/>
            <a:ext cx="3224254" cy="12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2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E85795-A3EB-4EE9-A0D4-87387142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4" y="500939"/>
            <a:ext cx="10607040" cy="6186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DCCB6-094A-4D47-AD31-103EA65A0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68" y="5651928"/>
            <a:ext cx="2789582" cy="94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E4AF-F777-4576-AF5E-493AB3EB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F5B13-001A-43B6-8EF0-E0025206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9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C63C-2F33-4467-87D7-BF9987A4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7" y="136525"/>
            <a:ext cx="5334579" cy="4308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E1D87-C2A5-4D46-B63C-A46D282DB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50" y="293281"/>
            <a:ext cx="5998099" cy="3994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D3FF6-E0CF-4BCF-B043-C7C828213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642" y="4288025"/>
            <a:ext cx="6392848" cy="25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10575</TotalTime>
  <Words>189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ALL POSSIBLE CONNECTIONS OF THREE PHASE </vt:lpstr>
      <vt:lpstr>PowerPoint Presentation</vt:lpstr>
      <vt:lpstr>PowerPoint Presentation</vt:lpstr>
      <vt:lpstr>PowerPoint Presentation</vt:lpstr>
      <vt:lpstr>BALANCED STAR-DELTA CONNECTION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Matrices</dc:title>
  <dc:creator>Wazir Laghari</dc:creator>
  <cp:lastModifiedBy>Wazir Laghari</cp:lastModifiedBy>
  <cp:revision>396</cp:revision>
  <dcterms:created xsi:type="dcterms:W3CDTF">2020-04-21T21:27:49Z</dcterms:created>
  <dcterms:modified xsi:type="dcterms:W3CDTF">2020-07-12T04:58:38Z</dcterms:modified>
</cp:coreProperties>
</file>