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517" r:id="rId3"/>
    <p:sldId id="518" r:id="rId4"/>
    <p:sldId id="519" r:id="rId5"/>
    <p:sldId id="520" r:id="rId6"/>
    <p:sldId id="521" r:id="rId7"/>
    <p:sldId id="522" r:id="rId8"/>
    <p:sldId id="523" r:id="rId9"/>
    <p:sldId id="257" r:id="rId10"/>
    <p:sldId id="524" r:id="rId11"/>
    <p:sldId id="525" r:id="rId12"/>
    <p:sldId id="526" r:id="rId13"/>
    <p:sldId id="527" r:id="rId14"/>
    <p:sldId id="528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2:59:57.44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10228 944 0,'0'-23'63,"-23"23"-1,1 23-46,22-1 0,-45 46-1,45-46 1,-22 23 0,-1 45 15,-22 112 63,45-179-79,0-1 110,0-67-15,23 45-95,-23-45 1,0 0-1,22-22 1,-22-1 0,0 1-1,0 0-15,0-1 16,0 23 0,0 23-1,0-1 1,0 1-1,0-1 1,0 1 15,45-91 16,-23 113-47,-22-22 16,0-1 15,0 1 16,23 22 31,44 90 47,-67-45-109,23-23-1,-23 23 1,22-22-16,1-1 16,-23 1-1,22-1 1,1 1-1,-1-23 1,-22 22 0,45 1 15,45 22 0,45 67 16,-68-67-47,-22 0 16,0-45-1,0 22 1,-22 1 0,-1-23-1,1 0 16,-1-23 94,-22 1-109,0-1 0,0 1-1,0-1 1,0-22 0,0 23-1,0-23-15,0-22 16,-22 22-1,22 22 1,-23 1 0,23-46-1,0 46 1,0-46 15,0 46 32,0-1-48,0 1 48,0-1-32,0 1 0,0-1 16,0-44 16,0 45-48,0-1-15,0 1 47</inkml:trace>
  <inkml:trace contextRef="#ctx0" brushRef="#br0" timeOffset="2036">11666 741 0,'-22'0'16,"0"0"-16,-1 0 47,1 0-47,-46 23 47,23-1-32,45 1 1,-22-1 0,-1 1-16,-22-1 15,45 1 1,0 22 0,-22-45-1,22 22 1,0 1-16,0-1 15,0 1 1,22-1 31,1 0 0,-1 1-32,1-23 1,-1 22 0,23-22-1,-22 23 1,22-23 0,0 0-1,-1 0 1,24 0-1,-1 0 1,-22-23 0,0 23-16,0 0 15,0-22 17,0-23-17,0 23 16,-45-1-15,23 1 0,-23-1-1,0 1 1,0-1 0,0 1-1,0-23 16,-23 22 1,1 23-17,-23-45 1,22 45 0,1 0-1,-23-22 1,-45 22 46,67 0-46,1 0 0,-1 0-1,1 0 1,22 22-16,-23-22 15,1 0 32,-1 0 16,1 0-48</inkml:trace>
  <inkml:trace contextRef="#ctx0" brushRef="#br0" timeOffset="5080">13712 809 0,'45'-23'16,"0"1"-16,0 22 16,0 0-1,0 0 1,22 22 15,-22-22-15,23 23 15,-46-23-15,1 22-16,-23 1 15,0-1 17,0 1-17,0-1 16,-23 1-15,1-1 0,-23 1-1,0 44 1,0-22 0,-90 67 15,67-67-16,-66 0 48,111-45-63,1 0 16,22-45-1,0 23 1,-23-1-1,23-22 1,0-22 0,23 22-16,-23-67 15,45-23 1,0 67 0,-23 46-1,0-23 1,23-23 15,23-44 0,-68 90-15,0-1 0,0 1 93,-23 22-93,23-23-1,-22 23 1,-1 0-1,1 0 1,-158 135 31,90-68-31,68-22-1,-23-22 1,0 22-1,22 0 1,23-23 0,0 1 15,23-23 31,67 0 48,-68 0-110,23 0 15,-22 0 1,22 0 0,0-23-1,-23 23 1,23 0 0,0-45-1,-23 23-15,1 22 16,-1 0 31,1 0 15</inkml:trace>
  <inkml:trace contextRef="#ctx0" brushRef="#br0" timeOffset="40813">8969 494 0,'0'-22'47,"0"-1"-16,0 1-15,0 44 124,0 1-108,0 22 14</inkml:trace>
  <inkml:trace contextRef="#ctx0" brushRef="#br0" timeOffset="28451">945 269 0,'0'68'156,"-23"-23"-140,23 0 0,-22 0-1,22 22 1,-23-22-1,23 22 1,-22 1-16,-1-23 16,23 0-1,0-23 1,0 23 0,0-22-1,0 22 16,23-23 1,-23 1-32,0-1 15,0 1 17,0-1-1,0 0-16,0 1 17,0-1 15,0 68 93,0-45-124,0-22-1,0-1 1,0 46 0,0-23-1,0 22 1,0-22 0,0 0 15,0 0-16,0-23 17,0 1-1,22-1-15,-22 1 46,0-1 16,0 1-47,45-23 94,-22-23-125,22 23 16,-45-22 0,44-1 15,1-22-31,-22 45 16,-1-22 15,23-1-16,-22 23 32,-1 0-47,46 0 63,-23 0-63,0 0 15,0 23 17,0-23-32,22-23 15,0 23 17,-22 0-17,0 0 1,0 0-1,-22 0 1,-1 0 0,1 0 15,44 0 31,-44 0-46,-1 23-16,1-1 47,-1-22-16,1-22 16,-1 22-16</inkml:trace>
  <inkml:trace contextRef="#ctx0" brushRef="#br0" timeOffset="30737">2113 1438 0,'23'0'93,"-23"-22"-77,22 22 0,23-45-1,-22 22 1,22-22-1,0 23 1,67-113 31,-67 112-47,-45-44 16,45 45-1,-45-1 1,0 1-1,0-1 17,0 1-1,0-1-15,-22 23 30,-46 0-14,-44 0-1,-113 135 16,180-90-47,0 0 15,-45 22 1,68-44 0,-23 22-1,22 0 1,-22-23-16,45 1 16,-22-23-1,22 45 1,0-23 15,22-22 78,1 0-93,-1 0 31,23 0-16,-22 0-15,22 23-1,0-23 1,-23 0 0,23 22 31,22-22-32,-22 23 16,-22-23-15,22 22-16,-23-22 31,1 23-15,-1-23 0,1 0-1,-1 0 16,1 0-15,-1 0 0,1 0-1,-1 0 17,46 22 14,-46-22-46,23 0 16,-23 0 0,23 0-1,-22-22-15,44 22 16,-44 0 0,-23-23-16,45 23 15,-23 0 16,1 0 16,-23-22-15,0-1-17,22 23 32</inkml:trace>
  <inkml:trace contextRef="#ctx0" brushRef="#br0" timeOffset="32235">3552 741 0,'-45'23'15,"0"-1"1,0 1 0,0 22-1,-22-23 1,-1 23-16,46-22 16,-23-1-1,22 23 1,1-45-1,-1 45 17,1-45-32,22 67 62,0-44-62,0 22 31,0-23-15,0 1 15,0-1 16,22-22-31,1 0-16,-1 0 15,1 0 1,22 0 15,67 23-15,-22-1 15,-22 1-15,-23-23-1,22 0 1,0 0-16,1-23 16,-1 1-1,-44 22 1,22-23 0,-23 23-1,-22-22 16</inkml:trace>
  <inkml:trace contextRef="#ctx0" brushRef="#br0" timeOffset="33509">4271 247 0,'0'22'15,"-22"23"-15,22 23 16,-23-23-1,1 22 1,-1 0 0,23-22-1,0 23 1,0-23 0,0 0-1,0 45 16,0 45 16,0-113-47,0 1 16,23 21 0,-23 1-1,0 23 1,22-1-1,-22-22 1,0-22 0,23 22-1,-1 22 17,46-44-32,-23-1 15,45-22 1,-45-22-1,-1-23 1,24 22 0,-23-22-16,-23 23 15,1-1 1,-1 1 0,1-1 15,-23 1-31,0-1 15,22 23 1,-22-22 0,23-1-1</inkml:trace>
  <inkml:trace contextRef="#ctx0" brushRef="#br0" timeOffset="34353">3799 899 0,'23'0'47,"22"0"-31,247 0 62,-225 22-78,1-22 16,-23 0-1,0 0 1,0 0-16,22-22 16,-44-1-1,21 1 1,1-1-1,0 1 1,-45-1 0,45 23-1,-45 23 17</inkml:trace>
  <inkml:trace contextRef="#ctx0" brushRef="#br0" timeOffset="37845">5193 561 0,'0'23'62,"0"-1"-30,-23 23 14,23-22-46,-45 89 47,45-89-47,0-1 16,0 23 0,23 0 15,22 0-16,-23-22 17,1-1-17,-1-22 1,1 0 15,67 0 79,-68 0-110,1-22 15,44-1 1,-22 1-1,0-1 1,0 1 0,-23-23-1,1 22 1,-1 1 0,1-23-1,-1 0 1,1 22-1,-23 1 17,0-23-17,0 22 17,0 1-1,0-1 0,-23 23 141,-22 68-125,45-23-32,-22-23-15,22 23 16,-23 0 0,23-22-1,0 22 1,0-23 0,0 23-1,0 23 1,23-46-1,-23 23 1,45-23-16,-23-22 16,1 23 15,44-1 31,-44-22-46,-23-22 0,22-1-16,1 23 47,-1-22-32,1 22 48,-23-22-48,22-23 17,1 0-17,44-158 32,-67 136-31,23-1-1,-23 1 1,22 22 0,0-22-16,-22-1 15,0 23 1,23 0-1,-23 23 1,22-1 0,-22 1-1,23-1 1,-1-22 0,-22 0-1,0 1-15,0-1 47,-22 45-31,-1 0-1,1 0 17,-1 0-17,1 22 1,-45 1-1,22 21 1,22 1 0,1 0-1,-1 0 1,23 0 0,0-22 15,0 22-16,90 0 32,-45-23-31,22 1 0,1-23-1,-1 0-15,1 22 16,22 1-1,45 22 1,-46-23 0,24 0-16,-46 1 15,-22 22 1,0-23-16,-45 23 16,23-22 15,-23 22 0,0-23-31,-23 23 47,-22-22-31,45-1-1,-45 23 1,45-22-1,-22-1 1,-1 46 0,23-24-1,0 1-15,0 0 16,23 0 0,-23 0-1,45 23-15,-23-23 16,1 0-16,22-23 15,-23-22 17,23 0-1,45-22 16,-68 22-47,23-23 15,23 23 1,-46-22 0,46-1-1,-23-22 1,22 23 0,-44-1-16,-1 1 15,-22-1 1,23 23 15,-23-22 0,22-1 16</inkml:trace>
  <inkml:trace contextRef="#ctx0" brushRef="#br0" timeOffset="39909">7778 899 0,'22'-23'157,"1"23"-157,-1-22 15,1-23 1,22 45 0,-45-45-1,45 22 1,-23-22-1,23 23 1,-22-1 0,-1-22-16,-22 23 15,0-23 1,0 0 0,0 23-1,0-23 48,-22 45-48,-1 0 1,1-23 0,-1 23-1,-22 0 1,23 0-1,-1 0 1,-44 23 0,44-23-1,1 22-15,-23 1 16,22 22 0,-22-23-1,0 68 16,45-68-15,-67 113 47,67-112-48,0-1 48,23 1-32,-23-1 0,22-22-15,-22 23 15,45-1-15,45 23 31,-68-22-47,1-23 15,22 22 1,0 1-1,-23-23 1,1 22 0,22-22-1,-23 22 17,1-22-32,-1 0 15,1 0 1,-1 0-1,113-22 79,-113 22-78,1 0-16,-23-22 15,22 22 1,1-23 47,-23 1-32</inkml:trace>
  <inkml:trace contextRef="#ctx0" brushRef="#br0" timeOffset="41626">8969 899 0,'0'22'78,"0"1"-46,0-1-1,0 1 31,0-1-30,0 1 14,0-1 1,0 0 16</inkml:trace>
  <inkml:trace contextRef="#ctx0" brushRef="#br0" timeOffset="-157344.73">0 2247 0,'0'23'93,"68"-23"-14,-46 0-79,1 0 15,44 0 1,23-45-1,23 22 1,44-22 0,0 23-1,720 44 48,-607 1-63,-23-1 15,45-22 1,0 45 0,46-22-1,21-23-15,1327 67 63,-1259-44-48,-90-1-15,45 1 16,45-23 0,-22 67-1,-68-22 1,-90-22 0,563 156 30,-541-156-46,1-1 16,0 1 0,0-23-1,44-45 1,608-247 31,-675 224-32,0 1-15,1 44 16,-1-22 0,-67 23-1,0-1 1,157-67 0,315 23 30,-473 22-30,-21 0-16,-1-22 16,-44 22-1,-24 0 1,46 45-16,90-45 31,225-23 16,-338 46-31,-22-1-16,-23-22 15,1 45 1,22-22 0,134 0 15,-21-23 0,-136 22-15,-22 23-1,-22 0 1,-46 0 109,1 0-78,-1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09:46.95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0 316 0,'23'0'16,"22"0"-1,0 0 1,-23 0 0,23 0-1,-23 22 1,23 1 15,-22-1-31,22 46 16,0 44 31,-23-89-47,-22-1 15,0 23 1,0-22 0,0-1-1,0 1 1,23-23-16,-23 22 15,0 1 17,0-1-17,0 1 17,-23-1 46,1 0-78,-1-22 15,1 0 17,22-22-17,-23-23 1,1 23-1,-1-23 1,1-23-16,22 1 16,-23-1-1,23 1 1,0 22 0,0 0 15,0 0-31,68-67 62,-23 112-62,-23-68 16,23 46 0,0-23-1,-22 22 1,-1 1-1,1 22 1,-1 0 0,-22-23-1,23 23-15,22 0 32,-23 0-17,1 0 1,22 0-1,-1 0 1,69 45 47,-91-22-63,-22-1 31,0 1-16,0-1 1,0 1-16,-22-1 31,22 23-31,-23-45 16,1 45 0,-1 0-1,1 0 1,-23 22 15,0-44-15,23 67 31,22-68-32,0 1 32,0-1 0,0 1-31,0-1 46,22-22-15,1 0 15,-1 0-15,0 0 0,-22-22-31,23-1-1,-1 23 1,1-22 0,-1 22-1,1-45 48,-1 45-63,-22-23 47,0 1 31,-22 22-47,-1 0 16,1 0 0,-1 0-32,1 0 1,-1 0 15,1 0 1,22-23 30,0 1-46,0-1 15,0 1 0,0-1 16,0 1-47,0-1 125,22-21 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14:05.37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</inkml:definitions>
  <inkml:trace contextRef="#ctx0" brushRef="#br0">9127 17061 0,'45'22'16,"22"1"15,-22-1-31,0 1 31,203-1 0,-136 1-15,-22-23-16,-23 45 16,-22-45-1,0 0 1</inkml:trace>
  <inkml:trace contextRef="#ctx0" brushRef="#br0" timeOffset="-121982">22142 2113 0,'22'0'203,"-22"22"-156,23-22-15,-23 23-17,22-1 1,46 158 46,-68-135-46,44 0 0,-21 23-1,-23-24 1,22-21-1,1 22 1,-23 0 0,22 22-1,-22-22 1,23 0 0,-1 0-16,-22 23 15,23-1 16,-23 23-31,90 202 79,-90-224-79,22-1 15,1 45 1,-1-44-16,-22-46 15,23 23 1,-23 23 0,22-1-1,-22-44 1,23-1 46</inkml:trace>
  <inkml:trace contextRef="#ctx0" brushRef="#br0" timeOffset="-120678">23266 3664 0,'-90'112'93,"45"-89"-93,0 22 16,-23-45 0,1 45-1,-1-23 1,1-22-1,-23-22-15,45-1 16,0 23 0,0 0-1,23 0 1,-23 23 15,22-1 16,23 1-31,0-1 15,0 23 16,23-22-32,-1 21 1,1 1 0,-1 23-1,1-1 1,22 91 15,0-1-31,44 405 63,-66-427-63,-23-68 15,22 23 1,-22-22 0,23-23-1,-23-1 1,0-21-1,0-1 1,0-134 109</inkml:trace>
  <inkml:trace contextRef="#ctx0" brushRef="#br0" timeOffset="-118432">23243 3709 0,'23'0'46,"-1"22"17,-22 1-47,0-1-1,22 46 16,-22-1-31,0 23 16,0-23 0,0 91-1,0-91 17,0 248 14,23-225-30,-1 45 0,23-23-1,0 1 1,0-1-16,-22-22 16,22 0-1,-23-23 1,1-44-1,-1 22 1,-22-23 0,23 1-1,-23-1 1,0 0 15,0 1 16,22-23-31,-22 22 31,-45-22 46,0 0-93,-112-45 32,-68-44 30,180 89-46,23 0-1,-1 0 1,1 0-16,-1 22 16,1-22 62,22 23 328</inkml:trace>
  <inkml:trace contextRef="#ctx0" brushRef="#br0" timeOffset="-116098">23288 5507 0,'22'0'94,"-22"23"-47,0-1-16,0 23-15,0-23 15,0 23-15,0 23-1,-44 112 48,44-135-63,0 0 15,0 22 1,22 0 0,-22 1-16,22-1 15,-22 1 1,23-23-1,-1 0 1,-22 22 0,23-22-1,-1 22 1,1-44 15,-23 22-31,0 22 47,22-67-47,-22 23 31,0-1 1,-45-22 171,23 23-203,-23-23 15,45 22 1,-67 1 0,-1 22-1,-22 22 1,-45 23-16,23 22 15,-23-22 1,0 0 0,23 45-1,-23-45 1,23 22-16,-1 1 16,46-23-1,-23 22 16,-68 23-15,-66 45 31,179-158-31,22-22-16,-22 23 15,45-1 1,-22-22-1,22-22 95,0-1-95,0 1 1,45-68 15,0-180 16,-23 180-47</inkml:trace>
  <inkml:trace contextRef="#ctx0" brushRef="#br0" timeOffset="-115188">21467 7845 0,'23'45'63,"-1"-23"-63,1 1 15,-1 22 1,23-23 0,-45 23-16,45 0 15,-22-23 1,-1 1 0,1-1-1,-23 1 1,22 22-16,-22 0 15,45 22 1,-45-22 0,22 23-16,1-1 15,22 1 17,-23-1-17,1 23 32,-23-68-31,0 1 15</inkml:trace>
  <inkml:trace contextRef="#ctx0" brushRef="#br0" timeOffset="-111380">21377 7710 0,'0'45'62,"0"-23"-46,0 1 0,0-1-1,0 1 1,0 22-1,0 0 1,0-23 0,0 1-16,0 22 15,0-23 1,0 1 0,-22-23-1,-1 22 1,23 0 15,-22 1-31,-68 22 63,45-23-63,-22 23 15,-1-22 1,-22 67-16,0-23 15,-44 1 1,21-23-16,46 0 16,-46 22-1,46-45 1,-1 46 0,-44-23-16,67 0 15,-45 0-15,45-23 16,23 1-1,-23-1 1,22 23 0,1-22-16,-91 67 62,91-68-46,0 45-16,-23-44 15,45 22 1,-45-45-16,45 22 16,-23-22 15,23-22 110,45 22-141,-45-23 15,23 23 1,-1 0 15,1 0-15,-1 0-1,23 0-15,-23 0 32,1 0-17,22 0 1,-23 23-1,1 22 1,-1-23 0,1 23-1,22 90 1,-23-112 0,1 89 30,-23-67-14,90-90 374,-45 45-375,-1 0 0,24 22 1,-46 1 15,-22-1-16,0 1 0,23-1-15,-23 1 31,22-23-16,1 22 78,-1-22-109,1-22 16,-1 22-1,-22-45 1,68 0 0,-23 0-1,0 0 1,22 0-16,0-22 16,23-1-1,-22 1 1,179-68 15,248-67 32,-428 134-63,45 1 15,-44 22 1,44 0-1,-44-23 1,44 1 0,0 0-16,-44 44 15,-46 1 1,46 22 0,-46 0 15,-67 22 94,23 1-110,-23-1 1,22 0 0,-44 1-1,-23 22 1,45-45 0,-45 45-16,45-23 15,0 1 1,-22-23-1,22 0 17,22 0-32,-44-45 62,67 22-46,0 1-1,0-1 32,22 1 0,-22-1-31,0 1 15,23 22 0,-23-45-31,45 0 63,-23 23-16,-22-1-47,0 1 93</inkml:trace>
  <inkml:trace contextRef="#ctx0" brushRef="#br0" timeOffset="-108873">20119 9665 0,'0'-22'110,"0"0"-95,-135 156 376,22-44-376,-21 0 1,-1 45 0,22-45-1,1 0 1,-1 22 0,-291 270 30,336-314-30,1-1 0,-23 23-1,68-45 1,-23 0 0,22-22-1,-22-1-15,23-22 31,22 23 110,-23-1-110,1-22 1,22 22-17,-23-22 1,1 23-1,-1-1 1,-22 23 0,23-45-1,-23 45 1,0-45 0,23 0 15</inkml:trace>
  <inkml:trace contextRef="#ctx0" brushRef="#br0" timeOffset="-106003">23468 6856 0,'0'-23'125,"22"23"-94,1 0-15,-1 0 0,23 45-1,0-45 1,0 45 0,0 0-16,0 0 31,45 67-16,-45-22 17,135 113-1,-135-136-15,0 23-1,22-23 1,-67-22-16,68 23 15,-46-46 1,23 23 0,22 0-1,-22 23-15,0-23 16,23 22 0,-23 0-1,22 1 1,1-1-1,21 23 17,1 0 15,-67-67-47,-1-1 15,1 1 16,-1-1-15,1 1 0,-1 22 15,1-1-15,-1-21 15,1-23-31,-23 22 31</inkml:trace>
  <inkml:trace contextRef="#ctx0" brushRef="#br0" timeOffset="-103313">25671 8407 0,'-23'0'31,"1"0"16,-1 0-47,1 0 31,-1 22 1,1 1-17,-23-23 17,0 45-32,-112 45 46,134-68-30,-22-22 0,45 22-1,0 1 1,-22-1 0,22 1-1,0-1 1,-23 1 15,1-23-15,22 22-1,-23-22 17,23 23 30,0-1-31,-270 338 251,91-158-267,66-44-15,-22-24 16,23-21-1,45-46 1,22 1 0,0-68-1,67 0 79,1-23-63,-23 1-15,45 22 15,-45-45 0,45 22 16,-23-22-15,0 45-17,23-45 1,-22 0-1,89-22 17,-67 22-17,68-45 32,-91 68-31,1 22-1,-1 0 1,1 0 78,-23 22 62,0 1-109,22-1-16,1 1-15,-1 22-1,23 22 1,-23-22 0,23 0-1,248 337 32,-204-292-31,-44-68-1,0 23 1,0 23 0,-22-23-1,22-23-15,0 23 16,0-22 0,22 44-1,-22-44 1,0 22-1,-22-45 1,-23 22 0</inkml:trace>
  <inkml:trace contextRef="#ctx0" brushRef="#br0" timeOffset="-99777">25693 8452 0,'630'359'453,"-563"-269"-438,45 0 1,-22 23 0,0-24-1,-22-21 1,-23-23 0,0 22-16,-1-22 15,1 0 1,-22-22-16,-1-1 15,-22 1 1,23-23 0,-1 22-1,-22 23 95,0-22-79,0-1 31,-22-22-62,22 22 32,-23 1-1,23-1 16,-22-22-16,22 23-15,-23 22-16,23-23 15,-45 23 1,23 0 0,-23 0-1,0 0 1,0 0-1,0-22 1,0-1 0,23 1-1,-23 22 1,22-23 0,1 23-1,-91 22 16,91-67-15,-1 23 0,1-1-1,22 1 1,0-1 0,-22 1 15,22-1-16,-23-22 1,1 23 0,-1-23-16,-22 22 31,-22 1 78,44-23-77,1 22 30,22 1-15,-23-23-16,1 45 0,-1-45 32,23 22-32,-22-22 94,22 23 0,-23-23 266,1 0-344,-1 0 62</inkml:trace>
  <inkml:trace contextRef="#ctx0" brushRef="#br0" timeOffset="-94924">26435 10272 0,'22'0'47,"1"0"-16,-1 0 0,113 68 48,-112-46-64,-1 1 1,23 22-1,0 22 1,0 1-16,22 21 16,1-21-1,-1 22 1,-22-45 0,23 45-1,-23 22 1,0-44-1,112 156 48,-112-179-63,-45-22 16,45-1-1,-45 1 1,22-23 93,-22-23 172,23 1-156,-1-1 250,1 23-312,-23-22 15,-23 22 485,1 22-532,-23-22-16,22 45-15,-22-22 16,-44 22 0,21 0-1,23 0 1,-67 0 0,-23 22-1,-45 0 1,0 23 15,-67-45-31,-427 247 47,471-179-47,-21-1 16,-24-22-1,1-22 1,22 22-16,23-23 15,22 0 1,23 23 0,-23-22-1,-22-1 1,-1-22 0,-44 23-1,0-46 1,0 23-1,44-23 1,-314 46 15,135-23 1,225-45-32,0 22 15,-1 1 1,-22 22-1,-44-23 1,21-22-16,1 23 16,0-1-1,22 23 1,23-22 0,-23-1-1,22 1 1,-21-23-16,-1 0 15,45-23 1,22 23 15,-179 90 1,180-90-17,22 0 1,22 22-1,-21-22-15,-1 0 16,-23 45 0,1-22-1,-23-23 1,23 22 0,-23-22-16,67 23 31,1-23-31,-1 0 15,46 0 1,-23 0 0,-45 0 15,-22 45 0,-23-23 0,45 1-31,0-1 32,23 1-32,-23-1 15,-23 1 1,23 22 0,-22-23-1,0-22 1,22 0-1,22 23-15,-44-1 16,22 1 0,-22-1-1,22 1 17,0-1-32,-135 23 46,158-45-46,-46 0 16,1 22 0,22 1-16,0-1 15,-22-22 1,-1 45 0,1 0-1,22-22 1,-45-23-1,45 22 1,-45 1 0,23-23-1,-23 0 1,23 22 15,-23 1-15,-247 22 46,337-45-62,45 22 16,0 1-16</inkml:trace>
  <inkml:trace contextRef="#ctx0" brushRef="#br0" timeOffset="-92756">18163 11306 0,'23'0'125,"-23"23"-78,0-1-16,-23 1-31,1-23 16,-46 45-1,1-45 1,-1 45-1,-22-23 1,-45 23 0,-44-22-1,-181-1 1,-741-67 62,898 23-62,-44-1-1,-23 1 1,46 22 0,-24 0-16,1-45 15,-23 45 1,46 22-1,-46 1 1,23-1 0,22-22-1,22 0 1,24 23 15,-24-1-31,-583 113 47,583-90-31,1 0-1,0-23 1,-23 23 0,23 23-1,-23-23 1,67 0-1,1 0-15,67-23 16,-45 1 0,23-1-1,0 1 1,-23 22 0,-23-45 15,68 0 16,90-23 0,0 1-16,23 22-16,-1-45 17,1 45-17,-1-23 1</inkml:trace>
  <inkml:trace contextRef="#ctx0" brushRef="#br0" timeOffset="-89906">13173 14903 0,'-23'0'16,"1"0"31,0 0-32,-1-23 16,1 23-15,-1 0 0,1-22-1,22-1 1,-23 1-16,23-23 31,-22 22-15,22-66 15,22 44-15,-22 0-1,23 0 1,-1 45 15,-22-23-15,23 23 15,-23 23 188,0-1-188,0 1-15,0-1-1,0 1 1,0-1 0,0 23-1,0-22 1,0-1-1,-23 68 32,23-68-47,-22-22 125,-1 0-78,1 0-16,-1 0-15,-22-22 15,-247-23 16,180 45-31,-46 0-1,46 0 1,-45 0-16,22 0 16,0 0-1,-23 0 1,-21 0 0,21 0-1,1 22 1,0 1-1,44-1 1,-22 1 0,45-1-1,-89 1 32,156-23-47,23 22 78</inkml:trace>
  <inkml:trace contextRef="#ctx0" brushRef="#br0" timeOffset="-87599">22074 2113 0,'-22'22'16,"-1"-22"-1,1 23 17,-23-1-17,22-22 1,-291 203 46,224-181-46,-45 23-16,-22-22 16,-23-1-1,-68 1 1,-21 21-1,-24 1 1,-21 0 0,22 45-1,-1-45 1,-44 0-16,-22 23 16,21-23-1,24 0 1,-23 22-1,-832 158 32,876-203-31,1 46 0,67-23-1,-22 45-15,0-1 16,22 1-1,68-22 1,0 44 0,-23-22-1,22-45-15,1 22 16,0 23 0,-46 23-1,46 22 1,22-68-1,-22 1 17,-113 44-1,-180 68 0,316-135-15,-1 0-1,22 0 1,-21 0-16,44-23 16,-45-22-1,45 0 1,0 45 0,-22-23-1,22 23 1,-45-45-1,45 0 1,0 0 0,-22 23-1,-46 44 17,-44 1-1,134-46-16,1-22 1,45 0-16,-1 0 16,-22 0-1,23-22 17,22-1 14,0 1-30,22 22 47</inkml:trace>
  <inkml:trace contextRef="#ctx0" brushRef="#br0" timeOffset="-78764">5058 6114 0,'23'0'218,"-23"-23"-186,67-44 93,-44 22-125,-1 45 15,1-45 1,-1 23-1,1-1 1,-1 1 0,46-1-1,-68-44 1,45 44 0,-23 1-16,1-1 31,-1 1-31,23-1 62,-23 23-46,1 0 31,-1 0-32,1-22 48,-1 22-32,1 0 0,-1 0 1,-22 22 61,-22 1-61,-1-23-17,1 0 17,-1-23-17,23 1 1,0-1-1,0 1 1,23-68 15,89-67 1,-67 112-17,0 22 1,0 23-1,23 0 1,-1 0-16,-44 0 16,-23 45-1,22 0 1,0 0 0,-22-22-1,23 44 1,-23-22-1,0 0 1,0-23 0,0 23-1,-180 180 32,135-180-31,0 0-1,0-22 1,23 22 0,22-68-1,0 1 1,0-1 0,0 1-1,0-46 1,0 23-1,22-22 1,1-23 0,-1 45-1,91-135 32,-46 90-47,0 23 16,23-1-1,-22 46 1,-1-1 0,-22 1-1,-22-1-15,22 23 16,-23 0 0,1 0-1,-1 0-15,1 0 16,-1 0-1,1 23-15,-23-1 16,0 1 0,0-1-1,0 23 17,0-22-17,0 22 32,0-23-47,-23-22 16,1 45-1,-1-45 1,1 23 0,-23 44-16,22-44 15,-22-1 1,23-22-1,22 22 1,-23-22 0,23-22 46,0-45-31,0 22-15,23-23 0,-1 1-1,23-46-15,0 46 16,23-23 0,-23 45-1,-1 0 1,1 0-1,23 0-15,-46 0 16,23 45 0,0 0-1,-22 0 17,-1 0-1,1 0-31,-1 45 47,-22-22-32,0 22 17,0-23-1,-22 1-16,22-1 1,-23 23-16,1-45 16,22 23-1,-23-1 1,1 0 0,-1 23 15,1-22 16,22-68 62,0 22-78,0 1 1,22 22-17,-22-22 32,23-1-16,-1 23 16,1 0 0,-23 23-16,22-1 16,1-22-31,22 22-1,-23 1 17,46-1-17,179 91 17,-180-113-17,1 22-15,-1 1 16,-22-23-1,22 22 1,-22-22 0,-22 0-1,22 0 1,0 0-16,22 0 16,-22-22-1,0-1 1,0 23-1,23-22 1,21-1 0,1 1-1,90 22 32,-112 0-47,-46 0 16,23 0-1,0 0 1,22 22 0,-22 1-1,23-23 1,-1 0 0,1 0-1,-1 0-15,-22 0 16,23 0-1,-23 0 1,-1 0 0,1 0 15,23 0-31,202 22 62,-225-22-46,22-22-16,-22 22 16,0 0-1,0 0 1,-23 0 0,1 0-1,-1 0 1,1 0-1,-1-23 1,1 1-16,-1-1 31,1 1 79,-1 22-110,1 0 31,-1 0-15,23 0-1,22 0 1,1 0-1,22 22-15,0 1 16,-23-23-16,-22 22 16,-22-22-1,-1 23 1,1-23 15,-23 22 63</inkml:trace>
  <inkml:trace contextRef="#ctx0" brushRef="#br0" timeOffset="-76209">2878 6766 0,'23'0'141,"-1"-45"-126,23 22-15,22-22 16,-22 0-1,23-22 1,44 0 0,1-1-1,44 23 1,0-22 0,23 22-1,22 0 1,136-45 15,-181 45-15,315-45 31,-382 68-47,0-1 15,0-22 1,0 23-1,-23 22 1,-44 0-16,44 0 16,-45 0-1,1 0 1,-1 0 0,-22-23-1,23 23-15,-1 0 16,1 0-1,-23-22 1,22 22 62,-67 0 32,23 0-110,-23 22 15,0 1 1</inkml:trace>
  <inkml:trace contextRef="#ctx0" brushRef="#br0" timeOffset="-69086">4834 6114 0,'0'-23'31,"0"1"0,22 44 94,23 1-109,-22-23 0,-1 45-16,23-23 15,-23 23-15,46 68 32,-23-68-17,-23 0 1,-22 0-16,45 0 15,-22 0-15,-23-1 16,22 1 0,-22 23-1,23 22 1,-1-23-16,-22-22 16,0 23 15,0-46-31,0 23 62,23-45-15,-1 0-31,-22-22-1,23 22 1,-1-23-16,1 23 16,-23-22-1,45-1-15,0-22 16,-1 45-16,1-45 16,0 23-1,23-46 1,-46 46 15,46-23 32,-46 45-48,1-23-15,-1 23 47,1 0 0,-1 0 0,-22-22 203,0-1 234,0 1-453,0-1-15,0 1 15,0 0-15,0-23 46,23 45-30,-1-23 155,1 23-140,-1 0-31,1 0-1,-1 23 1,0-1 15,23-22-15,-22 23-16,22-1 15,0 0 1,0 1-16,-23-1 16,1 1-1,-1-23 1,-22 22-16,0 1 31,0 22 16,-22-23-47,22 1 16,-23-23-1,1 22 1,-1-22 31,23-22 78,0-248-31,0 248-94,23-23 15,-23 22 1,22 1 15,1-1 16,-1 23 15,1 0-30,-1 0 46,1 0-63,-23 23 1,0-1 0,22 1-1,1-1 17,-1 1-32,-22-1 15,23-22 1,-1 23-16,-22-1 31,0 0-15,23-22 15,-23 23-15,0-1 30,-23 1 33,1-23-64,22-23 32,0 1-31,-23-113 46,23 113-46,0-23-1,0 22 1,0 1 0,23-1-1,-1 1 1,1 22 0,-1-23-1,0 1-15,-22-1 16,45 23-1,-22 0 32,22 0-47,90 45 78,-113-22-78,1-1 16,22 1 0,-45-1-1,0 1 1,0-1 0,0 1-16,0-1 31,-23-22 16,1 0 31,-1-22-16,23-1-46,0 1 15,0-23-15,0 0 15,0 22-15,0 1-1,0-1 1,23 23 0,-1-22-1,1-1 32,-1 23-31,1 0 15,-1 0-15,1 23 30,-23-1 1,0 1-31,22-1 15,-22 46 32,0-46-1,23-22 79,-1 0-126,45-22 17,1-1-32,-1-22 15,46 23 1,-23-23 0,44 0-1,-21 45 1,22-45-16,-23 0 15,-22 22 1,45 1 0,-68 22-1,1-22 1,-1-1 0,1-22-1,44 45 1,-45-22-1,1-1 1,44-44 31,-67 44-47,-22 23 16,-1-45-1,1 23 16,-23-23 16,-23 22-15,1 1-1,22-1-16,0-22 1,-45 45 0,22-89 31,1 89-47,22-23 15,-23 23 63,1 0 16,22-22 0,0-1-32,0 1-15,0-1 47,0 1 31,0-1 16,0 1-79,0-1-46,-23 1 31,23-1 62,0 1 32</inkml:trace>
  <inkml:trace contextRef="#ctx0" brushRef="#br0" timeOffset="-64375">9756 12116 0,'0'22'140,"-22"-22"-46,-1 0-78,23 23-1,-22-23 1,-23 0 15,0 22-31,-22 0 16,-1 1 0,-22-23-1,-22 22 1,-1 1-1,-21-1 1,44 1 0,-113-1 15,24 23 16,111 0-47,23-22 15,-22-1 1,22-22 0,0 23-1,22-23 1,-22 22 0,23-22-16,-23 0 15,0 0 1,0 0-1,0 0 1,-45 23 0,68-23-1,-293 90 63,292-68-62,-21-22 0,21 0-1,-22 0 1,23 0 15,-1 0 0,1 0 110,-1 0 328,1 0-344,-1 0-63,1 0-46,-1 0 0,-22 0-1,0 0-15,0 23 31,-112-1 32,135-22-47,-1 0-1</inkml:trace>
  <inkml:trace contextRef="#ctx0" brushRef="#br0" timeOffset="-53920">8318 12565 0,'0'-22'109,"0"-1"-46,-23 23-32,23-22-15,0-1 30,-22 1-30,22-1 0,0 1 15,0-91 0,0 68-15,0 0-1,-23 1 1,23-24 0,0 46-16,0-23 15,0 0 1,0 22 0,0 1-1,0-1 1,0 1-1,0-1 1,0 1 0,0-1-1,0 1 1,23-46 46,-1 23-62,1 23 16,-1 0 0,1-1-1,-1 23 1,1-22 0,-23-1-16,22 1 15,1 22 1,-1-23-1,1 1 1,-1-1-16,1 23 16,-1 0-1,0 0 1,23 0 46,-22 0-46,-23 23 0,0-1-1,22 1 1,-22 22 0,-22 0 15,-1-1-16,1-21-15,-1 22 16,-21 0 0,21-45-1,1 67 1,-23-67 15,0-67 32,45 44-63,0 1 15,0-23 1,0 22 0,0-21-1,22-46 1,1 45-16,22 0 15,-23 0 1,23-23 0,22 68-1,-44-45 1,22 23 0,0 22-1,22-23 16,-44 23-15,67 23 31,-45-1-47,-23-22 16,1 0-1,-23 23 1,22-23-1,-22 45 1,0-23 0,0 1 31,0-46 62,0 1-93,0-1-1,0-22 1,23-22-1,-1-1-15,23 24 16,0-24 0,22-22-1,1 23 1,22 22 0,-45 22-1,0 1 1,0 22-1,0 0 17,-45 22-32,0 68 62,-23-67-46,1 22 15,-1-45-15,23 22-1,0-44 95,23-23-79,22-45 16,-23 45-32,23 22 1,-23 23 0,23-22-1,-22 22 1,-1 0 0,23 22-1,-22 1 16,-23-1 1,22 1 15,-22-1-16,23-22 47,-1 0-31,-22-22 15,23 22 32,-23 22-47,0 1 94,22-23 234,1 0-297,-1 0-47,1 0-15,22 0 15,-23 0-31,158-23 62,-135 1-46,0-1 0,22 23-16,-22 0 15,-22-22 1,-1-1-1,23 23 1,-22-22 31,-23-1-31,22 23 124,0-22-30,1 22-79,22-23 109,-23 23-124,1-22 15,-1-1 16,1 23-16,-1 0-15,1 0 0,-23-22-1,45 22 1,-23 0 31</inkml:trace>
  <inkml:trace contextRef="#ctx0" brushRef="#br0" timeOffset="-49910">23558 6833 0,'0'-22'94,"0"-1"-63,-23 23 1,1 0-17,-46 0 48,1 0-63,-23 0 15,-45 0 1,-90 45 0,-22-22-1,-45 67 1,-90 0-16,-113-1 16,23 46-1,-45-90 1,68 0-1,-23 23 1,22-23 0,-22 22-1,22 1 1,-561 66 31,674-89-47,22 0 15,0-22 1,46-23 0,-1 45-1,23-23 1,22 1 0,23 44-1,44-22 1,-22 0-16,-22-23 15,45 23 1,-1 0 0,1 0-1,-113 0 17,-44-22-1,21 22 0,159-23-31,-24 1 16,23-1-1,23-22 1,-23 23 0,23-1-1,-23-22 1,23 0-1,-23 0 1,45 0 0,-23 0-16,1 45 15,22-22 1,45-1 15,-22 23-31,67 202 63,-158-247 202,-22 0-265,-112 0 16,-45 0 0,45 0-1,-45-22 1,0 22-1,22 0 1,-22 0 0,44 0-1,46 0 1,67 0-16,68 0 16,22 0-1,-22 0 16,22 0 1,45 22 15,22-22-32,23 23-15,-22-23 16,-1 45 15,1-23-15,-1-22-1,-22 23 1,1-1 0,-46-22-1,0 45 1,-90 0 15,45-22-31,-539 134 63,539-135-63,-67 23 15,89-22 1,-22-1-1,0 1 1,45 22 0,1-45-1,-1 0 1,0 0 0,0 22-16,22-22 15,23 23 1,23-23-1,-23 45 17,0-45-32,-202 67 78,202-67-78,-23 0 15,23 23 1,1-23 0,-1 44-1,-23-44 1,23 0 0,23 0-1,-1 0 1,-22 0-1,23 0-15,-1 0 47,1 0-31</inkml:trace>
  <inkml:trace contextRef="#ctx0" brushRef="#br0" timeOffset="-47809">2451 10182 0,'0'-44'47,"0"-1"-47,22 22 15,1 1-15,-1-46 16,1 23-1,-23 23 1,45-23-16,-23 0 16,-22 22-1,23-22-15,-1 45 16,1 0 15,-1 0 0,46 23-15,112 44 31,-113-44-31,0 22-1,1 0-15,22-23 16,-68 1-1,1-1-15,-23 1 32,0-1 15,-23 1-1,1-23-30,-1-90 31,1 45-47,22 0 16,0-23-1,0 23 1,0-22-1,22 22-15,1 45 32,-1-23-1,1 23-15,-23-22-1,22 0 1,1 22-1,22-45 1,-23 22 0,68-22 15,-45 23-15,-23 22-1,1 0 48,-23 22-48,0 1 1,0 22 15,0-23-15,0 1-1,0 21 1,0-21 15,-23 44 47,23-22-62,0-22 93,0 22 32</inkml:trace>
  <inkml:trace contextRef="#ctx0" brushRef="#br0" timeOffset="-44330">10880 10610 0,'23'0'32,"-1"0"61,-22-23 1,0-22-63,0 23-15,0-23 0,0-23-1,-22 23 1,-1-22-16,23-23 15,0 23 1,-22 22 0,-1 0-1,23 0 1,-45-23 0,0-202 46,23 203-62,22 0 16,-23 44-1,23-22 1,0-22 0,-22 22-1,22-23 1,0 1-1,0 44 1,0-22 62,0 23 63,0 0-110,0-1 0,0 1 16,0-1-47,0-44 31,0 22 48,0 22-64,0 1 1,0-1 62,-23 1-31,23-23 47,0 22-63,0 1 16</inkml:trace>
  <inkml:trace contextRef="#ctx0" brushRef="#br0" timeOffset="-40234">9239 12430 0,'-22'0'109,"22"-22"-78,22-1-15,23 1 0,0-1-1,0 1 1,0 22-1,0-45 1,0 45 0,45-23 15,-68 23-15,68 0 30,-67 0-30,-1 0 15,1 23 1,-23-1-1,0 1 16,-45-23 31,22-23-63,23 1-15,0-23 16,0 0 0,0 0-1,0-22 1,45 22 0,0-45-1,0 45 1,23 22-1,-1-44 1,23 22 0,0 0-16,0 22 15,-23 23 1,-22 0 0,113 113 46,-136-68-46,-22 0-1,0-23 1,0 23 0,-22 23-1,-23 22 1,22-45-16,-22 22 15,23-45 1,22 1 0,-23-23 15,23-23 0,0-44 16,45-158 0,-22 113-47,44 67 16,-44 0-1,22-23 1,-45 46-1,44 0 1,-21-1 0,-1 23-1,1 0-15,-1 0 16,1 0 0,-1 0-1,1 23 16,-23 21-31,45 1 47,-23-22-31,1 22 0,-1-23-1,1 1 1,22 22-1,-45-23 1,22 1 0,-22-1-1,23-22 1,-23 23 15,22-23 16,-22-23 16,23 23-32,-23-22-31,0-1 15,22 1 17,-22-1-17,23 1 1,-1-1-16,23 1 16,-23-1-1,23 1 1,23-1-1,-1 1 17,1 22-32,67-67 47,-90 67-32,-23 0 1,-22-23-1</inkml:trace>
  <inkml:trace contextRef="#ctx0" brushRef="#br0" timeOffset="-33964">7891 15645 0,'292'-135'110,"-225"112"-95,-22 1-15,23-1 16,-1 1-1,-22-1-15,-22 23 16,22 0 0,-1-45-1,1 23 1,-22-1 0,-1 23-16,1-22 31,-1-1-16,1 23-15,-1 0 79,1 0-48,-23-22 0,0 0 0,0-1-15,0 1-16,22-46 16,1 1-16,-1 22 15,23 0 1,68-45 15,-46 90 0,-22 45 16,-45-23-31,0 46-1,0-23-15,0 22 16,0 1-16,-23-1 16,23-22-1,-22 0 1,22-23 0,0-67 30,0 0-30,0-67 0,0 22 15,180-157 16,-158 202-32,46 22-15,-23 1 16,-23 0 0,23 22-1,23 0 1,-1 0 0,0 0-16,1 0 15,-23 0 1,22 44-16,-44-21 15,-1-1 1,-22 23 0,-67 113 93,44-136-78,23 1-15,-22-23 46,22-23-46,0-22-16,0 0 16,22-67 15,23 67 0,135-292 16,-113 292-31,-22 22-16,0 23 15,0 0 1,0 0 0,0 0-1,-22 23 1,-1 44-1,1-44 1,-1-1-16,-22 1 16,23-23-1,-1 22-15,1 46 32,-1 22 30,-22-68-46,0 0 15,-22 1 16,22-1-16,-23-22 32,23 23 30,0-46 204,0 1-250,23 22 16,-23-23-17,22 23 64,-22-22-63,0 0 46,0-1 32,0 1-46,0-1 77,23 23-62</inkml:trace>
  <inkml:trace contextRef="#ctx0" brushRef="#br0" timeOffset="-28061">8183 14139 0,'0'-23'78,"90"-67"16,-45 45-79,0 45 1,-23-45 0,23 0-1,23 0-15,-23 23 16,-23-1-1,23-22 1,-23 45 0,1 0-1,-1 0 17,1 0 280,-23-22-124,22-1-157,-22 1-16,23 0 1,-23-23 15,45 45-31,22-23 63,-67 46-32,0-1-15,0 1-1,0-1 17,0 23-17,-22-23 16,22 1-15,0-1 0,-23-44 31,23-1-32,0-44 1,0 0-1,23 22 1,22-45 0,-23-23-1,46 46 1,22-46 0,-23 46-1,23 45-15,-23-1 16,1 23-1,-23 0 1,0 0 0,0 68-1,-23-24 1,1 69 31,-23-91-47,0 23 15,0-22 1,0 44 0,-23-67-1,1 45 1,-1-22 0,1-1 30,22-44 1,22-1-15,-22-22-32,45-90 31,0 23-16,-22 22 1,44-22 0,0 22-16,1 45 15,22 0 1,-23 22 0,1 23-1,-23 0 1,-23 0-1,23 0-15,-23 23 16,1-1 0,-23 23-1,0-22 1,0 22 0,0 0-1,-23 45 32,1-90-31,22 22 15,0-67 63,22 0-79,-22 23 1,45-23 0,-45 22 15,45 1-31,23-1 62,-23 23-46,-23 45-16,23 0 16,-45-22-1,23 44 1,-1-22-1,-22-22 1,23 44 0,-23-22-1,0-23 1,0 23 0,0-22-16,0-1 15,0 1 16,0-1-15,0 1 31,22-23 15,-22-23-30,23 1-17,-1 22-15,23-45 16,0 22 0,22-22-1,1 23 1,-1-1 15,68 1-31,360-113 63,-473 113-63,23-1 15,-22 23 1,-1-22-1</inkml:trace>
  <inkml:trace contextRef="#ctx0" brushRef="#br0" timeOffset="-25926">10093 5507 0,'0'-22'31,"0"-1"1,0-22-1,-22-67 16,0 89-32,22-22 1</inkml:trace>
  <inkml:trace contextRef="#ctx0" brushRef="#br0" timeOffset="-25524">9891 5080 0,'-45'0'15,"23"-45"1,-23 0-16,-23 0 16,23-22-1,0 22 1,-44-23-1,44 23 1,-45-22 0,45-1-1</inkml:trace>
  <inkml:trace contextRef="#ctx0" brushRef="#br0" timeOffset="-25210">8250 4181 0,'-135'0'16,"1"-45"0,21 22-1,-22 1 1,45-23 0,-22 23-1,22 22 1</inkml:trace>
  <inkml:trace contextRef="#ctx0" brushRef="#br0" timeOffset="-24837">6744 4248 0,'-22'0'0,"-23"0"15,-23 0 1,1 0 0,0-22-1,-1-1-15,-67 1 47,90-1-47,-67 1 63,89 44-48,1 1 1</inkml:trace>
  <inkml:trace contextRef="#ctx0" brushRef="#br0" timeOffset="-24493">6047 4203 0</inkml:trace>
  <inkml:trace contextRef="#ctx0" brushRef="#br0" timeOffset="-24079">5463 4406 0,'-22'0'0,"-1"0"16,1 22-1,-1-22 1,1 23 0,-1-23-1,1 22 17,-23 23-1</inkml:trace>
  <inkml:trace contextRef="#ctx0" brushRef="#br0" timeOffset="-23815">4991 5170 0,'-67'157'47,"67"-112"-47,-45 23 16,0 44-1</inkml:trace>
  <inkml:trace contextRef="#ctx0" brushRef="#br0" timeOffset="-23411">4699 6091 0,'0'68'47,"0"-23"-47,0 0 16,-23 0 0,1 0-1,22 22 1,0 1-1,0-1 1,0-22-16,0 22 16,22 1-16</inkml:trace>
  <inkml:trace contextRef="#ctx0" brushRef="#br0" timeOffset="-23086">4789 7238 0,'22'0'16,"1"22"-1,-23 1-15,45-23 16,-23 22 0,1-22-16,-1 0 15,1 45 1,21-22 0,1-23-16,-22 0 15,22 22 1</inkml:trace>
  <inkml:trace contextRef="#ctx0" brushRef="#br0" timeOffset="-22765">6092 7687 0,'68'0'0,"-1"0"16,1 0-1,-1 0 1,113-22-1,-113-1 1,226-66 15</inkml:trace>
  <inkml:trace contextRef="#ctx0" brushRef="#br0" timeOffset="-22499">8070 7305 0,'68'-45'15,"-1"23"-15,23-46 16,-22 23-1,-1-22 1,23-23 0,0-67 15</inkml:trace>
  <inkml:trace contextRef="#ctx0" brushRef="#br0" timeOffset="-22185">9149 6114 0,'23'-67'16,"134"-203"46,-134 247-62,-1-22 16,-22 23-1,23-1 1</inkml:trace>
  <inkml:trace contextRef="#ctx0" brushRef="#br0" timeOffset="-21827">9689 5237 0,'0'-45'0,"0"23"16,0-1 0,0 1-1</inkml:trace>
  <inkml:trace contextRef="#ctx0" brushRef="#br0" timeOffset="-19509">3215 3844 0,'-22'-23'0,"22"-22"15,0 23 1,45-1 78,-45 46-79,45-23-15,-23 45 16,46 0-1,-46 22 1,46 23 0,-46-23-1,45 46 1,1-46 0,-1 46-1,1-23 1,-1-68-1,-22 23-15,-22-45 32,44 0-1,-67-67 0,0 22-15,0 0-1,0-23 1,-45 1-16,0-46 16,45 46-1,0 22 1,0 0 0,0 0-1,0-22 1,0-1-1,23 46 17,-1 22-17,1 0 17,22 45 14,-23 0-46,23 0 16,-45 22 0,67-22-1,-67 0 1,45 0 0,-22-23-16,22 1 15,-23-23 1,1 45-1,22-45 1,22 22 0,-44-22-1,22 0 1,-23 0 0,1 0 15,-23-45 16,0 23-32,-45-23-15,22-22 16,-22 22 0,0-45-1,23 22 1,-23-22-1,22 23 1,-22-68 0,45 68-1,-22-23 1,22 22 0,0 1-1,0-1 16,0 46-15</inkml:trace>
  <inkml:trace contextRef="#ctx0" brushRef="#br0" timeOffset="-18743">4609 3731 0,'22'0'156,"-22"23"-140,23 22 0,22-23-1,-45 1 1,45 22 0,-23-23-1,1 1 1,-1-23 15</inkml:trace>
  <inkml:trace contextRef="#ctx0" brushRef="#br0" timeOffset="-16079">9262 9351 0,'-23'0'16,"1"-23"-16,-23 23 16,22-22-1,1-1 1,-23 1 0,45-1-1,-22 23-15,-1 0 16,1 0-1,-1 0 1,23-22 0,-45 22-1,-22 0 17</inkml:trace>
  <inkml:trace contextRef="#ctx0" brushRef="#br0" timeOffset="-15727">8430 9486 0,'-135'67'15,"-404"180"48,494-224-63,0-23 15,45 22-15,-45 1 16,22-1 15</inkml:trace>
  <inkml:trace contextRef="#ctx0" brushRef="#br0" timeOffset="-15438">7239 10430 0,'0'45'16,"0"-23"-1,0 1 1,0-1 15,0 1 0,0-1-31</inkml:trace>
  <inkml:trace contextRef="#ctx0" brushRef="#br0" timeOffset="-15183">7239 11329 0,'0'22'0,"22"23"16,-22 23 0,0-23-16,0-23 15,0 1 1,0 22-1,0-23 1</inkml:trace>
  <inkml:trace contextRef="#ctx0" brushRef="#br0" timeOffset="-14958">7306 11644 0</inkml:trace>
  <inkml:trace contextRef="#ctx0" brushRef="#br0" timeOffset="-14716">7351 11644 0,'113'0'63</inkml:trace>
  <inkml:trace contextRef="#ctx0" brushRef="#br0" timeOffset="-14078">8363 12767 0,'45'45'16,"22"45"-16,-22-45 16,0-22-1,-23-23 1,23 22 0,-22-22 15,-1 0-16</inkml:trace>
  <inkml:trace contextRef="#ctx0" brushRef="#br0" timeOffset="-13768">9284 12947 0,'68'0'15,"-1"-22"1,1 22-1,22 0-15,22-23 16,0 1 0,1-23-1</inkml:trace>
  <inkml:trace contextRef="#ctx0" brushRef="#br0" timeOffset="-13405">11555 12520 0,'22'-22'16,"23"-1"-16,22 1 16,-44-1-1,-1 23-15,23-22 16,-45-1 0,45 23-1,-45-22 1</inkml:trace>
  <inkml:trace contextRef="#ctx0" brushRef="#br0" timeOffset="-13154">12004 11846 0,'23'-158'0,"-1"46"15,1-45 1,-1 22 0,1 22 15,-23-21-31,0-1 15</inkml:trace>
  <inkml:trace contextRef="#ctx0" brushRef="#br0" timeOffset="-12880">11847 9621 0,'-45'-113'0,"-23"23"16,1 0 0,22-22-1,-22 22 1,-23 0 15,-45-22 0</inkml:trace>
  <inkml:trace contextRef="#ctx0" brushRef="#br0" timeOffset="-12587">10880 8744 0,'-22'0'16,"-1"0"31,-44 0-16,44 22-15,-44-22-1,22 0 1</inkml:trace>
  <inkml:trace contextRef="#ctx0" brushRef="#br0" timeOffset="-12265">9127 9216 0,'-495'45'47,"406"-45"-32,-24 0 1,68 0 0,-22 0-1,-23 0 1</inkml:trace>
  <inkml:trace contextRef="#ctx0" brushRef="#br0" timeOffset="-10155">9060 8025 0,'0'-23'16,"22"-22"0,-22-22-1,0 44 1,0 1-1,22 22 32,-22 22-31,23-22-16,-1 45 31,1 45 0,22 67 1,-23-89-17,1-46 1,22 23 0,0 0-1,0-45-15,0 45 16,0-45 15,-23 0 0,1 0 16,-23-22-31,0-23 15,0-158 0,0 114-15,0-24 0,0-44-1,0 22 1,22 45-1,-22 45 1,45-22-16,-23 67 16,1-23-1,22 23 1,-23 23 0,1 22-1,-1-23 1,-22 23-1,68 45 17,-1 0-1,-22-45-15,23 22-1,-23-22 1,22-22-16,-22-1 15,0 23 1,-23-45-16,23 0 16,-45 23-1,23-23 17,-23 22-1,22 1 16,-22-46 0,23 23-47,-23-22 31,22 22-31,-22-23 15,0 1 17,0-1-17,0 1-15,0-46 16,0 1 0,-22 22-16,-1-23 15,1 1 1,-1 0-1,1-1 1,-1 1-16,23-23 16,-22-45 15,-23 45 16</inkml:trace>
  <inkml:trace contextRef="#ctx0" brushRef="#br0" timeOffset="-8624">10790 7935 0,'0'-23'31,"68"-22"32,-46 23-63,1-23 15,67 22 1,-45-22 0,0 45-1,-1 0 1,1 23-1,0-1 1,-22 23 0,22 0-1,-45 0 1,0-22-16,0 44 16,0-22-1,-68 22 16,23 1-15,-44 44 31,66-89-47,1 22 16,-23 22 15,22-44-16,1-23 1,-1 0 0,1 22-1,269-202 173,-180 135-173,1 23 1,-1-1 0,1 1-1,-1-1 1,-22 23 0,-22 0-16,22-22 15,-45-1 1</inkml:trace>
  <inkml:trace contextRef="#ctx0" brushRef="#br0" timeOffset="-3325">11824 13150 0,'23'-23'141,"-1"23"-79,1 0-15,-1 0-15,23 0 77,-22-22-109,22 22 16,-23-23-16,1 23 15,22 0 1,22-22-16,-22 22 15,0 0 1,0 0 0,-23 0-1,23 0-15,0 0 16,0 0 0,-22 0-1,22 0 1,89 0 15,-21 0 0,67 0 16,-90 0-47,-23-23 16,0 23-1,1 0 1,-1-22 0,-22 22-16,-22 0 15,22 0 1,-23 0 0,23-23-1,-22 23 1,-1-22-1,23 22 1,-22 0 0,66-45 31,-66 45-47,-1 0 15,23-23 16,0 23-15,0-22 0,23-1-1,-23-22 1,45 23 0,-45-1-16,-1-22 15,1 1 1,0 21-1,-22-22 1,44-67 15,-44 22 1,-23 45-1,-23 22-31,1-22 31,22 0-15,0 0-1,0-22-15,22 0 16,23-46 0,-22-22-1,22 0 1,22 1-1,1 21 1,-1-22 0,23 45-1,-45-22 1,45-68 15,-90 113-15,22 22-16,1 0 15,-23 0 1,0-23 0,0 1-1,0-45 1,-23 22 0,23 0-1,-45-45 1,23 23-16,-23-23 15,45 0 1,-23 22 0,1-21-1,-1 21 1,1-22 0,-90-247 30,89 270-30,-22-1-16,23 1 16,-23 45-1,45 22 1,-45-23 0,45 23-1,-23 0 1,1-22-1,-1-1 1,23 23-16,-22 1 16,22-1-1,0 22 17,0 1 30,22 22-31,-22 22 47,0 1-62,0-1 31,0 1-31,0-1 15</inkml:trace>
  <inkml:trace contextRef="#ctx0" brushRef="#br0" timeOffset="-2299">12117 16364 0,'22'-292'94,"-22"269"-94,22 1 31,-22-1-15,23 1 0,-23-1-1,0 1 1,0-23-1,0-23 1,-23 1 0</inkml:trace>
  <inkml:trace contextRef="#ctx0" brushRef="#br0" timeOffset="-1939">11869 14768 0,'-22'-112'16,"-23"-23"0,0 0 15,-23-112-15,23 44 30,-22 136-46,45 22 16</inkml:trace>
  <inkml:trace contextRef="#ctx0" brushRef="#br0" timeOffset="-1636">11083 13217 0,'-23'-45'31,"-44"0"16,44 23-47,1 22 16,-46-45-1,46 22 1</inkml:trace>
  <inkml:trace contextRef="#ctx0" brushRef="#br0" timeOffset="-1323">10228 12812 0,'-314'-112'62,"201"90"-46,23-1-16,23 1 16,0 22-1,-23 0 1,22 0-1</inkml:trace>
  <inkml:trace contextRef="#ctx0" brushRef="#br0" timeOffset="-1004">8812 13015 0,'-45'45'31,"0"-23"-16,23 1-15,-1-1 16,1 1 0,-23 21-1,45-21 1</inkml:trace>
  <inkml:trace contextRef="#ctx0" brushRef="#br0" timeOffset="-669">8363 14184 0,'0'67'15,"0"0"1,0 1 0,-23-1-1,23-22-15,0 23 31,0-1-31,0-22 16</inkml:trace>
  <inkml:trace contextRef="#ctx0" brushRef="#br0" timeOffset="-358">8250 15600 0,'0'45'16,"0"44"-1,23 1 1,-23-45-1,22 23 1,1-1 0,-23-22-1,45 68 17</inkml:trace>
  <inkml:trace contextRef="#ctx0" brushRef="#br0" timeOffset="574">11622 16611 0,'22'0'15,"113"-112"32,-112 89-47,22-22 16,-45 23-1,22 22 1,-22-23 0,23 1 15,-23-1-16,22 23 1</inkml:trace>
  <inkml:trace contextRef="#ctx0" brushRef="#br0" timeOffset="2894">10948 17600 0,'0'-90'78,"22"90"-63,1 0-15,-1 0 16,1 0 0,-1 23-1,23-1 1,0 1-1,-23 22 1,46-45 0,-1 45 15,-22-23-31,225 180 62,-180-157-62,-45-22 16,-23-23 0,23 0-1,-22 0 17,-1-23-1,-22-22-31,0 23 15,0-46 1,0 1 0,-22 0-1,-1-1 1,1-157 46,44 225 17,1 0-33,-1 0-30,1 0 15,-23 45-15,45 0 15,67 68 16,-89-68-47,22-23 16,-1 23-1,46-22 1,-22 22 0,-1-1-1,46-21 1,-68-23-1,0 0-15,-1 0 16,-44-23 0,23 23-1,-23-44 1,-23 21 15,23-22-15,-67-45 31,45 68-47,-23-46 15,22 23 1,1 0 0,-1-45-1,1-22 1,-23 22-1,45 23 1,-23-23 0,1 45-1,22-23-15,-23 23 16,23 23 15,0-1 0,0 1 63</inkml:trace>
  <inkml:trace contextRef="#ctx0" brushRef="#br0" timeOffset="4754">12971 17645 0,'0'-67'62,"22"67"-62,-22-23 16,23 23-1,22-22 1,-23-1 0,23 1-1,22 22 1,1 0 0,-1 0-1,1 0 1,-1 22-16,-22 1 15,-45 22 1,23 22 0,-23-44 15,-45 111 0,0-66 16,45-46-31,-23-22-1,1 23 32,44-23 63,1-45-79,157-45 16,-46 90-32,-21 0 1,22 0-16,-23 45 16,23 22-1,-45-22 1,-45 23-1,-23-46 1,1 23-16,-23-22 16,-23-1-1,23 1 1,-67 22 31,22-23-47,-112-22 62,134 0-62,-44 0 16,44 0 0,1 0-1,-1 0 1,1 0-1,-1 0 32,1 0-15</inkml:trace>
  <inkml:trace contextRef="#ctx0" brushRef="#br0" timeOffset="7057">22501 1101 0,'23'23'31,"-1"-1"-31,1 23 16,22-22 0,-23 22-1,23 0 1,0 45-1,45 89 32,-68-111-47,23-23 16,-22-23 0,22 23-1,-23-22 1,23-1-1,-45 23 1,45-45-16,-45 23 16</inkml:trace>
  <inkml:trace contextRef="#ctx0" brushRef="#br0" timeOffset="10086">27941 10272 0,'67'0'62,"-22"-22"-46,0-23-16,23 22 15,-1 1 1,1-23 0,44 45-1,-67 0 1,0 23 0,-23-1-1,1 23 1,-23-23-1,0 68 17,-23 0-17,-179 405 32,180-383-31,-1-22-16,1 0 15,-1-45 1,-22 0 0,45 0-16,-22-45 15,22 22 1,-23-22-16,23 23 47,-22-1-16,44-22 94,-22-22-125,23 22 16,-1-23 15,1 23-15,-1-22-1,23-1-15,0-22 16,67 0-1,-22-22 1,45 0 0,-22-1 15,21 23-31,-44-22 16,180-46 46,-225 91-62,23 22 16,-1 0-1,0 0 1,-22 0 0,-22 0-1,-1 0 1,1 0-1,-23-23 1,0 1 0,-23-1 93</inkml:trace>
  <inkml:trace contextRef="#ctx0" brushRef="#br0" timeOffset="12605">18433 11688 0,'0'-22'15,"0"0"1,22-23 0,23 22-1,45-44 1,-22 22 0,44 22-1,-22 23 1,-23 0-1,-22 0 1,0 0 0,-22 45 15,-23-22-31,-23 89 47,-22-67-47,23 22 15,-46 23 1,23 0 0,0-22-1,0-1-15,23-22 16,22-22 0,-22-1-1,44-44 48,0 22-48,23-45 1,135-23 15,-90 68 0,225 90 16,-248-22-31,-67-24-16,0 1 16,-22-22-1,-1-1 1,1 1-1,-23-1 1,45 1 0,-68 22-1,46-23 1,-23 1-16,23-1 31,-1-22-31,-44 23 47,44-23-31,1 22-1,-1-22 1,1 0 0,-1 0 15,1 0 0,22-22 0</inkml:trace>
  <inkml:trace contextRef="#ctx0" brushRef="#br0" timeOffset="19328">14859 3259 0,'22'-45'47,"1"23"-31,44 22 0,-22 0-16,0 0 15,23 22 1,21 1-1,-21-1 1,-1-22 0,1 23-1,-23-1 1,-23 1 0,23-23-1,-22 45 1,-1-45-16,23 0 47,-22 0-32,-1 0 95,-22-23-79,0 1 110,-22 22-110,-1 22-16,23 1 1,-22-1 0,-1 1-16,1 22 15,-46 22 1,46-22 0,-46 22-1,46 23 1,-23-45-1,22 0 1,1 0-16,-46 68 63,46-91-63,22 1 15,0-1 1,-23 0-1,46-22 110,22-22-109</inkml:trace>
  <inkml:trace contextRef="#ctx0" brushRef="#br0" timeOffset="20313">15601 1416 0,'-23'0'16,"23"23"-1,-22-23 16,22 22-31,-23-22 16,23 23 15,0-1 1,23-22-17,-1 67 32,-22-22-31,0 23-1,0 22 1,23 0 0,-1-23-1,23 45 1,-45-67-16,22 23 15,1-23 1,-1 45 0,1-45-1,-1 0 1,23 0 15,-22 45 16,-23-46-47,0-21 16,22-1 62</inkml:trace>
  <inkml:trace contextRef="#ctx0" brushRef="#br0" timeOffset="21272">15376 2720 0,'22'0'94,"1"0"-78,22-23-1,0 1 1,45-1-1,337-201 48,-337 179-63,-1-23 16,-66 46-1,22-23-15,-23 45 16,1 0-1,-1-23 1,1 23 15</inkml:trace>
  <inkml:trace contextRef="#ctx0" brushRef="#br0" timeOffset="22273">15106 1551 0,'-22'0'16,"44"0"109,23-23-110,22-21 1,1 21-16,179-112 62,-134 90-62,-69 0 16,24 23 0,-23-1-1,0 1 1,-23 22 0,1 0-1,-1 0 32,-22-23 31</inkml:trace>
  <inkml:trace contextRef="#ctx0" brushRef="#br0" timeOffset="23722">16455 1956 0,'22'0'109,"-22"22"-62,0 1-15,0-1-17,0 0-15,0 1 16,0 22 15,23 0 16,-1-23-47,-22 23 31,23-22 0,-1-23 48,1 22-33,-23 1 111,0-1-126,0 1 31,0-1-15,0 1-15,0 22 14,0-23 1</inkml:trace>
  <inkml:trace contextRef="#ctx0" brushRef="#br0" timeOffset="28689">21063 13060 0,'382'22'250,"-337"-22"-234,22 0-1,-22 0 1,0 0-16,0 0 16,0 23-1,0-23 1,22 0-1,-44 0 17,-1 0-17,1 0 1,-1 0 15,68 0 16,-45 0-31,23 0-1,-23 0 1,22 0 0,-44 0-1,-1 0-15,0 0 16,-22 22-1,0 23 1,0-23 0,-22 23 15,22-22-15,-45-1-1,-112 271 63,157-226-78,-45-22 16,45-23 0,-23 1-1,1-1-15,22 23 16,0-22-1,0-1 1,-23 1 0,1-1-1,22 1 1,-23 22 0,1 0-1,22 0 1,-23 112 46,1-135-62,22 1 94,0-46-16,45 1-62</inkml:trace>
  <inkml:trace contextRef="#ctx0" brushRef="#br0" timeOffset="29569">22928 13509 0,'-22'0'16,"22"23"15,0-1 16,45 68 16,0-23-48,0 1-15,0-23 16,-45 67-1,45-44 1,0-1-16,-23 46 16,23-46-1,0 0-15,-23-22 16,-22 23 0,0-23-1,0-23-15,0 1 16,23-1-1,-23 1 1,0-1 62</inkml:trace>
  <inkml:trace contextRef="#ctx0" brushRef="#br0" timeOffset="30656">22771 14948 0,'270'-135'172,"-225"112"-156,0-22-16,22 23 15,-22-23 1,-22 23-16,44-1 15,-45 1 1,1-1 0,-1 23-16,1-22 15,-1 22 1,1 0-16,-1 0 16,23 0-1,23 0 16,-46-23-15,1 23 31</inkml:trace>
  <inkml:trace contextRef="#ctx0" brushRef="#br0" timeOffset="32028">22479 13464 0,'45'0'63,"-23"0"-48,23 0 1,0 0 0,0 0-1,23 0-15,-24 0 16,1 0 0,23 0-1,-1 0 1,-22 0-1,0 0 1,-22 0 0,-1 0-1,23-22 17,-22 22-17,22-23 32</inkml:trace>
  <inkml:trace contextRef="#ctx0" brushRef="#br0" timeOffset="33572">23895 14386 0,'0'-23'47,"22"1"-31,1-1 0,-1 1-1,23-23 16,68 0 48,-68 45-64,-45 22-15,0 1 16,22 22-16,-22-23 15,23 23 1,-23-22 0,0 44-1,0-22-15,0-22 16,-23 22-16,1 22 16,22-44-1,0 44 1,-23-22-1,1-23-15,22 23 16,0 90 15,-23 45 1,23-135-32,0 0 15,-22-23 16,22 23-31,-23-45 47,248-202 156,-158 157-203,-22 23 16,0-23-16,0 22 16,0 23-1,0 0 1,-22 0 0,22-22-16,-23-1 15,1 23-15,-1 0 16,1 0 15,-1-22-15,1 22-1,-1 0 17</inkml:trace>
  <inkml:trace contextRef="#ctx0" brushRef="#br0" timeOffset="42879">16837 11194 0,'-23'0'15,"1"0"17,-1 0-17,68 0 110,-22 0-109,44 0-16,1-23 16,22 23-1,0 0 1,-1 0-1,46 0 1,0 23-16,-22-23 16,21 22-1,-44 23 1,23 0 0,-46-22-1,-22-1 1,0-22-1,0 23 1,-22-23 0,-1 0-16,-22-23 15,0 1 1,22 22 15,-22 22 141,0 1-141,0-1 1,-22 23-32,0 0 15,-46 45 1,23 0-1,-45 22 1,23-22 0,-23 45-1,22-45 1,23 22 0,1-44-1,-1-1 1,22 1-16,-22 22 15,23-45 1,22 22 0,-45-22-1,22 0 1,23-23 0,0 1 15,0-1 0,0-44 16</inkml:trace>
  <inkml:trace contextRef="#ctx0" brushRef="#br0" timeOffset="43726">17241 9261 0,'0'22'47,"0"1"-16,0-1-15,0 1 0,23 22-16,-1-23 15,46 23 1,-46 23 0,46-1-1,-23-22 1,0 22-1,-23 23 1,23-22 0,0-1-1,-22 1-15,-1-1 16,0-22 0,1-22-1,-23 21 1,0-21-1,22-1 1,-22 1 0</inkml:trace>
  <inkml:trace contextRef="#ctx0" brushRef="#br0" timeOffset="44895">16859 10542 0,'23'0'31,"-1"0"-15,1 0 0,22 0-1,-23 0 1,46 0-1,-1-45 1,45-22 0,1-23-1,-1 0 1,-44 45 0,-23 0-1,22 0 1,-44 23-16,-1-1 15,0 1 1,23-1 31,-22 23 15,-1 0-15,-22-22-31,45-1 15,-45 1 0,23 22-15,-1 0 0,-22-23-16,23 1 15,-1 22 1,1-23 0,-1 23 15,1 0-16,-1-22 48,-22-1 31,0 1-63</inkml:trace>
  <inkml:trace contextRef="#ctx0" brushRef="#br0" timeOffset="46295">16185 9733 0,'22'-45'16,"23"0"-1,0 0 1,0 0-1,0 0 1,23 23 0,-1-23-1,46 0 17,44 22-17,-45 23 32,-44 0-47,-23 0 16,-23-22-1,23-23 1,0 22 0,-22 1-16,-1-1 15,-22 1 1,23 22-1,-23-23 1,22 1 0,-22-1 15,0 1 78,22 0-62,-22-1-31,0 1 15,23 22-31,-23-23 16,22 23-1,1-22 1,-23-1 0,22 1 15,1 22 0,-1-68 16,1 68-31,-1-22 15,1 22-16,-1-23 1</inkml:trace>
  <inkml:trace contextRef="#ctx0" brushRef="#br0" timeOffset="48363">17961 9463 0,'22'0'63,"1"0"-32,-1-22-16,1-1 17,44 1-1,23 22 0,0 22 0,-68 1-15,-22 22 0,23 45-1,-23-45 1,0-23 15,0 0-31,-23 23 16,-22-22-16,23 22 15,-23-23 1,23 23 0,-23 0-1,22-45 1,1 23 0,22-1-1,-23 1 16,46-23 63,-1 0-78,1-23-1,-1 1 1,1-1 0,-1-22-1,23 45-15,-23-22 16,1-1 0,224 136 62,-202-68-63,0 0 1,0-23-16,0 1 16,-23 44-1,1-44 1,-23-1-1,0 23 1,0-23-16,0 1 31,0-1-15,-23-22 0,1 23 30,0-23-14,-23 22-17,22 1 17,1-23-17,-1 0 1,-22 22-1,23-22 1,-23 23 0,0-23-1,0 0 1,22 0 0,1 0-1,-1 0 32,1 0-31</inkml:trace>
  <inkml:trace contextRef="#ctx0" brushRef="#br0" timeOffset="76807">18500 2810 0,'-22'0'156,"-1"45"-140,1-23 0,-68 91 15,22-24 0,-66 46 16,111-90-47,-22 0 16,45-22-1,-45-1 1,45 1 0,-22-1-1,336-359 188,-224 247-203,-22 23 16,-23-1 0,-23 46-1,1-1 1,-1 23 15,1 23 172,-23-1-172,22 1-31,1-1 32,-23 1-17,22-23 1,-22 22 0,23 1-1,-1-1 1,23 1-1,135 89 32,-68-67-47,-22 0 16,22 0 0,-44-23-1,-23 23 1,-23-45-1,-22 23 1,0-1 15,-22-22-15,-1 23 0,-22-23-1,-22 22 1,-158-22 31,135 0-47,-269 23 109,314-1-93,22-22-16,23 23 15,-45-1 1,45 1 0,-45-23-1,45 22 1,-22 0-1,-1-22 1,23 23 0,-45-23 46,23 22-62,-1-22 125,1 0-62,-1 0-63,1 0 15,-23 23 32,-22-1 0,44-44-16,23-1 1,0-22-1,23 1-16,22 21 1,-23-22 0,68-90 15,-23 68-15,23-46 30</inkml:trace>
  <inkml:trace contextRef="#ctx0" brushRef="#br0" timeOffset="82197">18455 3124 0,'23'0'47,"-1"0"-31,1 0-1,-1 23 1,1 22 0,-1 22-1,-22 23 1,0 0-16,23 45 16,-23-23-1,90 405 63,-68-449-78,0 44 16,23 23 0,-22-23-16,22-44 15,-23 22 1,1-23-1,-1 46 1,23-23 0,-22 22-1,-1-22-15,1 22 16,-1-44 0,1-1-1,-1-44 16,1 21-31,111 316 63,-111-270-63,22 0 16,22 45-1,-44-23 1,22-44-1,0-1 1,-23 1-16,23-1 16,0 23-1,-22 0 1,22-23 0,0 23-1,-23 0 1,23-23-1,-23-22 1,-22 0 0,23-22 15,-1-23-15,-22 22-1,0 1 63,0-1-46,0 1 108,23-23 16,-23-23 844,22-22-843,-22 23-142,23 22 1,-23-23-16,0 1 16,22 22-1,-22-23 1,23 1-1,-1-23 17,1 0-17,22 23 1,-23-23 0,1 0-1,-1 22-15,1-22 16,-23 0 15,22 0-31,23 0 47,-45 0-47,22 45 31,-22-22-15,23 22-1,-1-23 17,-22 1-17,0-1 32,23 1 31,-46 22 94,1 0-156,-1 0 15,1 22-31,-23 46 47,0-46-47,-90 203 78,113-202-62,22-1-16,-23-22 15,23 23 17,-22-23-17,22 22 1,0 1-1,0-1 32,-23 1 63,1-23-110,-1 0 31,1 0-15,-1 0 15,1 0-16,-1 0 1,1 0 0,0 0-1,-1 0-15,1 0 32,-23-45-17,-45-90 32,67 112-47,-22-22 16,23 45-1,-23-22 1,22 22 0,1 0-16,-1 0 15,1 0 1,-1 0-1,1 0-15,-1 0 16,-21 0 0,21 0-16,1 0 15,-23 22 1,22-22 0,1 0 62,-1 23-63,1-1 32,-23-22-16,45 23-15,-23-23 0,1 22-1,-1 1 1,1-23 31,22-23-16,112-22 0,-67 23-31,23-23 16,-1 45 0,0 0-1,46-45 1,-46 45-1,23-23 1,-22 1 0,-1 22-1,-22-23-15,0 23 16,0 0 0,0 0-1,0 0 16,-23-22 16,23 22-47,-22 0 47,-23-23-31,22 1-1,1 22 32,-1-23-31,1 23 0,22-22-1,-45 0 1,22 22 62,1 0-47,-1-23 0</inkml:trace>
  <inkml:trace contextRef="#ctx0" brushRef="#br0" timeOffset="83563">19062 4024 0,'23'0'47,"-1"0"-32,1 0 1,-23 44-1,45-44 1,-23 45 0,1-22-1,44 22 1,-45 0 0,136 90 15,-113-90-16,22 22 1,23 23 0,-45-45-1,0 0 1,0 0 0,-23-23-16,1 1 15,-1-23 32,-22-23 0,0 1-16,0-113 0,0 68-15,0-1 0,-22-44-1,-1 44-15,1 23 16,22 0 0,0 0-1,0 0 1,0 23-1,0 0 1,0-23 0,0 0-1,0 22 1,22 1 0,-22-1-1,0-22 16,0 23-15</inkml:trace>
  <inkml:trace contextRef="#ctx0" brushRef="#br0" timeOffset="84815">20253 4541 0,'-22'0'141,"22"22"-110,-22 0-16,22 1 1,0-1 0,0 23-1,0-22-15,0 22 16,0-23 0,0 46-1,0-46 1,0 1-1,0-1 1,22 1 62,-22-1-47,0 1 157</inkml:trace>
  <inkml:trace contextRef="#ctx0" brushRef="#br0" timeOffset="94438">16297 14049 0,'0'-135'343,"0"90"-327,-22-23 0,-1-22-1,-66-427 32,44 338-47,0-1 16,0 0-1,-23-22 1,23-1 0,-22-44-1,-1 0 1,23 0 0,0-23-1,-22 0 1,22 45-1,23 68-15,-23 0 16,22 44 0,1-22-1,22-314 48,22 359-48,-22 0 1,0 0-16,0 23 16,-22-23-1,22 22 1,-23-22 0,23 1-1,-22-1 1,22-45-16,-45 22 15,45-44 1,-23 22 0,1 23-1,-1-1 1,23 68 0,0-112 30,0 90-30,0 22-16,-22 0 16,22 22 15,-23 23-15,23-22-1,0-1 1,-22 1-1,-1 22 32,1 45-31,-1 0 15,-44 67-15,-23 68 31,90-135-47,-22-23 15,-1 23 1,1-22 0,22-1-1,-23 46 16,23-23-31,-22 22 16,-1-22 15,23 0-15,0-22 0,0 44 15,90-134 0,-22-68-15,22 0-16,-1 22 15,-44 1 1,0 67 0,-22-22-1,22 22 1,-23 0-1,23 45 1,-45-23 0,23 1-16,-1 22 15,-22-23 1,23 23 0,-1 0 30,-22 68 1,0-46-31,0 1 0,0-1-16,23 1 15,-23 22 1,0 0-1,22-23 1,-22 23 15,23-45-15,-1 22 0,1 1-1,-1 22 1,68 0 15,-68-23 0,68 23 1,-67-22-32,-1-23 15,1 0 16,-23 22-15,0 1 31,-23-23-31,-22 45-1,-22 22 1,-46 23-1,-21-23 1,-1 23 0,-68 23 15,24-113 31,156-23-30</inkml:trace>
  <inkml:trace contextRef="#ctx0" brushRef="#br0" timeOffset="96678">16657 13374 0,'-22'0'47,"22"45"46,0-22-61,-23 22-17,23 0 1,-22 0-1,-136 269 48,113-246-63,0-1 16,0-22-1,0 23 1,23-23-16,-23-23 15,0 23 1,23-23 0,-23-22-1,45 23 1,-23-23 0,1 0-1,-1 0 16,-22-90 16,45 68-31,-22-23 0,-1 0-1,-22-23 1,0 46-1,0-1-15,-22 1 16,22 22 0,23-23-1,-23 23 1,0 0 0,-23 0-1,23 0 1,23 0-1,-46-22 17,46-1-17,-1 1 17,23 44 46,0 1-31,23-23 46,-1-23-93,540-246 63,-404 201-48,21 1 1,-21 22 0,-23-23-16,-45 23 15,-1 23 1,-21 22 0,-1 0-1,-44 0 1,-1 0-1,1 0 1,-1 0 0,1-23 15,-1 23-15,-22-22 77,0-1-93</inkml:trace>
  <inkml:trace contextRef="#ctx0" brushRef="#br0" timeOffset="98032">14229 13060 0,'0'-45'0,"0"0"16,23 0 0,-1 22 30,136 46-14,-113-1-17,0 1 1,22-1 0,-22 1-1,0-1 1,22-22-1,-22 45 1,0 23-16,23 21 16,-23-44-1,22 0 1,1-45 0,-46 0-1,23 0 16,0-22 32,-45-46-16,0 23-32,0 1 1,0 21 0,0-67-16,0 23 15,-23-46 1,1 23 0,0 23-1,22 0 1,0-1-1,0-22 17,22-45 15,0 135-32,-22-22 1,0-1-1</inkml:trace>
  <inkml:trace contextRef="#ctx0" brushRef="#br0" timeOffset="99950">15466 13150 0,'0'-113'46,"45"46"-30,-23 44-16,1 1 16,-1 22-1,1 0 1,-1 0 0,1 0-1,-1 0 16,-22 22-31,0 1 16,0-1 15,0 1-15,0-1 0,0 1-1,0-1 1,-22 1-1,22-1 1,-23 23 0,1 0-16,-23 0 15,22 0 1,-67 22 15,68-44-15,-23-23-1,45 45 1,-23-45 0,1 0-1,22 45 17,0-68 139,22 23-155,-22-22 0,23-1-16,-1 1 15,1-1 1,22-22 0,0 0-1,0 23 1,0-23-1,0 22 1,-23 1 0,23-23-1,0 45 1,22-22 0,-22-1-16,0 1 15,0-1 1,-22 23-1,22 0 1,-23 0 15,1 0 63,-23-22 172</inkml:trace>
  <inkml:trace contextRef="#ctx0" brushRef="#br0" timeOffset="104337">18545 7553 0,'0'22'125,"0"1"-125,23-1 31,-1 0-16,1 23 1,-1 68 0,23-1-1,22 23 1,1 22-16,292 563 62,-271-540-46,-21-23-16,-23-22 16,0-23-1,0-22 1,0 0 0,-45 0-1,45-23 1,-23 1-1,1-23 1,-23-23 0,22-22 15,-22 23 0,0-1-15,0 1-1,0-1 1,23 1 0,-23-1-1,22 23 1,1-45 62,-23-22-47,0-1-15,0-67 15,0 23 0,45-181 1,-45 159-17,0 44 1,22-23 0,-22 23-1,0 0-15,0 23 16,22-1-1,1 23 1,-1 0 31,-22 23-31,23-23 30,-23 22 1,0 23 0,0-22-31,-23 22-1,-22 0 1,23 44-16,-23-21 16,0-1-1,0 23 1,0-45 0,23 0-1,22-22-15,-23-1 47,23 1 0,0-1-31,-22-22 155,-1 0-155,1-22-16,-23 22 16,0-23-1,22 1 1,-22 22 0,0 0-1,1 0 1,21 0-1,1 22 1,-1-22 0,1 23 77,44-46 32,1 1-109,22-1 0,22-22-1,23 0 1,0 0 0,22-22-1,-44-1-15,-1 46 16,-22-1-1,-23 1 1,23 22 0,-22-45-1,-46 45 79</inkml:trace>
  <inkml:trace contextRef="#ctx0" brushRef="#br0" timeOffset="106807">18635 7732 0,'23'0'16,"-1"45"46,-22 0-30,0-22-17,-45 44 1,45 1-1,-45-1 1,0 0 0,0 1-1,0 44 1,23-44 0,-1-46-1,1 46 1,22-46-1,0 1 1,0-46 109,0 1-109,0-1-1,45 1 1,-23-91 0,23 23-1,23-44 1,-23-1-1,0 22 17,0-22-32,44 23 47,-89 67-47,23 45 15,-1 0 110,1 0-94,-23 23-15,22-23 0,23 45 15,-22 44 31,-1-44-46,1-22 0,-1-1-1,1 1 1,-1-1 0,23 1-1,-22-1 1,22 1-1,0-1 1,-1 1 15,1-23-15,-22 45 15,-23 0 0,0-23-15,-45 1 0,0 21-1,-45 46 1,-22-45 0,22 23-1,-23 22 1,1-23-16,45-22 15,-1 0 1,1-22 0,44-1-1,1-22 1,-23 0 0,22 0 30,1 0-30,-1 0 31</inkml:trace>
  <inkml:trace contextRef="#ctx0" brushRef="#br0" timeOffset="108609">19647 7687 0,'-23'0'32,"23"23"-17,0-1 1,0 1 0,0 22-1,0-23 1,0 1-1,23 22 1,-1 0 0,113 45 46,-68-45-62,-44-23 16,22 23-16,0 0 15,-23-23 1,1 1 0,-1-23-1,1 0 1,-1 0 15,1 0 16,-23-23-31,0-22 31,0-22-32,0-113 32,0 135-31,0-22-16,0 22 15,0 22 1,0 1 0,0-1 15,0 1 0,0-1-15,22 23 15,-22-22 16</inkml:trace>
  <inkml:trace contextRef="#ctx0" brushRef="#br0" timeOffset="111016">20321 7912 0,'22'-22'62,"1"22"79,-1 0-125,1 0 15,-1 22 0,1 1-15,-23-1-1,0 23 1,0-22 0,0 22-1,0 22 1,-23-45-1,1 23 1,22 0 0,-23-22-1,-22 44 32,23-44-31,22-1 15,-23 1-15,23-1 31,23-44 93,-23-23-124,45 22-1,-23-22 1,23 45 0,0-45-1,-22 23 1,22-1 0,-23 1-1,1 22 1,44 0-1,-44 0 17,22 22-17,67 158 95,-90-157-95,-22-1 17,0 1-17,0-1-15,-22-22 16,22 23-1,-23-23 1,23 22 0,-22-22-1,22 23 1,-45-1 0,-45 1 46,68-1-62,-1-22 16,1 22-1,-1-22 17,1 23-32,-23-23 31,22 22 0,1-22 0,22 23 1,-23-23-1</inkml:trace>
  <inkml:trace contextRef="#ctx0" brushRef="#br0" timeOffset="117874">24659 967 0,'0'-23'78,"0"1"-46,45-1-17,23 1 1,21-23-16,-21 22 15,22 1 1,22-1 0,-44 23-1,-1 0 1,0 0 0,-22 0 15,-45 68 0,-112 134 0,45-135-15,-1 1 0,-22 22-1,45-45 1,-22 0-1,44-23 1,23 1 0,0-46 15,23-22-15,67 0-1,-23-22 1,46-1-1,89-44 17,-22 45-1,-158 67-15,1 0-1,44 22 1,-44 23-1,-1-23 1,-22 46-16,0-1 16,0 1-1,-45-1 1,45-22 0,-45 0-1,0 0 1,0-22-1,0-1 17,-45 45 15,68-44-47,-1-23 15,1 22 1,22 1-1,-23-23 1,1 0 0,22 22-1,-22-22-15,-1 0 47,1 0 31</inkml:trace>
  <inkml:trace contextRef="#ctx0" brushRef="#br0" timeOffset="118715">26278 922 0,'-23'0'16,"-44"45"15,67-23-15,22-22 62,-22-22-78,45 22 16,-22 0-1,22-45-15,-1 45 16,1 0-1,-22-23 1,-1 1-16,23 22 16,-22 0-1,-1 0 1,1-45 0,22 22 15</inkml:trace>
  <inkml:trace contextRef="#ctx0" brushRef="#br0" timeOffset="120194">27963 405 0,'-22'0'16,"-23"-23"15,0 23-15,23-22-1,-23 22 1,0 0-16,-90 22 47,67 1-47,1-1 16,22 23-1,-22 0 1,-1 45-1,23 22 17,23-22 15,22-67-47,22-1 15,23-22 1,-22 23-1,22-1 1,-23-22 0,45 23-1,-22-1 1,0 23 0,0-23-1,45 46 1,0-23-1,135 0 17,135-23-17,-136-44 32,-156-23-47,-46 22 16,-22-22-1,0 0 1,0-22 0,-22 22-16,-23 23 15,22-23 1,-22 45 0,23-45-1,-1 22 1,-44 1-1,44-1 1,-21-22 15,-1 23-31,-90 22 47,112 0-47,-44 0 16,44 0-1,1 0 1,-1 0 0,-22 0-1,0 0 17,23 0-17</inkml:trace>
  <inkml:trace contextRef="#ctx0" brushRef="#br0" timeOffset="121820">27829 112 0,'0'23'31,"0"-1"-31,22 23 16,0 23 0,1-1-1,-23 1 1,22 66 15,-22-66-15,0 44 31,0-67-47,0 0 15,0-22 1,0-1 0,0 23-1,0-22 1,0 22 15,-22-23 0,22 23-31,0-23 16,0 1 0,-23 22 15,1 0 16,22-23-47,-22-22 281,-1 23-172,23-1-62,0 1-16,0 44 48,0-44-64,0-1 1,23-22-1,-23 23 1,0-1 0,0 1 31</inkml:trace>
  <inkml:trace contextRef="#ctx0" brushRef="#br0" timeOffset="123124">29717 202 0,'22'0'47,"1"0"-32,-1 45 32,23 0-31,-22 0-1,22 0 1,22 0 0,-45 45-16,46 0 15,-1 22 1,68 91 15,-90-69-15,23-21-1,-1-1-15,0 1 16,-22-23 0,-22-23-1,22-45 1,-45 23-1</inkml:trace>
  <inkml:trace contextRef="#ctx0" brushRef="#br0" timeOffset="124764">29784 292 0,'0'-22'15,"0"-1"1,45-44 47,23 44-48,-24 1 1,1-1-16,23 1 15,-1-1 1,91-22 31,-68 23-47,-23 22 16,23 0-1,-45 0 1,0 22-1,22 23 1,-22 23-16,0-23 16,-22-23-1,-1 68 32,-22-45-31,0 0 15,-22-22-31,-1-1 16,23 1-1,-45 21 1,23-21 0,-1 22-1,1-45 1,-23 22-1,0 1 1,22-23-16,-22 45 16,23-23-1,-23 23 17,-22-22-1,-1-23 0,46 0-31,-1 0 16,1 22 31,-1-22-16,1 0 16</inkml:trace>
  <inkml:trace contextRef="#ctx0" brushRef="#br0" timeOffset="125953">24749 3934 0,'23'-23'78,"-1"23"-62,23 0-1,0-22 1,45 22-1,-23-23-15,23-22 16,45 0 0,-23 0-1,-22 0 1,0 0 0,-22 0-1,-1 23 1,-22-1-1,0 23 1,-22-22 0,-1 0-1,-22-1 17</inkml:trace>
  <inkml:trace contextRef="#ctx0" brushRef="#br0" timeOffset="127247">25154 4338 0,'0'-22'16,"22"22"-1,1-23 79,-1 1-78,23 22 31,-45-23-32,23 1 1,21-1 0,1 23-1,-22-45 1,44 23-1,-44 22 1,22-45-16,-23 45 16,1 0 15,-1-23-15,1 23 30,-23-22 1,0 0-47,22 22 32,1-23 30,-1 23-31,1 0-15,22 0 31,-23-22-32,1-1 1,-1 23 0,0 0-1</inkml:trace>
  <inkml:trace contextRef="#ctx0" brushRef="#br0" timeOffset="130514">26233 2900 0,'0'22'109,"0"1"-78,22 22-15,-22-23-16,23 0 16,-1 23-1,23-22 16,45 112 16,-68-90-47,23 0 16,0 0 0,-22 0-16,22 0 15,0 0 1,-23-23-1,46 0 1,-46 23-16,1-22 16,-1-23-1,1 0 48,-23-45-16,0 22-32,0 1 1,0-23 0,0 0-1,-23-22 1,23-1-1,-22 1 1,22-1 0,0 23-1,-23 0 1,1-22 0,22 45-16,0-1 15,0 1 1,0-1 15,0 1-31,0-23 63,0 22-48,0 1 1,0-1 15,22 23 0,1 0 16,-1 23-31,1-1-1,-23 1-15,22-1 32,0 1-32,1 89 47,-1-112-32,1 45 1,-1-23 15,1-22-15,-1 23-1,23-1 1,0 23 0,0-22-1,23 22 1,-23-23-16,45 1 31,-46-23-15,91 67 15,-90-22 0,-22-45-15,-1 0 46,-22-22-30,0-1-17,0-22 1,-22 23-1,-1-23 1,-22 0-16,23 0 16,-1-23 15,-22 46-31,0-68 62,45 68-46,-22-1 0,22 1 31,0-1-16,0 1-16,-22-1 17,22 1-17,0-1 17,0 1-17,0-1 48</inkml:trace>
  <inkml:trace contextRef="#ctx0" brushRef="#br0" timeOffset="131642">27806 3147 0,'0'22'141,"0"23"-141,0-22 16,23 22-1,-1 0 1,-22 0 15,22 22-31,1 23 63,-1-90-63,-22 22 46</inkml:trace>
  <inkml:trace contextRef="#ctx0" brushRef="#br0" timeOffset="132797">27761 2697 0,'45'90'109,"-22"-90"-62,-1 0-47,0 0 31,1-45-15,-1 23 0,23-1-1,0-22 1,23-22 0,22-23-1,202-180 48,-225 225-63,-44 23 15,22-1 1,-23 1 0,-22 44 93</inkml:trace>
  <inkml:trace contextRef="#ctx0" brushRef="#br0" timeOffset="134464">28211 2158 0,'-23'0'31,"23"22"-16,0 23 17,0 0 15,0-22-47,0 22 15,0 0 16,0-23-31,23 23 16,-1-22 15,1-1-15,-1 1-16,1-1 16,-1-22 15,-22 22-16,0 1 17,0-1 77,0 1-78,0-1 32</inkml:trace>
  <inkml:trace contextRef="#ctx0" brushRef="#br0" timeOffset="136515">28570 1641 0,'23'0'110,"-23"22"-95,22 1 1,1 22-1,-1-23 1,23 68 15,-22-45-15,-1 0 0,23-22-1,-22-1 1,22 1-1,-1-1 1,-21 0 0,22 1-1,0-1-15,-23-22 16,23 0 15,-45 23-15,23-23 15,-23-45 16,0 22-47,0 1 16,0-23-1,0-22 1,-23-1-1,-22 1 1,45 22-16,0 0 16,0 0-1,-22 22 1,22 1 31,0-1 15,22 23-15,-22 23 0,23-1-31,-1 1-1,-22-1 1,45 23 0,-22 0-16,-1-22 15,1 22 1,-1-45-1,23 45 1,0-45 0,45 22-1,-45 23 1,135 0 46,-180-22-46,22-23 15,-22-23 32,0 1-48,0-23 17,0 0-17,-67-68 17,22-44-1,-23 89 16,68 46-47,-22 0 15,22-1 1,0 1 15,0-1-15,-23 1 31</inkml:trace>
  <inkml:trace contextRef="#ctx0" brushRef="#br0" timeOffset="138483">29941 2203 0,'23'-23'109,"-1"23"-93,1 0-1,22 0 1,0 0-1,-23 0 17,23 23-32,68 89 62,-113-44-62,0-46 16,0 1-1,0 22 1,0 22-16,-23-22 16,1-23 15,-46 46-15,23-46-1,0 23 1,23-45-1,-46 45 1,23-22 15,45-1 32,23-44-1,22-1-62,0-22 16,45-22 0,-45 44-1,0-22 1,0 0-1,0 1-15,-23 21 16,23 1 0,-23-1 15,46 1 47,-46 22-31,-22-23-16,45 23-15,-45-22-1,23 22 1,-1-23 0,1 23-1,-23-22 1,22-1 15</inkml:trace>
  <inkml:trace contextRef="#ctx0" brushRef="#br0" timeOffset="139595">30144 1911 0,'0'45'47,"67"-68"93,-22-22-140,23 0 16,21-22-1,-44 22 1,0 0 0,45 0-1,-45 0-15,-22 45 16,22-45 0,0 45-1,-45-23 1,22 1-16,1 22 31,-1 0-31,-22-22 47,23 22-31</inkml:trace>
  <inkml:trace contextRef="#ctx0" brushRef="#br0" timeOffset="141244">30369 1551 0,'-23'0'62,"23"22"-31,23 1 16,-1-1-16,-22 1-15,22-23-16,1 22 16,-23 23-1,22-45 1,1 45 0,-23-22 15,22-23-31,23 67 62,-45-44-62,23-23 16,-23 22 15,0 1 0,22-23 1,-22 22 30,23-22 1</inkml:trace>
  <inkml:trace contextRef="#ctx0" brushRef="#br0" timeOffset="143933">30930 854 0,'0'23'78,"0"89"47,0-90-109,45 23 0,-22-22-1,22 22 1,-23-45 0,1 45-1,22-45 1,-23 22-1,1-22 1,-1 23 0,1-23 31,-1 0-16,-22-45 250,0 22-265,0-22-16,0-22 15,0 22 1,0 0 0,0 0-1,0 23 1,0-23-1,0 0 1,23 22 0,-1-22-1,-22 23 1,0-1 93,23 46 63,-23 22-141,22-23-15,46 91 31,-24-91-31,-44 1-16,45 22 15,-22-23 1,-1 23-1,23-45 1,-22 22 0,22 1-1,-23-23 1,1 0 15,-1 0-31,1 22 47,-1-22 16,-22-22-17,0-1-30,0 1 0,0-23-1,-22 0 1,22 23 0,-23-23-1,1 0 1,22 0-1,-23 0 1,23 0 0,0-23-1,-22-89 32,22 135-31,0-23-1,0 22 1,0 46 93</inkml:trace>
  <inkml:trace contextRef="#ctx0" brushRef="#br0" timeOffset="145907">31852 1124 0,'23'0'78,"-1"0"-31,1 0-32,21 0 1,-21 0 0,-1 22-1,23-22 1,-22 0 0,22 23 15,-23 22 0,-22-23 16,-22 1-16,-46 44 0,46-22-15,-23-22 0,22-1-1,1 23-15,0-22 16,-1 21 0,1-44-1,22 23 16,-23-23-15,46 0 140,-1 0-140,1-23 0,-1 23-1,23-22 1,-23 22-1,23 0 1,68 0 15,112 180 16,-203-135-31,1 22-1,-23-22-15,0 23 16,0-46 0,0 1-1,0-1 1,-23 1 0,-22-1-1,45 23 1,-45-23-1,0 1 1,-22-1 15,-68 23 32,90-45-48,22 0 17,1 0-17,-1 0 17,1 0-17,0-22 95</inkml:trace>
  <inkml:trace contextRef="#ctx0" brushRef="#br0" timeOffset="147632">24749 7125 0,'23'0'110,"22"-44"-95,67 21-15,-22-22 32,22-22-32,23-1 15,0 1 1,-45-1-1,22 1 1,46-90 47,-113 157-63,-45-23 15,22 1 32</inkml:trace>
  <inkml:trace contextRef="#ctx0" brushRef="#br0" timeOffset="148820">25064 7575 0,'22'-22'47,"1"-1"-1,22 23-14,-23-45-32,23 45 15,45-67 1,-23 44 0,1-44-1,22-1 1,-23 23-1,1 0 1,-23 0 0,0 1-1,0 21 1,-23 1-16,0-1 31,68-22 63,-67 45-78,-1-22-1,23 22 1,-22 0 15,22-23-15,-23 1 15</inkml:trace>
  <inkml:trace contextRef="#ctx0" brushRef="#br0" timeOffset="152860">25850 6002 0,'23'0'125,"-1"0"-93,1 0-17,-1 0 1,23 0 15,113 0 32,-136 0-63,23 22 15,23 1 1,-1-1 0,-45 0-16,23 1 15,0-1 1,-22 1-1,-1-23 1,1 22 0,-1-22-1,1 23-15,22-1 125,-23-44-93,-22-1-17,0-22 16,0 23-15,0-45 0,0 22-1,0-23 1,-22 1 0,-1-1-1,23 23 1,0-112 31,0 134-32,0 1 1,0 0 15,0-1-15,0 1 93</inkml:trace>
  <inkml:trace contextRef="#ctx0" brushRef="#br0" timeOffset="154077">27087 6159 0,'0'22'156,"0"1"-140,22-1 0,1 23-1,-23-22 1,45 67 31,-23-68-47,1-22 15,-23 23 1,22-1 0</inkml:trace>
  <inkml:trace contextRef="#ctx0" brushRef="#br0" timeOffset="155102">27109 5125 0,'0'22'78,"23"68"-63,-23-67 1,45 89 15,-45-67-15,22 0-1,-22 23 1,23-46 0,-23 45-16,22-67 15,-22 45 1,23-22 0,-23-1-1,22-22 16,-22 23 1,0-1-17,23-22 1,-23 23 0</inkml:trace>
  <inkml:trace contextRef="#ctx0" brushRef="#br0" timeOffset="156162">27019 6047 0,'23'-23'62,"67"-89"1,-23 89-63,-22-22 15,0-22 1,23-1-16,-24 23 16,1 23-1,0-23 1,-45 22 0,23 1-1,-1-23 1,1 45-1,-1-45 1,1 23 15,-1 22 1,-22-23-1,0 1 47</inkml:trace>
  <inkml:trace contextRef="#ctx0" brushRef="#br0" timeOffset="157429">26929 5282 0,'23'0'31,"-1"-22"-15,-22-1-1,45 1 1,-22-1 15,-1 1-15,46 22 15,-23-23-31,45-22 47,-45 1 0,-23 44-32,-22-23 17,0 1-17,0-1 17,0 1 30,0-1 16,0 1-62</inkml:trace>
  <inkml:trace contextRef="#ctx0" brushRef="#br0" timeOffset="158608">27851 5282 0,'0'23'16,"0"-1"30,0 1-46,0-1 32,0 1-17,45-1 1,0 180 93,-23-202-109,-22 45 16,0-22 15</inkml:trace>
  <inkml:trace contextRef="#ctx0" brushRef="#br0" timeOffset="159646">27986 5125 0,'22'0'94,"1"0"-78,-1-23-1,1 1 17,-1 0-17,1 22 1,22-45 0,-23 22-1,23-22 1,-22 45-1,-1-22-15,46-1 32,-24 23 30,-44-22-46,23-1 62</inkml:trace>
  <inkml:trace contextRef="#ctx0" brushRef="#br0" timeOffset="161542">28233 4923 0,'0'22'78,"0"23"16,0-22-79,0-1 17,0 1-32,0-1 15,0 0 1,0 1-1,0-1 17,0 1-17,23-23 32,-23 22 31,0 1 0,0-46 16,-23 1-78,-44-68 15,22 23 0,0-46 16,0 91-47,45-1 16,0 1 15,-23 22 0,23-23 16,-22-22 109,44 45-109,-22 23-31,23-23 0,-23 22-1,22 1 1</inkml:trace>
  <inkml:trace contextRef="#ctx0" brushRef="#br0" timeOffset="163261">28413 4361 0,'45'90'187,"-23"-68"-171,23 23-1,0 22 1,0-22 0,68 45 15,-91-67-16,23-1-15,-22-22 16,-1 0 0,1 0-1,-1 0 1,0 0 0,-22 23-1,23-1 63,-1-22-15,-22-22-32,0-1-15,23 23-1,-23-45 1,22-22 0,-22-1-1,0-21 1,0-69 15,0-89 16,0 202-31,0 0-1,0 0 1,0 23-16,0-1 31</inkml:trace>
  <inkml:trace contextRef="#ctx0" brushRef="#br0" timeOffset="164830">29267 4855 0,'45'-45'47,"-22"45"-31,-1-45 0,23 23-1,-23-1 16,46-22-31,-23 23 32,-23 22-17,46 22 17,-46 113-1,-22-90-16,0 0 1,-22-22 0,22-1-1,-45 1-15,22 22 32,-22-23-32,23 1 15,-23 21 1,22 1-1,-21 0 1,-1-22 0,22-1-1,1 1 1,22-1 0,-23-22 30,68-22 33,0-1-64,-22-22 1,44 45-1,-45-45 1,1 23 0,22-1-1,0 1 1,-23-23 0,23 23-1,90-1 63,-90-22-78,-22 23 16,22-23 0,-23 45 15,0 0-16,-22 22 1,23-22 31</inkml:trace>
  <inkml:trace contextRef="#ctx0" brushRef="#br0" timeOffset="165957">29514 3394 0,'0'23'31,"0"-1"-15,0 1-1,0-1 1,23 1 0,-23-1-1,0 23 1,22-23 0,1 1-1,-23 44 1,22-67-16,-22 23 15,23 22 1,-23-23 15,22 23-15,46 0 31,-46 0-32,1-22 1,-1-1 0,1-22-1,-23 45 1,22-45 0,1 23-1,-23 21 1,0-21 31,0-1 0</inkml:trace>
  <inkml:trace contextRef="#ctx0" brushRef="#br0" timeOffset="166865">29514 4428 0,'23'-67'94,"44"44"-63,-22-22-31,23 0 16,22-22 15,-23 44-15,68-89 15,-90 45-15,0 22-1,45-45 16,-23 45 16,-44 45-47,-23-45 16,22 22 0</inkml:trace>
  <inkml:trace contextRef="#ctx0" brushRef="#br0" timeOffset="167865">29177 3507 0,'113'-90'78,"-91"67"-78,46-22 16,-1-22-1,-22 22 1,22 22 0,-44 1-1,-1-1-15,1 1 16,-1-1-1,1 23 1,-1-22 47,-22-1-32</inkml:trace>
  <inkml:trace contextRef="#ctx0" brushRef="#br0" timeOffset="169903">30346 3372 0,'45'0'47,"45"-45"-16,90-45 16,-135 90-31,-23 22-1,-22 1 1,0-1-1,0 1 1,0-1 0,0 1-1,0 22 1,0 0 0,-45 0-1,23 22-15,-46 0 16,23-22-1,23 0 1,-23-22 0,45-1-1,0 1 1,0-46 15,45 23-15,22-45-1,-22 23 1,45-23 0,0-23-1,0 46 1,0-1-16,-23 1 16,23 22-1,0 0 1,-45 22-1,45 23 17,-67 68 15,-23-68-32,0-23 1,-23 23-1,-22 0 1,0 0 0,0 0-1,-45 45 1,45-45 0,-22 0 15,-23 22-16,45-67 1,0 23 0,0-1-1,23-22 17,22 23-1,-23-23 0,23-23 47,68-89 94,-46 67-172,1 22 16,21-21-1,-21-1 1,-1 22 15</inkml:trace>
  <inkml:trace contextRef="#ctx0" brushRef="#br0" timeOffset="171967">30706 3192 0,'45'0'16,"22"0"15,-44 22 0,-23 1-31,22-1 32,1 1-17,-1-23 1,-22 22 0,0 1-1,0-1 1,0 23-16,22 0 15,-22 0 1,23-22 0,-23 21-1,0 1 1,0 0 0,-23 0-1,-44 23 1,22 22-1,-22 0 17,-23 67 46,67-135-63,1 1-15,-1-1 32,1-22-17,22 45 1,-23-22 31,158-158 62,-22 45-93,-23 23-1,-1-1 1,1 1 0,-22 44-1,-1-22 1,1 23 0,-23-46-16,22 46 15,45-23 1,-67 0-1,0 0 1,23 23 0,-46 22 15,91-113 63,-91 113-79,-22-22 1,-22 22 62,-1 22-62</inkml:trace>
  <inkml:trace contextRef="#ctx0" brushRef="#br0" timeOffset="173610">30369 3214 0,'224'-45'62,"-156"45"-62,-46 0 16,23 0-1,-22 0 1,-1 0 15,1 23 1,-23-1-32,0 1 31,22 67 31,-22-45-46,0 0 0,0 22-1,0-22-15,-22 0 31,-1 67 1,23-67-17,0 0-15,0 23 16,0-46 15,0 1-15,0 22-1,0 0 1,-67 89 31,67-111-31,-23-1 62,23 1-78,23-23 78,22-23-63,0-22 1,22-44 0,45-1-1,226-135 17,-271 135-17,-22 45 1,22 0-1,-22 23 1,-22-1 0,22 23-1</inkml:trace>
  <inkml:trace contextRef="#ctx0" brushRef="#br0" timeOffset="174773">27761 8002 0,'0'-22'125,"0"-1"-110,45-22 1,0 0-16,45-45 16,0 0-1,22-22 1,1 0-1,-23 44 1,22-22 0,-45 23-1,-22 44 1,0-22 0,-22 45-1,-1-45-15,1 23 78,-46 22-46</inkml:trace>
  <inkml:trace contextRef="#ctx0" brushRef="#br0" timeOffset="175817">28143 7081 0,'0'22'94,"0"0"-78,23 1-1,22 67 1,-23 22 31,23-67-47,-22 0 15,22 23 1,-23-1 0,23-22-1,-23 0 1,23-23-16,-22 46 16,22-46-1,-45 1 1,45 22-1,-23-45 17,1 22-1,-23 1 31</inkml:trace>
  <inkml:trace contextRef="#ctx0" brushRef="#br0" timeOffset="177149">28548 5979 0,'22'0'62,"1"0"-46,-1 23-1,-22-1 1,23-22-16,-1 23 16,23-1-1,-22 23 1,-1-23 0,1 1 15,-1 22-31,113 45 47,-90-45-47,0-45 15,-23 45 1,23-23 0,-22 1-1,22-1 1,-23-22 15,1 23 16,-1-91 62,-22 46-93,23-23 0,-23-45-16,0 22 15,0 1 1,-23-45-1,1 44 1,22 1 0,0-1-1,0 23-15,0 0 16,0 23 0,0-1-1,0-22 1</inkml:trace>
  <inkml:trace contextRef="#ctx0" brushRef="#br0" timeOffset="178624">29380 6429 0,'22'0'31,"-22"-23"-15,45 23-16,-23-22 15,1-1 1,44 1 0,-22-23-1,23 22 17,-1 23-1,1 45 16,-68 23-47,0-23 15,0 22 1,-23 1 0,1-1-1,-1 0 1,-44-22-1,67 0 1,-45-22 0,45 22-1,-45-23-15,45 1 16,90-46 93,-45 1-93,0-1 0,22 1-16,-22-1 15,-22 23 1,21 0-1,24 45 1,-46-22 0,1-1-1,-1 46 1,-22-46 0,0 1-1,0 22 1,-157 134 31,112-134-32,-22 0-15,67-22 16,-45-1 0,45 1-1,-23-23 1,23 22-1,-45-22 1,23 0 0,-1 0-1,23-22 1,-22 22 0</inkml:trace>
  <inkml:trace contextRef="#ctx0" brushRef="#br0" timeOffset="179540">30301 5080 0,'0'22'15,"0"23"16,45 0 1,-45 0-1,112 180 0,-89-157-15,-23-24-16,22 1 15,1 23 1,-1-1 0,-22 1-1,23-23 1,-23-23 0,45 1-1,-23 22 1,1 0-1,-1 0 1,1-23 0,-1-22-1</inkml:trace>
  <inkml:trace contextRef="#ctx0" brushRef="#br0" timeOffset="180483">30211 6294 0,'23'0'47,"-1"0"-47,1-23 16,44-22-16,-22 23 15,0 22 1,22-45-1,46-23 1,-23 1 0,-23-23-1,23 0 1,-45 23 0,22-23-1,23 22 16,23 1 1,-113 45-17,22 22 1,-22-23 31</inkml:trace>
  <inkml:trace contextRef="#ctx0" brushRef="#br0" timeOffset="182059">29694 5260 0,'23'-23'16,"22"1"-1,-23-1 1,1 1-1,44-1 1,-22 23-16,0-22 16,45-23 15,22 0 16,-89 45-32,-1-22 1,1-1 0,-23 1-1,22 22 1,-22-23 15,23 1-15,-1-1-16,1 1 47,44-68 62,-45 67-109,-22 1 16,0-1-1,23 23 1,-23-22 0,22 22-1,-22-23 16</inkml:trace>
  <inkml:trace contextRef="#ctx0" brushRef="#br0" timeOffset="183849">31200 5215 0,'23'-23'47,"-1"23"-16,1 0-15,156-67 47,-134 67-48,23 0 16,-46 0-15,1 0 0,-23 22-1,0 1-15,22-23 16,-22 45 0,0 0-1,0 0 1,0-23-1,-45 46-15,-22 67 32,22-91 15,67-44 31,1 0-31,22-22-32,-23 22 1,1-22-1,22 22 1,-23 22 15,46 45 47,-68-22-78,0 0 16,0 23 0,-23-23-1,-22 0 1,23 22-16,-23-44 16,22 22 15,-22 22-16,23-45 1,-23 1-16,0-1 16,23 23 15,-46-45-15,23 0 30,23 23 1</inkml:trace>
  <inkml:trace contextRef="#ctx0" brushRef="#br0" timeOffset="189053">26772 13667 0,'23'-23'63,"-23"1"-63,22-1 15,1 23 1,21-22 0,-21-1-1,22-22 1,22 23-1,-22-23 1,23 22 0,-1-67-16,1 23 15,22 22 1,-46 0 0,46-22-1,-67 22 16,22 22 1,-45-22-17,0 23 17</inkml:trace>
  <inkml:trace contextRef="#ctx0" brushRef="#br0" timeOffset="190076">27042 14004 0,'-23'0'47,"23"22"-16,23-22 47,22 0-47,0 0-31,0-45 16,67 0-1,0 23 1,1-46 0,44 23-1,1-22 1,134-68 15,-202 68-31,-23 44 16,-44 23-1,-1 0 1</inkml:trace>
  <inkml:trace contextRef="#ctx0" brushRef="#br0" timeOffset="191041">28458 12318 0,'0'45'62,"0"-23"-46,45 23-1,-23 23 1,46 67 15,-46-46-15,113 136 31,-45-157-32,-67-23-15,66 22 16,-44-44 0,0-1-1,0 23 1,23-23-1,-23 1 1,0-23 0,0-23-1,22-22-15,-44 23 16,-1-23 0,0 23-1</inkml:trace>
  <inkml:trace contextRef="#ctx0" brushRef="#br0" timeOffset="191808">28278 13329 0,'45'-22'15,"0"-46"1,22 1 0,1 0-1,-1 22 1,46-23 0,-1 23-1,-22 0-15,-23 23 16,1-23-1,-23 45 1,0-45 0,-23 0-1,-22 22 1,23 1 0,-1 22-1</inkml:trace>
  <inkml:trace contextRef="#ctx0" brushRef="#br0" timeOffset="192945">29335 12138 0,'0'23'16,"-45"44"0,22-22-1,-22 22 1,0-22-1,45 23 1,-22-1-16,-1-22 16,1 23-1,22-1 17,90-45 30,-68-22-46,1 0-1,22 0-15,-23 0 16,23 0 15,22 0-31,1 0 16,22-22-1,-23 22 1,23-22 0,-45-1-1,-22 1 1,-1-1 0,-22-22-16,23 23 15,-23-46 1,0 23-1,0-22 1,-45-1 0,22 46-16,-22-23 15,23 22 1,-23 1 0,45 0-1,-23-1 1,-44 23-1,44-22 1,-22 22 0,23 0-1,-23 0-15,22 0 16,1 0 0,0 0 30</inkml:trace>
  <inkml:trace contextRef="#ctx0" brushRef="#br0" timeOffset="194054">29559 11644 0,'23'0'31,"-1"0"32,1 22-63,-1 0 16,23 1-1,-22 22 1,-1 0-1,1-23-15,-1 23 16,1-22 0,-1-1-1,23 23 1,-22-22 0,21 22-1,-21 0 1,-1-45-1,23 22 1,-22 1 0,22-23-1,-23 22 1,1-22 0,-1 0-1,1 0 1,-1 0-1,1 0 1,-1 0 0,23-22 15,23-46 0,-1 23 0</inkml:trace>
  <inkml:trace contextRef="#ctx0" brushRef="#br0" timeOffset="195022">29537 12071 0,'22'-23'16,"-22"1"0,23 22 15,-1 0-15,-22-23-1,45 23 1,-22-22-1,22-1 1,0 23-16,45-22 16,-45 22-1,-23-23 1,23 1 0,0 22-1,0 0 1,-23-23 15,-22 1 0</inkml:trace>
  <inkml:trace contextRef="#ctx0" brushRef="#br0" timeOffset="197934">30638 11351 0,'-67'0'16,"-1"23"15,1 44-31,-23 1 16,23 22 15,22-45-15,22-23-1,1 45 1,-1 1-16,23-23 15,0 0 1,45-45 15,-22 0 1,67 0-1,-68 0-16,1 0 1,-1 0 0,0 0-1,1 0 1,44-23 15,-44-44-15,-1 22-1,23-23 1,0 1 0,-45 0-1,0 22 1,0-23 0,-45-22 30,23 90-46,22-45 16,-23 45 15,23-22 16,0-1 16,23 23-48,-1 0 1,1 0 15,-1 23 16,1 22-31,-1-45-1,-22 22 1,23 23 15,-23 0 0,45-45-15,-23 45 0,23-45-1,0 23 1,22-1 15,46-22-15,67-67 31,-158 44-32,1 23 1,-23-22 0,22-23-1,-22 22 16,0 1-15,0-1-16,0-22 16,-22 0-1,-23 0 1,22 1 0,-22-24-1,0-22 1,-247-247 46,202 292-62,23 0 16,-23-45 0,45 68-1,0-23 1,-23 22-1,68 1 1,-22 22 0,0 0 15,66 0 16,-44 22-32,68 68 32,-46-45-31,-22 0 0,23 0-1,22 22-15,-45 1 16,45-46-1,-23 23 1,23 0 0,0-22-1,0 22 1,23-23 0,-1 23-1,0 45 1,1-45-16,-1 0 31,23-23-15,-45 23 31,0-45-47,0 0 0,-22 0 15,22-22 1,-23-1-1,0 23 1,23-44-16,-45 21 16,45-22-1,-45 23 1,45-1-16,-45 1 16,23-1-16,-1 23 15,-22-22 1,23 22 15,-1-23 63,1 23-94,-1 0 31,-22-45 0,23 45-15</inkml:trace>
  <inkml:trace contextRef="#ctx0" brushRef="#br0" timeOffset="199687">28795 14026 0,'0'23'94,"23"-23"-79,-1 22 1,1-22-16,21 45 15,1-22 1,0-1 0,0 23-1,0-23 1,0 1 0,-22-1-1,44 1 1,-44-1-1,-1-22-15,1 23 32,-23-1-32,90 68 47,-68-90-32,23 23 1,-45-1-1,0 1 1</inkml:trace>
  <inkml:trace contextRef="#ctx0" brushRef="#br0" timeOffset="200753">28728 13914 0,'0'-23'110,"22"23"-79,46-22-15,269-136 46,-247 136-46,0 22-1,-23 0 1,23 22 0,-68 23-1,23-22-15,23 22 16,-46-23-1,1 23 1,-23-22 15,0-1-15,-23 1 15,1 22-31,-91 22 16,1 1 15,-23 21 16</inkml:trace>
  <inkml:trace contextRef="#ctx0" brushRef="#br0" timeOffset="201790">29807 13487 0,'-45'45'16,"0"22"-1,22-22 1,23 0-1,0-23 1,0 1 0,0-1-1,0 1 1,0-1 0,23-22 15,-1 23-16,1-23 17,22-23-1,179-22 16,-179 23-47,0-1 15,0 1 1,-45-23 0,23 0-16,-23-22 15,0 22 1,-23 45 0,-22-23-1,23 1 1,-46-1-1,-44 23 1,45-22 0,-46 22 31,46 22-32,22 1-15,45-1 16</inkml:trace>
  <inkml:trace contextRef="#ctx0" brushRef="#br0" timeOffset="203551">30279 13217 0,'-45'0'31,"22"0"16,23 45 0,45-23-31,-45 1 15,23-23-15,22 22-1,0-22 1,-1 0-1,-21 0 1,44-45 0,-67 23-16,45-1 15,-45-44 32,-22 22-31,-23 45-1,22-45 1,-22 23 0,1-1-1,-24 1 1,46-1 0,67 46 77,-23-23-77,1 45 0,44-23-1,-45 23-15,23-22 31,0-1-15,135 23 31,-135-45-47,0 0 16,-22 0-1,44 22-15,-22-22 16,-23 0-1,1 0-15,44 0 16,-67-22 0,45 22-1,-22 0-15,-1 0 16,-22-23 0,23 23-1,-23-22 16,0 0-15,-23-1 15,1 1-15,-1 22 0,-22-23-1,-22 1 1,22 22-1,-22-23 1,-1-22 0,23 45-16,-22-22 15,44 22 1,1 0 0,-23 0-1,22 0 16</inkml:trace>
  <inkml:trace contextRef="#ctx0" brushRef="#br0" timeOffset="206233">31470 12880 0,'0'-23'78,"0"1"-31,0-1-31,0 1-16,0-1 15,0-44-15,0 22 16,0 23 0,-23-1-1,1-22 1,0 23-16,-23-1 16,0 1-16,0 22 15,0 0 1,0 0-1,0 0 1,-23 22-16,1 23 16,-1 45-1,24-45 1,21 0 15,23 0-31,0-23 16,45 23-1,-23-22 17,23-23-17,23 22 17,-23-22-17,0 0 1,22 0-1,225 0 32,-202 0-47,23 0 16,-68 0 0,22-22-1,1-1-15,-23 1 16,-1-23-1,1-23 1,-22 24 0,-23-24-16,0 46 15,0-23 1,0-23 0,0 46-1,0-1 1,0-22-1,0 0 1,0-45 0,0-22-1,0 22-15,-23 23 16,-22 22 0,1 0-1,-24 22 1,-44-22-1,44 68-15,1-1 16,-1 68 0,46-67-1,-23 22 1,45 22 0,0-22-1,0 22 1,0-44 15,45-23-15,67 90 31,-67-68-47,-22-22 15,44 23 1,1-23-16,-1 45 15,0-23 1,1 23 0,22 0-16,-45-22 15,-23 22 1,1-23 0,-1 1-1,-22-1 1,0 1-1,0-1 17,0 0-17,0 1 1,0-1 0,-22 1-16,-1-23 15,23 22 1,-22 1-1,-23-1 17,45 1-17,-23 44 1,1-67 0,22 23-16,0-1 15,0 23 16,0-22-15,0 22 0,22 0 15,181 134 0,134 1 16,-270-180-47,-22 23 16,0-23-1,-22 0 1,-1 0-16,1 0 16,-1-23-1,-22 1 1,0-1-1,0-22 1,23 23 0,-23-1-1,0 1 1,0-1 0,0 1 15,0-1 47</inkml:trace>
  <inkml:trace contextRef="#ctx0" brushRef="#br1" timeOffset="98236.27">2878 6788 0,'-23'0'141,"-22"23"-110,23-1-16,-23-22 1,0 23 0,0-1-1,0 1 1,0 22 0,0-23-1,0 23-15,23-22 16,-23-1-1,45 1 1,-23-1 0,23 0-1,0 1 32,0-1 0,0 1-31,0-1 15,0 23 0,23 0-15,-23 0-1,22 23-15,-22 22 16,0 0 0,0 67-1,0-45 1,0 23 0,0-23-1,-22 23 1,-1-45-1,1 45 1,22-45 0,-23-23-1,23 1 1,0-23 0,0 0-1,-22 22 1,22-44-16,0-1 15,0 1 1,-23-23 0,23-45 171,0 22-156,0 1 63,0-1-31,0 1-16,23-23-1,-1 45-30,-22-23 0,23 1-1,-1-1 1,1-22 0,22 23-1,-45 0-15,45 22 16,-23-23 31,1 23-32,111-22 48,-134 44-48,-22 23 17,-1-23-17,1 23 1,-1 23 0,-21-23-1,21 22 1,-22-22-1,23 0-15,-1-22 16,23-1 0,-22-22 31,44-22 46,-22-1-93,45-22 16,45 23 0,-23-23-1,1 0 1,44 45-1,-44 0 1,44 0 0,-44 45-1,21 22 1,-44-22 0,23 540 62,-113-518-78,22-22 15,1 0-15,-23-23 16,0 1 0,23-23-1,-1 0 1,1 0-1,22-23 32,0 1-31,22-23 0,1 23-1,-23-1 1,67-44-1,-22 22 1,0 0 0,45 0-1,-23 22 1,-22 23 0,-22 0-1,22 0 1,0 23-16,0-1 15,-23 1 1,23-23-16,-23 45 16,1 0-1,-23-23 1,22 46 0,-22-46-1,0 0-15,0 23 47,0-22-31,-22-23 15,22 22 0,-23-22-15,1 0 15,-1 23 0,1-23-15,0 0 0,-1 0 30,1 0-30,-1 22 62,1-22-62,-1 0 62</inkml:trace>
  <inkml:trace contextRef="#ctx0" brushRef="#br1" timeOffset="99869.27">3462 9800 0,'0'68'250,"0"-23"-250,-22 0 16,22 0-1,0 22 1,0-22 0,0 22-1,0-22 1,0 23-1,0-23 1,0 67 0,22-44-1,-22 22-15,0-23 16,23 0 0,-23 1-1,22-1 1,1 23-1,-1-22 1,-22 22 0,23-46-1,-1 46 1,0-45 0,1 0-16,-23 0 15,0-22 16,-23-23 251,1 0-267,0 22 1,22 1 0,-45 22-1,-23 45-15,1 44 16,-46 1-1,-22 0 1,23 0 0,0 0-16,22 0 15,-23-23 1,46 1-16,-23-46 16,0 23-1,45-45-15,0 22 16,-22-44-1,67 22 1,-45-23 0,45-44 140</inkml:trace>
  <inkml:trace contextRef="#ctx0" brushRef="#br1" timeOffset="103848.27">68 15645 0,'-23'0'16,"23"22"-1,-22-22 1,44-45 109,1 0-110,-1 0 1,46-22 0,22-46-1,-23 1 1,46-45 0,-23-46-1,22 46 1,-22 0-1,0-23-15,-23 45 16,1 45 0,-23 23-1,0 22 1,-23 22 15,-22 1-31,0 67 63,0-23-63,-22-22 15,-1 23 1,1-1 0,-1 1-1,1-1 1,-23-22-1,22 0 17,1 0-17,22-22 1,0-1 0,0-22-1,0 0 1,0-22-1,0 22 1,22-23 0,1 23-1,22-22 1,0-23 0,0 45-16,-1 0 15,24-22 1,-1 44-1,-22 1 1,0 22 0,-22 0-1,-1 0 1,1 0 0,-1 22-1,-22 23-15,0-22 31,0 67 1,-22 22-1,22-90-31,-23 1 16,1 22-1,-1-45 1,1 0-1,22 22 1,-23-22 15,1 0 1,-1-22-17,23-1 1,0 1-1,0-23 1,0-22 0,0 22-1,0-23 1,23 23 0,-1 0-1,1 0-15,22-22 16,0 44-1,-23-22 1,23 45 0,-22 0-1,-1 0 1,23 0 0,-22 0-1,-1 23 16,0-23-31,-22 22 32,23 91 46,-23-91-63,0 23 1,-23-22 0,23-1-16,-44 23 15,21-22 17,1-1-17,-1-22 32,23-22 16,0-1-63,0-22 15,0 0 1,0 23-1,0-46 1,23-22 0,-23 23-1,45-45 1,-23 44 0,23 1-1,-23-1 1,46 23-1,-46 23 1,23-1 0,-22 23-16,-1 0 47,46 68 15,-68-46-31,22-22-31,1 23 16,-23-1 0,22-22-1,-22 23 1,23-23-1,-23 22 1,22-22 0,-22 23-1,23-1 1,-23 1 15,22-23-15,1 0 15,21 0 0,-21 22-15,-1 1 0,23-23-1,-22 0 1,-1 0-16,1 0 15,-1 0 32,-22-23-15,0 1-1,0-1 0,0-22-15,0 23 15,0-1-15,23 1-1,-23-1 1,22 23 15,-22-22-15,0-1 62,23 1-16</inkml:trace>
  <inkml:trace contextRef="#ctx0" brushRef="#br1" timeOffset="110862.27">3687 11419 0,'0'22'172,"0"1"-157,0 22 1,22-23-16,-22 23 16,23 0-1,44 67 1,-22-44-1,23 44 1,-1-44 0,46 44-1,-69-22 1,46 0 0,0 0-16,-22 0 15,-1-45 1,1 45-16,-23-45 15,0-23 1,-1 23 0,-21 0-1,-1-23-15,46 1 16,-68 22 0,45-23-1,0 1 16,22 67 79,-44-90-95,-23-23 95,0 1-95,0-23 1,0 22 0,45 1-1,-23-46 1,23 46 0,0-1-1,0 1 1,0 0-1,22 22 1,-22 22 0,0-22-1,0 45 1,23-23-16,-1 46 16,-44-23-1,22 0 1,-45 0-1,0 90 17,-45-46-1,0-21 0,45-91 94,0 1-109,22-1-1,1-21 1,-1 21 0,23-22-1,0 23 1,0-1 0,-23 23-1,46 0 1,-23 0-1,0 23 1,0 44-16,0-44 16,0 21-1,0 24 1,-23-1 0,-22 1-1,0-1 1,0 1-1,0-23 1,-45 22 0,23-22-1,-1-23 17,1-22 14,22-22-14,0 0-1,0-1 0,22 1 0,1-23-15,22 45-16,0-45 16,22 22-1,-22 23 1,22 0 0,-22 0-1,45 0 1,-45 45-1,0 0 1,0 0 0,-22 45-1,-1-23-15,-22-22 16,0 23 0,0-23-1,-45-23 1,23 23-1,-1-22 1,1-23 0,-1 0 15,1 0 78,22-45-93,22 45 0,1 0-1,-1-23-15,1 23 16,-1 0-1,1 0 1,-1 0 0,1 0-1,-1 0 17,0 0-1,1 23-31,-23-1 15,22 1 1,-22 44 0,45-22-1,-22 22 1,-1 1 0,-22 22-1,45 0 1,-22-23-1,-1 1 1,1-23-16,-1 22 16,1-22-1,22 0 1,-45-23 0,45 23-1,-23-22 1,1-1 15,22 23-31,89 90 47,-66-90-31,-23 0-1,0-22 1,-23 21-1,23-21-15,-45-1 16,45 1 0,-45-1-1,23 1 17,-1-1 77,1-22-78,-23 23 32,0-1-32,0-44 360,-23 22-157,1-23 766,111-44-641,-21 44-343,-1 23-16,46-22 16,-1 22-1,1-23 1,21 23-1,-21 0 1,22 0 0,-45 0-1,22 0 1,45 0-16,-67-22 16,0 22-1,-22 0 1,-23 0-1,-1 0 1,-21 0 15,-1 0 16,-44 0 125,-1 0-125,1 0 31,0 0-47</inkml:trace>
  <inkml:trace contextRef="#ctx0" brushRef="#br1" timeOffset="119411.27">1 15667 0,'0'-22'31,"0"-1"94,0 46-78,0 22 0,0-23-32,0 23 1,0-23-1,0 46-15,22-1 16,-22 46 0,22-46-1,-22 23 1,23 0 0,-23 0-1,45 22 1,-23-22-1,1-22 1,-1-1 0,-22 23-16,23-45 15,-1 0 1,-22-23 0,0 1-1,0-1 16,0 1 16,23-46 453,-1 46-78,23-1-406,-22 23-1,67 45 1,0 23 0,22 21-16,0-21 15,1 44 1,-23-22 0,22 0-1,-22-23 1,22 1-1,-44-46 1,112 135 15,-113-134-15,293 157 46,-293-225-46,1-23-16,-1 1 16,0-1-1,1 1 1,44-1 0,-22-22-1,67 45 1,23-22-1,0-1 1,0 23 0,-23-22-16,23 22 15,-23-23 1,23 23 0,68-22-1,-46 22 1,45 0-1,-45 0 1,23 0 0,-45-23-1,67 1 1,0-23-16,23 0 16,22-22-1,23-1 1,22-22-1,203-45-15,-68 45 16,-45 1 0,-23 44-1,271-68 32,-360 91-47,584-91 47,-585 113-31,23-22-16,-44-1 15,-1 23 1,45 0 0,0-22-1,-22 22 1,-23-45-1,0 0 1,90-45-16,68 23 16,-23-23-1,-22 45 1,44-23 0,23-22-1,113 23 1,-1 0-1,113-46-15,0 23 16,-158 0 0,-22 45-1,-225 23 1,-22-23 0,225-67 265,112-68-266,472-90 1,314 0 0,158-67-1,68 45 1,-68 22 0,-180 45-1,-225 46-15,-314 21 16,-248 91-1,-314 22 1,-68-23-16,-44 23 16,-46 23-1,-67-46 1,0 46 0,-45 0-16,0-1 15,0 1 1,-23 22-16,1 0 15,-1 0 1,1 0 0,-23 0-1,0 0-15,23-23 16,-23 23 0,0-22-1,22 22 1,-22-23-1,-135 1 17,1 22-17,-923-90 48,810 0-63,45 22 0,22-22 15,68-44 1,-23 21 0,45-44-16,22 22 15,1-22 1,0 67 0,-23-45-1,0 45 1,23 68-1,-1-46 1,68 23 0,23 45-1,-23-22 1,22-1-16,1 23 16,-1 0-1,1 0 16,-1 23-15,1-23 15,-1 0-15,1 0 0,-23-23-16,0 1 31,-22-1-16,44 23 1,-44-45-16,-68 0 31,-45-135 47,135 180-62,45-22 0,-45 22-1,45-22-15,-22-1 16,-1 23 0,1-22-1,-1 22 1,23-23-1,-22 23 1,-1-22 0,-22 22-1,23 0 17,-23 0-32,22 0 15,1 0 1,-23 0-16,-23 0 15,24 0 17,-1 0-32,0 0 15,22 0 1,1 0 0,-1 0-1,1 22 1,22 1 15,-23-1-15,23 1 15,0-1-15,0-44 77,0-1-77,0 1 0,0-1-16,0 1 15,0-1 1,0 1 15,0-1 0,0 1 1,-22 22 30,-1 0-46,23-23-1,-22 23 1,-1 0 15,1-22-15,-23 22-1,22-23-15,1 23 16,-1 0 0,1 0-1,0 0 17,-1 0-1,23 23 0,-22-1 0,-1-22 1,46-22 171</inkml:trace>
  <inkml:trace contextRef="#ctx0" brushRef="#br1" timeOffset="137527.27">21399 4226 0,'23'-23'46,"-1"23"1,-22 23-47,0-1 16,23 0 0,-23 23-1,22-22 1,1 44-1,-1-22 1,1 0 0,-1 0-1,23 0 1,-22 0-16,-1-22 16,1-1-1,-23 1 1,22-23-1,-22 22 17,0 1-17,0-1 63,0 0 94</inkml:trace>
  <inkml:trace contextRef="#ctx0" brushRef="#br1" timeOffset="139234.27">21804 4136 0,'0'45'78,"0"-23"-62,-22-22-1,22 45 1,0-23-1,0 23 1,22-22 0,-22-1-1,0 1 1,45-1 46,-22-22-46,-1-22 15,23-1-15,-23-22 15,23 23-31,-22-23 16,-1 0-1,1 0 1,-23 23-16,22-1 16,1 1-1,-23-1 1,0 1 0,0-1 30,-23 1-30,1 22 31,-23 0-16,-90 0 16,113 45-47,-1-45 16,-22 45-1,23-23 1,22 23 0,-45-22-1,45-1 1,-23-22-1,1 0 17,22-22 108</inkml:trace>
  <inkml:trace contextRef="#ctx0" brushRef="#br1" timeOffset="141275.27">21310 9755 0,'-23'-22'32,"23"-1"-17,-22 1 1,22 44 78,0 1-63,112 134 47,-67-112-78,-23 0 16,1 0-1,-1-23 1,1 23 0,-1-45 15,-22 23 0,23-1 0</inkml:trace>
  <inkml:trace contextRef="#ctx0" brushRef="#br1" timeOffset="142670.27">21759 9553 0,'-22'0'16,"-1"0"-1,1 0 16,22 22-15,-45 1 0,45 22-1,-23 0 1,1 0-16,22 0 16,-23 22-1,23-22 16,0-23-31,0 46 47,0-46-31,23-22 15,-1 0 0,1 0 1,22-22 30,-23-23-62,1 45 16,-1-45-1,23 22 1,-45-21 0,23 21-1,-1 23-15,-22-22 16,0-1 0,23 23-16,-23-22 15,0-1 1,0 1-1,0-1 17,0 1-1,0-1-15,-45 23 15,22-22 16,-44 22 0,44 0-47,1 0 31,-1 0-31</inkml:trace>
  <inkml:trace contextRef="#ctx0" brushRef="#br1" timeOffset="144085.27">25221 9463 0,'22'45'187,"-22"0"-187,45 0 16,-22 22 0,22 23 15,-23-45-16,1 22-15,21-44 16,-44 22 0,23-23-1,-1 1 1,-22-1 15</inkml:trace>
  <inkml:trace contextRef="#ctx0" brushRef="#br1" timeOffset="145565.27">25760 9440 0,'-90'0'62,"68"0"-62,-1 0 16,1 45 0,-23 0-1,45-22 1,0 44 0,-23 1-1,23-23 1,0-23-16,0 1 15,0-1 17,23-22 15,-23 23-32,22-23 1,1 0 15,-1 0-15,1 0-16,-1 0 31,-22-23-15,45 23-1,-45-22 1,23-1-1,22 1 1,-45-1 0,45-22-16,-23 23 15,-22-1 17,23-44-1,-23 44-16,0 1 1,0-1 15,0 1 1,-23 22-17,23-23 16,-22 23-15,-1-22 0,1 22-1,-23 0 17,22 0-17,-22 0 1</inkml:trace>
  <inkml:trace contextRef="#ctx0" brushRef="#br1" timeOffset="154838.27">21040 4810 0,'0'-23'47,"0"1"0,0 0-1,0-1-30,0 1-16,22-1 16,1 1-1,-23-1 1,22 23 0,-22-45-1,23 45 1,-23-22-1,22 22 1,1 0 0,-23-23-1,22 23-15,1 0 32,-1 0-1,1 0-16,-23-22 1,22 22 0,1-23 46,-1 23 48,23 23 15,-23-23-125,1 22 31,-1 1 16,-22-1 31,23-22-63,-23 23 1,22-23 15,-22 22 1,23-22-1,-23 23-16,22-23 17,-22 22-17,45 1-15,-45-1 16,23-22 0,22 45-1,-23-23 1,23 1-1,0 44 32,90 46-15,-135-91-32,22 23 15,-22-22 16,0-1-15,0 1-16,0-1 16,-22 1-1,22-1 1,-22 1 15,-1-1-15,23 1-1,-45 21 1,45-21 0,-45 22-1,23-23-15,-1 1 16,1-1 0,-1 1-1,23-1 1,-22-22-1,-1 23 1,23-1 15,23-22 16,-1-22-16,1-1-15,-1 1 0,113-91 15,-23 1 16,-22 67 0,-45 23-47,-22-1 15,44 1 1,-22 22 0,0-23-1,-22 1 1,44 22-1,-22 0 1,0-23-16,22 23 16,1-45-1,-23 45 1,0-22 0,-23 22 30,-44 0 111</inkml:trace>
  <inkml:trace contextRef="#ctx0" brushRef="#br1" timeOffset="158631.27">21534 4383 0,'-22'-23'109,"-1"23"-46,1 0-32,-1 0-16,23 23 1,-22-23 0,-1 22-1,1 1 1,22-1 0,-67 46 30,67-46-46,0 23 16,0-22 0,0-1-1,0 1 1,0-1 0,0 1-1,0-1 16,0 1 16,0-1-15,22-22 108,-22-22-124,23-23-1,-23 0 1,44 0 0,-21-23-1,-1 1 1,1 44 0,-1 1 15,1-23-31,-1-23 78,-44 68-16,-1 23-46,1-1 0,-1 23-1,1-22 1,-23 22 0,23-23-1,-1 23 1,23-22-1,-22-1 1,44-44 109,1-1-109,-1 1-1,23-1 1,0-22 0,22 45-1,-44-22 1,22-1-1,22 23 1,23 45 31,-67-45-47,-23 23 16,22-1 15,-22 1 16,0-1-32,0 1 1,0-1 15,0 1-15,-22-23-1,22 45 1,-23-23 0,1 1-1,22 22 1,0-23 0,0 0 30,0 1-14,0-1 61,22 23 1,1-22-94,-23-1 31,0 23 1,22-45-17,-22 23 1,0-1 0,0 1-1,23-23 32,-23 22 0,22-22 15,1 0 32</inkml:trace>
  <inkml:trace contextRef="#ctx0" brushRef="#br1" timeOffset="174002.27">5822 14768 0,'0'-23'78,"0"1"-15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31:54.25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B05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4731 12722 0,'90'-45'94,"-22"45"-79,21 0 1,69-22-1,246-1 17,-134 23-32,629 68 62,-696-68-62,44 0 16,0 22-1,203-22 17,67-112 30,-450 112-46,-45 0-16,1 0 15,-23-23 1,-225-22 109,135 45-125,0 0 16,23-22-1,22 22 17,0 0-32,-45-45 46,68 45-14,-1 0-17,1 0 17,44 0 77,91 0-62,-68 0-47,67 22 15,-22-22 1,-23 45 0,113 0 15,-45-22-15,-45 22 30,-68-45-46,1 0 16,-1 22 0,-179 23 109,89-22-125,1 44 15,0-45 1,-1 23 0,1-22-16,-1 44 31,46-44-16,-113 67 17,90-68-17,0 23 1,23-22 0,-23 22-1,22-23 48,23-44-32,0-23 0,23-68 0,67-89 16,-68 112-47,-22 45 16,45-22 0,-45 22-1,0 22 1,0-22-1,0 23 1,0-1 47,0 1-48,0-1 95,0 1-79,-22-46 109</inkml:trace>
  <inkml:trace contextRef="#ctx0" brushRef="#br1" timeOffset="182494.729">21837 2607 0,'22'0'140,"1"0"-124,-1 0 0,23 0 15,0 23-16,0-1-15,0 0 16,23 23 0,-1-22-1,0 22 1,-44-23 0,44 23-1,-44 0 1,-1 0-1,-22-22 1,0 22 0,0 22-16,0-44 15,0-1 1,-22 23 0,-1-23 15,1 1-16,-23-1 1,45 1 0,-23-23-1,-22 45 1,23-23-16,-1 1 16,-21-1-1,21 23 1,1-22 15,-1-1 0,46-44 110,-1 22-125,1-23-1,-1 1 1,45-1-16,-22-22 15,23 23 1,22-46 0,-23 46-1,46-1 1,21 1 0,-21 22-16,-1 0 15,-22 0 1,0 0-1,0 45 1,-23-45 0,-22 0-1,-22 0 1,-1 0 0,1 0-1,-23 22 79</inkml:trace>
  <inkml:trace contextRef="#ctx0" brushRef="#br1" timeOffset="183966.729">23590 2562 0,'-22'0'31,"-1"0"-31,-22 0 16,23 0-1,-68 45 17,67-22-17,-22 111 32,45-111-47,0 22 16,0-23-1,23-22 1,-1 45 15,23 0 1,23-45-1,-46 0-16,1 0 1,22 0 0,0 0-1,0 0 1,134-22 31,-134-1-16,-45 1 16,0-23 0,0 22-47,0 1 31,-22-1-15,22 1-1,-23-1 1,1 1 0,-1 22-1,1-23 1,-1 23-1,1 0-15,22-22 16,-23 0 15,1 22-15,0 0 31,-1 0 15,1 0 16</inkml:trace>
  <inkml:trace contextRef="#ctx0" brushRef="#br1" timeOffset="186839.729">24309 2989 0,'0'-22'93,"23"22"-46,89-23 16,-44 1-63,-1 22 0,1 0 15,-1 0 1,-22 0 0,22 0-1,-22 22-15,-22-22 16,22 0-16,-23 0 16,1 0-1,-23-22 95,-23 22-95,1-45 1,-1 45-1,1-23 1,-23 1 0,22-1-1,-22 1 1,23-1 0,-1 1-1,23-1 1,-22 1-1,22-23-15,0 23 16,0-1 0,0-22-1,0-22 1,0-1 0,45-89 15,-23 134-16,1 1 1,-1-1 0,1 23-1,-1-22 1,1 22-16,-1 0 16,1 0-1,-1 0-15,1 0 16,-1 22 15,1 1 0,-23-1 1,22 1-1,1-23-16,-23 22-15,22 1 32,1-1-17,-23 1 1,22-1 0,-22 1-1,23-23 1,-23 22 15,0 1-15,0-1-16,22-22 15,-22 45 1,45-22 0,-23 22 15,23-23-31,68 45 78,-91-44-62,-22-1 15,23-22-16,-23 23 48,22-23-16,1-23 0,-23 1-32,22 22 1,1 0 0,-23-45-1,22 45 1,1 0-1,-1-22 1,1 22 0,22-23-1,-23 23-15,23 0 16,-23 0 0,23 0-1,-22 0 16,22 0 63,-23 0-94,-22-22 47</inkml:trace>
  <inkml:trace contextRef="#ctx0" brushRef="#br1" timeOffset="145227.729">17161 921 0,'-22'45'125,"22"0"-125,0-22 16,0 44 0,0-22-1,0 22-15,-23 1 16,23-1 0,0-22-1,-22 0 1,22 68 15,0 44 32,0-135-48,0 1 1,0-1 62,0 1-47,0-1 0,0 68 110,0-45-141,0-22 16,0-1-1,0 23 1,0-22 15,22-23-15,-22 22-1,0 1 1,23-1 15,-23 0 1,0 1-17,0-1 16,0 1-15,0-1 15,22-22-15,-22 23 0,0-1 15,0 1-16,0-1 17,0 1-1,23 44 31,-23-44-46,0-1-16,22 1 16,-22-1-1,0 1 1,0-1 0,0 1-1,23-23 48,-23 22 77</inkml:trace>
  <inkml:trace contextRef="#ctx0" brushRef="#br1" timeOffset="147464.729">17678 2630 0,'0'-23'0,"-22"23"16,-1-22 15,23-1 0,-22 23 1,-45 0 93,44 0-110,1 0 1,-1 0-1,1 0 1,-23 0 0,22 0-16,-22 23 15,0-23 1,0 22 0,-67 1-1,45-1 1,-23-22-1,45 22 1,-23 1 0,-44-23 31,89 0-47,1 0 15,-1 0 1,1 22 31,-1-22-32,1 23 1,-1-23-16,-21 0 16,-1 22-1,22-22 1,-22 0-1,0 23 1,45-1-16,-22-22 31,22 23 1,0-1-1,22 1-16,1-1 17,-1 1-17,1-1 1,-1 23 0,23-22-1,-22 22 1,21 0-1,-21-23-15,-23 0 16,22 1 0,1-1 15,-23 1-31,22 22 47,-22 0-32,0-23 1,0 46 0,0-23-1,0 22 1,0-22 0,-22 0-1,22 22 1,0-22-1,0 23 1,-23-23 0,23 22-1,0 1-15,0-1 32,0-22-1,0 23 0,0-46-15,0 0 15</inkml:trace>
  <inkml:trace contextRef="#ctx0" brushRef="#br1" timeOffset="150246.729">17678 2674 0,'0'45'188,"-45"180"-141,23-135-32,0 22 1,-1-44 0,23-1-1,-22-22 1,-1 23-16,23-23 16,0-23-1,0 1 1,0 22-1,0-23 1,0 1 15,0-1 1,0 23-1,0-23-16,0 1 17,23-23-17,-23 45 1,22-45 0,1 45-1,-1 0-15,-22 0 16,45-23-1,-23 23 1,1 23 0,-1-23-1,1-23-15,-23 23 47,0-22-31,0-1 31,0 0-47,-23 1 78,1-1-16,-1-22-30,1 0-17,22 23 1,-23-23-1,-21 0 17,21 0-17,-22 0 1,0 0 0,0 0-1,0-23 1,0 1-1,23 22-15,-23-23 16,22 23 0,1-22-1,-1 22 1,1 0 31,-1 0 0,1 0-47,-1 0 31,1 0-15,22-22-1,-22 22 1,-23 0-1,22 22 1,1-22 0,-23 45-1,22-45 1,1 0 0,-23 22-16,0 1 15,22-23 1,1 0-1,22 22 1,-23-22-16,23 23 31,-22-23-15,-1 0 15,1 22 32,-1-22-1</inkml:trace>
  <inkml:trace contextRef="#ctx0" brushRef="#br1" timeOffset="153306.729">17072 4270 0,'0'23'203,"0"-1"-187,0 46 0,0-23-1,0 0 1,-23 0-16,23 22 15,-22-22 1,22 0-16,0 0 16,0-23-1,0 1 1,0 22-16,0 0 16,0 0-1,0-23 1,0 1-1,0-1 1,0 1 31,0 22 0,0-23-16,0 1 16,22 89 15,-22-67-62,0-23 16,23 23 0,-23 0-1,22-22 1,-22-1 0,0 1-1,0-1 16,0 1-31,0-1 32,0 1 30,-22-23 63,-1 0-109,1 0-1,-1 0-15,1 0 16,-1 22 0,1-22-1,-1 23 1,-22-23 0,-90 157 46,68-112-62,22 0 16,0 0-1,0 22 1,0-22 0,0 0-1,0 0-15,23 23 16,-23-46-1,45 1 1,-23-23 0,23 22 31,-22-22-1,-1-22-14,23-1-1,0 1-15,0-1-1,0 1 32</inkml:trace>
  <inkml:trace contextRef="#ctx0" brushRef="#br1" timeOffset="154309.729">16195 5866 0,'45'23'31,"-23"-1"-31,23 1 16,0-1 0,-22 1-1,-1-23 1,23 22 15,-22 1-15,67 44 31,-68-44-32,0-1-15,1 1 16,-1 21-1,1-21 1,-23-1 0,22 1-1,1-1 1,-23 23 0,22-45-1,-22 45-15,23-22 16,-1-1-1,-22 1 1,0-1 0,23-22-1,-23 23 1</inkml:trace>
  <inkml:trace contextRef="#ctx0" brushRef="#br1" timeOffset="158273.729">16217 5866 0,'-22'23'94,"22"-46"47,-23 23-110,1-22-15,-1-1 15,1 1-16,-1-1 17,1 23-1,0 0 94,22 23 78,0-1-156,0 1-16,-23-1 0,23 23 1,0 0-32,-22-22 15,-1 22 1,23 22 0,-22-44-1,-1 22 1,-22-1-1,23 1-15,-68 45 47,0-22-31,-90 67 31,113-90-32,-1 45 1,23-68-16,0 23 16,23-23-1,-23 23 1,22-22 15,1-1-15,22 1-1,0-1 1,-23-22 0,23 23-16,-22-23 15,-1 45 32,1-45 16,22 22-16,22-22 203,1 0-219,-1 0-31,1 0 15,-1 0 1,46 0 0,-46 0-1,23 0-15,-22 23 16,44-23 0,-44 45-1,-1-23 1,1 1-16,-1-23 15,-22 22 1,23 1-16,-23-1 16,22 1 15,1-1-31,-1 0 31,0 1-15,1-1 15,-1 1-15,-22-1 15,23-22 0,-23 23-15,22-23 31,-22 22-32,23-22 17,-1 23-17,1-23 32,-23-23-47,45 1 31,-45-1-15,22 23-16,1-22 16,-1-1-16,23-22 15,-22 23 1,-1 0-1,1-23 1,-23 22 0,45 1-1,-23-1 17,-22 1-17,22-1 16,-22 1-31,0-1 16,23-22 0,-1 23-1,-22-23 17,23 45-32,-23-23 31,0 1-31,0-1 31,22 23-31,1-45 47,-1 23-31,1-1-16,22 1 15,-23 0 1,23 22-1,23-23 1,-23-22 0,0 45-1,-23 0-15,23-22 16,0-1 0,-23 23-1,23-22 1,-22-1-16,-1 23 15,1 0 1,-1 0-16,1 0 16,-1 0 15,-22-22-31,0-1 31,23 23 0,-23-22 157</inkml:trace>
  <inkml:trace contextRef="#ctx0" brushRef="#br1" timeOffset="160610.729">15543 7237 0,'0'23'219,"-22"-1"-203,22 23-1,-45-22 1,22 22 0,23-23-1,-45 23-15,45-22 16,0-1 0,-22 1-1,-1-23 1,23 22 15,-22 1 0,22-1 1,0 1-1,-23-1 0,23 1-15,0-1 15,-22-22 0,-1 23 0,23-1-15,-22-22 15,22 22-31,-23 1 32,1 22-1,-1-23-16,1 1 1,-23 44 0,22-44-1,-21 22 1,-1 22 0,22 1-16,-44-1 15,-1 23 1,23-45-1,0 0 1,0 22 0,23-44-1,-1-1 1,1-22 0,-1 0-1</inkml:trace>
  <inkml:trace contextRef="#ctx0" brushRef="#br1" timeOffset="164179.729">17206 5507 0,'-22'0'63,"22"22"31,0 1-48,0-1-30,0 1 0,22 22-1,-22-23 1,45 23 0,-22 22-16,22 1 15,0-1 1,22-22-16,23 68 47,0-46-47,112 113 47,-89-113-32,-23 46 1,-23-68-1,23 45-15,-45-45 16,22-1 0,1-21-1,-23 22 1,0 0-16,0-23 16,0 1-1,0 22 1,-23-23-1,0 23 1,1-45 0,-23 23-1,22-23 17,1 22-1,-1 1 0,1-1 16,-1-22-16,1 23-15,-23-1-1,22-22-15,1 23 47,-1-23 47</inkml:trace>
  <inkml:trace contextRef="#ctx0" brushRef="#br1" timeOffset="165982.729">19634 6900 0,'-45'0'78,"0"0"-62,-22 0 0,22 23-16,-45-1 15,22 23 1,-44-22-1,45 22 1,-1-45 0,23 45-1,-22-23 1,-1 23 0,23-22-1,23-1 1,-46 0-16,46 1 15,-23-1 1,0 1 0,0 22-1,23-45 1,-23 0 0,45 22-1,-23 1 16,1-1 32,67-22 171,0 0-218,-23 23 0,23-23-1,22 22 1,-22 1-1,0 44 1,0-22-16,23 0 16,-23 45-1,22-45 1,1 67 0,-1-22-16,0-22 15,-22-1 1,0-22-1,-45 22-15,45-44 32,23 22 30,-46-45-46,-22 22-16,0 1 31,23-23-15,-23 22-16,22-22 31,-22 23-15,23-23 30</inkml:trace>
  <inkml:trace contextRef="#ctx0" brushRef="#br1" timeOffset="169061.729">19769 6968 0,'-23'0'203,"1"0"-172,22-23-15,-23 23-1,1 0 17,-1 0-17,23-22 1,-22 22 31,-45-45 78,44 45-94,23-23 16,23 23 47,-1 0-63,1 23-15,-1-23-1,-22 45-15,45-45 16,-23 45-1,1-45 1,-1 22 0,1 1-1,-1 22 1,1-23 0,-1 23-16,-22-22 15,0-1 1,45 1-1,-45-1 1,45 23 0,90 112 31,-90-112-47,22 23 15,-44-23 1,22-23-1,22 23 1,-44-22 0,22 22-1,0-23 1,-23 0 0,23 46-16,0-46 15,-22 23 1,22 45-1,-23-67-15,-22-1 16,23-22 15,-1 0 63,-22 23-47,-22-23 0,-23 0-16,0 0 0,0 0-31,-23 22 16,1-22-16,22 23 31,-113-1 0,24 1 16,111-1-31,1-22 0,-1 0 15,1 0-16,-1 0 1,1 0 0,22 23-1,-23-23 17,1 0 46,-1 22-63,1-22 17,-1 22-17,1 1 1,-1-23-16,-22 45 15,23-45 1,-1 45-16,1-45 16,0 22-1,22 1 1,-23-23-16</inkml:trace>
  <inkml:trace contextRef="#ctx0" brushRef="#br1" timeOffset="171926.729">20016 8204 0,'23'22'250,"-23"1"-219,0-1 16,0 1-31,0-1-1,22 23 1,-22-22-16,23-23 16,-23 45-1,22 0 1,23 0-1,0 0 1,0 0 0,0 0-1,0 0 1,0-1 0,0 1-1,0 0-15,22 0 31,-22 0 1,0-45-1,-45 23-15,23-23-1,-23 22 1,22-22 15,0 23 313,-22-1-313,23 1 16,-1 22 0,1-45-32,-1 22 1,1-22 47</inkml:trace>
  <inkml:trace contextRef="#ctx0" brushRef="#br1" timeOffset="175279.729">18195 2832 0,'0'22'16,"0"1"15,23-23 32,-1 0-48,23 0 1,0 0 0,23 0-1,22 0 1,0-23 0,-23 23-16,45-22 15,-22-1-15,-22-22 16,-23 45-1,22-22 1,-22-23 0,0 45-1,-23 0-15,23-45 16,0 23 0,-22-1-1,-1 23 1,1 0-1,22 0 1,-23 0 15,1 0-15,-23 23 15,0-1 0,-23 0-15,1 1 0,-23 22-16,22 0 15,-22-23 1,0 23 15,0 0-31,-112 135 63,112-157-48,23 21 1,-1-21-16,1-1 16,-1 1-1,1-1 1,22 23-1,-23 0 1,1 0 0,-23 0-1,45 0 1,-23 23-16,1-23 16,-1 22-1,1-22 1,-23 0-1,23 22 1,-1-44 0,1 22-1,22 0 1,-23-45 0,1 22-1,22 1-15,-23-23 16,23 22-1,-22-22 32,22-22-15,0-1 14,45 1-30,0-23 15,0 0-15,-1 22-16,1 1 16,23-1-1,-23 1 1,0-1-1,0 1 1,22-23 0,-22 23-1,0-1 1,-22 1 0,22 22-1,-23 0 1,0 0 15,-22-23-15,23 23 15,-1 0-15,1 0-1,-1-22 16,1 22-31,-1 0 110</inkml:trace>
  <inkml:trace contextRef="#ctx0" brushRef="#br1" timeOffset="177464.729">19612 3371 0,'-90'135'171,"45"-67"-171,0-1 16,0-22 0,22 0-1,1 22 17,-23 1-32,0 89 46,45-134-46,0-1 16,0 1 0,0-46 109,0 1-94,0-1-15,22-67 15,23-45 0,-22-112 0,-1 202-15,1 0 0,-23 23-1,0-23 1,22 22 46,1 1-46,-1 22 46,1 0-15,-1 0-47,1 22 16,-1 1 15,-22-1 0,0 1-31,45 44 47,-45-44-31,23-23 15,-23 22-15,22 23 78,0-45-94,1 0 15,-1 45 1,1-45-1,22 22 1,0 1 0,-23-1 15,23-22 16,-22 0-47,-1 23 15,1-23 1,-23 22 0,45-22 15,-23 23 31,1-23-30</inkml:trace>
  <inkml:trace contextRef="#ctx0" brushRef="#br1" timeOffset="178413.729">19364 3956 0,'0'-23'31,"23"1"16,22-23 0,-23 45-47,23-23 31,0-22-31,0 23 15,0-1 1,0-22 0,45 0 62,-68 45-78,1 0 15</inkml:trace>
  <inkml:trace contextRef="#ctx0" brushRef="#br1" timeOffset="179246.729">20173 3124 0,'23'0'109,"-1"0"-78,23 0 1,45-22 46,-67 22-78,44-23 15,-22 1-15,-22 22 16,-1-23 0</inkml:trace>
  <inkml:trace contextRef="#ctx0" brushRef="#br1" timeOffset="180205.729">20151 3529 0,'22'-23'31,"-22"1"-31,45 22 31,-45-23-31,45 1 16,-45-1-1,23 23 17,112-67 15,-113 67-47,23 0 15,-22 0 1,-1 0-1,68-23 17,-23 23 30</inkml:trace>
  <inkml:trace contextRef="#ctx0" brushRef="#br1" timeOffset="193974.729">10958 6833 0,'22'0'63,"0"0"-32,1-23 0,-1 23-31,1 0 16,22-45-1,22 0 1,-22 1 0,0-24-1,23 46 1,-1-46 0,-22 23-1,0 0 1,-23 0-16,1 45 15,-1 0 1,-22-22 0,23 22 15,-1-23-15,-22 1 30,0 44 17,-22 1-63,-113 314 78,90-225-78,23-44 16,22 22-1,0 22 1,-23 1-16,23 21 31,0-21-15,0-23-1,0-23 1,-22-22-16,22 0 16,0 0-1,0-23 1,-23 1 0,23-1-1,0 1 16,45-46 126,-45-44-142,45-23 1,23-22 0,66-46 46,-89 136-46,0 22-1,-22-23 17,-1 23-17,1 0 110</inkml:trace>
  <inkml:trace contextRef="#ctx0" brushRef="#br1" timeOffset="196621.729">12014 7237 0,'0'23'62,"0"-1"-30,22-22-17,1 45 1,-23 0-1,45 0 1,-23 0 15,23 0-31,68 113 78,-91-158-78,-22 22 16,-22-22 47,-1 0-32,1-45-16,-1 45 1,-22-67 0,0 44-1,0-22 1,0 0 0,1-22-1,44 22 1,-23-23-16,23 46 15,0-23 1,0 0 0,0 0-1,0 23 1,0-1 0,0 1-1,0-1 1,23 1-1,-1 22 1,0-23-16,1 1 16,-1-23-1,68 0 17,-22 22-17,89 91 63,-157-1-78,0-22 16,0 0 0,0 0-1,-22 23 16,-46-1 16,-89 158 0,157-180-31,-23-23-1,1 1 1,22-1 0,0 1 46,0-46 1,67-67 15,-44 23-63,44 44-15,-44-22 16,22 0 0,22 0 15,90 23 47,-134 22-47,22 0-15,0 22 31,22 46 15,-67-46-46,0 1 0,0 22-1,0 0 1,-45 67-1,-22-44 32,-45 21 0,112-66-31,-23-1-1,1 1 1,-23 22 109</inkml:trace>
  <inkml:trace contextRef="#ctx0" brushRef="#br1" timeOffset="197622.729">12801 6878 0,'22'-45'187,"1"45"-171,-1-23 0,-22-22-1,45-22 17,-22 45 30</inkml:trace>
  <inkml:trace contextRef="#ctx0" brushRef="#br1" timeOffset="199255.729">12891 7215 0,'0'-45'125,"0"23"-125,22 22 15,1 0-15,-23-23 31,0 1-31,45-1 32,-23-22-1,45 0 16,-67 23-16,23 22 16</inkml:trace>
  <inkml:trace contextRef="#ctx0" brushRef="#br1" timeOffset="203335.729">13520 6451 0,'45'-23'62,"67"-22"-30,-67 23-32,68 22 46,-91 0-30,1 0 0,-23 22 31,0 46-1,0-23-14,-45-23-17,22 1 1,-22-1 0,0 23-1,-45 0 63,45-22-78,23-23 32,-1 0-17,1 0 1,22-23-1,-22-44 32,22 22-31,0 0 0,0 22-1,0-44-15,0-68 31,22-90 16,-22 203-31,0-1 0,0 1-1,0-23 79,-22 22-47,-23 23-16,-23 0 32,23 23-48,23 22 1,-1 22-1,-22 23 1,23 22 15,22-67-31,0 45 78,0-67-46,22-23 15,1 0 31,89-68 31,-89 68-93,-1 0-1,1-22 1,-1 22 0,1 0-1,-1-23 16,0 23 1,1 0 15</inkml:trace>
  <inkml:trace contextRef="#ctx0" brushRef="#br1" timeOffset="204447.729">13677 6248 0,'0'-22'125,"0"-1"-110,45 1 1,-45-23 0,45 23-16,-22-23 15,44-45 17,46-45 14,-91 112-46,1-22 16,-1 23 93,-22-1-109</inkml:trace>
  <inkml:trace contextRef="#ctx0" brushRef="#br1" timeOffset="206294.729">13677 5731 0,'135'158'250,"-112"-136"-250,22 23 15,-45-22 1,22-1-16,-22 1 31,23-1-15,-1 1-1,1 44 32,-23-44 0,0-1 0</inkml:trace>
  <inkml:trace contextRef="#ctx0" brushRef="#br1" timeOffset="207779.729">14059 5192 0,'23'45'94,"-1"-23"-78,-22 1 15,0-1-15,135 248 46,-67-225-62,-1 22 16,23-22-1,-22 23 1,21-1 0,-44 1-1,0-23 1,0 90 31,-67-113-16,-1 1-31,-22 21 16,23-44-1,-46 23 32,24-1-16,-46 1 16,67-23-31,1 0 0,22-23-1,0 1 1,-45-23 15,45 0-15,0 0-1</inkml:trace>
  <inkml:trace contextRef="#ctx0" brushRef="#br1" timeOffset="208644.729">13970 4922 0,'-23'-22'47</inkml:trace>
  <inkml:trace contextRef="#ctx0" brushRef="#br1" timeOffset="211047.729">14666 5012 0,'0'23'125,"-22"-1"-110,-1 23 1,1-22-1,-45 22 1,44-23 0,-22 23-1,23-23 1,-23 23-16,22-45 16,1 0-1,-1 0 32,46 0 156,-1 0-172,1 23 1,-1-1-1,1-22-15,-1 23 15,-22-1-16,23-22 79,-23 23-63,22-46 298,1 23-314,-23-22 1,22 22-16,-22-45 15,45 45 1,-45-45 0,22 45-1,1-23 1,-1 23 0,1 0 15,-1 0-31,1 0 47,-23 45 0,22-45-32,-22 23 1,23 22-1,-23 0-15,0-23 16,0 1 0,0 22 15,0 0 0,-23 0 0,1-23-15,-1-22 0,1 0-1,22 23 1,-45-1 31,45 23-32,-23-45 17,1 22 61</inkml:trace>
  <inkml:trace contextRef="#ctx0" brushRef="#br1" timeOffset="213163.729">15049 5304 0,'22'-22'172,"-22"-1"-157,22 23 1,-22-22 0,23-1-1,-1 1 1,1-23-1,-23 23 1,22-1 0,-22 1-1,0-1-15,0 1 16,-22 22 15,-1 0-31,1-23 16,-1 23-16,1-22 15,0 22 1,-1-23 0,-22 23-1,23 0 17,22-22-17,0-1 1,0 1 15,22 22 0,1-23 1,22 23-1,-23 0-16,0 0 1,23 0 0,-22 0-1,-1 0-15,23 0 16,-22 0 15,-23 23-15,22-23-1,-22 22 1,0 1 0,0-1 15,23 1 0,-23-1 0,0 1-15,22-23 0,-22 22-1,0 1 17,23-23 93,-1-23-79,91-89 17,-68 89-47,-23 1-16,23-1 15,-23 1 1,1-1-1,22 23 17,22-22 15</inkml:trace>
  <inkml:trace contextRef="#ctx0" brushRef="#br1" timeOffset="-213716">20601 6878 0,'22'0'94,"270"-135"-31,-157 90-48,-23-22 1,23-1-1,-45 1 1,23-1 15,-1 46 32,-89 22-48,-203 225 157,112-136-172,-22-44 0,45 0 16,0 0-16,0-22 16,45 44-1,-44-44 1,21 22-1,-22 22 48,23-44-47,-1-1-1,1-22 1,22 23-1,-23 22 17,1-23-17,-46 113 32,68-113-31,-22-22-1,-1 0 17,1-45 93,44 23-125,1 22 15,22-45 1,0 22 0,22 1-16,46-23 31,-24 0-16,91-45 32,-157 90-31,-1 0 15,1-45 0,-1 45-15</inkml:trace>
  <inkml:trace contextRef="#ctx0" brushRef="#br1" timeOffset="-212475">22017 6878 0,'-23'-23'31,"-89"23"31,89 0-62,1 23 16,-1 22-16,1 0 16,-1-23-1,1 46 17,22-46-32,22 23 78,-22-22-78,23-1 31,-1 1 0,23-23 0,68 22 16,-46 0-47,1-22 16,21 23 0,-44-23-1,23 0 1,-1 0-1,-22 0-15,0 0 16,90-23 47,-112 23-63</inkml:trace>
  <inkml:trace contextRef="#ctx0" brushRef="#br1" timeOffset="-211587">22893 6698 0,'-22'0'47,"179"-22"125,-112-1-156,0 23-1,0-22 1,0 22-1,0-23 1,0 23 31,-23 0 0</inkml:trace>
  <inkml:trace contextRef="#ctx0" brushRef="#br1" timeOffset="-210639">23028 6900 0,'0'-22'94,"23"22"-63,-1-23-15,1 23 31,22-22-47,112-46 62,-112 46-46,-23 22-16,1-23 16,-1 23-1,1-22 1</inkml:trace>
  <inkml:trace contextRef="#ctx0" brushRef="#br1" timeOffset="-208390">23860 6001 0,'22'23'94,"1"-1"-63,-1 1-31,23 44 47,-22-22-47,134 67 63,-134-89-63,-1-1 15,0 1 1,1-23 15,-1 22 0,1-22 63,-23 23-47</inkml:trace>
  <inkml:trace contextRef="#ctx0" brushRef="#br1" timeOffset="-205702">24219 6001 0,'0'-45'16,"23"0"-1,-1 23 1,46-46 15,22 23 1,45 0-1,-68 23-31,-44 22 15,22 0-15,-23 0 32,0 0-32,23 0 15,-45 22 17,23 23 14,-23-22-14,0-1-1,-90 136 47,68-113-78,-23 22 16,22-22-1,1-22-15,-46 44 47,23-45 0,23-22-31,22-22 218,22 22-218,1-23-1,-1 1 1,1 0-16,-1-1 16,23 1-1,67-91 48,-89 91-48,-1 22 1,1 0 0,-1 0 15,1-23 16,-1 23-32,-22-22-15,23-1 16,-1 23 15,-22-22-15,23 22 46,-1-23-46,1 23 93,-23-22-109,0-1 47,22 23 63,1-22-48,-1 22-62,68-23 94,-67 23-94,-1-22 15</inkml:trace>
  <inkml:trace contextRef="#ctx0" brushRef="#br1" timeOffset="-203623">25568 5372 0,'0'-23'125,"23"1"-15,-1 22-110,-22-23 15,23 23 1,-1 0-1,-22-22 1,23 22 0,-1 0 31,-22-23-16,23 23 78,-23-22-93,22-1 62,-22 1 0,22 22-62,-22-22 31,23 22-16,-1-45 0,1 45 0,-1-23 1,1 23 30,-1 0-31,1-22 16,-1-1 281</inkml:trace>
  <inkml:trace contextRef="#ctx0" brushRef="#br1" timeOffset="-201204">26130 4563 0,'23'0'0,"-1"-23"32,1 23 77,-1 23-78,-22-1 0,45 46 16,0-24-31,-45 1-16,45-22 16,0-1-1,-23 23 1,68 0 15,-45 0-31,180 135 47,-180-157-31,22 22-1,-22-1 1,-22-21-1,22 44 1,-23-67 0,-22 90 31,0-67-47,-22-23 15,-23 45 1,0-23-1,-68 46 17,68-68-1,1 0 0,21 0-31,1-23 16,-1-22-1,1 45 1,-1-22 15,1-1-31,-46 23 47,68-22-47,0-1 31,0 1-15,0-1 78</inkml:trace>
  <inkml:trace contextRef="#ctx0" brushRef="#br1" timeOffset="-200325">26018 4293 0</inkml:trace>
  <inkml:trace contextRef="#ctx0" brushRef="#br1" timeOffset="-196922">26602 4383 0,'-45'-23'47,"23"-22"62,67 90 16,-45-22-125,22-1 16,23 46 0,-22-23-1,22-23 1,44 113 62,-89-113-62,23-22 15,22 0 31,-45-22-30,22 22-1,-22-22 0,23 22 16,-23-23-47,22 23 16,1-22-1,-1-23 32,23 22-47,23-67 47,-46 68-31,1 22-16,-1-23 31,1 1 16,-1 22 0,-22-23-1,-45-22 48,23 45-78,-1 0-1,-22-22 1,-22-1 15,44 23-15,1-22 15,67 22 125,-45 22-156,22 1 16,23-1 31,-22 1-16,-23-1 0,22 1-31,1-23 47,-23 22 0,45 1-16,-45-1-15,22-22 0,-22 23-1,45-1 17,-23-22-1,113 113 0,-112-113-15,-1 45-1,1-45 1,-1 22 15,1-22 16</inkml:trace>
  <inkml:trace contextRef="#ctx0" brushRef="#br1" timeOffset="-194019">27456 4405 0,'23'0'63,"-1"-22"-1,1 22-46,-1 0 0,-22-23-16,23 23 15,-1 0 17,1-22-32,112-46 78,-91 68-78,-44-22 15,23-1 1,-68 1 93,0-1-93,0 1 0,-22 0 15,-46-68 47,113 67-78,0 1 16,0-1 15,0 1-16,0-1 1,0-44 47,23 67-63,-23-23 15,22 23 1,-22-22-1,23 22 1,22-45 15,22 0 1,23 45-1,-45 22-16,0-22 17,-23 23-1,1-1 0,-1 1 0,1-23 16,-23 22 31,0 23-78,0-22 32,0-1 15,0 1 15,0-1-31,22-22 157,1 0-126,-23-22-30,22 22-17,1 0 1,44-45 31,-22 22-47,0 1 15,0-1 1,0 1 0,0 22-1,-23-23 16,23-22-31,90 45 63,-135-22-63,23 22 16,-1 0 30,-22-23-30,23 23 31,-23-22-16</inkml:trace>
  <inkml:trace contextRef="#ctx0" brushRef="#br1" timeOffset="-179472">17184 876 0,'-45'0'187,"22"23"-171,-21-23-1,-1 22 1,0 1 0,-23-23-16,1 22 31,22 1-31,-158-1 47,159-22-32,-1 0 1,-23 0 0,1 0-1,-1 0 1,-22 0 0,-247 45 30,202-22-46,23-1 16,-23-22 0,45 0-1,-67 22 1,-135 1 15,157-23-31,-202 0 47,247 0-31,22 22-1,-22-22 1,-22 0 0,0 0-1,22 0-15,-270 45 63,225 0-63,23-45 15,-23 0 1,22 0 0,-111-90 15,89 90-16,-90 0 17,135-22-32,-22-1 15,-1-21 1,23 44 0,1 0-1,21 0 1,1 0-1,-181-45 32,158 45-31,1 0 0,-24 22-1,23 23-15,23-45 31,-158 0 1,158 0-17,22 22-15,0-22 16,-23 0 0,1 0-1,-1 0 1,1 0-1,-68 0 17,-45 0 15,158 0-47,-23 0 15,0 0 1,0 0-1,-135-44 48,158 44-47,-46 0-16,46 0 31,-23 0-16,22 0 1,-134 22 47,112-22-48,0 0 1,0 0-16,0 0 15,-22 22 17,44 1-32,-112-23 47,90 0-32,0-23 1,23 23-1,-23 0 1,23-22-16,-1 22 31,-67-22-15,23 22 15,22 0-15,0 0-1,22 0 1,-22 0 0,0-23-1,-22 23 17,-23 0-1,68 0-16,-1 0 1,1 0 15,-1 0 79,1 0-1,22 23 454,0-1-470,-23-44 235,-22 22 47,0 0-375,0 0 16,0 0 0,-45 0 15,-67 0 0,-68 0 0,135 22-31,-22 0 16,45-22 0,-1 0-1,23 0 17,0-22-32,-180 0 62,181 22-46,-24 0-16,-22 0 15,23 0 1,-23-23 0,-45 1 15,-90-1 0,158 23-15,22 0-1,22 0-15,1 0 16,-1 0 15,1 0-15,-1 0 31,1 0-16,-1 0 0,-44 0 63,22 0-94,23 0 31,-23 45 0,0-45 63,22 0-31,46 0 140,-1 0-63,-22-22-93,0-1-31,23 23 0,-23-22 15,0-1 0,0 46 141,0 22-156,22-23 15,1 1 16,-1-1-47,23 0 47,0-22 31,-23 0-63,1 0 1,-1 0 15,1 0-15,-1 0-16,46-22 62,-68 0-62,22 22 0,-22-23 47,0 1-16,-22-23 1,-68 22-1,45 23-31,0 0 16,22 0-1,1 0 1,-45 0-1,67 23 1,-45-1 15,22 1-15,1-23 0,22 22 15,0 1 109,22-46 298</inkml:trace>
  <inkml:trace contextRef="#ctx0" brushRef="#br1" timeOffset="-170475">14621 8541 0,'-112'0'500,"67"0"-469,-45 0-31,-652 113 63,518-91-47,-1 23-1,0-23 1,-22 46-1,-135-1 17,-113-44-1,338-1-15,-45-22-1,22 23 1,-68-23-1,69 0 1,-1 0 0,-495 112 46,563-112-62,-68 23 16,45-23-1,-134 67 17,21-67-1,-111-45 0,246 45-15,-22-45-1,46 23 1,21 22 0,-179-113 46,202 113-62,-22 0 16,-1 0-1,23 0 1,0 0 0,-45 0 15,-22 0 16,89 23-32,-22-23-15,0 0 16,23 0 0,0 0 15,-23 0-31,22 0 172,1 0-172,-1 0 31,-22 22-15,0-22-1,0 0 1,0 0 0,-179-22 30,156-1-46,-22 23 16,23 0 0,-23 0-1,45-22 1,-23-1 15,23 23 0,23 45 1,0-45-17,-23 0 32,22 0 63,23 45-1,0-22-109,0-1 16,23-22 15,-1 0 0,1 0-31,89-22 63,-67 22-63,-23 0 15,23 0 1,-22-23-1,-1 1 1,1 22 15,22-23 16,-23 1-31,-22-1 15,0 1 0,-67-23 1,22 45-32,0 0 15,0 0 1,-23 0-1,46 0 17,-1 45-32,-21 0 47,44-23-32,0 1 1,0-1-16,0 1 31,0-1 0,0 1 16,0-1 0</inkml:trace>
  <inkml:trace contextRef="#ctx0" brushRef="#br1" timeOffset="-162338">20758 9171 0,'-180'157'297,"113"-112"-281,22-23-1,0 1 1,-23-1 0,23-22-1,-67 23 32,89-1-31,1-22-16,-23 0 15,23 0 1,-23 0 15,-90 23 0,-113 22 1,69-23-17,-1 23-15,-45-22 16,0-1 0,-67 23 15,-337 90 0,-315 90 0,651-180-15,1-23-16,0 46 16,22-1-1,23-22 1,45 0-1,-428 135 32,450-158-47,1 23 16,44-22 0,-23 22-1,1-23 16,-23 1-31,-539 44 47,517-67-31,-1 0 0,24 0-1,-1 0 1,-23 0-1,-201 22 17,-181-134-1,428 112-15,0-22-1,67 22 1,0 0 15,22 22-31,-21 113 63,-204-135 187,69 22-235,-91 23 1,23 23-1,-23-46 1,90 23 0,-45-22-1,-584-1 32,742-22-31,22 0-16,23 0 15,-1 0 1,1 0 0,44 0-1,-67-67 17,45 44 14,68-22 64,-1 45-79,1 0 16,-23-22 94,0-1-63,-45 1-78,22 22 31,-22-23-15,0 1-1,23 22 1,-180-23 46,179 23-46,23 45-16,0 0 16,0 0-1,0-22 16,0-1-31,68 23 63,-68-22-47,22-23-1,1 0-15,22 0 31,-1 0 1,69-45-1,-46 45-15,-22 0-1,-45-45-15,45 22 16,-22 1 15,-23-23-31,-23 0 47,-22 0-47,0 45 16,-22 0-1,22-23 1,0 23-1,-45 0 1,45 0 0,0 23 31,23-1-47,-1-22 15,23 23 1,0-1 15,0 1 0,23-1 1,-23 23-17,22-45 1,1 0-16,-1 0 15,46 0 17,-1 0-17,23-22 17,-68-1-17,1 23 1,-1 0-1,-44 0 220,-23 0-235,22 0 15,1 0 1,-1 0 0,1 0 15,-1 0 16</inkml:trace>
  <inkml:trace contextRef="#ctx0" brushRef="#br0" timeOffset="-133423">17139 5394 0,'-23'0'172,"1"0"-141,0 0 0,-23 0-15,-68 23 15,1-23-31,-1237 67 63,1012-44-48,22-1 1,-22-22-16,45 23 31,0-23-31,-697-23 63,764 23-48,45 0 1,68 0 0,-68 0 15,-135 0 16,225 0-32,0 23 1,-45-1 0,23 1-1,-23-1 1,-22-22-1,-180-22 17,224 22-17,23 0 1,-44 0 0,44 0-1,-45-23 1,-225 23 31,270 23-47,0-23 0,23 0 15,-1 0 1,23 0 0,-44 0-1,-1 0 16,-45 0-31,-270-45 47,315 45-31,-22 0-16,22 0 16,-22 0-1,22 0 1,-90-23 15,67 1 0,-179 44 1,202-22-32,-22 23 15,22-23 1,-22 22 15,-68 1-15,-23-23 15,114-23-15,21 1-1,-22 22-15,45 0 16,-22 0-1,-1 0 17,1 0-32,-90 0 47,112-23-32,0 23 1,0-45-1,-23 45-15,1 0 32,-68 0-17,45 0 32,45 0-47,0 0 16,0 0-1,-22 0 1,44 0 0,-22 0-16,0 0 15,-44 0 17,-24 0 14,68 0-46,23 0 32,-1 0-17,1 0 17,22 23-32,-23-23 46,1 0-14,-23-23 93,22 23-94,1 0 78,-1 0-62,1 0-16,-1 0 48,46 0 202,-1 0-266,1 0 79,-1 0-78,1 0 46,-1 23-30,1-1-17,-1-22 16,1 0 48,-1 0-17,1 23 79,-1-23 874,-22-68-874,-22 46-110,-1 22-15,1 0 15,-1 0 0,-22 0 1,45 22-17,-22 1 16,22-1-15,-45 46 31,45-46 15,0 1-30,0 21 30,22-44-31,1 0 1,22-44 15,-23 44-47,1-45 15,-1 0 1,1-23 15,-1 23-31,1-45 47,-46 90-31,23-22-16,-22 22 15,-23 0 16,22 0 16,1 0-31,-1 0 15,23 22-15,-22 46-1,-1-23 32,23 0-47,0 0 16,0-23-16,23 1 16,-1-1 15,1-22 0,-1 0 0,1 0 1,44-45 77,-44 45-93,-23-22-1,45-1 1,-45 1-1,22-1 1,-22 1 15,-22-1 16,-23 23 31,22 0-78,23 23 32,-22-1-1,22 1 31,0-1-30,0 1 14,-23-23 17,1 0-47,22-23-1,0 1 16,0-1-15,-23-22 31,1 45-47,22-22 16,-23 22-1,1-23 1,-1 1 78,68-23 31,-22 45-110,-1 0-15,1-23 16,22 23-1,45 0 17,-45 23-1,-23-1 0,1 1-15,-23-1 109,-23 1-78,1-23-16,-46 22 0,46 1-31,-1-23 16,-22 22-1,45 1 1,-45-23 0,0 45 93,23-45-109,22 22 31</inkml:trace>
  <inkml:trace contextRef="#ctx0" brushRef="#br0" timeOffset="-122510">2483 4405 0,'0'23'47,"23"22"63,-23-23-110,22 1 15,1 22 1,-23 22 0,22-22-1,46 180 32,-68-158-47,0-22 16,22 45-1,1 0 17,-23 22 30,0-89-46,0-1 15,0 1 0,0-1 47,0 1 47,0-1-31,0 1-63,0-1 63,22 1-47,1 67 0,-23-68-32,0 23 1,0-23 0,0 23-1,22 23 1,1-46 0,-23 23 15,22-45 63,-22-22 15</inkml:trace>
  <inkml:trace contextRef="#ctx0" brushRef="#br0" timeOffset="-120146">1854 5934 0,'22'0'171,"1"0"-171,112 0 47,-68-23-31,1 1-16,44-23 16,-22 22-1,-23 23-15,1-22 16,-23-23 15,0 45-31,22-23 47,-44 23-31,22 0 15,-23 0 16,23 0-32,-22 0 1,22 0 15,22 0 16,-45 0-31,1 0-1,-23 23 17,22-23-17,1 22 48,-1-22-32,1 0-15,-1 0 93,1 0-78,-23-22 63,0-1-78,22 23 15,-22-22-16,23-1 32,-1 23-47,-22-22 32,45 0 77,-22 22-93,-1 0-1,1 0 32,-1 22-16</inkml:trace>
  <inkml:trace contextRef="#ctx0" brushRef="#br0" timeOffset="-118267">1652 4315 0,'45'0'31,"202"68"110,-202-68-125,22 0-16,-22 0 15,0 0 1,0 0-16,0 0 31,-22 0-31,89 0 47,-90 0-47,23 0 31,-22 0-15,22 0 15,112-23 16,-89 1-47,-23 22 16,0 0-1,-23 0 1,1 0 46,-1 0-30,0 0 77,-22-23-93,23 23 30,-1-22-14,1 22-1,-1 0-15,1 0 15,-1 0 0,23 0 0,-22 0 47</inkml:trace>
  <inkml:trace contextRef="#ctx0" brushRef="#br0" timeOffset="-115194">3405 5327 0,'22'0'47,"1"0"-16,-1 0-15,1 0 15,22 0 16,-23 22-32,1 1 17,-1 22-1,23 45 0,23 22 16,-46-112-47,-22 23 16,0 21 15,-22-21 16,-1-23 93,23-23-140,-22-21 32,22 21-17,-23 1 1,23-23 15,0-68-15,0 1 31,23 67-47,-1-23 15,1 46 1,-1-45 15,23 44 32,-22 23-32,-1 0 16,45 0 0,-44 23-47,-1-1 15,1 23 1,-23 0 15,22-23-31,-22 46 47,0-46-31,0 1-1,0-1 17,0 23 30,0-22-31,0-1 32,0 1 109,0-1-110</inkml:trace>
  <inkml:trace contextRef="#ctx0" brushRef="#br0" timeOffset="-112802">2124 921 0,'0'23'94,"0"-1"-63,0 68 16,0-67-31,0 21-1,0-21 1,22 22 0,-22 0-1,23-23 1,22 68 15,-45-67-15,22 44-1,23-44 1,-22-1 0,-1 23-1,23 0 1,22 45 31,-44-45-47,-23-23 15,22 1 1,1-1 31,-23 1 78,0-1-63</inkml:trace>
  <inkml:trace contextRef="#ctx0" brushRef="#br0" timeOffset="-111700">1764 2068 0,'23'0'31,"-1"0"16,1-23-32,-1 23 1,0 0 0,136-45 31,-68 23-47,-23-1 15,-22-22 1,23 0-1,89-67 17,-22 89-1,112-67 0,-135 68-15,-22 0-1,-22-1 1,44 23 0,-67 0 15,-22 0 16,-23-22-16,-23 22 47,1 22-47</inkml:trace>
  <inkml:trace contextRef="#ctx0" brushRef="#br0" timeOffset="-109688">1832 966 0,'0'-22'47,"22"22"-32,0 0 63,1-23-62,-1 23 15,23-22 0,-22 22-15,134-23 62,-157 1-78,23 22 16,-1-23 15,23 1 63,-22-1-32,44-22 16,-67 23-62,23-1-16,-1 23 31,23-22-15,-23 22 0,68-23 46,-67 23-31,-1-22 32,1-1-1,-1 23-30</inkml:trace>
  <inkml:trace contextRef="#ctx0" brushRef="#br0" timeOffset="-108420">1652 989 0,'22'0'78,"1"0"-62,-1-23 31,23 23-16,-22-22-15,22-1-1,-1 23 1,46-45 31,-67 23-47,22-1 15,0 1 1,0 22 31,-23-23 0,-22 1 46</inkml:trace>
  <inkml:trace contextRef="#ctx0" brushRef="#br0" timeOffset="-105994">3922 1281 0,'-135'-45'94,"113"22"-94,-23 23 16,-23 0-1,23 0 1,0 23 15,23-1-31,-113 113 47,112-90-47,1 23 16,0-1-1,22 0 17,44-44 30,-21-23-62,-23 22 16,45-22 31,135-67 15,-135 22-46,0 23-1,0-23-15,0 22 16,-23-22 0,23 23-1,-45-1 1,22 23 15,1-22-31,-23-1 16,0 1 15,22 22-15,-22-45 31,0 67 218,0 1-265,0-1 16,-22 23-1,-1-22 17,23-1-17,0 1 32,23-23-31,-23 22 15,22-22 0,1 23 16,-1-23-47,-22 22 16,0 1 15,23-23 16,-23 22 0,22-22 15,1 23-30,-1-1 61</inkml:trace>
  <inkml:trace contextRef="#ctx0" brushRef="#br0" timeOffset="-93696">3450 7934 0,'22'0'94,"1"0"-63,-1 0-15,1 45 15,-1 0-31,91 202 47,-113-179-47,22-1 15,1 46 1,-1-23 0,1-68 15,-23 23-31,67 112 62,-67-134-46,0-1 31,23 23 15,-1 0-46,-22-22 0,22 22-1,1 0 17,-1 0 14,-22-23-30,0 1 47,0-1 93</inkml:trace>
  <inkml:trace contextRef="#ctx0" brushRef="#br0" timeOffset="-91696">3180 9350 0,'23'0'78,"-1"0"-47,91 0 16,-69 0-47,24 0 16,-1 0-1,1-45 1,-1 0 15,1 23-31,67-23 47,-68 45-47,-22 0 16,-23 0-1,23 0-15,45 23 32,-22-23-1,-23 22 0,-23-22-15,-22-22-1,23 22 17,-23-23 30,0 1 79,22 22-79,-22-23 1,0 1 77</inkml:trace>
  <inkml:trace contextRef="#ctx0" brushRef="#br0" timeOffset="-89449">2821 7867 0,'22'0'31,"1"0"-15,-1 0-16,0 0 31,23 0 1,23-23-1,-23 1-16,0 22 1,0 0 0,22-23-1,1 1 1,-1 22-16,158-45 62,-158 45-62,-22 0 16,45 0 0,-45 0-16,45-22 15,22 22 17,-67-23-17,23 23 16,-46 0-15,1 0 0,-46 0 187,23 23-156,-22-23 0</inkml:trace>
  <inkml:trace contextRef="#ctx0" brushRef="#br0" timeOffset="-86930">4372 8429 0,'44'157'203,"-21"-112"-187,-1-22-1,1 44 1,22 0 15,-45-44-15,45 44 15,-23-44-15,-22-1-1,0 1 1,23-23 0,-23 22-1,22 1 1,23-1 31,-45 23-47,0-22 15,23-23 1,-1 22 0,-22-44 109,-22-23-94,22 22-31,0-112 47,0 90-32,0 0 1,0 0 0,22 1-1,-22 21 1,23 1-1,22-1 17,-23 1 15,1-1-47,-1 23 31,1 0 16,-1 0-47,0 0 47,1 23-47,-1-1 31,-22 23-16,23 0 17,-23-23-17,22 46 17,-22-46-17,0 1 1,0-1 15,-22 1 0,-68 44 32,68-22-63,-1-45 15,1 0 1,22 23 0,-45-1 15,22-22 0,1 0 0,-1 23-15,1-23 0,-1 0 15,1 0 31</inkml:trace>
  <inkml:trace contextRef="#ctx0" brushRef="#br0" timeOffset="-66598">3765 10362 0,'0'-23'0,"-23"1"15,23-1 32,23 23 0,-23 45-16,45-45-15,67 180 46,-67-90-62,0-67 16,-23 22 0,23 0-1,-22-23 1,67 135 15,0-89 0,44 157 16,-89-180-47,-22 22 16,22 23 0,-23-68-1,23 46 16,-45-23 16,-22-113 125,22 46-172,0-1 31,-23 23 16,23-22 0</inkml:trace>
  <inkml:trace contextRef="#ctx0" brushRef="#br0" timeOffset="-64774">3810 11890 0,'45'0'47,"-23"0"-47,0 0 16,23-45-1,0 23-15,270-45 78,-225 44-46,67-44 15,-112 44-32,-22 23 1,-23-22 31,22-1 0,1 23-16,-1 0-16,68-22 95,-67 22-110,-1-23 15,23 1 1,-22 22 31,44-23-47,180-44 62,-179 44-62,-1 1 16,1 22 15,-24 0-15,-21 0 0,22-23 46,-45 1 1,-45 22 30</inkml:trace>
  <inkml:trace contextRef="#ctx0" brushRef="#br0" timeOffset="-63045">3158 10542 0,'22'0'188,"1"-23"-173,44 1 1,1 22-1,-1 0-15,0-23 16,68-22 15,-90 45 1,135-45-1,-135 23-16,-23 22-15,23 0 16,-22-23 0,-1 23-1,-22-22-15,23 22 16,22-23 31,-23 1-32,1 0 1,-1 22 0,1-23 15,67-22 63,-68 45-63</inkml:trace>
  <inkml:trace contextRef="#ctx0" brushRef="#br0" timeOffset="-59859">5675 10991 0,'-22'23'94,"-1"-1"-32,23 1-46,-22-23-16,22 22 15,0 1 1,0 22 0,-23-23-1,1 1 17,22 22-17,-23 44 32,23-66-47,0-1 16,23 1 93,-1-23-78,1 0-15,-1 0 15,1 0-15,22 0 15,-23 0-31,1 0 16,22 0-1,0 0 1,0 0 0,-1 0-1,1 0 1,0 0-16,0 0 15,0 0 1,23 0 0,-46 0-1,23 0 17,-22-23-1,-23 1 47,-23 22-16,1 0-46,-1 0 0,1 22-1,-1-22-15,-22 23 16,0-1 0,0-22-1,0 0 1,-44 23 15,21-23-15,-44 22 46,89-22-31,1 0 16,-1-22 16,23-1-32,0 1 0,0-1 16,0-22 0,0 23-31,0-23-1,0 23 1,0-1-16,0-22 31,0 0-15,0-90 46,0 113-46,0-1 0,23 1-1,-23-1 32,22 1-31,68-23 31,-45 22-32,0 23 1,0 0-16,0 0 15,-23-22 1,23 22 15,-22 0 1,22 0 14,-68 0 267,1 0-282</inkml:trace>
  <inkml:trace contextRef="#ctx0" brushRef="#br0" timeOffset="-53121">13295 4315 0,'-22'0'141,"-23"23"-110,22-23-15,-22 67 0,-22-22 15,-248 270 31,225-225-62,45-45 16,-45 22 0,46-22-1,21 0-15,-89 45 47,-46 90-31,-246 112 31,224-180-32,23 1 1,-68 44-1,22-22-15,24 45 16,-159 112 15,159-180 1,-159 136 14,316-226-30,22 1-16,-22-23 31,22 22 1,22-22 61,0 0-61,23 0 14,0-22-46,225-1 79,-202 68-79,21 45 15,1 0 1,23 22-1,67 158 17,22 22-1,-22-44 16,-135-203-47,-45-1 31,22-21-15,-22-1-1,23 68 17,67 68 46,-68-158-47,0 0 0,1 0 0,22-68-15,45 1 31,-45 22-31,0 0-1,-23 0 1,68 0-16,90-67 47,-45 67-47,652-315 78,-742 315-78,-1 23 15,1-1 1,0 1 0,-22-23-1,134-23 17,-89 1-1,179-91 16,-157 114-47,0-24 15,22 1 1,23-23 0,-45 45 15,-23-23-31,226-179 78,-271 202-62,23 23-16,-45-1 15,45-22 1,-23 23-1,46-46 1,22-22 0,314-449 62,-336 427-78,22-1 15,-23 23 1,-22 0 0,23 23-16,21-23 15,-44 45 17,23 0-32,202-157 62,-226 179-62,-21-44 16,22 67-1,0-45 1,-23 22 0,-22 1-1,23-1 16,-23 1 32,-45 22-32,22 0-15,-111 0 15,44 0-15,-203-22 46,248-1-62,1 1 16,-1-23-1,-23-23 1,23 1 0,-67-23 15,-23-68 0,-67-66 16,157 179-47,0 22 16,22-44-1,-22 44 1,23 1 0,-1-1-1,-67 23 16,45 68 16,23-1-31,-23-22 0,23 23-1,-23-1 1,0-44-16,0 22 15,0-23 1,22 23 0,-22-45-1,0 67 1,-22-44 0,-1 22-1,1-23 1,-45 23-1,-338 158 48,338-203-63,22 0 16,22 22-1,23-22 1,0 23 15,-22-23-31,0 0 16,22 0-16,22 0 15,-22-23 1,23 1 0,-1-23-1,1 0 16,22 0 32,0 22-47,0 1-1,22 22-15,1 0 16,-1 0 31,-22 22 62,23 1-46</inkml:trace>
  <inkml:trace contextRef="#ctx0" brushRef="#br0" timeOffset="-51048">19859 5642 0,'22'22'15,"-22"0"1,0 1 0,0-1-1,23 1 1,-23-1 0,0 1-16,22 134 109,-22-89-109,68-1 16,-1 45-1,23 46 1,0-23 15,22 45-31,293 314 47,-293-359-47,-22-23 16,-22-22-1,22 0 1,-1 45 15,24 45 47,-91-158-47</inkml:trace>
  <inkml:trace contextRef="#ctx0" brushRef="#br0" timeOffset="-47709">19881 5911 0,'23'0'63,"-1"0"-32,68 0 0,-22-45-15,21 0-1,114 0 1,-23-22-16,44 0 16,226-91 30,-68 1-30,360-225 31,-585 314-31,45-22-1,-22-22 1,0 67 31,562-202-32,-225 0 32,-337 179-47,0 23 31,22-22-31,-22 22 16,-1-23 0,24 1-1,696-383 48,-652 360-48,0-22 1,1 45 0,-46-23-1,270-45 17,-292 90-17,247-112 32,-382 157-31,-23-23-16,1 1 15,-1 22 1,1 0-16,-1-23 31,1 23-31,22 0 47,-23 0-31,23 45-1,-22-45 1,22 45 0,-23 0-1,203 270 63,-135-181-78,22 1 16,23 0 0,-23 0-16,68 112 46,-112-134-46,224 291 63,-225-291-63,1-46 16,-23 23-1,22-45 1,-22-22-16,0 44 31,22 0-31,113 68 47,-157-112-31,-1-1-1,-44 1 32,-23-1-31,-360 113 46,270-90-62,0 22 16,1 1-1,-69 22 1,-44 45-16,-90 44 16,-248 136 15,316-202 0,-833 359 16,900-338-47,-23-21 16,0-1-1,-22 1 1,-23 21 15,23-44-31,-1236 585 78,1213-540-78,45-46 16,45-21 0,23-1-1,-45 1 1,-113 44 15,-292 1 32,540-91-48,-23 1-15,-23 21 16,1 1-1,-203 23 17,203-46-17,-46-22 48,158-22-48,0-23-15,0-23 16,0 1 0,23 0 15,-23-1-31,0-67 78,0 113-78,0-1 16,0 1-1,0-1 1,22-22 15,1-22 32,-23 45-32,0-1 0,22 1-15,-22-23 31,0-68 0,0 46-32,0 22 1,0 0-1,0-23 1,0 46 15,0 0 32</inkml:trace>
  <inkml:trace contextRef="#ctx0" brushRef="#br0" timeOffset="-46107">18285 1865 0,'-22'0'78,"-1"0"-47,1 0 32,22 45-63,0 180 62,22-90-62,1 67 16,-1 0-1,23 46 1,-45-46 0,23 23-1,-1 0 1,113 674 62,-112-809-78,-23 22 16,0-67-1,0 0 1,0-23 0,0-44 109,0-1-125</inkml:trace>
  <inkml:trace contextRef="#ctx0" brushRef="#br0" timeOffset="-42568">18285 1910 0,'23'-22'141,"22"-1"-141,135-44 31,-1-1-15,316-66 15,-203 66-15,2248-292 62,-1978 293-78,-45 0 15,23-1 1,-158 1 0,-45 44-1,-67 1 16,-23-23-31,-67 22 16,359-89 31,-449 112-31,0 0-1,22-23 1,-44 1-1,22 22 1,0-23 0,179 23 46,-224 23-46,0 22-1,-22-23 1,-1 23 0,1 23-1,-1-1 1,68 203 62,-67-225-78,-1 0 16,23 22-1,-23 23 1,23-22 0,0-46-1,0 46 1,-45-23-1,45-23 1,-22 23 0,22-23-1,-23 23-15,23 0 16,-22 0 0,22-22-1,-45-1 1,22 1-1,-22-1 17,0 1 15,0-1-1,0 1-30,0-1 15,-22-22-15,-1 23 0,-22-1-1,-22-22-15,22 45 31,-180 45 16,135-68-47,0 23 16,0-22 0,0-1-1,-45 23 1,-22 23-16,0-23 15,-23 22 1,-22 1 0,22-23-1,22 22 1,1-22 0,0 45-1,22-68 1,-22 23-1,22 0-15,-23 0 16,23 0 0,1 23-1,21-24 1,-22 1 0,0 23-1,23-1 1,-45 1-1,22-23 1,23 0 0,-91 22-1,46 1 1,0 21 0,-1-21-16,23-1 15,0-22 16,-89 23-15,-181 22 31,270-68-31,-22 1-1,22-1 1,23 1-1,-23 21-15,0-21 16,-22-1 0,44 1-1,-22 22 1,-22-23 0,45 1-1,-23 22 1,0 0-1,0 0 1,45-23 0,-22 23-1,-1 0-15,-22 0 16,23-22 0,0-1-1,-1 23 1,23-45-1,23 22 1,-1-22 0,23 23-1,0-1-15,1 1 16,21-23 0,1 0-1,-1 0 16,1 0-15,-1 0 15,1 0-31,-1 0 63,1-23-16,22 1 15,0-1 1</inkml:trace>
  <inkml:trace contextRef="#ctx0" brushRef="#br0" timeOffset="-25428">17116 5394 0</inkml:trace>
  <inkml:trace contextRef="#ctx0" brushRef="#br0" timeOffset="-8130">2866 2247 0,'292'-112'203,"-202"90"-203,89-1 15,24 1 1,44-1-16,23 23 16,-1 0-1,1 23 1,45-1-1,-45 23 1,22-23-16,-22-22 16,-46 0-1,1 23 1,-68-1 15,91 68 0,89-67 1,-225-23-17,-44 0-15,-23 0 16,-23 0 0,1 0-1,-1-23 16,1 23-15,-23-22 0,0-1 15,0 1-31,-23-1 31,1 1-15,-1-1-16,-292-44 62,248 90-46,-23-1 0,23 0-1,22-22-15,22 0 16,1 0-1,22-22 48,0 0-32,0-1 16,0 46 16,45-1-48,0 23 1,0-23-1,22 23 1,1-22-16,21 22 16,-21-23-1,-1 1 1,1-23 0,-1 22-1,-22 1-15,23-1 16,-23-22-1,-23 23 1,0-23 0,1 0-1,-1 0 17,-44 0 30,-23 22-46,23-22-1,-1 45 1,-67-22 0,45 44-1,-22-22 1,-1-23-1,23 1 1,0-1 0,-45 46 15,-22-23 0,67-23-15,45 1-1,-45-23 1,45 22 0,0-44 46,0-1-31,0 1-15,23-46 0,-23 1-1,45-68 1,22 0 0,-22 23-16,-23-1 15,23 1 1,-22 45-1,-23-1 1,22 23 0,-22 23-1,23-1 1,-23 1 0,-23 22 46,23 22-46,0 1 31,0-1 15,-22-22-31,22 23-15</inkml:trace>
  <inkml:trace contextRef="#ctx0" brushRef="#br0" timeOffset="-3160">5630 8676 0,'23'-67'94,"-1"67"-78,46 0-1,22 0 1,-23 22-1,0-22 1,1 0 0,157 23 31,-113-23-47,90 22 15,-22 1 1,0-23-1,22 0 1,-44 0 0,449 0 62,-562 0-78,-1-23 15,-21 1 17,-1 22-1,-22-23 0,0-22 16,0 23-31,-22 22-1,-1-23 1,1 23 0,-45 0 15,22-22-16,-180 22 32,180 0-47,-23 0 16,23 0 0,23 0-1,0 0 16,22-23 32,0 1-63,22 22 31,0 0-15,1 0 31,67 45 0,-45-23-47,0 1 15,0-1-15,0 1 16,0-1-1,-45 1 17,67-23-32,-44 22 31,111 23 31,-111-45-62,-1 22 16,-44-22 93,-1 23-93,-44-1 0,22 1-1,-45 44 17,-135 136 46,180-158-78,0 0 15,23-23-15,-1 1 16,-21-1 15,21 0 47,1-22-46,22-22 30,22-90-15,1 67-31,-23-23-1,44 23 1,1-45-1,0-67 17,0-45 30,-45 179-62,0 1 16,0-1-1,0 1 1,0-1 0,0 1 15,-22 22 188</inkml:trace>
  <inkml:trace contextRef="#ctx0" brushRef="#br0" timeOffset="4874">11047 4697 0,'0'23'141,"-45"-1"-110,-337 23 16,180-22-31,-68 22-16,1-45 15,-1 22 1,0-22 15,45 0-15,-314-22 15,382-1-15,44 23-1,1-22 1,22-1 0,0 23-1,-180-22 32,180-1-47,0 1 16,45 22-1,-67-23 1,-23 1 15,-22 22 0,-1-22 1,91 22-32,-23 0 15,0 0 1,23 0 0,-1 0-1,23 0 1,-224 22 78,246-22-94,91-22 140,-1-23-124,23-23-1,112-112 32,-89 135-47,156-179 47,-201 201-31,-46 1-1,23 22-15,-22 0 47,-1 0-15,-22-23-1,23 1-16,-136 112 79,68-23-78,-45 45-1,1 1 1,-1-1 0,22-44-1,-22-1 1,-45 0 31,90-44-32,45-1 1,-22-22 0,22 23 15,-23-1 0,1 1 16,0-23-31,-1 22-1,1-22 17,22-22 139,45 22-155,-23 0-16,68-45 16,-45 22-1,45 1 1,22-1 0,23 23-1,-23 0 1,68 45-1,-67 0 1,-1 23 0,0-1-16,-44 1 15,-23-23 1,0 0 0,-23 0 15,23-23-31,-22-22 62,-23-22-30,0-1 46,-23 23-63,23-45 1,-22 23 0,-1-1-16,1-44 15,-1 22 1,1 0-1,22 0 1,-23 0 0,1 45-1,22-23 1,-23 1 0,1-1-1,22 1 1,-23-23 15,23 23 0,0-1-15,0-22 15,0 23-15,0-23-1,0 0 17,0 0-32,0-23 15,0-89 48,23 135-63,-23-1 31,0 1-15,0-1 15,0-44 16,0 44-16,0 1-15,-23-1-1,23 1 1,0-1 0,-45 1-16,23 22 78,0 0-47,-1 22-15,23 1 15,0-1-16,-112 158 48,89-135-47,-22-23-1,23 23 1,-46-22 62</inkml:trace>
  <inkml:trace contextRef="#ctx0" brushRef="#br0" timeOffset="114252">10463 11711 0,'23'-113'93,"-1"113"-77,-22 45 0,22-22-1,1 89 1,-1-67 15,68 157 16,-67-134-47,-1-1 16,1-22-1,22 0 1,0 45 15,0 22 0,0-22-31,0-22 16,22 44 0,0-44-1,-22 44 1,0 0 0,0-89-1,23 67 32,-68-68-47,0 1 63,-45-68 30,45 22-77,-23 1 0</inkml:trace>
  <inkml:trace contextRef="#ctx0" brushRef="#br0" timeOffset="115524">10351 13464 0,'90'-23'47,"-45"23"-32,89-90 32,-89 68-47,0 22 16,0-23 0,0 23-1,0-44 1,45 21 15,0 23 16,-23 0-47,-44-22 16,22-1-1,22 1 1,68-23 15,180 22 32,-293 23-63,23 0 15,-22 0 16,-1 0-15,1 0 31,-1-22 15,-22-1-30</inkml:trace>
  <inkml:trace contextRef="#ctx0" brushRef="#br0" timeOffset="116608">9407 11688 0,'22'0'32,"23"-22"-17,-23 22 1,23 0-1,23 0 1,-1-23 0,23 1-1,-22 22-15,-1-23 16,1 23 0,89-22 15,45-46 16,-157 68-47,45-45 15,-23 23 1,68-1 15,0-22 0,-45 23 1,-67-1-32,-1 23 15,1 0 17</inkml:trace>
  <inkml:trace contextRef="#ctx0" brushRef="#br0" timeOffset="118483">12733 12632 0,'-45'0'78,"0"0"-63,-22 0 1,0 0 15,-91 0 1,-67 0-1,158 45-16,44-22-15,1 22 16,0 0 15,66-1 16,-44-21-31,23-23-1,22 0 1,-23 0-16,1 0 31,44 0-15,46-45 15,89 0 0,-157 45-15,0 0 0,22-22-1,-44-1 1,-23 1 0,90-68 30,-90 67-30,22 23 15,-22-22-15,23 22 46,-23 45 95,0-23-126,0 1 0,45 112 16,-45-113-31,67 23-1,-44 22 1,22-44 0,-23-1-1,0-22 1,1 23 31</inkml:trace>
  <inkml:trace contextRef="#ctx0" brushRef="#br0" timeOffset="119450">14217 12587 0,'-23'0'47,"91"0"31,-23 0-62,0-22 0,22-1-1,-22 1 1,23-23 0,66 45-1,-89-23 16,90 23 16,-112 0-47,-1 0 63</inkml:trace>
  <inkml:trace contextRef="#ctx0" brushRef="#br0" timeOffset="120219">14149 13172 0,'23'0'16,"44"-23"-1,-22 1 17,68-23-17,-1 0 17,0 0-17,-67 22-15,23-22 16,-23 45-1,22-22 1,23-23 15,-45 22-31,67-21 63,-89 44-63</inkml:trace>
  <inkml:trace contextRef="#ctx0" brushRef="#br0" timeOffset="121624">15363 10924 0,'23'0'47,"-1"0"-32,1 0 1,112 90 15,-1 22 16,-66-89-31,-23 22-16,0 0 15,0-1 16,45-21-31,247 179 47,-225-112-47,23-22 16,-23-23 0,-22 0-1,0-1 16,-67-44-15,22 0 31,-45-22-47,0 0 16,0-23-1,0 0 1,0-68 15,-23-22-15,1-67 31,22 112-47,0 23 15,22-1 1,1 1-1,22-68 1,-23 68 15,-22 44 1,0 46 77,0-1-93</inkml:trace>
  <inkml:trace contextRef="#ctx0" brushRef="#br0" timeOffset="123338">17296 11306 0,'0'22'31,"0"23"1,0 90 77,-22-112-109,-1 22 16,1-23-1,22 1 1,-23 89 78,23-89-63,0-46 125,0 1-140,23-23-1,-1-135 32,1 112-31,-23-44-1,0 67 1,22 23 0,-22-1 15,23 23 0,-1 0 16,23 45 31,-22-45-62,-23 45-1,22-45-15,1 22 16,-1 1 0,23 22-1,0-45 17,0 45-17,180 67 16,-180-67-31,0-22 16,-23-23 0,1 22-1,-1-22 63,-22-22-46</inkml:trace>
  <inkml:trace contextRef="#ctx0" brushRef="#br0" timeOffset="124761">17566 11553 0,'23'0'94,"21"0"0,1 0-79,-22 0 48,-46 0 77,1 0-124,-1 0 15,-66 0 0,44 0-31,0 0 16,0 0 0,22 0 15,1 0 0,-1 0-31,1 0 47,-1 0 0</inkml:trace>
  <inkml:trace contextRef="#ctx0" brushRef="#br0" timeOffset="125808">15566 12677 0,'22'0'62,"23"0"-62,0 0 16,315-90 31,-203 68-32,-22-46 1,22 23-1,-22-22 1,22 22 0,23 22-1,45 1 1,494-45 31,-472 67-47,-67-23 15,23 23 1,-46-22 0,23-1-1,112-22 17,45 0 30,-337 68-62</inkml:trace>
  <inkml:trace contextRef="#ctx0" brushRef="#br0" timeOffset="127692">16420 13014 0,'22'0'125,"23"0"-125,23 0 15,21 0 1,1-22-16,45 22 31,0-23-31,270-67 63,-293 45-63,-44 45 15,44-22 16,-90 22-15,-44 22 47,22 1-48,-45 22 1,0-23-1,-22 23 1,-91 90 15,-89 45 1,202-158-17,0 23 1,-22-22-1,22 44 17,22-22-32,-67 45 47,90-67-16,23-23 94,-1 0-110,1-23 17,89 1-17,23-46 32,-23 23-47,-44 45 16,-1-22-1,1 22 1,-1 0 0,1 0-1,89 0 32,-135 0-47,23 0 16,-22 0 124</inkml:trace>
  <inkml:trace contextRef="#ctx0" brushRef="#br0" timeOffset="129595">18645 13149 0,'-23'0'78,"1"23"-31,0-23-31,22 45-1,-45 0 1,-23 89 31,1-66-32,22 22 17,22-45-17,1-45-15,-1 45 31,1-45 32,22-23-16,90-179 47,-68 157-79,1-23 1,22 24-1,0-69 17,0 91-17,-23-1 32,-22 1-31,23 22-1,-1 0 17,-22-23-17,22 23 32,1 0-16,-1 45 63,1-45-94,-1 0 16,1 23-1,-1-1 1,1 46 0,67-1 15,0 0 0,22-22 0,-45-22-31,1-1 16,-23 23 0,0-45 15,0 23-31,0-1 47,-68-22 0,-246-67 62,224 67-109,-45 0 16,45 0-1,-68 0 17,68 0-17,0 22 32</inkml:trace>
  <inkml:trace contextRef="#ctx0" brushRef="#br0" timeOffset="130856">18398 13531 0,'45'0'141,"-23"0"-125,23 0-1,247-45 48,-247 45-63,45-22 31,-67 22-15,-1 0-1,1 0 16,-1 0 1</inkml:trace>
  <inkml:trace contextRef="#ctx0" brushRef="#br0" timeOffset="132585">19567 11800 0,'22'0'94,"-22"-22"-94,23 0 15,21 22 1,159 0 46,-136-23-62,1 23 16,22-22 0,44 22-1,-44-23 16,0 23-31,113-22 63,-181 22-63</inkml:trace>
  <inkml:trace contextRef="#ctx0" brushRef="#br0" timeOffset="133863">19971 12138 0,'113'-45'203,"-24"45"-187,-21-45-1,224-90 64,-247 135-79,-45-23 31,45-22 16,-22 45-32,-1 0 1,-22-22 0,22 22 15,1 0-16,22 0 1,112-23 47,-112 23-48,-22 0 1,-23-22-1,22 22 17,-22-22 93</inkml:trace>
  <inkml:trace contextRef="#ctx0" brushRef="#br0" timeOffset="136924">21028 10429 0,'45'0'15,"-23"0"1,1 0 0,21 0-1,-44 23 1,23-23 0,22 45 30,-23-45-46,-22 22 16,45 1 0,-45-1-1,45 1 1,-22 22 0,67 45 30,-45-46-46,-23-21 16,1-1 0,-1-22 15,-22 23 63,45 22 46,-45-23-140,23-22 16,-1 45 0,0-22-16,23 22 31,-22-23 31,-1 1-46</inkml:trace>
  <inkml:trace contextRef="#ctx0" brushRef="#br0" timeOffset="138452">21792 10407 0,'45'-23'140,"0"23"-140,0-22 16,90 22 15,112 90 32,-157 0-63,-45-45 15,45 45 1,-45-1-1,-23-21 1,-44 202 31,-23-225-31,-23 22 15,23-44-31,0-1 31,-22 0 32,67 1-48,157-90 126,-67 22-126,0 0 1,22 0-16,113 22 31,-135 1-15,112-23 31,-134 45-47,22 0 15,-45-23 1,-23 23 0,23-22 15</inkml:trace>
  <inkml:trace contextRef="#ctx0" brushRef="#br0" timeOffset="139704">23208 10384 0,'-22'0'15,"-1"0"16,1 0-15,-1 0 0,-22 45 15,45 23-15,0-23-1,0 0-15,0-23 16,0 23-1,113 45 48,-91-90-47,23 22-1,22 1 1,1-23-16,-1 0 31,1 0-31,89-23 47,-135 23-31,23-22-1,-45 0 1,23-23-16,-1 22 15,-22 1 1,-22-68 31,22 45-31,-45 0-16,0 22 15,0-22 16,-22 23-31,-91 22 63,136 0-63,-46 0 31,46 0-15,-23 0 15,0 22 63,23-22-63</inkml:trace>
  <inkml:trace contextRef="#ctx0" brushRef="#br0" timeOffset="141113">25726 9148 0,'-23'23'16,"-44"22"15,44-23-31,-134 113 47,89-68-47,23-44 16,0 22-1,0-23 17,1 46-32,-46 111 47,67-89-32,1-45 1,-46 68-16,23-68 15,0 45 17,23 0-32,-68 67 62,90-112-62,22-68 47,46-22-31,44 23 15,113-68 16,-135 68-47,45-23 15,-23 22 1,180-44 15,46 22 16,-271 22-31,45 1-16,-44 22 15,-1-45 1,1 22 15,-23 23-31,22 0 47,-44 0-31,-46 23 62</inkml:trace>
  <inkml:trace contextRef="#ctx0" brushRef="#br0" timeOffset="142303">26445 9058 0,'-23'0'31,"1"23"0,-23 22 16,22 112 0,23-90-47,45 1 47,-22-46-47,22 1 16,-45 22-1,135-23 17,-113-22-17,46-45 1,-23 45-1,-23-22 17,23 22-32,22-23 47,-44-22-47,22 23 15,-45-23 1,0-67 15,0 67-15,-45-68 15,22 91-15,-22-1-1,0-22 1,1 45-1,-114 23 32,136-23-31,-23 0 0,22 22 15,-44 1 63,67-1-94</inkml:trace>
  <inkml:trace contextRef="#ctx0" brushRef="#br0" timeOffset="143546">26894 8249 0,'-22'0'16,"-1"0"15,1 0 0,22 22 0,0 1-15,0-1-16,0 1 16,22 22 15,23 0 16,-22-23-47,22 1 15,22-1 1,1-22 0,89-22 31,-90-1-32,-44 1 1,-1-1-16,-22-22 15,0-45 17,0 45-1,-45-67 0,0 112-15,-112-22 31,112 44-32,-90 46 17,45-68 14,90 22-46,-22-22 16,-1 0 31</inkml:trace>
  <inkml:trace contextRef="#ctx0" brushRef="#br0" timeOffset="145530">21252 11756 0,'113'-23'94,"-46"23"-78,1-22-1,22-1 1,157 1 0,202-68 30,-269 45-30,45-23-16,0 23 16,89 23-1,-21-23 17,21 22-32,1013-111 62,-1103 89-46,69 22-1,-46 23-15,292-22 32,270-46 30,-696 46-62,-46 22 16,-22-23-1,-22 1 1,22 22 15,-23-45 47,-22 22-78,23 1 32,-1-1-17,68-22 16,-23 0-31,46-44 47,-113 66-31,22 23 0</inkml:trace>
  <inkml:trace contextRef="#ctx0" brushRef="#br0" timeOffset="150368">21882 12452 0,'0'-22'31,"22"-1"0,68-22 0,-45 45-15,23-22 0,-1 22-1,-22 0-15,45 45 47,-68-23-47,46 113 47,-68-90-31,22 0-1,-22 0 1,23 0-16,-46 0 31,-44 90 0,-113 45 1,113-135-17,44-23 1,-22 1 0,0-1 15,0 1-16,23-1 32,224-134 94,-112 89-125,22 1-16,-44-23 15,67 22 1,-45 1-1,-1 22 1,69-23 31,-136 23-31,1 0 124,-23-22-109</inkml:trace>
  <inkml:trace contextRef="#ctx0" brushRef="#br0" timeOffset="152119">23006 12295 0,'-45'22'31,"-23"136"16,23-113-47,23 22 15,22-22 1,-23 23 15,23-23-31,0 22 63,23-45-63,-23 1 15,22-23 1,46 22 0,89 46 15,225-1 16,-269-67-47,-46 0 15,0 0 1,-44 0 0,-1-45 15,1 23-15,-23-68 15,0 0 0,-23 45-31,-22-45 31,1 68-15,-69-91 31,91 113-32,-23-22 1,22 22 15,1 0-15,-23-23 15,0 1 0,22 22-31,-22-23 16,23 1 0,-1 22-1,-21 0 1,21 0 31,1 0-32,-1 0 32,1 0 31,-1-23-46,1 1 15,-1-1-47,1 1 15,-1 0 16,1 22-15,22-23 31</inkml:trace>
  <inkml:trace contextRef="#ctx0" brushRef="#br0" timeOffset="153845">25681 11418 0,'-23'23'0,"1"-23"31,-113 202 47,90-179-78,0 22 16,0 0-1,0-1 17,0 1-32,-90 113 47,68-113-32,44-23 1,-89 91 15,44-23-15,-22 44-16,23-44 15,-68 0 32,113-22-47,-1-46 16,68-22 78,-22 0-79,-1-22 1,1 22-1,22-23 1,-1 23 0,204 0 31,-136-45-32,45 45 1,1-22-16,-23 22 15,134 22 17,-111 1-17,-46-23 32,-89 0-31</inkml:trace>
  <inkml:trace contextRef="#ctx0" brushRef="#br0" timeOffset="155092">26535 11845 0,'-23'0'15,"1"0"17,-1 45-17,-22-22 1,45-1-16,-22 23 15,-1 0 1,23 0 15,0 0-15,23 45 31,22-67-32,0 22-15,0-1 16,135 24 15,-23-23 1,-22-23-1,-90-22-16,-23 0 1,1-22 0,-23-1-1,22-22-15,-22 0 32,0-44-1,0 66-16,0 1 1,-45-23 0,23 45-1,-23-45 1,-23 22 0,-134-44 46,180 67-62,-1 0 16,-22 0-1,23 0 17,-1 0-1,-44 0 0,44 0-15,1 0 15,-1-23-15,23 1 15,-22-1 16,22 1-32</inkml:trace>
  <inkml:trace contextRef="#ctx0" brushRef="#br0" timeOffset="156854">26804 11643 0,'-22'0'46,"-1"-22"-14,23 67 77,23-45-93,-23 22-1,67 46 1,-22-24 0,68 46 30,-68-67-46,0-23 16,-23 0 0,23 0 31,-45-45-16,0 22 0,0-22-31,0 1 16,-45 21-1,0-44 17,-67-46 14,112 91-46,-23 22 16,1 0 15,-1 0-15,1 0 15,-1 0 0,1 0 1,-23 0 61,45 45-77,0 0 0,0-23 31,0 1-1,22-1-14,-22 1-17,0-1 95</inkml:trace>
  <inkml:trace contextRef="#ctx0" brushRef="#br0" timeOffset="160022">28310 10205 0,'0'-23'156,"0"-22"-156,0 23 31,45 22-15,0-23-1,90-44 17,292-46-1,-314 68-16,-1 23 1,-67-1 0,0 23-16,-23 0 31,1 0 0,-23 23 0,-23-23-15,1 0 31,0 45-16</inkml:trace>
  <inkml:trace contextRef="#ctx0" brushRef="#br0" timeOffset="161174">28580 10587 0,'-22'22'63,"89"-22"62,-22 0-109,23-22-1,-1-1 1,113-44 15,-135 44-15,90-44 15,-113 44-15,1 1-1,-1-1 1,1 23 31,-1-22-16,23-1 16,-45 1-16</inkml:trace>
  <inkml:trace contextRef="#ctx0" brushRef="#br0" timeOffset="166046">30289 8811 0,'-23'0'110,"1"22"-79,-1 1-31,-112 67 47,90-23-47,-45-22 15,68 0 1,-68 23 0,45-1 15,23 0-16,-1-22 17,23 0-17,-22-22-15,22-1 16,0 1 62,0-1-47,0 1 1,0-1-17,22 1 16,1-1-15,-23 1 0,44 22-1,1-23 1,-22 23 0,134 0 30,-112-45-30,0 0 0,-22-22-16,22 22 15,-23-23 17,1 1-32,44-113 62,-45 112-46,-22-22-1,0 23 1,0-1 0,0 1-16,-44 22 62,44-23-46,0 1-1,-23 22 1,1 0 0,-1 0-1,1 0 1,-68 22 15,67 1-31,-44-23 16,22 22-1,22 1 1,-22 22 15,0-23-31,23 1 47,-1-23-16,23-23-15,-22 1 0</inkml:trace>
  <inkml:trace contextRef="#ctx0" brushRef="#br0" timeOffset="168373">31075 8429 0,'-22'45'172,"22"0"-172,-45-23 16,45 1-1,-68 67 17,1 22-1,22-22 16,23-23-47,-1-22 15,23-22 1,0-1 15,0 1-31,0-1 47,-22 1-31,22-1 109,-23 1-110,23-1-15,0 1 63,-22-1-16,22 1-32,0-1 110,22-22-109,1 0 0,22-22-1,-23 22 17,45-45-32,113-45 46,-157 90-30,44-23 0,-44 1-16,22-23 15,-23 22 17,1-22-32,-1 45 62,0 0-46,1 0 15,-1-22 78,1 22 32</inkml:trace>
  <inkml:trace contextRef="#ctx0" brushRef="#br0" timeOffset="169724">31570 8519 0,'-23'0'32,"-44"22"30,67 1-46,-23-1 31,23 1-32,0-1 32,0 1 0,23-23-31,-1 22 15,23-22-16,-22 0 17,-1 0-32,1-22 15,22 22 1,-45-23 0,45 1 15,0-46 16,-45 46-32,0-1 1,-23 1 31,1-1 0,-1 23-32,1 0-15,-23-22 32,22 22-17,-22 0 32,-22 45-16,44-23-15,1-22 15,-1 0 0</inkml:trace>
  <inkml:trace contextRef="#ctx0" brushRef="#br0" timeOffset="171006">31525 8114 0,'-23'0'62,"23"23"-15,0-1-16,0 1-15,45-23 0,-22 0-16,-1 0 15,1 0 1,22 0 15,-23 0 16,1 0-31,-23-23-1,0 1 1,0-1 0,0 1 30,-45-23 1,22 45-31,-44-45 31,22 22-32,-23 68 95,68-22-16</inkml:trace>
  <inkml:trace contextRef="#ctx0" brushRef="#br0" timeOffset="173686">32244 8249 0,'0'-23'78,"-22"23"-47,-1 90 32,23 225 15,0-247-78,0-1 15,0-22 1,-22 0 0,22-23 15,0 1 0,0-1 16,0-44 0,0-1-16,0-44-15,-23-293 46,23 270-46,0 45-1,0-22 1,23-68 15,-1 68-15,91-136 31,-91 158-32,-22 0 1,0 23 0,0 0 31,22-23 46,1 45-61,-23 22-32,0 1 15,22-1 16,1 113 32,-23-68-63,0-22 16,0 23-1,0-23 16,0-23-15,22 1 0,23 66 46,-22-66-46,-1-1-1,1 1 1,-1 22 31,23 22 0,-22-44-16,-1-23 0,-22 22 1,23-22 46,-1 23-31,-22-1 62,23-22-109,-1 0 31,-22 23-15,23-23-1,-1 22 17,23 23 30</inkml:trace>
  <inkml:trace contextRef="#ctx0" brushRef="#br0" timeOffset="174783">32289 8519 0,'0'-23'110,"0"1"-79,0-1-16,67-22 48,-22 0-63,0 23 0,0-1 16,23-22-1,22 45 16,-23-22 48</inkml:trace>
  <inkml:trace contextRef="#ctx0" brushRef="#br0" timeOffset="184977">12531 15667 0,'-22'0'31,"22"22"-15,-23-22 15,1 23 0,44-23 32,1 0-48,-1 0 17,23-23-32,0 1 15,45 22 1,-23 0-1,68-23 1,-67 23 0,-1 0-16,-45 0 15,1 0 1,-46 0 78,1 23-79,0-23-15</inkml:trace>
  <inkml:trace contextRef="#ctx0" brushRef="#br0" timeOffset="185869">12441 16071 0,'45'-22'109,"0"-1"-93,0 23-16,22-45 16,1 23-1,-1-1 1,46-22 0,-46 0-16,23 23 15,22 0 1,-44 22-1,44 0 32,-89 0-47,22 0 78</inkml:trace>
  <inkml:trace contextRef="#ctx0" brushRef="#br0" timeOffset="179924">9294 14475 0,'-22'-45'31,"-1"45"-15,46 23 62,-23-1-47,0 46-15,67 112 15,-22-23 0,202 315 0,-157-315-15,23 1-16,-23-23 16,-23-23-1,-22-45 1,-23 1 0,-22-46-1,23 1 1,-23-1-1</inkml:trace>
  <inkml:trace contextRef="#ctx0" brushRef="#br0" timeOffset="180941">9586 16184 0,'23'0'125,"22"-45"-94,0 45-15,180-90 31,-136 67-47,-21 1 16,44-23-1,-44 22 1,-1 23-16,68-45 31,-68 45-15,23 0 62</inkml:trace>
  <inkml:trace contextRef="#ctx0" brushRef="#br0" timeOffset="182158">8755 14565 0,'-23'0'47,"23"23"-16,113-23 47,-46 0-62,0-23-1,1 1 1,-1-1-16,1 23 15,67-45 17,-90 23-1,45 22 0,-68 0-31,0 0 31,1 0-15,-1 0 47</inkml:trace>
  <inkml:trace contextRef="#ctx0" brushRef="#br0" timeOffset="183944">10733 15622 0,'0'22'156,"0"1"-141,0-1 1,112 158 15,-44-68-15,-23-44 0,22 22-1,-22-45 1,22 22 15,-44-44 0,-23-46 63,0 1-78,0-46 15,0 46-31,22-46 31,-22 23-15,23 0-16,-23 23 15,45-23 1,67-23 31,-89 68-31,22 0-16,0 0 15,-23 23 16,0-1 1,-22 1 15,0-1-47,0 1 15,0-1 32,-22 23-16,-68 45 1,45-67-32,-22 22 15,22 0 1,0 0 15,-68-23-15,23 1 15,46-1-15,21-22 30,23-22 64</inkml:trace>
  <inkml:trace contextRef="#ctx0" brushRef="#br0" timeOffset="189104">14082 14071 0,'22'0'125,"1"22"-94,-1-22-16,-22 23 17,90 22-17,113 67 32,-113-67-47,-1 0 16,1 22-1,23 1 1,-1-23 0,-44-23-1,-1 46 1,0-46-16,-22 1 16,-22-23-1,-1 0 1,1 22-1,-1 1 1,1-23 0,-1 22 15,1-22 0,-1 0 94,-22-22-125,0-1 16,0 1-1,0-23 1,0 22 0,0-22-1,-45-180 79,45 203-94,0 0 16,0-1 31,0 1 31,0-1 31,0 1-109,0-1 47,0-22-31,0 0-1,0 0 1,0 0-1,0 0 1,0 0-16,23 0 16,-23 0 15</inkml:trace>
  <inkml:trace contextRef="#ctx0" brushRef="#br0" timeOffset="193770">15835 14610 0,'68'45'157,"-23"-22"-157,-45 22 15,45 0 1,-23-23 0,23 23 15,-23-23-31,1 46 62,-23-46-15,-23-22 16,1 0-48,22-22 1,-22 22 0,-1-45-1,1 45 1,-91-202 31,113 157-32,0 22 1,0 1-16,0-1 16,0-22 15,0 23 0,45-1 0,-22 1 1,-1-1-17,46-22 16,-1 0-15,23 45 31,-68 0-47,23 0 16,0 23-1,-45-1 16,23 23-15,-68 90 15,22-90-31,-22 0 16,0 0 0,-157 68 202,225-136-108,22 1-110,-23-1 15,23 1 1,0-23 0,22 45-1,-22-23 1,23 1-1,22-1 32,-68 23-47,1 0 16,-23 23 0,0-1-1,0 1 16,0 22-15,-23-23 31,1 1-47,-23 22 16,22-23-1,-22 23 1,-67 22 78,89-67-79,-22 0 110,23 0-94,-1 0 48</inkml:trace>
  <inkml:trace contextRef="#ctx0" brushRef="#br0" timeOffset="195310">14194 15757 0,'23'0'109,"-1"0"-93,113-23 15,-22-22-15,179 23 15,-157-1-31,22 1 15,0 22 1,1-23 0,22 1-1,-23-1 1,337 1 46,-404 22-46,113 0 15,-114 0-31,-44 0 16,0 0 0,23 0 30,-46-23-30,-22 1 0,23 22-1,-23-23 1,22 23 31,1-22 0,-1 22-16,-22-23 0,23 1 16,-23-1-16</inkml:trace>
  <inkml:trace contextRef="#ctx0" brushRef="#br0" timeOffset="197164">14554 16251 0,'-22'0'46,"66"0"48,24-22-78,-1-1-1,46 1 1,22-1 0,-23 1 15,90-1-31,203-89 47,-315 112-47,-23 0 15,-22 0 1,-22 0 15,-1 0-31,-44 0 110,22 22-95,-45 23 17,-113 68-1,113-68-16,0-23 1,1 23 0,-69 22 15,68 23-15,-112 113 15,134-136-16,-22 23 1,23-23 0,-1-44-16,23-1 31,0 1-31,23-23 187,-1 0-171,23-23 0,45-44 15,68 0 0,-91 44-31,0-22 16,-22 45-1,23 0 1,-23 0 0,22 0-1,68 0 32,-112-22-47,22-1 16,-23 23-1,0 0 17,1 0-32</inkml:trace>
  <inkml:trace contextRef="#ctx0" brushRef="#br0" timeOffset="200488">16330 16521 0,'-23'22'156,"23"1"-156,0-1 15,23 23 1,-23-22 0,22 22 15,1 22-31,44 45 47,-44-89-32,-23-1 32,0 1-15,0-46 30,-45-22 16,45 23-62,-23 0-1,1-1-15,-23-22 16,22-67 15,-22-23 1,45 112-1,23 23-16,-23-22 1,45-23 31,-23 22-31,1 1-16,-1 22 15,1 0 16,-1 0-15,46 22 31,-68 23-47,22-45 16,1 23-1,-23 22 1,0-23 15,0 1 16,0-1-47,0 1 47,-113 89 31,68-89-62,23-1-1,-23 1 16,67-46 63,68-22-16,-67 23-78,22-1 16,-23 23 0,1-22-16,21-1 31,69 46 31,-46-1-62,1-22 16,22 45 0,22 0-1,-22 0 16,-45-22-31,45 44 47,-90-45-47,0 1 16,-23 22 15,-22-45 0,-22 22 16,67 1-47,-45-23 16,23 0 15,-68 22 16,45-22-47,22 0 16,1-22-1,-23 22 1,22 0-16,-22-23 31,23-22 32,-1 23-32,1 22 94,-1 0-31,1 0-63,-1 0 16,1 0-16,-1 0 16,1 0-16,0 0 63,-1 0-63,1 0 63</inkml:trace>
  <inkml:trace contextRef="#ctx0" brushRef="#br0" timeOffset="201555">17768 15150 0,'23'0'157,"22"0"-142,22 0 16,23 0-15,45-23 31,-68 1-47,-22-1 16,0 1-1,-22 22 1,-1 0-1</inkml:trace>
  <inkml:trace contextRef="#ctx0" brushRef="#br0" timeOffset="202602">17746 15577 0,'0'-23'47,"22"23"-31,1 0 0,22-22-1,0-1 1,22 1-1,-22-1 1,0 1 0,23-1-1,156-22 48,-179 45-48,0 0 48</inkml:trace>
  <inkml:trace contextRef="#ctx0" brushRef="#br0" timeOffset="212013">19409 14340 0,'23'0'93,"-1"0"-46,1 0 31,-1 45-62,1-22 0,-1-1 15,1 1-31,66 67 62,-89-68-46,45 23 0,-45-22 15,23-1 16,-1 1 78,-22-1-63,45-22 1,-45 23-63,23-1 47,-1 1-16,23 22 0,-22 22 0,-1-45-31,1 23 16,-1-22 0,23-1 77</inkml:trace>
  <inkml:trace contextRef="#ctx0" brushRef="#br0" timeOffset="213654">19971 14430 0,'45'-45'109,"0"23"-93,0-23 0,0 23-16,90-1 47,-45 1-47,45 22 46,-68 22-46,-22-22 16,-22 45 0,21-23-1,-44 23 1,23 90 15,-23-90-15,0 0-1,-67 68 17,-113 44 15,135-90-47,-45-22 46,67-22-30,1-23 0,-1 0 46,91-23 32,-46 1-78,23-1-16,0-22 15,45 23 1,45-1 15,-68 1-15,226-68 46,-248 90-62,-23 0 16,1 0-1,21 0 1,-21 0 15,-1 0-31,23 0 47,-45-22 31,0-1-62</inkml:trace>
  <inkml:trace contextRef="#ctx0" brushRef="#br0" timeOffset="-214604.73">21432 14251 0,'-22'0'16,"-23"0"-1,22 22 1,-44-22 0,44 45-1,1-45-15,-1 45 16,23-23 0,0 1-1,0-1 1,0 1-1,23 22 1,22-45 0,-23 22-1,23 1 1,0-23 0,0 22-16,-22-22 15,22 23 16,-23-23-31,46 0 63,-23 0-47,-45-23-1,22 1 1,-22-1-1,22-22 1,-22 0 0,0 23-1,0-23 1,0 0 15,-22 23-15,-23-1-1,23 23 1,-23 0-16,22 0 16,-22-22-1,23 22 1,-1 0 0,-22 0-1,23 0 16,-1 0-15,1 0 0</inkml:trace>
  <inkml:trace contextRef="#ctx0" brushRef="#br0" timeOffset="-211570.73">23141 13576 0,'0'45'94,"0"0"-79,-23 0 1,-22 23 0,-67 111 15,67-89-15,-158 158 30,159-204-30,-1 24-16,22-23 16,-22-23-1,-22 23 17,22 68 14,45-91-14,-23-22-17,46 0 95,-1 0-95,1-22 1,44 22 0,46-68 15,-46 46-16,180-91 17,-179 68-17,-1 0 1,-44 45 0,44-44 15,-22 44-16,-23-23 32,1 23-47,-1 0 32,-22-22-17,23 22 1,-1-23 15,1 1 0,-1 22-15,23 0 203,-22-23-219,-1 23 31,1 0-15,-1 0 15,1 0 16</inkml:trace>
  <inkml:trace contextRef="#ctx0" brushRef="#br0" timeOffset="-210645.73">23275 13981 0,'135'0'141,"-67"0"-141,-23 0 15,-23-23 1,23 1 15,-22 22 1,-1 0 30</inkml:trace>
  <inkml:trace contextRef="#ctx0" brushRef="#br0" timeOffset="-209686.73">24040 13621 0,'0'23'94,"0"-1"-94,-23 91 63,23-69-48,0 1 1,0 0-16,0 45 47,0-45-16,0 0 0,23-22 0,-23-1 79,0 1-79</inkml:trace>
  <inkml:trace contextRef="#ctx0" brushRef="#br0" timeOffset="-208411.73">24219 13689 0,'23'0'62,"22"0"-15,-23 0-31,1 0-16,-1 0 31,46 0-31,-46 0 16,23 0-1,0 45 1,23 0 0,-23 22-1,-23 0 1,1 1 0,-23-46-1,0 23-15,-23-22 16,1 44-1,-23-44 1,22 22 0,-22-23-1,-22 23 1,22-45 0,45 23-1,-45-1 16,67-22 48,23-22-48,-22 22-16,44-45 1,-22 22 0,0 1-16,23-23 15,21 22 1,1 1 0,45-23-1,-45 22 1,-22 1-1,-23 22 1,-1 0 0,-21-23-1,-1 23 17,-22-22 14</inkml:trace>
  <inkml:trace contextRef="#ctx0" brushRef="#br0" timeOffset="-207335.73">25186 13509 0,'-22'0'15,"-1"0"1,1 0 0,-23 0-1,0 22 16,45 1-15,0 22 0,0 0-16,0 0 15,22 22 1,1-44 0,22-1-1,0 23 1,-23-23-1,45 1 1,-44-1 15,22-22-31,-23 0 16,158-67 46,-157 67-62,22-23 16,-45 1-16,0-23 16,22 23-1,-22-1 1,0-22 0,0 23-16,0-1 15,-22-22 1,-1 0-1,1 23 1,-23-1 0,-23 1-16,23 22 15,0-23 1,23 23 0,-23 0-1,-22 0 16,22 0 1,22 23-17,1-23 1,-1 0-16,1 0 47</inkml:trace>
  <inkml:trace contextRef="#ctx0" brushRef="#br0" timeOffset="-206028.73">25681 13194 0,'-23'23'47,"1"-23"-47,22 22 15,0 1 1,-23-23 15,23 22 1,0 0 14,23-22-30,179 0 93,-157-22-109,-23 0 16,23 22 0,23-45-16,-46 45 15,23-68 79,-45 46-47,-112-23 62,44 45-109,23 0 16,-22 0 0,-45 22 15,67-22-16,0 0 1</inkml:trace>
  <inkml:trace contextRef="#ctx0" brushRef="#br0" timeOffset="-204162.73">19207 15891 0,'45'-22'62,"0"-1"-46,22-21 0,1 21-1,22 23-15,134-22 31,271-46 16,-315 23-31,247-112 31,-202 112-47,269-23 31,46 1-15,-68-23 31,-248 45-47,-21 23 15,21 22 1,-21-45-1,-46 0 1,-22-23 0,0 23-16,45-22 47,-113 44-32,-22-21 1,0 21-16,22-22 15,46-22 17,22-1-32,292-134 62,-315 134-62,-22 46 16,22-23-1,-44 23-15,-1-23 16,-22 45 0,68 0 31,-46 0-47,1 0 15,-23 0 1,22-23-1,-45-22 1,1 45 15,22-22-15,-23-1 15,-22 1-15,23 22-16,-1 0 47,1 0 46</inkml:trace>
  <inkml:trace contextRef="#ctx0" brushRef="#br0" timeOffset="-197784.73">20870 16431 0,'45'0'63,"-22"0"-63,-1 0 31,23 0-31,23 0 15,-23 0 1,-23 0 0,23 0-1,-23 22 1,-44 91 15,-1-68-15,-66 22-1,44-22 1,-45 45 15,22-67-15,23-1 15,0-22-15,23 0-16,-1 0 15,1-22 17,-1-1 30,23-22-62,0 23 16,0-1-1,0-44 17,23-23-32,134-202 47,-112 224-32,-22 23 1,-1 0-1,23 0 17,-22 23 30,-23-1-31,-45 23 16,-45 45-15,45 0-17,-23-22 1,23 22-1,-44 22 1,66 1 0,-89 21 31,112-66-32,0-1 1,0 1 31,45-1-16,-23-22 0,23 0-15,-22 0-1,-1 0-15,23 0 32,-23 0-32,136-22 62,-136 22-46,1 0-1,22-23-15,-23 1 47,1 22-47</inkml:trace>
  <inkml:trace contextRef="#ctx0" brushRef="#br0" timeOffset="-196705.73">21769 16274 0,'23'0'187,"22"0"-156,22 0-31,338-90 47,-248 45-31,-22 22-16,-67 1 15,-1-1 1,-22 23 15,-45-22 16,-68 22 16,46 0-48,0 0 1,-91 0 15</inkml:trace>
  <inkml:trace contextRef="#ctx0" brushRef="#br0" timeOffset="-195720.73">22376 15914 0,'23'0'110,"-23"22"-95,22 1 1,-22-1-16,23 23 31,-1 0-31,46 113 63,-23-113-48,-45-23 1,22 23 0,1 0 46,-23-23 1</inkml:trace>
  <inkml:trace contextRef="#ctx0" brushRef="#br0" timeOffset="-194506.73">23298 15577 0,'0'45'125,"0"45"-93,22-23-17,-22-22 1,45 22-1,0 1 1,0-1 0,180 226 15,-158-226-15,-44-22-1,-1 22 1,-22-44 15,-45-1 0,0 1-15,23-1-16,-23-22 16,23 0-1,-46 0 1,-44-45 46,89 45-46,1 0 0,-1 0-1,1-45 79,22 23-94</inkml:trace>
  <inkml:trace contextRef="#ctx0" brushRef="#br0" timeOffset="-193520.73">23478 15509 0,'-45'-22'31,"22"22"31</inkml:trace>
  <inkml:trace contextRef="#ctx0" brushRef="#br0" timeOffset="-190402.73">24377 15285 0,'-45'0'203,"22"22"-187,-22 1-1,-112 44 16,112-45-15,-22 23 0,-1-45-1,46 23 17,-1-1-32,-22 1 46,23-23-30,157 45 218,-113-23-234,23-22 16,0 23 0,-22-1-16,-1 1 31,1-1-15,-1 23 30,-22-22-46,23-23 16,-1 45 0,-22-23 15,22 0 31,-22-44 95,0-23-142,0 23 17,23-23-32,67-90 46,-68 90-46,46 45 16,-1-23 0,-44 23-1,44 0 1,-44 0 0,89 90 15,-90-67-16,23 44 1,0-22 0,45 90 15,-45-45 0,-45 0 0,0-68-15,-45 23 0,23-45-1,-1 0 1,-22 23 0,-67-1 30,67-22-46,-22 0 16,22 0 0,22 0 31,-22 0-16,23 0 16,22-22-16,-23 22 16</inkml:trace>
  <inkml:trace contextRef="#ctx0" brushRef="#br0" timeOffset="-186004.73">26602 14026 0,'-22'0'47,"22"-23"78,45 23-110,-23-22 1,46-1 0,-1-22-1,180-67 32,-202 112-31,-22 0 15,-46 0 94</inkml:trace>
  <inkml:trace contextRef="#ctx0" brushRef="#br0" timeOffset="-184734.73">26625 14206 0,'0'22'141,"22"-22"-63,1 0-78,-1 0 15,1 0 1,66-22 15,1-23 0,45 0 1,-90 0-17,90-23 48,-112 68-63,-1 0 31,0-22 16</inkml:trace>
  <inkml:trace contextRef="#ctx0" brushRef="#br0" timeOffset="-183171.73">27816 13823 0,'-23'0'32,"46"0"108,22 0-124,0 0 0,45 0-1,337-89 32,-247 44-47,22 22 16,0 1-1,-22-1 1,360-67 15,-113 0 32,-315 68-63,23-1 15,-23 1 1,1-23 0,-46 22-1,46 1 1,111-45-1,406-181 32,-473 203-31,23 0 0,-45 0-1,-23 1-15,45 21 31,-112 23 1,23-45-1,-46 45-15,1 0-1,-1-22 32,46-1-16,-46 1-15,1 22-16,-1 0 16,-22-23-1,23 23 32,-23-22-47,0-1 78</inkml:trace>
  <inkml:trace contextRef="#ctx0" brushRef="#br0" timeOffset="-180339.73">8462 17802 0,'23'0'62,"22"180"32,0-135-78,-23 22-16,-22 1 15,23-23 1,22 0 15,0 45 0,0-46 16,-23-21-47,1 22 16,-23-23-16,0 23 15,45 23 17,0-1-1,-23-22 0,-22-22 0</inkml:trace>
  <inkml:trace contextRef="#ctx0" brushRef="#br0" timeOffset="-178622.73">8170 18859 0,'23'0'47,"-1"0"-16,1 0-31,44 0 31,113-23 16,-113 23-31,23-22 0,-45-1-1,68 1 16,-23-1-15,44-22 31,-89 23-31,0 22-16,-22 0 15,-23-23 16,22 23-15,1 0 15,-1-22 219,46-1-109,-46 23-141,1-22 16,22 22 30,0-23-14,-23 23-1,1 0-15</inkml:trace>
  <inkml:trace contextRef="#ctx0" brushRef="#br0" timeOffset="-177480.73">7811 17825 0,'45'-45'63,"0"45"-32,22 0 16,0 0-31,1 0 31,-23 0-47,0-23 15,0 1 1,22 22-1,1-23 1,-23 23 0,-1-22-16,114-23 47,-91 45-32,1 0-15,-46 0 16,1-23-1,-1 23 17,1 0-32,-1-22 47,1 22-47,-1-23 15,1 23 1,-1 0 15</inkml:trace>
  <inkml:trace contextRef="#ctx0" brushRef="#br0" timeOffset="-173931.73">10036 18476 0,'-45'-22'110,"-22"22"-79,22 0-31,0 0 16,0 0-1,-23 22 1,23 23 0,0-22-1,0 67 16,45-68-15,0 1 15,23-23-15,-23 22 0,22-22-1,1 0 32,-1 0-47,1 0 16,-1-22-1,1 22 1,-1-23 0,23 23 15,-22-22-31,156-23 47,-134 45-47,0 0 15,0 0 1,0 0 0,-22 0 15,-1 0-31,1 0 62,-46 0 95,1 0 155,-113 45-249,112-45-48,1 0 48,-23 0 15,23 0-63,-23 0 1,0 0 31,0 0-47,0-23 47,22 23-47,23-22 47,0-1 15,0 1-62,0-1 31,0 1 1,0-46-1,68-66 16,-46 89-47,23 0 15,-22 45 1,22-23 15,22 1-31,68-23 63,-113 45-48,1 0 48,-1 0-47,1 0 15,-23-23-16,22 23 1,1 0 15,-23 45 16,0-22-16,0-1-15,0 1 0,-23-23 15,-22 22-31,-90 23 47,113-45-32,-23 23-15,-22-1 16,44-22 0,-22 0-1,-22 23 17,67-1-17,-23 0 16,1-22-15,22 23 0,0-1-1,-23 1 17,23-1 14,0 1-30,0-1 15,0 1 1,0-1 30,23-22-31,-1 0-15,-22 23 0,23-23-1,44 0 32,-44 0-31,-1 0-1,23 0 1,-23 0 0,1 0-1,-1 0 1,23 0 62,-22 0-62,-23-23-1,22 23 1</inkml:trace>
  <inkml:trace contextRef="#ctx0" brushRef="#br0" timeOffset="-172981.73">11362 18342 0,'-45'0'31,"23"0"-15,22-23-1,-23 1 16,46 22 1,67 0 15,-45 0-47,22 0 15,-22 0-15,0 0 16,67 0 15,-44 0 0,-46 0 1</inkml:trace>
  <inkml:trace contextRef="#ctx0" brushRef="#br0" timeOffset="-172195.73">11227 18724 0,'135'-23'109,"-90"1"-109,23-23 16,-24 45-1,24-23-15,67 1 32,67-23 30,-179 45-62</inkml:trace>
  <inkml:trace contextRef="#ctx0" brushRef="#br0" timeOffset="-169695.73">12531 16993 0,'22'0'47,"23"22"-16,-45 1-15,90 22 15,-22 22 1,22-22-1,-45-22-31,22 22 15,45 0 1,-22 0 0,135 22 15,-135-22-31,67 45 47,-112-45-47,0-23 15,0 1-15,-22-1 16,-1-22 0,1-45 93,-23 23-109,0-1 16,0-22-1,0 0 1,-45-45 0,45 46-1,-45-91 32,45 112-31,0 1 31,0-1-1,0-22 423,0 23-469,0-23 16,0 22-1,-23 1 1,23-1 0,0 1-1,0-1 32,0 1-47,0-1 31,0 1-31,0-23 79,0 23-64,-22 22 16,22-23-15</inkml:trace>
  <inkml:trace contextRef="#ctx0" brushRef="#br0" timeOffset="-168040.73">14239 17510 0,'-22'0'63,"-23"0"-48,0 22-15,-90 91 63,90-91-32,45 136 47,0-136-47,68 1 16,-46-23-31,0 22 0,1-22-1,22 0 1,-23 0-1,1 0 1,22-22-16,22-23 78,-44 45-78,-1 0 16,1-23 46</inkml:trace>
  <inkml:trace contextRef="#ctx0" brushRef="#br0" timeOffset="-166901.73">12778 18252 0,'23'0'93,"22"0"-77,0 0 0,45 0-1,-1 0 1,181-23-1,-135 1 1,360-91 31,-406 113-31,-21-22-1,22-1 1,22 1-1,46 22 1,21-45 31,-89 45 0,-67-23-47,44-22 78,-44 45-47</inkml:trace>
  <inkml:trace contextRef="#ctx0" brushRef="#br0" timeOffset="-164940.73">13250 18589 0,'45'0'94,"-22"0"-78,22 0-16,22 0 15,1 0 1,44-23-16,-45 1 31,23-1-15,45-22-16,180-89 62,-270 134-46,0 0 0,-293 224 124,204-201-124,-1 22-16,-23-23 15,23 46 1,23-68 0,-23 22-1,22 1 1,-67 44 46,68-44-30,-1-23 61,23 22-93,90-44 172,-45-1-172,0 1 16,23-23 0,-1 22-1,1 23 1,21-22-1,114-1 48,-158 23-47,-23 0 15,-22-22 109</inkml:trace>
  <inkml:trace contextRef="#ctx0" brushRef="#br0" timeOffset="-163573.73">14936 18679 0,'-67'-23'47,"44"23"-32,1 0 1,-23 23 0,-45-1 15,45 1-15,-23 44 15,68-44-16,0-1 1,0 1 0,0-1 15,45 0 0,-22-22 16,-1 0-16,1 0-15,-1 0 0,46 0 30,-23 0-30,-23 0 47,1 0-63,-1 0 15,23 0 32,-22 0-47,-1 0 31,1 0-15,22 0 15,-23 0 32</inkml:trace>
  <inkml:trace contextRef="#ctx0" brushRef="#br0" timeOffset="-162343.73">15993 18027 0,'-23'0'31,"1"0"0,-1-23 16,46 23 78,-1 0-125,23 0 47,0 23-47,0-23 16,135 22 46,-135-22-46,-23 0-1,-22 23-15</inkml:trace>
  <inkml:trace contextRef="#ctx0" brushRef="#br0" timeOffset="-161241.73">15835 18499 0,'45'-23'46,"-22"1"-14,134-1 93,-45 1-125,-22-1 15,0 23 1,0 0 0,23 0-1,-69 0 1,46-22 31,-90 0-32,23 22 32</inkml:trace>
  <inkml:trace contextRef="#ctx0" brushRef="#br0" timeOffset="-159105.73">17971 17555 0,'45'22'157,"-23"1"-157,1-1 15,-23 23 1,45 0-1,-23 0 17,23 0-32,90 67 62,-113-89-62,1-23 16,-1 0-1,-22 22 1,0 1 15,23-23 16,-23 22 78</inkml:trace>
  <inkml:trace contextRef="#ctx0" brushRef="#br0" timeOffset="-157535.73">18578 17487 0,'0'-22'79,"0"-1"-64,22 23 16,23-45 1,67 68 15,-67-1-47,0-22 15,0 23 1,-22-1-1,-1 46 1,-22-23 0,-22 90 31,-23-90-47,0-23 15,0 46 1,-68-1 15,91-45 0,-45 46 1,44-46-32,1 1 15,22-1 32,45-67 125,-1 23-172,1-1 0,23-22 16,22 0-1,22 1 16,-44 21-15,89 23 31,-67-22-47,-23 22 16,-22 0-1,0 0 1,-22 0 15,22-45 47</inkml:trace>
  <inkml:trace contextRef="#ctx0" brushRef="#br0" timeOffset="-156440.73">19724 17510 0,'-90'0'94,"68"0"-94,22 45 15,-45-23 1,45 1 0,-23 44 15,23-22-31,68 90 62,-68-112-62,44-23 16,-44 22 0,45-22 15,23 0 0,67 0 0,-68-22-15,-44-1-16,22 1 16,-23-1-1,1-44 16,-23 44-31,-23-67 47,-22 45-31,0 0 0,23 45-16,-46-45 31,23 45-31,-45 0 62,45 0-46,23 0 15,-1 0 0</inkml:trace>
  <inkml:trace contextRef="#ctx0" brushRef="#br0" timeOffset="-154510.73">21410 17150 0,'0'-22'47,"-23"44"31,-44 46-46,-113 179-1,90-112-16,23-45 1,-23 22 0,-45 113 15,0-68 0,113-89-15,-23-23-16,45 0 15,0-1 1,-23-44 15,23-22 94,90 0-93,-45-1-17,22 23 1,1-45-1,89 0 17,-112 0-17,90-22 17,-90 44-32,0 1 15,-23 22 1,23-23 15,-22 23-15,22 0 15,0 0-15,0 0-1,-23 0-15,1-22 31,-1 22-31,46-23 63,-46 23-16,1-22 15</inkml:trace>
  <inkml:trace contextRef="#ctx0" brushRef="#br0" timeOffset="-153582.73">22062 16970 0,'0'45'47,"0"-22"-32,0 22 1,0 0 15,0-23-15,45 23 31,-45 0-47,0-22 15,22-1 1,1 46 15,-1 21 0,90 204 16,-89-181-47,22-67 16,-23 0-1,-22 22 1,23-44 15</inkml:trace>
  <inkml:trace contextRef="#ctx0" brushRef="#br0" timeOffset="-152095.73">22489 16836 0,'22'0'63,"46"0"-1,-23 0-62,22 0 16,-22 0-1,0 22 1,0 0 0,-23-22-1,68 113 48,-90-68-63,0 0 15,0 0 1,-22 0 0,-46 45 15,-22 44 16,68-111-47,-1-1 15,-21 23 1,44-22 31,-23-23-47,23 22 47,45-22 109,-23-22-156,23 22 16,0-23-1,23 1 1,22-1-1,22 1 1,338-1 31,-405 23-31,22 0-1,-44 0 1,-23 23 62</inkml:trace>
  <inkml:trace contextRef="#ctx0" brushRef="#br0" timeOffset="-150749.73">24062 16925 0,'0'23'109,"0"22"-77,-22-23-17,22 68 16,0-67-31,0 22 16,0-23 0,22 23-1,1-22 17,-1 22-32,158 22 62,-135-67-62,0 0 16,-23 0-1,1 0 1,-1 0 15,1 0 16,-23-22-47,0-1 16,0 1-1,0-23 17,0 22-32,-135-134 62,90 112-46,0 22 15,0 23-31,23-22 16,-1 22-1,1-23 32,22 1 0,-23 22 47</inkml:trace>
  <inkml:trace contextRef="#ctx0" brushRef="#br0" timeOffset="-149555.73">24354 16476 0,'0'22'47,"0"1"0,0-1-16,0 23 0,45 23 1,-45-46-17,45 1 1,0-23 15,0 22 16,-22-22-31,-1 0 15,1-45 16,-23 23-16,0-23 0,-23 22 0,-67-44 1,68 44-1,-68 23 31,67 0-30,1 0 46</inkml:trace>
  <inkml:trace contextRef="#ctx0" brushRef="#br0" timeOffset="-147440.73">18330 18589 0,'292'-45'141,"-179"22"-141,44 23 15,-22 0 1,292-67 31,-157 67-32,-90 0 1,337 0 31,-360 0-32,0 0-15,-44 0 16,-23 0 15,179 0 16,-179 0-31,-22 0-1,44 0 1,-22 0 0,22-23-1,136-44 17,-203 67-17,22 0 1,1-22-1,-1 22 1,90-23 15,136 1 1,-181-1-17,-22 23 1,0-22-1,-23 22-15,68 0 47,-90 0-47,90-45 47,-113 22-31,23 23-1,-22 0 1,-1-45 0,23 45-1,45-45 32,-90 23-47,23 22 16,-1 0 15,1 0 0,22 0 32,-23-23-63,0 23 15,23-22 1,-22 22 15,-1 0 1,1 0 30</inkml:trace>
  <inkml:trace contextRef="#ctx0" brushRef="#br0" timeOffset="-138676.73">28535 14363 0,'-22'0'156,"-1"-23"-140,1 1-1,-23 0 1,22-1 15,-22 1-31,-247 22 63,225 45-48,22-23 1,-23 23 0,46-45-1,22 22 1,0 1-16,0 44 62,22-44-46,1-23 0,22 22-1,45 1 17,-23-23-17,46 45 16,-68-45-31,22 22 16,-45-22 0,1 0 15,-1-22-15,-22-23 15,45-23 0,-22 46-15,-23-1-1,22 1 17,-22-1-17,45 23 63,-22 0-15,-23 23-1,0-1-30,-23 23 14,1 0-14,22 0-1,0-22-15,0-1 15,0 1-16,0 22 48,22-45-63,-22 22 16,23 1 15,-23-1 16,0 1-16,22-23-31,-22 22 16,0 1-1,23 21 16,22 1 1,-45 23-1,0-46 0,0 1 47</inkml:trace>
  <inkml:trace contextRef="#ctx0" brushRef="#br0" timeOffset="-138008.73">28738 14588 0</inkml:trace>
  <inkml:trace contextRef="#ctx0" brushRef="#br0" timeOffset="-136026.73">28917 14093 0,'0'23'156,"0"22"-156,0-23 16,0 1-1,0 89 16,0 45 32,0-112-47,23-22-16,-1-1 15,1 1 1,44-1 15,-44 1-31,44-23 63,-67-23-48,23 23-15,-1-22 16,-22-23 31,23 0-47,-1-23 47,-22 46-47,0-23 15,0 22 63,-22 23 0,-1 23-31,23-1-47,0 1 16,-22 67 31,-1-68-32,23 68 17,0-45-32,0 0 15,0-22 1,23-1 15,-1 68 32,1-68-63,-23 1 47,22-23-16,-22 22-31,0 1 47,0-1-32,23-22 48,-23 23-48</inkml:trace>
  <inkml:trace contextRef="#ctx0" brushRef="#br0" timeOffset="-134188.731">29412 14183 0,'22'0'78,"1"0"-47,-1 0-15,1 0 15,22 0-31,-23-22 15,1 22 1,22 0 0,22 0-1,-22 0 1,-22 0-16,21 0 16,1 22-1,-22 1 1,-23-1 15,22-22-15,-22 23-1,0-1 17,0 23 14,-22-23-46,22 1 16,-68 22 15,46 0-15,-23-23-16,0-22 16,0 23-1,23-1 1,-23-22-1,45 45 1,-23-45 0,46 0 124,-1 0-124,1-22 0,-1-1-1,23 23 1,-22 0 15,44 0-15,-45 0-1,1 0-15,22 0 16,22 23 0,68 112 46,-135-90-46,0-23 15,0 1 0,-22 22 0,-1-45-15,1 0-16,-1 0 16,23 22-1,-67-22 17,44 22-1,-134 23 0,135-45-15,-1 0-1,-22 0-15,45-22 94</inkml:trace>
  <inkml:trace contextRef="#ctx0" brushRef="#br0" timeOffset="-132037.731">31165 13711 0,'0'-22'63,"-67"44"15,44 1-62,-22 22-1,0-23 1,-134 135 15,134-89-15,-113 44 15,113-89-31,0-1 16,45 23-1,-45-22 1,45-1 15,-45-22 0,23 45 1,22-23 15,-23-22-16,23 23 16,-22-23-47,-1 22 47,46-22 31,-1 0-63,1 0 1,22 0 0,90-22 15,-45-1-16,89-44 32,-111 67-47,-23-22 16,22 22 0,-22 0 15,0 0-31,68 0 47,-68 0-47,-1 0 15,24 45 1,-46-45 0,23 0-1,0 0 16,23 0 48,-46 0-79,1-23 78,-1 23 15,-22-22 17</inkml:trace>
  <inkml:trace contextRef="#ctx0" brushRef="#br0" timeOffset="-128419.73">31660 13576 0,'0'-22'79,"45"-23"-17,22 45-62,-22-23 16,45 1-1,-23-1 1,1 23 0,22 0 15,112 135 47,-202-112-62,0-1-1,-22 1 16,-23 22 1,22-23-17,1-22 1,-1 23 0,23-1-1,-45-22 1,23 0 15,-1 23 32,46-23 108,22 0-139,0 0-1,22 0 16,-22 0-47,-45 22 78,-45 23-16,0-23-62,23 1 16,-23-23 0,-23 45-1,23-23 1,23 1 0,-68-1 30,67-22-46,1 0 32,22 23-17,-23-23 17,1 22-17,-1-22 16</inkml:trace>
  <inkml:trace contextRef="#ctx0" brushRef="#br0" timeOffset="-126524.73">32514 13419 0,'45'-45'63,"-23"22"-48,1 1 1,22 22 0,45-23 15,-45 23-15,44 23 30,-66-1-30,-1 46 31,-22-1-16,-45 1 0,23-23-15,-23 0 0,0-23-1,23 46 1,-91-23 31,68-23-47,23-22 15,-1 22 1,1-22 15,67 0 79,0-22-79,45 0 16,-45-1-47,-23 23 15,23-22 1,67 22 15,-22 0 1,0 0-1,-67 0-16,-23-23-15,22 23 47,1 0-31,-1 0 31,1 0-47,-1 0 15,1 0 32,-1-22 16</inkml:trace>
  <inkml:trace contextRef="#ctx0" brushRef="#br0" timeOffset="-124634.73">33031 12924 0,'-45'0'63,"22"45"-1,1-22-30,22 44 30,0-44-15,22-1-16,23 1-15,23-23 31,-46 0-47,1 0 15,-1 0 32,1 0 16,-1-23-48,-22 1 32,0-23 31,0 22-62,-22 23 0,-1-22-1,1-1 17,-1 1-1,-44 22 0,67-23 16,-23 23-31</inkml:trace>
  <inkml:trace contextRef="#ctx0" brushRef="#br0" timeOffset="-121785.73">27996 12632 0,'67'135'110,"-44"-112"-95,22 21 1,-23-21 0,1-1-1,-1 1 1,23 22 31,-22-23-47,-1-22 31,0 23 63</inkml:trace>
  <inkml:trace contextRef="#ctx0" brushRef="#br0" timeOffset="-120185.73">28378 12497 0,'0'-22'31,"22"-1"-15,1 1-1,22-23 1,22 45 0,1-23-16,-1 1 15,-22 22 1,22 0-16,-22 0 16,-22 22-1,22 23 1,-23 0-16,-22-22 15,0 22 1,0-23 0,0 1-16,0-1 15,-22 1 1,22-1-16,-23 23 31,23-22 0,-22-1-31,-1 1 16,-22 22 0,23-23-1,-23 45 1,23-44 0,-23-1-1,22 23 1,1-22-1,22-1 1,157-112 78,-112 68-79,0-1-15,-23 1 16,46-1 0,-23 1-1,-23 0 1,23 22 0,-22 0-1,-23-23 1,22 23-1,1 0 1,-1-22 109</inkml:trace>
  <inkml:trace contextRef="#ctx0" brushRef="#br0" timeOffset="-118869.73">29322 12160 0,'0'23'62,"0"-1"-46,0 1 0,0-1-1,-23 23 1,23 0-1,0 0 1,0-23 0,0 1-1,0-1 1,23 1 15,-1-1-15,136 46 31,-113-68-47,0 0 15,0 22 1,-23-22 0,1 0-1,-1 0 1,1 0-1,-23-22-15,22-1 32,-22 1-17,0-1 1,0-22-16,0 23 31,-45-46 0,0 46-31,23-1 16,-1 1 0,-22 22-1,23-22 17,-23-1-17,22 23 16,1 0 16,-1 0-15,1-22 30</inkml:trace>
  <inkml:trace contextRef="#ctx0" brushRef="#br0" timeOffset="-116177.73">30671 11306 0,'-68'135'109,"46"-90"-109,-23 22 16,0 23 0,22-67-1,1 22 1,-1 22-1,1-45 1,-1 1-16,23 22 16,0-23-1,-22 1 1,22-1 0,-23 1-1,23-1 1,0 23-1,0-22 1,-22-1 0,22 23-1,-22-22 1,22 22 15,0-23 16,0 1 62,0 22-46,0-1-63,-23 1 16,1 0-1,22 0 1,-23 0 15,23 0-31,-22 45 78,44-90-47,1 0-15,22 0 0,67-45 15,45-22 0,-22 22 16,-67 22-31,-23 23-16,22 0 15,-22 0 1,45 0 15,-68 0-15,46 0 46,-46 0-46,1 0 0,-1 0-1,1 0 32,-1 0-31,23 0 31</inkml:trace>
  <inkml:trace contextRef="#ctx0" brushRef="#br0" timeOffset="-114879.73">30581 12115 0,'22'0'141,"46"-45"-110,224-45 47,-270 68-62,1 22-1,22 0 32,-23 0-15</inkml:trace>
  <inkml:trace contextRef="#ctx0" brushRef="#br0" timeOffset="-113889.73">31165 11531 0,'23'22'109,"-1"1"-93,-22-1-1,0 23-15,23-22 16,-23 22 0,22 44 15,1-66-16,-1 44 32,-22-44-47,0-1 32,22-22-17,-22 23 16,0-1 16,23 1 47</inkml:trace>
  <inkml:trace contextRef="#ctx0" brushRef="#br0" timeOffset="-112602.73">31457 11373 0,'45'0'78,"-22"0"-62,89 0 15,-67 0-16,-22 0 1,111 23 31,-111-1-31,-1 1-16,-22-1 15,23 23 1,-1 23 15,-22 44 0,-90 68 1,68-135-17,-23 0 1,0-23-16,0 23 47,23-22 0,67-46 31,-23 23-47,135-67 0,-89 44-15,-1 1-1,-22 22 1,68-45 15,-91 45-15,91-23 31,-91 23-47,0 0 15,1 0 1,-1 0-16</inkml:trace>
  <inkml:trace contextRef="#ctx0" brushRef="#br0" timeOffset="-111423.73">32424 11171 0,'-45'45'110,"22"0"-95,1 112 32,22-134-47,247 112 110,-179-113-110,-1-22 15,1 0-15,-23 0 16,22-22 0,-45 22-1,23-90 16,-45 67 1,0-22-32,0 23 15,0-1 1,0-22 0,-67-22 30,0 22-46,22 23 16,0 22 0,0-45-1,0 22 17,0 23 30,22 0-62,1 0 16,-1 23 15,-22-23 0,23 0 16</inkml:trace>
  <inkml:trace contextRef="#ctx0" brushRef="#br0" timeOffset="-110259.73">32446 10587 0,'-22'45'78,"22"0"-78,0 0 15,0-23 1,45 0 15,0 1-31,90-1 47,-113-22-31,1 0-16,22 0 15,-23 0 17,1 0-1,-23-22 0,22 22-15,-22-23-1,0 1 1,0 0 0,0-23-1,0 22 1,-22 1-1,-23-1 1,0 1 0,0-1-1,-23 1 1,23-1 0,0 23-1,0 0-15,23 23 16,-1-23-1,23 22 17,-22-22-17</inkml:trace>
  <inkml:trace contextRef="#ctx0" brushRef="#br0" timeOffset="-104207.73">18937 18791 0,'0'23'203,"0"-1"-203,0 1 16,0 44 0,0-45-1,23 113 48,-23-112-63,0-1 15,0 1 1,0-1 0,0 1 46,0-1-46,0 1 78,0-1-63,22 1 0</inkml:trace>
  <inkml:trace contextRef="#ctx0" brushRef="#br0" timeOffset="-102757.73">19454 18881 0,'0'-22'94,"23"-23"-79,22 22 17,0 1-1,0 22-15,22 22 15,-22 1-31,0 44 15,-23-22 1,23 0 15,-22 22-31,-23 113 47,0-112-47,-23-46 16,1 46-1,-23-24 1,0-21 15,22 22 16,1-45-31,134-68 124,-67 46-124,23-23-16,246-45 47,-224 68-31,23-23-1,-46 22 1,1 23 15,-23 0-31,-23 0 47</inkml:trace>
  <inkml:trace contextRef="#ctx0" brushRef="#br0" timeOffset="-101268.73">21207 18836 0,'-22'0'78,"67"0"47,-23 0-125,23 0 16,23-22 0,-23 22-1,22 0-15,1-23 32,66-22 30,-134 68 47</inkml:trace>
  <inkml:trace contextRef="#ctx0" brushRef="#br0" timeOffset="-100127.73">22736 18611 0,'0'45'47,"0"-22"-31,0-1-1,0 1 1,22-1-1,-22 23 1,23 68 31,-23-68-47,22 22 16,-22-22-1,0 67 16,0-89-15,-22 22 15,-1-23-15,1-22 0,-1 0 15,1 0 0,0 23-15,-1-23-1,-22 0 17,23 0-1,22-23-31,0-22 47,0 23-47,0-23 15,0 0 1</inkml:trace>
  <inkml:trace contextRef="#ctx0" brushRef="#br0" timeOffset="-99201.73">22916 18454 0</inkml:trace>
  <inkml:trace contextRef="#ctx0" brushRef="#br0" timeOffset="-97153.73">23320 18544 0,'0'90'204,"23"-45"-189,-23 0-15,45 112 47,-23-134-31,23-1 15,23 23 0,-46-45-15,1 0-16,-23-22 15,22 22 17,23-23 15,-22 1-16,-23-1-16,0 1 32,0-1-47,0-44 63,0 44-16,-23 23 62,23 23-78,0 22 1,0-23-1,23 46 0,-1-46-31,0 46 16,23 21-1,0-21 1,-22-23 0,-1 22-1,1-22 32,-1-22-47,-22-46 203,0 1-125</inkml:trace>
  <inkml:trace contextRef="#ctx0" brushRef="#br0" timeOffset="-86573.73">23972 17915 0,'23'0'140,"-1"0"-77,1 0-63,-1 0 62,1 0-46,-23 22 46,22-22 1,1 23 62,-1-1-109,-22 1-1,0-1 1,0 45 15,0 46 0,-135 89 1,23-134-17,22 21 1,-112 24-1,-383 247 17,-336 67-17,-203 67 32,764-314-47,45-45 16,23-23-1,67-67 17,-427 90-1,428-112-15,21 21-1,24 1 1,-46-22-1,67-23 1,-201 90 15,134-68-31,0 1 16,-22-1 0,0-22-16,22 0 15,-22 0 1,-1147-90 62,1147 45-62,-45-22-1,67 0-15,23-1 31,-271-89 1,316 89-17,0 1-15,-1-1 16,-44 1 15,22 0-31,-202-68 47,157 22-47,-22 46 16,0-1-1,45 23 1,-46-22 0,1 0-1,-427-68 16,471 90-15,-44 22 0,22-44-1,46 67 17,21-23-32,-201-22 46,224 90-46,0-22 16,45-1 0,-112 23 15,44-22 0,1 44 0,67-44-31,0-23 16,0 22 0,-22-22-1,22 0 1,23 0 0,-361-67 30,271 44-30,22 1 0,23 22-1,-46-45 1,24 22 0,-136-44 15,-135-68 16,315 90-47,0 0 15,46 0 1,21 45 0,-22-22 15,23-1-31,-181 23 47,136 0-32,-1-45 1,-21 45 0,-1 0-1,-68 0 1,23 45-1,-247 45 32,270-67-47,-23-23 0,0 0 16,45 0 0,0 0-1,-67-23 16,67 1-31,-135-1 47,158 23-47,-1-22 16,1-1-16,0 1 16,-1-1-1,-22-22 1,23-22-1,-23-1 32,90 46-47,-135 22 282,-90 45-251,135-45-16,-157 0 32,157 0-47,-45 22 16,23-22 0,-113 0 15,113 0 0,67 0 0,22-22-15,1 22 0,22-45 77,-23 22-61,1 23-17,22-22 16,-23 0-31,23-1 16,-90-134 31,23 67-47,22 0 16,-22-22-1,-23 44 1,-45-44 15,67 22 0,1 45 1,45 45-32,-23-23 46,-113-112 64,113 113-110,23 0 15,-23 22 1,0 0 15,45-23-15,0 1 15,0-1 94,22 23 156,1 0-171,-1 23-95</inkml:trace>
  <inkml:trace contextRef="#ctx0" brushRef="#br0" timeOffset="-84575.73">258 16431 0,'-22'0'109,"67"0"1,-23 0-110,45-23 15,-22 23 1,-22-22 0,44-1 15,1 23 0,-46 0 0,1 0-15,22-44 109,-23 44-125,1-23 62,-23 1-30,22 22-1</inkml:trace>
  <inkml:trace contextRef="#ctx0" brushRef="#br0" timeOffset="-82870.73">370 16633 0,'23'23'172,"44"-23"-125,-44 0-32,89 0 32,-89 0-31,22 0-16,-23 0 47,1 0 78,-23-23-63,22 1 48,1 22-48,-23-23-15,0 1 15</inkml:trace>
  <inkml:trace contextRef="#ctx0" brushRef="#br0" timeOffset="-75112.73">1359 16229 0,'0'-23'78,"45"23"172,-22 0-250,-1-22 16,23 22 0,0 0-1,0 0 1,0 0 0,90-23 30,-67 1-30,-24 22-16,1-23 16,0 23 15,23-22-31,247-91 62,-248 91-62,0-1 16,1 23 0,-23-22-16,22-23 47,-22 45-47,23-22 46,-46 22-30,1 0 0,-1 0 15,1 0 0,-1 0 16,0 0 47,1-23-94,-1 23 62,91-67 1,-68 22-63,45 22 15,-45 1 1,22-1 31,0 23-31,23-22 30,-67-1-30,-1 23 0,46-22-16,-23 22 31,-23-23-31,68 1 47,-67 22-32,-23-23 79,-23 23-47,1 0-16,-1 0 1</inkml:trace>
  <inkml:trace contextRef="#ctx0" brushRef="#br0" timeOffset="-73181.73">1539 16701 0,'-22'0'63,"89"67"77,-44-22-124,-1 0 0,23 22-1,-22-44 1,22 22-1,-23 22 17,1 1-1,-1-46-15,-22 1-1,0-1 16</inkml:trace>
  <inkml:trace contextRef="#ctx0" brushRef="#br0" timeOffset="-71586.73">1876 16701 0,'-22'-23'140,"44"1"-140,1-1 16,-1 23-1,1-22 1,22 22 0,-23-23-1,91 23 17,-91 23-32,23-23 15,-45 22 1,23 1-16,-23-1 31,0 23 0,0-22 1,0-1-1,-135 90 31,135-67-30,-23-45-1,1 23 0,44-23 63,-22-23-79,23 1 17,112-1 30,-113 23-62,1-22 16,22 22-1,-23 0 1,158 0 78,-158 0-79,1 0 17</inkml:trace>
  <inkml:trace contextRef="#ctx0" brushRef="#br0" timeOffset="-70882.73">2506 16611 0</inkml:trace>
  <inkml:trace contextRef="#ctx0" brushRef="#br0" timeOffset="-69151.73">2866 15936 0,'-45'45'94,"22"0"-32,23-22-62,-45 67 78,45-68-78,0 1 16,0-1 0,0 1-1,23 22 17,44 44 30,-22-66-46,0 22-1,0 0 1,45 0 15,-45 0-31,90 22 47,-135-44-47,22-23 16,1-23 31,-1 1 15,-22-1-46,0 1-16,0-1 15,-22-22 32,-23-22-16,-68-1 1,91 46-17,-1 22 1,1 0 15,-23 0 47,22 0-46,1 0-1</inkml:trace>
  <inkml:trace contextRef="#ctx0" brushRef="#br0" timeOffset="-66730.73">3899 15981 0,'-22'0'31,"0"0"-31,-23 0 32,-90 0 15,67 45-47,1-45 15,22 45 1,0-22-1,-67-1 32,89 1-15,23-1 30,0 1 32,67-1-16,-44 1-62,-1-1-16,1 1 15,44 22 16,-67-1-15,23-21 31,-1-1-31,1-22 155,-23-22-155,22-1 31,-22-21-31,23 44-16,-1-45 15,23 22 16,0 1 1,23-1 15,-46 23-32,1 0-15,-23 23 16,0-1 31,22-22-16,-22 23-15,0-1-1,0 1 16,0-1 16,-22 45-15,-1-22-1,23-22 16,-45 22 0,23-45-47,22 22 31,-23-22-16,1 0 1,-1 23 31,1-23-16,-1 0 79,1 0-95</inkml:trace>
  <inkml:trace contextRef="#ctx0" brushRef="#br0" timeOffset="-64448.73">4664 15419 0,'-23'0'31,"23"23"-15,-22-1-16,22 1 47,-23-1 0,23 23-47,-45-22 15,45-1-15,-45 23 16,-22 45 15,22 0 16,23-67-16,-1-1 16,23 0 0,0 1-16,0-1 219,-22 1-187,22-1-48,0 1-15,0-1 16,-23-22 0,23 23 15,0-1-31,-22 23 47,22-22 93,22-23-77,113 0-16,-68 0-32,1 0 1,22 0-16,22 22 16,90-22 15,23 0 31,-180 0-62,-22 0 16,22 0 0,0 0-1,0-22 1,-23-1-16,45 1 47,-44-1 0,-23 1 31</inkml:trace>
  <inkml:trace contextRef="#ctx0" brushRef="#br0" timeOffset="-61731.73">3540 15599 0,'22'0'109,"1"0"-62,22-22-31,-23 22-16,23 0 15,23-23 1,-23 23 15,112-22-15,23-23 31,-113 22-32,1 1 1,-1 22-16,68-23 31,-68 23 0,181 0 1,-181-22-17,0 22 1,-22-23 0,23 1-1,67 22 63,-113 0-62,-22-22 78,23-1-63,-1 23 16,-22-22 31,23 22 31,-1-23-62,46 1-16,-46 22-15,68-23 15,-45 1-15,-23 22 0</inkml:trace>
  <inkml:trace contextRef="#ctx0" brushRef="#br0" timeOffset="-58043.73">4889 15981 0,'-23'0'46,"46"0"79,-1 0-109,23 0 0,22 0-1,113-45 32,-90 45-47,-45-22 16,-22 22-1,44-23 17,-67 1 30</inkml:trace>
  <inkml:trace contextRef="#ctx0" brushRef="#br0" timeOffset="-57108.73">5743 15577 0,'0'22'47,"0"1"-31,0-1-1,0 1 1,0 67 15,22-68-15,46 90 15,-68-89-15,22-23-1,-22 22 17,23 1 15,-23-1-32</inkml:trace>
  <inkml:trace contextRef="#ctx0" brushRef="#br0" timeOffset="-55467.73">6327 15734 0,'45'0'94,"0"68"-32,-45-46-30,-22 45-17,-46 46 32,1-68-31,44-45-1,-22-23 17,0-44-1,45-23 0,0 45-15,23 0-1,-1 0-15,1 0 16,22-45 15,-23 68-31,1-46 47,-23 46-47,0-1 63,-23 23-1,1 0-46,-23 0 15,0 0-15,-90 90 30,90-45-46,0 23 16,22-23 0,23 0 15,0 0-15,0-23 15,23-22-16,-1 0 1,1 0 15,89 0 16,-67 0-31,-22 0-1,22-22 1,-23-1 0,23 23-1,23-22 32,-68-1-16,22 23 16</inkml:trace>
  <inkml:trace contextRef="#ctx0" brushRef="#br0" timeOffset="-54764.73">6529 15509 0</inkml:trace>
  <inkml:trace contextRef="#ctx0" brushRef="#br0" timeOffset="-53123.73">6687 15037 0,'0'23'78,"0"22"-47,0 67 16,0-67-31,0 23-1,0-46 1,0 0-1,22 23 17,68 45-1,-67-45-31,22-45 16,-23 23-1,1-23 1,21 0-1,24 0 32,-46 0-31,23-113 62,-45 91-62,0-46 15,-22 24-31,22 21 16,-23 23 77,23 23-77,0-1 15,0 23 0,0 90 16,0-113-31,0 23-16,0-22 16,0 22-1,45 45 16,-22-45-15,22 22 31,-23-45-47,23 23 16,-22-45 93</inkml:trace>
  <inkml:trace contextRef="#ctx0" brushRef="#br0" timeOffset="-51522.73">7294 15307 0,'0'-22'47,"22"22"0,1 0-47,-1-45 31,23 45-31,45-68 47,-45 68-47,90-22 47,-90 22-32,0 22 1,-45 1 0,22 44-1,-22-44 1,0-1 0,-22 45-1,-91 68 32,91-112-31,-1-1-1,1 1 32,-1-23 16,23-23-48,23 1 17,89-1 61,-44 23-77,-1 0-16,1 0 16,-23 45-1,-1 0 16,1 0-15,-22 68 15,-23-68-15,-45 0 0,-22-1 15,-46 1 31,91-45-46,-23 0 0,22 0-16,1 0 15,-1 0 16,1 0-31,-1 0 32,1 0 108</inkml:trace>
  <inkml:trace contextRef="#ctx0" brushRef="#br0" timeOffset="-49369.73">1022 15330 0,'23'0'78,"-1"22"-31,23 68-16,0-45-15,-45 0-1,45 0 1,-22 67 15,-1-89-31,1 44 47,-1-67-47,-22 45 16,23-45-1,-23 23 16,22-23 1,-22 22-1</inkml:trace>
  <inkml:trace contextRef="#ctx0" brushRef="#br0" timeOffset="-48044.73">1472 15082 0,'45'-22'141,"-23"22"-141,1 0 15,-1 0 1,46 22 15,-46 23 1,1 113-1,-23-91-16,0 0-15,0-22 16,-45 45 0,45-45 15,-23 0-15,-44 23 15,67-46-16,0 1 1,-23-1 15,23-44 63,23 22-78,-1-23-1,23 1 1,-22-1 0,112-44 15,-90 44-16,44 1-15,-21-1 16,-1 23 0,1 0-1,-1-22 17,1-1-17</inkml:trace>
  <inkml:trace contextRef="#ctx0" brushRef="#br0" timeOffset="-46402.73">2146 15015 0,'0'22'141,"0"1"-126,0 22 17,23 112 30,22-134-62,-23 22 16,23-45-1,0 22 1,0-22 0,22 0-1,113 0 32,-135 0-47,23-45 16,-68 23-1,22-23 1,-22-45 15,0 45 1,-135-90-1,90 90-16,0 22 1,-45 23 31,45 0-16,23 0 0,0 0-31,-1 0 32,1 0-1,-1 0 0,23 23 16,0-1 47,-45 1 15,45 22-93,-22-45-1,22 22 1,-23 1 31,1-23 0,22 22-32</inkml:trace>
  <inkml:trace contextRef="#ctx0" brushRef="#br0" timeOffset="-44556.73">3697 14296 0,'0'22'78,"-22"0"-62,-1 23-1,-44 45 17,-1 0-17,-22-22 1,45 44 0,-22-67-1,45 22 1,-68 46 46,67-91-62,1 23 63,22-22 15,22-23 156,1 0-234,22 0 32,0 0-1,0 0-31,89 0 31,-44 0-15,23 0-16,-23 0 15,0 0 1,-23 0 0,45 22 30,-89-22-30,-1 0 0,1 0 93,-23-22-93</inkml:trace>
  <inkml:trace contextRef="#ctx0" brushRef="#br0" timeOffset="-43743.73">4169 14296 0,'0'44'157,"0"-21"-142,0 22 1,23 0 0,-1 112 15,46 23 31,-46-135-62,1-23 16,-1 23 0</inkml:trace>
  <inkml:trace contextRef="#ctx0" brushRef="#br0" timeOffset="-42402.73">4596 14385 0,'0'-22'94,"23"22"-78,89-23 15,-67 1-16,225 67 48,-225 0-47,-45 45-1,-90 112 32,67-157-31,-22 0-1,23 22 1,-23-44 0,45-1-1,-22-22 1,-1 23 15,1-23-15,44 0 46,46-45-15,-24 45-31,24-23-16,-46 1 31,1 22-31,22 0 16,45-22-1,-23 22 16,-22-45 16,-22 22-15,-1 23 30</inkml:trace>
  <inkml:trace contextRef="#ctx0" brushRef="#br0" timeOffset="-41150.73">5518 14093 0,'-23'23'94,"23"-1"-79,-45 180 48,45-157-47,0 0-1,23 23-15,-1-46 16,23 1 15,23 44 0,44-44 1,-89-23-17,22 0 1,-23 0-16,1-45 31,-1 45-15,23-135 31,-45 90-47,0 0 15,0-22 1,-22 22-1,-1 22 1,-67-22 31,90 23-47,-22-1 16,-1 23-1,1-22 1,-1 22-1,-22-23 17,23 23 15,-1 0-16,1 0 31</inkml:trace>
  <inkml:trace contextRef="#ctx0" brushRef="#br0" timeOffset="-40006.73">5540 13599 0,'0'90'94,"68"0"-32,44-68-31,-67-22 1,0 0-1,-22-22-15,-1-1 30,-22 1 1,0-1-15,0 1-1,-157-68 63,112 90-79,0 0 1,0 0-1,-45 0 1,45 22 31</inkml:trace>
  <inkml:trace contextRef="#ctx0" brushRef="#br2" timeOffset="-13404.731">32626 12677 0,'23'-22'78,"-1"-1"15,1 1-93,22-1 32,0-44-1,22-1 0,0-22 0,-44 68-31,-1-23 16,1-45 0,22 0-1,-23 0 17,23-45-32,-22-89 31,-1 89-16,-22 0 1,0 0-16,0-45 16,0 90 15,-22-45-31,-181-314 62,136 336-62,0 24 16,-23 21 0,22-22-1,-44 0 17,-46-90 14,69 68-30,-1-45-16,-23 22 16,-44-45 15,0 23-31,-810-495 62,697 517-46,-22 45-16,22 23 16,-202 89 31,225 68-32,-405 157 16,427-179-15,91 22-16,-24 0 16,1-1 15,-203-89 266,-157 45-282,-1236 113 1,-675 156 15,-1258 91 16,3057-315-47,44-23 16,158-67-1,-450 0 17,473 45-32,-855-22 62,1057-68-62,44 0 16,1 0-1,22 0 1,23-22 15,-46-1-31,-538-179 47,381 179-47,23 23 16,0-67-1,44 22 1,-134-180 15,247 136-15,-157-204 15,180 181-15,22-45-16,-45 44 15,67 1 1,46 45 0,0 22-1,22 0 32,-248-247 234,181 179-281,22 23 16,0 23 0,22-45-16,-44-248 31,-248-427 47,248 720-78,-1 22 16,24-22-1,21-46 1,1 1 15,22-23-31,45-202 63,-45 337-63,22 0 15,0 45 1,-22-45 0,0 0 46,0 23-46,-22-1-16,22 1 15,0-46 32,45-156-16,22-136 1,-44 248-17,-1-23-15,1 45 16,-1 0 15,1 45-31,44 0 47,-44 23 0,22 22-31,-45-23 46,0 1-46,-23 22 15,23-23 0,-22 23-15,-46-67 31,46 22-47,-1 0 15,23-23 1,23 23 15,-23 0-31,22-44 63,1 89-63,-23-23 31,22 1 0,-44-1 16,22 1-31,0-1 15,0-22 16,0 0-47,22 0 15,1-22 1,-23-1 0,45-89 15,0-23-15,22 23 15,-44 134-16,-1 1 1,0 22-16,1-23 31,-1 1-15,1 22 15,-1 0-15,1 0-1,-1 0 1,23 0 15,23 0 1,-23 0-17,0 22 1,-23-22-16,23 45 15,-22-45 1,44 23 31,-45-23-31,1 0 15,-1-23-31,1 23 31,-1 0-31,23-45 63,-22 45-48,-23-22 1,22 22-1,1 0 1,-1-23 15,68-21 16,-67 44-47,-1 0 16,-22-23-1,23 23-15,-23-22 32,22-1-32,1 23 62,-23 23-62,89-136 266,1 46-251,-22-23-15,-23 0 16,0 23 0,-23 22 15,23 0-15,-22 45 30,-23 22 1470,22-22-1422,1 0 15,-1 0-93,-22 23 31,23-1 0,-1-22-1,0 0-14,1 23 30,-1-23 32,23 0-32,-22 0-15,-1 0-47,23 0 16,-22 0-16,67 0 47,-23 0-32,68 0 17,-113 0-17,23 0 1,-22 0 15,-1 0-31,23 0 47,-22 0-16,-1 0 16,-22-23 16,23 23-16,-1-22 31,-22-1-63,0 1 48,23 22-32,-1 0 0,-22-23 16,23 23-16,-1 0 48,1-22-48,-1 22-16,1 0 1,-23-23 0,45 23-1,-23 0-15,23 0 16,-23-22 0,23 22-1,-22-23 1,-1 23-1,1 0 1,-1 0 47,1 0-17,-23-22 64,22 22-79,-22-23 16,0 1 15,0-1 1,-22 23 93,-1 23-125,1-1 94,-1 1 0,1-23 563,22 22-672,0 1-16,0-1 0</inkml:trace>
  <inkml:trace contextRef="#ctx0" brushRef="#br2" timeOffset="-11731.731">13992 292 0,'0'-23'78,"0"1"-47,0 44 63,112 68-16,-67-45-62,-22 23-16,-1-46 15,23 46 32,-22-46-47,-23 1 47,22-1-31,-22 0-1,23 1 16,-23-1 32,22-22-47,-22 23 109</inkml:trace>
  <inkml:trace contextRef="#ctx0" brushRef="#br2" timeOffset="-10384.731">13880 944 0,'22'-23'125,"23"23"-94,112-67 16,-89 44-47,22-22 15,-23 23 1,-22 22 0,-22-23-16,44 23 31,-67-22-31,45 22 47,-45-23-32,23 1 1,-1 22 31,-22-23-32,0 1 95,22 22-16,1 0-79,22-22 48,-45-1-63,22 23 47,1-22-16</inkml:trace>
  <inkml:trace contextRef="#ctx0" brushRef="#br2" timeOffset="-9351.731">13542 202 0,'23'0'63,"-1"0"-63,23 0 16,0 22-1,0-22 1,68 23 15,134-46 32,-180 1-63,-22 22 15,-45-23 1,45 23-1,-22-22 17,-23-23 15,0 23-32,0-1 1,22 23-1</inkml:trace>
  <inkml:trace contextRef="#ctx0" brushRef="#br2" timeOffset="-7496.73">14891 449 0,'-22'0'94,"22"45"-47,0-22-32,0 22-15,0-23 16,22 23 0,-22 0 15,45 45-15,23 45 30,-23-90-46,-1-23 16,-21 23-16,-1-22 31,1 22 1,-23-23-17,0-44 63,0-1-62,22 1 0,-22-23 15,23-68 0,-1 91-15,1-1-1,-1 1 1,1-1 0,-1 23-1,91 0 32,-68 45-47,0-22 16,-23-1-1,1 23-15,-1-45 16,-22 23 15,0-1-31,0 46 47,0-46-31,0 1-1,-22-1-15,-68 45 47,0-22-16,-45-45 1,90 23-17,0-23 1,22 0 0,-22 0-1,45-45-15,-44-90 63,44 113-32,0-1-15,-23 23 15</inkml:trace>
  <inkml:trace contextRef="#ctx0" brushRef="#br2" timeOffset="-6640.73">16307 696 0,'0'-22'78,"0"-1"-47,203-21 63,-114 44-78,1 0-1,45-23 1,23 23 15,-68-22-15,-46-1 31</inkml:trace>
  <inkml:trace contextRef="#ctx0" brushRef="#br2" timeOffset="-5577.73">16465 921 0,'67'0'110,"45"-22"-79,-44 22-16,44-45 17,-67 45-17,0-23-15,23 1 16,-46 22 0,68 0 30,-68 0-14,1 0-17,-23-23 17,22 1-32</inkml:trace>
  <inkml:trace contextRef="#ctx0" brushRef="#br2" timeOffset="-819.73">17454 404 0,'0'-45'31,"0"23"16,22-1 16,1 23-16,-1 23 15,-22-1-62,0 23 16,23 0-1,-1 45 17,23 45 14,-23-113-46,-22 23 16,0-22 15,0-1-15,0 1 46</inkml:trace>
  <inkml:trace contextRef="#ctx0" brushRef="#br2" timeOffset="627.27">17791 314 0,'67'0'94,"-44"-22"-78,-1 22-1,46-23 1,-1 23 15,-44 0-15,66 90 31,-66-45-47,-1 0 15,-22 0 1,-22 23 0,-68 66 15,-112 69 16,157-158-32,22-45 17,46 22 46,-1-22-47,113-90 16,-67 23-47,-1-1 16,23 1 46,-90 44-46,22 23 46,1 0 16,-1 0-46,1 0-1,-1 0 16,1 0-32</inkml:trace>
  <inkml:trace contextRef="#ctx0" brushRef="#br2" timeOffset="1301.27">19005 674 0,'-23'0'110</inkml:trace>
  <inkml:trace contextRef="#ctx0" brushRef="#br2" timeOffset="2528.27">19095 337 0,'0'-23'78,"67"1"15,-45 22-77,46 0-16,-1 0 16,-22 0-1,90 0 17,-90 0-1,0 22 16,-45 23-16,-45 90 47,45-112-62,0 44 46,0-44-31,0-1-15,0 0-16,45 23 47,-45-22-31,23-1 46</inkml:trace>
  <inkml:trace contextRef="#ctx0" brushRef="#br2" timeOffset="4056.27">19926 157 0,'23'0'94,"157"22"16,-158 1-110,23-23 15,-23 45 1,1-45-1,-23 22 1,-23 23 15,1 23 1,-23-23-17,23 0 1,-1 0-1,-22-23 1,90-44 109,-22-1-109,-1 23-1,-22-22 1,67 22 31,1 0-47,22 22 15,-23-22 1,23 90 0,-22 0 15,-68 67 16,-23-112-32,1-22 1,-23-1 0,-23 1-1,23-1-15,0-22 16,-112 0 46,134 23-46,1-23 0,0 22 31,-1-22-1</inkml:trace>
  <inkml:trace contextRef="#ctx0" brushRef="#br2" timeOffset="6805.269">21545 22 0,'22'0'63,"-22"23"-1,0 22-62,-90 89 47,45-89-31,23-22-1,-23 44 1,22-22 0,-22 0-1,0 23 17,23 22-1,22-68-16,0 0 1,-23-22 0,23 23 15,0-1 16,0 1-32,-22-23 95,22 22-79,-23-22 16,-21 68 31,44-46-62,22-22 140,23 0-140,0-22-16,67-23 31,-22 0 0,90-23 0,-135 68-31,22 0 16,1 0 0,-1 0 15,1 0-31,134 23 47,-135-23-32,1 0 1,-1 0-16,-22 0 16,0 0 15,0-23 16,-22 23-32,-23 23 17,22-46 93</inkml:trace>
  <inkml:trace contextRef="#ctx0" brushRef="#br2" timeOffset="13645.27">21949 269 0,'0'23'47,"23"-23"109,-1 0-140,23 0-1,0 0 1,23 0-1,-1 0 1,23 0 15,-45 0 16,-23 0-31</inkml:trace>
  <inkml:trace contextRef="#ctx0" brushRef="#br2" timeOffset="14965.27">22758 112 0,'23'22'63,"-23"1"-32,22-23 47,23 67-15,-45-22-48,90 68 17,-67-46-17,22-22 1,-23-22 0,23 44 15,0-22 16</inkml:trace>
  <inkml:trace contextRef="#ctx0" brushRef="#br2" timeOffset="17297.27">23747 0 0,'-22'0'94,"-68"45"-32,23-23-62,-23 23 16,-23-23 0,-111 46 15,44-68 0,22 0 0,158 22-15,0 1 47,23-23-48,-1 22-15,46 1 47,-46-1-47,23-22 16,0 0-1,0 23 1,0 22 0,45 22 30,-90-44-30,22-23-16,-22 22 78,23-22-47,-23 23-15,22-1 31,23-44 156,0-1-187,23-22-16,-1 23 15,113-23 17,45 67 14,-135 46-30,-45-23 0,45 45-16,-1 67 47,-21-45-16,-136 68 16,24-157-32,-1-1 1,22-22-16,-67 0 31,45 0 0,-90 0 1,90 0-17,23 0 1,-1 0 15,1 0 32,22-22-63,0-1 62,0 1 16,22-1-15</inkml:trace>
  <inkml:trace contextRef="#ctx0" brushRef="#br2" timeOffset="18683.27">24512 269 0,'22'0'110,"1"-22"-95,22-1 1,45-22 15,-23 45-15,-22 0-1,0 0-15,22 0 16,-22 45 0,68 158 46,-113-158-46,0 22-16,-23-44 15,1 22 1,-46 44 15,-44-21 16,89-68-16,46 0 79,-1-23-95,23 1 1,-22-1 0,44 23-1,293-45 32,-293 23-31,-22 22-1,0 0 1,-22 0 15,-1-22 16,-22-1-16,-22 1 47</inkml:trace>
  <inkml:trace contextRef="#ctx0" brushRef="#br2" timeOffset="20637.27">22871 157 0,'45'0'31,"-23"22"31,1 1-30,-23-1-17,22 1 32,-22-1-47,0 1 31,23-1-15,-23 1 0,0-1-1,22 23 48,-22 0-48,23-45 345,-23 23-345,22-23 17,-22 22-1,23-22 16,-1 23 78</inkml:trace>
  <inkml:trace contextRef="#ctx0" brushRef="#br2" timeOffset="22674.27">22399 67 0,'0'23'109,"22"-1"-109,46 90 47,-68-89-31,22 22-16,1-23 15,-1 1 1,-22 22 15,23-45-31,-1 45 47,-22-23-16,23 1 16,-23-1 0,22-22 78,-22 23-125,23-23 31,21 90 79,-21-68-95,-23 0-15,22 1 16,23 22 0,-45 0 15,23-23-31,-1 46 47,1-46-47,-23 1 47,0-1-32,22 1 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39:28.602"/>
    </inkml:context>
    <inkml:brush xml:id="br0">
      <inkml:brushProperty name="width" value="0.07938" units="cm"/>
      <inkml:brushProperty name="height" value="0.07938" units="cm"/>
      <inkml:brushProperty name="color" value="#7030A0"/>
      <inkml:brushProperty name="fitToCurve" value="1"/>
    </inkml:brush>
  </inkml:definitions>
  <inkml:trace contextRef="#ctx0" brushRef="#br0">45 315 0,'0'22'93,"0"1"-46,0 112-16,0 22 16,0-89-31,0-1 0,0 68 15,-22 0 16,22-90-47,0-23 15,0 1 1,-23-91 93,23 1-93,0-23-16,0 0 16,0-45-1,0 68 16,23-23-31,22-68 47,-45 91-31,0 0-16,22 44 16,-22 1 15,0-1-31,23-67 62,-23 68-46,0-1 0,0 1 30,0-1 1,22 23-31,1 0 31,111 225 31,-134-202-62,45 21-16,-45 1 15,45 0 1,-22 0-16,22 0 31,45 68 32,-68-91-63,23 23 15,-22-22-15,-1-1 16,-22 1 31,23-1-47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47:40.96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92D050"/>
      <inkml:brushProperty name="fitToCurve" value="1"/>
    </inkml:brush>
    <inkml:brush xml:id="br2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4219 2094 0,'43'0'109,"-22"0"-93,22 0-1,-21 0-15,21 0 0,21 0 16,-21 0-16,44 0 16,-23 0-16,65 0 15,43 0-15,-21 0 16,21 0-16,1 22 15,-1-22-15,43 22 0,-21 21 16,-1-22-16,1 22 16,21-21-16,-42 21 15,20-43-15,23 21 16,-23-21-16,1 22 16,-22-22-16,22 21 0,-22-21 15,0 0-15,22 0 16,-22 0-16,1-21 15,-23 21-15,-42 0 16,-1 0-16,-42 0 16,43-22-16,-44 22 0,22 0 15,44 0-15,-23 0 16,22 22-16,-21-22 16,21 0-16,-21 0 15,21 0-15,-22 0 0,23 0 16,-1 0-16,43 0 15,-21 0-15,21-22 16,43 22-16,-86 0 16,22 0-16,21-43 15,22 22-15,-65-1 0,22-21 16,21 0-16,-43 22 16,0-1-16,-21 22 15,-1 0-15,-42-22 16,21 1-16,-21-1 15,21 22-15,21 0 16,-20 0-16,20 0 0,22 0 16,-43-21-16,44-22 15,-23 21-15,-21 22 16,22 0-16,-22 0 16,-43 0-16,65 0 0,21-21 15,-43 21-15,0-22 16,43 1-16,-43-1 15,-21 1-15,-1 21 16,1-22-16,-43 22 16,-1 0-16,1 0 0,-1 0 15,1 0-15,-22-21 16,21 21 0,-21-22 46,0 1-31,0-1-31,0 1 16,0-1 15,0-21-15,0 21-1,0 1-15,0-1 16,0-21-16,0 22 16,0-1-16,0 1 15,0-22 1,0 0-16,0-22 16,0 0-16,0 1 0,0-22 15,0 43-15,22-43 16,-22 0-16,21 21 15,1-21-15,-22 43 16,0-22-16,0 22 0,0-21 16,0 42-16,0-21 15,0 22 1,0 42 78,-22 1-79,22-1 1,-43-21-16,43 43 16,-43-43-16,22 22 15,-22-1-15,0 1 16,-44-1-16,44-21 0,-21 22 15,-1-22-15,1 21 16,-22-21-16,43 0 16,-22 0-16,-21 0 15,-22 0-15,1-21 16,-44-22-16,22 21 0,-43 1 16,21 21-16,-21-22 15,21 22-15,22-21 16,-65-1-16,43 1 15,-21 21-15,-22-43 16,-21-1-16,22 23 0,-1-1 16,0-21-16,0 22 15,-21-22-15,43 21 16,-22 1-16,43-1 16,1-21-16,21 22 15,21 21-15,-43-22 0,22 1 16,0-22-16,21 21 15,-21 0-15,0 22 16,0 0-16,43 0 16,-22 22-16,22 0 15,43-22-15,0 21 0,0-21 16,-22 0-16,22 0 16,0 0-16,-21 0 15,21 22-15,-22-22 16,0 21-16,1 1 15,21-1-15,-43 1 0,43 21 16,-22-22-16,22 1 16,0-22-16,-22 0 15,22 0-15,-21 0 16,-1 0-16,1 0 16,21 0-16,-43 0 0,21 21 15,0 1-15,1-22 16,21 0-16,-22 21 15,1-21-15,-1 0 16,0 22-16,1-1 16,-1-21-16,-21 22 0,22-1 15,-22-21-15,21 0 16,-43 44-16,22-23 16,-21 1-16,-44-1 15,22-21-15,21 0 0,44 0 16,-87 0-16,22 22 15,0-1-15,21-21 16,22 22-16,43-22 16,-65 0-16,22 0 15,21 0-15,22 21 0,0 1 16,0-22-16,-21 0 16,21 0-16,21 0 15,-21 0-15,0 0 16,0 0-16,-22 0 15,22 0-15,22 0 0,-1 0 16,-42 21-16,42-21 16,-21 0-16,22 0 15,-22 0-15,0 0 16,21 0-16,1 0 16,-1 0-16,0 0 0,1 0 15,-1 0 1,1 0 31,-1 22 15,1-22-46,21 21-16,-22-21 15,1 0 17,-1 0-17,1 0 17,-1 0-1,1 22-16,21-1-15,-22-21 0,22 22 16,-21-1-16,-1 1 16,22 21-16,-21-21 15,-1-1-15,22 22 16,0-21-16,-21-1 16,21 22-16,-22-21 0,22-1 15,0 1 1,0-1-1,0 1 1,0-1-16,0 1 16,-22-22-16,22 21 15,0 22-15,-21-21 16,21 21-16,0 0 16,0 22-16,0-22 15,-22 0-15,22-22 16,0 1-16,0-1 0,-21 1 15,21-1 1,21 1 187,-21-1-172,0 1-15,0-1 0,22 1-16,-22 0 0,0-1 15,21 22 1,-21 0-16,22-21 16,-22 21-16,0-22 15,22-21-15,-1 43 16,-21-21-16,0-1 15,0 1 1,22-22 31,-22 21 0</inkml:trace>
  <inkml:trace contextRef="#ctx0" brushRef="#br0" timeOffset="4952">25141 2396 0,'-21'0'78,"-1"43"-47,1-22-15,-1 22 0,-21 0-16,43-21 15,-43 43-15,22-44 16,-22 1-16,21 42 16,-21-42-16,21 21 15,1-22-15,-22 1 0,21 21 16,22 0-16,-21-22 15,-1 1-15,22 0 16,0-1-16,-21-21 16,21 22-16,0-1 15,-22 1-15,22-1 16,-21-21-16,-1 22 16,22-1-1,0 1 16,-21-22-31,21 21 16,0 1 15,0-1 1,-22-21-32,22 22 15,-21-22-15,-1 21 16,22 1-16,-21-1 15,21 1-15,-22-1 16,0 1-16,1 21 0,-1-21 16,1 21-1,-1-22-15,-21 22 16,22 0 0,-1-21-16,1-1 15,-1-21-15,1 22 0,21 21 16,-22-22-1,1-21 1,21 22-16,0-1 16,-22 1-16,22-1 15,-21 1-15,21 0 0,-22-1 16,1 1 0,21-1-16,-22-21 15,22 22 1,-22-1-1,22 1 1,-21-22 0,-1 21-16,22 1 15,-21-1 1,21 1 31,-22-22-32,22-22 79</inkml:trace>
  <inkml:trace contextRef="#ctx0" brushRef="#br0" timeOffset="6665">23462 3773 0,'22'0'15,"-22"22"1,21-1-1,1 1-15,-1 0 16,1-1-16,-1 1 16,1 21-16,0-22 15,-1 1-15,1-1 16,-1-21-16,1 22 16,-22-1-16,21-21 0,1 0 15,-1 0 1,-21 22-1,22-22 1,-1 0 0,1 0-16,-1 21 47,1-21-16,-22 22-31,21-22 15,1 0 1,-1 21 0,1-21-1,-22 22 17,21-22-17,1 21 16,-1-21 1,-21 22-17,22-1 1,-22 1 0,22-22-1,-22 22-15,21-22 16,1 43-1,-1-22 1,-21 1 0,22-22 15,-1 21-15,1-21 15,-22 22-31,21-22 15,-21 21-15,22-21 16,-1 0 0,-21 22 15,22-1-15</inkml:trace>
  <inkml:trace contextRef="#ctx0" brushRef="#br0" timeOffset="10473">23484 3816 0,'0'22'94,"-22"0"-47,22-1-47,-21-21 15,21 22-15,0-1 16,0 1-16,-22-22 16,22 21-16,-21 1 15,21 21-15,-22-22 16,22 22-16,-21-21 15,21 21 1,-22 0 0,1-22-16,21 1 0,0 21 15,-22-21-15,1-1 16,21 22-16,-22 0 16,1-21-16,-1 21 15,0 0-15,1-22 16,-1 22-16,1-21 0,-1 21 15,1 22-15,-1-22 16,22-22 0,0 1-16,0-1 15,-21 1-15,21-1 32,-22-21-32,1 22 15,21-1-15,-22-21 16,22 22-1,0-1-15,-21 1 16,-1-1-16,1-21 0,21 22 16,-22-1-16,1 1 15,21-1-15,-22 1 16,22 0-16,-43-1 16,43 1-16,-22-1 15,1 1-15,21-1 31,-22-21-31,22 22 16,-21-1 0,21 1-1,-22-22 1,1 21 15,21 1-15,-22-22-16,22 21 15,22-21 110,-1 0-109,1 0 0,-1 0 15,22 0 0,-21 0 0,0 0 1,-1 0-17,1 22-15,-1 21 32,1-43-17,-1 21 1,-21 1-16,22-1 15,-22 1-15,21 0 16,1-22 0,-22 21-1,21 1 1,1-1 31,-22 1-32,21-22 1,-21 21 0,22 1-16,-22-1 31,21-21 0,1 0 0,-1 0 48,1 0-48,-1 0-16,1-21 17,0-1-17,-1 1 1,-21-1 0,0 1-16,22 21 15,-22-22-15,21 1 16,-21-1-16,22 0 15,-22 1 1,21 21 47,1 0-32,-1 0 63,1 0-63,-1 0 16,-21-22-32,0 1-15,0-1 16,22 1-16,-22-1 16,21 1-16,-21-1 15,0 1-15,0-22 16,22 21-16,-22 1 15,0-1-15,0 1 16,21-1-16,1 1 0,-22-1 16,0 0-1,21 22-15,-21-21 16,0-1 15,22 22-15,-22-21 15,21-1-15,1 22-1,0 0 17,-1-21-1,1 21-31,-1-22 15,1 22 17,-22-21-32,21-1 15,1 22 1,-1-21 0,1-1 30,21-21 1,-22 22 0,1-1-31,-22 1-16,21 21 15,-21-22-15,22 22 16,-1-21-16,1-22 16,-1 43-1,-21-22-15,22 22 0,-22-22 16,21 1-16,1 21 16,-22-22-1,22 22-15,-22-21 16,21 21-1,22-22-15,-43 1 16,22 21 0,-22-22 15,21 22-15,1 0 46,-22-21 16</inkml:trace>
  <inkml:trace contextRef="#ctx0" brushRef="#br0" timeOffset="12364">25120 2353 0,'0'21'94,"0"1"-63,0-1-15,43 1-16,-43-1 15,21 1-15,-21 21 16,22-43-16,-1 43 0,44 0 15,-44-21-15,23 42 16,20-21-16,-21 0 16,22 43-16,-22-43 15,0 0-15,43 22 0,-43-22 16,22 22-16,21-44 16,-22 22-16,-21 0 15,43 0-15,-21 22 16,0-44-16,21 23 15,-22-1-15,1-22 16,-22 1-16,21 21 0,-21-22 16,-21 22-16,21 0 15,-21-43-15,21 43 16,-22 0 0,1-43-16,-1 0 15,1 0 16</inkml:trace>
  <inkml:trace contextRef="#ctx0" brushRef="#br0" timeOffset="14097">27229 3601 0,'0'-21'31,"-21"21"-31,-1 0 78,1 0-47,-1 0 1,1 0-32,-1 0 15,22 21 1,-43 1-16,22-22 15,-1 21-15,-21 22 0,21-43 16,-21 43-16,22-43 16,-1 22-16,-21 21 15,22-43-15,-1 21 16,1-21-16,-1 22 16,-21 0-16,22-1 15,-1 1-15,1-1 0,-1-21 16,0 22-16,1-22 15,-1 0 1,1 0 0,-1 0-1,1 0-15,-1 0 16,1 0 15,42 0 94,1 0-109,-1-22-16,1 22 15,-1 0-15,22 0 0,-21 0 16,21 0-16,-21 0 16,-1 22-16,1-1 15,21 1-15,-22-1 16,1 1-16,-1-1 16,1-21-16,-1 22 15,-21-1 1,22-21-16,-1 22 15,22 21 17,-21-22-17,-1 1-15,1-1 16,0 1-16,-1 21 16,22-21-16,-21-1 15,-1 1-15,22-1 16,-43 1-16,22-22 0,-22 21 15,21 1 1,1-1-16,-1 1 31,-21-1-31,0 1 16,43-22-16,-43 43 0,22-22 16,21 22-16,-22 1 15,1-23-15,-22 1 16,22-1-16,-1 1 15,1-22-15,-22 21 16,21-21 0</inkml:trace>
  <inkml:trace contextRef="#ctx0" brushRef="#br0" timeOffset="16505">27272 3558 0,'0'22'31,"0"-1"16,22-21-47,-22 22 0,21-1 16,-21 1-16,22-1 15,-1 1-15,1 21 16,-1-22-16,1 1 16,-22 21-16,22-43 15,-1 43-15,-21-21 0,22-1 16,-1 1-16,1-1 15,-22 1 1,21-22 0,1 43-1,-1-22 17,1 1-1,-1-1-16,1 1-15,-22-1 16,21 1-16,1-22 16,-1 43-16,1-22 15,-1-21 1,-21 22-16,22-22 16,-1 0 46,-21 22 32,22-22-79,-1 21 1,1 1-16,-22-1 16,43 1-16,-21 42 15,21-42-15,-22-1 0,1 22 16,21-21-16,-22 21 16,1-22-1,-22 1 1,21-1-16,-42-21 140,-1 0-61,1 0-64,-1 0 1,-21 22-1,22-22 1,-44 0-16,44 0 16,-1 0-16,0 0 15,-21 0-15,22 0 16,-1 0-16,1 0 16,-1 0-1,1 0 1,-1 0-1,1 0 1,-1 0 0,1 0 15,-1 0-15,1 22-1,-1-22 16,1 0 48,21 21-48,-22-21 0,22 22 0,0-1 16,0 1 16</inkml:trace>
  <inkml:trace contextRef="#ctx0" brushRef="#br0" timeOffset="17998">23032 5474 0,'0'21'47,"-22"1"-47,22 0 15,0-1 1,-21 1-16,21 21 15,-22 0-15,1-22 0,21 22 16,-43 0-16,43 0 16,-22 0-16,1 0 15,-22 44-15,43-44 16,-44 0-16,44-22 16,-43 44-16,22-65 0,-22 86 15,21-43-15,-21 0 16,0 0-16,22 22 15,-1-1-15,-42-21 16,42 0-16,-42 0 16,42 0-16,-21 0 15,0 22-15,0 21 0,21-21 16,-21-22-16,22 43 16,-22-43-16,21 0 15,-21-22-15,22 23 16,-22-1-16,43-22 0,-22-21 15,0 0-15,1 0 16,21 22-16</inkml:trace>
  <inkml:trace contextRef="#ctx0" brushRef="#br0" timeOffset="21379">27789 4721 0,'0'21'219,"64"65"-219,1 0 16,-43-21-16,42 42 15,1-42-15,-22 0 16,21-1-16,-21-21 15,22 22-15,21-1 0,-21 1 16,21 0-16,-22-22 16,22 0-16,-42 0 15,20 21-15,1-21 16,-22-21-16,0 21 0,0-22 16,-22 1-16,1 0 15,21-1-15,0 22 16,-22-43-1,1 43-15,0-43 16,-1 22-16,1-1 0,21-21 16,-22 43-1,1-43-15,-1 22 16,1-1-16,21-21 16,-22 0-16,1 22 15,-1-22-15,22 21 16,-43 1-16,22-22 31,-1 43 0,1-43-31,0 0 16,-22 21 0,43-21-1,-22 0 1,1 0-16,-1 22 0,22-1 15,-21 1-15,-1 0 16,22-22-16,-21 21 16,-1 1-16,1-1 15,21 22-15,-22-21 16,1-1 0,0 1-1,-1-22-15,-21 21 16,22-21-16,-22 22 15,43-22-15,-22 43 16,1-22-16,21 1 0,-22-1 16,-21 1-1,22-22-15,-1 0 16,-21 21-16,-21-21 94,-1 0-79,1 0-15,-1 0 16,1 0-16,-44 0 16,22 0-16,0 0 15,-22 0-15,22 0 16,-21 0-16,21 0 15,0 22-15,0-22 0,-22 0 16,44 0-16,-44 0 16,0 0-16,22 0 15,-43 0-15,0 0 16,-22-22-16,1 22 0,-1 0 16,-21 0-16,43 0 15,-22 0-15,1 0 16,-22 0-16,-1 0 15,44 22-15,-64-22 16,42 22-16,-21-1 0,43 1 16,-22-22-16,22 21 15,21 1-15,1-22 16,21 21-16,-22-21 16,1 0-16,21-21 15,0 21-15,21 0 16,1 0-16,-1 0 15,22-43 64,0 21-64,0 1 16,0-1-31,0 0 0,0-21 16,0 22 0,0-22-1,0 21-15,0 1 16,0-1-16,0-21 16,22 22-16,-22-1 0,0 1 15,0-1 1,0 1-1,21-1 1,-21 1 62,0 42-31,0 1-31,0-1-1,0 1-15,0-1 0,0 22 16,0-21-16,0 21 16,0 0-16,0-22 15,22 22-15,-1 0 16,-21-21-16,0 0 15,43 21-15,-21-22 0,-22 22 16,21-21-16,1-1 16,-22 1-16,21-1 15,-21 1-15,22-22 16,-1 21-16,-21 22 16,22-43-16,-22 22 15,0 21 1,0-22-1,21 1 1,-21 0 0,0-1 15,-21-21 31,21-21-46,-22-1 0,1 0-1</inkml:trace>
  <inkml:trace contextRef="#ctx0" brushRef="#br0" timeOffset="24251">27014 6464 0,'0'-21'16,"-22"-1"0,22 1-1,0-1 16,-21 0-15,-1 22 15,1 0-15,-1 0 0,1 22-1,-1-22-15,1 0 0,-1 22 16,-21-22-16,22 0 15,-1 21-15,-21 1 16,0-22-16,22 0 16,-66 43-16,44-43 15,-21 21-15,21-21 0,-43 22 16,43-1-16,-43 1 16,-1-1-16,1 1 15,22-22-15,-22 0 16,0 0-16,21 0 0,0 21 15,-42 1-15,21-1 16,21-21-16,-21 0 16,21 0-16,1 22 15,-1-22-15,22 0 16,-21 21-16,21-21 0,0 0 16,-1 22-16,1-22 15,22 0 1,21-22-1,21 22 48,1 0-47,-1 0-1,1 0-15,-22 22 16,22-22-16,-1 21 15,1 1-15,-1 0 16,1-22-16,-1 21 16,1 1-16,-1 21 15,22-22 1,-43 1-16,0-1 16,43-21-16,-43 65 15,0-44-15,22 1 16,-1 42-16,-21 1 0,22 0 15,-22-1-15,21 22 16,-21-21-16,22 21 16,-22-22-16,0 1 15,0 0-15,0-22 16,0-22-16,0 22 0,0-21 16,21-44 109,1 22-125,-22-21 15,21-1-15,23 1 16,-23-1-16,22 1 15,-21-22-15,21 43 16,21-43-16,-21 21 16,-21 0-16,21-21 0,21 43 15,1 0-15,0-43 16,-1 43-16,1-21 16,-1 21-16,-21 0 15,22 0-15,-22 0 16,22 0-16,-1-22 0,-21 22 15,0 0-15,22-21 16,-1-1-16,1 22 16,-22 0-16,22 0 15,-1 0-15,1 0 16,-1 0-16,-42 0 0,21 0 16,0 0-16,0 0 15,-21 0-15,-1 0 16,1 0-16,-1 0 31,1-21 0,-22-1 79,0 1-95,0-1-15,0 1 16,-22-1 0,22 1-1,-21-1 1,21 1-1,-22 21-15,22-43 0,0 21 16,-21 22 0,21-22-1,-22 22 1,22-21-16,0-1 31,0 1 16,22 21 156,-1 0-156,-21-22-16,22 22-15,-22-21 0,21-1-16,1 1 15,-1 21 1,-21-22-16,0 1 15,22 21 1,-22-22 0</inkml:trace>
  <inkml:trace contextRef="#ctx0" brushRef="#br0" timeOffset="26114">25249 7325 0,'-22'0'78,"1"0"-47,-22 0-15,21 0-1,-21 0-15,-21 0 16,-22 0-16,-1 0 0,1 0 15,-43 0-15,43 0 16,-43 0-16,0 0 16,0 0-16,-22 22 15,43-22-15,22 0 0,0 0 16,-43 21-16,43-21 16,21 0-16,-21 0 15,22 0-15,-1 0 16,22 0-16,-22 0 15,22 0-15,0 0 0,0 0 16,-21 0-16,42 0 16,-21 0-16,0 0 15,0 0-15,21 0 16,-21 0 0,22 0-1,-1 0-15,-21 0 16,0 0-1,22 0 1,-22 0-16,21 0 16,1 0-16,-1 0 0,-21 0 15,0 0 1,22 0-16,-1 0 16,0 0-16,1 0 15,-1 0-15,1 0 16,-1 0-16,22-21 15,-21 21-15,-1 0 16,1 0 15,-1 0-15,1 0 0,-1 21-16,1-21 15,-1 0 1,1 0-16,-1 0 15,1 0-15,-1-21 16,1 21 0,-1 0 15,22-22-15,0 1 15,0-1 31,22 22 1,-1-21-48</inkml:trace>
  <inkml:trace contextRef="#ctx0" brushRef="#br0" timeOffset="30550">20427 4419 0,'0'-21'16,"0"-1"30,22 22-46,21-21 16,-43-1-16,21 22 0,22-21 16,0-1-16,-21 1 15,43-23-15,-22 23 16,0-1-16,0 1 16,0-22-16,0 21 15,-22-21-15,1 43 0,-1-43 16,-21 22-16,22-1 15,-1-21-15,1 0 16,-1 22 0,-21-1-1,0 0-15,0 1 16,22 21-16,-22-22 16,0 1-16,22-1 15,-1 22-15,-21-21 16,22-1-1,-22 44 64,-22-1-79,1 1 15,21-1-15,-22 22 16,0-21-16,1 21 15,-1 0-15,1 22 16,-1-22-16,1 0 0,-1-22 16,22 44-16,-21-22 15,-1 0-15,22-21 16,-21 21-16,21-22 16,-22 1-16,22-1 15,0 22 1,-21-21-1,21 21 17,0-22-17,0 1 1,0-1 0,0 1-16,0-1 15,0 1-15,0-1 16,-22 23-16,22-23 15,0 22-15,0-21 0,0 42 16,0-21-16,-21-21 16,21 21-16,-22 0 15,22 0-15,0 0 16,0-22-16,0 1 0,-21 0 16,21-1-16,-22-21 46,1 0 17,21-21-47,0-1-1,0 0-15,21 1 16,1-1-1,-22 1-15,43-22 16,-22 21-16,1 1 16,-1-1-16,22-21 15,0 43-15,-21-21 0,-1-1 16,22-21-16,0 22 16,-21-1-16,0 1 15,-1 21-15,22 0 16,-43-22-16,22 22 15,-1 0 1,1 0 47,-22-21-17,0-1-30,0 0 15,0-21-15,0 22 0,-22 21-1,1-22-15,21 1 0,0-1 16,-22 22-16,22-21 15,-21-1-15,21 1 16,0-1 0,0 1-1</inkml:trace>
  <inkml:trace contextRef="#ctx0" brushRef="#br0" timeOffset="32221">21331 4505 0,'0'22'0,"22"-1"15,-22 1-15,43 21 16,-22-22-16,1 1 16,-1 21-16,1-21 15,21-1-15,0 1 0,-43-1 16,43 1-16,-21-1 15,-22 1 1,21-22-16,-21 21 31,0 1-15,0-1 31,-43-21-32,22-21 32,-1-1-47,-21 1 16,21-1 0,1 1-16,-1-1 0,1 1 15,-22 21-15,21-22 16,1 1-1,-1-1 1,1 1 0,21-1-16,-22 22 0,22-22 15,0 1 1,0-1 15,-21 1-31,21-1 31,21 1 16,1 21-31,-1-43-16,1 43 16,-22-22-16,21 22 15,1 0-15,-1-21 16,1-1-16,-1 22 15,1 0-15,21 0 0,-21 0 16,-1 0-16,1 0 16,-1 0-16,1 0 15,-1 0 1,1 0 15,-1 0 0,-21 22-31,22-1 16,-1 1 15,-21-1-15,22-21 15,-22 22-31,0-1 31,21-21 16,-21 22-31,22-22 15,-22 21-15,21-21 15,1 0 47</inkml:trace>
  <inkml:trace contextRef="#ctx0" brushRef="#br0" timeOffset="33524">21417 4721 0,'0'-22'31,"22"22"0,-22-21-15,21-1-16,1 22 31,-1-22-15,1 22-16,0 0 15,-22-21-15,21 21 16,1 0-1,-22-22-15,0 1 16,21 21-16,1 0 16,-1-22-16,1 1 47,-1-1 46</inkml:trace>
  <inkml:trace contextRef="#ctx0" brushRef="#br0" timeOffset="36157">21676 4312 0,'21'0'31,"1"0"-15,-22 21-16,21-21 15,-21 22 1,22-1-16,-1-21 15,-21 22-15,22-1 0,-22 1 16,21-22 0,-21 21-1,0 1 1,22-1-16,-1-21 16,1 22-1,-1-1 16,-21 1-15,-21-44 109,-1 22-109,1-21-16,-1-1 0,-21 22 15,0-21-15,22-1 16,-1 22-16,-21-21 16,22 21-16,21-22 15,-43 22-15,21-21 16,1-1-1,21 1-15,-22 21 32,22-22-32,0 1 15,22-1 1,-22-21 0,0 21-1,0-21 1,0 0-16,0 22 15,21-22-15,-21 21 16,22-21-16,-1 0 0,1 0 16,-1 43-16,1-43 15,21 22 1,-22-1-16,1 22 16,-1 0-16,1 0 15,-1 0-15,1 0 0,-1 22 16,1-1-1,-22 1 1,0-1 0,21-21-16,-21 22 15,0-1 1,0 1 15,0-1-31,0 1 31,0-1-15,0 1-16,-21-1 16,-1 1-1,1 21 1,-1-22-16,1 22 0,-1-21 16,1 0-16,-1-22 15,1 21-15,-1 1 16,1-1 15,-1-21 32,22-21-1,22 21-31,-22-22-15,21 22-16,1 0 16,-1-43-1,1 43-15,-22-22 16,21 1-16,1 21 0,-1-22 15,1 22 1,-22-21-16,21 21 16,1 0-1,-1 0 1,-21-22 0,22 22-16,0-21 15,-1 21-15,22 0 16,-21 0-16,-1 0 15,22 0-15,0 0 16,-21 0-16,-1 0 0,22 21 16,-21-21-16,-1 0 15,-21 22-15,22-22 16,-22 21-16,0 1 31,0-1 0,0 1 1,0 0-17,-22-22 1,1 21-16,-1 1 16,1-1-1,21 1 1,-22-22-16,22 21 15,-43-21-15,43 22 0,-21-1 16,-1-21-16,22 22 16,-21-1-16,-1-21 31,22 22-15,-21-22-1,-1 21 1,1-21 15,-1 0 32,1 0-32,21 22-16,-22-22 17,0 0-1</inkml:trace>
  <inkml:trace contextRef="#ctx0" brushRef="#br0" timeOffset="66959">21633 4484 0,'21'0'156,"1"43"-124,-1-43-17,-21 21-15,22 1 16,-22-1-16,43 1 15,-43-1-15,21-21 0,1 0 16,-22 22-16,21-22 16,1 0-1,-22 22 1,21-22 0,1 0 15,-1 0 0,-21 21-15,22 1 46,-22-1 1</inkml:trace>
  <inkml:trace contextRef="#ctx0" brushRef="#br0" timeOffset="70798">25486 1578 0,'0'-22'16,"0"44"93,0-1-93,0 1-16,0-1 16,-22-21-16,22 43 15,-21-43-15,21 22 16,0 0-16,0 21 16,0 0-16,0-22 15,0 1-15,0-1 16,0 1-16,0 21 15,0 0-15,0 0 16,21 43-16,-21-43 16,0-21-16,22 21 0,-1 0 15,-21-22-15,0 1 16,22-22 0,-22-22 30,0-85 1,0 85-31,0-21-16,0-22 0,0 1 16,0-1-16,0 1 15,21 21-15,-21-22 16,0 0-16,22 22 15,-1 22-15,-21-1 16,0-21-16,0 22 0,0-1 16,0 1 31,0-1-32,0-21 32,0 22-16,22 21 32,-1 0-48,-21 43-15,22-22 16,-22 1 0,21-22-16,1 21 15,-1 1-15,1 21 16,0-43-16,-22 21 16,21-21-1,-21 22-15,22-22 16,-1 21 15,1-21-15,-22 22-1,21-1 32,22 1-47,-21 21 16,-1-43-1,1 43-15,-1-43 16,1 43-16,21-21 16,-43-1-1,21-21-15,-21 22 16,22-22 31,-44 0 78,1 0-94,-1 0 0,1 0-15,-1 0 0</inkml:trace>
  <inkml:trace contextRef="#ctx0" brushRef="#br0" timeOffset="71717">25550 1922 0,'0'-21'63,"22"21"-48,-1 0 1,1 0-1,-1-22 1,1 1-16,-1 21 16,22 0-16,-21-22 15,21 1-15,-21 21 16,21-22-16,-22 1 0,1 21 16,-1 0-16,1 0 15,-1-22 1,1 1-1,-1-1 64,1 22-17,-44 0 47</inkml:trace>
  <inkml:trace contextRef="#ctx0" brushRef="#br0" timeOffset="75964">21762 7842 0,'21'0'62,"1"0"-62,-22 21 0,21-21 16,1 43-16,-1-21 15,1-22-15,-1 43 16,1-22-16,0 22 16,-1-43-16,1 22 15,-1 0-15,1-1 0,-22 1 16,21-22-16,-21 21 16,22 1 15,-1-1 16,1-21 0,-22 43-32,0-21 32,-22-22-31,1 0-1,-44 0 17,22-22-17,22 1-15,-1-22 16,-21 21-16,43 1 15,-43-22-15,21 21 16,22 0-16,-21 1 16,21-1-16,0 1 15,0-1-15,0 1 0,0-1 16,0 1 0,0-1-1,0 1 1,0-1-16,0 1 15,21 21-15,-21-43 16,22 43-16,-1-22 16,1 1-1,-22-1-15,21 1 16,1 21-16,0-22 16,-1 22-1,1-22 1,-1 22-1,1 0 1,21 0-16,0 0 16,-22 0-16,44 0 15,-44 0-15,1 0 16,-1 0-16,22 0 16,-21 22-16,-22 0 15,22-1-15,-22 1 16,0-1-16,0 1 15,0-1 1,0 1 15,-22 21-15,0 0 0,1-43-16,-1 43 15,-107 108 16,108-151-31,-22 43 16,43-22-16,-22 1 16,1-1-16,21 1 15,-22-22-15,1 0 16,21 21 0,-22-21-1,1 0 32,42 0 31,-21-21-62,22-1-1,-1 22-15,1-43 16,21 43-16,0-43 16,-22 22-16,22-1 15,0 0-15,-21 1 0,21-1 16,-22 22-16,1 0 16,21 0-16,0 0 15,0-21-15,0 21 16,0 0-16,0 0 0,0 0 15,22 0-15,-22 21 16,0 1-16,-21-1 16,21 1-16,-22 0 15,22-22-15,-43 43 16,22-43-16,-22 21 0,0 1 16,0-1-1,21 1 1,-21-1-1,0 1 1,-21-22-16,21 21 16,-22 1-1,1-22-15,-1 21 16,1-21-16,-1 22 16,1-22-1,-1 21-15,0-21 0,1 0 16,-1 22-16,-21-22 15,22 0 1,21 21 0,-43-21-16,21 0 15,1 0-15,-1 0 16,1 0-16,-1 0 16,1 0-1,-1 0 1,1 0-1,-1 0 1,1 0 31,-1-21-47,1 21 47,-1 0-16,0-22-15,22 1-1,-21 21 1,-1 0 15,22-22 0,-21 22 1,-1-21-17,22-1 1,-21 22-16,-1 0 31,1 0-15,-1 0-16,22-21 15,-21 21-15,-1 0 32,1-22-1,-1 22-31</inkml:trace>
  <inkml:trace contextRef="#ctx0" brushRef="#br0" timeOffset="77508">30695 6615 0,'0'-22'47,"-22"22"-16,1 0-15,-22 0-1,21 0-15,1 22 16,-44-22-16,44 43 15,-1-43-15,-43 64 0,44-64 16,-22 43-16,0-21 16,21 0-16,1-1 15,21 22-15,-22-43 16,1 22-16,21-1 16,-22 1-16,22-1 46,0 1-14,43-22-1,-21 0-31,21 0 16,0 0-16,0 0 15,22 0-15,-1 0 0,22 0 16,-21 0-16,-1 0 15,-21 0-15,22 0 16,-22 0-16,-21 0 16,-1-22-16,22 22 15,-21-21-15,-1-1 32,1 22-1,-22-21-31,21 21 15,-21-22 32,-21 22 16,-1 0-1</inkml:trace>
  <inkml:trace contextRef="#ctx0" brushRef="#br0" timeOffset="84100">24926 8444 0,'0'-21'16,"0"-1"31,0 1-32,22 21 1,-1 0-16,1 0 15,42 0 1,-21 0-16,0 0 0,22 0 16,-1 21-16,23-21 15,-23 0-15,22 0 16,22 0-16,-1 0 16,-20 0-16,-1 0 0,-22 0 15,22-21-15,-21-1 16,0 22-16,-1-21 15,1 21-15,-1-22 16,1 1-16,-1-1 31,-107 22 16,22 22-31,-1-1-16,-21 22 0,0-21 15,0 21-15,22-43 16,-44 65-16,44-44 16,-1 1-16,-43 21 15,44-22-15,-22 22 16,21-43-16,1 43 0,-22-21 16,43 21-16,-43-22 15,21 44-15,-21-1 16,0 1-16,22 0 15,-44-1-15,43 22 16,-21-21-16,0-1 16,22 1-16,-87 107 15,87-172 1,-1 22-16,-21-1 16,43 1-1,-21-22-15,21-22 31,0 1-15,0-22 0,0 21-16,21 1 0,-21-22 15,22 0-15,-1 21 16,-21-21-16,22 0 16,-1 43-16,-21-43 15,22 21-15,-1 1 16,1-1-16,-1 1 0,1 21 15,-1 0-15,1-22 16,-1 22-16,1 0 16,-1 0-16,22 0 15,1 0 1,-23 0-16,-21 22 16,43-1-16,-21-21 15,-1 0 1,1 0-1,-22 22-15,21-22 16,1 0 15,-1 0 1,1 0-17,-1 0 1,1 0-1,21 0-15,0 0 16,-22 0 0,1 0-16,21 0 0,-21 0 15,-1-22 32,-21 1-47,0-1 16,22 22 15</inkml:trace>
  <inkml:trace contextRef="#ctx0" brushRef="#br0" timeOffset="86458">26583 9090 0,'22'0'78,"-22"22"-78,22-22 16,-1 21-16,-21 1 16,22-1-16,-22 1 15,21-1-15,1 22 0,21-21 16,-22 43-16,1-44 15,21 22-15,0 0 16,0 0-16,0-21 16,0 42-16,-21-42 15,21-1-15,-43 1 0,21-1 16,1 1 0,-44-22 62,1 0-63,-22 0 1,43-22 0,-22 1-1,0-1-15,-21 1 16,43-22-16,-21 43 15,-1-22-15,-21-42 16,22 42-16,-1 1 0,22-1 16,-43 1-16,43-1 15,-21 22-15,21-21 16,-22-1-16,22 0 16,-21 22-16,21-21 15,0-1-15,-22 22 16,22-21-1,-21 21 1,21-22 0,0 1-16,0-1 15,-22 1-15,1 21 0,21-22 16,0 1-16,0-1 16,0 1-16,0-1 15,0 1-15,0-1 16,0 1-1,0-1-15,0 1 16,0-1-16,21 22 16,1-22-1,-1 22-15,22-21 16,-21 21-16,-1 0 16,1 0-16,-1 0 15,1 0-15,21 21 16,-22-21-16,1 22 15,-1 0 1,1-22 0,-1 43-1,-21-22 1,0 1 0,0-1-1,0 1-15,0-1 16,0 1-16,-21-22 15,21 21-15,-22 1 16,1-1-16,-1 1 16,1-1-16,-1 1 15,1-22-15,21 21 16,-22-21-16,22 22 16,-21-22-16,21 21 15,-22-21 1,22 22-1,-21-22 17,42-22 30,1 22-46,-1-21-1,-21-1-15,22 22 16,-1-21-16,1 21 16,-1-22-16,1 22 0,-1-21 15,1 21-15,-1 0 16,1 0-16,0 0 16,-1 0-16,1 0 15,-1 0-15,1 0 16,-22 21-16,21-21 15,22 22-15,0-1 16,-21 1-16,42 21 16,-21-21-16,0 21 15,1 21-15,-1-42 0,64 85 32,-64-85-17,-43-1-15,0 1 16,0-1-16,0 1 15,-21-1 32,21 1-31,-43-22 0,21 22-1,1-22 1,-1 0-1,1 21 1,-22-21 0,43 22-16,-22-22 0,-21 0 15,21 0 1,-21-22-16,0 22 16,22-21-1,-1-1 1,1 0-16,-1 22 15,22-21 1,-21 21-16,-1 0 16,1-22-1,21 1 48,0-1-48</inkml:trace>
  <inkml:trace contextRef="#ctx0" brushRef="#br0" timeOffset="87797">27853 9047 0,'-21'0'32,"21"-21"-17,-22 21 1,1 0 15,-1 0 0,1 0-15,-1 0 15,1 0-15,-1 0 0,22 43-16,-21-43 0,-1 21 15,1 22-15,-1-21 16,22-1-16,-21 22 15,21 0-15,-22-21 16,22 43 0,0-44-16,0 1 15,0-1-15,22 1 32,-1-1-17,1-21 1,-22 22-1,43-22 1,-22 0 0,1 21-1,-1-21 1,1 22-16,-1-22 16,1 0-1,-1 0 1,1 0-1,-22-22-15,21 22 16,1-21 0,0-1-1,-1 22-15,-21-21 16,22-1-16,21 1 16,-22-1-1,1 1 1,-1-1-16,1 0 47</inkml:trace>
  <inkml:trace contextRef="#ctx0" brushRef="#br0" timeOffset="91109">27574 3408 0,'21'0'47,"1"0"-16,-1 0-31,1 0 16,-1 0-16,22 0 15,-21 0-15,-1 0 16,44-22-16,43-21 31,-65 21-31,0 1 0,-22 21 16,44-22-16,-44 1 15,22 21-15,-21-22 16,21 1-16,0-22 16,-21 21-16,42 1 15,-42-1-15,-1 22 16,1-43-16,-1 43 0,-21-21 16,22 21-16,-1 0 15,-21-22 1,0 44 62,-21-22-62,-1 43-1,22-22-15,-43 44 16,0-22-16,22 0 15,-22 0-15,21 0 16,-21 0-16,21-21 0,1 21 16,-1 21-16,-21-21 15,43 0-15,-21 22 16,-1 42-16,1-42 16,-1 0-16,22-22 15,0 21-15,-21-21 0,21 0 16,-22 0-16,22-21 15,0-1-15,0 1 16,0-1 0,-21-21-16,21 22 15,0-44 110,21 1-125,1-1 16,21-21-16,-22 0 0,22 22 16,0-44-16,0 22 15,0 0-15,-21 0 16,0 22-16,-1-1 15,1 22-15,-1-43 16,1 43-16,-1 0 0,1 0 16,-1 0-1,1 0-15,-1 0 16,1 0 0,-1 0-1,1 0-15,-1 0 31,1 0-15,-1 0 15,-21-22 47</inkml:trace>
  <inkml:trace contextRef="#ctx0" brushRef="#br0" timeOffset="92355">28887 3881 0,'-22'0'16,"22"43"-16,0-21 16,-43-1-16,43 1 15,0-1-15,-21 1 16,21-1 0,0 1 46,0-1-31,43-21 16,-22 0-47,1 0 16,21 0-16,-22 0 15,1-21-15,21 21 16,0 0-16,-22 0 16,22 0-16,1-22 15,-23 22-15,1 0 0,-1-21 16,1 21-16,-1-22 16,-21 1-16,22 21 15,-1 0-15,1-22 16,-1 22-1,1 0-15,-22-21 0,21 21 16,1-22 0,-44 22 77</inkml:trace>
  <inkml:trace contextRef="#ctx0" brushRef="#br0" timeOffset="93826">29425 3601 0,'0'22'47,"0"21"-16,0-22-31,0 22 16,0-21-16,0-1 15,0 22-15,0 1 0,21-44 16,-21 43-16,0 0 16,22-43-16,-1 21 15,-21 1-15,0-1 16,22 1-16,-22-1 15,21-21-15,1 0 32,-22 22 15,-22-22-1,22-22-14,-21 1-32,21-1 15,-22 1 1,1-22-16,-1 21 16,1-21-16,21 0 15,0 21-15,-22 1 0,1-22 16,21 21-16,-22 1 15,1 21-15,21-22 16,0 1-16,0-1 16,-22 1-1,22-1-15,0 1 16,0-1 0,0 1-1,0-1-15,0 1 16,0-1-1,0 1 1,0-1 15,22 22-15,-1 0 0,1 0-16,-1 0 31,1 0-31,-1 0 15,1 22-15,-1-1 16,1 1 0,-1-1-16,-21 1 0,22-1 15,0-21-15,-1 22 16,1-22 0,-1 0-16,1 21 15,-1 1 1,1-1 15,-1-21-31,1 0 16,-22 22-1,21-22 1,-21 21-16,22-21 16,-1 0-16,1 22 31</inkml:trace>
  <inkml:trace contextRef="#ctx0" brushRef="#br0" timeOffset="94626">29511 3752 0,'21'0'63,"-21"-22"-32,22 1-15,21-1 30,-21 1-46,-1 21 16,-21-22 0,22 1-1,-1 21 1,-21-22 31,-21 22 0</inkml:trace>
  <inkml:trace contextRef="#ctx0" brushRef="#br0" timeOffset="105154">25141 2482 0,'0'-22'16,"-21"1"31,21-1-32,-22 1 1,22-1 0,0 1-1,0-1-15,0 1 16,0-22-1,-21 0 1,21 21 0,0 1-1,0-1-15,-22 22 16,22-43 0,0 21-1,-21 1-15,21-22 16,0 21-1,-22 1-15,22-22 0,0 21 16,0-21-16,-21 0 16,21 22-16,-22-1 15,22 1-15,0-1 16,-21 1-16,21-1 16,0-21-1,-22 43-15,22-22 0,0 1 16,0-1-1,0 1 17,-21 21-17,21-22 17,0 44 124,-22-1-141,22 1-15,-43-22 16,43 21-16,-22 1 16,-21-1-1,22-21 1,-1 22 0,1-22-16,-1 0 15,1 0 1,-1 22-16,1-22 15,-1 21 1,-21-21-16,22 0 16,-22 0-16,-1 0 15,1 0-15,-43 22 0,22-22 16,21 0-16,-22 0 16,1 0-16,-23 0 15,23 0-15,-22 0 16,21 0-16,1 0 0,-22 0 15,21 0-15,-43 0 16,22 0-16,22 0 16,-22 0-16,21 21 15,22-21-15,-43 0 16,21 0-16,1 22 0,-22-22 16,-22 21-16,22-21 15,-22 0-15,-21 0 16,43 0-16,-43 22 15,21 21-15,22-43 0,-22 0 16,22 0-16,0 43 16,-21-22-16,20 1 15,1-1-15,-21-21 16,21 22-16,0-1 16,-22-21-16,43 22 15,1-1-15,-1 23 0,1-44 16,21 21-16,-44 1 15,1-1-15,22-21 16,-1 22-16,1-1 16,-1 1-16,-21-22 0,21 21 15,-21-21-15,43 0 16,-21 0 0,-238 22 15,238-22-31,21 0 15,-22 21-15,22 1 0,-22-22 16,1 0-16,21 21 16,-22-21-16,1 0 15,-44 0-15,43 0 16,1 0-16,-22 22 0,21-1 16,1-21-16,-1 22 15,-21-22-15,21 0 16,1 0-16,-1 0 15,22 0-15,-21-22 16,21 22-16,-22-21 0,43 21 16,-21 0-16,-21 0 15,21 0-15,0 0 16,0 0-16,0 0 16,21 0-16,-42 0 15,20 0-15,1 0 0,22-22 16,-22 22-16,0 0 15,21 0-15,-21 0 16,22 0-16,-44-21 16,44 21-16,-1-22 0,-21 22 15,0 0-15,21 0 16,1 0-16,-22 22 16,0-22-16,0 0 15,21 0 1,1 0-16,-22 0 0,21 0 15,1-22-15,-1 22 16,1 0-16,-1-21 16,1 21-16,-1 0 15,0 0-15,1 0 16,-1 0-16,1-22 16,-1 22-1,1 0 32,-1 0 0,1 0-31,21 22 171,-22-22-140,1 0 31,21 21 31,43 1-77</inkml:trace>
  <inkml:trace contextRef="#ctx0" brushRef="#br0" timeOffset="107992">21977 7325 0,'-21'0'125,"-23"0"-125,1 0 31,-21 0-31,21 0 0,-22 0 16,-42 0-16,20 0 16,-20 0-16,-22 22 15,-43-22-15,21 21 0,-21 1 16,-22-22-16,22 0 15,-44 21-15,44-21 16,0 22-16,-22-22 16,1 0-16,-23 0 15,44 0-15,-22 0 0,1 21 16,64 1-16,-22-22 16,0 0-16,44 0 15,-23 0-15,-20-22 16,42 22-16,-43-21 15,22-1-15,-43 1 0,64 21 16,22 0-16,-64-22 16,64 22-16,21 0 15,0 0-15,-21-21 16,22 21-16,-1 0 0,22 0 16,0 0-16,0 0 15,0 0-15,0 0 16,-22 0-16,1 0 15,-22 0-15,0 0 16,21 0-16,0 0 0,22 0 16,-21 0-16,42 0 15,-21 0 1,22 0 0,-1 0-16,1-22 0,-1 1 15,1 21 1,-1 0-16,0-22 15,1 22 1,-1 0 15,1-21 16</inkml:trace>
  <inkml:trace contextRef="#ctx0" brushRef="#br0" timeOffset="112072">30157 6701 0,'0'21'78,"0"1"-62,0-1-16,0 1 15,0 0-15,0-1 16,-22 44-16,22-44 16,0 22-16,0 0 0,0 0 15,0 0-15,0 22 16,0 0-16,0-1 16,0 22-16,22 0 15,21 43-15,0 1 16,0-44-16,21 150 15,-21-149 1,-21 20-16,-22-42 16,0-1-16,0 1 15,0 0-15,0-22 16,0 0-16,0 0 0,0 0 16,22 21-16,-22 1 15,0-1-15,21-21 16,-21-21-16,0 0 15,0-1-15,0 1 16,0-1-16,0 1 0,-21-22 63,21 21-63,0 1 15,0-1 1,0 22-1,0 22 1,0-44 0,0 1-16,0-1 15,-22-21-15,22 22 16,0-1 0,0 1-1,-22 0 1,22 21-16,0-22 15,-21 22-15,21 0 16,0-21-16,0 42 16,0-21-16,0-21 15,0 21-15,0 0 16,0 22-16,0-44 0,0 22 16,0-21-16,21 21 15,-21-22-15,0 1 16,0-1-1,0 1 1,0-1 15,-21 1-15,-1-1 15,1-21-15,-1 0-1,1 0-15,-22 22 16,-43 21-16,0 0 16,-87 0-16,1 0 0,0 0 15,0 0-15,-130 43 16,1 0-16,43-21 16,-65 21-16,-129 0 15,-22 0-15,108-21 16,-21-22-16,-1 22 15,-107-1-15,-21 1 0,150-22 16,-22 21-16,1-42 16,-151 21-1,-302 21 1,647-42-16,-66 43 16,22-65-16,1 21 15,20 1-15,-20-22 16,20 0-16,1 0 15,0 0-15,0 0 0,21 0 16,-129 0-16,129 0 16,44 0-16,-66-22 15,23-21-15,-23-43 16,23 43-16,-1 0 16,0 0-16,44-22 15,-1 1-15,22 21 0,0 0 16,-1-1-16,23 23 15,-1-22-15,22 21 16,21 1-16,-42-22 16,42 21-16,-21 1 15,0-1-15,-129-42 16,129 42 0,43 1-16,0-1 15,0 22-15,-1 0 16,-20-43-16,-1 21 15,22 22-15,0-21 0,-21 21 16,-1 0-16,1-22 16,-1-21-16,-21 22 15,43-1-15,-43 22 16,43 0-16,0 0 0,-22-21 16,22 21-16,0 0 15,-22 0-15,1 0 16,21 21-16,-22-21 15,1 0-15,20 0 16,-20 0-16,21 0 0,21 0 16,1 0-16,-1 0 15,-21 0-15,22 0 16,-1 0 0,1 0-1,-1 0-15,1 0 31,21-21 48,43 21-17</inkml:trace>
  <inkml:trace contextRef="#ctx0" brushRef="#br0" timeOffset="121369">22171 3580 0,'0'-22'172,"0"1"-172,0-1 15,21 1 1,1-1 0,-1 22-1,1-21-15,21-1 0,-43 1 16,21 21-16,1-22 15,0 0-15,21 22 16,-22 0 15,-21-21-31,22 21 16,-1-22 0,1 22 15,-22-21-16,-22 21 64,22 21-64,-21-21 1,-1 22-1,1-1 1,-1 1 0</inkml:trace>
  <inkml:trace contextRef="#ctx0" brushRef="#br0" timeOffset="122573">22321 3881 0,'0'-21'94,"22"21"-63,0 0-31,-22-22 16,21 22-16,1-22 0,-1 22 16,1 0-1,-1-21-15,1 21 16,21-22-1,-22 22-15,1-21 16,-22-1 0,21 22-1,1 0 1,-22-21 0,0-1-1,0 1 48</inkml:trace>
  <inkml:trace contextRef="#ctx0" brushRef="#br0" timeOffset="124935">22730 2977 0,'0'22'125,"0"-1"-109,0 1 0,22-1 31,-22 1-32,21-1-15,-21 1 16,22-22-16,0 43 15,-1-22 1,1-21 0,-22 22-16,21-22 15,1 21 17,-22 1-17,0-1 16</inkml:trace>
  <inkml:trace contextRef="#ctx0" brushRef="#br0" timeOffset="126358">22946 2891 0,'0'21'47,"0"1"-16,0-1-31,0 1 31,21-22 1,1 22-1,-22-1-16,21 1 1,1-22 0,-1 0 15,1 0 0,-1-22-15,1 22-1,-22-21 17,21 21-17,1 0 17,-22-22 14,0 0-46,0 1 47,0-1-47,0 1 16,-22-1 15,1 1-15,-1-1-1,1 22 1,-1-21-16,1 21 31,-1 0-15,1 0 15,-1 0 0,1 0 1,-1 21 46</inkml:trace>
  <inkml:trace contextRef="#ctx0" brushRef="#br0" timeOffset="128290">23290 2783 0,'22'0'109,"-1"0"-62,-21-21-16,22-1 32,-22 1 15,21 21-31,1 0-32,-22-22 1,21 22 15,-21-21 1,22 21-1,-22-22 94,21 1-78,1 21 0,-1 0-16,-21-22-16,43 22 1,-43-21-16,22-1 0,-1 22 16,1-22-16,0 22 15,-22-21-15,21-1 16,1 22-16,-22-21 16,21 21 15,-21-22-16,-21 44 126,-1-22-141,1 0 47</inkml:trace>
  <inkml:trace contextRef="#ctx0" brushRef="#br0" timeOffset="129925">23635 2159 0,'21'0'32,"1"22"-32,-1-22 15,1 21 1,-1-21-16,1 22 16,-1-1 15,1 1 0,-1-1-31,-21 1 31,22-22-31,-22 43 32,21-22-17,-21 1-15,22-1 16,-1 1-1,-21-1-15,22 1 16,-1-1-16,1 1 16,-22-1-16,43-21 0,-22 65 15,23-43-15,-1-1 16,-22 22-16,1-21 16,-1-1-16,-21 1 15,0-1-15,22-21 16,-22 22-16,0-1 0,0 1 15,-22-1-15,1 1 16,21-1 0,-22-21-16,1 0 15,-1 0 1,1 0-16,-1 0 31,0 0-15,1 0-1,21-21-15,-22 21 16,1-22 0,-1 22-1,1-21 1,21-1-16,-43 1 16,43-1-1,-22 22-15,22-21 16,0-1-1,-21 22 1,21-21 0,0-1 31</inkml:trace>
  <inkml:trace contextRef="#ctx0" brushRef="#br0" timeOffset="130765">23419 2094 0,'0'-21'140</inkml:trace>
  <inkml:trace contextRef="#ctx0" brushRef="#br0" timeOffset="133341">24130 2008 0,'-22'0'125,"1"22"-109,-1-22 15,0 21-31,1 1 0,-1-22 16,1 21-1,-1-21 1,1 0-16,21 22 15,-22 0-15,1-22 32,21 21 15,0 1 46,21-22-46,-21 21-31,22-21-1,-1 0 1,-21 22-16,22-22 31,-22 21-15,21-21-16,-21 22 62,0-1 1,22-21-1,-22-21 48,21-1-95,-21 1 17,22-1-17,0 22 17,-22-21-17,21 21 1,1 0-1,-22-22 1,21 22 31,-21 22 15,22-22-46,-1 0 0,1 21-1,-1 1 1,1-1 0,-22 1 15,0-1 0,0 1-15,0-1-1,0 1 1,0-1 15,0 1 16,0-1-16,-22-21-15,1 22 31,-1-22-16,22 21-15,-21-21 15,21 22 16,-22-22-32</inkml:trace>
  <inkml:trace contextRef="#ctx0" brushRef="#br0" timeOffset="138246">27918 8617 0,'0'-22'78,"22"22"-31,-1 0-47,1 0 16,21 0-1,43 0 16,-43 0-31,0 0 0,-43-21 16,43 21-16,-22 0 16,1-22-1,0 22-15,-1 0 16,1 0 0,-1 0 30,-42 22 64,-1-22-79</inkml:trace>
  <inkml:trace contextRef="#ctx0" brushRef="#br0" timeOffset="139144">28026 8896 0,'21'0'63,"1"0"-32,-1 0-31,1-21 16,-1 21-16,1-22 15,-1 22-15,22-21 16,-21 21 0,21-22-1,-21 1-15,-1 21 16,1 0-1,-1 0 17,-21-22 15,22 22-1</inkml:trace>
  <inkml:trace contextRef="#ctx0" brushRef="#br0" timeOffset="140368">28607 7992 0,'0'22'62,"0"-1"-46,0 1-1,21 0-15,-21-1 16,22 1-16,-22-1 16,0 22-16,0-21 15,21-1-15,-21 1 16,0-1-16,0 1 16,0-1-1,22 1-15,-22 21 31,0-22-15,22-21 0,-22 22-16,21-22 15,-21 21-15,0 1 32,22-22-1,-22 22-16,0-1 64</inkml:trace>
  <inkml:trace contextRef="#ctx0" brushRef="#br0" timeOffset="142640">29080 7670 0,'-21'0'47,"-1"0"-47,1 0 31,-1 0-15,1 0-1,-1 21-15,1 1 16,-1-22 0,1 21-16,21 1 15,-22-1-15,22 22 16,-21-43-16,21 22 16,-22 21-16,1-43 15,21 43-15,0-22 31,-22-21-31,22 22 16,0-1 31,0 1-31,0-1 30,0 1-14,22-22-17,-22 22 1,0-1 15,21 1-15,1-1-1,-1 22 17,1-43-17,-1 22-15,1-22 16,-1 43-16,1-43 0,-1 43 16,44 0-1,-44-43 1,1 0-16,-1 0 15,-21 21-15,22-21 16,0 0-16,-1 0 16,1-21 31,-22-1-47,21 22 0,1 0 31,-1-21-16,1 21 17,-22-22-32,21 1 15,-21-1 17,22 1-17,-1-44 16,-21 44 1,0-1-17,0 1-15,-21 21 16,-1-22 15,1 22-15,21-22-1,-22 1 1,1 21 0,-1 0-1,1 0 1,-1 0 0,1 0-1,-1 0-15,0 21 47,1 1-31,-1-22-16,22 22 15,-21-1 17,21 1-32,-22-22 15,22 21 16,-21-21-31,-1 22 16,1-1 31,21 1 15,0-1-15,0 1 16</inkml:trace>
  <inkml:trace contextRef="#ctx0" brushRef="#br0" timeOffset="146138">29425 2891 0,'0'-22'63,"0"1"-63,0-1 15,0 1 16,21 21-15,1-22 0,-1 1-1,1 21-15,-1 0 16,1 0-16,0-22 16,-1 22-1,1-21-15,42-22 31,-42 43-31,-1 0 0,-21-22 16,22 22 0,-22-21-1,0-1 1,21 22 0</inkml:trace>
  <inkml:trace contextRef="#ctx0" brushRef="#br0" timeOffset="147398">29619 3192 0,'43'0'93,"-22"0"-77,1 0 0,-1 0-16,130-43 47,-130 43-47,1-21 15,-1 21 1,1 0-1,-22-22 1,22 22 15,-1-21 1,1 21-1,-22-22-16,0 1 1,0-1 47,21 22-48,-21-21 16</inkml:trace>
  <inkml:trace contextRef="#ctx0" brushRef="#br0" timeOffset="150142">30716 2482 0,'22'0'32,"-1"0"-32,1 0 15,-1 0-15,1-22 0,0 22 16,21 0-16,0 0 16,-22 0-16,22 0 15,0 22-15,-21-22 16,-1 21-16,22 1 15,-21-1-15,-22 1 16,21-22-16,-21 22 16,0-1-1,0 22 17,0-21-32,-21-22 0,21 21 15,-43 1 1,43-1-16,-22-21 15,1 22-15,-1-22 16,1 21-16,-1 1 16,1-22-16,-1 0 0,1 21 15,-1-21-15,1 22 16,-1-22 0,1 0-1,-23-22 16,44 1-15,-21 21-16,21-43 16,0 21-1,0-21-15,-22 0 16,22-108 0,0 108-1,22 0-15,-1-21 16,1-22-16,0 43 15,-1 0-15,-21 21 16,22-43-16,-22 44 16,0-1-16,0 1 15,0-1 1,-43 22 62,21 22-62,0-22-16,22 21 15,-21 1-15,-22-1 16,21 1-16,-21 21 16,0 22-1,22-65-15,-1 21 16,22 22-16,-21-21 0,-1 21 15,22 0-15,-21-43 16,-1 43-16,22-22 16,0 44-16,0-44 15,0 1-15,0 0 16,0-1-16,22-21 62,-1 0-46,1 0-16,-1 0 31,1-21-31,-1 21 16,-21-22-16,22 0 16,-1 22-16,1-21 0,-1-1 15,1 1-15,-1 21 31,-21-22-31,22 22 16,-1-21 31,1 21 0</inkml:trace>
  <inkml:trace contextRef="#ctx0" brushRef="#br0" timeOffset="151912">31190 2267 0,'-22'21'15,"1"1"1,-1-22-16,22 21 16,-21-21-16,21 22 15,0-44 63,21 22-78,1-21 16,-1-1 0,22 1-1,-21-22 1,0 21-16,-1 1 15,1-1 1,-1 22 0,-21-21-16,22-1 31,-22 0-15,21 1 15,1 21 16,-22-22 0,21 22-32,-21-21 79,22 21-78,-1-22-1,22 22 16,-21 0-31,-1-21 0,1 21 16,21-22-16,0 1 16,0-1-16,22 1 15,-1-1-15,65 1 32,-107-1-32,-1 1 0,1 21 15,-44 0 79,1 0-78,-1 0 15,1 0-16,-1 0 17,22 21-32,-43-21 15,22 22 1,-22-1 15,0 1-31,21-22 0,1 43 16,-23-43-16,23 21 15,-1 1-15,1-22 0,21 21 16,-22-21-16,1 0 16,-1 0-1,1 0 48,42 0 140</inkml:trace>
  <inkml:trace contextRef="#ctx0" brushRef="#br0" timeOffset="152945">31491 1729 0,'0'21'16,"22"1"-1,-22-1 1,21-21-16,-21 22 0,22-1 16,-1 1-16,-21 21 15,22-22-15,-1 1 16,-21-1-16,22 1 16,-22-1-1,21-21-15,-21 22 16,44 21 46,-44-22-62,0 1 0,21-22 32,-21 22-1,0-1 47,0 1-31,0-1 47</inkml:trace>
  <inkml:trace contextRef="#ctx0" brushRef="#br0" timeOffset="154454">32094 1190 0,'0'22'31,"0"-1"0,0 1-15,0-1 15,0 1-15,0 0-1,22-22-15,-22 21 0,0 1 16,21-1-16,-21 22 16,22-21-1,-1-1-15,-21 22 16,43 0-16,-21 0 16,-1 0-16,1-21 0,21-1 15,-22 23-15,87 20 31,-87-42-31,1-1 16,0-21-16,-1 43 16,1 0-16,-1-21 0,-21 21 15,22-22 1,-1 22-16,-21 0 16,0-21-1,0 0 1,0-1-16,0 1 0,-21-22 15,21 21 1,-22-21-16,1 0 16,-1 0-1,1 0-15,-1 0 16,0 0 0,1 0-1,-1 0-15,1 0 16,-1 0-1,1 0 1,-1 0-16,1 0 16,-1 0 15,22-21-31,-21 21 16,21-22-16,0 1 15,0-1 1,0 0-1,-22 22-15,22-21 16,0-1 15</inkml:trace>
  <inkml:trace contextRef="#ctx0" brushRef="#br0" timeOffset="155196">31965 846 0,'0'22'62</inkml:trace>
  <inkml:trace contextRef="#ctx0" brushRef="#br0" timeOffset="156986">32654 975 0,'-22'22'31,"1"-22"-15,-1 21-1,-21 1 1,43 21-16,-43-22 0,43 1 16,-65 21-16,65-22 15,-21 1-15,-1-1 16,-64 109 15,86-87-31,0-22 16,-21 1-16,21-1 15,0 1 17,0-1 30,0 1-46,21-22-1,-21 21 1,22-21-16,-1 22 16,-21-1-16,43 1 15,-21-22-15,-1 0 16,22 21-16,-21-21 15,21 0-15,43 0 32,-43 0-32,-21 0 0,21-21 15,-22-1-15,1 1 16,-22-1-16,21 22 0,-21-21 16,22 21-16,-1-22 31,-21 1-16,0-1-15,0 1 16,0-1 0,0 1-1,0-1 1,-21 22 0,21-21-1,-22 21-15,1 0 16,21-22-1,-22 22 1,1 0-16,-44 0 16,65 22-16,-21-22 15,-1 21 1,1-21-16,21 22 16,-22-22-16,1 0 15,21 21 1,-22-21-16,1 0 15,21 22 1,-22-1-16,0-21 31,22 22-15,-21-22 0,21 21-1,-22-21 1,22 22-1,0-1 48,-21-21-32</inkml:trace>
  <inkml:trace contextRef="#ctx0" brushRef="#br0" timeOffset="163401">14874 2439 0,'0'-22'16,"21"22"0,1 0-1,-1 0 1,1 0-16,-1 0 31,1 22 0,-22-1-15,21 1-16,-21-1 16,22 1-16,-22-1 0,0 23 15,0-23 1,0 1-16,0 21 15,21-22-15,-21 1 16,22-1-16,-1 22 16,-21-21-1,43 21-15,-21 0 16,-22-22 0,22-21-1,-22 22-15,21-22 16,-21 21-1,0 1 1,22-22 31,-22 22 172,0-1-172,0 1-32,0-1-15,0 1 16,-22-22-1,1 0 1,21 21-16,0 1 16,-22-22-1,0 21 1</inkml:trace>
  <inkml:trace contextRef="#ctx0" brushRef="#br0" timeOffset="164396">14895 3149 0,'22'0'47,"-1"0"-31,1 0-16,-1 0 15,1-21-15,21 21 16,-22 0-16,44-22 15,-22 22-15,-21 0 16,-1-21-16,44 21 16,-44-22-1,22 1-15,-21 21 16,-1-22 0,1 22-16,-1 0 15,1 0 32,-1 0-16,-21-21-15,22 21 15</inkml:trace>
  <inkml:trace contextRef="#ctx0" brushRef="#br0" timeOffset="165668">14572 2482 0,'22'0'16,"-1"0"-1,1 0-15,-1 0 16,22-22 0,-21 22-1,0 0 1,-1 0-16,1 0 16,-1 0-16,-21-21 15,43 21-15,-21 0 16,21-22-1,-22 1 1,22 21 0,-43-22-16,22 22 0,-1-21 15,1-1 1,-1 1 0,1 21-1,-1-22-15,-21 1 0,22 21 16,-1 0 31,1 0-16,0 0-31,-1 0 47,-21-22 31</inkml:trace>
  <inkml:trace contextRef="#ctx0" brushRef="#br0" timeOffset="167667">16015 2869 0,'-22'0'15,"22"-21"17,-22 21-17,1 0-15,-1 0 31,1 21-15,-1-21-16,22 22 16,-21-22-16,21 21 15,-22 1-15,22-1 16,-21 23-16,21-23 0,-22 1 16,22 21-16,0-22 15,0 1-15,0-1 16,0 1-16,0-1 15,0 1 1,22-22 0,-22 21-16,21-21 31,1 0-15,-1 0-1,1 0 1,-22-21-16,21 21 15,1-22-15,-1 22 32,-21-21-32,22 21 15,0 0-15,-22-22 16,21-21-16,1 22 16,-1 21-1,-21-22-15,0 1 16,0-1-16,22 22 15,-22-43-15,0 21 16,0 1-16,0-22 47,0 21-31,-22 22-1,22-21 32,0 42 47,0 1-47,0-1-32,0 1 1,0-1 0,22-21-1,-22 22-15,0 0 16,0-1-1,0 1 1,0-1 15,21 1 1,1-22 46,21 0-16,-22 0-62,1 0 47,-1 0 0,1 0 0,-1 0-32,1 0 1,-1 0 0,1 0-1,-1 0 1,22 21 15,-21-21 32</inkml:trace>
  <inkml:trace contextRef="#ctx0" brushRef="#br0" timeOffset="170205">14271 6507 0,'0'43'15,"0"-21"17,0 21-1,0-22 0,0 1-31,0 21 16,21-43-16,-21 43 15,22-22-15,-22 23 16,22-23-16,-22 22 0,43-43 16,-43 65-16,64 21 46,-64-65-30,22 1-16,-1-1 16,-21 1 15,22-22-15,-22 21 15,0 1 16,0-1-16</inkml:trace>
  <inkml:trace contextRef="#ctx0" brushRef="#br0" timeOffset="171566">14249 7390 0,'0'-43'15,"22"43"17,-1-22-1,1 22 0,0 0-15,-1 0-1,1-21-15,-1 21 16,1-22 0,-1 1 15,1 21-16,-1-22 17,1 22-1,-1 0 94,-21-21-94,22 21-15,-1-22 31,1 22 15,-1 0-62,1-22 16,21 22-1,-43-21-15,21 21 16,23 0 0,-23 0-1,1 0 1,-22-22-16,21 22 31</inkml:trace>
  <inkml:trace contextRef="#ctx0" brushRef="#br0" timeOffset="172690">13970 6507 0,'64'0'109,"-21"0"-93,-21 0-1,21 0 1,-22 0-16,1 0 16,-1 0-16,1 0 15,-1 0 1,1 0-1,-1 0-15,1 0 32,-22-21-32,22 21 31,-22-22-15,21 22 30,1 0 1,-22-21-47</inkml:trace>
  <inkml:trace contextRef="#ctx0" brushRef="#br0" timeOffset="174302">14766 6679 0,'22'0'32,"-22"22"-17,21-22 1,-21 43 0,0-22-1,22-21-15,-22 44 16,0-23-16,0 1 15,0-1-15,21-21 16,-21 22-16,22-1 16,-22 22-16,21-21 31,1-1 16,-22 1-47,0-1 15,21-21-15,-21 22 16,22-22 0,-1 21-1,-21 1 1,22-1 0,-1-21 46,-21-21-31,0-1-15,22 22-16,-22-21 16,21 21-16,-21-43 15,22 0 1,-22 21-16,21 22 15,1-21-15,-22-1 16,21 1 0,1-1-1,0 22 1,-1 0 0,-21 22 15,22-22-16,-22 43 17,0-22-1,-22 22-15,1-21-1,21-1 16,-22-21-31,22 22 16,-22-22-16,22 21 16,-21-21-1,-1 22-15,22-1 32,-21-21-17,21 22 1,-22-1-16,1-21 31,21 22-31,-22-22 16,1 0-1,21 22 1,-22-22-16,1 0 47,-1 0 0,1 0-16,21-22-15</inkml:trace>
  <inkml:trace contextRef="#ctx0" brushRef="#br0" timeOffset="176389">14077 9392 0,'0'21'16,"22"-21"15,-22 22-31,0-1 16,21-21-1,-21 22-15,22-1 16,-1 44-1,1-44 1,-22 1-16,21-1 16,1 22-16,-22-21 15,43-1-15,-43 23 0,21-23 16,1 1-16,-22-1 16,0 1-16,22-22 15,-22 21-15,21-21 16,1 22-1,-1-1 32,-21 1-31,22-22 0,-22 21-1,0 1 16,21-1 1</inkml:trace>
  <inkml:trace contextRef="#ctx0" brushRef="#br0" timeOffset="177444">14185 10102 0,'21'0'16,"1"0"15,-22-22-15,21 22-16,-21-21 15,22 21 17,-1 0-32,1-22 31,21 22-31,-21-21 16,-1 21-1,1-22 1,-1 1-16,22 21 15,-43-22 1,22 1-16,-22-1 16,21 22-16,22-21 47,-21-1-32,-1 1 95,-21-1-64,22 22-14,-22-21-1,21 21 16</inkml:trace>
  <inkml:trace contextRef="#ctx0" brushRef="#br0" timeOffset="178774">13819 9542 0,'0'-21'16,"0"-1"15,21 22 0,1 0-15,-1 0-16,-21-21 15,22 21-15,0 0 16,-1 0-16,1 0 16,-1 0-16,1-22 15,-1 22-15,22 0 16,-43-21 0,22 21-16,-22-22 15,43 22-15,-22 0 16,1 0 15,-1 0 0,1 0-31,-1 0 63,-21-21-63,22-1 62,-22 1-46,0-1 0,21 0 15,1 22 0,-22-21 0</inkml:trace>
  <inkml:trace contextRef="#ctx0" brushRef="#br0" timeOffset="180212">15024 9714 0,'-21'22'93,"21"0"-77,-22-1-16,22 1 0,0-1 16,-21 22-1,-1-21-15,22 21 16,-21-22-16,-1 22 15,22-21-15,0 21 16,-21-22 0,21 1-1,0-1 63,21-21-62,-21 22 0,22-22-16,-1 0 15,1 0 1,-22-22 0,21 22-16,1 0 15,-1 0-15,-21-21 16,22 21-16,-1 0 0,-21-22 15,43 1-15,-21 21 16,-1 0 0,1 0-16,-22-22 15,22 22-15,-1 0 16,1 0 15,-1 0-15,1 0 46,-22-21-62,21 21 94</inkml:trace>
  <inkml:trace contextRef="#ctx0" brushRef="#br0" timeOffset="183240">17564 1944 0,'0'-22'78,"43"22"-47,-21-21-15,21 21-1,-22-22-15,1 22 0,21 0 16,0-21-16,-21 21 15,21-22-15,0 22 16,0-21-16,21 21 16,-21 0-16,-21 0 0,21 0 15,22 0-15,-44 0 16,44 0-16,-22 0 16,0 0-16,0 0 15,0 0-15,-22 0 16,1 0-16,21 0 0,0-22 15,0 1-15,0 21 16,0-22-16,-21 1 16,-1 21-16,-21-22 15,22 22-15,-1-22 32,-21 1 46,0-1-31,-21 22-16,-1 0-16,1 0 1,-22-21-16,21 21 16,-21 0-16,0 0 0,0-22 15,-22 22-15,22 0 16,0 0-16,0 0 16,0 22-16,0-22 15,-21 21-15,42 1 16,-21-1-16,0-21 0,21 0 15,1 22-15,-1-22 16,1 0-16,-1 0 16,22-22 31,22 22-32,-1 0-15,22 0 16,-21 0-1,-1 0-15,1 0 16,43 0-16,-22 0 0,0 0 16,0 0-16,0 0 15,-22 0-15,44 0 16,-44 0-16,22 22 16,-21-22-16,21 0 15,-21-22-15,-1 22 0,1 0 16,-1 0-1,1 0-15,-1 0 79,-21 22-48,0 0-16,0-1 48,0 1-47,0-1-16,-21-21 0,-1 22 15,22-1 1,-43 1-16,43-1 15,-21 1-15,-1-1 16,-21 1-16,21-1 16,1 22-16,-1-21 15,22-1-15,-21-21 16,21 22-16,-22-1 16,22 1-1,-21-22 1</inkml:trace>
  <inkml:trace contextRef="#ctx0" brushRef="#br0" timeOffset="185301">16036 6722 0,'22'0'78,"-1"0"-78,1 0 16,-1 0-1,1 0-15,21 0 16,0 0-16,21 0 16,-21 0-16,22 0 15,21-21-15,-21-1 16,128 1-1,-107-1-15,1 1 0,20-1 16,-21 22-16,0 0 16,1 0-16,-1 0 15,0 0-15,43 0 0,-22 0 16,23 0-16,-44 0 16,0 0-16,0 0 15,0 0-15,-21 0 16,-22 0-16,0 0 15,0 0-15,-22 0 0,1 0 16,-1 0-16,1 0 31,-22-21-15,-22-1 15,-21 1-15,0 21-1,22 0-15,-1 0 16,-21 0-16,-21 0 0,-1-22 16,22 1-16,0 21 15,21-22-15,-42 22 16,42 0-16,1-21 16,-22 21-16,21 0 15,1 0 1,-1 0-1,1 0 1,-1 0 15,44 0 47,-1 0-62,1-22 0,21 22-1,0 0-15,21 0 16,-21 0-16,22 0 16,-22 22-16,0-22 0,22 21 15,-22 1-15,-22-22 16,22 0-16,0 21 15,-21 1 1,21-22-16,0 21 16,-22-21-16,-21 22 15,22-22-15,21 0 32,-43 21-1,0 1 0,-21-1 0,-1-21-31,0 22 16,-21-22 0,43 21-16,-21-21 15,-22 22-15,43 21 16,-43-43-16,43 21 15,-43 1-15,21 0 16,1-22-16,-1 21 16,1 1 15,21-1-31,-22-21 16,1 22-1,-1-22 1,1 0-1,21 21 1,-22-21 15,22-21 16</inkml:trace>
  <inkml:trace contextRef="#ctx0" brushRef="#br0" timeOffset="187658">16058 10253 0,'21'0'94,"1"0"-94,21 0 16,-22-22-16,22 22 15,0 0-15,22-21 0,-22-1 16,0 0-16,0 22 15,0-21-15,0-1 16,0 22-16,0-21 16,-21-1-16,42 22 0,1 0 15,-1 0-15,-42 0 16,43 22-16,-22-22 16,0 0-16,21 0 15,-21 0-15,22 0 16,-1 0-16,-20 0 0,-1 0 15,21 0-15,-21 0 16,-21 0-16,21 0 16,43 0 15,-65 0 0,-21-22 0,-21 1 1,-1 21-17,22-22-15,-43 22 16,43-21-16,-21-1 16,-22 22-16,21-43 0,-21 43 15,0-21-15,22-1 16,-22 1-16,-1 21 15,-20 0-15,42 0 16,-21 0-16,22 0 16,-22 0-16,21 0 0,1 0 15,-1 0 1,44 0 62,-1 0-62,1 0-1,-1 0-15,1 0 16,21 0-16,-22 0 0,22 0 16,-21 0-16,21 21 15,-21-21-15,21 22 16,0-22-16,0 21 15,-22 1-15,22-1 0,-21-21 16,-1 22-16,22-1 16,-21-21-1,21 0-15,-43 22 16,21-22-16,1 21 16,-22 1 30,0-1-30,-22-21 15,22 22-31,-21-1 16,-1 1 0,1 0-1,21-1-15,-22-21 16,22 22-16,-43-22 0,43 21 15,-43-21-15,43 22 16,-21-1-16,-1 1 16,1-1-1,-1 1 1,1-1 0,-1-21 15,1 22 0,-1-22-15,1 0 15,-1-22 78,22 1-109,0-1 32,0-21-32,0 0 15,0 22 1,0-130 15,0 129-31,0-21 16,0 22-16,0-1 15,0 1 1,0-1 0</inkml:trace>
  <inkml:trace contextRef="#ctx0" brushRef="#br1" timeOffset="203207">24409 2848 0,'-21'0'78,"-22"0"-46,43 21-17,-22-21-15,1 43 16,-1-21-16,1-1 0,-1 1 16,-21 43-1,-43 42 1,65-85-1,-1-1-15,0 1 16,1-1-16,-1 22 16,1 0-16,-1-43 15,1 22-15,-1-1 16,1 1-16,21 21 16,-43-21-16,21 21 15,-21 0-15,22 0 0,-44 0 16,22 64-16,-22-21 15,22-42-15,0-1 16,22 21-16,-44 22 16,44-64-16,-22 21 15,0 21-15,0-42 0,0 21 16,21 0-16,-21-21 16,21 21-16,-21 0 15,22-22-15,-22 22 16,21-21-16,1-1 15,-1 1-15,1-1 0,-1 1 16,1-1-16,-1 22 16,22-21-1,-21 0-15,-1-1 16,1-21-16,21 22 16,-22-1-16,0 1 0,1-1 15,-1 1-15,22-1 16,-21 1-16,-1-1 15,1 22 1,-1-21-16,1-1 16,-1 1-16,1-1 0,-1 22 15,1-21-15,-22-1 16,43 1-16,-43 21 16,43-21-16,-43-1 15,21 1-15,22-1 16,-21-21-16,21 22 0,-22-22 15,0 21 1,1 22-16,-1 0 16,1 0-1,-22 22-15,21-22 0,-21 0 16,22 22-16,-22-22 16,21 0-16,1 0 15,-1 0-15,1-43 16,-1 43-16,1-43 15,-1 21-15,0 1 0,22-1 16,-21 23-16,-1-44 16,1 21-1,-1 1 1,1-22 31,21-22 15,0 1-15,0-1-31,0 0-1,21-21 1,-21 22 0,0-1-16,22-21 15,-1 0-15,1 0 16,-22 22-16,0-22 0,21 0 16,-21 0-16,22 21 15,-22 0-15,43 1 16,-43-1-16,0 1 15,22 21-15,-22-22 0,0 1 16,0-1 15,21 22-15,-21-21 15,0-1 0,0 44 63,0-1-94,0 22 16,0-21-1,0 21-15,0 0 16,-21 0-16,21 0 16,-22-21-16,22 42 15,0-42-15,0-1 0,0 1 16,0-1-16,0 1 16,0-1-1,0 1-15,-21-1 31,21 1-15,0-1 0,0 1 15,0 0-15,0-1 15,0-42 78,0-1-93,21 0 15,1 22-15,-22-21-16,21 21 15,1 0-15,-1 0 16,1-22-16,-1 22 16,1-21-16,-1 21 15,1 0-15,-1-22 16,1 22-1,-1-21-15,-21-1 16,22 22-16,-1 0 47,-21-21-47,22 21 16,-1 0 15,1 0-16,0 0 48,-22-22 31,-22 22-79,-21-21-15,21 21 16,1-22-16,-1 22 0,-21-21 16,22-1-16,-22 1 15,21-1-15,-21 1 16,-21-22-1,42 21 1,22 0-16,-21 22 0,21-21 16,-22 21-1,22-22 1,-22 22 15,1 0-15,-1 0 46,44 22 110,-1-22-141</inkml:trace>
  <inkml:trace contextRef="#ctx0" brushRef="#br1" timeOffset="205423">23548 4398 0,'0'21'109,"0"1"-77,43-1-32,-21 1 0,0-22 15,-1 43-15,1-43 16,21 43-16,0-22 15,-22 22-15,22-43 16,0 44-16,-21-44 0,42 43 16,-42-22-16,21-21 15,-22 22-15,23-1 16,-23 1-16,22-1 16,0 1-16,-21 21 15,-1-43-15,1 43 0,-1-43 16,-21 21-16,22-21 15,-1 22 1,1-22 62,-44 0-31,1 0-16,-1-22 1,1 22-32</inkml:trace>
  <inkml:trace contextRef="#ctx0" brushRef="#br1" timeOffset="206527">24022 5130 0,'21'0'140,"1"0"-124,-22-22-1,43 22-15,-43-22 16,22 22-16,-1-21 16,1-1-16,21 22 0,-43-43 15,43 43-15,-22-21 16,22-1-16,-43 1 16,43-1-16,-43 1 15,22 21-15,-22-22 16,21 22-16,1 0 15,-22-21-15,21 21 32,-21-22-1,22 22 31,-22-21-46,-22 21 31</inkml:trace>
  <inkml:trace contextRef="#ctx0" brushRef="#br1" timeOffset="207715">23355 4721 0,'0'-22'140,"0"1"-124,43 21 0,-22-22-16,1 0 15,-1 22-15,1-21 16,-1 21-16,22-43 16,0 43-1,-21-22-15,0 1 16,-1 21-16,22-43 15,-21 43-15,-1-22 0,1 1 16,-22-1 0,21 22-16,-21-21 15,22 21-15,-22-22 32,21 1 14,-42 21 48</inkml:trace>
  <inkml:trace contextRef="#ctx0" brushRef="#br1" timeOffset="209075">24711 5000 0,'21'0'47,"1"0"-16,-44 0 94,1 0-109,21-21-16,0-22 31,0 21-15,0 1-1,0-1-15,0 1 16,0-1 0,0-21-16,0 22 15,0-22-15,0 0 0,0-1 16,0-20-16,0 42 16,0 1-16,0-1 15,0-21-15,0 22 16,0-1-16,0 1 15,21 21 1,1 0 47,-1 0-48,1 0-15,42 64 47,-42-42-47,-22-1 16,22 1-16,-1-22 15,-21 21-15,0 1 16,22-22-16,-22 21 16,0 1-1,21-22-15,1 0 47,-22 21-31,21 1-1,1-22 1,-22 22 0,21-22-1,1 21 16,-22 1 32</inkml:trace>
  <inkml:trace contextRef="#ctx0" brushRef="#br1" timeOffset="209896">24861 4742 0,'0'-21'172,"22"21"-157,-22-22-15,22 22 16,-1-21-1,1 21 1,-1-22-16,-21 0 0,22 1 16,-1 21-1,-21-43 1,22 43 0,-22-22 30</inkml:trace>
  <inkml:trace contextRef="#ctx0" brushRef="#br1" timeOffset="212253">24991 4182 0,'21'0'62,"-21"22"-62,22-1 0,-22 1 16,21 0 0,1-22-16,-1 43 15,1-22-15,-22 1 16,21-1-16,-21 1 15,0-1-15,22 1 0,-1-1 16,-21 1 0,22-1-16,-22 1 15,21-22 1,-21 21-16,22-21 31,-22 22 32,-22-22-16,22-22-47,-21 22 15,21-43-15,-43 43 16,21-21-16,1-1 15,-22 1-15,21-1 16,1 1-16,-22-1 16,21 1-16,22-1 15,0 1-15,-21 21 0,21-22 16,0 1 15,0-1-31,0 0 31,0 1-15,0-1 15,0 1-31,0-1 0,0 1 16,21-1-16,-21-21 16,22 43-16,-22-43 15,21 43-15,1 0 0,-1 0 16,1 0-1,-1 22 17,1-22-32,-22 21 0,21-21 15,1 22 1,-1-22-16,-21 21 16,22 1-16,-1-22 31,-21 21-16,0 1 17,0-1-17,0 1 1,0-1-16,0 1 16,-21-22-1,21 22-15,0-1 16,-22-21-16,1 22 15,-1-1 1,1 1 0,21-1 15,0-42 47,0-1-47,43 22-15,-43-21 0,21-1-16,1 22 31,-1-21-31,1 21 15,-1 0 32,1 0-15,21 0 14,-43 21-30,22 1 15,-22-1-15,0 1 31,0-1-32,0 1 17,0-1-17,0 1 17,0-1-17,-22-21 1,22 22-16,-22-22 15,1 0 17,-1 0-1,1 21 0,-1 1 16,1-22 31,-1 0-62,1 0 46,-1 0-46,1 0 15</inkml:trace>
  <inkml:trace contextRef="#ctx0" brushRef="#br1" timeOffset="-211520.73">23505 6981 0,'22'0'110,"-1"0"-110,1 0 15,43 0-15,-22 0 16,0 0-16,0 0 0,21 0 15,-21 0-15,0 0 16,22 0-16,-1 0 16,-20 0-16,20 0 15,1 0-15,42 0 16,-42 0-16,21 0 16,-21 0-16,21 0 0,0 0 15,409 21 32,-388-21-47,1 22 0,-22-22 16,22 0-16,-22 0 0,0 21 15,0-21-15,0 0 16,22 22-16,-44-1 16,23 1-16,-1-22 15,-22 0-15,22 0 0,0 0 16,22 0-16,-65-22 15,22 1-15,-22 21 16,21 0-16,-21-22 16,0 22-16,22-21 15,-43 21-15,21-22 0,0 1 16,0 21-16,0 0 16,0 0-16,0 0 15,-22 0-15,22 0 16,0-22-16,-21 22 0,21-21 15,-21-1-15,-1 22 16,22-21-16,-21 21 16,-1 0 15,-21-22-15,0 1-1,22 21 1,-1 0-1,-21-22 17,-21 22-32,-1 0 31,22-21-31,-21 21 16,-1 0-16,1 0 0,-1 0 15,1-22-15,-44 22 16,43 0-16,-21 0 15,0 0 1,-43 0 0,22 0-16,21-22 0,0 22 15,0-21-15,-1 21 0,1 0 16,-21 0-16,42 0 16,1-22-16,-22 1 15,21 21 1,22-22-1,0 1 48,43-1-47,-21 22 15,-1 0-31,22 0 15,-21 0 1,42 22-16,1-22 0,0 21 16,-22-21-16,21 22 15,1 21-15,42 0 16,-42-21-16,0-1 16,-1 1-16,44-1 15,-44-21-15,1 22 0,0-1 16,-1 1-16,-21-22 15,22 0-15,-22 0 16,-22 0-16,22 0 16,-21 0-16,-1 0 15,-42 0 32,21 21-47,-22 1 16,1-1-1,-1 1-15,1-1 0,-1-21 16,1 0-16,-1 22 16,1-22-1,-22 43 1,0-43 0,43 21-16,-43 1 0,21-22 15,0 21 1,-21-21-1,43 44-15,-43-44 16,22 21-16,-22 1 16,0-1-1,21-21 1,1 22-16,-1-1 16,1-21-1,21 22-15,-22-22 31,1 0 48,-1 0-48,1 0 0,21-22 0,0 1-31,0-1 16,0-21-16,0 22 16,0-1-16,0 0 15,0-21-15,0 0 16,0 0-16,0 22 15,0-22-15,0 21 16,0 1-16,0-22 0,21 21 31,-21 1-31,0-1 32,0 44 124</inkml:trace>
  <inkml:trace contextRef="#ctx0" brushRef="#br1" timeOffset="-210102.73">24646 5625 0,'22'0'31,"-1"0"-31,1 0 16,-22 21 0,21-21-1,-21 22-15,22-22 16,-1 21-16,1-21 15,-1 0-15,-21 22 0,43-22 16,-21 21-16,0 1 16,-1-1-16,-21 1 15,22-22-15,-22 21 16,43 1-16,-43-1 0,21 1 16,1-22-1,-22 21 1,21 1-1,1-22 1,-22 22 0,21-22 15,-21 21-15,22-21-1,-22 22 1,21-1-16,1-21 15,-22 22-15,21-22 16,1 21-16,-1-21 16,22 43-16,-21-21 15,-1-22-15,-21 21 0,44 1 16,-44-1-16,21 1 16,-21-1 30,-21-21-14,-1 0-17</inkml:trace>
  <inkml:trace contextRef="#ctx0" brushRef="#br1" timeOffset="-209132.73">24797 6292 0,'21'0'63,"1"0"-63,-1-22 0,23 22 16,-23 0-1,1-21-15,21 21 16,0 0-16,0 0 15,0-22-15,0 22 0,0-21 16,21 21-16,-21-22 16,1-21-16,-23 43 15,22-21-15,-21 21 16,21-22-16,-22 1 16,1-1-16,-1 22 0,1-21 15,-1 21 1,1 0-1,-1 0-15,1-22 16,-1 22 0,1 0-1,-44 0 95</inkml:trace>
  <inkml:trace contextRef="#ctx0" brushRef="#br1" timeOffset="-208233.73">24409 5603 0,'22'0'63,"-1"0"-63,1 0 16,0 0-1,-1 0-15,1 0 16,21 0-16,0 0 15,-22 0-15,44-21 16,-22 21-16,0-22 16,-22 22-16,1 0 0,21 0 15,22 0 1,-44 0 0,1-21-1,-1-1 1,-21 0 31,22 1-32,-22 42 79</inkml:trace>
  <inkml:trace contextRef="#ctx0" brushRef="#br1" timeOffset="-206125.73">25938 5948 0,'0'-22'16,"0"0"-16,21 22 31,1 0 0,21 0-31,-22 22 16,1-22-16,21 22 16,-22-1-16,23 1 15,-44-1-15,43 1 16,-22-1-16,1 1 0,-1-1 16,1-21-16,-22 22 15,21-1-15,1-21 16,-1 0-1,-85 0 126,42 0-141,1-21 16,-1 21-16,-21-22 0,0 1 15,0-1-15,21-21 16,-21 22-16,0-1 16,22-21-16,-22 21 15,0-21 1,43 0-16,0 22 0,-22-1 15,22-21-15,0 22 16,0-1-16,0 1 16,0-1-1,0 1-15,0-1 16,22 22-16,-1-21 16,1-1-16,-1 22 15,22 0 1,-21-21-16,-1 21 15,1 0-15,-1 0 0,1-22 16,-1 22-16,23 0 16,-23 22-1,1-22 1,-22 21-16,0 1 16,21-1-16,-21 1 15,22-1-15,-22 1 0,21-1 16,-21 1-16,0-1 15,0 22 1,0-21 0,-21-1-16,21 1 0,-22-1 15,22 1 1,-43-1-16,22 1 16,-1-22-1,22 22-15,-22-1 16,1-21-16,-1 22 15,1-22-15,-1 0 47,22 21 0,22-21-16,-1-21-15,1-1-16,-1 1 16,1-1-16,21 0 15,-21 22-15,-1-21 16,1 21-16,-1-22 16,1 1-16,-1 21 15,1 0 1,-1 0-1,1 21 1,-1-21 0,-21 22-1,43-22-15,-21 0 16,-22 21 0,43 1-16,-43 0 15,21-1-15,1 1 16,-1-1-16,1 1 15,-22-1 1,0 1 0,0-1-1,-22-21 1,22 22 0,-21-1-1,-1-21 1,1 22-1,-1-1 1,1-21 15,-1 0-15,1 0 0,-1 0-16,1 0 15,-1 0 1,1 0 15,21-21-31,-22 21 16,1-22-16,21 1 31,-22 21-31,22-22 16,0 1 30,0-1-14</inkml:trace>
  <inkml:trace contextRef="#ctx0" brushRef="#br1" timeOffset="-204215.73">26928 5409 0,'-22'0'47,"-21"0"-32,22 0-15,-22 0 16,0 22 0,0-22-16,21 0 15,-42 43-15,42-22 16,-21 1-16,0 0 0,21 21 15,1-43 1,-1 43-16,22-22 16,-21-21-1,21 22-15,0-1 16,0 1 0,0-1 15,21 1 0,22-1 0,-21-21-15,21 0 0,0 0-1,-21 0 1,21 0-16,-22 0 15,1 0-15,21 22 16,-22-22-16,22 0 16,0 21 15,-21-21-31,-22 22 16,21-22-1,1-22 16,-1 22 1,-21-21-17,22 21-15,-22-22 32,21 22-17,-21-21 16,22-1 32,0 1-1,-1 21-15,-21-22-31</inkml:trace>
  <inkml:trace contextRef="#ctx0" brushRef="#br1" timeOffset="-198507.73">30221 5689 0,'-86'0'172,"-129"-129"-156,-43 0-1,42 0 1,87 107-16,22-64 16,-23 0-16,44 0 0,-64-22 15,64 22-15,-44 0 16,23 0-16,-22 0 15,-1 0-15,-42-22 16,43 1-16,43 42 16,21-21-16,-42 21 0,-1 1 15,22-22-15,-22 21 16,44 22-16,-22 0 16,21-22-16,-21 1 15,43 21-15,0 0 16,-22 0-16,22 0 0,22 0 15,-22-1-15,0-20 16,0 21-16,21 21 16,-21-42-16,0 64 15,22-43-15,-23 21 16,1 1-16,22-1 0,-1 1 16,1-1-16,-22 1 15,21-23-15,-21 1 16,0 22-16,0-44 15,0 44-15,22-22 0,-22 0 16,-22 0-16,22 0 16,-22 0-16,1-1 15,-1 1-15,1-21 16,-1 64-16,0-65 16,1 44-16,42-22 0,-64 21 15,65-42-15,-22 21 16,0 0-16,43 21 15,0 0-15,-22 1 16,22-1-16,22 22 94,-22 22-79,21-1-15,-21 1 16,43 0 0,-21 21-16,-22 0 15,0-22-15,43 22 16,-43 0-16,21 22 0,1-22 16,-1-22-16,22 22 15,-43-21-15,22 21 16,-1 0-16,1 43 15,-22-43-15,0 0 0,21-21 16,1 21-16,-22 0 16,0-22-16,0 1 15,0-1-15,0 1 16,0 0-16,0-1 16,0 1-1,0-1-15,0-279 281,0 344-265,0-280-16,0 130 0,0 21 16,0-1-16,0 23 15,0-22-15,0 21 16,0 1-16,0-1 16,0 1-1,0-1 1,0 1 15,0-1-15,0 1-1,0-1 1,0 1-16,0-1 31,0 1 0,0-1-15,22 22 0,-1 0 15,1 0-15,-22 22-16,21-22 15,-21 21 1,22-21-16,-1 0 15,-21 22-15,22-22 16,-1 21-16,1 1 0,42-22 16,-21 21-16,0 1 15,22-1-15,0-21 16,-1 22-16,1-1 16,-1-21-16,22 22 0,-21-22 15,0 21-15,-1-21 16,1 0-16,-1 0 15,-21 0-15,-21-21 16,42 21 0,-64 21-1,-21-21 79,-1 22-78,-21-1-1,22 1-15,-44 21 16,44-21-16,-22 21 0,-22 0 16,22-22-16,-22 22 15,22 0-15,-21-21 16,42 21-16,1-43 15,-22 43-15,21-22 16,-21-21-16,22 43 0,-1-43 16,22 22-16,-21-22 15,21 22-15,-22-22 16,1 0 0,-1 0-1,0 0 1,1 0 62,21-22-31,-22 22 109,22 22-140,0-1 31,-21 1-32,-1-22 16,1 0 16,21-22 16,21 22-48</inkml:trace>
  <inkml:trace contextRef="#ctx0" brushRef="#br1" timeOffset="-196336.73">27466 1664 0,'-21'0'15,"21"-22"-15,0 44 79,21-1-64,22 23-15,-21-23 16,42 1-16,-42-22 0,21 43 15,0-22-15,21 22 16,259 194 31,-258-215-47,-22 42 0,21-42 16,1 42-16,-22-64 15,-21 22-15,21 21 16,-22-43-16,1 43 15,-1-43 1,-21 21-16,0 1 31,-21-22 1,-1 0-1,1 0 0,-1 0-15,1 0-16,-22 0 15,21 0 1,-21 21-16,0-21 16,21 0-16,-21 0 15,22 22-15,-1-1 16,1-21-16,-1 22 15,1-22 1,21 21-16,-22 1 16,22 0-1,-21-1 17,-1-21-1,44 0 78,-1 0-109,1-21 16,-1-1-16,22 0 15,0 1-15,0 21 16,0-43-16,22 21 16,-22-21-16,0 22 15,0-44-15,22 65 0,-44-43 16,1 22-16,-1 21 16,1-22-16,-1 1 15,-21-1-15,0 1 16,22 21-16,-1 0 31,1 0 16,-65 0 94</inkml:trace>
  <inkml:trace contextRef="#ctx0" brushRef="#br1" timeOffset="-195445.73">27014 1772 0,'22'-22'16,"-1"1"-1,1-1 1,-1 22-16,1-22 15,-1 1-15,1-1 16,-1 22-16,1-21 16,42-1-16,-42-21 15,21 22-15,-22-1 16,22 1-16,-21 21 0,43 0 31,-44 0-31,22 0 0,0 0 16,0 0-1,0-43 1,-43 21-16,22 1 31,-22-1 16,0 1-16,0 42 63</inkml:trace>
  <inkml:trace contextRef="#ctx0" brushRef="#br1" timeOffset="-194349.73">28908 1836 0,'-21'0'15,"-1"0"1,1 0-16,-1 0 15,-21 0 1,22 43-16,-22-21 0,21 21 16,0-43-16,-21 43 15,43-22-15,-21 22 16,-1-21-16,22-1 16,-21 23-16,-1-1 15,22-22-15,0 1 31,0-1-15,22-21 0,-1 0-1,1 0 1,-1 0-16,1 0 16,-1 0-1,1 0-15,0 0 16,-1-21-16,1 21 0,-1 0 15,22 0-15,-21-22 16,21 1 0,0 21-16,-22-43 15,22 43-15,-21-22 16,21 0-16,0 22 16,-22 0-16,44-21 15,-43 21 1,-1 0-1,-21-22-15,22 22 16,-1 0 0,1 0-1,-44 0 110</inkml:trace>
  <inkml:trace contextRef="#ctx0" brushRef="#br1" timeOffset="-193045.73">29382 1233 0,'0'22'31,"21"-1"-15,-21 1-16,22 21 15,-1 0-15,-21-21 16,22 42-16,-1-21 15,1 0-15,-1 0 0,1 0 16,0 22-16,-1-22 16,1 0-16,21 0 15,-43 0-15,21-21 16,-21-1-16,22 1 16,-22-1-16,0 1 15,0-1 1,-22-21 15,1 0 0,-1 0 1,1-21-17,21-1-15,-22-21 16,1 43-16,-1-43 15,-21 0-15,43-21 16,-65-1-16,44 22 16,-1-22-16,22 22 15,-21-43-15,-1 0 0,22 22 16,0-23-16,0 44 16,0 0-16,22-21 15,-22 21-15,0 0 16,0 0-16,21 43 15,-21-22-15,22 22 16,-1 0 0,1 0-16,-1 0 31,1 0-15,-1 0-1,-21 22 1,22-1-16,-22 1 15,22 21 1,-1-43-16,1 43 16,21-22-16,-43 1 0,21-1 15,1 1-15,-1-1 16,1 22-16,21-21 16,0-1-16,0 23 15,0-23-15,0 22 16,0 0-16,0 0 0,0-21 15,-21-1-15,-1-21 16,22 22-16,-21-1 16,-1-21-16,1 22 15,-22-1-15,21-21 16,1 0-16</inkml:trace>
  <inkml:trace contextRef="#ctx0" brushRef="#br1" timeOffset="-192061.73">29532 1685 0,'0'-21'78,"0"-22"-62,22 21-1,21 1 1,-21 21-16,-1-22 16,22 1-16,-21-1 15,21-21-15,21 43 0,-42 0 16,21-21-16,-22-1 15,44 22-15,-43 0 16,-22-21-16,43 21 16,-22 0-1</inkml:trace>
  <inkml:trace contextRef="#ctx0" brushRef="#br1" timeOffset="-177565.73">236 3321 0,'0'22'63,"0"-1"-48,22 1-15,-1 0 16,1-1-16,-1 1 16,1-22-16,0 43 15,21-22-15,-22 1 16,1-22-16,-1 21 15,151 130 17,-150-130-17,21 22-15,-22 0 16,23-21-16,-23 21 16,22 0-16,-21-21 0,-1-1 15,-21 1-15,22 21 16,21-22-16,-43 1 15,21-22-15,-21 21 16,22-21 0,-1 0-16,1 0 15,-22 22 32,21-22-16,-21-22-15,0 1 0,0-1-1,0-21-15,0 22 16,0-44-16,0 44 16,0-22-16,0-1 15,-21 1-15,21-21 16,0 42-16,0-21 15,0 22-15,21-1 16,-21 1-16,0-1 0,22 22 16,-22-21-16,21-1 31,-21 1-15,22-1-1,-22 1 1,0-1-16,21 1 15,-21-1-15,0 0 16,0 1 0,0-1-1,0 1 32,22 21-16,-22-22 1,21 1-1,-21-1-15,22-21-16,-22 22 15,0-22-15,22 21 16,-22-21-16,21 22 15,-21-1-15,0 1 0,0-1 16,0 0-16,0 1 31,0 42 63,0 1-63,0 0-15,0-1 15,-21-21-31</inkml:trace>
  <inkml:trace contextRef="#ctx0" brushRef="#br1" timeOffset="-176623.73">1485 3730 0,'0'-21'16,"0"-1"-16,-22 22 15,22-21-15,0-1 16,-21 22-16,-1-21 16,1 21-16,-1 0 15,1 0 1,-1 21-16,1 1 15,-22-1-15,21 22 0,1-21 16,-1-1-16,0 1 16,22 21-16,-21 0 15,-1 0-15,22-21 16,0-1-16,0 22 16,65 0 30,-43-43-46,-1 22 16,1-22-16,-1 0 16,-21 21-16,22-21 0,21 0 15,-22 0 1,1 0 0,-1 0-16,1 0 31,-1-43-31,1 43 0,-22-21 15,21-1-15,-21 1 16,0-1 0,22 1-16,-22-1 15,0 1-15,0-1 16,0 1-16,0-1 0,0 0 16,0 1-16,-22-1 31,1 22-16,21-21-15,-22 21 0,1-22 16</inkml:trace>
  <inkml:trace contextRef="#ctx0" brushRef="#br1" timeOffset="-175872.73">1700 3235 0,'0'22'63,"0"-1"-63,0 22 15,0 0 1,0 1-16,0-23 16,0 22-16,0 0 15,0-21-15,0 21 16,0-22-16,0 22 0,0 0 15,22-21-15,-1 21 16,-21-22-16,0 22 16,22-21-16,-1 0 15,-21-1-15,0 1 16,22-22-16,-1 0 0,-21 21 16,0 1-1,22-22 1</inkml:trace>
  <inkml:trace contextRef="#ctx0" brushRef="#br1" timeOffset="-175066.73">1894 2719 0,'0'21'16,"0"22"0,0 0-1,21-43-15,-21 22 16,0 21-16,22 0 16,-22-22-16,0 23 15,0-1-15,21 0 0,-21-22 16,22 22-16,-1 0 15,-21 0-15,22-21 16,0 21-16,-1-22 16,1 1-16,-1-1 0,1 1 15,-22 0-15,21-22 16,-21 21 0,43 1 15,-43-1-31,22-21 15,-22 22 17,43-1-1,-22-21 0,1 0-31,-1 0 16,1 0-1,-1 0 1,1 0-16,-1 0 0,1 0 16,-22-21 15,21 21-31,-21-22 16,22 22-1,-22-21-15</inkml:trace>
  <inkml:trace contextRef="#ctx0" brushRef="#br1" timeOffset="-174549.73">1872 3408 0,'22'0'62,"-1"0"-46,22-22-16,-21 22 16,-1-22-16,1 22 15,43-21-15,-22 21 0,0-22 16,0 22-16,0 0 16,0-21-16,-22 21 15,1 0-15,-1 0 16</inkml:trace>
  <inkml:trace contextRef="#ctx0" brushRef="#br1" timeOffset="-173255.73">2647 3106 0,'0'-21'31,"0"-1"0,-21 22-15,-1 0-1,1 0-15,-1 0 16,1 0-16,-1 0 0,-21 0 16,21 0-16,1 22 15,-1-22-15,1 21 16,21 1-16,0-1 16,0 1-16,0-1 15,0 1-15,0 21 16,0-22-1,0 1-15,0-1 16,21 1 0,1-22-1,-1 0 1,-21 21 0,44-21-1,-23 0 16,1 0-15,-22-21 0,21-1-1,-21 1 1,22-1 0,-22-21-1,0 22-15,0-1 16,0 1-1,0-1-15,0 1 16,0-1 47,21 22-1,-21 22-46,22-1-1,-22 1 1,0-1-16,0 1 16,0-1-1,21 1-15,-21-1 16,22-21-16,-22 22 15,0-1-15,21 1 16,1-1 0,-1 23 15,1-44-31,-22 21 16,0 1-16,21-22 15,-21 21-15,0 1 16,22-22-1</inkml:trace>
  <inkml:trace contextRef="#ctx0" brushRef="#br1" timeOffset="-171725.73">3142 2719 0,'-21'0'31,"-1"0"-15,-21 0 0,22 0-1,-1 0-15,1 0 16,-22 0-16,21 0 0,1 0 15,-23 21-15,23 1 16,-1 21-16,1-22 16,21 1-16,0 21 15,0-22-15,0 1 16,0-1-16,0 1 16,0 0-16,21-1 15,1 1 1,-1-22-1,1 21-15,21-21 32,-21 0-32,-1 0 15,1 0-15,-1 0 16,-21-21-16,22-1 16,-1 22-16,-21-21 0,22-1 15,-22-21 1,0 0-1,0 21-15,0 1 16,0-1-16,21 1 16,-21-1-16,0 1 0,0-1 15,0 1 1,22 21 93,-22 21-109,0 1 16,0 21-16,0-22 16,0 1-16,21 42 15,1-21-15,-1 1 16,22-1-16,0 21 15,44 22-15,-23 0 16,1-21-16,21 21 0,-22-21 16,22-1-16,-42 22 15,-1-43-15,0 0 16,-22-21-16,-21 21 16,22-22-16,-22 1 0,0 0 15,0-1-15,0 1 16,-22-22-1,1 0 1,21 21-16,-22-21 16,1 22-16,-44-1 47,43-21-47,1 0 15,-1 0 1,1-21-1,-1-1-15,22 1 16,-43-1-16,0-43 16,22 22-1,-22 0-15,43 0 0,-43 0 16,21-21-16,22-1 16,0 22-16,0 0 15,0 22-15,0-44 16,0 22-16,43 0 15,-43 21-15,43 1 0,-21-1 16,21 1 0,-22 21-1,-21-22-15,22 22 16,-1-21-16,1 21 16,-1 0-1,1-22 16</inkml:trace>
  <inkml:trace contextRef="#ctx0" brushRef="#br1" timeOffset="-170493.73">3853 3106 0,'0'-21'125,"21"21"-125,-21-22 16,0 1-1,22 21-15,-22-22 16,21-21-16,-21 21 0,43 1 15,-43-44-15,0 44 16,22-22-16,-22 21 16,21 22-16,-21-21 15,0-1 1,-21 1-16,-1 21 16,22-22-16,-21 22 15,-1 0 1,1 0-16,-22 0 15,21 0 1,-21 0-16,22 22 16,-1-22-1,0 0-15,1 21 16,21 1-16,-22-1 16,1 1-16,21-1 0,0 1 15,0 21-15,21 65 47,-21-65-31,22-43-16,-22 21 15,21 1-15,1-22 16,0 0 0,-22 21-16,21-21 15,-21 22 1,22-1-16,-1-21 0,1 0 15,-1 0 1,1 0 0,-1 0-1,1 0 1,-1 0-16,1 0 16,-1-21-1,1 21 1,-1 0-16,22-22 15,0 22 17,-43-21-32,22 21 0,-22-22 15,22 1-15,-1-1 32,-21 1-17,22 21 1,-22-22-1,0 0-15,21 22 16,1 0 0,-1 0-16,22 0 15,-43-21 1,22 21-16,-1 0 16,1 0-1</inkml:trace>
  <inkml:trace contextRef="#ctx0" brushRef="#br1" timeOffset="-166290.73">1765 5452 0,'0'22'32,"21"-22"15,1 0-32,-22-22 1,21 1-16,-21-1 15,43 22-15,-21-43 16,21 22-16,21-22 0,1 0 16,0 21-16,42-21 15,22 0-15,-21 22 16,21-1-16,0-21 16,-21 43-16,-22-22 15,22 22-15,-22 0 0,-43 0 16,0-21-16,0 21 15,-22 0-15,-21-22 32,-21 22-1,-1 0-31,1 0 16,-1 22-1,1-1 1,-22-21-16,43 22 15</inkml:trace>
  <inkml:trace contextRef="#ctx0" brushRef="#br1" timeOffset="-165456.73">2367 5646 0,'-21'0'78,"42"0"16,1 0-94,21 0 15,-22 0-15,66 0 16,-23 0-16,1-21 0,21 21 16,21-22-16,-42 22 15,21-21-15,-21-1 16,-1 22-16,1 0 16,-22-21-16,0 21 15,65-44 1,-87 44-16,1 0 31,-1 0 63,1-21-63</inkml:trace>
  <inkml:trace contextRef="#ctx0" brushRef="#br1" timeOffset="-164160.73">4326 4269 0,'0'-22'15,"0"-21"1,-21 0-16,21 0 16,0 64 31,0 1-47,0-1 15,0 1-15,0 21 16,-22 0-16,22 0 15,-21 0-15,21 0 16,0 0-16,0 0 16,0 0-16,0 22 15,0-22-15,21 43 0,1 65 32,-22-108-32,43 21 0,-22 44 15,-21-65-15,22 0 16,-1 0-16,1 0 15,-1 22-15,-21-44 0,43 1 16,-21-22 0,-1 0-16,1 0 15,21-22 1,-21 22 0,-1-21-16,1 21 0,-1 0 15,1-43-15,-1 21 16,-21 1-16,22-1 15,-1 1 1,-21-1-16,22-21 31,-22 22-31,0-1 0,0 0 16,0 1-16,0-1 16,0 1-16,0-1 15,0 1-15,0-1 0,0 1 16,-22 21-16,22-22 15,-21 22 48,21 22-32,0-1-15,0 1-16,0 21 15,0 0-15,0-22 16,0 23-16,-22 20 0,22-42 16,0 42-16,0-21 15,0 0-15,0 0 16,22 0-16,-1 22 16,-21 0-16,22-22 0,21 0 15,-43-22-15,21 22 16,1-21-16,-22 21 15,21-43-15,-21 21 16,22-21-16,-22 22 16</inkml:trace>
  <inkml:trace contextRef="#ctx0" brushRef="#br1" timeOffset="-162907.73">4800 4269 0,'0'21'79,"0"22"-79,21-21 15,-21-1-15,0 1 16,0 21-16,0 0 15,0 0-15,0 21 16,0-21-16,22 1 16,-22-1-16,0 0 0,0 0 15,21 0-15,1 0 16,-1-22-16,1 22 16,-1-21-16,1 21 15,129 86 16,-130-86-31,1-43 0,21 22 16,-43-1-16,43-21 16,-43 22-16,21-22 0,1-22 31,-22 1-15,21 21-16,-21-22 15,0 1 1,22-1-16,-22 1 15,0-1-15,0 0 0,0 1 16,0-1-16,0 1 16,0-22-16,0 21 15,0 1-15,0-1 16,0 1-16,0-1 0,-22 22 16,1-21-1,21-1 1,0 44 62,0-1-62,0 1-16,0-1 15,0 22-15,0-21 0,0 42 16,0-21-16,0 1 15,0-23-15,0 22 16,0 0-16,21-21 16,-21-1-16,22 22 15,-1 0-15,1-21 0,-22 21 16,43 0-16,-21 0 16,-1-21-16,1 21 15,-1-22-15,22 65 16,-21-64-1,-22-1-15,21-21 16,1 43 15,-22-21-15,0-44 15</inkml:trace>
  <inkml:trace contextRef="#ctx0" brushRef="#br1" timeOffset="-161874.73">5596 5043 0,'0'22'125,"0"-1"-125,-21 1 15,21 0-15,-22 21 16,22 0-16,0 0 16,0-22-16,0 22 15,0 0-15,22-21 0,-22-1 16,21 22-16,1-43 16,-22 22-1,21-22-15,-21 21 16,22-21-1,-1 0-15,1 0 32,-1 0-17,-21-21 1,22 21-16,-22-22 16,21 1-1,-21-1-15,22 1 16,-22-1-16,0 1 15,0-1-15,0 1 16,0-1-16,0 1 16,0-22-16,0 21 15,-22 1-15,22-1 16,-21 1-16,-1-1 16,22 0-1,-21 22-15,-1 0 31,1 0-31,-1-21 16,22-1 0,-21 22-1,-1 0 1,-21 0 31</inkml:trace>
  <inkml:trace contextRef="#ctx0" brushRef="#br1" timeOffset="-160748.73">7168 3989 0,'-22'0'32,"1"0"-17,21 21 1,-108 173 15,65-173-15,21 23-16,1-1 0,-1 21 15,-21-42-15,43 21 16,-43 0-16,22-22 16,-1 1-16,22-1 15,-43 44 1,22-22-16,-1-21 15,22-1 1,-22 1-16,22 21 16,-21-43-16,-1 64 15,1-42-15,21-1 0,-22 22 16,1 0-16,21-21 16,-22-1-16,1 1 15,21-1-15,0 1 16,21-22 78,1-22-79,-1 22 1,1 0-16,-1 0 15,1-21-15,21 21 16,0-22-16,0 22 16,-21-21-16,42 21 0,-21 0 15,22-22-15,-22 22 16,43 0-16,-21 0 16,21-21-16,-22 21 15,1 0-15,-1-22 16,-21 22-16,0-21 0,-21 21 15,21 0-15,-21 0 32</inkml:trace>
  <inkml:trace contextRef="#ctx0" brushRef="#br1" timeOffset="-159318.73">7792 4161 0,'-22'0'93,"22"21"-77,-21 22 0,-1-21-16,22 21 15,0 0-15,0-21 16,0-1-16,0 22 16,22-21-16,-22-1 15,0 1-15,0-1 16,0 1-1,21-22 1,1 0 15,-1 21-31,1-21 32,21 0-17,-22 22-15,22-1 16,1-21-1,-23 0-15,1 0 16,-1 0-16,1 0 0,-1-21 16,1-1-1,-22 1-15,21-1 16,-21 1-16,0-1 16,0 1-16,0-1 15,0 1-15,0-1 16,0 1-16,0-1 15,0 1-15,-21 21 16,21-22-16,0 1 16,-22-23-1,1 23 1,21-1-16,-22 22 16,1 0 30,21-21-46,-22 21 16,1-22 0,-1 22-1,0 0 32,1 0 0,-1 0-31,1 0-1,21 22-15,-22-22 16,-21 0 0,22 21-1,-1 1-15,1-22 0,-1 0 31,1 0 1,-1 0-17</inkml:trace>
  <inkml:trace contextRef="#ctx0" brushRef="#br1" timeOffset="-158059.73">8115 3644 0,'-22'0'47,"22"22"16,0-1-48,0 1-15,0-1 16,0 1-16,0-1 0,0 1 15,0-1-15,0 1 16,0 0 0,0-1-1,0 1-15,22-22 16,-22 21 15,21-21-31,1 0 16,-1 0-1,1 0 1,-1 0-16,1 0 16,-1 0-1,-21-21 1,22 21 0,-1-22-1,-21 1-15,0-1 0,0 0 16,0 1-1,0-1-15,0-21 16,-21 43 0,21-43-1,-22 43-15,22-43 0,-21 43 16,21-21 0,-22 21-1,1-22 1,-1 22-1,1-21 17,-1 21-17,1 0 1,-1 0 15,1 0 32,21 21-32,0 1 0</inkml:trace>
  <inkml:trace contextRef="#ctx0" brushRef="#br1" timeOffset="-142147.73">667 8100 0,'0'-21'16,"-22"21"-16,22-22 16,0 0-1,0 44 63,0 0-62,0-1-16,-21 1 0,21 21 16,0 0-16,0 21 15,-22-21-15,22 0 16,0 0-16,-21 0 16,21 1-16,0-1 15,0 0 1,0-22-16,0 1 15,0-1-15,0 1 16,0-1 0,21 22-1,-21 0-15,0 0 16,22-21 0,-1 21-16,-21-22 15,0 1-15,0 21 16,22 0-16,-22 0 15,0-21 1,0-1 0,0 1 46,0-1-46,-22-21 46,1 22-15</inkml:trace>
  <inkml:trace contextRef="#ctx0" brushRef="#br1" timeOffset="-141270.73">0 9219 0,'21'0'47,"1"0"-16,-1 0-31,65 0 31,-64 0-31,42 0 16,1 0-16,-22 0 16,22 0-16,-22 0 0,0 0 15,0-21-15,0 21 16,0-22-16,0 22 15,0 0-15,0 0 16,0 0-16,22 0 16,-44 0-16,44 0 0,-1 0 15,-42 0-15,21 0 16,-22 0-16,22 0 16,-21 0-16,-1 0 15,1 0-15,-22-21 110</inkml:trace>
  <inkml:trace contextRef="#ctx0" brushRef="#br1" timeOffset="-140229.73">64 8122 0,'0'-22'31,"0"1"-15,22 21-1,-1 0-15,1 0 16,21 0-16,0 0 0,21 0 16,-21 0-1,22 0-15,43 0 16,-65 0-16,0 0 15,-22 0-15,44 0 16,-44 0-16,1 0 0,21 0 16,-21 0-16,-1 0 15,1 0-15,21-22 16,-22 0-16,22 22 16,0 0-16,-21 0 15,-1-21-15,22 21 0,-21 0 16,-1 0-1,1 0 1,-1 0 15,1 0 1,-1 0 46,-21-22-78</inkml:trace>
  <inkml:trace contextRef="#ctx0" brushRef="#br1" timeOffset="-138827.73">1334 8896 0,'0'-21'62,"0"42"-15,0 1-16,-21 21 16,-1-43-31,22 22-16,-21-1 31,21 1-15,0-1 15,0-42 78,0-1-109,0 1 16,0-1-16,21-21 0,-21 0 16,0 0-1,22 0-15,-22 0 16,21 0-16,-21 0 16,0 21-16,22-21 15,-1 43-15,-21-21 16,22 21-16,-1-22 47,1 22-32,-1 0 1,1 0 15,-1 0-15,-21 22-1,22-22 1,-22 21 0,21 1-16,-21-1 15,0 1-15,0-1 16,0 1-16,0-1 16,0 1-16,0-1 15,0 1 1,0-1-1,0 1 1,0-1 0,0 1 31,0-1-1,0 1-46</inkml:trace>
  <inkml:trace contextRef="#ctx0" brushRef="#br1" timeOffset="-138118.73">1140 8853 0,'22'0'31,"21"0"0,-21 0-31,-1 0 16,1 0-16,-1 0 16,1 0-16,-1 0 15,1 0-15,-1 0 16,1 0-16,-1 0 16,1 0-16,-22-21 15,21 21 1,1 0-1,-1 0 1,1 0 15,-1 0 1,1 0-32,-1 0 31,-21-22 0</inkml:trace>
  <inkml:trace contextRef="#ctx0" brushRef="#br1" timeOffset="-136178.73">1937 8315 0,'0'22'47,"-22"21"-32,22-22 1,0 1-16,-21-1 16,21 1-16,-22 0 15,22-1-15,0 1 16,-21-1-16,21 1 16,0-1-16,-22 1 15,22-1 1,-21-21-1,-1 22 1,22-1 0,-21 1 46,21-44 48,0 1-110,0-22 15,0 21-15,0-21 16,21 0-16,-21 0 15,0 0-15,22 0 0,-1 21 16,-21-21-16,22 22 16,-1-1-16,1 22 15,-1-21 1,1 21 0,-1 0-1,1 0 1,-1 0-16,1 0 31,0 21-15,-22 1-16,21-22 15,1 21-15,-22 1 16,0-1 0,21 1-1,-21-1 1,0 1-16,0-1 0,-21 1 15,-1-22 1,22 22-16,-21-22 16,21 21-16,-44 1 15,23-22-15,21 21 16,-22-21-16,1 22 0,-22-1 16,21-21-16,1 0 15,-1 22-15,1-22 16,-1 0-1,22 21 1,43-21 78,0-21-79,-21 21-15,-1 0 16,1 0-16,-1 0 16,1 0-16,21 0 15,0 0-15,0 21 0,-21 1 16,21-1-16,21 1 16,-42 42-16,21-42 15,21 21-15,-64-22 16,43 1-16,-21 21 0,-22-21 15,0-1-15,0 1 32,-22-1-17,1-21-15,-22 0 16,21 0-16,-21 22 16,0-22-1,22 0-15,-1 0 16,-21 0-16,0 0 15,22-22-15,-1 22 16,-21 0-16,21-21 0,-21-1 16,22 1-1,-1-1 1,1 22-16,21-22 16,-22-21-1,22 22-15,0-1 16,0 1-1,0-1 1,0 1 15,22 21 63</inkml:trace>
  <inkml:trace contextRef="#ctx0" brushRef="#br1" timeOffset="-135364.73">3035 8509 0,'0'-21'31,"21"21"78,22 0-93,0 0 0,0 0-16,0 0 15,22 0-15,21 21 16,0-21-16,22 0 0,-22 0 15,0 0-15,0 0 16,-21 0-16,-22 0 16,0 0-16,-22 0 15,1 0-15,-1 0 16,-42 0 46,-1 0-46,22 22 15</inkml:trace>
  <inkml:trace contextRef="#ctx0" brushRef="#br1" timeOffset="-134331.73">3228 8853 0,'43'0'63,"87"0"-17,-87 0-46,0 0 16,0 0-16,0 0 16,0 0-16,0-21 0,0 21 15,-22 0-15,23 0 16,-23-22-16,1 22 16,-1 0-16,1 0 15,-1 0-15,1 0 16,-1 0-1,1 0 1,-1 0-16,1 0 16,-1 0-1,1 0 17,-1 0-17</inkml:trace>
  <inkml:trace contextRef="#ctx0" brushRef="#br1" timeOffset="-131715.731">5833 7174 0,'22'-21'15,"-22"-1"1,21 22-1,1 0 1,-1 0 31,1 0-47,-22 22 0,0 21 16,21 0-1,-21-21-15,0 21 16,22-22-16,-22 44 15,0-22-15,0-22 0,21 22 16,-21 0-16,22 22 16,-22 0-16,21-22 15,-21 0-15,22 0 16,-1 0-16,1 0 16,21-22-16,-43 1 0,43-1 15,-22-21-15,1 0 16,-1 0-16,1 0 15,0 0-15,-1 0 16,1-21 0,-1 21-16,-21-22 15,22 1-15,-1-1 0,1 22 16,-1-21-16,1-1 16,-22 1-16,21-1 15,-21-21 1,0 22-16,0-1 15,0 1-15,22-1 16,-22 0 15,0 1-15,-22 42 46,22 1-46,-21 0 0,-1 42-1,22-42-15,0-1 16,-21 1-16,21-1 16,0 1-16,0-1 0,-22 1 15,22-1 1,0 1-16,0-1 15,0 44-15,0-22 16,0 0-16,22 0 16,-1 0-16,1 0 0,-22-21 15,21-1-15,1 22 16,-22-21-16,0-1 16,21 1-1</inkml:trace>
  <inkml:trace contextRef="#ctx0" brushRef="#br1" timeOffset="-130610.73">7060 7002 0,'0'43'31,"0"-21"-16,0 21-15,-22-22 16,1 22-16,-1 22 0,1-22 16,-1 0-16,22 0 15,-21 0-15,21 0 16,0-21-16,-22-1 16,22 22-16,0-21 15,0 21-15,22-22 0,-22 1 16,21 0-16,1 21 15,21-22-15,-43 1 16,21-22-16,-21 21 16,43-21-16,-21 0 15,0 0 1,-1 0 0,1 0-1,-1-21 1,-21-22-1,22 43-15,-1-22 16,-21 1-16,22-1 16,-22 0-1,21 1-15,-21-1 16,22 1-16,-22-1 16,0 1-1,0-1 1,0 44 46,-22-1-46,22 1-16,0-1 16,-21 22-16,-1 1 15,22-23-15,-21 22 0,21-21 16,-22 42-16,22-21 15,0 0-15,0 22 16,0-1-16,0-20 16,22 85-1,-22-86-15,0 21 0,0-21 16,21 0-16,-21-21 16,0-1-16,22 1 15,-22 0-15</inkml:trace>
  <inkml:trace contextRef="#ctx0" brushRef="#br1" timeOffset="-129640.73">7706 7605 0,'-22'0'31,"1"21"-15,21 1-1,-43 0-15,43-1 16,-22 1-16,1-1 15,-1 22-15,0-21 16,22-1-16,0 22 0,0-21 16,-21-22-16,21 43 15,0-22 1,0 1 15,21-22-15,1 0-1,0 0 1,-1 0 0,1 0-1,-1 0-15,1 0 16,-1 0-16,1 0 16,-1 0-1,1-22-15,-1 22 16,1 0-1,-22-21-15,21-1 0,-21 1 32,0-22-17,0 21 1,0 1 0,0-1-16,0 1 0,0-1 15,0 1 1,-21-1-16,-1 22 15,22-21-15,-21 21 16,-1 0-16,1-22 16,21 0-16,-22 22 0,-21 0 15,22 0 17,-1 0-32,1 0 15,21 22 32</inkml:trace>
  <inkml:trace contextRef="#ctx0" brushRef="#br1" timeOffset="-128592.73">9708 7196 0,'-22'0'62,"1"22"-62,-1 21 16,0-22-16,-21 1 16,0 21-16,22-22 15,-44 22-15,44-21 16,-22 21-16,0-22 16,-22 22-16,22-21 0,21-1 15,-21 1-15,22-1 16,-1 23-16,1-44 15,-1 21-15,1-21 16,21 22 0,-22-1-16,1-21 15,21 22 32,21-22 16,1 0-48,-1 0-15,22 0 0,-21 0 16,21 0-16,0 0 16,-21 0-16,21-22 15,0 22-15,0 0 16,-22 0-16,108 0 31,-86 22-31,-21-22 0,21 0 16,22 21-16,-65 1 15,21-22-15,22 0 16,-21 0-16,-1 0 16,1 0-16,-1 0 31</inkml:trace>
  <inkml:trace contextRef="#ctx0" brushRef="#br1" timeOffset="-127545.73">10095 7368 0,'0'22'78,"0"21"-62,0-22-1,0 22-15,0 0 16,0-21 0,0-1-1,22 1 32,-1-22-16,1 0-15,-1-22 0,1 22-1,-22-21 1,21-1-1,-21 1-15,0-1 16,22 22 0,-22-43-16,21 22 15,-21-1-15,0 1 16,0-1-16,0 1 31,-21-22 0,21 21-15,-22 22 15,1-21-15,-1 21 0,1-22-1,-1 22 16,1 0 1,21 22-32,0-1 31,0 22-15,0-21 15</inkml:trace>
  <inkml:trace contextRef="#ctx0" brushRef="#br1" timeOffset="-126510.73">10482 6722 0,'0'22'31,"-21"-22"-31,21 21 15,0 1-15,0 0 16,0-1 0,0 1-1,0 21 1,0-22-16,0 1 16,0-1-1,21 1 16,1-22-15,0 0 0,-1 0-16,1 0 31,-1 0 0,1 0 0,-22-22-31,0 1 16,21 21-16,-21-22 16,0 1-16,-21-22 15,21 0 1,-22 21 0,1 0-1,-1 1 1,1 21-1,-23-22 1,23 1 0,-1 21-16,1 0 15,-1 0 17,1 0-32</inkml:trace>
  <inkml:trace contextRef="#ctx0" brushRef="#br1" timeOffset="-124840.73">4735 8552 0,'0'22'47,"65"-1"0,-22-21-31,64 22-1,-42-22-15,0 0 0,21 0 16,-22 0-16,22-22 16,22 22-16,0-43 15,-22 43-15,0 0 16,0 0-16,43 0 16,-21 0-16,-1 22 0,1-22 15,21 21-15,22 1 16,-44-1-16,66 1 15,-44-1-15,21 1 16,1-22-16,0 43 0,21-43 16,0 43-16,0-22 15,1-21-15,-1 22 16,0-1-16,-43 1 16,22-22-16,-44 0 15,23 0-15,-44 0 0,0 21 16,0-21-16,-21 22 15,-1-22-15,1 0 16,-22 0-16,21 0 16,-21 0-16,-21 0 15,21 0-15,0 0 0,-21 0 16,21 0-16,-22 0 16,22 22-16,-21-22 15,-1 0-15,1 21 16,42-21-16,-42 0 15,21 0-15,0-21 0,0 21 16,22 0-16,-22 0 16,0 0-16,-22 0 15,22 0-15,-21 0 16,-1 0 0,1 0 30,-44-22 79,1 22-93,-1 0-17,1 0 1</inkml:trace>
  <inkml:trace contextRef="#ctx0" brushRef="#br1" timeOffset="-119897.73">5682 9090 0,'0'22'109,"0"21"-93,0-22-1,0 1-15,0 21 0,0 0 16,0 0-16,0-21 16,-21 21-16,21 0 15,0-22 1,0 1-16,0-1 16,0 1-1,0-1 1,0 1 15,0-1 16,-22 1 0</inkml:trace>
  <inkml:trace contextRef="#ctx0" brushRef="#br1" timeOffset="-118665.73">6737 9241 0,'-21'0'16,"-23"-22"-16,23 1 0,-1 21 15,-21 0-15,22 0 16,-1 0-1,1 21-15,-1-21 16,22 22 0,-21-22-16,21 21 15,0 1 1,0-1 0,0 1-1,0 0-15,0 42 47,0-42-47,0-1 0,21-21 16,-21 22-1,0-1 1,22-21-16,-1 22 16,-21-1-1,22-21-15,-1 22 16,1-1-16,21 1 15,0-1-15,-21 22 16,42-21-16,-21-1 0,-21 1 16,21-22-16,0 22 15,0-22-15,0 0 16,-22 0 0,1 0-1,-22-22-15,21 22 0,-21-22 16,0-21-1,0 22 1,-21-22 0,-1 21-1,22 1-15,-21-1 16,-1 1-16,1-1 16,-1 1-1,1 21-15,-1-22 16,-21 22-16,22 0 15,-1 0 1,1 0-16,-1 0 16,1 0 15,-1 0-31,1 0 16</inkml:trace>
  <inkml:trace contextRef="#ctx0" brushRef="#br1" timeOffset="-117339.73">6759 9327 0,'0'22'63,"0"21"-16,0-22-32,0 1 1,21-22-16,-21 21 16,22-21-16,-22 22 15,21-22-15,1 21 16,21 1 0,-22-22-1,-21 21-15,22-21 16,-1 22-1,1-1 17,-1-21-1</inkml:trace>
  <inkml:trace contextRef="#ctx0" brushRef="#br1" timeOffset="-116540.73">7856 9801 0,'0'-22'31,"22"22"32,-1 0-32,1 0-31,-1 0 31,1 0-31,0 0 16,21 0-16,0 0 15,0 0 1,-22 0-16,1 0 16,-1 0-1,1 0 16,-1 0 48</inkml:trace>
  <inkml:trace contextRef="#ctx0" brushRef="#br1" timeOffset="-115406.73">8459 9413 0,'0'22'62,"0"-1"-62,-21 1 16,21-1-16,0 1 15,0-1-15,-22 1 16,22 21-16,0-22 16,0 44-1,0-22-15,0-21 0,0-1 16,0 44-16,0-44 16,22 1-16,-22-1 15,0 1-15,0-1 16,0 1-1,0-1-15,0 1 16,0-1 0,-22 1 15,1-22-15,-1 0-1,0 21-15,1-21 16,-1 0-16,1 0 15,-1 0 1,1 0 0,-1 0-16,1 0 15,-1 0 1,22-21 0,-21 21-16,-1-22 15,1 1 1,21-1-1,-22 22 1,22-21 0,0-1-1,0 1-15,22 21 47</inkml:trace>
  <inkml:trace contextRef="#ctx0" brushRef="#br1" timeOffset="-114730.73">8502 9241 0</inkml:trace>
  <inkml:trace contextRef="#ctx0" brushRef="#br1" timeOffset="-112698.73">9234 9413 0,'-22'0'78,"1"0"-63,-1 0 1,1 0 0,-1 0-1,1 22-15,-22-22 16,21 21-16,1-21 0,-22 0 16,21 0-16,1 22 15,-1-22-15,-21 0 16,0 0-1,21 0 17,22-22-1,0 44 31,22-22-62,-22 21 16,22-21-16,-1 43 16,22-21-1,-43-1-15,22 1 16,-22-1-16,43 1 16,-43-1-16,21 1 15,-21-1 1,22 1-16,-1 0 15,1-1 64,-1-21 139,1-21-202,-1-1-16,1 22 16,-1 0-1,1 0-15,-1 0 16,23 0-16,42 22 47,-86-1-47,21-21 15,1 22 1,-1-1 15,-21 1-15,0-1 15,22 1-31,-22-1 16,0 1-16,0-1 15,0 1-15,0-1 16,0 1 0,0-1-16,0 1 15,-22-22-15,22 21 16,-43 1-16,22-1 15,-22-21 1,0 22 0,43-1-16,-22-21 0,-21 0 15,21 0 1,1 0 0,-1 0-1,1 0-15,-1 0 16,1 0-16,-1-21 15,1 21-15,-1 0 16,1-22 0,-1 22-1,1-21-15,-1 21 32,22-22-32,0 1 15</inkml:trace>
  <inkml:trace contextRef="#ctx0" brushRef="#br1" timeOffset="-110896.73">10655 8724 0,'0'-21'109,"21"21"-93,1 0-16,-1 0 15,22 0-15,0 0 16,-21 0-16,42 0 15,-20 0-15,20 21 16,22-21 0,-64 0-16,21 0 0,0 0 15,0 0-15,0 0 16,-22 0 0,1 0-16,-1 0 15,-21-21 1,22 21-1,0 0 32</inkml:trace>
  <inkml:trace contextRef="#ctx0" brushRef="#br1" timeOffset="-109898.73">10719 9004 0,'22'0'0,"-1"0"109,1 0-93,-1 0 0,22 0-1,-21 0-15,-1 0 0,23 0 16,-1 0-16,-22 0 16,1 0-16,21 0 15,0 0-15,0 0 16,-22-21-1,1 21-15,-1 0 0,1 0 16,-1 0 15,1-22-15,-1 22 46,1 0-30,-1 0-1,1 0-15,0 0 30</inkml:trace>
  <inkml:trace contextRef="#ctx0" brushRef="#br1" timeOffset="-64174.73">12075 8358 0,'43'0'156,"0"-21"-156,-21 21 16,0 0-16,21-22 15,0 1-15,-22-1 16,65 1 0,-43 21-1,-21 0-15,-22-22 0,43 22 16,-22 0-1,22 22 1,-43-1 15,0 1-31,0-1 16,0 1 0,0-1 15,-21-21-31,-1 22 15,1-1-15,-44 22 32,44-21-32,-22-22 15,43 22-15,-43-1 16,21-21-16,1 0 16,-22 43-1,21-21 1,44-22 78,-1 0-79,1-22-15,-1 22 16,1-21-1,-1 21-15,22 0 16,-43-22-16,86 1 47,-64 21-31,-1 0-16,1 0 46,-22 21 1,-22 1-31,1-22 0,21 21-16,-22 1 15,1-1 1,-1-21-16,1 43 15,-1-21-15,1-1 16,-1-21-16,1 0 16,21 22-16,-22-22 15,1 21 1,-1-21 0,22 22-1,-21-22 1,-1 21-1,1 1 17,-1-22-17,22 21 1,-22-21 0,1 22 30,-1-22-30,22-22 125,22 22-63</inkml:trace>
  <inkml:trace contextRef="#ctx0" brushRef="#br1" timeOffset="-60930.73">13281 8380 0,'64'-43'94,"-42"21"-79,-1 1-15,1-1 16,-1 22-16,23-43 16,-1 0-1,-22 22-15,-21-1 16,0 1 0,0-1-1,0-21 16,-21 43-15,-1 0-16,-64 0 47,43 0-31,21 0-16,1 22 15,-22-1 1,21 1-16,-42 64 15,42-43 1,1-22-16,-1 1 16,22 21-16,0-22 15,0 22 17,0-21-1,22-22 16,-1 0-32,1 0 1,-1 0-16,87 0 31,-87 0-31,1-22 16,-1 22-16,22 0 15,-21 0-15,21-21 32,-21 21-17,-1-22 32,-21 1-31,0-1 78,0 44-32,-43-1-15,43 1-47,-21-22 0,21 21 16,-22-21-1,-21 87 32,43-66-47,0 1 31,-22-22-15,22 21 0,0 1-1,0-1 1,0 1-1,0-1 1,0 1 0,-21-22 15,21 21-15,0 1-1,0-1 1,0 1 15,-22-1-15,1 1-1,21-1-15,-22 22 32,22 0-32,0-21 15,-21 0-15,21 21 16,-22 0-1,1 43 17,21-65-17,-22 1-15,22-1 16,0 22 0,0-21-1,0-1 32,22-21 0</inkml:trace>
  <inkml:trace contextRef="#ctx0" brushRef="#br1" timeOffset="-60324.73">13733 8531 0,'-22'21'31</inkml:trace>
  <inkml:trace contextRef="#ctx0" brushRef="#br1" timeOffset="-57482.73">14357 8294 0,'0'-22'62,"22"22"-46,-1 0-1,1-21-15,-1-1 16,108-42 0,-86 64-16,22-22 15,-22 1-15,-21 21 16,21-22-16,0 22 16,-22 0-16,1 0 15,21 0-15,-22 0 16,22 22-16,-21-22 15,-22 21 1,0 1-16,0-1 31,0 1-31,0-1 0,0 1 16,-22-22-16,1 21 16,-1-21-16,1 43 15,-22-43-15,0 43 16,21-21-1,1-1-15,-1 1 0,-21-1 16,43 1 0,-22-22-16,1 22 15,42-22 48,1-22-48,21 22 1,0-22 0,-21 22-16,21-21 0,43 21 31,-65 0-31,22 0 0,-21 0 16,-1 0-16,1 0 15,-1 0-15,-21 21 16,0 1-16,0 0 31,0-1 0,-43 1-15,22-22-16,-22 21 0,21-21 16,-21 43-16,22-21 15,-1-22-15,-21 21 16,22-21-16,-1 22 15,1-22-15,-1 0 0,22 21 16,-21-21-16,-1 0 16,0 22 15,1-22-15,-1 0-1,-21 0 1,43 21-1,-21-21 1</inkml:trace>
  <inkml:trace contextRef="#ctx0" brushRef="#br1" timeOffset="-55564.73">15864 7799 0,'-22'0'47,"1"0"-32,-1 0-15,-21 0 16,22 0-1,-22 21-15,21 1 16,-21-1-16,22 1 16,-1 21-16,-21-43 15,0 64-15,21-42 16,-21-1-16,43 1 0,-43 0 16,0 64-1,0 21 1,22-64-16,-1 0 15,1 0-15,-1 22 16,1 0-16,21-22 0,-22 21 16,22-42-16,0 21 15,0 0-15,0-22 16,0 44-16,22-44 16,-22 22-16,0-21 15,43 0-15,0-1 16,-22-21-16,1 0 15,-1 0-15,22 0 16,-21 0-16,-1 0 16,1 0-16,-1 0 15,1-43-15,21 43 0,-22-22 16,1 1-16,21-1 16,-21 22-16,21-43 15,-22 43-15,1-43 16,21 0-1,-43 22 1,0-1 0,0 1-16,-22 21 15,1-22-15,21 1 16,-43 21 0,21-22-1,1 1-15,-22 21 16,-1 0-1,23 0 1,-1 0-16,-21 0 0,22 0 16,-1 0-16,-21 0 15,0 0 1,22 0 0,-22 0-1,21 0-15,1 21 16,-1-21-1,1 0 1,21 22 0,-22-22-16,44 0 62</inkml:trace>
  <inkml:trace contextRef="#ctx0" brushRef="#br1" timeOffset="-53827.73">17026 7756 0,'0'21'62,"-21"-21"-62,21 22 16,-22 21 0,1-43-16,-1 43 15,-21-22-15,-86 152 32,86-130-32,0-43 15,21 43-15,1-43 16,-1 21-16,1 1 15,-1-22-15,1 21 16,21 1-16,-22-22 0,22 21 16,0 1-1,-21-22-15,-1 21 16,1 22 0,21-21-1,-22-22 1,22 43-16,-22-22 31,1-21-15,21 22-1,0 0 1,-22-1 15,22 1 16,22-22 0,21 0 0,-21 0-32,-1 0 1,1 0-16,-1 0 16,1 0-16,21 0 0,0 0 15,43 0-15,-43 0 16,43 0-16,-21-22 16,21 1-16,64 21 31,-85 0-31,-44 0 0,44 0 15,-22 21-15,0-21 16,0 0 0,22 0-16,-1 22 0,44-1 15,-43 1-15,-1-22 16,1 21-16,-22 1 16,-22-1-16,22-21 15,0 0-15,22 22 31,-44-22 1,-21-22 30,-21 22 48</inkml:trace>
  <inkml:trace contextRef="#ctx0" brushRef="#br1" timeOffset="-51550.73">17220 8035 0,'21'0'0,"1"-21"0,0 21 15,-1 0-15,1-22 16,-1 22 0,65-21-1,-64 21 1,21 21-16,-22-21 16,1 22-1,21-1 1,-43 1-1,21-22-15,-21 22 0,0-1 16,0 1 0,-64 42 15,42-42-15,1-22-16,-22 21 0,21 1 15,-21-1-15,0 1 16,22-22-1,-1 21 1,-21-21-16,21 22 31,1-1 16,42-21 0,1 0-31,21 0-1,-21 0-15,42-43 16,-42 22-16,21 21 16,0 0-16,0-22 15,0 22 1,-22 0-16,1 0 15,-1 0-15,1 0 16,-22-21-16,21 21 16,1 0-16,0 0 31,-1 0-15,-21-22-1,22 22 16,-1 0-31,1-21 63</inkml:trace>
  <inkml:trace contextRef="#ctx0" brushRef="#br1" timeOffset="-49935.73">18361 7648 0,'-22'22'62,"1"-1"-46,-22-21-16,21 43 16,1-21-16,-22 21 15,21-22-15,-21 1 16,21 21-16,-21 0 0,22 0 16,-1-22-16,1 1 15,-22 21-15,43-21 16,0-1-16,-22 1 15,22-1 1,0 1-16,0-1 16,22 1 15,-1-22 0,1 0-31,-1 0 16,1 0-1,-1 0-15,1 0 16,21 0-16,-21 0 16,21-22-16,0 22 0,0 0 15,-22-43-15,22 43 16,-21-21-16,-1-1 16,22 22-16,0-43 15,-21 21-15,21 1 16,-21-1-16,-22 1 0,21 21 15,-21-22-15,0 1 16,0-1 0,-21 22-1,-1-21 1,0-1-16,-21 22 16,22 0-16,-1 0 15,1 0-15,-22 0 16,21 0-1,1 0-15,-22 0 16,21 0-16,1 0 0,-1 22 31,-21-1-31,22-21 16,-1 22 0,0-22-1,22 21-15,-21-21 16,-1 22-1,1-22 17,21 21-32,-22-21 15,1 0-15,21 22 78,21-22-78,1 0 16,-1 0 0,1 0-16,-22-22 15,21 22-15,23 0 16,-23 0-16,1 0 0,21 0 16,-22-21-16,1 21 15,-1 0-15</inkml:trace>
  <inkml:trace contextRef="#ctx0" brushRef="#br1" timeOffset="-49192.73">18920 8143 0,'0'-21'47,"0"-1"-32</inkml:trace>
  <inkml:trace contextRef="#ctx0" brushRef="#br1" timeOffset="-46027.73">19566 7863 0,'0'-21'62,"-43"21"-46,22 0 0,-22 0-1,0 0-15,-1 21 16,23-21-16,-44 22 16,-21-22-16,43 21 0,0 22 15,0-43-15,0 0 16,0 22-16,21-1 15,1-21-15,-1 0 16,1 22 0,21-1 31,0 1-16,21-22-16,-21 22 1,0-1 0,22-21 15,-22 43-31,21-21 16,1-1 15,-22 1-16,0-1 1,0 1 0,0-1-1,0 1 32,0-1-16,0 1 48,22-65 30,-1 21-93,1-21-16,-1 22 0,1-22 15,21 0-15,0 21 16,0-21-16,-22 21 15,1-21-15,42 22 16,-42-1-16,-1 1 0,23 21 16,-1 0-1,-22 0 1,1 0 0,-22 21-1,21-21-15,-21 22 16,22-1-1,-1 1 1,-21-1 0,22 1-16,-1 0 15,-21-1-15,0 1 0,22-1 16,-22 1-16,0 21 16,0-22 15,-22 1-31,1-1 15,-1 1-15,1-22 16,21 21-16,-22-21 16,1 0-16,21 22 15,-22-1-15,1-21 16,-1 0-16,22 22 0,-21-22 16,-1 21-1,0-21 1,1 0-1,21 22-15,-22-22 16,22 21 0,-21-21-1,-1 0 1,1 0 0,21 22-16,-22-22 15,1 0 1,-1 0 15,1 0-31,21 22 78</inkml:trace>
  <inkml:trace contextRef="#ctx0" brushRef="#br1" timeOffset="-45312.73">18576 8294 0,'22'0'63,"-22"21"-32,0 1 16</inkml:trace>
  <inkml:trace contextRef="#ctx0" brushRef="#br1" timeOffset="-44032.73">19738 7885 0,'22'0'31,"-22"-22"-15,21 22-16,1 0 15,0 0-15,-1 0 0,1-21 16,21 21-16,-22-22 16,1 22-16,21 0 15,-22 0 1,1 0-16,-1 0 31,-21 22 16,0-1-47,0 1 31,0 21-15,-21-43 0,21 21-16,0 1 15,0-1-15,0 22 16,0 87-1,0-109-15,0 1 16,0 21-16,0-22 16,0 1-16,0-1 15,0 1-15,-22-1 16,22 1-16,0-1 16,0 22-1,0-21 1,0 0-1,0-1-15,22 1 0,-22-1 16,0 1-16,21 21 16,-21-22-1,22-21 1,-22 22 0</inkml:trace>
  <inkml:trace contextRef="#ctx0" brushRef="#br1" timeOffset="-42913.73">20341 7648 0,'0'22'78,"0"-1"-78,0 1 16,0-1 15,0 1-16,0-1-15,22-21 0,-1 22 16,1-22 0,-1 0-1,1 0 1,-1 0 0,-21 21-1,22-21-15,-1 0 16,1 0 31,-1-21-32,-21-1 1,0 1 15,0-1-15,-21 1-1,21-1-15,-22 1 32,22-1-17,-21 22 1,-1-22 0,1 22-16,21-21 15,-22 21 1,1 0-16,-1 0 31,1 0 16</inkml:trace>
  <inkml:trace contextRef="#ctx0" brushRef="#br1" timeOffset="-38776.73">559 10619 0,'22'0'31,"-1"0"-31,-21 21 15,0 1 32,0-1-31,0 1-16,0-1 16,0 1-16,0 42 15,0-21-15,0 22 16,0-1-16,0 23 15,22-23-15,-1 44 16,1-22-16,-1 0 0,1 43 16,-22-64-16,21-1 15,-21 1-15,22-1 16,0-21-16,-22 1 16,0-1-16,21 0 31,-21-22-31,0 1 0,0-1 31,22-21 16,-22-21 31</inkml:trace>
  <inkml:trace contextRef="#ctx0" brushRef="#br1" timeOffset="-37855.73">236 12039 0,'43'0'15,"-21"0"16,-22 22 1,21-22-32,1 0 15,0 0 1,-1 0-16,1 0 16,-1 0-16,22-22 15,0 22-15,0 0 16,0 0-16,22 0 0,-22-21 15,22 21-15,-22 0 16,-22 0-16,22 0 16,-21 0-16,21 0 15,0-22-15,-22 22 16,1 0-16,-1 0 0,1 0 16,-1 0-1,1 0 16,-1 0 32,1 0-16,-1-21-16</inkml:trace>
  <inkml:trace contextRef="#ctx0" brushRef="#br1" timeOffset="-36723.73">279 10619 0,'-21'21'47,"42"-21"31,1 0-62,-1 0-16,1 0 16,0 0-16,-1 0 15,22 0-15,0-21 16,0 21-16,0-22 0,22 0 16,-22 22-16,-22-21 15,22 21-15,-21 0 16,0 0-16,-1-22 15,22 22 1,-21 0 0,-1 0-1,1 0 17,-1 0-1,1 0 16</inkml:trace>
  <inkml:trace contextRef="#ctx0" brushRef="#br1" timeOffset="-34288.73">1614 11566 0,'0'21'63,"0"1"-48,0-1 1,0 1 0,22-1-1,-1-21-15,-21 43 16,0-21 15,0-1 0,-21-21 63,21-21-47,0-1-31,-22 1-16,22-1 15,0-21-15,0 0 16,0 0-16,22 22 15,-22-1-15,21-43 16,22-21 0,-21 43-1,21 22 1,0 21-16,-22 0 16,1 0-1,-1 0-15,22 0 16,-21 0-16,-1 0 0,1 21 15,-1 1-15,-21-1 16,22-21-16,-22 22 16,22-22-16,-1 0 15,-21 21-15,22 1 16,-22-1 0,0 1-16,0 0 31,0-1-16,0 1 1,-22-22-16,1 21 16,-1-21-16,0 43 15,1-43-15,-130 108 47,130-87-47,-22-21 0,43 22 16,-22-1-16,1-21 15,21 22 17,0-44 61,21 1-77,22 21 0,-21-22-1,-1 22-15,22-21 0,-21 21 16,-1 0-16,65-22 31,-64 22-31,21 0 0,0 0 16,0 22-16,0-22 15,22 21-15,-1 1 0,22-1 16,1 22-16,20 0 16,-42 22-16,42-22 15,-64-21-15,0 21 16,1-22-16,-1 1 16,-43 21-16,21-22 0,-21 1 15,0-1 1,-21-21-16,21 43 15,-22-43-15,1 0 16,-1 22-16,0-1 16,1-21-16,-1 0 15,1 22-15,-1-22 0,1 22 16,-1-22-16,1 0 16,-1 0-16,-21 0 31,0 0-16,22 0-15,-1 0 16,1-22-16,-1 0 16,1 22-1,-1-21-15,0-1 16,22 1-16,-43-1 0,22 22 16,-1-21-1,1 21 1,21-22-16,-22 22 15,1-21 1,-1 21 0,22-22-1,-21 22-15,-22-21 32,21-1-32,1 22 0,-22 0 15,0-21-15,-87-22 31,87 21-31,22 1 16,-22-1-16,21 1 16,1 21-16,21-22 0,-22 22 31,22-22-31,-21 22 31,-1 0-15,1 0-1,-1-21 79,22-1-31,22 22-1,-1 0-62,1 0 16,-1 0-16</inkml:trace>
  <inkml:trace contextRef="#ctx0" brushRef="#br1" timeOffset="-32876.73">3422 11307 0,'-43'0'16,"22"22"-16,-22-1 16,-1-21-16,1 22 15,22-1-15,-22-21 16,21 22-16,1-1 15,-22 1-15,43 0 16,-22-1-16,1 1 16,21-1-1,0 1-15,0-1 32,21-21-17,-21 22 1,22-22 15,21 0-15,-43 21-1,21-21-15,1 22 0,-1-22 16,22 21-16,-21-21 16,-1 22-16,23-22 15,-1 21-15,-22 1 16,1-22-16,-1 21 0,1 1 15,21-22-15,0 0 16,-22 0 0,1 21-16,-1-21 15,22 0 1,-21 22-16,64-22 47,-64 0-47,-1 0 31,-21-22 0,22 22-15,-22-21 15</inkml:trace>
  <inkml:trace contextRef="#ctx0" brushRef="#br1" timeOffset="-31901.73">4563 11480 0,'-22'0'16,"1"0"0,42 0 62,1 0-63,21 0 1,0 0-16,-21 0 16,-1 0-16,22 0 15,22 0-15,-44 0 16,22 0-16,-21 0 0,21 0 15,21 0-15,-20 0 16,-1 0-16,0 0 16,-22 0-16,22-22 15,0 22-15,-21 0 0,-1 0 16,1 0-16,-1-22 16,1 22 15,-1 0-16,1 0 48</inkml:trace>
  <inkml:trace contextRef="#ctx0" brushRef="#br1" timeOffset="-30717.73">4498 11802 0,'22'0'63,"-1"0"-32,1 0-31,0 0 16,-1 0-16,1 22 0,-1-22 15,44 0-15,-22 0 16,0 0-16,21 0 16,-21 0-16,0 0 15,0 0-15,1 0 0,-1 0 16,0 0-16,0 0 15,-22 0 1,1 0 0,-1 0-1,-21-22-15,22 22 0,-1 0 32,-21-21-17,22 21-15,-1 0 31,1 0 32,-44 0 62</inkml:trace>
  <inkml:trace contextRef="#ctx0" brushRef="#br1" timeOffset="-23234.73">6350 10597 0,'-22'0'31,"22"22"31,0-1-62,0 1 16,0-1 0,0 22-16,0-21 15,0 21-15,0-22 16,0 44-16,0-22 0,-21-22 16,21 1-16,0 21 15,0-21-15,-22-1 16,0 1-16,22-1 15,0 1 1,0-1-16,0 1 16,0-1 15,22-21 0,0 0-15,21-21-1,-22 21 1,1-22-16,21 1 16,-22 21-16,1-22 0,21 1 15,-43-1-15,21 1 16,1-1-16,-1 22 16,1-22-16,-1 1 15,1 21 16,-1-22-31,-21 1 32,0-1-1,0 1-31,0-1 31,0 1 0,0 42 16,-21 1-31,-1-1 0,22 1-16,0-1 15,-21-21-15,-1 43 16,1-21-16,-1 0 15,1-1-15,21 1 16,-22 21-16,1-43 16,21 21-16,0 1 0,0-1 15,-22 1-15,22-1 16,0 1 0,-21-22-1,21 21-15,0 1 16,0-1-1,0 1 1,0-1 0,0 1-1,0-1 1,0 1 0,0-44 62,21 22-63,1-21-15</inkml:trace>
  <inkml:trace contextRef="#ctx0" brushRef="#br1" timeOffset="-21888.73">6845 10662 0,'0'21'31,"0"1"-15,0 21 0,0-22-1,0 22-15,0-21 16,-22-1-16,22 22 16,-21-21-16,21 21 15,-22 0-15,1 0 16,21 0-1,0-21-15,0 42 16,0-42 0,0-1-1,43 1 1,-22-1-16,1 1 16,-1-22-16,22 0 15,0 21-15,0 1 16,0-22-16,-21 0 15,-1 0-15,1-22 16,0 22-16,-1-21 16,1-1-1,-1 1 1,-21-1 0,22 22-16,-22-21 15,0-1-15,0 1 16,0-1-1,0 1 17,0-1-1,0 1-31,-22 42 62,22 1-46,-21-22 0,21 43-16,0-22 15,-22 1 1,22-1-16,-21 22 0,-1-21 16,22-1-1,0 1-15,-22 21 16,22-22-1,0 1-15,0-1 16,0 1-16,0 0 31,0-1-31,0 1 32,0-1-1,0 1 31,-21-22-15,-1 0 0</inkml:trace>
  <inkml:trace contextRef="#ctx0" brushRef="#br1" timeOffset="-20890.73">7555 11114 0,'-22'21'15,"1"1"-15,-22 21 16,43-22-16,-43 1 15,43 21-15,-22 0 16,22-22-16,-21-21 0,21 22 16,-22-1-16,22 1 15,0-1 1,0 1 15,0 0-15,22-22 46,-1 0-46,1 0-16,-1 0 16,22 0-1,-43-44-15,22 44 16,-1-43-16,23 43 15,-23-43-15,1 22 0,-22-1 16,43-21-16,-43 22 16,21-1-16,1 1 15,-22-1-15,0 1 16,0-1-16,0 1 16,0-22 30,0 0-30,-22 43-16,1-22 16,-1 22 15,1 0-31,-1 0 16,1 0-16,-1 0 15,-21 0 16,21 0-15</inkml:trace>
  <inkml:trace contextRef="#ctx0" brushRef="#br1" timeOffset="-19424.73">9191 10662 0,'-22'0'46,"1"21"-30,-1-21-16,1 43 16,-1-21-16,-42 21 15,21-22-15,0 22 0,0 0 16,-22 0-16,22 0 16,0 1-16,0-1 15,0-22-15,21 22 16,-21 0-16,22 0 15,-22-21-15,43-1 0,-22 1 16,22-1-16,-21-21 16,-1 22-1,1-1 1,21 1 0,0-1 30,-22-21-30,22 22 31,22-22-16,-1 0-15,1 0-16,-1 0 0,1-22 15,-1 22-15,44-21 16,-44 21-16,1-22 16,21 22-16,0 0 15,-22-21-15,1 21 0,21 0 16,0 0-16,0 0 16,-21 21-16,21-21 15,0 0-15,-22 0 16,1 0-16,21 0 15,-22 0-15,22 0 16,0 0-16,1 0 16,-1 0-16,0 0 15,-22 0-15,44 0 16,-44 0-16,22 0 16,-21-21-16,-1 21 15</inkml:trace>
  <inkml:trace contextRef="#ctx0" brushRef="#br1" timeOffset="-16744.73">9578 11092 0,'43'0'78,"-21"0"-62,21 0-16,-21 0 15,21 0-15,21-21 16,-21-1-16,0 22 0,22 0 16,-22 0-16,0 0 15,-22 0-15,23 0 16,-23-21-16,1 21 15,-1 0 1,1 0 0,-22-22-1,21 22 1,1 0 15,-1-22 16</inkml:trace>
  <inkml:trace contextRef="#ctx0" brushRef="#br1" timeOffset="-15916.731">10353 10683 0,'22'0'32,"-22"22"30,21-1-62,-21 1 16,0 42-1,22-21 1,-22-21 0,0-1-1,0 1 1,0-1-16,0 1 15,0-1 1,0 1 0,0 0 15,21-1-31,-21 1 16,22 21 15,-1-43-31,-21 43 15,22-43 1,-22 21-16,22 1 31,-1-1 16</inkml:trace>
  <inkml:trace contextRef="#ctx0" brushRef="#br1" timeOffset="-14677.731">10612 10726 0,'21'0'63,"1"0"-63,-22-21 15,21 21-15,22 0 16,-21-22-16,21 1 15,21-1-15,1-21 16,0 21-16,-22 22 16,0 0-16,0-21 0,0 21 15,-22 0-15,1 0 16,-1 0-16,1 0 16,-1 21-16,-21 23 15,22-23 1,-22 1-1,0-1 1,0 1-16,0-1 16,-22 22-1,1-43-15,-1 22 0,1-1 16,-22 1-16,21-1 16,1-21-16,-22 43 15,21-43 1,1 22-16,-109 42 31,87-42-31,43 0 16,-21-1-16,-1 1 15,1-22 17,21 21 46,21-21-63,1 0 1,-1 0-16,-21-21 16,43 21-16,-21-22 15,21 1-15,0 21 16,22-22-16,-22 0 0,0 22 15,21 0-15,-21-21 16,0 21-16,0 0 16,-21 0-16,0-22 15,-1 22-15,1 0 16,-1 0-16,1 0 16,-1 0-16,1 0 15,-1 0-15,1 0 16,-1 0-16,1 0 15,-1 0 1,1 0 31</inkml:trace>
  <inkml:trace contextRef="#ctx0" brushRef="#br1" timeOffset="-13548.731">11752 10489 0,'0'22'79,"0"-1"-64,0 1-15,0-1 16,0 1-16,0 0 0,0-1 15,0 1 1,0-1-16,0 1 16,0-1 15,44 1-31,-23-22 0,22 0 16,-21 0-16,42 21 15,-42-21-15,21 0 16,-22 0-16,22 0 15,-21 0-15,-1 0 16,1-21-16,-22-1 16,21 22-1,-21-21 1,0-1-16,0 1 16,0-1-1,0 1 1,0-1-16,0 0 15,-21 1 1,-1 21 0,1-22-1,21 1-15,-22 21 0,-21-22 16,22 22-16,-1 0 16,-21 0-16,22 0 15,-1-21-15,-21 21 16,22 0-16,-1 0 0,1 0 15,-1 0 1,0 21 15,1-21-31,-1 0 32,22 22-32,-21-1 15,21 1 16,-22-22-15,1 0-16,21 21 31,-22-21-15</inkml:trace>
  <inkml:trace contextRef="#ctx0" brushRef="#br1" timeOffset="-12680.731">12054 10123 0,'-22'0'15,"1"22"-15,-1-1 16,22 1-1,0 0 1,-21-1-16,21 1 16,0-1-16,0 1 15,0-1 17,21-21-17,22 0 1,65 0 31,-87 0-47,1 0 0,21 0 15,-21 0-15,-1 0 16,1 0 0,-22-21-1,0-1-15,0 1 16,0-1-16,0 1 15,0-1 1,0 0-16,-22 22 16,22-21-16,-21 21 15,-1-22 1,1 22-16,-1-21 16,0 21-16,1 0 15,-1 0-15,-21 0 16,22 0-1,-1 0 1,1 0 0,-1 0-1,22 21 48</inkml:trace>
  <inkml:trace contextRef="#ctx0" brushRef="#br1" timeOffset="-10917.731">5962 11845 0,'22'22'78,"-1"-22"-78,1 0 15,-1 0-15,22 0 16,22 0-16,-22 0 16,21 0-16,23 0 15,-23 0-15,22 0 0,0 0 16,22-22-16,-43 1 15,21 21-15,0 0 16,0-22-16,43 1 16,-43 21-16,43-22 15,22 22-15,-22-21 0,43 21 16,22 0-16,-22 43 16,-64-43-16,21 43 15,-43-43-15,0 0 16,43 21-16,-43-21 15,44 0-15,-23 0 16,-21 22-16,108 0 0,-86-1 16,42 1-16,-20-22 15,-23 21-15,-21 1 16,43 21-16,-42-43 16,-1 0-16,0 21 15,0-21-15,0 0 16,43 0-1,-86 0-15,0 0 0,0 0 16,0 0-16,22 0 16,-44 0-16,22 0 0,1 0 15,-1 0-15,0 0 16,-22-21-16,1 21 16,21 0-16,-22 0 15,22-22-15,0 1 16,0-1-16,22 22 0,0 0 15,42-21-15,-42-1 16,21 22-16,0-21 16,-21-1-16,-1 22 15,1 0-15,-1 0 0,-21 0 16,0 0-16,0-22 16,22 1-16,-22-1 15,43 1-15,-43-1 16,22 22-16,-22-21 15,21 21-15,-21-22 16,22 22-16,-22 0 0,-43-21 16,22-1-1,-22 1 1,0-1 31,-43 22 47,21 0-79,0 0 1,1 0-16</inkml:trace>
  <inkml:trace contextRef="#ctx0" brushRef="#br1" timeOffset="-6438.73">7555 12362 0,'0'-21'47,"0"42"31,0 1-78,-22-1 15,1 22 1,21-21-16,0-1 16,-22 22-16,22-21 15,-21 21-15,21 0 16,-22-22-16,1-21 16,21 43-16,0-21 15,-22-22-15,22 43 16,0-21-1,-21-22 1,21 21-16,-22 1 47,22-1-16,-21 1 0</inkml:trace>
  <inkml:trace contextRef="#ctx0" brushRef="#br1" timeOffset="-4984.73">8179 12211 0,'-43'0'94,"0"0"-78,22 22-1,-44-1-15,22 44 16,21-65-16,-21 22 0,0 21 16,22-22-16,-22 22 15,21-43-15,1 22 16,21-1-16,-22 1 15,22-1-15,-21-21 0,21 22 16,-22-1 0,22 1-1,0-1-15,0 1 16,0-1 0,0 1-1,22-22 1,-22 21-1,21 1 1,-21 0-16,22-22 16,-1 0-1,1 21-15,-1-21 0,22 0 16,-21 0-16,21 22 16,22-22-16,-22 0 15,0 0-15,-22 0 0,1 0 16,21 0-16,-22 0 15,1 0-15,-22-22 16,21 22-16,-21-21 16,22-1-1,-22 0-15,21 1 32,1 21-32,-22-22 31,0 1-16,0-1 1,-22 22-16,1 0 16,-1-21-1,1 21 1,-1 0 0,-21 0-16,22 0 15,-1 0-15,-21 0 16,0 0-1,22 0 1,-1 0-16,0 0 16,1 0-16,-1 0 31,1 0 0,-1 21 16,22 1-16</inkml:trace>
  <inkml:trace contextRef="#ctx0" brushRef="#br1" timeOffset="-3628.73">9557 12341 0,'0'-22'16,"0"44"77,0-1-77,-22 1-16,-21 21 16,43-22-16,-43 22 15,22-21-15,-22 21 0,21-22 16,1 1-16,-22 42 16,21-42-16,-21-1 15,21 44-15,-21-65 16,22 43-16,-1-21 15,1-22-15,-1 43 16,-21-22-16,22 1 0,-1 21 16,1-43-16,-1 0 15,22 21-15,-21-21 16,-1 0 0,22 22 46,22-22-15,-1 0-31,130 0 15,-87-22-31,-42 22 15,21 0-15,-21 0 16,21 0-16,0 0 16,-22 0-16,22 0 15,0 0-15,22 22 16,-44-22-16,22 0 16,22 21-16,-43-21 15,-1 0-15,1 0 16,-1 0-16,1 0 15,-1-21 64</inkml:trace>
  <inkml:trace contextRef="#ctx0" brushRef="#br1" timeOffset="-2637.73">10203 12513 0,'-22'0'32,"1"0"-32,-1 0 15,1 21-15,-1 1 16,0-1 0,22 1-16,-21-1 15,21 1-15,-22-1 16,22 1-16,0-1 15,0 1-15,0 0 16,0-1 0,0 1-16,0-1 31,22-21-31,-1 0 16,1 0-1,0 0-15,-1 0 16,1 0-16,-1 0 15,1 0-15,-1 0 16,22 0-16,-21 0 0,-1 0 16,1 0-16,-1 0 15,1-21 1,-22-1-16,21 22 16,-21-21-16,0-1 15,22 22 1,-22-22-16,0 1 15,0-1 1,0 1-16,-22-22 47,22 21-47,-21 1 0,-1 21 16,1-22-1,-1 22-15,1 0 16,-1 0-16,1 0 0,-22 0 15,21 0 17,1 0-32,-1 0 15,1 0 1,-1 0 31</inkml:trace>
  <inkml:trace contextRef="#ctx0" brushRef="#br1" timeOffset="-1781.73">10784 12341 0,'-22'0'16,"1"0"-1,-1 21-15,-21 1 16,22-1 0,21 1-16,-22-22 15,22 21-15,0 1 31,0-1-15,0 1 0,0-1-1,22-21 1,-22 22 0,21-22-16,1 0 15,-1 0 1,1 0-16,-1 0 15,1 0-15,-1 0 16,1 0 0,-1-22-1,1 22 1,-22-21 0,0-1-16,0 1 31,0-1-16,-22 22-15,22-21 16,-21-1-16,-22 22 16,43-21-16,-43 21 15,21 0-15,1-22 16,-22 22-16,0 0 16,21 0-16,1 0 15,-22 0-15,21 22 16</inkml:trace>
  <inkml:trace contextRef="#ctx0" brushRef="#br1" timeOffset="-677.73">13130 11867 0,'22'0'63,"-1"0"-63,1 0 15,-1 0-15,22 0 16,0 0-16,-21 0 16,21 0-16,0 0 15,0 0-15,0 0 16,0 0-16,0 0 0,-21 0 16,42 22-16,-21-22 15,0 0-15,-21 0 16,21 0-16,0 0 15,-22 21-15,1-21 16,0 0-16</inkml:trace>
  <inkml:trace contextRef="#ctx0" brushRef="#br1" timeOffset="229.269">13302 12254 0,'22'0'110,"-1"0"-110,1 0 15,21 0-15,-22 0 16,1 0-16,21-21 0,0 21 16,22 0-16,-22 0 15,21 0-15,-21 0 16,22 0-16,-22 0 15,22 0-15,-22 0 16,0 0-16,0 0 0,21 0 16,-42 0-16,-1 0 15,1 0-15,-1 0 16,1 0 0,-1 0 30,-42 0 64</inkml:trace>
  <inkml:trace contextRef="#ctx0" brushRef="#br1" timeOffset="4658.269">15412 11996 0,'0'-21'16,"21"-1"-1,1 1-15,-1-1 16,1 1-16,21-1 16,22 0-16,-22-21 15,0 43-15,0-21 0,21 21 16,-21-22-16,22 1 15,-22 21-15,-22 0 16,1 0-16,0 21 16,-1-21-16,1 22 0,-22-1 15,21-21-15,-21 22 16,22-1 0,-22 1-1,0 0-15,-22-1 16,22 22-1,-21-43-15,-1 0 16,22 22-16,-21-1 16,-1 1-16,0-22 15,1 43-15,-1-43 16,1 21-16,-1 1 16,1-1-16,-1-21 15,-42 86 32,21-43-47,21-21 0,1 21 16,-1 0-16,1 0 15,21-21-15,-22-1 16,1 1 0,21-1-16,0-42 109,21 21-109,1 0 16,-1-22-1,22 1-15,0 21 16,-21-22-16,-1 1 15,44 21-15,-44-22 0,1 1 16,21 21-16,-22-22 16,1 22-16,21-21 15,0 21 1,-21 0 0,-1 0-16,1 0 0,-1-22 15,1 22-15,-22-22 16,43 22-16,-22 0 15,1 0-15,-1 0 16,1 0 0,-1 0-1,1 0 1,-1 0-16,1 0 16,-1 0 30,-21 22 1</inkml:trace>
  <inkml:trace contextRef="#ctx0" brushRef="#br1" timeOffset="5721.269">16639 11695 0,'21'0'63,"22"0"-48,-21 0-15,-1 0 16,1 0-16,-1 0 15,1 0-15,21 0 16,0 0-16,-21 0 0,-1 0 16,22-22-16,0 22 15,-21 0-15,-1 0 16,1 0 0,-1 0-1,1 0 1,-22 22 31,-22-1-32,22 1-15,0-1 16,-21 1-16,21-1 16,-22 1-16,1-1 15,21 1-15,-43 21 16,43-21-16,-43-1 15,43 1-15,0 42 16,-22-42-16,22-1 0,-21 22 16,21-21-16,0-1 15,0 22-15,0 0 16,0-21-16,0 0 16,0-1-16,0 1 15,0-1-15,0 1 16,21-22 93,1 0-78</inkml:trace>
  <inkml:trace contextRef="#ctx0" brushRef="#br1" timeOffset="6244.269">17973 11953 0,'-21'0'31,"-1"0"16,1 0-16,-1 0 16,1 0-32</inkml:trace>
  <inkml:trace contextRef="#ctx0" brushRef="#br1" timeOffset="7985.269">18942 11695 0,'-22'0'47,"-21"0"-16,22 0-15,-1 0-16,1 0 0,-1 21 16,1-21-16,-1 0 15,1 0-15,-22 0 16,21 22-16,1-22 15,-1 0 1,1 0 0,21 21 46,0 1-46,0-1 15,0 1 0,21-1-31,-21 1 16,0 0 0,22-1-1,-22 1-15,21-1 16,-21 1 15,22-22 110,-1 0-110,22-22-15,-21 1-1,21-1-15,0 1 16,-22-1-16,22 0 15,0 1 1,-21 21 0,0 0-16,-1 0 15,1 0 17,-1 0-17,1 43 1,21-21-1,-43-1-15,21 1 16,1-1-16,-1 22 16,1 0-16,-22-21 15,0 21-15,0 0 16,0-22-16,0 1 16,-22-1-16,1-21 15,21 22-15,-22-22 16,1 0-16,-1 0 15,22 21-15,-43 1 16,22-22-16,-1 22 16,1-22-16,-1 0 15,0 21 1,1 1 0,-1-22-1,1 21 16,-1-21-15,1 0 0,-1 0-1,1 0 48</inkml:trace>
  <inkml:trace contextRef="#ctx0" brushRef="#br1" timeOffset="12204.27">20901 11135 0,'21'0'16,"-21"22"31,0-1-47,0 1 15,0-1-15,-21 22 16,21 0-16,-43 0 16,21 0-16,-21 44 15,22-44-15,-1 0 16,-107 129-1,86-108-15,0 44 16,-22-43-16,44 21 16,-22-22-16,21-21 15,22 0-15,-21 0 0,-1 1 16,22-1-16,-21-22 16,21 1-16,-22-1 15,22 1-15,0-1 31,22-21 48,-1-21-64,22-1-15,-21 22 16,21-21-16,0-1 15,0 1-15,0-1 16,0 22-16,22 0 16,-44-21-16,22 21 0,-21 0 15,42 0-15,-42 0 16,21 0-16,0 0 16,0 0-16,21 0 15,-20 0-15,-1 0 16,0 21-16,21-21 0,-21 0 15,-21 0-15,21 22 16,-22-22-16,1 0 16,-1 0-16,1 0 15,-1 0 32,1 0 16,-22-22-1</inkml:trace>
  <inkml:trace contextRef="#ctx0" brushRef="#br1" timeOffset="12948.27">20987 12104 0,'21'0'78,"1"0"-78,-1 0 16,1 0-16,21 0 0,0 0 15,0-22-15,0 22 16,0 0-16,0 0 16,0 0-16,0 0 15,-21 0-15,21 0 16,-22 0-16,1 0 0,0 0 16,-1 0-1,1-21 32,-1 21 47</inkml:trace>
  <inkml:trace contextRef="#ctx0" brushRef="#br1" timeOffset="13702.27">21869 11759 0,'0'22'94,"0"-1"-79,0 1-15,0-1 16,0 1-16,0 21 15,22 0 1,-1-21-16,1 21 16,-22 0-16,0 0 15,22-22-15,-1 1 16,-21 21-16,22-22 0,-1 1 16,1-22-16,-22 21 15,0 1-15,21 0 16,1-1-1,-22 1 1,0-1 0,21-21 62</inkml:trace>
  <inkml:trace contextRef="#ctx0" brushRef="#br1" timeOffset="15212.27">22214 11845 0,'0'-21'47,"0"-1"-32,21 22 1,-21-21 0,22-1-16,-1 22 15,-21-21-15,43 21 0,-21-22 16,21 1-16,0 21 16,0-22-16,-21 22 15,-1-21-15,22 21 16,-21 0-16,-1 0 15,1 21-15,-1-21 16,1 0 0,-22 22-16,21-1 15,1 1 17,-22-1-32,0 1 0,0-1 15,0 1-15,0-1 31,0 1-31,-22 0 16,1-1-16,-1 1 16,1-22-16,-1 21 15,1 1-15,-65 85 32,64-64-32,1-43 15,-22 43-15,21-43 16,1 0-16,21 22 15,-22-22-15,44 0 79,-1 0-64,1 0 1,-22-22-16,43 22 15,-22-21-15,22-1 16,-21 22-16,-1 0 16,1-21-16,-1 21 15,1-22-15,-1 22 16,1-21-16,21 21 16,0 0-16,0 0 15,-21 0 1,-1 0-1,1 0 32,-1-22 16</inkml:trace>
  <inkml:trace contextRef="#ctx0" brushRef="#br1" timeOffset="16190.27">23613 11630 0,'-22'0'16,"1"0"-1,-1 0 1,1 0-16,-1 43 16,1-43-16,-22 43 15,21-21-15,1-1 0,-1 1 16,1-1-16,-1 22 16,22-21-1,0 0 32,0-1-31,22-21-1,-1 0 1,1 0-16,-1 0 16,1 0-16,21 0 0,0 0 15,21 0-15,-42 0 16,21 0-16,0 0 15,65 22 1,-87-22 0,1 0-16,-1 0 0,1-22 15,-1 1 1,-21-1 0,0 0-1,0 1-15,0-1 16,0 1-16,0-1 15,-21 1 1,21-1 0,-22 22-16,1-21 15,-1 21-15,1 0 16,-1 0 0,1 0-16,-1 0 15,1 0-15,-1 0 16,1 0-16,-1 0 15,1 0 1,-1 0-16,0 21 16,1-21 15</inkml:trace>
  <inkml:trace contextRef="#ctx0" brushRef="#br1" timeOffset="17031.27">23591 11135 0,'0'22'32,"-21"-1"-17,21 1-15,0-1 16,0 1 0,0-1-1,0 1 1,0-1-16,43 1 0,-21-1 15,-1-21-15,22 0 16,-21 22-16,-1-22 16,22 0-16,-21 0 15,-1 0 1,1 0-16,-1 0 16,1 0-1,-22-22 1,21 1-1,-21-1 1,0 1-16,0-1 16,-21 22-1,21-21-15,-22-1 16,-150-21 31,151 43-47,-1 0 0,-21 0 15,21 0-15,22 22 16,-21-22 0,-1 0-16</inkml:trace>
  <inkml:trace contextRef="#ctx0" brushRef="#br1" timeOffset="26027.27">3960 15182 0,'22'0'47,"-1"0"-16,1 0-15,-1 0-16,1 0 16,21 0-16,0 0 15,0 0-15,0 0 16,22 0-16,21 0 0,-22 0 16,22 0-16,-21 0 15,0 0-15,-1 0 16,-21 0-16,0 0 15,0 0-15,-21 0 0,-1 0 16,1 0 0</inkml:trace>
  <inkml:trace contextRef="#ctx0" brushRef="#br1" timeOffset="19978.27">1205 13998 0,'-22'-43'0,"1"0"31,21 21-31,-22 22 16,1 0-1,21 43 1,0-21-16,0-1 16,0 1-1,0 0-15,0 21 16,0-22-16,0 22 15,0 0-15,0 22 16,0 21-16,0-22 0,0 1 16,0 86-16,43-1 15,-22-42-15,1 0 16,0-22-16,-22 0 16,21-43-16,1 0 0,-22-22 15,0 1-15,0 0 16,21-1 15,-21-42 63,0-1-79,0 0 1</inkml:trace>
  <inkml:trace contextRef="#ctx0" brushRef="#br1" timeOffset="20939.27">624 15354 0,'21'22'94,"1"-22"-94,-1 0 16,1 0-16,21 0 15,-21 0-15,21 0 16,0 0-16,-22 0 16,22-22-16,0 22 0,0 0 15,0 0-15,-21 0 16,-1 0-16,87 0 31,-86 0-31,21 0 16,-22-21-16,1 21 0,21 0 15,0 0-15,0 0 16,0-22-16,0 22 16,0 0-16,0 0 15,-21 0-15,-1 0 16,1 0-16,-1 0 141</inkml:trace>
  <inkml:trace contextRef="#ctx0" brushRef="#br1" timeOffset="22235.27">236 13976 0,'22'0'16,"-1"0"-16,22 22 15,-21-22-15,0 0 16,21 22-16,0-1 0,-22-21 16,22 0-16,-21 0 15,21 0-15,-22 0 16,1 0-16,21 0 16,-22 0-16,1 22 0,-1-22 15,1 0-15,0 0 16,21 0-16,-22 0 15,1 21 1,21-21-16,43 0 16,-43 0-1,-22 0-15,1 0 0,-1 0 16,1 0 0,-1 0-16,1 0 31,-1-21 0,1-1 0,0 22-15,-22-21-16,21 21 0,1 0 16,-1-22-16,22 22 15,-21 0-15,-22-22 16,21 22-16,22 0 15,-43-21 17,22 21-32,-1 0 31,1 0-15,-1 0-1,1 0-15,-1 0 16,1 0-1,-1 0 1,-21-22-16,22 22 31,0 0 1,-22 22-1</inkml:trace>
  <inkml:trace contextRef="#ctx0" brushRef="#br1" timeOffset="23320.27">2131 14967 0,'-22'0'16,"-21"0"0,22 0-16,-87 43 15,65-43 1,0 43-16,0-22 15,21 1-15,-21-1 16,43 1-16,-21-1 16,-1 1-16,1-1 15,21 1-15,0-1 16,0 1 31,21-22-47,1 0 15,-1 0 1,1 0 0,-1 0-1,1 0-15,21 0 16,-22 0-16,1 0 16,-1 0-16,22 0 15,-21-22-15,21 1 16,0 21-16,-21-22 15,-1 22-15,1 0 16,21-21-16,-22 21 16,22 0-1,0 0 1,-21 21-16,-1-21 16,1 0-16,-1 0 15,1 0-15,-1 0 16,-21 22 62</inkml:trace>
  <inkml:trace contextRef="#ctx0" brushRef="#br1" timeOffset="24712.27">2755 14967 0,'-22'0'62,"22"21"-46,0 1 0,-21 42-1,-1-21-15,1 0 16,21 0-16,0 0 16,-22 1-16,1-23 15,21 44-15,0-44 0,0 1 16,-22 21-16,1-22 15,-1-21 32,22-21 0,0-1-31,0 1-1,0-22 1,0 21-16,22 1 16,-22-22-16,0-22 15,21 22-15,1-22 16,-22 44-16,21-22 16,-21 0-16,22 0 0,-22 21 15,0 1 1,21 21-16,1-22 15,-22 1 1,21 21-16,1-22 47,-1 22-16,1 0 0,-1 0 16,-21 22-31,43 21 0,-21-22-1,0 22 1,-1-21-16,-21 21 15,22-22-15,-1 22 0,22-21 16,-43 21-16,43-22 16,-21 1-16,21-1 15,-22 1-15,1-22 16,-1 22-16,1-1 16,21 1-16,-43 21 0,21-43 15,1 21 1,0-21-1,-22 22 1,-22-22 78</inkml:trace>
  <inkml:trace contextRef="#ctx0" brushRef="#br1" timeOffset="25391.27">2669 15290 0,'21'0'78,"1"0"-62,-1 0 0,1 0-16,-1 0 15,22 0-15,0 0 16,1 0-16,-1-22 15,0 22-15,21 0 0,-21 0 16,0 0-16,-21 0 16,-1 0-16,22 0 15,-21 0-15,-1 0 16,1 0-16,0 0 31,-1 0 0,-21-22 1</inkml:trace>
  <inkml:trace contextRef="#ctx0" brushRef="#br1" timeOffset="26836.27">4197 15505 0,'22'0'94,"21"0"-78,0-22-1,-22 22 1,22 0-16,0-21 0,0-1 15,22 22-15,0-21 16,-1-1-16,-21 22 16,0-21-16,-21 21 15,21 0-15,-22 0 16,1-22-16,-1 22 16,1 0-1,21 0 1,-43-21-1,21 21-15,1 0 16,-1 0-16,1 0 16,0 0-1,-1 0 17</inkml:trace>
  <inkml:trace contextRef="#ctx0" brushRef="#br1" timeOffset="28493.27">7081 13912 0,'0'21'31,"0"1"-15,0-1-16,0 1 15,0 21-15,0-21 16,0 21-16,0-22 16,0 22-16,0-21 0,0 21 15,0 21-15,0-42 16,0 21-16,22-22 15,0 23-15,-1-1 16,1-22-16,-1 22 16,1-21-16,-1 21 0,22-43 15,-21 43-15,42-43 16,-21 21-16,0 1 16,-21-22-16,21 21 15,0-21-15,-21 0 0,-1 0 16,1 0-16,-1 0 15,-21-21-15,22-1 32,-22 1-32,0-1 15,0 1 1,0-1-16,0-21 16,0 22-1,0-1 1,0 44 78,0-1-94,-22 1 15,1-1 1,21 1-16,0-1 15,0 1-15,0-1 16,0 1-16,0-1 16,0 1-16,0-1 0,0 1 15,0-1-15,0 1 16,0 0-16,21-1 16,-21 1-16,22 21 15,-1-22 1,1 1-16,-22-1 15,21-21 1,-21 22-16,0-1 31,0 1 1,0-1-17,22-21 1,-22 22 15</inkml:trace>
  <inkml:trace contextRef="#ctx0" brushRef="#br1" timeOffset="29512.27">8136 13955 0,'0'21'31,"0"1"-15,0 0-16,0-1 16,0 1-16,0-1 15,-21 22-15,21-21 16,0 21-16,0-22 15,0 1-15,0 21 16,0 0-16,0-22 16,43 44-16,-22-43 15,1-22-15,21 21 16,-22 1-16,1-22 16,-1 0-16,1 0 15,-1 0-15,1 0 16,-22-22 15,22 22-31,-22-21 16,0-1-1,21 0-15,1 22 16,-22-21-16,0-1 16,0 1-1,21 21 1,-21-22-1,-21 65 79,-1-43-78,22 22-16,0 21 15,-21-21-15,-1-1 16,22 44-16,0-1 16,0-21-16,0 0 0,22 22 15,-22-1-15,21-20 16,-21-1-16,0 21 16,0-42-16,22-1 15,-22 1-15,21-1 16,-21 1-16</inkml:trace>
  <inkml:trace contextRef="#ctx0" brushRef="#br1" timeOffset="30439.27">8803 14429 0,'-21'0'31,"-1"0"-31,1 0 0,-1 0 16,1 21-16,-1 1 16,1-1-16,21 1 15,-43-1-15,43 22 16,0-21-16,0-1 15,0 1-15,0-1 16,0 1-16,0-1 16,21-21 15,1 22-31,-1-22 16,22 21-16,-21-21 15,21 22 1,-22-22-1,1 0-15,0 0 16,-1 0-16,1 0 16,-1 0-16,1-22 15,-1 1 1,-21-1-16,22 22 16,-22-21-16,0-1 15,0 1-15,0-1 16,0 1-16,0-1 15,0 1-15,0-22 16,0 21 15,-22 1-31,1 21 0,-1-22 16,-107 1 31,86 21-32,21 0-15,1 0 16,-1 0 0,1 0 15</inkml:trace>
  <inkml:trace contextRef="#ctx0" brushRef="#br1" timeOffset="32898.269">10246 13481 0,'0'22'15,"0"21"1,0-21-16,0-1 16,0 22-16,-43 0 0,43-21 15,-43 21-15,21 21 16,1-21-16,-23-21 16,23 42-16,-1-42 15,-21-1-15,22 66 16,-22-44-16,21 0 0,-42 21 15,42 1-15,-42-22 16,42 0-16,-21 0 16,0 0-16,21 0 15,-21 0-15,22 22 16,-22-22-16,21-22 0,1 1 16,-1-1-16,1 22 31,-1-43-16,22 22-15,0-1 16,0 1 0,22-22-1,21 0 1,-22 0 0,1 0-16,21-22 15,0 1-15,22-1 0,-22 22 16,0 0-16,0 0 15,21 0-15,22 0 16,-43 22-16,0-22 16,44 43-16,20 0 15,-42 0-15,21-21 0,21-1 16,23 22-16,-44 0 16,0-21-16,0-1 15,-21-21-15,-22 0 16,21 0-16,-42-21 0,-1 21 15,22 0-15,0 0 16,-43-22 31,0 1 0,-21 21 0,-1 0-32</inkml:trace>
  <inkml:trace contextRef="#ctx0" brushRef="#br1" timeOffset="33585.27">10698 14084 0,'21'0'62,"-21"43"-46,22-21-16,-1-1 16,1 22-16,-1 0 15,1 0-15,-1 0 0,22 0 16,-21-21-16,-22 21 16,22-21-16,-1-22 15,-21 21-15,0 1 16,22-22-16,-22 21 0,0 1 78</inkml:trace>
  <inkml:trace contextRef="#ctx0" brushRef="#br1" timeOffset="34767.27">11107 14020 0,'21'0'31,"87"0"16,-44 0-47,-21-22 0,22 22 16,0-22-16,-1 22 15,1 0-15,-1 0 16,-21 0-16,22 0 16,-43 0-16,21 0 15,0 0-15,-22 0 0,22 22 16,-21 21-16,-1 0 16,1 0-16,-22 0 15,0-21-15,0 42 16,0-21-16,0-21 0,0-1 15,-43 22-15,0-21 16,21 0 0,1-22-16,-22 21 15,43 1-15,-22-22 16,22 43-16,-43-43 16,21 21-16,1-21 15,-1 0 1,1 0-1,-1 22 1,44-22 47,21 0-48,-22-22 1,23 1-16,-23 21 15,1 0-15,21 0 16,-22-22-16,22 1 16,-21 21-16,21-22 15,-22 22-15,44-21 0,-22-1 16,22 22-16,-22 0 16,0 0-16,0-22 15,0 1-15,43-1 31,-43 22-31,-22 0 0,1 22 16,21-22-16,-22 0 16,1 0-16,21 0 15,-21 0 1,21 0-16,-22 0 16,1 0 15</inkml:trace>
  <inkml:trace contextRef="#ctx0" brushRef="#br1" timeOffset="35711.27">12441 13955 0,'-21'0'16,"-1"0"15,22 21 16,0 1-47,0 0 15,0-1-15,0 1 16,0 21-16,22-22 16,-1 1-1,1-1-15,-1 1 0,22-22 16,-21 21-16,21-21 16,0 0-16,0 22 15,-21-22-15,21 0 16,0 0-16,-22 0 15,1 0-15,-1 0 0,1-22 16,-22 1 0,21-1-1,-21 1-15,22 21 16,-22-22-16,0-21 16,0 22-16,0-1 15,0 1-15,0-1 16,-22 22-16,1-22 15,-1 22 1,1 0-16,-1 0 16,-21 0-16,22-21 15,-22 21-15,21 0 16,-43 0-16,44 0 16,-1 0-16,-21 0 15,22 0-15,-1 0 0,1 0 16,-1 0 31,22 21-16,0 1 0,0 0-31</inkml:trace>
  <inkml:trace contextRef="#ctx0" brushRef="#br1" timeOffset="36530.27">12355 13395 0,'0'22'15,"0"-1"-15,0 1 16,0 21 0,0-22-1,0 1-15,22 0 16,-1-22-16,65 43 47,-64-43-47,-1 0 15,1 0 1,-1 0-16,1 0 16,-1 0-16,1 0 15,0-22 1,-1 22-16,1-21 16,-22-1-1,0 0 1,0 1-1,0-1 1,0 1-16,0-1 16,-22 1-1,1 21 1,-1-22 0,0 1-16,1 21 15,-1 0-15,-21 0 16,22 0-16,-22 0 15,21 0-15,-21 0 0,43 21 16,-21-21-16,-1 0 16,1 0-1,21 22 1</inkml:trace>
  <inkml:trace contextRef="#ctx0" brushRef="#br1" timeOffset="38173.27">5855 15440 0,'0'22'16,"21"-22"-1,1 0-15,21 0 16,-22 0-16,22 0 15,-21 0-15,64 0 16,21 0-16,-64 0 16,44 0-16,20-22 15,44 22-15,0-21 16,-1 21-16,-21 0 0,44 0 16,42 0-16,-21 21 15,21 1-15,0-1 16,108 22-16,-43-21 15,-151-1-15,22 22 16,42-21-16,-20-1 0,20-21 16,-20 0-16,-1 0 15,0 0-15,0 0 16,-21 0-16,21 0 16,-21 0-16,21 0 15,0 0-15,0-21 0,-21 21 16,0-22-16,21 1 15,-21-1-15,-1 1 16,-42-1-16,43 1 16,-22-1-16,-22 22 15,-21 0-15,-21 0 0,150 0 32,-129 0-32,-43 0 15,22 0-15,0 0 16,-1-21-16,1-1 0,-1 22 15,-21 0-15,22-21 16,-22 21-16,0-22 16,-21 22-16,21-21 15,-22 21-15,1 0 16,-1 0-16,-21-22 0,43 22 16,-21-21-16,-1 21 15,44-22-15,-1 1 16,-21-1-16,22 22 15,0-22-15,-22 22 16,0-21-16,0 21 0,-22 0 16,-21-22 15,0 1 31,-21 21 1,-1 0-47,1 21-16</inkml:trace>
  <inkml:trace contextRef="#ctx0" brushRef="#br1" timeOffset="48560.27">14422 15031 0,'21'0'110,"1"0"-95,42 0-15,-21 0 16,22 0-16,-1 22 15,1-22-15,21 0 0,0 21 16,0-21-16,22 0 16,-43 0-16,-1 0 15,-21 0-15,0 0 16,-21 0-16,21 0 16,-22 0-16,1 0 15,-1 0 16,1 0-31,64-21 47,-64 21-47,-22-22 47</inkml:trace>
  <inkml:trace contextRef="#ctx0" brushRef="#br1" timeOffset="49522.27">14486 15505 0,'22'0'47,"-1"0"-31,1 0-16,21 0 0,-22 0 15,44 0-15,0-22 16,21 1-16,-22 21 15,65-22-15,-43 1 16,22-1-16,-43 1 16,-1-22-16,1 43 0,-22 0 15,21-22-15,-42 1 16,-1 21-16,1 0 16,21 0-16,-43-22 15,22 22-15,-1 0 16,1 0-1,-22-22 126</inkml:trace>
  <inkml:trace contextRef="#ctx0" brushRef="#br1" timeOffset="56356.27">15993 14385 0,'0'22'47,"0"21"-31,0-21-16,0-1 16,0 22-16,0 0 15,0-21-15,0 21 16,0 21-16,0-42 15,0 21-15,0 0 16,0-21-16,0 42 0,0-42 16,0-1-1,22 1-15,-22-1 32,21-21-32,1 0 15,-1 0 1,1 0-1,-1 0 17,1 0-17,-1-21-15,-21-1 0,22 22 16,-1 0-16,1-21 16,-1 21-16,-21-22 15,22 22-15,-22-21 16,21-1-16,1-21 15,-22 21-15,0-21 16,0 0 0,0 22-1,0-1-15,0 1 16,0-1 0,0 1-1,0 42 48,0 1-63,0-1 15,0 1-15,0-1 16,-22 22-16,22-21 16,0-1-16,0 1 15,-21 21-15,21-21 0,0-1 16,0 1-16,0-1 15,0 1-15,-22 21 16,22-22 0,0 1-1,0-1-15,0 1 16,0-1 0,0 1-1,0-1 1,0 1-16,0-1 15,22 1 1,-22-1 0,0 1-16,0 0 15,0-1 17,0 22-1,21-43 0</inkml:trace>
  <inkml:trace contextRef="#ctx0" brushRef="#br1" timeOffset="57637.27">16596 14256 0,'0'22'31,"0"21"-15,0-22-16,0 22 15,0 1-15,0-23 16,0 1-16,0-1 16,0 1-16,0-1 15,0 1-15,0-1 16,0 1-16,0-1 16,0 1-1,0-1-15,21-21 31,-21 22-31,22-22 16,21 0 0,-22 0-1,1 0 1,21-22 0,0 22-16,-22-21 0,-21-1 15,44 22-15,-44-21 16,21-1-16,1 1 15,-1-1 1,-21 1 0,0-1-16,0 1 15,22 21-15,-22-22 16,0 1-16,0-1 31,0 44 63,-22-22-78,22 21-16,0 1 15,0 21 1,-21-22-16,21 1 15,0-1-15,-22 1 0,22-1 16,0 22 0,-21-21-1,21-1-15,0 22 16,0-21 0,0-1-16,0 1 15,0 21-15,0-21 16,0-1-16,0 1 15,0 42-15,0-21 16,21-21-16,-21 21 16,22 0-16,-22-22 0,0 1 15,0-1-15,0 1 32,0-1-17,0 1 1</inkml:trace>
  <inkml:trace contextRef="#ctx0" brushRef="#br1" timeOffset="58983.27">19028 13697 0,'0'21'32,"-21"-21"-32,-23 22 15,23 21-15,-22-22 0,-22 22 16,22 22-16,-21-1 15,-1 1-15,1 0 16,-1 21-16,0-43 16,22 21-16,0-21 0,22-21 15,-44 21-15,44 0 16,-1-21-16,1 21 16,-1-22-16,22 22 15,-21-43-15,-1 22 16,22-1-16,-21 1 0,-1-1 15,22 1 1,-22-22-16,1 21 47,21 1-16,0-1 32,21-21-63,1 0 15,0 0 1,-1 0-16,1 0 16,21-21-16,0 21 0,0-22 15,21 1-15,-21 21 16,22-22-16,0 22 15,-1 0-15,1 0 16,-1 0-16,1 0 16,-1 0-16,1 22 15,86-1 1,-130-21 0,1 0-16,-1 0 15,1 0 1,-1 0-16,1 0 0,-22-21 15,0-1 1,21 22-16,1 0 31,-1-21-15,1 21 31,-1 0 31</inkml:trace>
  <inkml:trace contextRef="#ctx0" brushRef="#br1" timeOffset="61229.27">19803 14299 0,'0'-21'15,"22"-1"1,171-42 15,-128 64-31,-22 0 16,21 21-16,-21-21 16,22 22-16,-22-22 15,-43 21-15,22-21 0,-1 22 16,-21-1-16,0 22 15,0-21-15,-21-1 16,21 1 0,-22-22-16,22 22 15,-21-22-15,-1 0 0,1 21 16,21 1-16,-22-22 16,0 0-16,-21 21 15,22-21 1,-22 22-16,0-1 15,21-21-15,1 0 16,-1 0 0,1 0-1,21-21-15,-22 21 16,22-22 0,-21 1-1,21-1 1,-22 22-16,22-43 15,0 21 1,0-21-16,22 22 16,-22-1-16,43-21 0,-22 0 15,1 0-15,21-21 16,-22 42-16,-21 1 16,22-22-16,-1 43 15,-21-22-15,22 22 16,-22-22-16,0 1 0,0-1 15,-22 22 64,1 0-64,-1 0 1,1 0-16,-22 0 15,21 0-15,-21 0 0,0 22 16,0-1-16,22-21 16,-22 22-16,-1 0 15,1 21-15,0-22 16,22 1-16,-1-1 16,1 1-16,21-1 0,-22 22 15,1-21-15,21-1 16,0 1-1,0-1 1,0 1 0,21-1 15,1-21-15,-1 0-1,1 0-15,-1-21 16,1 21-16,-1 0 15,1 0-15,21 0 16,0-22-16,-21 22 16,21 0-1,-22-21-15,1 21 16,-22-22-16,21 1 0,1 21 16,-1-22 15,1 22-16</inkml:trace>
  <inkml:trace contextRef="#ctx0" brushRef="#br1" timeOffset="62597.27">20599 13718 0,'22'0'78,"21"0"-62,-21-21 0,-1 21-16,1 0 15,21 0-15,-22 0 16,1 0-1,-1 0-15,1 0 16,-1 0-16,1 21 0,-1-21 16,-21 22-1,0-1-15,0 1 16,0-1-16,-21 22 16,-1-21-16,1-1 15,-22 22-15,21-21 16,-21-1-16,22 1 15,-1-22-15,-21 22 16,21-1-16,-21-21 16,22 43-16,-1-21 15,1-1-15,42-21 63,-21-21-63,22 21 15,-1-22 1,1 22-16,21 0 16,22-21-16,-1-1 15,1 22-15,21 0 16,0 0-16,0 0 0,-43 0 16,22 22-16,-22-22 15,0 0-15,-22 21 16,1-21-16,-22 22 15,0-1-15,0 1 16,-43-1 31,21 1-47,1-22 16,-1 21-16,1-21 15,-1 22-15,1-22 0,-1 0 16,1 21-16,-22-21 15,21 22-15,0-1 16,-21-21-16,22 0 16,-1 22-16,1-22 15,-1 0-15,1 21 0,-1-21 16,1 0-16,-1 0 16,1 0-1,21 22 1,-22-22-16,1 0 0,-1 0 15</inkml:trace>
  <inkml:trace contextRef="#ctx0" brushRef="#br1" timeOffset="63199.27">21676 13783 0,'-22'0'47,"22"21"-31,-43 1-1,22-22 32</inkml:trace>
  <inkml:trace contextRef="#ctx0" brushRef="#br1" timeOffset="64089.27">22192 13374 0,'0'21'63,"0"1"-48,0-1 1,0 1-1,0-1-15,0 1 0,0-1 16,0 23 0,0-23-1,0 1-15,0-1 16,0 1-16,0-1 16,0 1-16,0-1 15,0 1 1,0-1-1,0 1 1,0-1-16,22-21 16,-22 22 31,0-1-1,-22 1 17</inkml:trace>
  <inkml:trace contextRef="#ctx0" brushRef="#br1" timeOffset="65421.27">22666 13266 0,'21'0'94,"1"0"-78,-1-21-16,1 21 15,-1 0-15,1 0 16,0 0-16,-1 0 0,1 0 15,-1 0-15,1 0 16,-1 0-16,1 0 16,-1 0-16,-21 21 15,22-21-15,-1 22 16,1-1-16,-22 1 16,0-1-16,0 1 15,0-1-15,0 1 16,0-1-16,0 22 15,-43-21 1,43-1-16,-22 1 16,-21 0-16,22-1 15,-22 1-15,0 21 16,21-22-16,-21 1 16,21-1-16,1-21 0,21 22 15,-22-22-15,1 0 16,21-22 31,21 22-47,1 0 15,-1 0 1,22-21 0,-21 21-16,0 0 15,128 0 1,-107 0-16,0 0 15,0 21-15,0-21 16,0 0-16,-21 22 16,0-1-16,-22 1 15,0-1 1,0 1 0,-44-1 15,23-21-16,-1 22 1,1-1-16,-1-21 0,1 0 16,-22 43-16,21-43 15,1 0-15,-22 22 16,21-1-16,1-21 16,-22 0-16,43 22 0,-22-22 15,1 0-15,-1 0 16,0 0 15</inkml:trace>
  <inkml:trace contextRef="#ctx0" brushRef="#br1" timeOffset="66461.27">23269 13072 0,'0'22'15,"-22"-1"1,22 1-1,0 0 1,0-1 0,0 1 46,0-1-46,22-21-1,21 0 1,-22 0-16,1 0 16,150-86 31,-172 64-47,21 22 15,-21-21 1,0-1-1,0 1 17,0-1-1,-21 22-31,-1 0 16,1 0-1,-1-21 1,1 21-16,-1 0 15,-21 0 1,22 0-16,-22 0 16,21 21-1,1-21 1,21 22-16,-22-22 16</inkml:trace>
  <inkml:trace contextRef="#ctx0" brushRef="#br2" timeOffset="116682.27">16703 3558 0,'0'-21'16,"0"-1"15,22 22-15,-22-21-1,0-1 17,21 22 14,-21-21-46,0-22 47,0 21-31,0 0 0,0-21-16,0-43 31,0 43-31,0-21 0,0 21 15,0-22-15,0 22 16,0-22-16,-21 1 0,21-1 16,0 22-16,0 0 15,-22-21-15,22 21 16,0-22-16,-43-21 16,22 43-16,-1 0 15,-21 0-15,22-22 0,-1 22 16,1 0-16,-22 0 15,21 0-15,-21 0 16,21 0-16,1 0 16,-22 21-16,21 1 15,1-22-15,-22 0 0,21 21 16,-21 1-16,0-22 16,22-1-16,-44 23 15,22-1-15,0-21 16,0 22-16,-22-22 0,1 43 15,21-22-15,0 22 16,0-21-16,0-1 16,-1 22-16,-20 0 15,21 0-15,0 0 16,-22 0-16,22-21 0,0-22 16,-21 43-16,-1 0 15,22-22-15,0 22 16,-22 0-16,1 0 15,21 0-15,0 0 16,0 0-16,-22 0 0,43 0 16,-21 0-16,0 22 15,22-22-15,-44 21 16,22 1 0,22-1-16,-1 22 15,1 0-15,-1-21 0,22-1 16,-21 1-16,-22 129 31,-22-108-31,43 0 16,-21 21-16,-21 1 15,21-1-15,-22 23 0,22-44 16,0 21-16,-22 22 16,22-21-16,0-1 15,22-21-15,-22 0 16,43 1-16,-43 20 15,21-42-15,1-1 0,-1 22 16,22-21-16,-21 21 16,21 0-16,-22 0 15,22 0-15,-21 22 16,21-1-16,0-21 16,0-21-16,21 42 0,1-21 15,-22 0-15,0 0 16,43 0-16,-43 1 15,21-1-15,1-22 16,-22 44-16,21-22 16,1-22-16,-1 1 0,1 42 15,21-42-15,-22 21 16,22 0-16,-21 0 16,43 22-16,21-44 15,-22 22-15,1-21 0,21 21 16,-21 0-16,-22 0 15,0 0-15,21-43 16,1 43-16,-1-22 16,-21 23-16,0-23 15,22-21-15,-22 0 0,22 0 16,-1 0-16,-42 0 16,21 0-16,0 0 15,-22 0-15,44 0 16,0 0-16,-44 0 15,22 0-15,0 0 0,0 0 16,0 0-16,0 0 16,43-43 15,-21 43-31,-43-22 16,21 1-16,-22-1 15,1 22-15,-1-21 16,1-1-16,21 1 15,-22-1-15,22 1 16,22-1-16,-22 1 0,0-22 16,0 21-16,43-21 15,-43 0-15,-21 0 16,42 0-16,-64 21 16,65-21-16,-65 22 15,21-1-15,1-21 16,-1 22-16,-21-1 15,0-21-15,22 43 16,-22-21-16,0-1 16,21 1-16,1-1 15,-22 1-15,43-1 0,-43-21 16,22 43-16,-1-43 16,-21 0-16,0 21 15,0 1-15,22-1 16,-22 1-16,0-1 15,0 1-15,0-1 16,0 1-16,0-1 47,-22 22 203,22 22-188,-21-1-30,-1-21 15</inkml:trace>
  <inkml:trace contextRef="#ctx0" brushRef="#br2" timeOffset="118533.27">15067 6034 0,'0'-22'15,"-21"1"-15,21-1 16,-22 22-16,22-21 16,-43 21-16,43-22 15,-43 0-15,22 1 16,-22-1-16,21 22 16,-42-43-16,-1 22 0,22-1 15,-22 1-15,1-1 16,21 22-16,-22-21 15,1-1-15,-66 1 16,66 21 0,21 0-16,0 0 0,0 0 15,0 21-15,-22-21 16,22 22-16,21 21 16,-21-43-16,0 21 15,22 1-15,-22-1 16,21 22-16,22-21 0,-21-1 15,21 23-15,-43-44 16,43 43-16,0-22 16,-43 65-1,43-64 1,0 21-16,-22 21 0,22-21 16,-21 0-16,21 44 15,0-23-15,0 22 16,0 0-16,-22 43 15,22-42-15,0 20 16,0-21-16,0 22 0,0-22 16,0 0-16,0 0 15,0 43-15,0-64 16,0 21-16,0-21 16,0 21-16,22-22 0,-1 1 15,-21-1-15,22-20 16,-1-23-16,1 44 15,-1-44-15,22 22 16,-21 0-16,21-43 16,0 22-16,21-1 0,-20 1 15,-1-22-15,0 21 16,21-21-16,-21 0 16,0 0-16,-21 0 15,21 0-15,-22-21 16,1 21-16,-1 0 0,1 0 15,0-22-15,-1 22 16,-21-21-16,22-1 16,-1 1-16,453-367 62,-431 324-62,0 21 0,0 21 16,0-21-16,-22 22 15,-21-23-15,22 1 0,-1 43 16,-21-21-16,0-44 16,22 44-16,-1-1 15,1-21-15,-22 0 16,22-21-16,-1 21 16,1 0-16,-1-22 0,1 22 15,-22 0-15,0-22 16,21 1-16,-21-1 15,22 22-15,-22 0 16,0-65-16,0 1 16,0 42-16,0 22 0,0 0 15,-22 0-15,22 0 16,0 0-16,0 0 16,0 21-16,-21-21 15,-1 0-15,22-21 16,-21 42-1,21-21-15,-22 0 16,1 43-16,21-21 16,-22-1-1,22 0-15,0 1 16,0-1-16,0 1 16,0-1-16,-22 22 15,1 0 1,-1 0 46,22 22-62,-21-1 16</inkml:trace>
  <inkml:trace contextRef="#ctx0" brushRef="#br2" timeOffset="120526.27">15304 9004 0,'-21'-21'16,"-1"-1"-16,22 1 16,-21-1-16,-1 0 15,-21 1-15,21-1 16,1 1-16,-44-22 0,1 21 16,21 1-16,-22-1 15,-42 1-15,20 21 16,1-22-16,-43 22 15,22 0-15,-23 0 16,23 22-16,-22-22 0,21 0 16,0 21-16,1 1 15,42-1-15,-21 22 16,22-43-16,-1 43 16,22 0-16,0-21 0,-22 0 15,22-1-15,22 22 16,-1-43-16,22 22 15,0-1-15,0 1 16,0-1-16,0 1 16,22-22-1,-1 21-15,1-21 16,-22 22-16,21-22 16,-21 43-16,22-43 15,-1 21-15,-21 1 16,43 42-16,-21 23 15,21-23-15,22 44 0,-22-1 16,21 23-16,1-1 16,64 107-1,-86-149-15,21 20 16,-20-42-16,-23 21 16,22-22-16,0-20 0,-21 20 15,-1 1-15,1-1 16,21-21-16,-22 0 15,22 0-15,-21 44 16,64-1 0,-21 21-1,-22-85-15,-22-22 0,1 0 16,-1 21 0,1-21-1,-1 0 1,1 0-16,21 0 31,-22 0-31,1 0 16,-1 0-16,22 0 15,-21 0-15,0 0 0,-1 0 16,1 0-16,-1-21 16,1 21-1,-22-43-15,21 21 16,1 1-1,-1-22-15,-21 0 0,43 0 16,-43-44-16,43 23 16,22-44-16,-44 44 15,-21-22-15,43-1 16,22 1-16,-22 0 16,0 22-16,0-44 0,0 43 15,0 1-15,0-22 16,-21 21-16,21 1 15,-22-1-15,1 0 16,-1 1-16,1-1 16,-22 22-16,22-21 0,-1 21 15,-21-22-15,0 0 16,0 1-16,0-22 16,-21 0-16,21 21 15,-22 1-15,22 20 0,0 1 16,-22 43-1,22-21 1,-21 21-16,-1 0 16,-42 0 31,42 0-32,1 0 1,-1 0-1,1 0-15,-1 0 16,1 0 0,-1 0-1,1 21-15,-1 1 16,22-1 31,-43-21-16,43 22-31,-21 0 47,21-1-16,0 1-15,0-1 15</inkml:trace>
  <inkml:trace contextRef="#ctx0" brushRef="#br2" timeOffset="141236.27">25335 2331 0,'0'-21'93,"0"-1"-61,-22 22-17,1-21-15,-1 21 16,1-22 0,-1 22-16,1-21 15,-22 21-15,0 0 16,0 0-16,0 0 0,0 0 15,0 21-15,0-21 16,-1 22-16,1-1 16,22 1-16,-44-22 15,65 21-15,-21-21 0,-22 0 16,43 22-16,-22-1 16,1-21-1,-1 22-15,1-1 31,-1 1-15,22-1 0,0 1 15,0-1 0,43-21-15,-21 0-16,-1 22 15,1-22-15,42 0 16,-21 21-16,216 1 47,-216-22-47,-22 0 16,1 0-16,-1 0 15,1 0-15,-1 0 16,-21-22-16,22 22 15,-1-21-15,1 21 16,-22-22 0,0 1-1,21 21-15,1-22 16,-22 1-16,21 21 16,-21-22-1,0 1 1,0-1-1,0 1 1,-21-1 0,-1 22-1,1-21-15,-1 21 16,1 0-16,-1 0 16,1 0-16,-22 0 0,21 0 15,1 0-15,-1 0 16,-21 0-16,22 0 15,-1 0 1,1 0 0,21 21-16,0 1 15,-22-22 1,22 21 0,0 1-1,0-1 1,0 1-1,22-22-15,-1 0 16,-21 21-16,22 1 16,-1-22-1,1 0-15,-1 0 16,22 0 0,-21 21-16,-1-21 15,1 0-15,-1 0 16,1 0-1,-22-21 1,21 21-16,1 0 16,-22-22-1,0 1 1,0-1 0,0 1-1,0-1-15,-22 22 16,1-21-1,-1 21-15,1-22 16,-22 22-16,0 0 16,21 0-16,1 0 15,-1 0 1,1 0-16,-1 22 16,1-1-1,21 1-15,0-1 16,0 1-16,0-1 15,0 1 17,21-22-17,1 0 1,-22 21 0,21-21-16,22 0 15,-21 0 1,21 0-1,-22 0 1,-21-21-16,22 21 16,-22-22-1,21 1-15,-21-1 16,0 1 0,-21-1-1,-22 22 1,21-21-1,-21 21-15,22 0 16,-22 0-16,21 0 16,-21 0-16,0 0 0,21 0 15,1 0-15,-22 0 16,0 0 0,43 21-1,-22 1-15,22-1 16,0 1-1,0-1 1,0 1-16,0-1 31,43-21-15,-43 22 0,22-22-16,-1 0 15,1 0-15,21 0 16,0 0-16,-21 0 15,-1 0-15,22-22 16,-21 22-16,-1-21 0,22-1 16,-21 22-16,21-21 15,-43-1-15,21 1 16,-21-1 0,0 1-1,0-1 1,0 1 15,0-1-15,-21 22-16,-1-21 15,1 21 1,-22 0 0,21 0-16,1 0 15,-22 21-15,21 1 16,-21-1-1,22-21 1,-1 43 0,22-21-16,0-1 15,0 1-15,0-1 16,0 1 0,22-22-16,-1 21 31,22 1-16,-21-22 1,21 0-16,-22 0 16,1 0-16,21 0 15,-22 0-15,1-43 16,21 43-16,-43-43 16,43 43-16,-43-43 15,21 21-15,-21 1 0,0-1 16,0 1 15,-21-1 0,-1 1-15,1 21 0,-1 0-1,1 0-15,-1 0 16,1 0-16,-1 0 0,22 21 15,-21-21-15,-1 0 16,22 22-16,-21-22 16,21 21-1,-22-21-15,22 43 16,0-21 0,0-1-1,0 1 1,0-1 15,22-21-15,-1 0 15,1 0-15,-1 0-1,-21-21 1,0-1-1,0 1 17,0-1-17,-21 22 32,-1 0-47,1 0 31,-1 0-31,1 22 16,-1-1-16</inkml:trace>
  <inkml:trace contextRef="#ctx0" brushRef="#br2" timeOffset="158125.27">25206 12211 0,'0'22'188,"21"-22"-188,-21 43 16,22-43-16,-22 22 15,43 21 1,-43-22-16,21 1 15,-21-1-15,0 1 16,22-1-16,0 22 16,-22-21-1,0-1-15,21-21 16,-21 22-16,0-1 0,0 1 16,0-1-1,22-21-15,-22 22 16,21-1-16,-21 1 15,0-1 1,0 1-16,22-22 16,-22 22-16,0-1 15,21 1-15,1 21 16,-22-22 0,0 1-1,21-1-15,-21 1 0,22-22 16,-22 21-16,0 1 15,21-22-15,-21 21 16,0 1 0,22-22-1,-22 21-15,0 1 16,0-1 0,21-21-16,-21 22 15,22 21 1,-1-43-16,-21 43 0,22-21 15,-22 21 1,21-43-16,1 21 16,-22 1-16,0-1 15,0 1 1,21-22-16,-21 21 31,22-21 47,-22-21-15,0-1-32</inkml:trace>
  <inkml:trace contextRef="#ctx0" brushRef="#br2" timeOffset="159445.27">24969 13740 0,'0'-22'31,"43"22"-15,-21-21-16,-1-1 15,22 22-15,-21 0 16,-1-43-16,22 43 16,0-21-16,-21-1 0,21 22 15,0-21-15,-21-1 16,21 0-16,-22 22 16,1-21-16,21 21 15,-43-22-15,21 22 16,1 0-1,-22-21-15,21 21 16,1 0-16,-22-22 16,21 22-16,1-21 15,21-1 1,-22 22 0,1-21-16,-1 21 15,23-22-15,-23 1 16,44 21-1,-44 0 1,1-22-16,-1 22 0,-21-21 16,22 21-16,-1 0 15,1 0-15,-1 0 16,22 0 0,-21-22-16,-1 22 15,44-21 1,-22 21-16,-21 0 15,-1 0-15,22-22 16,-21 22 0,-1 0-1,1 0-15,-22-21 0,21 21 16,-21-22-16,22 22 16,-1 0-16,1 0 15,-1 0 1,1 0-1,-1 0 32</inkml:trace>
  <inkml:trace contextRef="#ctx0" brushRef="#br2" timeOffset="161010.27">24539 12384 0,'0'-22'78,"43"22"-78,-22-21 15,1-1 1,-1 22-16,1 0 0,-1-21 16,22-1-16,0 22 15,-21 0-15,-1 0 16,22-22-16,-21 1 15,0 21-15,-1-22 16,1 22-16,-1-21 16,1 21-1,-1-22 1,1 22 0,-1 0-16,1-21 15,-1 21-15,1-22 16,21 22-16,-22-21 0,22-1 15,0 1-15,0-1 16,1 1-16,-23-22 16,44 43-16,-22-22 15,-22 1-15,22 21 0,-21 0 16,-22-22-16,43 1 31,-22-1-31,-21 0 47,22 22-31,-1 0 15,-21-21-15,22 21 30</inkml:trace>
  <inkml:trace contextRef="#ctx0" brushRef="#br2" timeOffset="162993.27">26691 12793 0,'-43'0'46,"22"0"-30,-1-22 0,0 22-16,1 0 15,-1 0-15,1 0 16,-1 22-16,1-1 16,-1-21-1,1 43 1,21-21-16,0-1 15,0 44 32,0-44-31,0 1 15,21-1-15,1 1-1,-1-22 17,1 0-1,-1 0-31,1 0 16,-1 0 15,1 0-16,-22-22 1,22 22-16,-22-21 16,21 21-16,-21-22 0,0 1 31,0-1-15,0 1-16,0-1 15,0 1-15,0-1 16,0 1-1,0-1 17,0 1-17,22 21 79,-22 21-31,0 1-48,21-1 1,-21 1-1,0-1 17,22 1-1,-22-1-31,21-21 62,-21 22-62,22-22 32,-1 21 46,1 1-47,-1-22-15,1 21-1,-1-21 1,1 22-16,-1-22 16,1 21-16,-1-21 0,22 22 15,-21-1-15,21-21 16,-21 0-16,-1 0 15,1 0 1,-22 22 0,21-22 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55:33.222"/>
    </inkml:context>
    <inkml:brush xml:id="br0">
      <inkml:brushProperty name="width" value="0.07938" units="cm"/>
      <inkml:brushProperty name="height" value="0.07938" units="cm"/>
      <inkml:brushProperty name="color" value="#92D05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241 10596 0,'21'0'0,"-21"-22"16,22 22-16,-1 0 15,1 0 1,-1 0-16,1 0 0,-1 22 15,1-1 1,-1-21-16,-21 22 16,22-22-16,-1 21 15,23 1-15,-44-1 16,21 1-16,-21-1 16,22-21-16,-22 22 15,0 0-15,0-1 16,0 1-1,-22 21-15,-21 0 16,43 0-16,-43-22 16,21 1-16,-21 21 15,-21-22-15,42 22 16,-21-21-16,0 21 16,0-21-1,43-1-15,-21-21 0,-22 0 16,21 0-1,0 0 1,1 0 0,-1 0-16,22-21 0,0-1 15,-21 22 1,21-22-16,0-150 47,0 108-47,0 21 15,43 0-15,0-22 16,0 0-16,0 22 16,0-21-16,0-1 15,-21 65-15,21-64 16,-22 42-16,22-21 0,-43 0 16,22 21-16,-1 1 15,1-22-15,-1 0 16,1 21-16,0-42 15,21 42-15,-43-21 16,0 0-16,0 22 0,0-1 16,0 1-16,0-1 15,-22 22 1,22-21 0,-21 21-16,-1 0 15,0 21-15,1-21 0,-1 0 16,-21 43-16,0-43 15,22 43-15,-1-21 16,-21 42-16,0-42 16,0 21-16,22 0 15,-22 0-15,21-22 0,0 22 16,1-43-16,-1 22 16,22 0-16,-21-1 31,21 1-31,0-1 15,0 22 17,0-21-17,21-22 32,22 0-31,130-22 31,-152 22-47,1 0 0,-1 0 15,1 0-15,21 0 16,-22 0 0,1-21 77</inkml:trace>
  <inkml:trace contextRef="#ctx0" brushRef="#br0" timeOffset="3466">2608 9950 0,'0'-21'63</inkml:trace>
  <inkml:trace contextRef="#ctx0" brushRef="#br0" timeOffset="790">1188 10639 0,'-22'0'16,"1"0"-1,42 0 95,1 0-110,-1 0 0,22 0 15,0 0-15,22 0 16,-22 0-16,22 0 15,-1 0-15,22 0 16,-21 0-16,-1 0 0,23-22 16,-1 22-16,-43 0 15,43 0-15,-43 0 16,0 0-16,0 0 16,-22 0-16,23 0 15,-23 0 1,-42 0 46,-1 0-46,0 0-16</inkml:trace>
  <inkml:trace contextRef="#ctx0" brushRef="#br0" timeOffset="1640">1834 10381 0,'-22'0'63,"22"21"-63,0 1 15,0 21 1,0-22-1,0 1-15,0-1 16,0 22-16,0-21 16,0-1-16,0 22 0,0-21 15,0-1-15,0 22 16,0-21-16,0 0 16,0-1-1,22-21-15,-22 22 16,0-1 15,0 1 16,0-1-31,21 1 93</inkml:trace>
  <inkml:trace contextRef="#ctx0" brushRef="#br0" timeOffset="2599">2608 10101 0,'0'21'31,"0"1"-31,0-1 16,0 1-1,0-1-15,0 1 16,0 21-16,0-22 0,0 22 15,0 1-15,0 20 16,0 1-16,0-22 16,0 0-16,0 21 15,22-42-15,-22 42 16,22 1-16,-22 0 0,21-22 16,-21 0-16,0 0 15,0-22-15,0 22 16,0-21-1,-21-1-15,21 1 16,-22-1-16,22 1 16,-22-22-1,1 0-15,-1 0 16,1 0 0,-1 0-16,1 0 15,-1 0 32,22-22-47,-21 22 31,-1-43-15,22 22-16,0-1 16,0 1-1,0-1-15,-21 1 16,21-1-16,0-21 0,21 22 15,-21-22 1</inkml:trace>
  <inkml:trace contextRef="#ctx0" brushRef="#br0" timeOffset="4697">3599 9799 0,'-43'22'0,"-22"21"15,22-22-15,-22 44 16,1-65-16,21 43 16,21-21-16,1 21 15,-1-22-15,1 1 0,-1-1 16,1 22 0,21-21-1,0-1 1,0 1-1,0-1 1,0 1 0,0 42 15,21-64-31,1 44 0,-1-1 16,1-22-16,42 22 15,-42-21-15,42 21 16,1 0-16,0 0 15,-22-22-15,0 22 16,21-21-16,1-22 0,-22 21 16,0-21-16,-22 0 15,22 22-15,-21-22 16,0 0-16,-1 0 16,-21-22-1,22 1-15,-1-22 16,-21 0-1,0 21 1,-21-21 0,-1 43-1,-21-21-15,0-1 16,21 1 0,-42 21-16,42 0 15,-21 0-15,22 0 16,-22 0-16,21 0 15,1 0-15,-1 0 0,1 0 16,-1 0-16,1 0 16,-1 0-1,0 21-15,1-21 16,-22 22 0,43-1-16,-22-21 0,1 22 31,-1-22 63</inkml:trace>
  <inkml:trace contextRef="#ctx0" brushRef="#br1" timeOffset="203433">23682 3385 0,'21'-22'63,"1"22"-48,21-64 1,0 42-16,-21-21 16,21 22-16,-22-1 15,1 22-15,-1 0 16,1-21-16,-1-1 16,1 0 15,-1 1-16,-21-1-15,22 22 16,-22-21 0,21 21-1</inkml:trace>
  <inkml:trace contextRef="#ctx0" brushRef="#br1" timeOffset="204234">23746 3622 0,'22'0'15,"-1"0"-15,-21-22 16,44 22 0,-23-21-1,1-1-15,64-64 16,-65 64-16,22-21 16,-21 22-16,-1-1 15,1 22-15,-1-43 16,1 43-1,-22-21-15,21 21 16,1-43-16</inkml:trace>
  <inkml:trace contextRef="#ctx0" brushRef="#br1" timeOffset="205328">24328 2804 0,'-22'21'32,"22"1"-17,0-1 1,0 1-16,0-1 16,0 22-1,0-21 1,0-1-1,22-21 1,-1 0 0,1 0-16,-1 0 15,1 0 1,-1 0 0,1 0-1,-1 0-15,1 0 16,-1 0-1,1 0 1,-1-21 0,-21-1-1,22 1-15,-22-1 16,0 1 0,0-1-1,0 1 1,0-1-1,0 1 1,0-1 0,-22 22-16,22-21 15,-21 21-15,-1-22 16,1 22 0,-1 0-16,22-22 15,-21 22-15,-1 0 16,1 0 15,-1 0-31,1 0 31,-1 0 1,1 0-17</inkml:trace>
  <inkml:trace contextRef="#ctx0" brushRef="#br1" timeOffset="209922">14469 8745 0,'-22'0'32,"22"21"30,0 1-46,0-1-1,22 1 1,0-1-16,42 87 31,-42-87-31,-1 22 0,22 0 16,-43 1-16,65-23 0,-65 22 16,43 22-16,-22-22 15,22 0-15,-21 0 16,21 0-16,-22-22 15,1 22-15,0 1 16,21-23-16,-22 22 0,1 0 16,-1-21-16,1 42 15,-1-42-15,1-1 16,-1 1-16,1 21 16,-1-22-1,-21 1 1,22-22-16,-22 21 15</inkml:trace>
  <inkml:trace contextRef="#ctx0" brushRef="#br1" timeOffset="211273">14555 10445 0,'0'-21'16,"0"-1"-1,0 1 1,22-1-16,-1 0 16,1 1-16,-1-22 15,1 43-15,-1-22 0,1 1 16,42-1-16,-42 22 16,21-21-1,0 21-15,-22 0 0,23-22 16,-1 1-16,-22 21 15,1-22-15,21 22 16,-22 0-16,1-43 16,-1 43-16,1-21 15,-1 21-15,-21-22 0,43 1 16,-43-1-16,22 22 16,-1 0-1,1-21 1,-22-1-16,21 22 15,1 0 1,-22-21-16,22 21 31,-22-22-15,0 0 15,21 1-15,-21-1 31,22 22-47,-22-21 0,0-1 47,21 1-47,1-1 46,-22 1-30,21 21 0,1 0-1,-1-22-15,1 22 16,-1-21-16,1 21 16,-22-22-1,21 22 1,1 0 15,-1 0 0,-21-21 110</inkml:trace>
  <inkml:trace contextRef="#ctx0" brushRef="#br1" timeOffset="212477">13931 9218 0,'0'-21'0,"0"-22"16,0 21 0,21 1-16,1-1 15,-1 0 1,22 1-16,-21-1 16,21 1-16,-21 21 0,-1-43 15,22 21-15,-21 22 16,-1-21-16,22-1 15,-21 22-15,21-21 16,-22-1-16,22 22 16,65-107 15,-86 85-15,-1 22-16,1-21 15,-22-1-15,21 22 16,-21-21-16,22 21 0,-22-22 15,21 22 17,1-22-1,-22 44 297</inkml:trace>
  <inkml:trace contextRef="#ctx0" brushRef="#br1" timeOffset="213964">16019 9369 0,'-22'0'16,"22"-22"-1,-21 22 1,-1 0 0,1 0-1,-1 0 1,1 0-16,-1 22 15,1 21-15,-22-22 16,43 22-16,-22-21 16,1 0-16,21-1 0,-22 1 15,22-1-15,-22 1 16,22-1-16,0 1 16,22-22-1,-22 21-15,0 1 16,22-22-16,-22 21 15,21-21 1,1 0 0,-1 22-1,1-22 1,-1 0-16,1 0 16,-1 0-1,1-22 1,-1 22-1,1-43 1,-1 22 0,-21-1-1,22 22-15,-22-21 16,0-1-16,0 1 16,0-1-16,21 1 15,-21-1-15,0 0 31,0 1 1,0 42 108,0 1-124,0 0 15,0-1-15,0 1-16,22-1 31,-1 1-31,-21-1 16,22 1-1,-1-1 1,1 1 15,-1-1-31,1 1 31,0-1 1,-1-21 15,1 0-16</inkml:trace>
  <inkml:trace contextRef="#ctx0" brushRef="#br1" timeOffset="185876">19312 6678 0,'0'-21'63,"22"21"-16,-22-22-32,21 22-15,1 0 16,-1-21 0,1 21-16,-1 0 15,1 0-15,-1-22 16,1 22-16,-22-21 16,43 21-16,-21-22 15,-1 22-15,1 0 16,-1 0-16,-21-22 15,22 22-15,-1 0 16,-21-21-16,22 21 16,-1 0-1,-21-22 1,22 22 0,-1 0-1,-21-21-15,0-1 16,22 1-1,-44 21 142</inkml:trace>
  <inkml:trace contextRef="#ctx0" brushRef="#br1" timeOffset="187120">19915 5214 0,'0'22'47,"0"-1"-16,21 1 16,-21 0-16,0-1-31,22 1 16,-1-1-16,-21 22 15,44-21 1,-23 21-16,1-22 15,21 22-15,0 22 0,21-22 16,-21 0-16,0 43 16,22-21-16,-22-22 15,0 43-15,0-43 16,0 21-16,22 1 16,-44-22-16,-21-21 15,0-1 1,0-42 62,-21-1-31,21 1-16,-22 21-31,22-22 16</inkml:trace>
  <inkml:trace contextRef="#ctx0" brushRef="#br1" timeOffset="188070">20302 6377 0,'22'0'31,"-1"0"-15,1 0 0,-1 0-16,23 0 15,-23-22 1,1 1-16,21 21 16,-22-22-16,1 1 0,21-1 15,0 1-15,0-1 16,-22 1-16,1-1 15,21 1-15,-22 21 16,1 0 0,0-22-1,-1 1 17,-21-1-1</inkml:trace>
  <inkml:trace contextRef="#ctx0" brushRef="#br1" timeOffset="189027">19441 5322 0,'22'0'47,"-1"0"-31,1-21-1,21 21 1,-43-22-16,43 0 15,0 1-15,-21-1 16,21 1-16,-22-22 0,1 21 16,21 22-16,0-21 15,-22-1-15,22 1 16,-21-1-16,21 22 16,-22-21-16,23-1 15,-23 22 1,1 0-1,-1 0 17,-21-21-17</inkml:trace>
  <inkml:trace contextRef="#ctx0" brushRef="#br1" timeOffset="190359">21422 6183 0,'-22'0'31,"1"0"0,-1 0-15,1 0-1,-1 0-15,1 0 16,-1 0 0,0 0-16,1-43 15,-1 43 1,22-43-16,-21 43 0,21-22 15,0 1 1,-22 21-16,22-22 16,-21 1-16,21-1 15,0 1 1,0-1-16,0 1 16,0-1-1,0 1-15,0-1 16,0 1-1,0-1-15,0 1 16,0-1 0,21 22-16,-21-21 15,22-1 1,-1 22 0,1 0-1,-1 0 1,1 0-1,21 0 1,-21 0 0,-1 22-16,1-22 15,-22 21-15,21-21 0,-21 22 16,43-22 0,-43 21-1,22-21 1,-1 22-1,1-22 1,-1 21 0,22 1 15,-21-1-15,-1-21-16,1 0 15,-1 0 16,1 0 63</inkml:trace>
  <inkml:trace contextRef="#ctx0" brushRef="#br1" timeOffset="191206">21249 6075 0,'0'-21'78,"0"-1"-31,0 1-47,22 21 16,0-22 0,-1 22-1,-21-21-15,43-1 0,-21 22 16,-1-21-1,1 21-15,-1 0 16,1-22-16,-22 1 16,21 21-16,1-22 31</inkml:trace>
  <inkml:trace contextRef="#ctx0" brushRef="#br1" timeOffset="193454">21486 5580 0,'22'0'32,"-1"0"-1,1 0-31,-22 22 0,21-22 15,1 21-15,-1 1 16,-21-1-16,22 1 16,-1 0-16,-21-1 15,22-21-15,-22 22 16,22-22-16,-1 21 16,1-21-1,-22 22-15,21-22 16,1 21 15,-1-21 0,-21 22 1,-21-22-1,-1 0 0,1 0-15,-1 0-16,1-22 0,-23 1 15,23-1-15,-22 22 16,0-21-16,0-1 16,21 22-16,1-21 15,-1-1-15,1 22 16,-1 0-16,1-22 0,21 1 15,0-1 1,0 1 0,0-1-16,0 1 31,21 21-31,1-22 16,-22 1-16,0-1 15,21 22 1,-21-21-16,22 21 15,-22-43-15,21 43 0,1 0 16,-1-43-16,1 43 16,-1-43-16,22 21 15,0 1 1,-21-1 0,0 22-16,-1 0 15,1 0 1,-22 22-16,21-22 15,-21 21-15,0 1 16,0-1 0,0 1-1,0-1 1,0 1 0,0-1-1,0 1 1,0-1-16,-21-21 15,-1 22-15,1-22 16,-1 0-16,0 43 16,-21-22-1,22 1 1,-1-1 15,44-21 94,-1-21-109,1-1-16,-1 22 15,-21-21 1,22-1-16,0 22 16,-1 0-16,1 0 15,-22-21 1,21 21-16,1 0 16,-1 0-16,1 0 15,-1 0 1,1 0-16,-1 0 0,1 0 15,-1 0 1,1 21-16,-1-21 16,1 22 15,-22-1-15,0 1 15,-22-1 0,22 1-31,0-1 16,-21-21-1,21 22-15,0 0 16,-22-22-16,22 21 16,-21-21-16,-1 22 15,1-1 16,-1-21-15,22 22-16,-21-22 16,-1 0-1,1 0 1,-1 21 0,1-21 15,-1 0-16,1 0 17,-1 0 15,22-21-1</inkml:trace>
  <inkml:trace contextRef="#ctx0" brushRef="#br1" timeOffset="195165">21508 5128 0,'21'0'94,"1"-43"-94,-1 43 15,1-21-15,-1-1 16,22-21-16,1 22 16,-1-22-16,21 21 15,-21-21-15,0 22 16,0-23-16,0 44 16,0-43-16,0 22 15,-21-1 1,21 22-1,-43-21 1,22 21 47,-1 0-63,-42 0 125</inkml:trace>
  <inkml:trace contextRef="#ctx0" brushRef="#br1" timeOffset="196214">21658 4676 0,'22'0'63,"0"22"-48,-22-1-15,21-21 16,-21 22-16,22-22 15,-22 21-15,43-21 16,-22 22-16,1-1 16,-1-21-16,-21 22 15,43 0-15,-21-1 16,-1 1 0,1-22-1,-22 21-15,0 1 16,21-22-1,-21 21 17,22-21-17,-1 22 32,1-22-16,-22 21-15,0 1 15,21-22 47</inkml:trace>
  <inkml:trace contextRef="#ctx0" brushRef="#br1" timeOffset="197302">22390 4160 0,'22'21'110,"-1"-21"-110,-21 22 15,0-1-15,22 1 16,-1-1-16,-21 1 16,22 21-16,-22-22 15,21 1-15,1-1 16,-22 23-16,22-23 16,-1 1-16,1-1 15,-1 1-15,22 21 16,22 0-1,-44-22-15,1 22 16,-1-43-16,1 43 16,-1-21-16,1-1 15,-22 1 1,21-22 0</inkml:trace>
  <inkml:trace contextRef="#ctx0" brushRef="#br1" timeOffset="198152">22692 4870 0,'21'-21'0,"1"-1"15,-1 22 1,1-22-1,-22 1-15,21 21 0,1-22 16,42 1 31,-64-1-47,22 1 16,-1-1-16,1 22 15,-22-43-15,22 43 16,-1-21-1,1-1 1,-1 1 31</inkml:trace>
  <inkml:trace contextRef="#ctx0" brushRef="#br1" timeOffset="199087">22197 4289 0,'21'-22'47,"1"1"-31,-1-1-16,1 22 16,-1-21-1,1 21-15,-22-22 16,43 1-16,-22 21 0,1 0 15,-1-22-15,1 22 16,-1-21-16,22 21 16,1-22-1,-23 22 1,-21-21-16,22 21 16,-1-22 62,-21 1-63,0-1 17</inkml:trace>
  <inkml:trace contextRef="#ctx0" brushRef="#br1" timeOffset="200489">23381 4224 0,'-22'22'47,"22"-1"-47,-22 1 31,22-1-16,0 1 1,0-1-16,0 1 16,0-1-1,0 1 1,0 0 0,22-1-1,-22 1 16,22-22-31,-1 0 32,-21 21-17,22 1 1,-1-22 0,1 0-1,-1 0 1,1 0-1,-1 0-15,1 0 16,-1-22 0,1 1-1,-1 21-15,-21-22 16,22 22-16,-1-21 47,-21-1-16</inkml:trace>
  <inkml:trace contextRef="#ctx0" brushRef="#br1" timeOffset="201726">24220 4569 0,'-22'0'63,"1"0"-32,-1 0-15,1 0-1,-1 0-15,1 0 16,-1-22-16,1 22 0,-1 0 16,1-21-1,-1 21-15,-21-86 47,22 64-31,21 0-1,0 1-15,0-1 16,0 1-16,0-1 16,0 1-16,0-1 0,0-21 15,0 22-15,0-1 16,0-21-16,21 22 15,-21-22-15,22 21 16,-22-43-16,0 44 16,21 21-16,-21-22 0,0 1 15,22 21-15,-1 0 16,-21-22-16,22 22 16,-1 0-1,1 0 1,21 0-16,-22 0 15,-21 22 1,22-1-16,-1-21 16,-21 22-1,22-22 1,-22 21-16,22 1 16,-22 0-1,21-22-15,-21 21 16,0 1-1,22-22-15,-1 21 16,-21 1 0,22-22-1,-22 21-15,21-21 32,-21 22 30,22-22 47</inkml:trace>
  <inkml:trace contextRef="#ctx0" brushRef="#br1" timeOffset="202590">23962 4353 0,'0'-21'31,"0"-1"-31,0 1 31,21-1 16,1 22-47,-22-21 0,21 21 16,-21-22-16,43 1 16,0 21-1,-43-22-15,22 1 16,-22-1-16,43 1 0,-22-1 15,1 1 17,-22-1-1</inkml:trace>
  <inkml:trace contextRef="#ctx0" brushRef="#br1" timeOffset="214701">16578 9154 0,'0'21'31,"22"-21"16,0 0-31,-1 0-1,1-21 1,-1 21 0,1-22-16,-1 1 15,1-1-15,42 0 0,1-42 16,-22 42-16,-22-21 15,44 22-15,-43-1 16,-1 1-16,1-1 16,-1 22-16,1-21 15</inkml:trace>
  <inkml:trace contextRef="#ctx0" brushRef="#br1" timeOffset="-213740.73">16643 9520 0,'0'-22'47,"22"22"-47,21-22 31,0 1-15,-22-1-16,1 22 15,21-43-15,-22 43 16,108-86 0,-107 65-1,0-1-15,-1 1 16,-21-1-16,22 22 16,-1 0-1,-21-21 1,22 21-1,-1-22 1</inkml:trace>
  <inkml:trace contextRef="#ctx0" brushRef="#br1" timeOffset="-212015.73">17224 8357 0,'22'0'47,"-1"0"-47,1 0 0,-22 22 16,21-1-16,22 1 0,-43-1 15,43 1-15,0-1 16,-21 22-16,21-43 16,-21 22-16,21-1 15,-22 1-15,1-22 16,-1 21-16,-21 1 15,22-22-15,-1 22 16,1-22 0,-1 21-16,1 1 15,-1-22-15,1 43 16,-1-43 0,-21 21-1,22-21-15,-1 0 16,1 22 31</inkml:trace>
  <inkml:trace contextRef="#ctx0" brushRef="#br1" timeOffset="-207923.73">17676 9089 0,'-21'0'46,"21"-22"1,0 1-31,21 21-16,1-22 16,-1 22-16,-21-21 15,43 21-15,-43-22 16,22 1-16,-1-1 0,1 1 15,-1 21 1,-21-22-16,44 22 16,-44-21-1,21-1 1,1 22 15,-22-21-31,21 21 31,1-22 48,-1 22 14,-21-21-77,43 21 15,-43-22-15,22 22 15,-1-21 16,1 21-31,-1-22-16,1 22 31,-22-21-16,21 21 17</inkml:trace>
  <inkml:trace contextRef="#ctx0" brushRef="#br1" timeOffset="-206734.73">16794 8486 0,'0'-21'47,"21"21"-31,1-22 0,-1 22-1,1-21 1,21-1-16,-22 22 15,22-21-15,-43-1 16,44 22-16,-1-43 16,-22 43-16,22-21 15,0-1-15,-21 1 0,-1 21 16,44-44 31,-44 23-47,1 21 31,-1 0-31,-21-22 31,22 22-15,-1 0 0,-21-21-1,22 21-15,-1 0 16,-21-22-1,22 22 17,-22-21-32,0-1 78</inkml:trace>
  <inkml:trace contextRef="#ctx0" brushRef="#br1" timeOffset="-205255.73">18774 9046 0,'-21'0'16,"-1"0"-16,0 0 15,1 0 1,-1 0 0,1 0-16,-1 0 15,1 0-15,21-22 16,-22 22-16,1-21 16,-1 21-1,22-22-15,-21 22 16,-1 0-16,1 0 15,21-21 1,-22 21 0,22-22-16,0 1 31,0-1-15,0 1-1,0-1 1,0 1-1,0-1 1,0 1 0,0-1-16,0 1 15,0-1-15,0 1 16,0-1-16,0 1 16,0-1-16,0 0 15,0 1 1,0-1-1,22 22 1,21-43 31,-43 22-47,21 21 31,1 0-15,-1 0-1,1 0 17,-1 0-17,-21 21 1,43-21-16,-43 22 0,22-22 16,-1 21-16,1 1 15,0-22-15,-1 43 16,1-43-16,21 43 15,0-43-15,-22 0 16,1 22-16,-1-22 16,1 0-1,-22 21 1,21 1 0,1-22 62,-1 0-63,1 0 48</inkml:trace>
  <inkml:trace contextRef="#ctx0" brushRef="#br1" timeOffset="-204482.73">18602 8938 0,'0'-21'63,"0"-1"-16,43 1-16,-22-1-16,22 1 1,-43-1 0,22 22-16,0-43 0,21 43 15,-43-21-15,21-1 16,1 1 0,-1-1-1,1 22 32</inkml:trace>
  <inkml:trace contextRef="#ctx0" brushRef="#br1" timeOffset="-202160.73">18946 8465 0,'22'0'0,"-1"21"16,22-21-1,-43 22 1,22-22-16,42 64 47,-42-42-31,0-22 15,-22 21 16,-22-21 15,0 0-46,-21 0-1,22 0-15,-1 0 16,-21 0-16,22 0 0,-22 0 31,0-21-15,0 21-16,43-22 0,-22 1 16,1-1-1,21 1-15,0-1 0,0 1 16,0-1 15,0 1-31,0-1 16,21-21-1,1 22-15,-22-22 16,43 43-16,-43-43 16,43 21-16,-43 0 15,21 22-15,-21-43 16,22 22-16,-1-1 15,1 1-15,-1-1 0,1 22 16,-1-21-16,1-1 16,-22 1-1,21 21 1,1-22 0,0 22-16,-1 0 15,1 22 16,-22-1-15,21-21-16,-21 22 16,0-1-1,22 1-15,-22-1 16,0 1 0,0 21-1,-22-22-15,22 1 0,-21 21 16,21-21-16,-22-1 15,1 1-15,-1-22 16,22 43-16,-22-22 16,1 1-1,21-1-15,-22-21 32,1 22-17,21-1 1,-22 1 15,65-44 125,-21-21-140,21 43 0,-43-21-1,22-1-15,42-21 16,-42 22-16,-1 21 15,1 0 1,-1 0 0,1 0-16,-1 0 15,1 0 1,-1 0-16,22 0 0,-21 43 16,-1-43-16,22 21 15,1 1-15,-23-22 16,1 21-16,-1-21 15,1 0-15,-22 22 0,0-1 16,0 1 0,0-1 15,-22-21-15,1 22-1,21-1 1,-22-21-16,1 22 15,-1-1 1,0-21 0,1 22-16,-1-22 15,1 22 1,-1-22-16,1 0 16,-1 0-1,1 0-15,-1 0 0,1 0 16,-1 0-1,1 0-15,-1 0 16,1 0 0,-1 0-16,1-22 15,21 0-15,-22 22 16,1 0 0,-1 0 30,0 0-14</inkml:trace>
  <inkml:trace contextRef="#ctx0" brushRef="#br1" timeOffset="-200959.73">18236 7991 0,'21'0'31,"1"-21"-16,0 21 1,-1-22-16,1 22 16,-1 0-16,1 0 15,21-21-15,21-1 16,-21-21 0,-21 43-16,21-43 0,0 21 15,-22 1-15,1-1 16,21 22-16,-21 0 15,21-43-15,-22 22 16,1 21-16,21-43 16,-22 43-16,1-22 0,-1 22 15,-21-21-15,22-1 16,-1 22-16,-21-21 16,22 21-1,-22-22 16,21 22 1,-21-21 30,22-1-31,-1 22 1,1-21 15</inkml:trace>
  <inkml:trace contextRef="#ctx0" brushRef="#br1" timeOffset="-199747.73">19506 7109 0,'21'0'32,"1"0"-32,0 0 31,-1 21-31,1 1 16,-1-22-1,1 0-15,-22 21 16,21 1-16,1-1 15,-1 1 1,1-1-16,-1 1 0,1-22 16,-1 43-16,1-43 15,-1 43-15,22-21 16,-21 21-16,21-22 16,0 1-16,0-1 15,-21 1-15,21-1 0,-22 1 16,1-1-16,21 1 15,-22-22 32</inkml:trace>
  <inkml:trace contextRef="#ctx0" brushRef="#br1" timeOffset="-198847.73">19893 7797 0,'22'0'31,"-22"-21"-15,21 21 0,22-22-16,-43 1 15,22 21-15,0-22 0,-1 22 16,1-21-16,-1-1 15,22-21-15,-21 22 16,21-1-16,-22 1 16,1-1-16,-1 22 0,1 0 15,-22-21 1,21 21-16,1-22 31,-1 22-31,1 0 16,-1 0 15,1 0-31,0 0 16,-22-21-1,21 21 1,1 0 0,-1 0-16,1 0 62</inkml:trace>
  <inkml:trace contextRef="#ctx0" brushRef="#br1" timeOffset="-197644.73">19312 7216 0,'0'-43'47,"22"43"-47,-1 0 0,22-21 16,-43-1-16,22 22 16,42 0-16,-42-43 15,-1 43-15,23-21 16,-23 21-16,1-43 15,-1 43-15,1-22 0,21 22 16,-43-21-16,21-1 16,1 22-16,-1-22 15,1 22-15,-1 0 16,1 0 0,-22-21-16,21 21 0,1 0 31,-1 0 31,1 0-15</inkml:trace>
  <inkml:trace contextRef="#ctx0" brushRef="#br1" timeOffset="-196341.73">20647 7324 0,'-22'0'16,"1"0"15,-1 0-15,1 0-1,21 21 1,-22-21-16,22 22 15,-21 0-15,-1-1 32,22 1-17,0-1-15,0 1 16,22-22 0,-22 21-1,43 22 32,0-43-47,-22 0 16,22 22-1,0-22 1,-21 0-16,-1 0 16,1 0-1,-1 0-15,1 0 16,0 0-1,-1 0-15,1 0 16,-1 0 0,-21-22-1,22 22 1,-1 0-16,-21-21 16,22-1-1,-1 22 16</inkml:trace>
  <inkml:trace contextRef="#ctx0" brushRef="#br1" timeOffset="-194983.73">21293 7453 0,'0'-21'15,"-22"21"1,22-22 31,-22 22-16,1 0-15,-1 0 15,1 0-15,-1-21-16,1 21 15,-1 0-15,-21-22 16,22 0 0,-1 22-1,1-21-15,21-1 31,0 1-15,0-1 0,-22-64 31,22 43-47,0 0 15,-21 0-15,21 0 0,-22 0 16,1-22-16,21 22 15,0 0-15,0 22 16,0-1-16,0-21 16,0 22-1,21 21-15,1 0 32,-1 0-1,1 0-16,-1 0 1,1 0-16,-22 21 16,21 1-16,1-1 15,-1 1 1,87 85 15,-87-64-31,1-43 16,-22 22-16,22-22 15,-1 0 1,-21 22-16,22-22 16,-1 0 15,-21 21-31,22 1 16,-1-22-1,1 21-15,-1-21 16,1 22-1,-1-22 1,1 0 0,-1 0-16,-21 21 0,22-21 15,-1 22 1,1-22 0,-1 0-16,1 21 31,-1-21-31</inkml:trace>
  <inkml:trace contextRef="#ctx0" brushRef="#br1" timeOffset="-194090.73">21099 7238 0,'0'-22'94,"0"1"-63,21 21-15,1-22 0,-1 22-16,1-21 15,-1-1-15,1 22 16,-22-21-16,21 21 16,1 0-16,0-22 15,-1 22 1,22-21 31,-21-1 15</inkml:trace>
  <inkml:trace contextRef="#ctx0" brushRef="#br1" timeOffset="-184641.73">3362 1103 0,'21'0'0,"1"0"31,-1 0-31,1 22 16,-1-22 0,23 64-16,20 22 31,-21-64-31,-21 21 0,21 21 15,-22 1-15,22 0 16,0 42-16,0-21 16,-21 22-16,-1-22 15,44 43-15,-22-43 0,0 43 16,-21-21-16,21 0 16,-22-1-16,22 44 15,-21 0-15,-22-44 16,21 22-16,1-21 15,-22-43-15,0 21 0,0-22 16,0-21-16,21 0 16,-21-21-16,0 0 15,0 21-15,0-22 32,0-42 46,0-1-78,0 1 0,0-1 15,-21-43-15,21 22 16,0-21-16,-22-1 16,22 1-16,0-1 15,0-21-15,-21 21 16,-1 1-16,1-1 0,-22-21 15,0 0-15,0 0 16,21 0-16,-21 0 16,-22 0-16,1-65 15,-1 43-15,44 22 0,-1 0 16,-21 0-16,0-22 16,22 65-16,21-21 15,-22-1 1,1 22-16,21 0 0,0 0 15,0 21 1,0-21-16</inkml:trace>
  <inkml:trace contextRef="#ctx0" brushRef="#br1" timeOffset="-182788.73">3556 1404 0,'21'0'78,"22"0"-78,0 0 16,22-21-16,538-44 31,-324 1-31,44-1 16,129 1-16,0-22 16,0-1-16,65-42 15,-44 0-15,173-86 16,-323 107-16,-108 44 0,65-44 15,-21 43-15,-66 44 16,1-1-16,0 1 16,-1-1-16,-42 1 15,43-1-15,-65 22 0,43 0 16,-43 0-16,44 22 16,-44-1-16,21 1 15,23-22-15,-44 21 16,21 1-16,-20-1 15,-1 1-15,-43-1 16,21 23-16,-42-1 0,-22 21 16,-21-21-16,21 0 15,-43 0-15,21 0 16,-21 0-16,0 22 16,0-43-16,0-1 0,0 1 15,0 21-15,0 0 16,22 0-16,-1 0 15,44 43-15,64 43 16,-21 0-16,-1 0 16,1-43-16,21 22 0,0 0 15,-21-22-15,-1 0 16,-42-43-16,0 43 16,-22-64-16,21 21 15,-42-22-15,-1-21 16,22 43-16,-43-21 15,22 21-15,-22-22 16,0 1-16,0-1 16,0 1-16,0-1 15,0 1-15,0 21 32,-22-43-32,22 22 0,-21-1 15,-1-21-15,1 0 16,-22 0-16,21 0 15,-42 0-15,-1 22 0,-64-1 16,-65 1-16,-21-1 16,0 22-16,-87 22 15,-42 42-15,-44-21 16,22 22-16,-21-22 16,-65-21-16,-43-1 0,258-21 15,-86 0-15,-64 22 16,-1 0-16,1-22 15,21 21-15,-22-21 16,-64 43-16,-21 44 0,64-44 16,-151 64-16,87-42 15,64-22-15,0 43 16,64-21-16,44-44 16,43 23-16,-1-23 15,44-21-15,43 0 16,-43 0-16,128-43 0,1 0 15,43 0-15,-21-43 16,21 0 0,43 22-16,0-1 15,0-21-15,0 0 16,21 21-16,-21-21 0,22 0 16,-22 0-16,43 22 15,-43-22-15,21 21 16,1 1-16,-1-22 15,1 21-15,21 1 0,-22-22 16,23 21-16,-1-21 16,0 21-16,0 1 15,64-1-15,-42 1 16,-1-1-16,87 1 16,-22-22-16,22 0 0,236-86 31,-257 107-31,-66 1 15,1-1-15,-22 0 16,21 1-16,-42 21 16,-1 0-16,1 0 47,-1 0-32,1 0 1,0 0-16,21-22 15,0 1 1,-22 21-16,1-22 16,21 1-16,0-1 15,-43 1 1,21 21-16</inkml:trace>
  <inkml:trace contextRef="#ctx0" brushRef="#br1" timeOffset="-178568.73">7387 3471 0,'0'-22'32,"22"22"46,-22 22-47,0-1-31,-22 1 16,22-1-16,-64 109 15,42-87 1,-21 21-16,21 22 16,-21 22-16,0 21 15,0 22-15,22-22 0,-1 43 16,22-64-16,0 42 15,0 1-15,0-65 16,22 22-16,21 43 16,-22-44-16,44 44 15,-22 0-15,0-22 0,22 21 16,-22-42-16,0 21 16,21 0-16,1-43 15,-1 44-15,23-1 16,-23 0-16,1 0 15,21 22-15,-22-22 0,22 0 16,-21-21-16,0-1 16,-22-21-16,21 0 15,1 1-15,-1-1 16,44 0-16,-22-22 0,22 44 16,21 0-16,-21-1 15,21 1-15,21 21 16,23-21-16,-1 21 15,21 0-15,-42-43 16,-22-21-16,22-1 0,-22 1 16,0-1-16,0 22 15,22-21-15,43 21 16,-22 0-16,22 22 16,-44-22-16,1 0 15,21 22-15,-42-1 0,85 22 16,-22-21-16,44-22 15,-65-64-15,22 21 16,-22-22-16,1-21 16,-23 22-16,-64-22 15,0 0-15,-42 0 0,42 0 16,-43 0 31,0 0 78,-22 0-125,22 0 15,0 0-15,0 0 16,0 0-16,1 0 16,-1 0-16,-22 0 15,22 0-15,0 0 16,-21 0-16,-1 0 16,1 0-16,-1 0 15,22 0 298,43 43-313,65 0 0,0 21 15,64 1-15,22 43 16,0-22-16,21-22 16,0 44-16,-43-43 15,-21-1-15,21 22 16,-42-43-16,20 0 0,-42-21 15,21 21-15,-21-22 16,-43 1-16,21-1 16,-43-21-16,0 0 15,-21 0-15,-1 0 0,1 0 16,-44-21-16,1 21 16,21-22-16,0 1 15,-22-1-15,1-21 16,-1 43-16,1-64 15,-1 64-15,-21-22 16,0 1-16,22-1 0,0 1 16,-1-22-16,1 0 15,21-22 1,-43 43-16,21-21 16,1-21-16,-22 21 0,0 21 15,0 1-15,0-1 16,0-21-16,0 22 15,0-1-15,0-21 16,0 22-16,0-1 16,0-21-16,0 0 0,0 0 15,21 0-15,-21 0 16,22 0-16,-22-22 16,21 22-16,-21 0 15,0 0-15,22 21 16,-22-21-16,0 0 0,21 0 15,-21 22 1,0-22-16,0-22 16,0 44-16,0-1 15,0 1 1,0-22 0,0 21-1,22 0 1,-22 1-16,21-1 15,-21-21-15,0 22 16,0-1-16,0 1 16,0-1-1,0 1 17,0-1-17,-21 22 48,21-21-48,0-1 17,0-21-17,0 22 1,0-22-16,0 21 15,0 0-15,0 1 16,0-1-16,0 1 16,0-1-16,0 1 15,-22-1-15,22 1 32,-21 42 139,21 1-171,-22-22 32,22 21-32,0 1 15,-21-1-15,21 1 16,-22-1-16,22 1 16,-21 0-16,21-1 15,0 1-15,-22-1 0,22 1 16,0-1-16,0 1 15,0-1 17,0 1-32,-21-22 15,21 21 1,0 1 15,-22-1-15,22 1 15,-21-22-15,21 21-16,0-64 125,0 0-125,0 22 15,21-22-15,-21 21 16,22-21-16,-22 22 16,0-1-16,43-43 31,-43 44-31,21-1 15,-21 1 1,22-1 0,-1 22-1,1 0 1,-1 0 0,-21-21-1,22 21 1,-1 0-1,1 0 17,-22 21-1,21-21-15,-21 43-16,22-43 0,-1 22 15,1-1 1,-22 1-16,43 0 15,-21-1-15,-1 1 16,1-22-16,21 21 16,-43 1-16,21-22 0,1 0 15,-22 21-15,21 1 16,1-22 15,-22 21-15,-22 1 124,1-22-124,-1 21-16,-21-21 16,22 0-16,-22 22 15,-1-22-15,1 21 16,-21-21-16,21 0 16,0 22-16,0-22 15,0 0-15,0 0 0,0 21 16,0-21-1,21 0 1,0 0 0,1 0 15</inkml:trace>
  <inkml:trace contextRef="#ctx0" brushRef="#br1" timeOffset="-173164.73">20711 7905 0,'22'0'141,"-22"22"-126,0-1 1,0 1-16,0-1 0,0 22 15,0 22-15,0-22 16,0 0-16,21 0 16,-21 43-16,22-21 15,-1 21-15,1 43 16,-22 0-16,0-21 0,22 21 16,-1-22-16,-21 23 15,0-1-15,0 0 16,0 0-16,-21-21 15,21 21-15,-22-43 16,0 43-16,-21-43 0,0 43 16,22 1-16,-1-66 15,22-21-15,-64 22 16,21-1-16,21 44 16,-42-65-16,42 43 15,-43-21-15,-128 193 16,85-172-1,-21 0-15,21-21 16,-21 42-16,0-64 16,0 44-16,-22 20 15,1-21-15,-1-21 16,22-1-16,-108 1 0,22 0 16,-22 21-16,43-22 15,0 1-15,1-22 16,-44 21-16,-21 23 15,21-44-15,0 0 0,0 43 16,22 0-16,21-22 16,-21-21-16,-22 1 15,0-23-15,22 22 16,0-21-16,43 42 0,0-42 16,-65-1-16,0 1 15,65-1-15,-65-21 16,43 0-16,1-21 15,-23-1-15,23 22 16,-66-64-16,1 42 0,64-21 16,-43 0-16,22 0 15,-86 0-15,43-43 16,-1 0-16,22 43 16,1-65-16,-1 44 0,0-23 15,0-42-15,22 65 16,64-22-16,-42-44 15,42 44-15,0-21 16,-42-44-16,63 43 16,23 1-16,21 21 15,-22-108-15,44 65 0,-1-22 16,0 0-16,1-42 16,21 42-16,-22-21 15,22 0-15,0 21 16,-22 22-16,1-65 0,-1 86 15,1-21 1,-130-323 0,151 280-16,-22 21 15,1 22-15,21 43 16,-22-86-16,44 86 0,-22 21 16,0-42-16,0 42 15,21-43-15,-21 44 16,0-1-16,21 1 15,-21 21-15,43-22 16,-43 22-16,22 0 0,21 0 16,0 21-16,-22 1 15,22-22-15,-21 43 16,21-22-16,0 1 16,0-1-1,0 1 1,0-1 31,0-21-32,21 22-15,-21-22 16,43-1-16,-21-20 16,-1 21-16,1-22 15,21 1-15,-22-22 16,22 43-16,-43 21 0,22-21 15,0 21-15,-22 1 16,21 21-16,1 21 47,-22 1-16,0-1 32,-22-21-32,22 22-15,0 0-1,-21-22 16,21 21 1,-22-21-17,0 22 1,1-22-16,-1 21 16,1 1-1,-1-1 1,1-21-16,-1 43 0,1-21 15,-1-22 1,22 21 0,-21 1 15,-1-1 0,22 1 16,-21-1 47,21 1 31,0-1-110,0 1 1,0 21 31,0-21-31,0 21-16,0 0 0,21 21 15,-21 1-15,22 21 16,-22-22-16,21 23 15,-21-1-15,0-22 16,0 65-16,22-64 16,-22 0-16,0-22 0,0 0 15,0 0-15,0 0 16,0 21-16,0-21 16,0 0-16,0 22 15,0-43-15,0 42 0,0-42 16,0 42-16,0 1 15,0-1-15,0-21 16,0-21-16,-22-1 16,22 1-16,0 21 15,0-21 1,0-1 0,0 1 30,0-1-46,22-42 63,-22-1-47,21 22-1,-21-21-15,22 21 16,-22-22-16,21 1 15,-21-1-15,0 44 63,0 21-47,-21-22-1,21 1 1,0-1-1,0 22-15,-22-21 0,1 21 16,21 0-16,0 21 16,-22-42-16,1 21 15,-1 0-15,22-21 16,0-1 0,22-64 30,-22 21-30,0 1-16,21-22 16,-21-22-16,22 1 0,-1-22 15,-21-22-15,43 0 16,-43-21-16,22 0 16,-1 0-16,1 0 15,21-22-15,-21 65 16,-22 0-16,0 0 0,21 21 15,-21 22-15,0 0 16,22 22-16,-22-1 16,0 1-1,21 21-15,1 0 32,-22 21-17,21-21 1,-21 22-1,0-1 1,0 1 15,22-1-15,21 22 0,0-21-1,0-1-15,0 1 16,21-1-16,23 1 15,-1 21-15,43-22 16,0 1-16,-21 21 16,42-21-16,22-1 0,22 1 15,-22 21-15,1-22 16,-1 1-16,0-1 16,22 1-16,-65-1 15,43-21-15,-21 0 16,21 0-16,-21 0 0,85 0 15,-20 0-15,-1 0 16,-86 0-16,22 0 16,-1 0-16,-20 22 15,-23-1-15,-21-21 16,0 0-16,-21 0 0,0 0 16,-44 22-16,1-22 15,-1 0-15,-21 21 16,-21-21 46,-1 0-46,1 0-16,-22 0 16,21 0-16,0 22 15,-21-22-15,0 0 16,22 21-16,-22 1 15,0-22-15,0 21 16,0-21-16,21 0 16,1 0-16,-1 0 15,-21 0 17,21 0-17,-21 0 1,43 22-16,-21-22 15,-1 22 1,1-22 0,-1 0-16,1 0 15,-1 21-15,1 1 0,-44-22 16,1 43-16,-22 0 16,-22-22-16,-43 44 15,44-22-15,-66 21 16,23-21-16,-1 1 15,-21-1-15,21-22 0,0 22 16,1 0-16,-22 0 16,21 22-16,0-22 15,1 0-15,-1 0 16,-21 22-16,86-22 16,-431 172-1,323-129-15,22-21 16,21 21-16,1-22 15,21 1-15,21-22 16,22 0-16,21-22 16,-21 1-16,43-1 0,0-21 15,21 0-15,1 0 16,-1 0 0,1 0-1,-1 0 1,22-21 15,0-1-15,0 1-1,-21 21-15,21-22 63,0-21-48,21 22-15,-21-22 16,0 0-16,22 21 0,-1 1 16,-21-22-16,22 43 15,-22-43-15,21 43 16,1 0-16,0 0 16,-1 0-1,1 0-15,-1 0 16,1 0-1,-1 0 17,1-22-32,-1 22 15,1-22 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0:25.07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3250 1184 0,'-21'0'32,"-1"0"-1,22 21 0,22-21-15,-1 0-1,22 0 1,0 0-16,-21 0 0,64 0 16,-43 0-16,43 0 15,-22 0-15,23 0 16,-1 0-16,0 0 15,0 0-15,0 0 16,22 0-16,-44 0 0,22 0 16,-43 0-16,0 0 15,-21 0-15,21-21 16,-43 42 62</inkml:trace>
  <inkml:trace contextRef="#ctx0" brushRef="#br0" timeOffset="-4679">1248 0 0,'-21'0'0,"21"22"16,-22-1 0,22 1-16,0-1 0,0 1 15,-21 21-15,21-22 16,-22 22-16,22-21 16,0 21-16,0 0 15,-21-22-15,21 23 0,-22-1 16,22 0-16,0-22 15,0 1-15,0 21 16,-22-43-16,22 21 16,0 1-16,0-1 15,0 1-15,0-1 16,0 1 0,0 42-1,0-21 1,0 1-16,0-23 0,0 1 15,0 21-15,0 0 16,0 0-16,0 0 16,22 0-16,-22 0 15,0-22-15,0 44 16,22-43-16,-22-1 16,0 1-16,0-1 15,0 1 16,0-1-15,0 1 0,0-1 31,0 1-32,-22-22-15,22 21 16,0 1-1,0-1 1,0 1 15,0-1 1</inkml:trace>
  <inkml:trace contextRef="#ctx0" brushRef="#br0" timeOffset="-3490">43 1550 0,'21'21'47,"-21"1"-47,22-22 16,-1 0-16,1 0 0,-1 21 16,22-21-16,-21 22 15,-1-22-15,44 0 16,-43 0-16,-1 0 15,1 0-15,21 0 0,-22-22 16,22 1-16,0 21 16,-21 0-16,-1 0 15,1 0-15,42 0 16,-42 0-16,21 0 0,-21 0 16,21 0-16,21 0 15,-21 21-15,0 1 16,0-22-16,0 0 15,22 22-15,-22-22 16,0 0-16,22 0 16,-22 21-16,43-21 0,-22 0 15,1 0-15,0 0 16,-1 0-16,-21 0 16,0-21-16,22 21 15,-44 0-15,22 0 16,-21 0 15</inkml:trace>
  <inkml:trace contextRef="#ctx0" brushRef="#br0" timeOffset="-2180">0 22 0,'21'0'47,"-21"21"-47,43 1 47,-21-22-31,21 21-1,0-21-15,21 22 16,1-1-16,0-21 16,21 22-16,21-22 15,23 21-15,-44-21 16,43 0-16,-22 22 0,23-22 15,-44 0-15,0 0 16,0 0-16,0 0 16,-21 0-16,21 0 15,-43 0-15,21 0 16,1 0-16,-22 0 0,0 0 16,-22 0-16,23-22 15,20 22-15,-21 0 16,-21-21-16,21 21 15,0 0-15,86-43 47,-108 43-47,1 0 16,-1-22 0</inkml:trace>
  <inkml:trace contextRef="#ctx0" brushRef="#br0" timeOffset="-778">2238 1399 0,'-21'-21'31,"-1"21"-15,1 0-16,-1 0 15,-21 0-15,22 0 0,-1 0 16,-21 21-16,22-21 16,-22 22-16,-1-1 15,23 1-15,-22-1 16,43 1-16,-22-1 16,22 1-16,0-1 0,0 22 15,0-21 1,0 0-16,0-1 15,0 1 1,22-22-16,-1 0 16,1 21-16,-1-21 15,1 0 1,21 0 0,-21 0-1,-1 0 1,1 0-16,-1-21 0,1-1 15,21-21-15,-22 43 16,1-43-16,21 21 16,-22-21-16,-21 22 15,0-1-15,22 1 0,-22-22 32,0 21-17,0 44 110,-22-1-109,22 1-1,0-1 1,0 1 0,0-1-16,0 1 15,-21-1-15,21 1 16,0-1 0,0 1-16,0 0 15,0-1 1,21-21-1,-21 22 1,22-22 0,-22 21-1,21-21-15,1 0 16,-22 22-16,21-22 16,1 0 62,-22-22-16</inkml:trace>
  <inkml:trace contextRef="#ctx0" brushRef="#br0" timeOffset="1175">2927 1744 0,'0'21'47,"43"-21"-31,-21 0-16,-1 0 15,22 0-15,0 0 0,22 0 16,-22 0-16,0 0 16,65-21-1,-65 21-15,0 0 16,0 0-16,21-22 15,-21 1-15,0 21 0,1-22 16,-1 22-16,0-21 16,-22-1-16,1 22 15,42 0-15,-21 0 16,-21 0-16,21 0 0,0 0 16,0 0-16,22 0 15,-22 0-15,-22 0 16,22-22-16,-21 22 15,-1 0-15,1 0 16,-1 0-16,1 0 16,-1 0 31,1 0-32,-1 0 32,1 0-31,-1 0-1,1 0 1,0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0:32.99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0 581 0,'21'-43'0,"1"22"15,42-1-15,-42 1 16,-1-1-16,22 22 16,0-21-16,-21 21 15,21 0-15,-22 0 0,1 0 16,21 0-16,0 0 16,-21 0-16,-1 21 15,1-21-15,-22 22 16,21-1-16,-21 1 15,-21 214 17,-1-171-32,1 0 15,-1-22-15,1 0 16,-1-22-16,1 22 16,-1-43-16,0 43 0,1 0 15,-1-21 1,22-1 31,22-21-16,-1 0-31,1 0 16,0-21-16,21-22 15,43 43-15,0-65 0,43 44 16,22-22-16,-44 21 15,87 1-15,-22-1 16,-43 22-16,22 0 16,-22 22-16,-64 21 15,21-22-15,-43 22 0,-22-21 16,22 21-16,-43 0 16,0-22-16,0 1 15,-21 0-15,21-1 16,-22 1-16,1-1 15,21 1-15,-43-1 0,21 22 16,1-43-16,-1 22 16,-21-22-1,43 21-15,-21-21 16,-1 0-16,1 0 0,-1 22 16,1-22-16,-1 0 15,22 21-15,-21-21 16,-1 0-16,-21 22 15,21-22-15,-21 21 16,22-21-16,-22 22 0,0-1 16,0-21-16,-86 65 31,86-65-31,21 0 16,0 0-16,1 0 15,-1 0 1</inkml:trace>
  <inkml:trace contextRef="#ctx0" brushRef="#br0" timeOffset="1441">2992 172 0,'-22'0'32,"-21"0"-17,22 0 1,-1 0-16,0 0 16,-21-21-16,0 21 15,22 0-15,-22 0 16,21 0-16,-42 0 15,21 0-15,21 0 16,1 0-16,-22 0 16,-22 21-16,43-21 15,-21 22-15,43 21 16,-21-22-16,-1 1 16,22 21-16,0-21 15,0 21-15,0-22 16,22 1-16,-22-1 15,21-21-15,1 0 16,-1 22 0,1-22-16,21 0 15,-21 0-15,42 0 0,1 0 16,-1 0-16,1 0 16,21 0-16,0 0 15,-21 0-15,-44 0 16,22-22-16,22 22 15,-44 0-15,1 0 0,-1-21 16,-21-1-16,22 1 16,-1-1-16,-21 1 15,0-1 17,0 0-17,-21 1 32,-1 21 0,22 21 15,0 1-30,-21 21-17,21-21 1,0-1-16,0 1 0,0 21 16,0-22-16,0 22 15,0-21-15,21 42 16,1-21-16,-1 0 15,-21-21-15,43 43 0,-21-44 16,0 1-16,-1 21 16,-21-22-16,22 1 15,-1-1-15,-21 1 16,22-1-16,-1 1 16,-21-1-1,22-21 1,-22 22-1,0-1 32,0 1-15</inkml:trace>
  <inkml:trace contextRef="#ctx0" brushRef="#br0" timeOffset="1919">3637 732 0</inkml:trace>
  <inkml:trace contextRef="#ctx0" brushRef="#br0" timeOffset="2902">3788 237 0,'22'0'0,"21"0"15,0-43-15,0 43 16,21-22-16,22 1 15,-21-22-15,0 21 16,-22 1-16,-22 21 16,44-22-16,-44 1 0,1 21 15,-1 0-15,1 0 16,-1-22-16,1 22 16,-1 0 15,-21 43-16,0-21 17,0 21-17,0-22-15,0 22 16,-21-43-16,21 43 16,0 0-16,0-21 15,0 21-15,0 0 16,0 22-16,0-22 15,21 43-15,1-22 0,-1-21 16,23 22-16,-44-22 16,43 22-16,-43-22 15,43-22-15,-43 1 16,21-1-16,1 1 16,-22-1-16,21-21 0,-21 22 15,0-1 1,22-21-1,-22 22 64</inkml:trace>
  <inkml:trace contextRef="#ctx0" brushRef="#br0" timeOffset="3829">5144 129 0,'-21'22'16,"-1"-1"-16,1 22 15,-1-21-15,1-1 0,21 22 16,-22-21-16,1 0 15,21 21-15,0 0 16,0-22-16,0 1 16,0-1-16,0 1 15,0-1-15,21-21 63,1 0-63,-1 0 15,1 0-15,-1 0 0,1 0 16,21-21-16,21 21 16,1 0-16,-22-22 15,0 22-15,0-43 16,0 43-16,0-21 0,0 21 31,-43-22-31,22 1 0,-22-1 16,0 1-1,0-1-15,0 0 16,0 1 0,-43-22-1,43 21 1,-22 22-16,-21-21 16,0-1-1,21 22 1,1 0-16,-1 0 15,1 0-15,-1 0 16,1 0-16,-1 0 16,1 0-1,-22 0 1,43 22 0,-22-22-16,1 0 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0:38.36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864 0 0,'0'22'15,"0"-1"17,0 1-32,0-1 0,0 1 15,-43-1-15,-21 87 31,21-87-31,21 22 16,-21 0-16,22-21 16,-22 21-16,21 22 0,0-44 15,22 22-15,-43-21 16,22 21-16,-1 0 16,1-22-16,-1 44 15,1-22-15,-22 43 16,43-21-16,-43-22 0,-22 43 15,44 0-15,-22-22 16,21 1-16,-21 0 16,0 21-16,21-43 15,22-22-15,-21 22 0,21-21 16,-22-22 0,22 21-1,22-21 48,21 0-48,-43-21-15,43 21 16,-22-43-16,44 21 16,-22 1-16,0-1 0,0 1 15,22-1-15,-1 1 16,-21-1-16,22 22 15,-22-21-15,22 21 16,-22 0-16,43 0 16,-43 0-16,43 0 0,-21 0 15,21 0-15,43 21 16,-43 1-16,43-1 16,0 22-16,22-21 15,-44-22-15,-20 0 16,20 21-16,1-21 0,-44 22 15,1-22-15,172 43 47,-216-43-47,1 0 16,-22 21 0,-22-21 93</inkml:trace>
  <inkml:trace contextRef="#ctx0" brushRef="#br0" timeOffset="2375">1080 1076 0,'0'-21'93,"43"-1"-61,0 22-17,0 0-15,0 0 16,0 0-16,0 0 16,0 0-16,0 0 15,0 0-15,22 0 16,-44 0-16,1 0 0,-1 0 15,22 0-15,-21 0 32,-1 0-17,1-21 48,-22-1-16</inkml:trace>
  <inkml:trace contextRef="#ctx0" brushRef="#br0" timeOffset="3550">1876 452 0,'0'43'31,"0"-21"-16,0 21 1,0 0-16,-21-22 16,21 22-16,0 0 0,0 0 15,-22-21-15,22 21 16,0 0-16,0-21 16,0-1-16,0 1 15,0-1 1,0 1-1,22-22-15,-1 0 16,22 0 0,-21 0-1,-1 0-15,22-22 16,0 22-16,22-21 0,-44 21 16,22 0-16,0-22 15,-21 22-15,0-21 31,-1-1-15,-21 1-16,0-1 16,0 1-1,-21-1 1,21 0 0,0 1-1,0-1-15,0 1 31,0 42 32,0 1-63,-22-22 16,22 21-16,0 23 15,0-23-15,0 1 16,0 21-16,-22-22 0,22 1 15,-21-1-15,21 1 16,0-1-16,0 22 16,0-21-16,0-1 15,0 1-15,0-1 16,0 1-16,0-1 0,0 1 16,0-1-16,0 1 15,0 0 1,0-1 15,0 1-31,0-1 63</inkml:trace>
  <inkml:trace contextRef="#ctx0" brushRef="#br0" timeOffset="4244">2565 495 0,'0'22'15,"0"-1"1,0 1 0,0-1-16,0 1 15,0-1 1,0 22-16,0-21 16,0 21-16,-22-22 15,22 23-15,0-23 16,0 44-16,-21-44 0,21 22 15,0 22-15,0-22 16,0 0-16,0 0 16,0-22-16,43 44 47,-43-43-47</inkml:trace>
  <inkml:trace contextRef="#ctx0" brushRef="#br0" timeOffset="4740">2909 753 0,'0'22'78,"-21"-22"0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0:45.5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195 0 0,'-21'0'15,"-1"0"-15,1 0 0,-1 0 16,1 0-16,-1 0 15,22 22-15,-22-22 16,1 21 0,21 1-16,0-1 15,-22 1-15,22 21 16,0-22-16,0 1 16,0-1-16,0 23 31,22-23-31,-1-21 15,1 0-15,-22 22 0,43-22 16,-21 0-16,-1 0 16,1 0-16,-1 0 15,1 0-15,21 0 16,0 0-16,0-22 16,-22 22-16,22 0 0,0 0 15,-21-21-15,-1 21 16,23 0-16,-44-22 15,21 22-15,1-22 32,-22 1-17,0-1 1,0 1 0,0-1-1,-22 22 1,1-21-1,-1 21-15,0 0 16,1-22-16,-22 22 16,21-21-1,-21 21-15,22-22 16,-1 22-16,1 0 16,-1 0-16,1 0 15,-1 0-15,1 0 16,21-21-1,-22 21 1</inkml:trace>
  <inkml:trace contextRef="#ctx0" brushRef="#br0" timeOffset="1628">1379 22 0,'0'-22'47,"-21"22"-31,-23 0 15,23 0-31,-1 0 16,1 0-16,-22 0 15,21 0-15,-21 22 0,0-22 16,0 21-16,0 1 15,22-22-15,-22 21 16,21-21-16,0 0 16,1 0-1,21 22 32,0-1-16,0 1-15,21-22 0,-21 21-1,22-21-15,0 22 16,-22-1 0,21 1-16,1 0 15,-1-1 1,1-21-16,-22 22 15,0-1-15,21 1 16,-21-1 0,0 1-1,0-1 17,22-21-32,-22 22 15,0-1 1,0 1-1,0-1 32,21-21 16,-21-21-63,0-1 15,0 1-15,22-1 16,-22 1-16,21-1 16,1 1-16,21-1 15,-22 1-15,1 21 16,-1-43-16,22 43 16,-21 0-1,21 0-15,-21 0 0,21 0 16,0 0-1,0 21-15,0 1 16,0 21-16,21-43 16,-21 43-16,22 0 0,-22 0 15,22-22-15,-44 22 16,1 0-16,-1-21 16,-21-1-16,22 1 15,-22-1-15,-22 1 16,1 0-1,-1-22 1,1 0-16,21 21 16,-43-21-16,21 22 15,1-22-15,-1 0 16,0 21-16,22 1 16,-43-22-16,43 21 15,-21-21-15,-1 0 16,1 0-16,-1 22 15,1-22-15,-1 0 0,1 0 16,-1 0 0,1 0-1,-1 0 1,1 0 0,-1 0 15,1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04:45.68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2968 1056 0,'0'-22'31,"-23"-1"1,23 1 61,23 22-77,-1 22 0,23 23 30,112 180 17,-112-158-47,-45 1-1,23-23 1,22 0-16,0 45 31,22 44 32,-22-89-63,0-22 15,0 22 1,0-23-1,22 91 17,1 22-1,-68-113-15,22-22-1,1 0 16,-46-67 32,1-1-63,-1 23 16,-22 0-1,45 0 1,-22 0-1,-1 0 1,23 0 15,0 1 1,0 21-17,0 1 16,0-23-15,45 0 15,-22 22 1,22-89-1,-45 89-16,22-22 1,1 23 0,-1-1-1,-22 1-15,90-23 78,-67 45-15,-23-23 140,0 1-203,-23 22 47,1 0 47,-1 0-94,23-22 125,23 22-94,-23-23 16,-23 46 62,23-1-93,-22 23-16,-46 90 47,46-90-47,-23 22 15,22 1 1,23-46 0,-22 23-1,-1 0 1,1 45 15,22-45 16,0-23-16,0 1 0,-23 22 16,23-23-47,0 1 32,0-1 61</inkml:trace>
  <inkml:trace contextRef="#ctx0" brushRef="#br0" timeOffset="1201">3709 1888 0,'0'22'62,"0"23"47,0-22-109,23-1 16,-23 1 0,0-1-1,0 23 17,0 67 14,0-89-30,22-1-16,-22 1 16,23-23-1,-23 45 1,22 22 46,1-44-46,-23-1-16,0 1 16,45 44-1,-45-44 1,22-1 15,23 23-31,-22 90 63,-23-113-63</inkml:trace>
  <inkml:trace contextRef="#ctx0" brushRef="#br0" timeOffset="3072">16409 359 0,'0'23'63,"0"-1"-32,-90 136 31,68-91-62,-1-22 16,-22 0 0,0 22-1,23 1 1,-45 67 31,67-90-32,-23 22-15,1 1 16,-1-1 0,23-45-1,-22 23 1,-46 90 46,46-90-62,-1 23 16,23-1 0,-22-22-1,-1-22 16,23-1-15,0 68 15,-22-68-15,-1-22 62</inkml:trace>
  <inkml:trace contextRef="#ctx0" brushRef="#br0" timeOffset="5764">16477 359 0,'0'23'31,"0"-1"-15,0 1 15,0-1 1,22 23 30,1-22-46,-1-1-1,-22 1 1,45 44 15,0 23 0,0-45-15,0-23 0,0 23-1,22-22 1,1 22 0,89 90-1,158 67 48,-203-112-63,-44 0 15,44-23 1,-45 1 0,23-23 15,23 0 16,-91-45-47,23 22 15,-22 1 1,-1-23 0,-22 22 15,-22-22 31,-23 0-46,22-22 0,-22 22-1,-22 0-15,-1 0 31,-21 0-31,-46 0 47,67-23-47,23 23 16,0 0 0,23 0-1,-1 0 1,-22 23 15,23-23-15,-1 0 31,1 0-47,-1 0 15,1 0 16,0 0 1,-23 22-1,22-22-15,-22 22-1,0 1 1,-45-23-1,0 45 17,0-23-32,-292 136 47,315-136-32,-1 1 1,1-1-16,-23 1 15,0 44 17,-67 0 15,134-67-32,-22 23 1,23-23-1,22 22 1,-23-22 0,23-45 62,0 23-47,0-23 32,0 23-63,45 22 15,-45-45 1,45 22-1,-45-22 1,45-22-16,-22 44 16,-1-22-1,23-45 32,-22 90-31,-1-22 31,-22-1-16,0 1 0,23 22 0</inkml:trace>
  <inkml:trace contextRef="#ctx0" brushRef="#br0" timeOffset="8185">8654 0 0,'0'22'47,"-22"1"-31,22 22-1,0-23 1,-23 23 0,-22 22-1,-67 405 32,90-247-47,-1 0 16,23 0-1,0-45 1,0 22 0,0 337 15,23-201 0,22 583 0,-45-651-31,0 45 16,0-23 0,0 22-1,0-44 1,22 22-1,1 450 17,-23-562-17,22 45 1,-22-23 0,0-22-16,0 22 15,-22 180 16,-1-202-15,-22 427 15,45-382-31,-22 45 16,22-23 0,0-45-1,0-22-15,0-45 16,0-23 15,22-89 32,-22 224 218,-45 90-266,23 68 1,22 269 15,0-67-15,22 1281 46,-44-1641-46,22-112-16,0-22 16,0-68-1,0 0 17,0-23-32,0 23 46,-23-45 1,-22 0 16,23 0-1</inkml:trace>
  <inkml:trace contextRef="#ctx0" brushRef="#br0" timeOffset="10292">855 3304 0,'22'45'15,"1"-45"32,-23 22-31,112 68 31,0-67-32,113-23-15,90 0 16,134 0-1,248-23 1,967-67 15,4584 225 32,-4764 0-48,-135-135 1,-203 45 0,-90-45-1,-134-22 1,-113-46 0,1349-224 30,-1866 269-30,-44 23 0,-24-22-1,24-1 1,-69 23 0,316-22 15,-315 22-16,22 0 1,23-45 0,-90 45-1,22-22-15,-45-1 16,68 23 15,-135-45-15,68 23 31,-113-1 31,-68 23-16</inkml:trace>
  <inkml:trace contextRef="#ctx0" brushRef="#br0" timeOffset="16736">293 4922 0,'22'0'203,"-22"45"-187,45 0 15,-45 23 0,68 67 16,-46-113-47,0 23 16,1-23-1,-23 1 1,22-1 15,1 1-15,-1 22 31,-22-23-16,23 1-16,-1-23-15,-22 67 32,45 1 30,-22-46-46,-23 1 15,22-1-31,-22 1 31,23-1-31,67 68 63,-90-45-48,22-45 1,1 0 0,-1 0 77,-22-23-46,0 1-31,0-1 0,23-21-1,21-204 32,-44 181-31,23-1-1,-23 23 1,22 23 0,-22-1-1,23-21 1,22-69 46,-23 91-62,-22-1 32,23 1 61,-23-1-46,0 1 78,0-1-109,0-22 78,0 23-79,0-1 16,22 1-15,1-1 15,-23-44 16,22 22-47,-22 23 16,23-1-1,-23 1 1,0-1-16,0 1 47,-23 44 125</inkml:trace>
  <inkml:trace contextRef="#ctx0" brushRef="#br0" timeOffset="19174">1147 5664 0,'0'23'157,"0"-1"-126,0 23-16,0 0 1,0 22 0,0-22-1,0 45 1,0-22-16,0-1 16,0-22-1,0 0 1,-23 22-1,23-44 1,-22 89 47,22-89-48,0-1 32,22-22 187,1-22-218,-1-1 0,23 1 15,0 22 0,-45-23-15,23 23-1,-1 0 17,1-22-1,22-1 31,-23 23-30,-22-22-1,23 22 0,-1 0 47,0 0-46,1 0 30,22 0-62,-23 0 47,-22 22-47,23-22 16,-23 23 15,22-23-16,1 0 1,-1 0 15,1 0 47</inkml:trace>
  <inkml:trace contextRef="#ctx0" brushRef="#br0" timeOffset="20474">1754 5507 0,'22'0'15,"1"-23"16,-1 23-15,1 0 0,-1 0 15,1 0-15,-1 0-1,1 0 1,21 0-1,-21 0 1,-1 0 0,91 0 31,-91 0-47,23 0 15,0 0 1,-22 0 31,-1 23 0,1-23 93</inkml:trace>
  <inkml:trace contextRef="#ctx0" brushRef="#br0" timeOffset="22138">1844 5776 0,'22'0'78,"1"0"1,-1 0-33,113-22 33,-113 22-64,1 0-15,-1 0 16,1 0 15,-1 0-15,1 0-1,-1 0 1,1 0 0,-1 0-1,1 0 1,-1 0 15,1 0-31,44 22 63,-44-22 15</inkml:trace>
  <inkml:trace contextRef="#ctx0" brushRef="#br0" timeOffset="25589">630 7530 0,'0'45'79,"-23"-23"-64,23 23 1,-22 135 31,22-113-47,0 23 15,0 0 1,0-22 0,0-1-1,0 1 1,0-1 15,-23-22-31,23-23 31,-22 23-15,22-22 0,0-1-1,0 23 1,0 0-1,0 90 48,0-112-47,0 22-1,0-23 1,0 0-1,0 23 48</inkml:trace>
  <inkml:trace contextRef="#ctx0" brushRef="#br0" timeOffset="27538">0 8901 0,'90'0'187,"-45"0"-171,0 0 0,0 0-16,0 0 15,23 0 1,66-23 15,-21 1 16,-68 22-47,-23-23 16,1 23-1,22 0 1,0-22 15,157 22 32,-157-22-63,-23 22 15,23 0 1,-22 0 0,-1 0 15,1 0 0,-1 0-15,1 0 15,-23-23 47</inkml:trace>
  <inkml:trace contextRef="#ctx0" brushRef="#br0" timeOffset="28977">158 7417 0,'22'0'156,"1"0"-156,-1 0 16,1 23-1,44-23 17,180 22 61,-202-22-93,0 0 16,23 0 0,-46 0-1,23 0 16,0-22-31,135-1 63,-113 46-63,-22-23 16,-22 0-1,22 0-15,-23 0 16,1 0 93,-1 0-93</inkml:trace>
  <inkml:trace contextRef="#ctx0" brushRef="#br0" timeOffset="31344">1439 8316 0,'45'135'594,"-45"-67"-578,0-23-1,22-23 1,1 23 0,-23-22-1,0-1 1,22 68 78,-22-67-79,0-1 17,0 0-17,45 113 48,-45-90-48,23 0 1,-23 0 0,0-22-1,22-1 16,-22 23 1,23-45-1,-1 0 16,1 0 0,-23-22-16,22 22 0,-22-23-15,23 23-1,-1 0-15,46-22 63,-23 22-63,22 0 16,-22 0-1,0 0 1,0 0-1,-23 22 1,46 1 31</inkml:trace>
  <inkml:trace contextRef="#ctx0" brushRef="#br0" timeOffset="32547">2518 7979 0,'22'0'125,"23"0"-109,-22 0 0,22 0-1,0 0-15,0 0 16,0 0 0,0 0-1,0 0 1,-23 0-1,23 0 1,-22 0 0,-1 0-1,0 0 1,1 0 0,-1 0 15,1 0 16,-1 0 46</inkml:trace>
  <inkml:trace contextRef="#ctx0" brushRef="#br0" timeOffset="34068">2428 8451 0,'67'0'156,"-22"0"-141,23-22 1,-23 22 0,22-23-16,-22 23 15,0-22 1,0-1 0,0 1-1,0 22 1,-22-23-1,-1 1 1,0 22 0,1 0-1,-1 0 17,1 0-1,-1 0 0,1 0 16,-1 0 94</inkml:trace>
  <inkml:trace contextRef="#ctx0" brushRef="#br0" timeOffset="39645">4316 4630 0,'0'23'125,"0"-1"-125,0 1 16,0 21-1,0 24 1,23 22 0,-23 22-1,0-22 1,0 0 0,45 112 30,-23-179-30,1 22 0,-23 0-1,22-23 1,-22 1 0,67 112 30,-22-90-46,-22-23 16,-1 23 0,1 0-1,-1-45 1,-22 22 0,23 1 30,-1-23-30,-22-23 47,45-89-17,-45 0-30,23-1-16,-1-22 16,-22 45-1,0 1 1,0 21 0,0 1-1,23 22 1,22-113 31,-45 136-32,22 22 1,-22-23 0,0 1-1,23 22 16,-1-45 16,1 22 16,-46 23 109,23 23-63</inkml:trace>
  <inkml:trace contextRef="#ctx0" brushRef="#br0" timeOffset="41165">4991 5619 0,'0'23'94,"22"-1"-94,0 68 47,-22-45-32,0 22 1,23 1 0,-23-1-16,0 1 15,0-1 17,0 68 30,0-113-46,0 1-1,0-1 1,0 1 0,-23-1-1,23 1 1,0 22 15,0-23-15,0 1 31</inkml:trace>
  <inkml:trace contextRef="#ctx0" brushRef="#br0" timeOffset="43154">4946 5754 0,'0'-45'78,"0"23"-78,0-23 16,0 22 30,0-22-30,22 23 15,1-1-15,21 1 0,-21 22-1,44 0 16,-44 0-31,44 0 32,23 22-1,-45-22-15,0 45-1,0-22 1,0-23-1,-22 22-15,-1 23 47,-22-22-31,0-1 0,0 1 15,-157 66 63,112-66-94,-23-1 15,1 1 1,22-23-1,0 22 17,0 1-32,-22-23 47,44 0-32,1 0 16,-1 0 79</inkml:trace>
  <inkml:trace contextRef="#ctx0" brushRef="#br0" timeOffset="47002">5418 6136 0,'22'0'16,"23"0"-1,-22-22 1,-1 22-1,-22-23 1,45 1 31,-23 22-47,1 0 16,-23-23-16,45 23 15,-23-45 1,23 23-1,0-1 1,0 1 0,0-1-1,0-22 1,23 23 0,-46 22-1,0-45-15,23 45 16,-22-45 15,22 23-31,22-113 63,-67 90-48,0 22 1,0-22-1,0 0-15,-45 0 16,45 23 0,-45-23-1,23 22 17,22 1-17,-23-1 1,1-21-1,-1 21 17,1 23-17,0 0 17,-23 0-32,45 23 109,0-1-109,0 0 16,0 1-1,0-1 1,0 23-1,0 23 1,0-46 0,0 23-1,0-22 1,-23 67 31,23-45-47,0-23 31,0 1-15,-22-1-1,22 1 1,0-1 0,-23-22-1,23 45 1,0-23-1,0 1 1,0-1 0,0 23-1,0 0 1,23 23-16,-1 22 47,-22-45-47,0 22 15,23-44 17,-23 21-17,22 1 1,1-22 0,-1 22-16,-22-23 31,22 1-16,-22-1 32,0-44 203,0-23-234,0 0 0,0 0-1,0 0 1,23-67 31,-1 89-16,1 23 0,-1-22-15,-22-1-16,23 23 31,-1 0 0,-22-22 1,45 22-1,0 0 16,-22 22-32,-1-22 1,1 0 0,-23 23-1,45-23 1,-45 22-1,22 1 1,23-1 0,-45 1 31,23-23-32,-23 22 16,0 1-15,0-1 47,0 0-32,0 1 16,0-1-32,0 1 17,0-1-32,22 1 15,-22-1 1,23-22-1,-23 23 17,0 22-17,0-23 32,0 1 31,0-1 16</inkml:trace>
  <inkml:trace contextRef="#ctx0" brushRef="#br0" timeOffset="85108">3822 4810 0,'-45'0'187,"22"0"-187,-22 0 16,0 22-1,-22 1 1,-23 22 0,23-45-1,-1 22 1,1 1 15,-1-23-31,-89 22 63,134-22-63,1 0 15,-23 0 17,23 0-1,-1 0 0,1 0-31,-1 0 31,1 0 1,-1 0-1,-22 0 31,45 23 79,23 22-125,-1 0 15,23 45 31,-45-68-62,0 1 16,0-1 15,23 23-15,-1-23-1,-22 1 1,0-1 0,0 23-1,0-22 1,0-1 0,0 23-1,0-22 32,23 22 16,-23-23-63,0 1 15,0 22 16,22 22-15,-22-22 0,0 22-1,22-22 1,23 23 0,-45-23-1,0 0-15,23-23 16,-1 23-1,-22 0 17,0 0 30,0-22-46,-22-23-1,-1 0 48,1 0-16,22-23-16,-23 23-31,1-45 16,-45-45 31,22 23-32,22-23 1,1 0-1,-1 0 1,1 23 0,22-1-1,-23 23 1,23 23 0,0-1-1,0 1 1</inkml:trace>
  <inkml:trace contextRef="#ctx0" brushRef="#br0" timeOffset="87927">3192 5439 0,'0'-22'16,"45"-23"15,-22 45 0,-1-23-31,203-44 63,-180 67-48,-23 0 1,1 0-16,-1 0 15,1 0 32,-23 22 0,0 1-31,0-1 15,-90 46 16,45-1-31,-22-22-16,22 0 15,22 0 1,-22-22-1,45-1 1,-22-22 0,-1 0-1,1 0 17,-1 45 139,68-67-108,0-1-47,-22 1-1,67-46 16,-68 46-31,45 22 16,-44-23 15,22 1-15,-23 22 15,-22-23 0,23 46 16,-23-1-31,22 1 0,-22 22-1,45-23 1,-22 23-1,22 0 1,-45 0 0,22 0-1,1 22 17,-91 46 14,23-68-30,0-23 0,45 1-1,-22-23 17,-1 0 46,23 22-47,-22-22 16,-1 0 0,1 0-16,-1 0 0,1 0 0,-1 0-15,1 0 15,22-22-15,-22 22 0,22-23-1,-23 23 79,1 0-78,22-22 15</inkml:trace>
  <inkml:trace contextRef="#ctx0" brushRef="#br0" timeOffset="93033">4496 7058 0,'0'-23'32,"0"46"61,0-1-77,0 23 0,0 0-1,0 45 1,0 0 0,0 22-1,-22-22 1,22 0-1,0-22 1,0-1 0,0 23 15,0 22 0,22-89-15,-22 22 15,0-23 0,0 1-15,22-1 0,-22 1-16,0-1 31,0 1-16</inkml:trace>
  <inkml:trace contextRef="#ctx0" brushRef="#br0" timeOffset="94725">3867 8294 0,'0'22'62,"0"1"-46,90-1 47,-46-22-63,1 0 15,23-45 1,22 23-1,-45 22 1,0-22 0,-23 22-1,23 0 1,0 0 0,-22-23-1,-1 23 1,23 0-16,22 0 15,-22 0 1,68 0 31,-46-22-31,-22 22 15,-22-23-16,-1 23-15,1 0 16</inkml:trace>
  <inkml:trace contextRef="#ctx0" brushRef="#br0" timeOffset="95943">3822 7260 0,'22'0'94,"23"0"-94,-22 0 31,44-45-16,23 23 1,0-23 0,0 45-1,22-45 1,-44 45 0,-1-23-1,180 1 32,-134-1-31,-46 23-1,1 0-15,-24-22 32,1-1-32,-22 23 15,-1 0 1,-22-22-1,0-1 1,0 46 93</inkml:trace>
  <inkml:trace contextRef="#ctx0" brushRef="#br0" timeOffset="97263">5193 7889 0,'0'23'15,"0"22"17,0-23-1,0 1-31,0 22 31,0 22-15,0-22-1,0 23 1,-23-1 0,23-22-1,-22 0 1,22 0-1,-23 0-15,23 22 16,0-22 0,0-22 15,23 22 16,-23 0-47,0-23 15,0 1 1,0-1 15,0 1 16,0-46 16,0-22-48,0-45 1,0 0 0,0-22-1</inkml:trace>
  <inkml:trace contextRef="#ctx0" brushRef="#br0" timeOffset="98571">5260 7957 0,'135'-90'219,"-90"67"-204,-22 23 1,-23 23-1,22-23 1,-22 22 0,0 1-1,0-1 1,0 1-16,-22 22 16,-1-23-1,23 23 1,-45-22-16,45-1 15,0 23 1,-45 23 31,0-46-31,23 23-16,-23 0 15,22-23 1,-22 1-1,0-1 1,0 1 0,23-23-1,-1 22-15,-21-22 16,21 0 15,23-22 0,0-1 1,0 1-17</inkml:trace>
  <inkml:trace contextRef="#ctx0" brushRef="#br0" timeOffset="101006">5373 8316 0,'22'0'78,"23"0"-62,0-22-16,22-23 15,46 0 1,-46 0 0,46-22-1,-46 22 1,23-45-1,-45 0 1,0 45 0,0-22-1,-45 22 1,0 22 0,0-22-1,-45-90 32,45 90-47,-23 0 16,1 0-16,-23-22 15,45 0 1,-45 67 0,0 0-1,23 0 1,-23 0-1,0 0 1,22 44 0,-22 24-1,45-23 1,0 22-16,-22-22 16,-1 0 15,23 0-31,0 23 47,0-46-16,0 1-31,0-1 16,0 23-1,0 0 1,0 22-1,0 1 1,0-1 0,23 1-1,-23-23 1,0 0 0,0 22-1,0-22-15,0 0 16,0 22-1,0 293 64,0-315-79,0-23 15,22 1 1,-22-1 15,23 1 0,-1-68 126,1 0-142,-23 0-15,22 0 16,-22-22-1,23-23 1,-23 22 0,22 23-1,23-45 1,-22 68 0,22-23-1,-1 0 1,-21 45-1,-1-22-15,1-1 32,-1 23-32,23 0 47,-22 0-47,22 0 15,-23 23 1,1-23-1,-1 0 1,1 0 0,-23 22-1,0 1 17,0-1-1,0 0-31,0 1 15,0-1 1,0 1 15,0 22-31,-23 45 63,1-45-48,22-23 1,-23-22 0,23 23-1,-22-1 17,22 1-17,-23-23 1,1 22 31</inkml:trace>
  <inkml:trace contextRef="#ctx0" brushRef="#br0" timeOffset="104877">13060 4226 0,'23'0'93,"-1"22"-77,1 0 15,-1 1-15,23 22-1,180 112 32,314 383 16,-449-428-48,-45-44 1,22-24 0,-44 1-1,-1-22 1,-22-1-16,23-22 16,-1 0 15,-22-22 0,0-23-15,0 0-1,45-157 32,-22 134-31,-23-67-16,0 45 15,0 1 1,22 21 0,-22 23-1,23 23 1,-23-23 0,0 0-1,0 22 1,22 1-1,-22-1 1,23 1 78</inkml:trace>
  <inkml:trace contextRef="#ctx0" brushRef="#br0" timeOffset="106513">14723 5237 0,'0'45'125,"0"-23"-94,0 23-15,0 23 0,0-1-1,0 1 1,0-1-16,0 46 31,23-1 16,-23-67-31,0-23 15,22-22-16,1 0 17,-23-45-17,45 45 1,-23-45 0,1 23-1,67-23 1,-45 23-1,22-23 1,-22 22 0,112-22 31,-112 45-32,-22 0-15,22 23 31,-23-1 48</inkml:trace>
  <inkml:trace contextRef="#ctx0" brushRef="#br0" timeOffset="107312">16746 4653 0,'0'22'62,"135"-44"63,-90 22-125,45-45 16,0 45-1,-22-23 1,21 1 0,24 22-1,-23 0 1,-23 0-16,-22 0 15,0 0 1,-22 0 0,-1 0-1</inkml:trace>
  <inkml:trace contextRef="#ctx0" brushRef="#br0" timeOffset="108127">17061 5035 0,'23'0'47,"-1"0"-15,1 0-17,22 0 1,22-45 15,0 22-15,158-44 31,-180 67-47,0 0 15,45 0 16,-45 0-15,22 0 0,-22 0-1,-22 0 1,-1 0-16,1 0 31</inkml:trace>
  <inkml:trace contextRef="#ctx0" brushRef="#br0" timeOffset="109570">18365 4068 0,'22'0'78,"1"0"-62,-1 0-1,1 0 17,67 113 14,-23-68-46,-22-1 16,22 24 0,1 44-1,22-22-15,22 0 16,-44-45 15,-1 22-31,-22-22 16,-22-22-1,-1-23 1,0 0 0,1 0 15,-1-68 31,-22 24-46,23-24 0,-23 1-16,0-23 15,0 22 1,0 1 0,0 22-1,0-22 1,0 44 15,22 1 0</inkml:trace>
  <inkml:trace contextRef="#ctx0" brushRef="#br0" timeOffset="111438">19624 5012 0,'0'-22'16,"0"67"140,0-23-141,0 1 1,22-1-16,1 23 16,-1 0-1,23 0 1,-23 0 0,1 0-1,-1-23 16,-22 1 16,0-1 0,0-44-31,-22 22-1,-1-23 1,1-22 0,0 0-1,-1-22 1,1 0 0,-1-1-1,1 1-15,22 22 16,0 0-1,0 22 1,0-22 0,0 0-1,0 0 17,0 1-32,22-159 62,1 181-62,-1-1 16,1 1 15,-1 22-15,0 0 15,1 0-31,-23 22 15,45-22 1,-45 45 0,22-45-1,1 45 1,-23 0 0,0 0-1,22 45 48,-22-68-63,0 1 15,0-1 1,-22-22 0,-1 23-1,1-23 1,-1 22-16,1 1 15,-1-1 1,1-22 0,-23 23-1,0-23 1,23 0 0,-1 0 15</inkml:trace>
  <inkml:trace contextRef="#ctx0" brushRef="#br0" timeOffset="113703">19961 5057 0,'-23'0'31,"1"0"-15,44-22 93,91-46-62,-23 46-47,0-46 16,-1 46-1,-21-23 1,-1 0-1,-22 22 1,0-21 0,-45 21-1,0-22 1,0 0 0,0 0-1,0 23-15,-22-1 16,-1-22-1,1 23 1,-46-68 0,-22-112 31,68 202-32,-23 0 1,0 0-1,0 0 1,23 0 0,-1 22-1,23 1 1,0-1 15,0 1-15,0 21-1,23-21 17,22 67-1,-23-23-15,45 91 30,-44-113-46,-1 67 16,1-45 0,22 1-1,-23 22-15,-22-23 16,45 23 0,-22-22-1,-1-1 1,1-22-1,-23 0 1,22-23 0,-44-44 93,22-1-93,-23-22-1,1 0 1,22-44 0,0 21-1,0 23 1,0-22-16,0-1 15,22 23 1,1 23 0,-23-1-1,22 23-15,23 0 16,-22 0 15,22 0 16,-23 23-47,1-23 16,-1 22-1,1-22 1,-1 45-16,-22-22 16,22-1-1,1 23 1,-1-22-1,1-1 1,-1 23 0,1-45-1,-1 23 1,-22-1 0,23-22-1,-23 23 1,0-1 46,0 1-62,0-1 47</inkml:trace>
  <inkml:trace contextRef="#ctx0" brushRef="#br0" timeOffset="116522">14229 6586 0,'-23'0'47,"1"0"-31,22 135 93,0-46-109,22 24 16,1 44-16,-1 45 15,23-22 1,0-22 0,-22-46-1,-1 0 1,1-22 0,-1 23-1,1-46 1,-1 23-16,1 0 15,-23-23 17,0-22-32,0-22 62,22-1-62,-22 1 16</inkml:trace>
  <inkml:trace contextRef="#ctx0" brushRef="#br0" timeOffset="118143">13510 8811 0,'45'-22'31,"22"-1"-15,45 1-1,-22-23 1,45 22 0,0-22-1,-45 23 1,90-46 31,-135 46-47,0 22 15,-23-23 1,46 23 0,-23 0-1,0 0 1,-1-22-1,1 22 1,-22 0-16,-1 0 31,1 0-31,-1-23 16,1 1 109,-1 22-94,1-23 32,-1 23-32,23 0 0,-22-22-15,22 22-1,0-23 1,22 23 0,23-45 15,-68 23-15</inkml:trace>
  <inkml:trace contextRef="#ctx0" brushRef="#br0" timeOffset="119667">13465 6945 0,'247'-179'63,"-180"111"-63,1 46 15,-1-23 1,1 0 0,-46 22-1,1 23-15,-1 0 32,1 0-1,-1 0 0,1 0 0,21 0 1,24 0 14,-46 0-14,1 0-17,-1 0 1,-22-22 0,23 22-1,-1 0 1,23-23 31,-22 23-16,-1 0 0,46-45 0,-46 23-15,1 22-16,-1-23 47,1 23-16,-1 0 0,1-22 16,-1 22-15,0-23-17,1 23 16,-1 0-31,1 0 16</inkml:trace>
  <inkml:trace contextRef="#ctx0" brushRef="#br0" timeOffset="121449">15465 7867 0,'23'45'94,"-23"-23"-78,22 68 15,-22-22-15,68 381 46,-68-381-46,22-1-1,-22-22 1,23-45 0,-1 0-1,1 0 1,21 0-16,1-45 15,0 45 1,23-90 0,-23 45-1,67-45 17,-67 68 30,-22 22-62,-1 0 78,-22-23-47,23 1 16,-23 44 94,0 1-32</inkml:trace>
  <inkml:trace contextRef="#ctx0" brushRef="#br0" timeOffset="122336">16207 7305 0,'22'0'93,"1"0"-93,22 0 16,-23 0 0,23 0-1,23 0 1,-1 0-1,1-23 1,22 1 15,-46 22-31,1-22 16</inkml:trace>
  <inkml:trace contextRef="#ctx0" brushRef="#br0" timeOffset="123233">15960 7957 0,'90'-23'31,"-45"1"-15,0-1 0,-1 1 15,-21 22-15,22 0-16,-23-23 15,1 23 1,22-22-1,-23-1 17,46-44-17,-1 45 1,135-23 15,-22 22 16,-112 23-47,-1 0 16,-44 0-1,22 0 1,-23 0 15,1-22-31,-1 22 16</inkml:trace>
  <inkml:trace contextRef="#ctx0" brushRef="#br0" timeOffset="124921">18455 6001 0,'0'45'31,"0"-22"-15,0 44-1,-45 46 32,22-24-47,23-21 16,0-1-1,-22 23 1,-1 45 0,23-23-16,0 1 31,0 22-15,23 0-1,-23-46-15,0 1 16,22 0-1,-22 23 1,0-68 0,-45-23 77,23-22-93,-1-45 16,-22 23 0,1-23-1,-24-23 1,-22-22 0,23 68-1,22-46 1,22 24-1,23 21 17</inkml:trace>
  <inkml:trace contextRef="#ctx0" brushRef="#br0" timeOffset="126344">18545 6024 0,'22'0'125,"23"0"-110,0 0 1,0-23 0,270-157 31,-225 135-47,22-22 15,-45 22 1,46 0-1,-46 23 1,1-1 0,-1 1-16,1-1 15,44 23 1,-45 23 0,1-1-16,-23-22 15,0 0 1,0-22-1,-23-1 1,1 1 0,-1-46 46</inkml:trace>
  <inkml:trace contextRef="#ctx0" brushRef="#br0" timeOffset="127946">18882 6990 0,'22'-22'15,"46"-23"1,-23 0-1,22-45 1,1 45 0,-23 0-16,22 0 15,-45 23 1,23-1 0,0 1-1,113-1 48,-113 46-63,-45-1 15,0 1 1,-23-1 15,-22 46-15,-22-23-1,-1 44 1,-22 24 0,1-46-1,44 23 1,0-90 0,-23 68-1,46-23-15,-1 22 63,68-112-48,0 0 1,0 0 0,0 0-1,22 23 1,-22-1-1,23 23 1,-1 0-16,23 0 16,-22 0-1,-23 0-15,0 0 16,-23 23 0,1 22-1,-23-23 1,22 46 15,-22-24-31,-45 69 63,-22-91-63,22 23 15,0 23 1,-23-46-1,1 46-15,44-68 16,1 22 0,-23 1-1,0-23 1,22 0-16,-21 0 16,21 0-1,1 0 1,-1 0-1,1 0 32</inkml:trace>
  <inkml:trace contextRef="#ctx0" brushRef="#br0" timeOffset="131136">21444 5552 0,'68'-23'47,"-68"46"-15,0 22 14,0-23-14,-45 68-17,45-23 1,-113 450 62,113-404-62,0-23-1,23 22 1,22-44-16,-23-23 16,-22 22-1,23 0 16,-1-44-15,-22 22-16,0-23 31,0 23-15,0-22 15,-22-23-15</inkml:trace>
  <inkml:trace contextRef="#ctx0" brushRef="#br0" timeOffset="132149">20837 7058 0,'0'22'78,"45"-22"-31,0-22-16,0-1-15,68-22-16,-46 0 16,23-22-1,0-1 1,0 46 0,0-23-1,22-22 1,68-1 15,0 1 16,-158 67-16,1 0 0,-1 0-15,23 0 15,-22 0-15,-1 0 0,1-23 30</inkml:trace>
  <inkml:trace contextRef="#ctx0" brushRef="#br0" timeOffset="133253">20635 5799 0,'202'-90'78,"-179"90"-62,22-22 0,0-1-1,0 1 1,0-23-1,0-23 1,22 23-16,-22 0 16,22 0-1,113 23 17,-112-1-17,224-67 48,-225 90-63,-22 0 15,-22 0 1,22 0 0,-23-22 15,-22 0 0,-22 44 47</inkml:trace>
  <inkml:trace contextRef="#ctx0" brushRef="#br0" timeOffset="135253">22276 6271 0,'0'22'110,"0"23"-110,0-22 15,0-1 1,0 23-1,0 23 1,0 44 15,90 135 16,-45-134-47,22-1 16,1 1-1,-46-24 1,46 1 0,-46-67-1,-22-1 1,-22-22 46,-23-45-46,22 0 15,-44-22-31,-113-293 63,180 293-63,-23 44 15,1-44 1,0 0 0,-23 22-1,22 0 1,23 0 0,0-23-1,0-22-15,45 23 16,-22 44-1,-23 1 1,22 22 0,-22-22-1,0-1 17,45 1 30,-23-23-62,46 45 16,-46-68-1,46 46 1,22-23-16,-23 22 16,46 23-1,-46 0 1,23 23-1,-45-1 1,-23 23 0,1 0-1,-23-22 1,0 44 0,-23 0 46,23-44-46,0-1-1,0 1 1,-45-1 0,0 1-1,0 44 1,0-67-16,-22 45 15,0 23 1,-1-68 0,-22 22-1,45 1 1,23-1 0,-91 1 62,91-23-78,-1 0 15,1 0 1,0-23 15</inkml:trace>
  <inkml:trace contextRef="#ctx0" brushRef="#br0" timeOffset="137554">23063 6721 0,'337'-180'94,"-225"90"-78,23 0-1,-45 0-15,-23 45 16,-22-22-1,-22 22 1,-23 22 0,0 1-1,0-23 1,-45 22 0,0 23-1,0-22 1,0-1-16,-22 1 15,-91-23 32,1 202 16,157-134-48,45 157 79,-23-136-78,1-21-16,-23 22 15,0 0 1,0 0 15,22 0-31,1 292 78,-23-270-78,0-22 16,0 0 0,0-22 15,-23-23 16,1 0 15,22-45 32,22 22-78,23-44-1,0 44 1,23-44 0,-1-23-1,-22 45 1,23-22-1,-24 67-15,1-45 16,0 22 0,23 23-1,22 0 17,-68 0-1,46 68 16,-68-46-47,0 1 15,-23-1 17,23 1-17,-22-1 16,-1 1 1,1-1-1,22 1 16,-23-23-32,1 44 32,-1-44-47,23 23 16,0-1-16,-22 1 16,-1-1 15,1 1 0,22-1-15,-23-22-1,1 23 1,-1-1 15,1 1-15,-1-23 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0:48.1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44 0 0,'-21'0'31,"21"21"-16,-22 1 1,22-1-16,0 22 31,0-21-31,0-1 0,0 1 16,22-22 0,-22 21-16,21-21 15,1 0 1,-1 0-16,1 0 15,-1 0-15,1 0 16,-1 0-16,1 0 16,-1 0-1,-21-21-15,0-1 32,0 1-32,0-1 15,0 1 1,0-1-1,-21 1 1,-1 21-16,1 0 16,21-22-16,-22 22 15,1 0-15,-1 0 0,1 0 16,-1 0 0,1 0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0:49.57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198 819 0,'-22'0'47,"22"22"-47,0-1 31,0 22-31,0-21 15,-21-1-15,21 44 16,-22-22-16,22-22 0,-21 22 16,-1 1-16,1-1 15,21 0-15,0-22 16,-22 22-16,1-43 16,21 22-16,0-1 15,-22-21-15,22 22 16,0-44 93,0 1-93,22-1-1,-22 1-15,21-22 0,-21 0 16,22 0-16,-22-22 16,0 22-16,0-22 15,0 22-15,0-21 16,0 21-16,0 0 0,21-22 16,-21 22-16,0 0 15,0-22-15,0 1 16,0-1-16,0 1 15,0-23-15,0 23 16,0-1-16,0 22 0,22 0 16,-22 0-16,21 22 15,-21-1 1,43 22 0,-21 0-1,-1 0 1,-21 22-16,22-1 15,-22 1-15,0-1 16,21 1-16,-21-1 16,0 1-16,0-1 15,0 22-15,22-43 0,0 22 16,-22-1-16,0 22 16,43-21-16,-22 21 15,22 0-15,0 0 16,-21 0-16,42-21 15,-42 21-15,-1-22 0,22 1 16,-21-1-16,-1 1 16,1-1-16,-22 1 15,22-22-15,-22 21 16,0 1 0,21-22-1</inkml:trace>
  <inkml:trace contextRef="#ctx0" brushRef="#br0" timeOffset="843">198 690 0,'21'0'16,"-21"-22"-1,0 1 32,22 21-31,-1 0 0,1 0-1,0-22-15,-1 22 16,22 0-1,-21 0-15,-1-21 16,22 21-16,-21-22 0,-1 22 16,1 0-16,-1 0 15,1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2:56.369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2072 0,'43'-22'0,"0"1"15,22-1-15,-22 22 16,22-21-16,-22-1 16,21 22-16,-21 0 15,0 0-15,-21 0 16,-1 0 0,1 0-1,-22 22 1,0-1-1,0 1 1,-22-22-16,1 21 16,-1 1-1,1-1-15,-1 22 0,-21-43 16,0 43-16,22 0 16,-22-21-16,21-1 15,1 1-15,-1-1 16,1-21-16,21 22 0,-22-22 15,44 0 64,-1 0-79,22-22 15,-21 22-15,42 0 16,1-21-16,21 21 15,0 0-15,43 0 16,-43 0-16,0 0 0,-21 0 16,21 21-16,-21-21 15,-44 22-15,1-1 16,-1-21-16,-21 22 16,0-1-16,0 1 15,-21 0 1,-1-22-16,1 21 15,-1 1 1,1-22-16,-1 0 16,1 21-16,-1-21 0,22 22 15,-43-1-15,-22 1 32,65-1-32,-43 1 15,22-22-15,-1 21 16,1 1-16,-22-22 15,21 0-15,1 21 16,-1-21 0,1 0-16,-22 22 15,21-22 1,-21 0 0,21 0 30,22-22 1</inkml:trace>
  <inkml:trace contextRef="#ctx0" brushRef="#br0" timeOffset="1613">1787 1964 0,'0'-22'31,"0"1"16,0-1-47,-22 1 16,1 21 0,-1-22-1,-21 22-15,22-21 16,-1 21-16,-21 0 0,0 0 15,0 0-15,0 0 16,22 0-16,-22 0 16,-1 0-16,23 21 15,-22 1-15,21-1 16,1 1-16,-1-1 0,1 1 16,21 0-1,-22-1-15,22 1 16,0-1-16,0 1 15,0-1 1,22 1 0,-1-1-1,1-21 1,-1 0 0,1 0-16,-1 0 15,22 0-15,-21 0 16,21-21-16,0 21 15,43-43 1,-64 43 0,-1 0-16,1 0 15,-22-22-15,21 22 0,-21-21 16,22-1 0,-1 22-1,-21-21 16,22 21-31,-1-22 32,-21 0 30,22 22-15,-1 0 16,-21 22-32,0 0-16,0-1 1,0 1 0,0-1 15,0 1-31,0-1 16,0 1-1,0-1 1,0 1-1,0-1 1,0 1 0,0 21-1,0-22 1,0 1 0,0-1-16,0 1 0,0-1 15,0 1-15,0-1 16,0 1-1,0 0 1,0-1 0,22-21-1,-22 22 32,0-1 31,-22-21-78</inkml:trace>
  <inkml:trace contextRef="#ctx0" brushRef="#br0" timeOffset="2258">2045 2179 0,'-21'22'125</inkml:trace>
  <inkml:trace contextRef="#ctx0" brushRef="#br0" timeOffset="3639">2304 1878 0,'21'-22'32,"1"22"-17,-22-21-15,21 21 16,22-22 0,0 1-16,-21 21 0,21-22 15,0 1-15,0 21 16,-22-22-16,23 1 15,-1-1-15,-22 22 16,1 0-16,-1 0 16,22 0-16,-21 22 15,-22-1 1,21-21 0,-21 22-16,0-1 15,0 1-15,0-1 16,-21 1-1,21-1 1,-22 22-16,1-43 16,21 22-16,-22-1 15,1 1-15,21 0 0,-22-22 16,22 21-16,-21-21 16,42 0 93,22 0-93,0 0-16,0 0 0,22 22 15,-22-1-15,21-21 16,1 22-16,0-1 15,-22 1-15,0-22 16,-22 21-16,-21 1 16,0-1-1,0 1 1,-21-22 0,-1 0-1,22 21-15,-21-21 0,-1 22 16,1-1-1,-1-21-15,-21 22 16,22-1 0,-1-21-16,-21 43 15,21-43-15,-21 0 16,0 22 15,22-22-31,-1 0 16,1 21-1,-1 1 1,1-22 0,-1 0-1,1 0 1,21-22 0</inkml:trace>
  <inkml:trace contextRef="#ctx0" brushRef="#br0" timeOffset="4962">4262 1103 0,'-21'0'0,"-1"0"16,-21 21-16,0 1 16,0-22-16,22 22 15,-22-1-15,0 22 16,0-21-16,-1 21 0,44-22 16,-64 22-16,64-21 15,-43-1-15,21 22 16,1 0-1,-1 0-15,22-21 0,-21 0 16,21 21-16,0 0 16,-22-22-16,1 22 15,21-21-15,0-1 16,-22 22-16,22 0 16,0 0-16,0-21 0,0-1 15,0 1-15,0 0 16,22-1-16,21 1 31,-22-22-31,1 0 16,-1 0-16,22 0 15,0 0-15,0 0 0,1 0 16,-1 0-16,0 0 16,21-43-16,-21 21 15,-21 22-15,42-43 0,-42 21 16,-1 1-1,-21-1 1,22 22-16,-22-21 16,0-1-16,0 1 15,0-1 1,-22 22-16,22-21 0,0-1 16,-21 22-16,-1-21 15,-21-1 1,22 1-1,-22 21-15,0 0 16,21 0 0,-21-22-16,22 22 15,-1 0-15,1 0 16,-1 0 0,0 0-16,1 22 15,-1-22 1,1 21-16,-1-21 15,1 22 1,-1-22 0,22 21-1,-21-21-15,21 22 16,-22-22-16,22 21 16,-21-21-1,21 22-15,-22-22 16</inkml:trace>
  <inkml:trace contextRef="#ctx0" brushRef="#br0" timeOffset="6242">5662 931 0,'-43'21'32,"21"1"-17,0-1-15,1 22 16,-22 0-16,-22 0 16,22 1-16,-21 20 0,-1 22 15,1-21-15,20 21 16,-20-43-16,-1 22 15,1-1-15,21 1 16,-22-1-16,44-21 16,-22 0-16,0 22 0,21-44 15,0 1-15,1 0 16,-1 21 0,22-22-1,-21 1 1,42-22 93,1 0-93,-1-22-16,23 1 15,-23 21-15,1 0 0,21 0 16,0-22-16,0 1 16,0 21-16,-22 0 15,44 0-15,-22 0 16,0 0-16,0 0 16,0-22-16,0 0 0,22 1 15,-22 21-15,0-22 16,0 1-16,-22 21 15,44-22-15,-44 22 16,1 0-16,21 0 16,-21 0-16,21 0 15,-22-21 1,-21-1-16,22 1 16,-1 21-16,1-22 31,-1 22-16,1 0 1,-1 0-16,1 0 16,-1 0-1,1 0 1,-1 0-16,1 0 16,-1 22 46</inkml:trace>
  <inkml:trace contextRef="#ctx0" brushRef="#br0" timeOffset="9902">6157 1124 0,'21'0'31,"1"0"-15,-1-21-16,1 21 15,-1-22-15,22 22 16,22 0-16,-22 0 16,0-21-16,-21 21 15,42 0-15,-42 0 16,-1 0-16,1 21 0,-22 1 16,0-1-1,0 1 1,0 21-1,0-21 1,0-1 0,-22-21-1,1 22 1,-87 64 15,86-86-15,1 21-16,-1-21 0,22 22 15,-21-22-15,21 21 16,-22-21-16,1 0 16,21 22-1,-22-1 1,44-21 62,-1 0-62,1-21-1,21 21-15,-22 0 16,23-43-16,-1 21 16,-22 22-16,22-21 0,0-1 15,-21 1-15,-1 21 16,1-22-16,-1 22 15,1-21 1,-1 21-16,-21-22 16,22 22-1,-1 0 32,1 0-31</inkml:trace>
  <inkml:trace contextRef="#ctx0" brushRef="#br0" timeOffset="10907">7513 285 0,'-43'22'16,"43"-1"-16,-43 1 0,21-1 16,1 22-16,-22-21 15,21 21-15,-21-22 16,21 1-16,-21 21 16,22-22-16,-1 1 15,1 21-15,-1-22 0,22 23 16,0-23-16,-21 1 15,21 42 32,0-42-47,0-1 0,21-21 16,-21 22 0,0-1-16,22-21 15,-22 22-15,21-22 16,-21 21-16,43-21 15,-21 0 1,-1 0 0,1 0-16,21-21 15,0-1 1,-21 1-16,-1-1 16,1 1-16,-22-1 0,21 1 15,1-1-15,-22-21 16,0 22-1,0-1 17,-22 22-17,1 0 1,-1-22 0,1 22-16,-1 0 15,-21 0-15,22 0 0,-1 0 16,-21 0-16,21 0 15,1 0-15,-1 0 16,22 22 0,-43 0-16,22-22 31,21 21-15</inkml:trace>
  <inkml:trace contextRef="#ctx0" brushRef="#br0" timeOffset="11566">7922 995 0,'-22'0'62,"1"-21"-30,21-1-17,-22 22 1,1 0 31</inkml:trace>
  <inkml:trace contextRef="#ctx0" brushRef="#br0" timeOffset="12881">8890 608 0,'-21'0'16,"-1"0"0,-21 0-16,22 0 15,-22 0-15,0 0 16,-22 0-16,1 43 16,20-22-16,1 23 0,0-23 15,-21 1-15,42-1 16,1 1-16,-1-1 15,1-21-15,21 22 16,-22-22-16,22 21 16,0 22-1,22-43 1,-1 22 15,1-1-15,-1-21 15,-21 22-31,0-1 31,22-21-31,-1 0 16,1 0 31,-1 0-32,-21-21 1,22 21-16,-1-22 16,1 22-16,-1-43 15,1 43-15,21-21 16,-21-1-16,21 1 16,-22-1-16,1 22 0,-1-21 15,1-1-15,-1 22 16,1 0-1,-22 22-15,21 21 47,1 0-47,-22-22 16,0 1 0,21-1-16,-21 1 15,0 21-15,0-22 16,0 1-16,0 21 0,-21-22 15,21 1-15,-22 0 16,1-1-16,-22 1 16,21-1-16,1-21 15,-22 22-15,43-1 16,-43 1-16,21-1 0,1-21 16,21 22-16,-22-1 15,0-21-15,1 0 16,21 22-16,-22-22 15,1 21 17</inkml:trace>
  <inkml:trace contextRef="#ctx0" brushRef="#br0" timeOffset="14340">9213 350 0,'22'0'63,"-1"0"-48,1 0 1,-1 0-16,1 0 16,21 0-16,-22 0 15,1 0-15,21 0 16,0-22-16,-21 22 15,-1 0-15,1 0 0,-1 0 16,1 0 0,-22 22 15,0-1 0,21 1-31,-21-1 16,0 22-16,22-21 15,-22-1-15,0 1 16,21 42-16,1-42 16,-22 21-16,0 22 0,21-22 15,1 21-15,-1-21 16,-21 0-16,22 0 16,-22 0-16,21 22 15,-21-44-15,0 22 16,0-21-16,0 0 0,0 21 31,0-22-15,0 1 31</inkml:trace>
  <inkml:trace contextRef="#ctx0" brushRef="#br0" timeOffset="15310">9945 27 0,'-21'0'31,"-1"0"16,22 21-31,0 1-16,0-1 15,0 22 1,0-21 0,22-1-16,-22 1 15,21-1-15,1-21 16,-1 0-16,1 0 15,-1 0-15,1 0 16,-1 0-16,1 0 16,-1 0-1,1 0-15,-1 0 16,1 0 0,-22-21 15,0-1-16,0 1 1,0-1 0,0 1-1,0-1-15,-22 22 16,22-21-16,-21-1 16,-1 22-16,1-21 15,-1 21-15,1 0 0,-22 0 16,21-22-1,1 22 1,-1 0 0,1 0-16,-1 0 31,1 0 0,-1 0 0</inkml:trace>
  <inkml:trace contextRef="#ctx0" brushRef="#br0" timeOffset="27383">775 3621 0,'43'-21'203,"22"-1"-187,43-42-16,42 21 15,65-43-15,-21-22 16,86 22-16,43-22 16,280-107-16,-87 86 0,-107 43 15,-21 0-15,-44 43 16,-86 0-16,108-44 16,22 23-16,-87 21 15,-107 0-15,-22 21 16,-21-21-16,-44 22 0,1-1 15,0 1-15,-44-1 16,1 22-16,-44 0 16,22 0-16,-21 0 15,21 0-15,-22-21 16,1 21-16,21-22 0,-21 22 16,-1-21-16,22 21 15,0-22-15,0 22 16,0-43-16,22 21 15,-22-21-15,0 22 0,0-1 16,0 1-16,-21 21 16,-22-22-1,21 22-15,1 0 32,42-21-1,-42-1-31,21 22 0,0-21 15,0 21-15,-22-43 16,44 43-16,-43-22 16,-1 1-16,22 21 0,-21 0 15,-1 0-15,1 0 16,21 0 0,-22 0 15,1 0-31,-1 0 0,1 0 15,-1 0 1,1 0-16,-1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2:51.720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14271 3251 0,'43'0'110,"-21"0"-110,21 0 15,-22 0-15,22 0 16,44 21-16,-1 1 16,21-22-16,22 21 15,-21 1-15,21-1 16,43-21-16,-64 22 0,0-22 16,-22 0-16,-22 0 15,-21 0-15,0 0 16,0 0-16,-21 0 15,21 0 1</inkml:trace>
  <inkml:trace contextRef="#ctx0" brushRef="#br0" timeOffset="21542">4585 6092 0,'0'22'47,"43"-22"-32,0 0 1,0-22 0,0 1-16,22 21 15,-22-22-15,21 1 16,22 21-16,-21 0 15,-1-22-15,23 22 0,-23 0 16,1 0-16,-1 0 16,-21 0-16,-21 0 15,-1 0-15,22 0 16,-21 0-16,21-22 16,-21 22-16,-1 0 0,1 0 15,-1 0 1,1 0-1,-22 22 64</inkml:trace>
  <inkml:trace contextRef="#ctx0" brushRef="#br0" timeOffset="22411">4908 6716 0,'21'0'63,"1"0"-32,21 0-31,-22 0 16,1 0-16,42-21 15,-21-1-15,22 1 16,21-1-16,22 1 16,-22-1-16,21 22 0,23 0 15,20 0-15,-42 0 16,-65 22-16,22-22 15,21 21-15,-65-21 16,1 22-16,-1-22 16,1 0-1,-1 0-15,-21 21 0,0 1 32,-21-1 77</inkml:trace>
  <inkml:trace contextRef="#ctx0" brushRef="#br0" timeOffset="-117116">925 65 0,'-21'0'94,"21"22"-94,0-1 16,-22 22-16,1-21 15,21-1-15,0 22 16,-43 22-16,43-1 0,0-21 16,-22 22-16,1-22 15,-1 22-15,22 21 16,0-43-16,0 43 16,0-22-16,0 1 15,0 21-15,0 22 0,0-44 16,0 22-16,0 22 15,22 0-15,-1-44 16,1 1-16,-22-22 16,0 0-16,21 0 15,1-22-15,-22 1 32</inkml:trace>
  <inkml:trace contextRef="#ctx0" brushRef="#br0" timeOffset="-116012">0 1895 0,'21'0'47,"1"0"-31,-1 0-16,1 0 15,-1 0-15,23 0 16,-1 0-16,0 0 16,0 0-16,0 0 15,21-22-15,-21 22 16,22-21-16,-22 21 15,0-22-15,-21 22 0,85-43 32,-85 43-32,-1 0 15,1 0-15,21-22 16,0 22-16,0 0 16,0 0-16,22 0 15,-1 0-15,-21 0 16,43 0-16,-43 0 15,22 0-15,-22 0 16,0 0-16,-21 0 0,21 0 16,-22 0-1</inkml:trace>
  <inkml:trace contextRef="#ctx0" brushRef="#br0" timeOffset="-114792">172 0 0,'22'0'47,"-1"0"-31,1 22-1,-22-1 1,43-21-16,0 22 16,0 0-1,0-1-15,0 1 16,0-22-16,0 21 16,0 1-16,22-22 0,-22 0 15,0 0-15,0 21 16,0-21-16,21 0 15,-21 0-15,1 0 16,-1 0-16,0 0 0,-22 0 16,22 0-16,-21 0 15,-1-21-15,1 21 16,-1-22 0,1 22-1,-1-21-15,1 21 16,-1 0-1,1 0 17,-1 0-1,1 0 47,-22-22-47</inkml:trace>
  <inkml:trace contextRef="#ctx0" brushRef="#br0" timeOffset="-112707">1614 1163 0,'0'21'63,"0"1"-48,0-1 17,0 1-17,0-1 1,22 22 0,-22-21-1,21 21-15,1 0 16,-22-21-16,21 21 15,1 21-15,-1-21 16,1 0-16,21 0 0,-43 22 16,22-44-16,-1 1 15,-21 0-15,0-1 16,22-21 0,-22 22-1,0-44 95,0 1-95,0-1 1,21 0-16,-21-21 15,22 22-15,-22-22 0,21 0 16,-21 0-16,0 0 16,22 0-16,-22 21 15,21-21-15,1 0 16,-1 22 0,-21-1-16,22 22 15,-22-22-15,21 22 16,1 0-1,-1 0-15,1 0 32,-1 0-32,1 0 15,-22 22-15,21-22 16,-21 22-16,44-22 16,-44 21-16,21 1 15,22-1-15,-21 1 0,21 21 16,-43 0-16,43-43 15,0 64-15,-22-64 16,1 43-16,-1-21 16,1 21-16,-1 0 15,-21-22-15,22 1 16,-1 21-16,-21-21 16,0-1-1,0 1-15,-21-22 16,-1 0-16,1 0 15,-1 21-15,1-21 16,-1 0-16,1 0 16,-1 0-1,1 0-15,-1 0 16,1 0 0,-22 0-16,21 0 31,1 0-31,-1 0 15,1 0 1,-1 0 0,0-21-1,1 21-15,21-22 16,-22 22 15,22-21 16,-21 21-16,-1 0 32,1 0-32,-1 0-15,1 0 15,-1 0-15,-42 21 30,42-21-30,1 0 0,-1 0-1,22 22-15,-21-22 16,-1 0 0,1 0-16,-1 0 15,0 0 1,1 0 15,21-22 0</inkml:trace>
  <inkml:trace contextRef="#ctx0" brushRef="#br0" timeOffset="-111853">3100 1486 0,'21'0'109,"22"0"-109,-21 0 16,-1 0-16,22 0 15,22 0-15,-1 0 16,1 0-16,0-22 0,42 22 15,-42 0-15,21 0 16,-22-21-16,1-1 16,21 22-16,-43-21 15,22 21-15,-22 0 16,-22 0-16,1-22 0,-1 22 16,1 0-1,-44 22 63</inkml:trace>
  <inkml:trace contextRef="#ctx0" brushRef="#br0" timeOffset="-110442">2820 2045 0,'21'0'16,"-21"-21"-1,22 21-15,-1 0 16,1 0-16,21 0 15,-22-22 1,1 22 0,-1 0-16,1 0 15,-1 0-15,1 0 16,0 0-16,-1 0 0,1 0 16,-1-21-16,22 21 15,-43-22 1,22 22-16,64-21 31,-65 21-15,1 0-16,-1 0 0,1 0 15,42 0-15,-42 0 16,0 0-16,21-22 16,0 22-16,-22 0 15,1-21-15,21 21 0,0 0 16,-22 0-16,1 0 15,21 0-15,-22 0 16,1 0 0,-1 0 31</inkml:trace>
  <inkml:trace contextRef="#ctx0" brushRef="#br0" timeOffset="-40896">9988 495 0,'0'44'47,"0"-23"-47,0 1 15,0-1-15,0 22 16,0-21-16,0 21 16,0-22-1,0 1-15,0-1 16,0 1-16,0-1 0,-22 22 16,22-21-1,0 21-15,0-21 16,0 21-16,0-22 15,0 44-15,0-44 0,43 22 16,-43 0-16,22 0 16,-1 0-16,1-21 15,-22 21-15,21-21 16,1-1-16,-22 22 16,21-43-16,1 22 15,-22 21 1,21-22 15,1-21-15,-22 22-16</inkml:trace>
  <inkml:trace contextRef="#ctx0" brushRef="#br0" timeOffset="-39501">9493 1658 0,'0'21'32,"43"-21"-1,-22 0-31,1 0 0,21 0 16,-22 0-16,1 0 15,21 0-15,0-21 0,21-1 16,-42 22-16,21 0 15,-21-21-15,42-1 16,-42 22-16,-1-21 16,1-1-16,-1 22 15,22 0-15,-21-21 0,-1 21 16,1 0-16,21-22 16,0 22-16,-22 0 15,1 0-15,21 0 16,0 0-16,0 0 0,-21 0 15,42 22-15,-42-22 16,21 0 0,-22 0-1,1 0 79</inkml:trace>
  <inkml:trace contextRef="#ctx0" brushRef="#br0" timeOffset="-38121">9643 474 0,'22'0'15,"-1"0"1,1 0 0,-1 0-1,1 0 1,-1 21 0,1-21-16,-1 0 0,1 0 15,0 0-15,-1 22 16,1-22-16,-1 0 15,1 0-15,-1 0 16,1 0-16,-1 0 16,1 0-16,-1 0 15,1 0-15,21 0 16,-22-22 15,1 22 0,-1 0 16,1 0-31,-1 0 15,1 0-15,-1 0-1,1 0 32</inkml:trace>
  <inkml:trace contextRef="#ctx0" brushRef="#br0" timeOffset="-41893">6910 1443 0,'0'21'31,"21"-21"32,1 0-63,-1 0 16,1 0-16,-22-21 15,43 21-15,-22 0 0,22-22 16,0 1-16,22 21 15,21-22-15,-43 22 16,43-21-16,0 21 16,689-22 31,-689 22-47,0 0 15,0 0-15,1 0 16,-23 22-16,-21-22 0,22 0 15,-1 0-15,-42 21 16,-1-21-16,1 0 16,-1 0-1</inkml:trace>
  <inkml:trace contextRef="#ctx0" brushRef="#br0" timeOffset="-45914">5661 840 0,'0'21'140,"0"1"-140,0-1 16,0 1-16,0 0 16,0 21-16,0 0 0,0-22 15,0 22-15,-21 0 16,21 0-16,0-21 16,0-1-16,0 1 15,0 21-15,0-22 16,0 1-1,0 64 32,0-64-47,0-1 16,0 1 0,0-1-16,0 1 15,21 21 1,1-22-16,-22 1 15,21 21-15,1-43 0,-22 21 16,0 1-16,0-1 16,21 1-1,-21-1-15,0 1 16,0 0 0,0-1-1,0 1 1,0-1-16,0 1 15,0-1 1,22 1-16,-22-1 16,0 1-1,0-1 1,0 1 0</inkml:trace>
  <inkml:trace contextRef="#ctx0" brushRef="#br0" timeOffset="-44442">5015 2067 0,'22'0'16,"-1"0"0,22 0-1,-21 0-15,-1 0 16,22 0-16,1-22 16,-23 22-16,22-21 15,0 21-15,-21 0 16,-1 0-16,1 0 15,21 0-15,0 0 16,-22 0 0,1 0-1,-22-22-15,43 22 16,-22 0-16,1 0 16,0 0-16,-22-21 15,21 21-15,22-22 31,-21 22-31,-1 0 16,1 22 0,-1-22-16,1 0 0,-1 21 15,1-21 1,-1 0-16,1 0 16,-1 0-1,-21 22-15,22-22 0,-1 0 16,1 0-1,-1 0 1,1 0 0,0 0-16,21 21 15,-22-21-15,1 0 16,21 0-16,-22 0 16,1 0-16,-1 0 15,22 0-15,-21 0 16,-1 0-1,1 0 17</inkml:trace>
  <inkml:trace contextRef="#ctx0" brushRef="#br0" timeOffset="-42806">5037 797 0,'21'0'16,"1"0"-16,-1 0 15,1 0-15,-1 0 0,1 0 16,-1 21-16,1-21 16,0 0-16,-1 22 15,1-22-15,-1 0 16,1 0-16,-1 0 16,1 21-1,-1-21-15,1 0 16,-1 0-1,1 0 1,-1 0-16,1 0 16,21 0-1,-22 0 1,1-21 0,-1 21-1,1 0 1,0 0 31,-1 0-32,1 0 1,-1 0 0,1 0-16,-1 0 15,1 0-15,-1 0 16,22-22-1,-21 22-15,-1 0 16,1 0 0,-1 0-1,1-21-15,-1 21 16,1 0-16,21 0 16,0 0-16,-21 0 0,-1 0 15,22 0-15,-21 0 16,-1 0-16,1 0 15,-1 0 1,1 0 0</inkml:trace>
  <inkml:trace contextRef="#ctx0" brushRef="#br0" timeOffset="-33394">6479 2261 0,'0'21'32,"0"1"-17,0-1-15,22 1 16,-22-1-16,0 1 16,0-1-1,0 1-15,0-1 16,0 1-16,21-22 15,-21 21-15,0 1 16,0-1-16,22 1 16,-22-1 46,-22-21 79,22-43-141,-21 22 15,21-1-15,0-21 16,0 0-16,-22 22 16,0-44-16,22 22 15,0 22-15,0-1 16,0-21-16,0 0 0,0 21 16,0-21-16,0 22 15,0-22-15,0 21 16,0 1-1,0-1-15,22 1 16,0 21 15,-1-22-15,1 22 0,-1 0-1,1 0-15,-1 0 16,22 0-1,-43 22-15,22-22 16,-22 21-16,0 1 16,21-1-1,-21 1-15,0-1 0,0 1 16,0-1 0,0 1-16,0-1 15,-21-21-15,21 43 16,-22-21-1,1 0-15,-1 21 0,1-22 16,21 1-16,-43-1 16,43 1-16,-43-1 15,-1 65 1,44-64 0,-21-22 15,21-22 16,21 22-47,1 0 15,-22-43-15,43 43 16,-43-21-16,22-1 16,42 22-16,-21-43 15,-21 43-15,21-21 16,-22-1-16,22 1 0,-21 21 15,21 0-15,-22 0 16,23 0 0,-23 21-1,1-21-15,-22 22 0,21-22 16,-21 21-16,0 1 16,0-1-16,22 22 15,-22-21 1,0-1-1,0 1-15,0-1 0,0 22 16,0-21 0,-22-22-1,22 21-15,-21-21 16,-1 0-16,22 22 16,-21 0-16,-1-22 0,0 21 15,1 1 1,-1-22-16,1 43 15,-1-43-15,1 0 16,-1 0-16,22 21 0,-21-21 16,-1 0-16,22 22 15,-21-22 1,-1 0-16,1 0 16,-1 0 15,1 0-31,-1 0 15,1 0 1,-1-22 15,1 1-15,21-1 15,0 1 0,0-1-15,0 1-16</inkml:trace>
  <inkml:trace contextRef="#ctx0" brushRef="#br0" timeOffset="-32062">7319 2024 0,'-22'0'47,"0"0"-31,1 0 0,-1 21-16,1-21 15,-22 22-15,0-1 16,21 1-16,-21 21 15,0 0-15,22-21 0,-22 21 16,21-22-16,1 22 16,-1-21-16,22 21 15,-22-43 1,22 21 0,0 1-1,0-1 1,22-21 62,0 0-62,-1 0-1,1 0 1,-1 0-16,1 0 0,-1 0 15,44 0-15,-44 0 16,44 0-16,-22 0 16,21 0-16,-20 0 15,20 22-15,1-1 0,-22-21 16,0 0-16,0 0 16,0 0-16,-22 0 15,1 0-15,-1 0 16,1 0-16,-1 0 15,1 0 1,0-21 0,-1 21 31,-21-22-16,0 1 31</inkml:trace>
  <inkml:trace contextRef="#ctx0" brushRef="#br0" timeOffset="-28849">11215 1357 0,'0'21'63,"0"1"-63,0-1 15,0 1-15,0-1 16,0 1-16,0-1 16,0 1-16,0-1 15,0 1-15,0-1 16,0 1-16,0 42 47,-22-42-32,22-1 17,-21-21-17,21 22 17,0-44 30,0 1-46,0-22-1,0 21-15,0-21 16,0 0 0,0 22-16,21-22 15,-21 0-15,0 0 0,22 43 16,-22-22-16,0-21 15,21 0 1,1 21-16,-1 1 16,22-22-16,-21 43 15,-1-22-15,1 1 0,-1 21 16,1-22-16,-1 22 16,1 0-16,-1 0 15,1 0-15,-1 0 16,1 0-16,0 0 15,-1 0-15,-21 22 0,22-22 16,-22 21 31,0 1-31,0-1-1,21 1 1,-21 21-1,0-22 17,0 1-32,0 0 15,0-1 1,0 1 15,22-22-31,-1 21 16,1 1-1,-22-1-15,43-21 16,-43 22-16,21-22 16,1 43-16,-1-43 15,-21 21-15,22-21 0,-22 22 16,21-1-16,-21 1 16,22-22-1,-1 0 1,-21 21 31,0 1 46,0-1-61,-21-21-17</inkml:trace>
  <inkml:trace contextRef="#ctx0" brushRef="#br0" timeOffset="-27715">11301 1593 0,'0'-21'62,"43"-1"-15,0 22-31,-22 0-16,1 0 15,21 0-15,0 0 16,0 0-16,0-21 15,0 21-15,22-22 16,-44 22-16,1 0 16,21 0-16,-22 0 0,1 0 15,-1 0-15,1 0 16,-1-21 0,1 21 15</inkml:trace>
  <inkml:trace contextRef="#ctx0" brushRef="#br0" timeOffset="-25592">11903 969 0,'22'22'47,"-22"-1"-31,0 1-16,21-22 0,-21 21 16,0 1-16,0-1 15,22 44-15,-22-44 16,0 1-16,0-1 15,22 44 17,-22-44-32,21 1 15,-21 0 1,22-22 0,-22 21-16,0 1 15,21-1-15,1-21 0,-22 22 16,21-1-16,-21 1 15,22-1 1,-22-42 109,0-1-125,-22 1 16,1-1-16,-22-21 15,21 22-15,1-23 16,-1 1-16,-21 22 16,43-1-16,-22-42 0,1 64 15,21-22-15,0-21 16,0 22-16,0-1 15,0 1-15,0-1 16,0 1-16,21-1 16,-21 1-16,43-23 0,1 23 15,-44-22 1,43 21-16,-22 1 16,1-1-16,-1 22 15,1 0 1,-1-21-16,1 21 15,-1 0 1,44 43 31,-44-43-31,-21 21-16,0 1 15,22-1 1,-22 1-1,0-1-15,0 1 16,0 0-16,0 21 16,-22-22-1,1 1-15,-22-1 16,0 22-16,21 0 0,-21 0 16,22-21-16,-44-1 15,44 22-15,-1-43 16,0 22-16,1-22 15,21 21 1,21-21 62,1-21-47,0 21-31,-1-22 16,1 22 0,-22-21-16,43-1 15,0 22-15,-43-21 0,43-1 16,-22 22-16,1-21 16,21-1-16,-22 22 15,22-21-15,0 21 16,1 0-16,20 0 15,1 21-15,-1 1 0,-21 21 16,22-22-16,-22 1 16,-22-1-16,22 1 15,-21 21 1,0-21 0,-22 21-1,0-22-15,0 1 31,-22-1-15,0 1 0,1-22-1,-1 21-15,1-21 16,21 22-16,-43-1 16,21-21-16,1 0 15,-1 22-15,1-1 0,-22-21 16,21 0-16,22 22 15,-43-22-15,22 21 16,-1-21-16,1 0 16,-22 0-1,21 0 1,0 0-16,1-21 0,-1 21 16,1 0-16,-1 0 15,1-22 1,-1 22-1,1 0-15,-1 0 32,1 0-17,-1 0 17,1 0-1,21-21 63</inkml:trace>
  <inkml:trace contextRef="#ctx0" brushRef="#br0" timeOffset="-20719">3573 4176 0,'0'22'16,"-21"-22"-1,-1 0 17,22-22 14,22 22-46,-22-21 16,21 21 0,1-22-16,-1 1 0,22 21 15,22-22-15,-44 1 16,22-1-16,22 22 16,-22-21-16,0 21 15,0-22-15,0 22 16,-21 0-16,42 0 0,-42 0 15,21 22-15,-22-22 16,1 0-16,-1 0 16,1 0-16,-1 0 15,1 0 1,-1 0 0,-21 21 15,-21-21 16</inkml:trace>
  <inkml:trace contextRef="#ctx0" brushRef="#br0" timeOffset="-19932">3702 4628 0,'22'0'47,"21"-21"-31,-22-1-16,22 22 16,87-64-1,-66 42 1,1 1-16,-1-1 0,1 1 15,-1-1-15,-21 1 16,1 21-16,-1 0 16,-22-22-16,1 22 15,21 0-15,0-21 16,-22 21 0,22 0-1,-21 0 1,-22 21-16,0 1 15,21-22 1</inkml:trace>
  <inkml:trace contextRef="#ctx0" brushRef="#br0" timeOffset="-15048">5747 3746 0,'22'0'0,"-1"-22"15,1 22 1,-1 0-16,1 0 16,-1-21-16,1 21 15,-22-22-15,43 22 16,-22 0-16,1 0 16,21 0-1,0 22 1,-21-22-16,-1 21 15,22-21-15,-43 22 0,22-1 16,-22 1-16,0-1 16,0 1-16,0-1 15,0 1-15,-22-22 16,1 43-16,-1-43 16,-21 43-16,22-21 0,-23-1 15,23 22-15,-1-21 16,1 21-16,-22-22 15,43 1-15,-22-22 16,1 21-16,-1 1 16,22-1-16,-21-21 0,21 22 15,-22-1 1,22 1-16,-21-22 31,-1 0 47,44-22-31,-1 22-16,1-21-15,-1 21-16,1 0 0,21 0 16,-22-22-16,1 22 15,42-21-15,-20 21 16,20 0-16,-42 0 16,21 0-16,0 0 0,0 0 15,21 0-15,-21 0 16,0 0-16,0 21 15,1-21-15,-23 0 16,22 0-16,-21 0 16,-22 22 15</inkml:trace>
  <inkml:trace contextRef="#ctx0" brushRef="#br0" timeOffset="-13638">6716 3660 0,'21'0'47,"22"0"0,-21 0-31,-1 0-1,1 0-15,-1 0 16,1 0-16,21 0 15,-21 0-15,21 0 0,0 0 16,0 0-16,0 0 16,0-22-16,0 22 15,0-21-15,0 21 16,-21 0-16,-1 0 16,1 0-16,-22 21 46,0 1-14,-22-22-32,22 21 0,0 1 15,-21-22-15,-1 21 16,0 22 0,1-21-1,21 21-15,-22-43 0,22 21 16,0 23-1,0-23-15,0 1 0,0 21 16,0-22-16,0 22 16,0 0-1,22-21-15,-22-1 16,21 44-16,23-1 0,-23-21 16,1-21-16,-1 43 15,1-22-15,21-22 16,-43 22-16,43 0 15,-43-21-15,21 42 32,1-64-32,-22 22 15</inkml:trace>
  <inkml:trace contextRef="#ctx0" brushRef="#br0" timeOffset="-13088">7706 4112 0,'0'21'140</inkml:trace>
  <inkml:trace contextRef="#ctx0" brushRef="#br0" timeOffset="-11120">8890 3488 0,'-22'0'47,"1"0"-31,-1 21-16,-21-21 16,22 0-16,-1 43 15,-21-43-15,0 22 16,22-1-16,-44 1 15,22-22-15,21 21 16,-21 1-16,-21-22 0,42 21 16,1-21-16,-1 0 15,-21 22-15,0-22 16,22 0 15,21 21 79,0 1-95,21-1 1,1 1-16,-1-22 15,-21 21 1,22 1-16,-22-1 16,21-21-1,-21 22-15,22-22 16,-22 22-16,0-1 0,21-21 16,-21 22 15,0-1 31,22-21-30,-1 0 46,1 0-63,-1 0 32,-21-21-47,22 21 16,-1 0-16,1-22 15,-1 1 1,1 21-16,150-44 31,-129 44-15,-21 0-16,-1 0 16,1 0-16,-1 0 15,1 0 1,-1 0 15,1 0-15,-22 22-16,43-22 15,-43 22-15,21-1 16,23 1-16,-23 21 16,22-22-16,-43 1 15,43 21-15,-43-22 16,0 1-16,0-1 0,0 1 15,0-1-15,0 22 16,-21-43-16,-1 22 16,1-1-1,-1-21-15,1 0 0,-1 22 16,0-22-16,1 0 16,-1 21-16,1 1 15,-1-22-15,1 0 16,-1 22-16,1-22 15,-1 0-15,1 0 16,-1 0-16,-21 0 16,22 0-1,-1 0 1,1 0 0,-1 0-16,1-22 15,-1 22 1,22-22-1,-21 22 1</inkml:trace>
  <inkml:trace contextRef="#ctx0" brushRef="#br0" timeOffset="-9677">10483 2885 0,'-22'21'31,"1"1"-15,-1-1-1,1 1-15,-1-1 16,-21 44-16,22-22 15,-23 0-15,-20 22 16,42-22-16,-21 0 16,-21 0-16,42 21 0,-21 1 15,22-43-15,-44 42 16,44-21-16,-1-21 16,1 21-16,-23-22 15,23 22-15,-1 0 16,1 0-16,-1-21 0,1 21 15,-1 0-15,1 0 16,-1-21-16,22 21 16,-43 0-16,43-22 15,-21 22-15,-1-21 0,22-1 16,-21-21 0,42 0 46,1 0-31,-1-21-31,1-1 16,-1 22 0,22 0-16,-43-21 15,22 21-15,21 0 16,-22 0-16,1 0 15,43-22 1,-22 1-16,0 21 16,-22 0-16,1 0 0,21 0 15,0 0-15,0 0 16,-22 21-16,22-21 16,0 22-16,0 21 15,1-43-15,-1 0 16,21 21-16,-42-21 0,42 22 15,-21-1-15,0-21 16,0 0-16,22 0 16,-22 0-16,-21 0 15,-1 0-15,1 22 0,-1-22 32,-21-22 30</inkml:trace>
  <inkml:trace contextRef="#ctx0" brushRef="#br0" timeOffset="-5693">10504 3961 0,'22'0'156,"-1"0"-156,1 0 16,21 0-1,-22-21 1,22 21-1,1-22 1,-23 22-16,1-21 0,-1-1 16,1 0-1,-1 22 1,-21-21 0,22 21-16,-1 0 15,1-22 32,-1 22 0,1 0 78</inkml:trace>
  <inkml:trace contextRef="#ctx0" brushRef="#br0" timeOffset="-4319">11451 3208 0,'0'21'94,"0"1"-94,22-1 0,-22 1 16,0-1-16,0 22 15,0 0-15,0-21 16,0-1-16,0 44 15,0-22-15,0-21 16,0 21-16,0-22 0,0 1 16,0 21-16,0-22 15,21 1-15,-21-1 16,0 1-16,0-1 16,0 1-16,0-1 15,0 1-15,22 0 0,-22-1 16,0 1 15,0-1 0,0 1-31</inkml:trace>
  <inkml:trace contextRef="#ctx0" brushRef="#br0" timeOffset="-3068">11839 3208 0,'21'0'94,"1"-22"-94,21 1 16,-22 21-1,23-22-15,-1 1 16,-22 21-16,22 0 0,0 0 16,0 0-16,-21 0 15,21 0-15,0 21 16,-22-21-16,22 43 16,1-21-16,-23-1 15,-21 1-15,0-1 16,0 1-1,0-1 1,0 1 0,-21-22-16,21 21 15,-44 22 1,1-43-16,22 43 0,-22-21 16,-22 21-16,44-43 15,-22 43-15,0-21 16,21 21-16,-21-43 15,22 43-15,-1-22 0,0-21 16,22 22-16,-21-22 16,-1 0-16,22 21 15,-21-21 32,42 0 47,1-21-94,-1 21 16,23-22-1,-23 1-15,1 21 0,21-22 16,21 1-16,1 21 15,-22-22-15,0 22 16,0-21-16,0 21 16,0 0-16,0 0 15,-21 0-15,21 0 0,-22 0 16,1 0-16,-1 0 16,1 0-1,-1 0 1</inkml:trace>
  <inkml:trace contextRef="#ctx0" brushRef="#br0" timeOffset="-2005">13023 3272 0,'0'22'15,"-22"-1"-15,22 22 16,-21 43 15,21-64-15,0 0 15,21-22 31,1 0-46,-1 0-16,1 0 16,-1 0-16,1 0 15,21 0-15,0-44 16,-22 23-16,23 21 16,-23-22-16,1 22 0,-22-21 15,21-1-15,-21 1 16,22 21-1,-22-22-15,0 1 16,0-1 0,0 1-1,0-1 1,-22 1-16,22-1 16,-21 22-16,-22-21 15,43-1-15,-22 22 16,0 0-16,1-21 15,-1 21 1,1 0-16,-1 0 16,1 0-16,-1 0 15,-21 0 1,22 0 0,-1 0-1,1 0 1,21 21-16,-22-21 15,1 0 1</inkml:trace>
  <inkml:trace contextRef="#ctx0" brushRef="#br0" timeOffset="-907">13173 2820 0,'0'22'32,"0"-1"-17,0 1-15,0-1 16,0 1 0,43-22-1,-43 21-15,22-21 16,21 0-16,0 0 15,-21 0-15,21 0 16,0 0-16,21 0 0,-42 0 16,-1 0-16,22 0 15,-21 0 1,-1 0-16,1 0 31,-22-21-31,0-1 31,0 1-15,0-1 0,-22 22-1,1-21 1,-1-1-16,1 22 16,-22 0-1,0 0-15,21-21 16,-21 21-16,22 0 0,-44 0 15,44 0-15,-1 0 16,-21 0-16,21 0 16,-21 0-1,43 21-15,0 1 0,-21-22 16,-1 0 0,1 0 15</inkml:trace>
  <inkml:trace contextRef="#ctx0" brushRef="#br0" timeOffset="30389">5812 5102 0,'0'-22'125,"21"1"-94,1 21-15,-1-22-16,1 1 15,-1 21-15,1 0 16,42 0-16,-42 0 0,21 0 16,0 0-16,0 0 15,22 0-15,21 0 16,0 0-16,43 0 16,-21 0-16,64 0 15,65-22-15,21 22 0,-86 0 16,22-21-16,-22 21 15,43 0-15,-42 0 16,20 0-16,-20 0 16,85 0-16,-86 0 15,-86 0-15,65 0 0,-1 0 16,-42 21-16,21-21 16,-43 0-16,44 0 15,-23 0-15,44-21 16,236-22 15,-301 21-31,-21 1 16,21-1-16,-21 22 15,-1-43-15,44 22 16,-65-1-16,0 22 0,0 0 16,0-21-16,-21-1 15,-1 22-15,1 0 31,-22-22-15</inkml:trace>
  <inkml:trace contextRef="#ctx0" brushRef="#br0" timeOffset="40032">7534 5662 0,'-22'0'15,"1"0"1,-1 21 0,22 1-16,-21-1 0,-1 1 15,-21 42-15,22-21 16,-22 0-16,-1 0 16,1 22-16,0-22 15,22 0-15,-1 0 16,1 0-16,-1-21 0,1-1 15,21 1 1,0-1 0,0 1-16,0-1 31,0 1-15,21-22 30,1 0-46,-1 0 16,22 0 0,-43-22-1,22 1-15,-1 21 16,1-22-16,21 1 16,-43-1-16,22 22 15,-1-21-15,1 21 16,-1-22-16,-21 1 15,22 21-15,-1-22 32,-42 22 30,-1 0-46,1 0-16,-1 0 0,1 0 15,-1 0 1,0-21-16,1 21 16,-1 0-1,1 0-15,-1 0 16,1 0-16,-1 0 16,22 21-1,-21-21-15,-1 0 16,22 22-16,-21-22 15,21 21 1,-22-21 0</inkml:trace>
  <inkml:trace contextRef="#ctx0" brushRef="#br0" timeOffset="41349">7706 5855 0,'-22'22'46,"22"21"-46,-21-22 16,21 1-16,-43-1 16,43 1-16,-43 43 15,21-44-15,22 1 16,-43 21-16,43-22 0,0 22 16,-21 0-16,21 0 15,0-21-15,0-1 16,0 22-16,43-21 15,-22 0-15,1-22 16,-1 21-16,1-21 16,-1 0-16,22 0 0,-21 0 15,21 0 1,-21-21 0,-1-1-1,1 22-15,-22-22 0,21 1 16,-21-1-1,22 22-15,-22-21 16,0-1-16,0 1 16,0-1-1,0 1 1,0-1 0,0 1-1,0-1 1,0 44 78,0-1-79,0 1 1,-22-1-16,22 1 15,0 21-15,-21 0 16,21 0-16,0 0 0,0 0 16,0 0-16,0 0 15,0 22-15,0-1 16,0-21-16,21 22 16,1-22-16,-1 0 0,-21 0 15,0 0-15,22-21 16,-22-1-16,0 22 15,21-43-15,-21 22 16,0-1-16,0 1 31</inkml:trace>
  <inkml:trace contextRef="#ctx0" brushRef="#br0" timeOffset="41855">8115 6480 0</inkml:trace>
  <inkml:trace contextRef="#ctx0" brushRef="#br0" timeOffset="43448">8696 5877 0,'-21'0'15,"-22"0"-15,21 0 16,-21 0 0,43 21 15,-22 1-31,22-1 31,0 1 0,0-1 1,0 1-32,0 0 0,0-1 15,0 1 1,0-1-16,0 1 16,22-22-16,-22 43 15,22-22-15,-22 1 31,0-1-15,0 1 15,0-1 1,21-21 46,1 0-47,-22-43-15,21 22-16,1-1 15,-22 1-15,43 21 16,-43-43-16,64 21 15,-42-21-15,21 43 16,0 0-16,0-21 16,-22 21-16,1 0 0,21 0 15,0 0-15,0 0 16,-21 0 0,-22 21-1,43-21-15,-22 43 0,22-21 16,0-1-1,0 1-15,0 21 16,-43-22-16,43 1 16,-43 21-16,22-22 15,-22 1-15,0-1 0,-22 1 16,1-1 0,-1-21-16,-21 44 15,22-44-15,-1 21 16,-21 1-16,0-1 15,0 1-15,22-22 16,-1 0-16,1 21 16,-1 1-1,1-22-15,-1 0 16,0 21 0,1-21-1,-1 0 1,1 0 15,-1 0 16</inkml:trace>
  <inkml:trace contextRef="#ctx0" brushRef="#br0" timeOffset="44562">9880 5619 0,'0'21'46,"-21"1"-30,21-1 0,0 1-16,0-1 15,-22 1-15,22 21 16,0-22-16,0 22 0,0 0 16,-22 22-16,22-44 15,0 23-15,0-23 16,0 22-16,0-21 15,0-1-15,0 1 0,0 21 16,0-22 0,0 1-1,0-1-15,0 1 32,0-1-32,0 1 46,-21-1-30,21 1 47</inkml:trace>
  <inkml:trace contextRef="#ctx0" brushRef="#br0" timeOffset="45835">11301 5188 0,'0'22'31,"0"-1"0,0 22-15,0-21-1,-22-22-15,1 43 16,-1-43-16,-21 43 16,22 0-16,-1 0 15,-43 0-15,22 21 0,-21 1 16,42-22-16,-21 22 15,0-22-15,22 0 16,-22 0-16,21-22 16,1 1-16,-1 21 0,22-22 15,-43 1-15,43 0 16,-22-1-16,1-21 16,21 22-1,0-1 1,-22-21-16,22 22 15,0-1 1,-21-21 0,21 22-1,0-1-15,0 1 16,0-1 0,0 1-16,0-1 15,21-21 1,1 0 15,-1 0-31,1 22 0,21-22 16,0 21-1,0-21-15,0 0 16,22 22-16,-1-1 16,1 1-16,43-1 15,-44 1-15,22 0 0,-21-1 16,172 1-1,-173-1 1,-21-21-16,22 0 16,-22 0-16,0 0 15,21 0-15,-42 0 0,0 0 16,-1 0-16,1 0 16,-1 0-1,-21-21 1,22 21-1,-44 0 95</inkml:trace>
  <inkml:trace contextRef="#ctx0" brushRef="#br0" timeOffset="48584">11042 6006 0,'22'0'94,"-1"0"-78,-21-22-16,22 22 15,0 0-15,-1 0 16,1 0-16,-1 0 0,1 0 15,-1 0-15,44 0 16,-44 0-16,1 0 16,21 0-16,0 0 15,43-21 1,-65 21-16,23 0 16,-1 0-1,-22-22 1,1 22-1,-1 0 1,1-21 47,-1 21 15,1 0-47,-1 0-15,-21-22 15</inkml:trace>
  <inkml:trace contextRef="#ctx0" brushRef="#br0" timeOffset="50581">12226 5403 0,'0'22'62,"0"-1"-46,0 1-1,0-1-15,0 1 0,0-1 16,0 22-16,0-21 16,-21 0-16,21 42 15,-22-42 1,1 21-16,21-22 16,-22 1-1,22-1-15,0 1 16,-21-22-1</inkml:trace>
  <inkml:trace contextRef="#ctx0" brushRef="#br0" timeOffset="52032">12592 5339 0,'0'21'46,"0"1"-30,-21-22 0,21 21-16,-22 22 15,1-21 1,21-1-16,-22 22 16,1-21-16,-1-1 0,1 23 15,21-23-15,-22 22 16,1-21-16,-1-1 15,22 22-15,0-21 16,0-1-16,0 1 16,0-1-16,22-21 15,-22 22 1,21-1-16,1-21 16,-1 0-16,1 0 15,21 0 1,-22 0-1,1-21-15,85-87 32,-85 87-17,-1 21-15,-21-22 16,22 1 0,-1 21-16,-21-22 0,0 1 15,22 21 1,-22-22-1,0 1 32,0-1-15,0 44 14,0-1-30,0 1 0,0-1-16,-22 22 15,22-21-15,-21 21 16,21 0-16,-22-22 16,22 22-16,-21-21 15,21-1-15,0 22 16,0 1-16,-22-1 0,22 0 15,0-22-15,0 22 16,0 0-16,0-21 16,0-1-16,0 22 15,0-21 1,0-1-16,0 1 16,0-1-1,-21-21 1,21 22-1,-22-22 32</inkml:trace>
  <inkml:trace contextRef="#ctx0" brushRef="#br0" timeOffset="53108">13001 5662 0,'0'21'46,"-21"1"-30,21-1-16,-22 22 16,1-21-1,21-1-15,-22 22 0,1-21 16,-1 64 15,22-65-31,0 1 16,22-22-16,-1 0 15,-21 22 1,22-22-16,-1 0 16,1 0-16,-1 0 15,22 0 1,0 0-16,-21 0 0,21 0 16,0 0-16,-22-22 15,1 22-15,21 0 16,-43-22-16,22 22 15,-22-21 1,21-1-16,-21 1 16,0-1-1,0 1 1,0-1 0,0 1-1,0-1-15,0 1 0,-21-1 16,-1 1-1,1-1 1,-1 1 0,0-1-1,1 22-15,-1 0 16,1 0 0,-1 0-1,1 0 1,-1 0-1,1 0 1,-1 0 0,1 0 15,-1 0 0,1 22 0,-1-22-15,1 21-16</inkml:trace>
  <inkml:trace contextRef="#ctx0" brushRef="#br0" timeOffset="54813">13862 5898 0,'-21'0'31,"-1"0"0,1-21 0,21-1 32</inkml:trace>
  <inkml:trace contextRef="#ctx0" brushRef="#br0" timeOffset="55868">14250 5662 0,'-22'0'16,"1"0"-16,-1 0 15,22 21-15,-21-21 16,21 22-16,-22-1 16,1-21-16,21 22 15,0-1 1,0 1-1,0-1-15,0 1 16,21-22 15,1 0-15,-1 0 0,1 0-16,-1 0 15,1 0 1,21 0-16,-22 0 15,22 0-15,0 0 16,0 0-16,0 0 16,-21 0-16,0 0 0,21 0 15,-43-22-15,21 22 16,1 0 0,-22-21-16,0-1 15,0 1 16,0-1-31,0 1 32,-22 21-17,22-22 1,-21 22-16,-1-21 16,22-1-16,-21 22 15,-23 0 1,44-21-16,-21 21 15,-22 0-15,21 0 16,1 0-16,-65 0 47,64 0-31,1 0-1,-1 21 1,1-21-1,-1 22 1,22-1 0</inkml:trace>
  <inkml:trace contextRef="#ctx0" brushRef="#br0" timeOffset="57551">14852 5231 0,'22'0'47,"-1"43"-31,-21-21-1,0-1-15,0 1 16,0 21-16,0 0 16,0 0-16,0 0 15,22 0-15,-22 0 16,0 22-16,0-44 0,0 1 16,0-1-16,0 22 15,0 43 16,0-64-31,22-22 32,-1 0-1,1-22-15,-1 22-16,-21-21 0,22 21 15,-1-22-15,1 1 16,21-1-16,-43 1 15,43-44-15,-22 44 16,1-1-16,-1-21 16,-21 21-16,43 1 0,-43-22 15,0 21-15,0 1 16,0-1-16,0 1 16,0-1-1,0 1 1,0 42 78,0 22-79,-21-21 1,21-1-16,0 1 15,-22 21-15,22 0 16,0 0-16,0-21 0,0 21 16,0-22-16,-21 1 15,21-1-15,-22-21 16,22 43-16,0-21 16,0-1-16,0 1 15,0-1 1,0 1-16,22-22 15,-22 43 1,0-22-16,0 23 16,0-23-1,21-21-15,-21 43 0,0-21 32,0-1 14,0-42 17</inkml:trace>
  <inkml:trace contextRef="#ctx0" brushRef="#br0" timeOffset="58712">15326 5102 0,'0'21'125,"0"1"-109,0 0-1,21-22 1,-21 21-16,22-21 16,0 0-16,-1 22 0,1-1 15,-1-21 1,1 22-16,-1-22 15,1 0-15,-1 0 32,-21-22 46,0 1-63,0-1 1,-21 1 0,-1 21-16,22-22 15,-21 0-15,-22 22 16,43-21-16,-22 21 16,1 0-1,-1 0 1,0 0-16,1-22 31,-1 22-15,1 0 15,-1 0-15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3:52.64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237 70 0,'-22'0'31,"22"21"-15,0 22-1,0-21 1,-22 21-16,1 0 0,21 21 16,0 1-16,-22-22 15,1 21-15,-1 1 16,22-22-16,0 22 16,-21-22-16,21 21 0,-22-21 15,1 0-15,21 22 16,0-22-16,-22 0 15,22 0-15,0-21 16,0-1-16,0 1 16,0-1-1,-21-21 48,21-21-32,0-1-31,0 1 16,0-1-1,0-21-15,21 0 16,-21 22-16,22-23 0,-1-20 16,1-1-16,-22 1 15,21 21-15,1-22 16,-1 1-16,-21 20 15,0-20-15,0 42 0,22-21 16,-22 22-16,0-22 16,0 21-16,0 1 15,0-1-15,0-21 16,0 22-16,21-1 16,-21 1-16,0-22 15,0 21 1,0 0-1,22 1 17,0 21 30,-1 0-31,1 0-15,-1 0 0,1 21-1,21 23 32,-22-44-31,-21 21-16,22 1 15,-22-1-15,43 1 0,-43-1 16,43 1-16,-43-1 16,0 1-16,43-1 15,-43 1-15,0-1 16,21 1 0,1-1 15,-1-21-16,1 43 17,0-21-17,-1-1-15,-21 22 0,22-43 16,-22 22-16,21 0 16,1-22-16,-22 43 15,0-22-15,21 1 16,-21-1-1,22 1-15,-22-1 0,21-21 16,-21 22-16,0-1 31,0 22 110,0 0-79,0-21-62,0-1 16,0 1 0,22-22-1,-22 21-15,0 1 0,0 0 16,21-1-16,-21 1 16,22-1-16,-22 1 15,0-1 32,21-42 0,-21-1-31,0 1-16,0-22 15,0 21 1,0 0-16,0-21 15,-21 22-15,21-1 16,0-21-16,-22 22 0,22-1 16,-21-21-16,21 22 15,0-1 1,-22 1 15</inkml:trace>
  <inkml:trace contextRef="#ctx0" brushRef="#br0" timeOffset="1466">86 758 0,'-22'0'16,"1"0"-16,-1 0 31,1 0 0,64 0 79,-22 0-110,22-21 15,0 21 1,-21-22-16,21 22 16,0 0-16,0 0 15,0-21-15,-21 21 16,-1 0 0,1 0-16,-1-22 15,1 22 1,-1 0 15,1 0-15,-1 0 31,1 0-16,-1 0 47,1 0-47,-22-21 47,21 21-78,1-22 63,0 1-32,-1 21-15,-21-22 15,22 22-31,-1 0 47,-21-21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00.325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861 86 0,'0'-22'15,"0"1"17,0 42 46,0 1-47,0 0-15,0-1-16,0 1 15,0 42-15,0-21 0,0 0 16,0 0-16,0 0 16,0 0-16,0 0 15,0 1-15,0 20 16,0-21-16,0 0 15,0 0-15,0 22 0,0-1 16,21-21-16,-21 44 16,22-44-16,-22 21 15,0 1-15,21-22 16,1 0-16,-1-22 16,-21 22-16,0 0 0,0-21 15,22 0-15,-22-1 16,0 1-1,0-1 1</inkml:trace>
  <inkml:trace contextRef="#ctx0" brushRef="#br0" timeOffset="1071">0 1550 0,'21'0'78,"1"0"-78,-1 0 0,22 0 16,-21 0-1,-1 0-15,1 0 0,21 0 16,-21 0-16,-1 0 15,22 0-15,0 0 16,-21 0-16,-1 0 16,22-22-16,-21 1 0,-1 21 15,1 0-15,-1 0 16,1 0-16,21-22 16,-22 22-1,23 0 1,20 0-16,-21 0 0,22 0 15,-44 0-15,22 0 16,0 0-16,0 0 16,0 0-16,1 0 15,-23 0 1,1 0 15,-1 0-15,1 0-1,-1 0-15,1 0 16,-1 0 0,1 0-1,-1 0 1,1 0-16,-1 0 16,1 0-1,-1 0-15,-21-21 63</inkml:trace>
  <inkml:trace contextRef="#ctx0" brushRef="#br0" timeOffset="2159">193 108 0,'22'0'15,"0"0"1,-1 0-1,1 0 1,-1 0 0,1-22-16,21 22 15,-22 0-15,1 0 16,21-22-16,0 22 16,-22 0-16,22 0 15,0 0-15,1 0 16,42 0-16,-22 0 0,1 0 15,21 0-15,-22 0 16,1 0-16,0-21 16,-1-1-16,-21 22 15,0 0-15,-21 0 16,-1 0-16,22 0 0,-21 0 16,-22-21-1,21 21 16,-42 0 126</inkml:trace>
  <inkml:trace contextRef="#ctx0" brushRef="#br0" timeOffset="3523">2217 1227 0,'-22'0'16,"1"0"15,-1 0-31,1 0 16,-1 0-16,-21 0 15,22 0 1,-1 0-16,1 0 16,-1 21-16,-21 22 31,43-21-31,-21-1 0,21 1 15,0 0 1,0-1-16,0 1 16,0-1-16,21 1 31,1-22-31,-1 0 16,1 0-1,-1 0 1,1-22-16,-1 22 15,1-21-15,-1 21 16,22-22 0,-21 1-1,-22-1-15,21 22 16,1 0-16,-22-22 0,21 22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04.69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12 151 0,'-22'0'31,"44"0"47,-1 0-78,44 0 16,-1-22-16,1 22 15,0-21-15,-1 21 16,44-22-16,172 1 31,-216-1-31,-21 1 0,22 21 16,-44-22-16,1 22 16,-1 0-16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05.49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65 0,'0'21'47,"21"1"0,22-22-32,-21 0 1,-1 0-16,1 0 0,42 0 16,-21 0-16,0 0 15,0-22-15,0 22 16,0 0-16,1-21 15,-23 21-15,1-22 16,21 22-16,-22-21 0,1 21 16,-1-22-16,1 22 15,-1 0-15,1 0 16,-1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07.371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603 258 0,'0'-22'0,"0"1"15,0-1-15,22 1 16,-1-1-16,1 22 15,-22-21 1,21 21 0,-21 21 31,22 1-47,-22 21 15,0-22-15,0 22 0,0 0 16,21 22-16,-21 0 15,0-22-15,0 21 16,0 1-16,0-22 16,0 21-16,0-21 15,0 22-15,0 0 0,22-1 16,-22-21-16,0 22 16,0-1-16,21-21 15,-21 0 1,0 1-16,22-1 15,-22-22-15,0 1 0,0-1 16,0 1-16,0-1 16,0 1 15,0-1 16,0 1-47,0-1 47</inkml:trace>
  <inkml:trace contextRef="#ctx0" brushRef="#br0" timeOffset="872">65 1571 0,'0'21'32,"21"-21"-32,1 0 15,0 22 1,-1-22-16,1 0 16,-1 0-1,1 0-15,21 0 16,-22 0-16,1 0 15,-1 0-15,44 0 0,-44 0 16,22 0-16,-21-22 16,43 1-16,-1 21 15,-21 0-15,0-22 16,22 22-16,-22 0 16,21-21-16,-21 21 0,22 0 15,-22 0-15,22 0 16,-22 0-16,0 0 15,0 0-15,0 0 16,0 0-16,-22 0 16,1 0-1,-1 0 17</inkml:trace>
  <inkml:trace contextRef="#ctx0" brushRef="#br0" timeOffset="1713">0 172 0,'22'0'31,"-1"0"-15,1 0-16,-1 0 0,1 0 15,0-22-15,42 22 16,-21-21-16,0 21 15,0 0-15,0-22 16,0 22-16,22-21 16,0 21-16,-22-22 15,0 22-15,86 0 16,-108 0 0,1 0-16,-1 0 15,1 0-15,-1 0 16,1 0-16,-1 0 0,23 0 15,-23 0-15,1 0 16,-1 0-16,1-21 16,21 21-16,-22-22 15,1 22-15,-1 0 16,1 0-16,-1-21 16</inkml:trace>
  <inkml:trace contextRef="#ctx0" brushRef="#br0" timeOffset="2619">1873 1334 0,'-21'0'31,"-22"0"-16,21 0 1,-21 0-16,21 0 16,1 22-16,-1-1 15,1-21-15,21 22 16,0-1-16,-22-21 16,22 22-1,0-1-15,0 1 16,0-1 15,22 1 0,-22-1-31,21-21 16,22 0 0,-21 0-1,-1 0 1,1 0-16,0 0 15,-1 0-15,1 0 16,-1 0-16,1 0 16,-1 0-1,1 0 17,-1 0-32,1 0 31</inkml:trace>
  <inkml:trace contextRef="#ctx0" brushRef="#br0" timeOffset="3936">2261 1291 0,'0'22'47,"0"21"-31,0 0-1,-22 0 1,22 0 0,0-22-16,-21 1 0,21 21 15,0-22-15,-22-21 16,22 43-16,0-21 15,0 0-15,0-1 16,0 22 0,0-21-16,0-1 15,0-42 95,0-1-95,0 1-15,0-1 0,0 1 16,0-23-16,0 1 16,0 0-16,0 22 15,0-22-15,0 21 16,0-42-16,22 42 15,-22 1-15,0-22 0,21 43 16,-21-22-16,22 1 16,-22-1 31,21 0-32,1 22 16,-1 0-15,1 0 0,-1 22-1,44 21 32,-44-21-31,1 21-16,42-22 0,-42 1 15,42-1-15,1 44 16,0-44-16,-22 44 16,0-22-16,21 0 15,-21 0-15,0 0 0,22 0 16,-43-21-16,-1-1 16,1 1-16,-22-1 15,21-21-15,-21 22 31,-21-22 79,-1 0-95</inkml:trace>
  <inkml:trace contextRef="#ctx0" brushRef="#br0" timeOffset="4725">2067 1657 0,'-22'0'15,"22"-22"79,22 22-94,21 0 16,-22-21-16,1 21 15,21 0-15,0 0 0,0 0 16,0 0-16,-21 0 16,21-22-16,0 22 15,-22 0-15,1 0 16,21 0-16,-22-21 15,1 21-15,-1 0 0,1 0 32,-22 21-32,21-21 15,1 0 1</inkml:trace>
  <inkml:trace contextRef="#ctx0" brushRef="#br0" timeOffset="5529">2756 688 0,'0'22'78,"21"-22"-63,22 0 1,-21 0 0,-1 0-16,22 21 0,-21-21 15,-1 0-15,1 0 16,42 0-16,-42 0 15,0 0-15,-1 0 0,22-21 16,-21 21-16,21 0 16,0 0-16,-22-22 15,1 22-15,-1 0 16,1 0-16,-1 0 16,1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19.882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0 110 0,'21'0'141,"1"0"-141,-1 0 16,1 0-16,-1 0 15,44 0-15,0 0 16,-1 0-16,44 0 0,-44 0 15,66 0-15,-66-21 16,1-1-16,-1 22 16,-21 0-16,0 0 15,-21 0-15,21-21 0,-22-1 16,1 22 0,-22-21 62,-22 21-63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09:23.51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0 0,'0'23'172,"22"-1"-109,1-22-17,22 0-46,-23 0 16,23 0 0,23 0-1,134 0 17,90 23-17,158-1 32,-293 1-31,23-23-1,0 22-15,0 1 16,22-1 0,0 1-1,-22-23 1,22 0-1,23 0 1,45 0 0,-45 0-1,-1 0 1,1 0-16,22 0 31,315 0 0,382-45 1,-629 45-17,22 0-15,-45 0 16,-44-23 0,-46 1-1,-22-23-15,-45 22 16,45 23-1,-23 23 1,0-23 0,-67 0-1,23 0 1,-1 0 0,-22 0-1,0 0 1,-23 0-1,113-23 32,-113 1-47,-22 22 16,-22 0 0,-1 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14.787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689 67 0,'-22'0'31,"1"0"0,21 22-15,0-1 0,0 1 15,0-1 0,21-21-31,-21 22 16,0-1-16,0 1 15,22-1-15,-22 1 0,21 21 16,1-22-16,-1 22 16,-21 0-16,22 0 15,-1-21-15,-21 43 16,0-22-16,43 64 0,-21-42 15,-1-1-15,-21 1 16,22-22-16,-22 22 16,21-22-16,1 0 15,-22-22-15,0 22 16,21-21 0,-21 21 30,0-22 1</inkml:trace>
  <inkml:trace contextRef="#ctx0" brushRef="#br0" timeOffset="956">344 1488 0,'22'0'78,"-1"0"-78,1-22 0,-1 22 16,22 0-16,-21 0 16,42-21-16,-20-1 15,-1 1-15,-22 21 16,44-22-16,-22 1 16,0-1-16,-22 22 0,44-22 15,-22 1-15,0 21 16,0-22-16,0 1 15,22 21-15,-44 0 16,22 0-16,-21 0 0,-1 0 16,1 0-16,-1 0 15,1 0 1,-1 0 15,1 0 16,-1-22 47,-21 1-79,22-1 17</inkml:trace>
  <inkml:trace contextRef="#ctx0" brushRef="#br0" timeOffset="1819">0 218 0,'21'0'15,"1"0"1,21 0-16,-22-22 15,23 22 1,20 0-16,-42-21 16,21 21-16,0 0 15,107-22 1,-107 22-16,0 0 16,22-21-16,0-1 15,-1 22-15,1 0 16,-1-21-16,-21 21 15,22-22-15,-43 22 0,21-22 16,-22 22-16,1-21 16,-1 21-16,-21-22 15,22 22 1,-22 22 93</inkml:trace>
  <inkml:trace contextRef="#ctx0" brushRef="#br0" timeOffset="4204">1722 1100 0,'0'-21'15,"0"42"63,0 1-62,0-1 0,0 1-1,0-1 1,21 1-16,-21-1 15,0 1 1,22-1-16,-22 1 0,21-22 16,1 43-16,-22-21 15,21-1-15,-21 1 32,0-44 77,0 1-93,-21-23-1,-1 23-15,22-1 16,-21-21-16,-1 22 15,22-1-15,0-21 0,0 22 16,0-1 0,0 1-16,0-1 15,22 1 1,-22-1 0,21 22-16,1 0 31,-1 0-16,1 0 1,0 0-16,-1 0 31,1 0-31,-1 0 16,-21 22-16,22-22 16,-1 0-16,-21 21 15,22 1-15,-1-1 16,-21 1-1,0-1 1,0 22 0,-21-21-1,21-1 1,-22 1-16,1-22 16,-1 21-16,1 1 15,-1-1-15,-21 1 16,0 21-1,21-43 1,1 22 0,42-22 46,1-22-31,21 22-31,-43-21 16,22 21-16,-1 0 0,1-22 16,-1 0-16,1 22 15,-1 0 1,-21-21-16,22 21 31,-1 0 0,1 0 32,-1 0-47,-21 21-1,22-21 1,-22 44-16,21-44 15,-21 43-15,22-22 16,-22 1-16,0-1 16,0 1-1,0-1-15,0 1 16,-22-1 0,1-21-16,21 22 15,-22-22 1,1 0-1,21 21-15,-22-21 16,1 22 0,-1-22-1,1 0 17,-1 0-17,1 0 16,-1-22-15,1 22 15,21-21-15,0-1 15,0 1-15,0-1-1,-22 22-15,22-21 16,-22-1 31,1 22-47,21-21 16,0-1 15,-22 1 0,22-1 16,0 1 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21.023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0 116 0,'22'0'125,"-1"0"-125,44 0 47,-43 0-47,21 0 0,0 0 16,0 0-16,0 0 15,0-22-15,21 1 16,-21 21-16,1-22 16,-1 22-16,0 0 0,0 0 15,0 0-15,0-21 16,0 21-16,0-22 16,0 22-16,0 0 15,22 0-15,-22 0 16,0 0-16,0 0 0,-22 0 15,22 0-15,0 0 16,0 0-16,0 0 16,-21 0-1,-22 22 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53.85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0 237 0,'0'-22'46,"22"22"-30,-1-21 0,1 21-16,21-22 15,0 1-15,21 21 16,1-43-16,-1 21 16,1 22-16,0-21 0,-22 21 15,21 0-15,-21-22 16,22 1-16,-22 21 15,-22 0-15,1 0 16,21 0-16,-22-22 16,-21 44 46,0-1-46,0 1-1,0-1 1,0 1 0,0 21-16,0-22 15,0 1-15,0-1 0,0 66 16,0-23-16,22 1 16,0 21-16,21 43 15,-22-43-15,1 22 16,-1-22-16,22 43 15,-21-64-15,-1-1 0,-21 22 16,22-21-16,-22-22 16,21 21-16,-21-21 15,0-21-15,0 0 16,0-1-16,0 1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55.488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194 0 0,'-22'0'15,"1"0"-15,-1 0 16,-21 21 0,22-21-16,21 22 15,-22-22-15,22 21 16,-21-21-16,-1 43 31,22-21-15,0-1-1,0 1 1,0-1-16,22-21 16,-22 22-1,21-22-15,1 0 16,-1 21 0,1-21-16,21 22 0,-22-22 15,1 21-15,21-21 16,21 22-16,1-22 15,-22 22-15,-21-22 16,21 21-16,0-21 16,-22 0-16,1 0 15,-1 0-15,22 0 0,-21 0 16,-22-21 0,21-1-16,1 0 15,-22 1-15,0-1 16,0 1-1,0-1 1,0 1 0,0-1-1,-22 22 1,22-21-16,-21 21 0,-1 0 16,22-22-16,-21 22 15,-1-21-15,1 21 16,-1 0-16,1 0 15,-22 0-15,21 0 16,1 0-16,-1 0 0,22 21 16,-21-21-16,-1 0 15,0 0-15,1 0 32,-1 22-17,1-22 1,21 21-1,-22-21 1,22 22-16,-21-1 31,-1-21-15,1-21 31,21-1-32,0 1 48,-22 21 78,1-22-48,21 1-77,-22 21 15,1 0 16,-1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04:57.344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</inkml:definitions>
  <inkml:trace contextRef="#ctx0" brushRef="#br0">0 2436 0,'0'-22'16,"0"1"46,0-1-15</inkml:trace>
  <inkml:trace contextRef="#ctx0" brushRef="#br0" timeOffset="843">366 1855 0,'0'21'94,"22"-21"-94,-22 22 0,0-1 16,0 1-16,21-22 15,1 21-15,-22 22 16,0-21-16,22-1 15,-22 1-15,0 21 16,0-21 0,0-1-1,0 1 1,0-1-16,0 1 31,21-1-31,-21 1 16,22-1-1,-22 1 1,0-1 0,0 1-1</inkml:trace>
  <inkml:trace contextRef="#ctx0" brushRef="#br0" timeOffset="2280">668 1898 0,'0'-22'62,"21"22"-62,1 0 16,-1-21-16,22-1 0,22-21 16,-22 22-16,22-44 15,21 0-15,-43 22 16,64-21-16,-64 21 16,0 0-16,22 0 15,-22 21-15,-21 1 16,-1-1-16,22 22 0,-21 22 15,-1-22-15,-21 21 16,0 1-16,22-1 16,-1 1-16,-21-1 15,0 1-15,0-1 16,0 22 0,-21-43-16,21 22 15,-22-1-15,1 22 16,-1 0-16,1-21 15,-1 0-15,-21 21 0,43-22 16,-43 1-16,0 21 16,43-22-1,-22 1-15,-21-22 16,43 21 0,-21-21-16,42 0 109,44-21-78,-43-1-31,42 1 16,-21-1-16,0 22 0,22 0 15,21 0-15,-22 0 16,23 0-16,-44 0 16,21 0-16,-21 0 15,22 22-15,-44-1 0,1-21 16,-1 43-16,1-21 16,-22-1-1,0 1-15,0-1 16,-43 1-1,43-1-15,-22-21 16,1 22 0,-1-22-1,1 21-15,-1 1 16,-21 0 0,22-22-1,21 21-15,-22-21 16,1 22-16,-1-1 15,1-21-15,-1 22 16,1-22-16,-23 21 16,23-21-1,-1 0-15,22 22 16,-21-22-16,-1 0 16,1 0-1,-1 0 1,22 21-16,-21-21 15,-1 0-15,1 0 32,-1 0-1</inkml:trace>
  <inkml:trace contextRef="#ctx0" brushRef="#br0" timeOffset="5483">2993 735 0,'21'0'32,"-21"22"-1,0-1-16,0 1 1,-43-1-16,21 23 16,1-1-16,-1-22 0,-21 22 15,22-21-15,-1 21 16,1-22-16,-22 1 16,21 42-16,1-42 15,-22 21-15,43 0 16,-22 0-16,1-21 15,-1 21-15,1-22 0,21 1 16,-22 42-16,0-42 16,1 21-1,-1 107 1,1-106-16,21 20 0,0-21 16,-22 0-16,1-21 15,21-1-15,0 1 16,0-1 15,0 1-15,21-22 46,1 0-46,-1-22-16,1 1 15,21 21-15,22-22 16,-1 22-16,1-21 16,-22 21-16,43 0 15,-43 0-15,43 0 0,-21-22 16,-1 22-16,22 0 16,-21 0-16,-1 0 15,1 0-15,-22 0 0,0 0 16,0 0-16,0 22 15,-21-1-15,-1-21 16,1 0 0,-22-21-16,21 21 31,1 0-15,-44 0 46</inkml:trace>
  <inkml:trace contextRef="#ctx0" brushRef="#br0" timeOffset="6530">3488 1037 0,'-22'21'31,"44"-21"16,21 0-31,-22 0-16,22-21 16,-21-22-16,42 43 15,-21-43-15,0 21 16,65-21-1,-86 43-15,21-43 16,0 43 0,-22 0-1,-21-22 1,0 44 31,0 21-32,-21-21 1,21-1 0,-22 1-16,22-1 15,-21 1-15,-1-1 16,22 1-16,-21 21 16,-1 0-16,22 0 15,-21 0-15,21-22 0,-22 1 16,22 21-16,0-21 15,0-1-15,0 1 16,0-1-16,0 1 16,0 21-16,22 0 0,-22-22 15,0 1-15,21 21 16,1 0-16,-22-22 16,0 22-16,21-21 15,-21 0-15,22-1 16,-22 1-1,21-22 1,-21 21 0</inkml:trace>
  <inkml:trace contextRef="#ctx0" brushRef="#br0" timeOffset="7740">4413 585 0,'0'21'15,"0"1"1,0 21-16,0-22 16,-21 1-16,21 42 15,0-42-15,-22-1 16,1 23-16,-1-1 16,22 0-16,0-22 15,0 22-15,0-21 0,0-1 16,0 1-1,22-22 17,-1 0-32,108 0 47,-107 21-47,42-21 15,-42 0-15,-1 0 16,1 0-16,21 0 0,-43-21 15,22 21 1,-1 0-16,-21-22 16,0 1-1,0-1 1,0 1-16,0-1 0,0 1 16,0-1-1,0 1 1,0-1-1,-21 22 64,21 22-64,0-1 1,0 1-1,-22 21 1,22-22-16,-21 1 16,21 42-16,0-42 15,0-1-15,-22 22 0,0-21 16,22-1-16,0 22 16,-21 1-16,21-23 15,0 1-15,0 21 16,0 0-16,0-22 0,0 1 15,0 21-15,0-22 16,0 1 0,0-1-16,0 1 15,0-1 1,0 1-16,0-1 47</inkml:trace>
  <inkml:trace contextRef="#ctx0" brushRef="#br0" timeOffset="8394">4930 1144 0,'0'22'47</inkml:trace>
  <inkml:trace contextRef="#ctx0" brushRef="#br0" timeOffset="10693">5059 1015 0,'0'-21'47,"21"21"-47,23-22 16,-23-21-16,22 43 15,0-21-15,0-1 16,22 1-16,-22-1 16,21 0-16,-21 1 0,1 21 15,20 0-15,-42 0 16,21 0-16,-22 0 16,1 21-16,21 1 15,-43 0-15,21-1 16,1 1-16,-1-22 0,-21 21 15,22 22 1,-22-21 0,0-1-1,0 1-15,0-1 0,-22 1 16,22-1 0,-21-21-16,-1 0 15,1 22-15,-1-22 16,1 21-16,-22 1 15,0-1-15,0 1 16,21-1-16,-21 1 0,21-1 16,1-21-16,-1 22 15,1-22-15,-1 0 16,22 22-16,0-1 16,-21-21-16,21 22 46,0-44 1,21 1-31,22 21 0,-21-22-16,-1 0 15,44 22-15,-22-43 16,0 43-16,0-43 0,0 22 15,0-1-15,-21 1 16,21 21-16,-22-22 16,1 1-16,-1 21 15,1-22-15,0 22 32,-1 0 14,1 0-14</inkml:trace>
  <inkml:trace contextRef="#ctx0" brushRef="#br0" timeOffset="11762">6028 520 0,'43'0'0,"0"-21"16,21-1-16,1 1 0,-1-1 16,1-21-16,-22 43 15,22-22-15,-22 1 16,21-1-16,-42 1 15,-1 21-15,22 0 0,-21 0 16,-1 0-16,1 0 31,-22 21 32,0 1-63,0-1 31,0 1-31,0-1 16,0 1-16,0 0 15,0-1-15,-22 22 16,22-21-16,0 21 16,0 0-16,0 21 15,0-21-15,0 43 16,0-64-16,22 43 0,-22-22 15,21 0-15,-21 0 16,22 0-16,-22-22 16,0 1-16,0-1 31,22-21-31,-22 22 16</inkml:trace>
  <inkml:trace contextRef="#ctx0" brushRef="#br0" timeOffset="12781">6953 25 0,'-21'22'32,"-1"-22"-32,22 21 0,0 1 15,-21-22-15,21 21 16,0 1 0,21-1 15,1-21-31,-22 22 15,21-22 1,1 0-16,-1 0 16,1 0-16,-1 0 15,1 0-15,-1 0 16,1-22-16,-1 22 0,1 0 16,-1-21-16,-21-1 15,22 22-15,-22-21 16,0-1-1,0 1 32,-22-1-15,1 22-17,21-22-15,-22 22 0,1 0 16,-1 0-1,1 0-15,-1 0 16,1 0 0,-1 0-16,1 0 15,-1 0 1,1 0-16,21 22 16,-22-22-16,1 0 31,21 22 31,-22-22-46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13:35.68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0 205 0,'43'0'93,"-21"0"-77,-1-22 0,1 22-16,21 0 15,-22-21-15,44-1 16,-1 22-16,-21-21 15,0 21-15,0-22 16,0 22-16,22-21 16,107-22-1,-129 43-15,0 0 16,0 0-16,0 0 16,22 0-16,-22 0 15,0-22 1,0 1-16,0 42 31,-21-21-31,-1 0 16,1 0-1,21 0 1,-43 22 15,21-22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10:47.446"/>
    </inkml:context>
    <inkml:brush xml:id="br0">
      <inkml:brushProperty name="width" value="0.07938" units="cm"/>
      <inkml:brushProperty name="height" value="0.07938" units="cm"/>
      <inkml:brushProperty name="color" value="#00206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2174 13454 0,'-21'22'15,"21"-1"17,21-21 15,22 0-47,0 0 15,65 0 1,-43-21-16,21-1 15,-22 22-15,22-22 16,0 1-16,22-1 16,-22 1-16,-21 21 15,21-22-15,-43 22 0,0 0 16,22 0-16,-44 0 16,1 22-1,-22-1 16,21-21 1,-21 22 108,22-22-77,-1 0-63,22 0 15,0 0-15,-21 0 16,42 21-16,-21-21 16,22 0-16,21 22 15,-21-22-15,-22 22 0,0-1 16,0-21-16,-22 0 16,1 22-16,-1-22 15,-21 21 16,0 1-15,0-1 31,-21-21-31,-1 0 15</inkml:trace>
  <inkml:trace contextRef="#ctx0" brushRef="#br0" timeOffset="-1295">1765 12851 0,'22'0'15,"21"0"-15,-22 0 16,22 0-16,22 0 15,-22 0-15,0 0 16,0-21-16,22-1 0,-22 22 16,0 0-16,86-21 31,-86-1-31,22 22 0,-22-21 16,0 21-16,21 0 15,1-22-15,43 1 0,-22-1 16,0 1-16,0 21 15,43 0-15,-21 0 16,-22 0-16,21 0 16,-21-22-16,1 22 15,-44 0-15,0-21 0,0 21 16,-43 21 15</inkml:trace>
  <inkml:trace contextRef="#ctx0" brushRef="#br0" timeOffset="-191069">1141 1379 0,'0'21'32,"0"1"-32,-21-22 15,21 43-15,0-22 16,-22 22-16,22 0 15,0 0-15,-43 431 47,21-409-47,22 42 16,0-21-16,0 0 16,0 1-16,0-1 15,0 0-15,0 21 16,22-21-16,-22 22 0,21 21 15,1-43-15,-22 0 16,0 1-16,0-44 16,22 21-16,-22-21 15,0 0-15,21 0 16,-21-21-16,0-1 16,0 1-1,0-1 16,0-42 32</inkml:trace>
  <inkml:trace contextRef="#ctx0" brushRef="#br0" timeOffset="-189887">0 3703 0,'22'0'16,"-1"0"-1,1 0-15,-1 0 16,1 0-16,-1 0 16,22 22-16,-21-22 15,107 43 1,-86-43-16,-21 0 15,21 0-15,0 0 16,0 0-16,0 0 16,0-22-16,0 22 15,0-21-15,0 21 0,22 0 16,-1 0-16,-21 0 16,22 0-16,-22 21 15,21-21-15,-42 22 16,43-22-16,-22 0 0,0 0 15,-22 0-15,22 0 16,0 0-16,0 0 16,-21 0-16,-1 0 15,22-22-15,1 22 16,-1 0-16,-22 0 16,1 0-1,-1 0 1,1 0 15,-1-21-15,1 21-1</inkml:trace>
  <inkml:trace contextRef="#ctx0" brushRef="#br0" timeOffset="-188853">151 1357 0,'21'0'31,"1"0"-15,-1 0-16,1 0 0,43 43 31,-44-43-31,22 0 16,0 0-16,0 0 16,-21 0-16,21-21 15,0 21-15,43-22 16,-21 22-16,-1 0 0,22 0 15,-43 0-15,22 0 16,-1 0-16,-21 0 16,22 0-16,-22 0 0,22 0 15,-22-21 1,0 21-16,0 0 0,-22-22 16,22 22-16,0 0 15,1-21-15,-23 21 16,1-22-16,21 1 0,-22 21 15,22-22-15,-21 0 16,-1 22-16,1 0 16,-1 0-16,1-21 15,-1 21-15,1 0 16,-1-22-16,1 22 16,-22 22 62</inkml:trace>
  <inkml:trace contextRef="#ctx0" brushRef="#br0" timeOffset="-187310">2153 3445 0,'-22'0'32,"-21"0"-17,22 0 1,-1 0-1,-21 0-15,22 22 16,-1-1-16,-21-21 16,21 0-16,1 22 15,21-1-15,-43-21 16,43 43-16,0-21 16,0 42 30,21-42-30,-21-1 0,22-21-16,-22 22 15,21-22 1,1 0-16,-1 0 16,1-22-16,0 22 15,21-21-15,-22-1 16,1 1-16,21-22 0,0 0 15,-22 21-15,-21-21 16,65 43-16,-65-43 16,43 22-16,-43-1 15,21 22-15,-21-21 16,0-1 0,0 0-1,0 1 16,-21 21 79,21 21-110,0 1 15,0 0 1,-22-22-16,22 21 16,-21 22-1,21-21 1,0-1 0,0 1-1,0-1-15,0 1 16,0 21 15,0-22 16,0 1-16,0-1-15,21 1-1,-21-1 17,22-21-17,-1 0 17,22 0-32,1 22 15,-23-1 1,22-21-1,0 22 1,-21-22-16,-1 0 16,1 22-1</inkml:trace>
  <inkml:trace contextRef="#ctx0" brushRef="#br0" timeOffset="-186602">3057 2799 0,'0'22'63,"21"-22"-47,1 0-1,21 0-15,-22 0 16,22 0-16,22 21 15,0-21-15,-1 0 0,1 22 16,-1-22-16,1 0 16,-22 0-16,22 0 15,-22 0-15,-22 0 16,1 0-16,-1 0 16,1 0-16,-22 21 46</inkml:trace>
  <inkml:trace contextRef="#ctx0" brushRef="#br0" timeOffset="-185852">3143 3230 0,'21'0'62,"1"0"-46,-1 0-16,23 21 15,-23-21 1,1 0-16,-1 0 16,22 22-16,-21-22 15,21 0-15,0 0 16,0-22-16,-22 22 0,1-21 16,21 21-16,0 0 15,0 0 1,-21 0-1,-1 0 17,1 0-1,-1 0-15</inkml:trace>
  <inkml:trace contextRef="#ctx0" brushRef="#br0" timeOffset="-107369">2992 5189 0,'22'0'47,"-1"0"-31,44 0-1,-22 0 1,0 0-16,0-22 15,0 22-15,0 0 16,22 0-16,-22 0 16,0 0-16,21 0 0,-42 0 15,21-21-15,-22 21 16,23 0-16,-23 0 16,1 0-1,-1-22-15,44 22 16,-22 0-16,-22 0 15,1 22-15,42-22 16,-21 0 0,-21 0-16,-1 0 15,1 0 1,0 0-16,-1 0 47</inkml:trace>
  <inkml:trace contextRef="#ctx0" brushRef="#br0" timeOffset="-106568">2928 5770 0,'21'0'16,"1"0"-16,-1 0 15,44 0 1,-44 0-16,44 0 16,-22 0-16,0 0 15,0 0-15,0 0 0,43 0 16,-43 0 0,108 0-1,-108 0 1,22 0-16,-22 0 0,0 0 15,21 0 1,-21 0-16,108 0 31,-129 0-31,-1 0 0,1 0 16,-1 0 31</inkml:trace>
  <inkml:trace contextRef="#ctx0" brushRef="#br0" timeOffset="-115690">27079 819 0,'22'0'16,"-1"-22"0,-21 1-1,43 21 1,-64 151 62,-1-108-78,-21 21 16,43-21-16,-21 22 0,-22-1 15,-43 109 17,42-130-32,1 21 0,22 22 15,-44 1-15,44-44 16,-1 43-16,-21-65 15,43 22-15,-21 43 32,21-64-17,21-22 17,1 21-17,-1-21-15,1-21 16,-1-1-16,22 1 15,-21-1 1,21 22-16,108-64 47,-87 64-47,-21 0 0,0 0 16,0 0-16,22 0 15,107 21 1,-129-21-16,0 22 15,0-22-15,0 0 16,22 0-16,-1 0 16,-20 0-16,-1 21 15,0-21-15,-22 0 16,1 22 0,-1-22-16,-21 21 46</inkml:trace>
  <inkml:trace contextRef="#ctx0" brushRef="#br0" timeOffset="-114171">27919 1228 0,'21'22'16,"22"-1"-1,-43 1 1,43 21 0,-21-43-16,-1 21 0,1 1 15,-22-1-15,21-21 16,1 22 0,-22-1-1,0 1 1,0-1-16,-22 22 31,1-21-31,-44 21 16,22-22-1,0 1-15,0-22 0,22 22 16,-1-1-16,1-21 16,-22 0-1,-1 0 1,23 0-16,-1-43 31,1-43 0,21 43-31,0 21 16,21 1-16,-21-44 0,22 44 16,-1-1-1,-21-21-15,44-43 31,-23 86-31,-21-43 0,22 43 16,-22-22-16,0 1 16,21-1-16,-21 1 31,0-1-15,0-21 30,-21 43-30,-1 0 0,1 0-1,-66 22 1,44-1-16,0-21 16,22 0-16,-22 22 15,0-1-15,0-21 16,21 0-16,-64 86 15,43-64 1,43 0-16,-22-1 16,22 1-1,0 21 17,22-43-32,-1 0 31,1 0 0,0 0-31,-1 0 0,22 0 16,-21 0-1,21-22 1,21 22 0,-42-21-16,21 21 15,-22 0-15,1 0 16,-1 0 15,1 0 0,-1 0 16,1 0-31,0 0 62</inkml:trace>
  <inkml:trace contextRef="#ctx0" brushRef="#br0" timeOffset="-112864">28155 1099 0,'44'-22'79,"-1"22"-64,-22-21-15,22 21 16,0-22-16,22 1 15,-22-1-15,0 22 0,21-21 16,-21 21-16,22-22 16,-22 22-16,0 0 15,43 0 32,-86 22-47,22-22 0,-1 21 16,-21 1-16,0-1 15,0 1 1,0-1 0,-21-21-16,21 22 0,-22 21 15,1-22-15,-1 1 16,-64 43 31,65-65-47,21 21 15,150 22 95,-128-43-110,42 22 15,-42-1-15,21-21 0,0 22 16,-43-1-16,22-21 16,-22 22-16,0-1 31,0 1-15,-65 21 15,43-22-16,1-21 1,-22 22-16,0-1 16,21-21-16,-21 22 15,22-1-15,-22 1 16,21-22-16,1 0 16,-1 0-16,1 0 15,-23 0 16,23 0-15</inkml:trace>
  <inkml:trace contextRef="#ctx0" brushRef="#br0" timeOffset="-112241">29232 1314 0</inkml:trace>
  <inkml:trace contextRef="#ctx0" brushRef="#br0" timeOffset="-111308">29533 1013 0,'43'43'79,"-21"-43"-64,-22 21-15,21 1 16,22 21-16,-21 0 0,-1-22 15,22 23 1,0 20-16,-21-42 16,-1-1-16,-21 1 0,22-1 15,-1 1 1,-21-1 0,22-21-1</inkml:trace>
  <inkml:trace contextRef="#ctx0" brushRef="#br0" timeOffset="-110083">29985 1013 0,'22'0'15,"-22"-22"-15,21 22 16,1 0-16,85-43 31,-64 43-15,-21-21-16,21 21 0,0-22 15,0 22-15,22 0 32,-44 0-32,22 0 0,-43 22 15,43-22-15,-43 21 16,22 1-1,-22 21 1,0-22 0,0 1-1,0-1 1,-65 22 15,44-43-31,21 22 16,-22-22-16,1 21 15,21 1 32,21-22 0,1 0-47,-1 0 16,1 0-16,-1 0 15,22 21-15,-21 1 16,42 0 0,-42-1-16,-1-21 15,1 0-15,0 22 0,-22-1 16,0 1 31,0-1-16,-44 1-15,23-22-1,21 21-15,-43-21 16,21 0-16,1 22 16,-1-22-16,1 21 15,-44-21 1,44 22-1,-1-22 32</inkml:trace>
  <inkml:trace contextRef="#ctx0" brushRef="#br0" timeOffset="-108997">30717 841 0,'0'21'31,"0"1"16,22-22-47,-22 21 16,21-21-1,-21 22-15,22-22 16,-1 21 15,1-21-15,-1 0-16,-21-21 62,0-1-62,0 1 0,0-1 16,0 1 31,-21-1-31,21 0-1,-22 22 1,22-21-1,-21 21-15,-1 0 16,1 0 0,-1 0 15,0 0-15,1 0 15,-1 0-31</inkml:trace>
  <inkml:trace contextRef="#ctx0" brushRef="#br0" timeOffset="-183996">5855 1788 0,'0'21'78,"22"1"-78,-22-1 15,0 1-15,0-1 0,0 22 16,21 0-16,-21 22 16,0-44-16,22 23 15,-22-1-15,0 43 16,0-22-16,0-21 15,0 22-15,0-1 16,0-20-16,21-1 0,-21 0 16,0-22-16,0 22 15,0-21 1,0 21 0,22-43-16,-22 21 0,0 1 15,0-1 1,0 1 15,0-1-15,0 1-1,0-1 17,0 1-17</inkml:trace>
  <inkml:trace contextRef="#ctx0" brushRef="#br0" timeOffset="-183040">5123 2972 0,'22'21'47,"-1"-21"-47,1 0 16,21 0-16,-22 0 15,44 0-15,0 0 16,-22 0-16,43 0 16,-22-21-16,130-1 15,-129 1 1,-22 21-16,0 0 16,-22-22-16,22 0 15,-21 22-15,21-21 16,-43-1-16,21 22 15,1 0-15,-1 0 0,1 0 16,-1 0 31</inkml:trace>
  <inkml:trace contextRef="#ctx0" brushRef="#br0" timeOffset="-181943">6501 3208 0,'0'-21'15,"21"21"-15,-21 21 63,0 22-48,-21-21 1,-1-1-16,1 1 16,-1-1-1,1-21 1,-1 0 15,22-21 0,0-1-31,0 1 16,0-1-16,0 1 0,0-22 16,0 21-16,0-42 15,0 21-15,22 0 16,-1-22-16,-21 22 15,0 0-15,22 21 16,-1-21-16,-21 22 16,22-1-16,-1 22 15,-21-43-15,22 43 16,-1 0 0,1-21-1,0 21-15,-1 0 16,44 21 15,-65 1-15,21-22-1,-21 21-15,0 1 16,0-1 0,0 1-1,0-1-15,0 1 16,0-1-1,0 1-15,0 0 0,0-1 16,0 1-16,22-1 16,-22 1-16,0-1 15,0 22 1,21-43 0,-21 22-16,22-22 15,-22 21 1,0 1 15,0-1-15</inkml:trace>
  <inkml:trace contextRef="#ctx0" brushRef="#br0" timeOffset="-181441">6372 3122 0,'21'0'47,"1"0"-47,-1 0 16,1 0-16,-1-21 15,22 21-15,0 0 16,1-22-16,-23 1 16,44 21-16,-22-22 15,-22 1-15,1 21 0,-1 0 16</inkml:trace>
  <inkml:trace contextRef="#ctx0" brushRef="#br0" timeOffset="-179685">7190 2821 0,'-22'21'16,"22"1"-16,0-1 15,0 1-15,0 0 16,0-1-16,0 1 16,0-1-1,0 1-15,-21-1 31,-1 1 16,22-44 16,0 1-48,0-1 1,0 1-16,0-1 0,0 1 16,0-23-16,-21 23 15,21-1-15,0 1 16,0-22-16,0 21 16,21-21-16,1 0 0,-1 22 15,-21-1-15,43-21 16,-21 22-16,-1-1 15,1 1-15,-1 21 16,22-22-16,0 22 16,-21 0-16,-1 0 0,23 0 15,-23 0-15,1 0 16,-1 43 15,-21-21-15,0-1-1,0 1 1,0-1 0,-21-21-1,21 22-15,-22-22 16,1 21-16,-1 1 16,0-1-16,-21 1 15,43-1-15,-21-21 16,-22 43-16,0 0 15,21-21 1,1-1 0,107-64 109,-43 43-125,-22-21 0,1-1 15,21 22-15,-21 0 16,-1 0-16,1 0 16,-22 22 15,21-22-31,-21 21 15,0 1 1,0-1 15,-21 1-31,-1-22 16,1 22-16,-1-22 16,22 21-16,-43 1 15,21-22-15,1 21 16,-1-21-16,1 22 15,-1-22-15,22 21 16,-43-21-16,43 22 0,-21-22 16,21 21-1,-22 1-15,1-22 32,-1 0-32,1 0 15,21 21-15,-22-21 16,1 0 31</inkml:trace>
  <inkml:trace contextRef="#ctx0" brushRef="#br0" timeOffset="-178686">5231 1809 0,'21'0'47,"1"0"-31,-1 0-16,1-21 15,21 21 1,-21 0-16,-1-22 16,22 22-16,22 0 15,-1 0-15,1-21 0,21 21 16,0 0-16,-43 0 16,22-22-16,-22 22 15,0-21-15,-22 21 16,44 0-16,-22 0 0,-22 0 15,23 0-15,20 0 16,-21 0-16,0 0 16,22 0-16,-1 0 15,-21 0-15,0-22 16,1 22-16,-1-21 0,0 21 16,-22 0-1,1 0-15</inkml:trace>
  <inkml:trace contextRef="#ctx0" brushRef="#br0" timeOffset="-178029">7254 2067 0,'22'0'31,"-1"0"0,1 0-15,-1 0-16,1 0 16,42 0-16,-20 0 15,20 0-15,22 0 0,0 0 16,22 22-16,-22 0 16,43-22-16,-21 0 15,-44 21-15,1 1 16,0-22-16,-22 0 0,0 0 15,-22 0-15,1 0 16,-1 0-16</inkml:trace>
  <inkml:trace contextRef="#ctx0" brushRef="#br0" timeOffset="-177235">9536 1250 0,'0'21'63,"0"1"-63,0-1 15,-22 22-15,1-21 16,-1 21-16,22 21 16,-21-21-16,-1 0 15,1 151 17,21-129-32,0-1 0,0-21 15,0 0-15,0 22 16,21-44-16,-21 23 15,22-1-15,-22-22 0,0 1 16,0-1 0,0 1-1,0-1 1,0 1 0,0-1 15</inkml:trace>
  <inkml:trace contextRef="#ctx0" brushRef="#br0" timeOffset="-176485">9170 2498 0,'22'0'93,"-1"0"-93,1 0 16,-1-22-16,22 1 16,-21 21-16,21-43 15,0 21-15,0 1 0,0-1 16,0 1-16,0 21 16,-21-22-16,-1 22 15,22-21-15,0 21 16,-21-22-1,-1 22 1,-21-21 0,22-1-16,-1 22 15,-21-21 1,22-1 0,-22 1 15,21 21 0</inkml:trace>
  <inkml:trace contextRef="#ctx0" brushRef="#br0" timeOffset="-175608">9062 1271 0,'0'-21'31,"43"-1"0,1 22-31,-1-22 16,0 22 0,64 0-1,-42 0-15,-1 0 0,-21-21 16,22 21-16,-22 0 16,0 0-16,-21 0 15,-1 0-15,1 0 0,-1 0 16,1 21-1,-1-21 1,1 0-16,-1 0 47</inkml:trace>
  <inkml:trace contextRef="#ctx0" brushRef="#br0" timeOffset="-172343">10246 2175 0,'0'-21'47,"-21"21"-16,-1 0 1,1 43-32,-1-22 15,1 1-15,-1-1 16,22 1-16,-43-1 16,43 1-1,-21-1-15,21 1 16,0-1 62,43-21-47,-22 22-15,1-22-1,21 0 1,-43 21-16,21-21 0,1 22 16,-1-22-16,1 0 31,-1 0-15,-21-22-1,22 22-15,-1 0 16,1 0-1,-1 0-15,23 0 16,-23 0 0,1 0-1,-1 0 48</inkml:trace>
  <inkml:trace contextRef="#ctx0" brushRef="#br0" timeOffset="-170934">10741 2197 0,'0'21'0,"0"1"16,-21-1-1,21 1-15,-22 21 16,1 0-16,21-22 15,0 22-15,-43-21 16,43-1-16,-22 23 0,22-23 16,0 1-16,-21-1 15,21 1-15,0-1 16,-22-21-16,22 22 16,-21-22-16,21 21 15,0 1-15,-22-22 0,22 21 16,-21-21 15,21-43 47,21 43-62,-21-21-16,0-22 0,22 21 15,-1 1-15,-21-44 16,22 22-16,-1 21 16,1-21-16,-22 0 15,0 0-15,0 22 16,43-44 0,-43 22-16,21 43 15,-21-21 1,43-1-16,-43 1 15,22 21 1,21 0 0,-22 0 15,1 0-15,0 0-16,-1 0 15,-21 21-15,22-21 16,-1 22-1,-21-1 17,22-21-32,-1 22 15,-21-1-15,0 1 16,22-1 0,-22 1-1,0-1 1,0 1-1,0-1 1,0 1 15,0-1 1,0 1-17,0-1 16,21 1 1,1-22-17,-22 21 1,21 23 46,-21-23-46</inkml:trace>
  <inkml:trace contextRef="#ctx0" brushRef="#br0" timeOffset="-170303">10655 2541 0,'22'0'16,"21"0"-16,-22 0 15,1-21-15,21 21 16,-22 0-16,23 0 16,-23-22-16,1 22 15,-1 0-15,1-22 16,-1 22-16,1 0 15,-1-21-15,1 21 16,-1-22 0,1 22-16,-1-21 15,1 21 1,-1 0 15</inkml:trace>
  <inkml:trace contextRef="#ctx0" brushRef="#br0" timeOffset="-169546">11710 1960 0,'0'21'16,"22"-21"46,-1 0-46,1 0-16,-1-21 16,22-1-16,22 1 15,-44-22-15,44 21 16,42-21-16,-20 22 16,-23-22-16,44 43 0,-22-22 15,-22 22-15,1 0 16,0 0-16,-22 0 15,0 0-15,-22 0 16,-21-21-16,22 21 16,-44 0 31</inkml:trace>
  <inkml:trace contextRef="#ctx0" brushRef="#br0" timeOffset="-168718">11990 2283 0,'43'0'63,"-22"0"-48,1 0 1,-1 0-16,1 0 15,43 0-15,-22 0 0,21 0 16,1-22-16,21 1 16,-22 21-16,1-22 15,43 1-15,-44 21 16,1 0-16,-1 0 16,-21 0-16,1 0 15,-23 0-15,1 0 16,64 0-1,-65-22 17,-21 44 61</inkml:trace>
  <inkml:trace contextRef="#ctx0" brushRef="#br0" timeOffset="-161476">13798 1917 0,'0'-22'31,"0"1"-31,22 21 0,-1-43 16,1 21-16,21-21 15,0 43-15,0-43 16,21 22-16,-42-22 0,21 43 15,0-22-15,0 0 16,0 22-16,-21 0 16,21 0-16,0 0 15,-22 22-15,1-22 16,21 22-16,-22-1 0,1 1 16,-22-1-16,0 1 15,0-1 1,0 22-1,-22-21-15,1-1 16,-22 1-16,43-1 16,-43-21-1,21 22-15,-129 107 47,151-108-47,-21-21 16,42 0 31,1 0-47,-22-21 15,108-1 17,-65 1-32,0-1 0,21 1 15,1 21-15,-1 0 16,1 0-16,-22 0 15,-21 21-15,21 1 0,-22-22 16,-21 21-16,22 1 16,-22-1-16,0 1 15,0 0 1,-22 42 0,1-64-16,-1 22 15,1-1-15,21 1 16,-43-1-16,21 1 15,-21-1-15,21 1 16,1-22-16,-22 21 0,43 1 16,-43-1-16,21-21 15,1 22-15,-1-22 16,-42 43 31,42-22-32,1-21 17,21 22-32</inkml:trace>
  <inkml:trace contextRef="#ctx0" brushRef="#br0" timeOffset="-160175">15391 1852 0,'0'-21'16,"21"-1"0,-21 1-1,0-1 16,0 1-31,0-1 16,0 1-16,0-1 16,0-21-1,-43 21 1,22 22 0,-1 0-16,1-21 0,-22 21 15,21 0-15,-42 21 16,21 1-16,-151 64 31,172-43-15,-21-21-16,22-1 0,21 1 15,-22 21-15,22-22 32,22 1-17,-1-22-15,1 21 16,21-21 15,-22 0-31,1 0 16,-1 0-16,1 0 15,21 0-15,0 0 16,-21 0-16,85 0 16,-85 0-1,-1 0-15,1 0 16,-1-21 31,1-1 15,-22 44 48,0-1-95,0 1-15,0-1 16,0 22-16,0-21 15,0-1-15,0 23 16,0 85 0,0-86-1,21 0-15,-21 0 0,22-43 16,-22 21-16,0 1 16,0-1 30,0 1-30</inkml:trace>
  <inkml:trace contextRef="#ctx0" brushRef="#br0" timeOffset="-159615">15692 2089 0,'-21'0'46,"-1"0"64</inkml:trace>
  <inkml:trace contextRef="#ctx0" brushRef="#br0" timeOffset="-157527">16015 1702 0,'0'-22'47,"43"1"-47,86-23 31,-86 23-31,0-1 16,0 1-16,22 21 15,-22 0-15,0 0 16,-21 0-16,21 0 0,-22 21 15,1-21-15,-22 22 16,0-1 0,0 1-1,-22 21-15,22-21 16,-43 21-16,43 0 16,-43-22-16,43 44 15,-43-22-15,22 0 16,-1 21-16,1-21 15,-1-21-15,22 0 16,-22-1 0,44-21 46,0 0-62,-22-21 0,21 21 16,1-22-16,-1 22 15,22-22-15,0 22 16,0-21-16,22 21 16,-22 0-16,0 0 0,0 0 15,-21 0-15,-1 0 16,1 0-16,21 21 16,-43 1-1,21-22-15,-21 22 16,0-1-1,0 1-15,-21-22 16,21 21-16,-22-21 16,22 22-16,-21-22 15,-1 21-15,1 1 16,-23-1 0,1 44 15,22-65-31,-1 0 15,22 21-15,-21-21 16,-1 0 0,22 22-16,-21-22 15,21 21 1,-22-21-16,1 0 47</inkml:trace>
  <inkml:trace contextRef="#ctx0" brushRef="#br0" timeOffset="-156507">17522 1250 0,'-22'21'32,"-21"1"-17,43-1 1,-21 1-16,-22-1 0,21 44 15,-21-22 1,0 0-16,0 0 0,22 21 16,-23 1-16,23-43 15,-1 21-15,1-22 16,21 1-16,-22 21 16,22-22-16,0 1 15,0-1-15,0 1 63,22-22-63,-1 0 31,1 0-15,-1-22-1,1 22-15,0-21 16,21-1-16,0 1 0,-22-1 15,22 1-15,-21-1 16,-1 22-16,1-21 16,-1-1-16,-21 1 15,0-1 1,0 1 15,0-1-15,-21 22-1,-1 0-15,1 0 16,-22 0 0,21 0-16,1 0 15,-1 0-15,1 22 16,-1 21 0,1-43-16,21 21 15,-22-21 1,22 22-1</inkml:trace>
  <inkml:trace contextRef="#ctx0" brushRef="#br0" timeOffset="-155437">18921 905 0,'0'22'0,"0"-1"16,-21-21-16,21 43 16,-22-21-16,-21-1 15,21 22-15,1-21 16,-22-1-16,21 1 0,-21 21 16,22 0-16,-22 0 15,0 0-15,21-21 16,-21 42-16,22-21 15,-23-21-15,23 21 16,-1 0-16,1-22 0,-1 22 16,1-43-16,21 44 15,-22-44 1,22 21 0,0 1-16,-21-1 15,21 1 1,0-1-1,21-21 17,1 0-32,-1 0 15,1 0-15,21 0 16,-22 0-16,23-21 16,-1 21-16,43 0 15,-43 0-15,43 0 16,-22 0-16,23 0 0,-44 0 15,0 21-15,0-21 16,0 22-16,0-22 16,0 21-16,-22 1 15,1-22-15,-22 21 16,43 1-16,-22-22 31,-21-22 32</inkml:trace>
  <inkml:trace contextRef="#ctx0" brushRef="#br0" timeOffset="-153050">19222 1357 0,'22'0'110,"-1"0"-95,1 0 1,0 22 15,-1-1-31,-21 22 31,0-21-31,-21 21 16,21-22-16,-22 1 16,-21 21-16,43-22 15,-22 23-15,1-23 16,-1 1-1,-21-1-15,43 1 0,-21-1 16,-1-21-16,1 0 31,21 22-31,21-22 94,1-22-78,-22 1-16,43 21 15,-22-22-15,1 1 16,-1-1 0,1 22-16,-1 0 15,1-21-15,21-1 0,-21 22 16,-1 0-16,22 0 15,-21 0 1,-1 0-16,1 0 16,-1 0-1,1 22 17,-1-22-32,1 0 15,-1 0 1,1 0-1,-1 0 17</inkml:trace>
  <inkml:trace contextRef="#ctx0" brushRef="#br0" timeOffset="-151917">20234 1056 0,'-21'0'62,"-1"0"-62,-21 0 16,21 0 0,1 21-16,-22 22 15,21-21-15,-21 21 16,22-22-16,-22 23 15,21-1-15,-21 0 16,22-22-16,-1 44 0,1-22 16,21-22-16,0 1 15,-22 21-15,22 0 16,0-22 0,0 1-1,0 0 1,22-1-1,-22 1 17,21-22-32,1 0 15,-1 0 1,1 0 0,21-22-16,-22 1 15,1 21-15,-1-44 16,22 23-16,0-1 0,-21 1 15,21-22-15,-21 43 16,-22-22-16,21 1 16,-21-1-16,22 22 15,-22-21-15,0-1 16,0 1-16,0-1 16,-22 22 15,1 0-31,-1 0 15,0 0-15,1 0 16,-22 0-16,0 22 0,21-22 16,-21 21-16,0 1 15,22-22-15,-1 0 16,22 21-16,-43-21 16,43 22-16,-21-1 15</inkml:trace>
  <inkml:trace contextRef="#ctx0" brushRef="#br0" timeOffset="-151364">20449 1379 0</inkml:trace>
  <inkml:trace contextRef="#ctx0" brushRef="#br0" timeOffset="-150245">21396 1056 0,'-21'0'31,"-1"0"-31,1 21 16,-22-21-16,21 22 15,-21-1-15,0 1 16,0-1-16,0 1 0,22-22 16,-22 21-16,21 1 15,0 0-15,1-22 16,-1 0-16,1 21 16,21 1 15,0-1 0,0 22 16,21-43-47,1 22 16,-1-1 15,-21 1-16,22-22 32,0 0-15,-1-22-32,1 1 31,-1-22-16,1 43 1,-1 0-16,-21-22 0,22 22 16,-1 0-16,1 0 15,-1 0 1,1 0 0,-1 0-1,1 0-15,-22 22 31,0-1-15,0 1 0,-22 21-16,22-22 15,-21 1-15,-1-1 16,22 1-16,-43-1 16,43 1-16,-21 21 15,-1-43-15,1 21 16,-1 1-16,1 0 15,-1-22-15,22 21 16</inkml:trace>
  <inkml:trace contextRef="#ctx0" brushRef="#br0" timeOffset="-149177">21719 948 0,'-21'0'15,"42"0"63,22 0-46,-21 0-17,21 0-15,-21 0 16,-1 0 0,1 0-1,-1 0-15,1 0 31,-22 22-15,21-22-16,-21 21 16,0 1-1,0-1 1,0 1 0,0-1-16,0 1 0,0 21 15,0-22-15,0 22 16,0 1-16,0-1 15,0-22-15,0 44 16,0-22-16,0 0 0,0 21 16,0 1-16,22-44 15,-22 23-15,0-23 16,0 44-16,21-22 16,-21 0-1,0-22-15,0 1 16,0-1 31,22-21-32</inkml:trace>
  <inkml:trace contextRef="#ctx0" brushRef="#br0" timeOffset="-147908">22236 733 0,'-22'0'16,"22"64"46,0-42-46,0 0-16,0-1 15,0 1 1,0-1 0,22-21-1,-1 0 1,1 0-1,0 0 1,-1 0-16,1 0 16,-1 0-1,1 0-15,64-64 47,-65 64-31,-21-22-16,0 0 31,0 1-15,0-1-1,0 1 1,-64-22 31,42 43-47,1-22 15,-22 22-15,21 0 16,1 0-16,-1 0 0,0 0 16,1 0-16,-1 0 15,1 0 32</inkml:trace>
  <inkml:trace contextRef="#ctx0" brushRef="#br0" timeOffset="-146742">23183 1551 0,'-21'0'0,"-1"21"62,44-21 17,-1 0-48,1 0-16,42 0 32,-42 0-47,-1 0 0,22-21 16,-21 21 0,-1-22-16,22 22 0,0 0 15,-21-21-15,21-1 16,0 22-16,22 0 15,-1-21 17,-42 21-32,-1 0 15,1 0 1,-1 0-16,1 0 16,21 0-1,-22 0 1,1 0-1,-1 0 1,1 0 0,0 0 15,-1 0 16,1 0-16,-1 0 32</inkml:trace>
  <inkml:trace contextRef="#ctx0" brushRef="#br0" timeOffset="-119756">24432 862 0,'0'-21'15,"0"-1"32,21 22-16,1 43 1,-22-21-32,0-1 0,21 1 15,-21-1-15,0 22 16,0-21-1,0-1-15,43 130 32,-43-108-32,0 0 0,22-21 15,-22-1-15,21 44 32,1-44-1,21-21-31,-22 0 31,1 0-31,85 22 31,-85-22-31,0 0 16,-1 0-16,1 0 0,-1 0 31,1-22-15,-1 22-1,-21-21-15,22-1 47,-22 1-31,0-1 0,-22 22 62,1 0-47,21 22-15,0-1-1,-22 22 16,22-21-31,0-1 0,0 22 16,0-21 0,0 85 15,22-63-15,-1-44-16,-21 43 0,22-22 31,-22 1-31,0-1 31,0 1-15,0-1 31</inkml:trace>
  <inkml:trace contextRef="#ctx0" brushRef="#br0" timeOffset="-118380">25163 970 0,'22'0'32,"-1"21"-17,-21 1 1,0-1-16,0 1 0,0-1 16,0 22-16,0-21 15,0 21 1,0 43-1,0-43 1,-21-43-16,21 22 0,0-1 16,0 1-16,0-1 15,0 1-15,0-1 16,0 1-16,0-1 16,0 1-16,21 21 15,1-22-15,0 22 16,-1-21-16,130 64 31,-130-86-31,44 0 16,-22 22-16,0-22 0,-22 0 15,23 0-15,-23 0 16,-21-22-16,43 1 16,-21-1-1,-1 1-15,-21-1 16,0-21-16,22-43 47,-22 64-47,0 1 15,0-1 1,-43 22 15,21 0 32,22 22-63,0 21 15,0-22 1,0 1 0,0-1-16,0 1 15,0 21-15,0-21 16,0-1-1,0 1 1,0 64 0,0-65-1,22-21-15,-22 43 16,21-43-16,-21 22 16,43 21-1,-43-22-15,22 1 16,-22-1-16,21-21 0,1 43 15,-1 22 32,-21-43-15,0-1 14</inkml:trace>
  <inkml:trace contextRef="#ctx0" brushRef="#br0" timeOffset="-102354">13195 754 0,'0'22'125,"86"172"-78,-43-108-31,0 43-16,-21-21 0,64 42 15,-43 1-15,0-22 16,0 22-16,22-1 15,-22 1-15,0 0 16,-22-22-16,1-21 0,21 21 16,-21-43-16,42 108 31,-21-108-31,-43-22 0,43 1 16,-21-1-16,-22-21 15,21 0-15,1-21 0,-22 0 16,0-1-16,0 1 15,21-22-15,-21 21 16,22 1-16,-22 21 63,21-43-32,1 0 0,-1 0-31,1 0 16,21 0-16,0-22 15,22 22-15,21 0 16,151 0 0,-44 0-16,1 0 0,21 22 15,-64-22-15,43 21 16,21 1-16,-43-22 15,43 21-15,1 1 16,-1 21-16,22-43 0,-22 21 16,-21 1-16,85-22 15,-42 21-15,0-21 16,387-86 0,-430 43-1,0 22-15,-22-1 0,0 1 16,22-22-16,-65 43 15,0-22-15,0 1 16,-64 21-16,21-22 16,-21 1-16,-22-23 15,21 44-15,1 0 0,-22-43 16,86 0 0,86-21-1,-107 42 1,-44 22-16,44 0 15,-43-21-15,-1-22 0,-21 43 16,0-22-16,0 22 16,-21-21-16,-1 21 15,1 0-15,-1-22 16,1 1-16,43-1 47,-44 22-47,1-21 15,-1-1-15,22 22 16,-21 0-16,-1-43 0,22 21 16,-21 1-16,21-1 15,0-21-15,-22 22 16,23-44-16,-1 44 16,-22-22-16,44 21 15,193-193 16,-215 172-31,22-43 16,-44 64-16,44-85 16,-44 85-1,65-86 17,-86 65-32,22 22 15,-1-1-15,1-42 16,107-195 15,-107 238-31,-1-22 16,-21 21-16,0 1 15,0-1-15,22-21 16,-22 22-16,21-22 16,-21 0-16,0-22 0,0 22 15,22-22-15,-1 1 16,-21-1-16,0 1 15,0 42 1,0-21-16,-21 22 16,-1-1-16,1 22 31,-1-21-15,22-23-1,-21 44 1,21-21-16,0-1 0,-22 1 15,22-1-15,-21 1 16,21-1 0,-22 1 31,0 21-32,1-22 1,-1 1-1,1-1-15,-1 22 16,-42-43-16,-195-86 47,173 108-47,22-23 16,-1 1-16,1 43 15,-410-172 16,388 129-31,-43 22 16,21-1-16,-21 22 16,-301 0-1,300-21-15,1 21 16,-21-22-16,20 22 16,1 0-16,-21 0 15,42 43-15,-21-43 0,-194 0 31,215 22-31,22-22 16,-21 0-16,42 0 16,-21 0-16,-22 0 15,-215 0 1,151 21-16,22 1 16,42-1-16,-43 1 15,1 21-15,20 0 16,-451 86 15,387-86-31,44-21 0,64-1 16,-65 1-16,0-22 15,-301 86 1,302-65 0,20-21-16,-63 65 15,42-44-15,0 22 0,1-21 16,64-22-16,-237 0 31,237 0-31,0 21 0,-1-21 16,-20 0-16,21 0 15,21 0-15,-172 0 32,173 0-32,-1 22 15,22-22-15,-21 21 0,-1 1 16,22-22-1,-43 0 1,43 0-16,21 0 16,1 0-16,-1 0 15,1 0-15,-1 0 0,1 0 47,21-22-31,0 1-16,-22 21 15,1 0-15,42-22 125,1 22-93</inkml:trace>
  <inkml:trace contextRef="#ctx0" brushRef="#br0" timeOffset="-99340">5016 5167 0,'0'-22'0,"21"1"16,-21-1-16,43 1 15,-21-22-15,21 21 16,0-21-16,21 21 0,-21-21 16,1 43-1,20-21-15,44 21 16,-65 0 0,0 0-16,-22 0 15,1 0-15,21 21 0,-22 22 16,-21-21-1,0 0 1,0-1 0,-43-21-16,43 43 15,-21-21-15,-1-1 16,-85 87 0,85-65-16,-21 0 15,22 0-15,-1-22 16,22 1-16,-21-22 15,-1 22-15,22-1 32,43-64 30,0 43-62,-21-22 0,-1 22 16,44-21-16,-22-1 15,-22 1-15,22-1 16,-21 22-16,-1 0 0,1 0 16,-1 0-16,-21 22 15,0-1-15,0 1 16,0-1 0,0 23-1,-21-44-15,21 21 16,-22 22-16,1-21 0,-1 42 15,-21-21-15,22 0 16,-22 0-16,21 22 16,-21 21-16,0-43 15,22 22-15,-22-22 16,21 0-16,1 0 0,-1-22 16,-43 44 15,65-44-31,-21-21 0,-1 0 15,22-21 17</inkml:trace>
  <inkml:trace contextRef="#ctx0" brushRef="#br0" timeOffset="-97876">6329 5296 0,'21'-22'32,"1"-21"-17,-1 22 1,1 21 0,-22-43-16,21 0 15,1 21-15,-1-21 16,-21 0-16,22 22 15,-22-23-15,21-42 16,-21 65 0,-21-1-1,-1 22 1,1 0 0,-1 0-1,1 0-15,-22 22 16,21-22-1,-150 172 17,150-107-32,-21-44 15,22 1-15,21 42 16,0-42-16,-22-22 16,22 21-16,0 1 0,0-1 15,22 1 63,-1-22-62,1 0 0,-1 0 15,1 0-16,-22-22-15,43 22 0,-21-21 16,-1-1 0,1 22-16,-22-21 15,21 21 1,1-22-16,-1 1 0,1-1 16,-1 22-1,1 0 1,-22 22 62,0-1-62,0 1-1,0-1 1,-22-21-16,22 22 15,-21-1-15,21 1 16,0-1-16,0 22 16,-22-21-16,22 21 0,0 0 15,0-21-15,0 21 16,0-22-16,0 1 16,0-1-16,0 1 15,0-1-15,0 1 31,-21-22-31,21 21 16,-22-21 0,22 22-16</inkml:trace>
  <inkml:trace contextRef="#ctx0" brushRef="#br0" timeOffset="-94025">10053 4327 0,'-22'0'16,"22"22"-1,-21-22-15,-1 43 16,0-22-16,1 1 15,-1 21-15,1-22 16,-22 44-16,21-22 0,-21 0 16,-43 43-1,65-64-15,-22 21 16,43-22-16,-43 1 16,21 42-16,-21-42 0,21-1 15,1 1-15,21 0 16,-22-22-16,22 21 15,-21-21-15,-1 0 16,22 22 0,-21-22 15</inkml:trace>
  <inkml:trace contextRef="#ctx0" brushRef="#br0" timeOffset="-93262">9471 4478 0,'-21'-22'31,"42"22"63,1 0-78,-1 22-16,66 21 15,-66-43 1,1 43-16,21-21 15,-22-1-15,22 1 16,-21 21-16,-1-22 0,22 22 16,-21-21-16,-1-1 15,22 22-15,-21-21 16,21-1 0,-21 22-1,-1-43-15,22 65 16,-21-43-1,-22-1 1</inkml:trace>
  <inkml:trace contextRef="#ctx0" brushRef="#br0" timeOffset="-97337">6996 5231 0,'-22'22'79</inkml:trace>
  <inkml:trace contextRef="#ctx0" brushRef="#br0" timeOffset="-95795">7233 4930 0,'64'-43'15,"-42"21"1,21 22-16,-22-21 15,1 21-15,21-22 0,22 1 32,-1 21-17,-21 0-15,-21 0 16,-1 21 0,1-21-16,-1 22 15,1-22-15,-1 0 16,-21 21-1,0 1 1,0-1 15,0 1-31,0-1 16,-21 1-16,-1 0 16,1-1-16,-1 1 15,1 21-15,-1-43 0,1 43 16,-1-43-16,1 21 15,-1 1-15,1-22 16,21 21 0,21-21 46,22-43-62,-21 43 16,21 0-16,0 0 15,0-21-15,21 21 0,-21 0 16,1 0-16,-23 0 16,22 0-16,-21 0 15,-1 21 1,1 1 0,-22-1-16,0 1 15,0-1 1,-22-21-16,22 22 15,-21-22-15,-1 21 16,1 1-16,21-1 16,-43 1-16,21-1 0,0 1 15,-85 43 17,85-65-17,22 21 1,-21-21-16,-1 0 15,1 22 1,-1-22 0,-21 0 46</inkml:trace>
  <inkml:trace contextRef="#ctx0" brushRef="#br0" timeOffset="-94724">8740 4263 0,'-22'0'31,"-86"129"0,65-65-15,22-21-16,-1 0 16,1 1-16,-1-1 0,1-22 15,21 22-15,-43 0 16,43 0-16,-22-21 16,22-1-16,0 1 15,-21 85 16,21-85-15,0 0 0,0-1-16,0 1 15,0-1-15,21 1 0,1-22 16,-1 0 0,-21 21-16,43-21 15,-21 0-15,21-21 16,43-22-1,-22 0-15,-42-1 0,21 44 16,0-43-16,-21 43 16,21-21-16,-22-22 15,1 43 1,-22-22 0,0 1-1,-86-1 32,64 22-31,-21 0-16,22 0 15,-44 0 1,43 22-16,-21-1 16,0-21-16,43 22 15,-21-1-15,-22-21 16,43 22-16,-22-22 15,22 21-15,-21-21 16,-1 22 0,22-1-16</inkml:trace>
  <inkml:trace contextRef="#ctx0" brushRef="#br0" timeOffset="-92193">9299 4715 0,'22'0'15,"-1"0"-15,1 0 16,-1 0-16,1 0 15,21 0 17,0 0-32,-43 21 15,21-21-15,22 0 16,-21 0 0,0 0-1,-1 0-15,22-21 16,-21 21-16,-1 0 15,22-22-15,22 22 0,-22 0 16,151-64 15,-173 42-15,1 22-16,-1 0 16,1 0-1,-22-21 16,21 21-15,1 0 47,-1 0-48,1 0-15,-1 0 31,1 0-15,-1 0 0,1 0-16</inkml:trace>
  <inkml:trace contextRef="#ctx0" brushRef="#br0" timeOffset="-90605">11258 4349 0,'-22'0'63,"1"0"-63,-1 0 0,-42 0 15,21 0-15,21 0 16,-42 21-16,21 1 16,-43-1-16,42 22 15,1-21-15,22 21 16,-1-43-16,-21 65 15,22-44 1,21 22 0,0-21-1,0-1 1,0 1 15,21-22 16,1 0-47,-1 0 16,1 0-16,-1 0 15,1 0-15,21 0 16,0 0-16,-21 0 16,-1 0-16,1 0 0,21 0 15,-22 0-15,1 0 16,21-22-16,-22 22 31,1 0-31,-1 22 31,1-22-15,-1 0 15,1 0-15,21 21-1,151 22 17,-151-21-32,0-1 15,-22-21-15,1 0 0,-1 22 16,1-1-16,-1-21 16</inkml:trace>
  <inkml:trace contextRef="#ctx0" brushRef="#br0" timeOffset="-89661">11753 4435 0,'-21'0'0,"-1"0"16,1 0-16,-1 21 15,-21 1-15,21 21 16,1-22 0,21 1-16,-22 21 15,22-21 1,0 21 15,22-43-15,-22 21-16,21-21 31,1 0-15,-1 0-16,23 0 15,-23 0 1,173 0 15,-173 0-31,22-21 16,-21-1-16,-1 22 15,-21-21-15,22-1 0,-22 1 32,0-1-17,0 0 1,0 1 0,0-1-1,-22 1-15,1 21 16,-1-22-1,1 22 1,-1 0-16,1 0 16,-1 0-16,1 0 0,-1 0 15,1 0-15,-1-21 16,1 21 0,-1 0-16,1 0 15</inkml:trace>
  <inkml:trace contextRef="#ctx0" brushRef="#br0" timeOffset="-88290">12550 4112 0,'-44'0'16,"23"0"-16,-1 0 0,-21 22 16,22 21-16,-1-43 15,1 21-15,-1 1 16,22-1-1,-21 1 1,-1 21 0,22-22-1,0 1 17,0-1-17,22-21 16,21 0-15,64 0 15,-42 0-31,-43 22 0,21-22 16,21 21-16,-21-21 16,0 22-16,0-22 15,-21 21-15,-1-21 16,1 22-16,-1-22 0,-21 21 15,22-21 1,-22 22-16,0-1 31,0 1-15,0 0 15,-22-22-15,1 21-1,-22 1 1,21-22 0,-21 21-16,-21 1 15,21-1 1,21 1-16,1-22 16,-1 0-16,22 21 15,-21-21-15</inkml:trace>
  <inkml:trace contextRef="#ctx0" brushRef="#br0" timeOffset="-87270">13411 3961 0,'0'22'78,"-22"-1"-78,0 1 0,22-1 16,-43 1-16,22 43 15,-1-22-15,-21 0 16,22 0-16,-22 21 0,0 1 16,21-22-16,1 0 15,-1 21-15,22 1 16,-21-22-16,21 22 16,43 128 15,-22-150-31,1 1 0,-1-23 15,22 22-15,0 0 16,-21-21-16,21 21 16,21-22-16,-20 22 15,-23-21-15,44-22 0,-44 0 16,1 0-16,-1 0 16,22 0-16,-21 0 31,-1 0-31,1 0 15,-1 0 1,1 0 15,-22-22 32</inkml:trace>
  <inkml:trace contextRef="#ctx0" brushRef="#br0" timeOffset="-85532">13604 4607 0,'0'-21'47,"22"21"-16,-1 0-15,1 0-1,-1 0 1,173 21 15,-151 1-31,0-1 16,0 22-16,-21-21 16,-1-1-16,22 1 0,-43-1 15,0 1-15,0-1 16,0 1-1,0-1 1,0 1 0,0-1-1,-21-21 1,-1 22-16,1-1 16,-1 1-1,1 0-15,-1-22 16,1 21-16,-1 1 0,1-1 15,-1-21 1,1 22 0,42-22 62,1 0-63,21 0 1,-43-22-16,21 1 16,44-1-1,-22 1 1,-22-1-16,1 0 16,-1 1-16,1 21 15,-1-22-15,1 22 31,0 0 1,-1 0 30,-21-21-31,0-1-15,22 22 15,-1-21 16,1 21-31,-1 0 15,1 0 0,21 0 16,-43-22 0</inkml:trace>
  <inkml:trace contextRef="#ctx0" brushRef="#br0" timeOffset="-84197">14874 4220 0,'-21'0'31,"-1"21"-15,1 1-16,-1-1 0,1 44 16,-22-44-16,21 22 15,1 22-15,-23-22 16,23-22-16,-1 23 15,1-23-15,-22 65 32,21-64-32,22-1 0,0 1 15,0-1-15,0 1 16,22-22 0,-22 21-1,43-21 1,-22 0-16,1 0 15,-1 0-15,23 0 16,-23 0-16,108 0 31,-107 0-31,21 0 0,-22-21 16,1-1-16,-1 22 16,-21-21-16,22 21 15,-22-22-15,21 1 0,-21-1 31,0 1-15,0-44 15,-21 65-15,21-21-16,-22 21 16,1-22-1,-1 22 1,1 0-16,-1 0 0,-21 0 15,22 0 1,-1 0-16,-21 0 16,22 0-16,-22 22 15,21-22 1,0 21 0,1-21-1,21 22 1</inkml:trace>
  <inkml:trace contextRef="#ctx0" brushRef="#br0" timeOffset="-83666">15219 4629 0</inkml:trace>
  <inkml:trace contextRef="#ctx0" brushRef="#br0" timeOffset="-81885">16080 4069 0,'-86'65'125,"43"-44"-125,-1 1 0,-20-1 15,-1 1-15,22-1 16,0 1-16,0-22 16,0 21-16,22-21 0,-1 0 15,-21 0-15,22 0 16,-1 0-1,0 0-15,22 22 79,22-22-64,0 0 1,-22 21-16,21-21 0,1 22 15,21-1 1,-43 1 0,21-1-16,1 22 15,-1-21 1,-21-1 0,0 1 15,22-1-16,-22 1 1,21 43 31,-21-44-31,22 1-1,-1-22 79,-21-22-78,0 1-1,22 21-15,-22-22 16,21 1-16,1-1 15,-1 0-15,1 1 0,-1-1 16,1 1-16,21 21 16,22-22 31,-44 22-47,22 0 31,-21 0-16,21 22 1,-22 21-16,1-22 0,21 23 16,-22-23-16,1 22 15,-1-43 1,-21 65 0,0-44-1,0 22-15,-21-43 16,-1 22-16,-21-1 31,22 1-15,-1-22-16,1 0 15,21 21-15,-22-21 0,-21 43 32,0-43-32,43 22 15,-21-22-15,-1 21 16,1-21-1</inkml:trace>
  <inkml:trace contextRef="#ctx0" brushRef="#br0" timeOffset="-80934">16252 4349 0,'43'0'78,"-22"0"-78,1 0 15,0-22-15,-1 22 16,22 0-16,-21 0 0,21 0 16,-43-21-16,21 21 15,1-22-15,-1 22 16,1 0 0,21 0 15,-43 22-16,21-22 1,-21 21 0,22 1-16,-22-1 15,21 1-15,1-1 16,-22 1 0,0-1-1,0 1-15,0 86 47,0-44-47,0-42 0,0 21 16,21 0-16,-21-22 15,22 1-15,-22 21 16,0-22-16,22-21 0,-22 22 16,21-1-16,-21 22 62</inkml:trace>
  <inkml:trace contextRef="#ctx0" brushRef="#br0" timeOffset="-79815">16833 4069 0,'0'21'109,"0"1"-62,0 0-31,22-22-1,-1 0-15,1 0 16,-1 0-1,1 0 1,-1 0-16,1 0 16,-1 0-1,1-22 1,-22 0 0,21 22-1,-21-21 1,0-1-1,0 1-15,0-1 16,-21 22 0,21-21-16,-22 21 15,1-22 1,-1 22 0,1 0-16,-1 0 15,22-21-15,-21 21 16,-1 0 15,1 21-15</inkml:trace>
  <inkml:trace contextRef="#ctx0" brushRef="#br0" timeOffset="-78863">16984 3703 0,'0'22'16,"21"-22"-1,1 86 1,-1-43-1,1 0-15,-22-22 16,0 22-16,21 22 0,1-44 16,-1 22-16,1 1 15,-1 20-15,1-42 16,21 21-16,-21 21 16,21-21-16,-22 0 0,22 0 15,0 22 1,-21-22-16,64 65 31,-65-65-31,-21-22 16,22 22-16,-22 0 15,21 0-15,-21-21 0,0-1 16,0 22-16,0 1 16,0-23-16,0 22 15,0 0-15,22 22 16,-22-22-16,0 43 15,0-65 1,-22-21 15,22 22-15,-21-22 0,-1 0 15</inkml:trace>
  <inkml:trace contextRef="#ctx0" brushRef="#br0" timeOffset="-77705">17995 4801 0,'22'-22'31,"0"22"-15,-1 0-1,1 0 1,-1-21 0,1 21-16,-1 0 15,1 0-15,64 0 32,-22 0-32,1 0 0,-1 0 15,1 0-15,43 0 16,21-22-16,-22 22 15,23-21-15,-23 21 16,-21 0-16,-21 0 0,0 0 16,-22-22-16,21 22 15,-42 0 1,-1 0 15</inkml:trace>
  <inkml:trace contextRef="#ctx0" brushRef="#br0" timeOffset="-76870">18663 4413 0,'0'22'47,"0"-1"-32,0 44 1,21-22-16,22 129 31,-21-129-31,-22 0 16,21 0-16,1 0 0,-1 0 15,1-21-15,-22 21 16,0-21 0,21-22-16,-21 21 15,22-21 1,-22 22-16,22 21 31,-22-22-15,0 1-1,0-1-15,21-21 16,-21 22 31</inkml:trace>
  <inkml:trace contextRef="#ctx0" brushRef="#br0" timeOffset="-75138">19610 4306 0,'21'0'15,"1"-22"1,-1 22-16,1-21 16,-1-1-1,1 22-15,43-21 16,-1-1-16,-21 22 16,194 0-1,-215 0 1,-1 0-16,1 0 15,-1 22-15,-21-1 16,0 1-16,0-1 16,-21 1-16,-1 21 15,1-43 1,-23 43-16,23-22 16,-1 1-16,-21 21 15,0-22 1,22 1-16,-1-1 15,1-21-15,21 22 47,21-22-15,151 0 14,-128 0-46,-1 0 16,0 22-16,0-1 0,0-21 16,-22 22-16,1-1 15,-1 1 1,-21-1 0,0 1-16,0-1 31,0 1-16,-21-22-15,-1 0 0,1 43 16,-1-22 0,-21 1-16,22-22 0,-1 43 15,-21-22-15,0 1 16,21-1-16,1-21 16,-22 0-16,43 22 15,-43-22-15,21 0 16</inkml:trace>
  <inkml:trace contextRef="#ctx0" brushRef="#br0" timeOffset="-73955">20815 4413 0,'22'-21'16,"-1"-44"-16,-21 44 15,43-22-15,-21 0 16,-22-22-16,21 44 15,1-23-15,-22 1 16,0 22-16,21-44 16,-21 44-16,0-1 15,-21 1 1,-1 21-16,1 0 16,-1 0-16,-21 0 15,43 21-15,-21-21 16,-22 22-16,0-1 15,0 22-15,0 0 16,-22 0-16,44 1 16,-23-23-16,1 44 15,43-44-15,-21-21 16,21 43-16,-22-43 16,22 22-1,22-22 1,-1 0-16,1 0 15,-1 0-15,1 0 16,0 0-16,-1 0 16,22 0-1,65 0 1,-65 0-16,0 0 16,-22 0-16,1 0 0,21 0 15,-22 0 1,-21-22-1,0 44 95,-21-1-79,21 1-15,0-1-16,0 1 0,0 107 31,0-64-15,0-22-16,0 0 15,0 21-15,0-21 16,0 0-16,0 0 0,0-21 15,-22-1-15,22 1 16,0-1 15,0 1-15</inkml:trace>
  <inkml:trace contextRef="#ctx0" brushRef="#br0" timeOffset="-73507">21203 4499 0</inkml:trace>
  <inkml:trace contextRef="#ctx0" brushRef="#br0" timeOffset="-72441">21504 4004 0,'0'-21'31,"43"-1"-16,0 22 1,0 0 0,-21 0-1,-1 0-15,1 0 0,-1 22 16,1-22-16,-1 0 16,-21 21-16,22-21 15,-1 0-15,-21 22 16,0-1-16,0 1 15,-21 21 17,21-21-17,-22-1-15,1-21 16,-1 43-16,1-43 16,-1 22-16,1-22 0,21 21 15,-22 1-15,22-1 63,22-21-16,21 0-32,-22 22 1,22-1-1,-43 1-15,43-1 16,-21 1 0,-22-1-1,0 1-15,0-1 16,0 1 0,-22-22-1,1 21-15,-22 1 16,21-22-16,22 21 15,-43-21-15,22 0 0,-1 0 16,1 22 0,-1 0-1,1-22-15</inkml:trace>
  <inkml:trace contextRef="#ctx0" brushRef="#br0" timeOffset="-71241">22451 3574 0,'-21'0'16,"-1"0"-1,1 0-15,-22 0 0,43 21 16,-43-21-16,-1 43 15,1-43-15,22 43 16,-22 1-16,21-1 16,1-43-16,-1 43 15,1-22-15,-1 1 0,1 21 16,-1 0 15,1-22-31,21 1 0,0-1 16,0 1-1,0-1 1,0 1 15,0-1-15,21-21 0,1 0-1,-1 0 1,1 0-16,-1 0 0,22 0 15,0-21-15,-21 21 16,-1 0-16,22-22 16,1 1-16,-23-1 0,22 22 15,-21 0-15,-1-43 16,22 43-16,-21-21 16,-1-1-1,-21 1 1,-21 21 46,-1 0-30,22-22-32,-64 22 46,21 0-46,21 0 16,1 0-16,-23 22 16,1-1-16,22-21 15,-1 22-15,-21-22 16,22 0-16,-1 0 16,1 21-16,-1-21 0,1 0 15,21 22 16,-22-22-31</inkml:trace>
  <inkml:trace contextRef="#ctx0" brushRef="#br0" timeOffset="-69706">23700 3746 0,'-22'0'15,"22"22"1,-21-22-16,-1 0 15,22 21 1,-21 1-16,-1-1 0,1 1 16,-1-1-16,-21 1 15,21-1-15,1 22 16,-22-21-16,-65 85 31,87-63-31,-22-23 0,21 22 16,1-43-16,-1 22 15,1-22-15,21 21 16,0 1 0,-22-22-16</inkml:trace>
  <inkml:trace contextRef="#ctx0" brushRef="#br0" timeOffset="-69053">23140 3746 0,'0'22'94,"22"-22"-94,-22 21 15,43 1-15,21 64 31,-42-86-31,21 43 0,-22 0 16,1-43-16,-1 43 16,1-22-16,-1 22 15,22-43-15,-43 22 16,22 0-16,21-22 16,-43 21-16,22-21 15,21 22 16,-22-22-31,1 0 16</inkml:trace>
  <inkml:trace contextRef="#ctx0" brushRef="#br0" timeOffset="-68345">22989 4090 0,'22'0'94,"21"0"-94,-22 0 16,1 0-16,21-21 15,22-1-15,-22 22 16,21-21-16,1 21 0,-22 0 15,-22 0-15,44 0 16,-22-22 0,-21 22-16,-1 0 15,44 0 1,-44 0-16,1 0 16,-22-21-16,21 21 0,1 0 46</inkml:trace>
  <inkml:trace contextRef="#ctx0" brushRef="#br0" timeOffset="-67662">23291 3725 0,'0'21'62,"0"1"-62,0-1 0,0 1 16,21-1-1,-21 1-15,65 150 32,-44-129-17,-21-22-15,0 23 0,0-23 16,0 44 0,0-44-1,0 1 1,0-1-16,0 1 15</inkml:trace>
  <inkml:trace contextRef="#ctx0" brushRef="#br0" timeOffset="-66301">24453 3854 0,'-64'0'47,"64"21"-47,-22-21 15,0 0-15,1 0 16,-1 22-1,1-22 1,21-22 62,21 22-78,-21-21 16,22-1-16,43-21 15,-22 22-15,172-130 16,-108 86 0,44-21-16,21 0 15,-43-22-15,-42 44 16,257-237 15,-322 279-31,-22 1 16,0-1-16,0 0 15,-44 22 17,23 0-32,-22 0 15,21 0-15,-21 0 16,0 44 0,0-23-16,-107 108 31,106-107-31,44 21 0,-21-43 15,21 21-15,0 1 16,0-1 0,0 1-1,21-22-15,1 0 16,0 21-16,-1 1 0,1-22 16,193 172 30,-215-129-46,0-21 16,0 21 0,0-22-1,0 1-15,0-1 16,-22-21 0,22 22-16,-21-22 0,-1 21 15,1 1-15,-22 21 16,21-22-16,22 23 15,-43-23-15,43 1 16,-43-1-16,43 1 16,-21-22-16,21 21 15,-65 22 17,65-21-32,-22-22 15,1 0 32</inkml:trace>
  <inkml:trace contextRef="#ctx0" brushRef="#br0" timeOffset="-65755">25788 3445 0,'0'21'78,"0"1"-47,0 21-15,0-22-16,0 1 0,0 21 16,0-22-16,-22 1 15,22 21-15,-21-21 31,21-1-15</inkml:trace>
  <inkml:trace contextRef="#ctx0" brushRef="#br0" timeOffset="-65108">25723 3294 0,'22'0'31,"-1"0"32,1 0-16</inkml:trace>
  <inkml:trace contextRef="#ctx0" brushRef="#br0" timeOffset="-63993">26089 3466 0,'0'22'31,"0"-1"-15,0 1-16,0 85 47,0-85-47,0-1 15,0 1-15,0 0 16,0-1 0,22-42 124,-22-1-140,0 0 16,21 1-16,1-22 15,-1 0 1,-21 21-16,22-64 31,-22 65-31,21 21 16,-21-22-16,0 1 16,22 21-1,-1 0 16,22 0 16,-21 0-31,-22 21 0,21-21-16,1 22 31,-1-1-31,-21 1 0,0-1 15,22 1-15,-1-1 16,-21 22-16,43-21 16,-43 21-16,22 0 31,0 0-31,-22-21 16,21-1-16,-21 1 15,0-1 16,0 1-15</inkml:trace>
  <inkml:trace contextRef="#ctx0" brushRef="#br0" timeOffset="-62606">27337 3036 0,'-21'43'63,"-1"-22"-63,-21 1 0,22 21 15,21-22-15,-43 22 16,0 0-16,-65 173 31,108-152-15,-21 1-16,21-1 0,0 1 15,0 64 1,150 151 15,-128-258-31,-1 21 16,22 0-16,22-22 15,-22 22-15,172 65 32,-172-87-17,22-21-15,-22 0 0,-22 0 32,1 0-32,21 0 15,-43-21 32,0-1-31</inkml:trace>
  <inkml:trace contextRef="#ctx0" brushRef="#br0" timeOffset="-60681">27467 3466 0,'43'-21'94,"-22"21"-94,1 0 16,-1 0-16,22-22 15,-21 22-15,21 0 0,0 0 16,-22 0-16,1 0 16,21 43-16,0-21 15,-43-1 1,22 1-16,-22-1 15,0 44 1,0-44-16,0 1 16,0-1-16,0 1 15,0 0-15,0-1 16,0 1-16,0-1 0,-22 1 16,1-1-16,21 1 15,-22 21-15,1-43 16,21 21-16,-22 1 15,-43 21 17,65-22-32,-21-21 15,-1 0 17,22 22-32,-21-22 15,64 0 48,0 0-48,-22-22-15,23 22 0,-23-21 16,44 21-16,-22-22 16,0 22-16,-22 0 15,22 0-15,-21-21 16,-1 21-16,1-22 0,-1 22 31,22-21 16</inkml:trace>
  <inkml:trace contextRef="#ctx0" brushRef="#br0" timeOffset="-59631">28500 3100 0,'-22'0'32,"-21"0"-17,22 0-15,21 22 16,-43-1-16,43 22 15,-43-43-15,43 43 16,-43-21-16,43-1 16,-22 23-16,1-23 15,21 22-15,0-21 16,-22-22-16,1 64 31,21-42-15,21-1-1,1-21-15,-1 22 16,1-22 0,-1 0-16,1 0 15,21 0 1,-22 0-16,22 0 16,-21 0-1,-1 0-15,1 0 0,21-22 16,-22 22-1,1 0 1,-1 0 0,-21-21-16,22 21 15,-22-22 32,0 1-47,0-1 16,-22 1-1,1 21-15,-22-22 16,0 22 0,21 0-1,1 0-15,-1 0 0,-21 0 0,22 0 16,-22 0-16,0 22 16,43-1-16,-43-21 15,21 22 1,22-1-1,-21-21-15,21 22 16</inkml:trace>
  <inkml:trace contextRef="#ctx0" brushRef="#br0" timeOffset="-59002">28823 3423 0</inkml:trace>
  <inkml:trace contextRef="#ctx0" brushRef="#br0" timeOffset="-56777">29684 2993 0,'-22'0'16,"1"0"-1,-1 0 1,1 21-16,-22 1 0,21-22 16,-21 0-16,22 43 15,-44-43-15,22 21 16,21 1-16,1-22 16,-44 21-1,44-21-15,-1 22 16,1-22-1,21 21 1,-22-21-16,1 0 16,21 22 62,0-1-63,21-21 1,1 22 0,-1-22-1,1 21 1,-1 1-16,1 0 16,-22-1-1,21 1-15,1-1 31,-22 1-15,0-1 0,21-21 77,22-21 48,-21-1-141,21 1 16,-43-1-16,43 1 15,0-1-15,-21 0 16,21 1-16,-22-1 16,22 1-16,-21 21 15,21 0-15,-22 0 16,238 129 31,-238-86-47,44-21 15,-22 21-15,-22 0 16,22-43-16,-21 43 16,-22-22-16,0 1 15,0-1-15,0 1 16,0-1-16,-22-21 15,1 22 1,-65 43 15,64-44-31,1-21 0,-1 0 16,1 22-16,-22-22 16,21 21-1,1-21 1,-1 0-1,0 0-15,1 0 16,-44 22 15,44-22-31,-1 0 32,1 0-32,-1 0 15</inkml:trace>
  <inkml:trace contextRef="#ctx0" brushRef="#br0" timeOffset="-55670">30416 2885 0,'0'22'31,"43"-22"31,-22 0-46,87 0 0,-87 0-16,22 0 0,0 0 15,1-22-15,-23 22 16,1-21-16,21 21 15,-22 0 1,1 0 0,-1 0 15,1 0 31,-22 43-62,0-22 16,0 1 0,0-1-16,0 1 15,0 21-15,0 0 0,-22 107 47,22-128-31,0-1-16,0 1 0,0 0 15,0-1 1,0 1-16,0-1 16,0 1-1,0-1 17,-21 1-1,-1-22 0,22 21 32</inkml:trace>
  <inkml:trace contextRef="#ctx0" brushRef="#br0" timeOffset="-54964">30652 3294 0,'43'-22'16,"-21"22"-16,21-21 15,0 21-15,0-22 16,0 1-16,22 21 15,42-43 32,-85 43-47,-22-22 16,21 22-16,1 0 31,-1-21-31,1 21 78</inkml:trace>
  <inkml:trace contextRef="#ctx0" brushRef="#br0" timeOffset="-54086">31018 2670 0,'0'21'32,"0"1"-32,0 21 15,22-22 1,-1 1-16,-21-1 16,22 1-1,-1-22 1,-21 22-16,22-22 15,-1 0-15,1 0 47,0 0-15,-22-22-17,21 22 16,-21-22-31,0 1 16,0-1 0,0 1-1,-21-1 17,-1 22-32,0-21 0,1 21 15,-1 0-15,1-22 16,-1 22-16,1 0 0,-1 0 15,1 0-15,-1 0 16,1 0 0,-1 0-16,1 0 15,-1 0-15</inkml:trace>
  <inkml:trace contextRef="#ctx0" brushRef="#br0" timeOffset="-52953">31234 2411 0,'43'0'0,"-22"0"15,130 87 16,-108-44-31,-43-22 16,43 1-16,0 42 16,0-42-16,-21 21 0,-1-22 15,22 22-15,-21 0 16,-1-21-16,22 21 16,-43-21-16,22-1 15,-1 1-15,22 21 16,0 21-16,-43-21 31,0-21-31,0-1 0,0 22 16,-21-43-1,21 22-15,-22-22 0,1 21 16,-1-21 0,22 22-16,0-1 15,-21-21-15,21 22 16,-22 0-16,1 42 15,-22 65 32,43-107-47,0 21 0,-22-22 16,22 1-16,-21 21 16,21-22-16,-22 23 0,1-44 15,21 21-15,-22 1 16,1-1-1,-1 1 1,0-22 0,22 21-16,-21-21 15,21 22 1,-22-22 31,22 21-32,-21-21 1,21 22 0,-22-22-1</inkml:trace>
  <inkml:trace contextRef="#ctx0" brushRef="#br0" timeOffset="-47070">4822 3918 0,'21'0'16,"1"0"46,-22 22-31,0 21 1,-22-22-17,22 1 1,0-1-16,-21-21 16,21 22-16,-65 21 31,65-21-31,-21-1 15,-1 1-15,1-22 16,-1 21 15,22 1 126,22-22-157,-22 21 15,0 1-15,0 21 16,21 0-16,1 0 15,-1 43-15,-21 22 16,22-44-16,-1 44 16,1-22-16,-1 0 0,1 22 15,-22-44-15,0 1 16,0 21-16,21 0 16,1-21-16,-22 21 15,22 21 1,-22-42-16,21 193 15,1-172-15,-22-21 16,0 21-16,0-22 16,0-20-16,0-23 15,0 22-15,0 0 16,21 0-16,-21 0 16,0 0-16,0 0 0,0 0 15,0 0-15,0 1 16,0-23-16,0 22 15,0-21 1,0-1-16,0 1 0,22-1 16,-22 1-1,0-1 1,21-21 46,22-43-46,-43 22-16,43-22 16,-21 43-16,21-43 15,-22 21-15,22-21 0,0 43 16,-43-43-16,44 21 16,-23 22-1,1 0 32</inkml:trace>
  <inkml:trace contextRef="#ctx0" brushRef="#br0" timeOffset="-44318">31298 1981 0,'22'0'47,"-1"0"-47,1 0 0,21 0 31,0 0-15,0 0-16,0 0 0,22 0 16,-22 0-16,0 0 15,0 0-15,-22 0 0,1 0 16,-1 0-16,1 0 16,-1 0 15,-21 21-16,65 23 17,-65-23-32,21 1 15,22-1-15,-21 1 16,21 21-16,-21 0 16,21-22-16,-22 44 0,1-44 15,-22 22-15,43 0 16,-22 1-16,-21-1 15,0 0-15,43 107 16,-43-107 0,22-21-16,-22 21 15,0 22-15,0-44 16,21 22-16,1 0 16,-22 0-16,0-21 15,43 21-15,-22 0 0,-21 0 16,22-22-16,-1 44 15,-21-22-15,108 237 32,-86-237-17,-1 0-15,-21 22 0,22-22 16,-22 0-16,0 0 16,21-22-16,-21 1 15,0-1-15,0 22 16,0-21-16,-21-1 15,-1 1 1,-42-1 31,64 22-47,-22-43 0,1 22 16,-1 0-1,22-1-15,-43 1 16,43-1-16,-22 1 15,-21 21-15,22 0 16,-22 0-16,0 0 16,-108 86 15,130-108-31,-22 1 16,21-22-16,0 0 15,-21 0-15,22 0 16,-22 0-16,0 22 0,0-1 15,0-21-15,0 0 16,21 0-16,-21 0 16,-22-21 31,65-1-32,22 22 1</inkml:trace>
  <inkml:trace contextRef="#ctx0" brushRef="#br0" timeOffset="-42565">4521 8998 0,'-22'0'31,"0"0"-31,22 22 31,22-22 0,0 0 1,42 0-17,-21 0-15,0 0 0,22 0 16,21 0-16,-43 0 16,22-22-16,-1 22 0,22 0 15,-21 0-15,-22 0 16,0 0-16,-22 0 15,22 0-15,-21 0 16,0 0 0,-1 0-1,-21 22 17,22-22 77</inkml:trace>
  <inkml:trace contextRef="#ctx0" brushRef="#br0" timeOffset="-40909">6544 7276 0,'-43'0'31,"21"0"-15,-21 0-1,22 0-15,-1 0 16,-21 0-16,0 0 16,0 0-16,0 0 15,22 0-15,-23 22 16,1-22-16,22 0 16,-1 0-16,1 0 15,-1 21-15,-21 22 47,43-21-47,0-1 31,0 1-31,0-1 0,0 1 16,0-1-16,0 1 16,0 21-16,22-21 15,-22 21-15,86 150 47,-65-128-47,-21-44 16,0 44-16,0-22 15,0 0-15,22 65 16,-1-1-16,1 1 0,0 0 16,-1-22-16,1 43 15,21 43-15,-22-43 16,1-21-16,64 322 31,-86-344-31,21 1 0,1 42 16,-1-43-16,1-22 15,-1 44-15,-21-22 16,22 0-16,-22-21 16,0-1-16,0-21 15,21 1-15,-21-1 0,22-43 16,-22 43-16,0-22 31,22-21-15,-1 0-1,1 0 1,-1-21 0,22-1-1,0-21 1,-21 22-16,42-1 0,-21 0 15,86-21 1,1 22 0,-87-1-16,0 1 15,-22 21-15,1 0 16,-1 0-16,1-22 16,-22 44 46,-22-22-31,1 21-15,21 1 0,-22-22-1</inkml:trace>
  <inkml:trace contextRef="#ctx0" brushRef="#br0" timeOffset="-37543">7190 8030 0,'0'21'16,"0"22"-16,0-21 16,-22-1-16,22 22 15,0 22-15,0-22 16,-21 86 0,21-86-16,0 0 15,0-21-15,0-1 16,0 1-16,0-1 15,0 1-15,21-1 32,1-21-17,21 0 1,-22 0 0,44 0-1,-22 0-15,-22 0 16,1 0-1,-1 0-15,1 0 16,0-21 0,-1-1-16,1 22 15,-22-21-15,0-1 16,0 1 0,21-1 15,-21 1-31,0-1 15,0 1-15,0-1 16,0 44 62,0 21-47,-21-22-31,-1 22 0,22 0 16,0-21-16,0 21 0,0 0 16,-21 108 15,21-108-31,0 0 0,0 0 16,0 0-16,0 0 15,0 0-15,21 86 47,-21-107-31,22-22 31,-22-22-32</inkml:trace>
  <inkml:trace contextRef="#ctx0" brushRef="#br0" timeOffset="-36336">7835 8180 0,'0'43'47,"0"-21"-15,0-1-32,0 1 0,0-1 15,0 1 1,-21 86-1,21-87-15,-22 1 16,22 21-16,0-22 16,0 1-16,0-1 0,22 1 31,-1-1-31,1-21 16,0 22-16,21-22 15,0 21-15,0-21 16,107 0-1,-107 0-15,-21 0 16,-1 0-16,22 0 16,-21 0-1,-22-21-15,22-1 32,-22 1-32,21 21 15,-21-22-15,0 1 16,0-1 15,0 1-15,-21 21 46,21 21-31,0 22-15,0-21 0,0 21-16,-22 0 15,0-22-15,22 22 16,0 1 0,0-1-16,-21 43 15,21-65-15,0 1 16,0-1-16,0 1 15,0-1 1,0 22-16,21 65 47,-21-86-47,0-1 31,0 22 0</inkml:trace>
  <inkml:trace contextRef="#ctx0" brushRef="#br0" timeOffset="-35014">9235 8396 0,'-22'0'47,"-86"172"0,65-129-47,0 0 15,0 21-15,-64 66 16,-1-23 15,65-85-31,21-1 16,1 1-16,-1-22 16,22-22 30,0 1-30,0-44 31,0 44-31,0-22-16,0 21 15,0-86 1,0 87-1,0-22-15,22 21 16,-22-21-16,21 22 16,1-22-1,0 43 1,-22-22-16,21 22 16,1 0-1,-1 0 32,1 0-47,21 65 63,-43-22-63,21-22 0,-21 1 15,43-1-15,-43 1 16,43 21-16,43 22 31,-64-22-31,21-22 0,-21 1 16,21-1-16,-43 1 15,21-22-15,44 43 47,-65-22-47,21-21 63,-21-21 30,-21-1-93</inkml:trace>
  <inkml:trace contextRef="#ctx0" brushRef="#br0" timeOffset="-34097">8976 8288 0,'0'64'94,"0"-20"-78,0-1-16,0-22 15,0 22-15,0 0 16,0 0-16,22 129 16,-22-128-1,0-23-15,0 22 16,21 0-16,-21 0 15,0-21-15,0 21 32,0 0-32,0-22 62,0 1-46</inkml:trace>
  <inkml:trace contextRef="#ctx0" brushRef="#br0" timeOffset="-33479">8653 8783 0,'22'0'32,"21"0"15,-21 0-47,-1 0 0,22 0 15,22 0-15,-22 0 0,0 0 16,0 0-16,64 0 31,-42 0-31,-43-22 16,-1 1-16,22 21 15,-21 0 1,-22-22 0,21 1-1,-21-1 1</inkml:trace>
  <inkml:trace contextRef="#ctx0" brushRef="#br0" timeOffset="-32588">10053 8223 0,'-87'-21'62,"66"21"-62,-22 0 16,21 0-16,1 0 15,-108 129 17,129-108-17,-22 23-15,1-23 16,21 65-16,-22 0 31,1-64-31,42-1 31,-21 1-15,22-22 0,21 0-16,-22 21 15,22-21 1,-21 0-16,21 0 15,43 0 1,22 0 0,-87 0-16,1 0 0,21-21 15,0 21-15,0-22 16,0 1 15,-22 21-31</inkml:trace>
  <inkml:trace contextRef="#ctx0" brushRef="#br0" timeOffset="-31770">10892 8180 0,'-21'0'0,"-1"0"16,0 0 0,-42 0-1,21 0 1,21 22-16,1-1 16,-22 22-16,21 0 15,-21 0-15,43-21 16,-21 43-1,21-44-15,-22 1 0,22-1 16,0 1 0,0-1-16,22 22 47,-1-43-32,1-21-15,-1 21 16,1 0-16,21-43 15,21 43 1,130-108 15,-151 108-31,-21-21 16,-1-1 0,1 0-16,-22 1 31,0-1-31,0 1 15,-22-1 17,22 1-32,-21 21 15,21-22 1,-22 1-16,1 21 16,-65 0 15</inkml:trace>
  <inkml:trace contextRef="#ctx0" brushRef="#br0" timeOffset="-30685">11581 8051 0,'-43'0'16,"-43"0"0,-108 22 15,172-1-31,-21 22 15,0-43-15,22 43 16,-22 65 31,43-87-47,21 22 31,22-43-15,-21 0-16,-1 0 0,22 0 15,-21 0-15,43 0 16,-22 0-16,0 0 16,43 0-16,215 0 47,-279 0-47,-1 0 0,44 0 15,-44 0 1,1 22 15,-44 64 32,22-64-63,-43-22 15,22 21 1,-44 22-1,44-43-15,-44 22 32,44-1-32,-1-21 0,0 0 15,1 0-15,-44 43 47,44-21-31,-1-22-1,-42 0 32,42 0-31</inkml:trace>
  <inkml:trace contextRef="#ctx0" brushRef="#br0" timeOffset="-29417">12399 7362 0,'21'0'31,"-42"108"32,-1-65-63,1 22 15,-1-22-15,1 21 16,-1-21-16,1 151 31,21-151-31,0 0 0,21 0 16,1 0-16,21 0 16,0-21-16,21 42 15,44-21 1,-65 0-1,0-43-15,0 0 0,0 0 16,0 0-16,0 0 16,-21-21-1,21-1 17</inkml:trace>
  <inkml:trace contextRef="#ctx0" brushRef="#br0" timeOffset="-28024">13002 7857 0,'21'0'15,"1"0"1,-1 0-16,22 0 15,-21 22 1,64 21 15,-65-21-31,1-22 0,-22 21 16,0 1 0,-43 64 30,21-65-46,-21-21 16,22 22-16,-44 21 16,44-43-1,-22 43 1,21-43-16,1 0 16,21-22 15,0 1-16,0-22 1,0 21 0,0 1-1,0-22-15,21-43 16,-21 42-16,0 23 0,22-22 16,-1 21-1,-21-21-15,22-21 31,-22 42-31,0 1 16,21-1-16,-21 1 0,0-1 16,0 1-1,0-1-15,0-21 32,0 21-17,0 1-15,0-1 16,-43 22 15,22 0-15,-1 0-1,1 0-15,-1 22 16,-21-1 0,21-21-16,1 22 0,-1 0 15,1-22 1,21 21-16,-22-21 15,-21 86 17,43-64-17,0 21 1,43 0 31,-21-43-47,-1 0 15,-21 21-15,43 1 16,-21-1 15,-1-21-15,1 0-16,0 0 31,-1 0-15,22 0 46,-21 0 1</inkml:trace>
  <inkml:trace contextRef="#ctx0" brushRef="#br0" timeOffset="-26833">13411 7470 0,'21'-22'63,"1"1"-1,-1 21-62,1 0 16,-1 0-1,1 0-15,21 0 16,0 0 0,-22-22-16,1 22 0,21 0 15,-22 0-15,1 0 16,21 22-16,-21-1 31,-22 22-31,0-21 16,0 0-16,0-1 15,-44-21 1,44 22-16,-21-1 16,21 1-16,-22-22 15,22 21-15,-21-21 16,-1 0 0,44 0 46,-1 0-31,1 0-31,21 0 16,-21 0-16,-1 0 16,1 0-16,21 0 15,43 22 1,-65-22-16,1 21 15,-1-21-15,-21 22 16,0-1 0,22-21-16,-22 43 31,0-21-15,0-1-16,-22-21 15,22 22-15,-43-1 16,-43 1 15,65-22-15,-1 0-1,22 21-15,-21-21 16,-44 44 15,43-44-15,1 0-1,-1 0-15,1 0 16,-1 0-16,1 0 16,-1 0-1</inkml:trace>
  <inkml:trace contextRef="#ctx0" brushRef="#br0" timeOffset="-26239">14142 7642 0,'0'-21'16,"0"-1"78</inkml:trace>
  <inkml:trace contextRef="#ctx0" brushRef="#br0" timeOffset="-25358">14293 7341 0,'0'21'47,"22"1"-32,-22-1 1,21-21-16,-21 22 16,0-1-1,0 1-15,22-22 16,-22 21-1,43 66 17,-43-66-32,21 1 0,1-1 15,21 65 1,-22-43-16,22 22 31,-21-44-31,-22 1 0,0-1 16</inkml:trace>
  <inkml:trace contextRef="#ctx0" brushRef="#br0" timeOffset="-24130">14573 7405 0,'0'-21'94,"21"21"-94,1-22 0,-1 22 16,-21-21-1,44-1-15,20 1 31,-42 21-31,-1 0 16,22 0 0,0 43 31,-21-22-47,-22 1 31,0 64 16,-22-65-47,22 1 15,0 0-15,-21-22 16,21 21-16,0 1 31,-22-22-31,22 21 31,22-21 32,-1 0-16,1 0-47,-1 0 0,-21 22 31,86 21 0,-64 0-15,-22-22 46,0 1-62,-22-1 16,1 1 0,-22 21 15,21-43 0,-21 21 0</inkml:trace>
  <inkml:trace contextRef="#ctx0" brushRef="#br0" timeOffset="-23115">14874 6803 0,'22'0'0,"-1"21"15,1 44 17,64 85-1,-65-107-15,1-21-16,-22 0 15,22-1-15,-1 1 16,1 42-1,-1-42-15,1-1 16,-1 1-16,1 21 16,42 21-1,44 109 1,-87-152 0,1 22-16,-1 0 15,1 0-15,0 22 16,-22-22-1,21 43 1,-21-21-16,0-44 16,0 22-16,0 0 15,-21-21 1,21 42 0,-22-64-16,0 0 15,22 22-15,0-1 63</inkml:trace>
  <inkml:trace contextRef="#ctx0" brushRef="#br0" timeOffset="-21571">15455 8159 0,'22'-22'250,"0"1"-250,-22-1 16,21 22-16,1-21 15,-1-1-15,87-42 16,-87 21-1,22 21-15,-21 0 16,-1 1-16,22-1 16,-21 1-1,-1-1 17,1 22-17,-22-21 32,21 21-31,1-22-1,0 22 1,-22-21 0,0-1-1,-44-21 32,23 22-31,-1 21-1,1 0 1,-22-22 0,21 22-1,1-43 16,21 22 1,21 21-17,1 0 17,-22 21-1,0 1-16,0-1-15,0 1 16,-22 21-16,-21 0 16,22 0-16,-1-22 15,1 22-15,-1-43 16,22 22-16,-43 21 16,22-21-16,-1 21 31,22-22-31,-21-21 15,42 0 32,1 0 16,-1 0-48,1 0 95,-1 0-79</inkml:trace>
  <inkml:trace contextRef="#ctx0" brushRef="#br0" timeOffset="-19928">16338 7190 0,'0'22'93,"0"-1"-77,43 1 31,0-22-31,0 0-16,0 0 15,22 0-15,-1 0 0,-21 0 16,108 0-1,-86 0 1,-22 0-16,-22 0 0,1 0 16,-1 0-1,22-22 17,-21 22-17</inkml:trace>
  <inkml:trace contextRef="#ctx0" brushRef="#br0" timeOffset="-19068">16682 6867 0,'0'22'31,"0"-1"-31,0 1 16,0 85-1,0-64 1,0-21-16,22 21 16,-22 0-16,0-21 0,0 21 15,0 0-15,21 107 31,-21-128-31,0-1 16,0 23-16,22-44 63,-22 21-1,0 1-31,0-1-15,0 1 15,0-1-15,0 1-1,-22-1 1,22 1 47</inkml:trace>
  <inkml:trace contextRef="#ctx0" brushRef="#br0" timeOffset="-17517">17522 6674 0,'0'-44'16,"0"23"-16,0-1 16,21 22 15,-21 22 0,22-22-15,-22 21-16,0 1 0,0 0 15,21 85 1,-21 151 15,0-215-15,0 1-16,0-1 0,0-22 15,0 22-15,22-21 32,0-22-32,21 0 15,-22 0 1,1-22 0,-1 22-16,65-64 31,-43 42-31,-21 1 0,-1-1 15,1 22-15,21-43 16,-22 21 0,1-21-16,-22 22 31,0-22 16,0 21-47,0 1 31,0-22 16,-22 43-47,22 21 16,0 1-1,-21 21 1,-1 21-1,22-42-15,0 42 0,0-20 16,0-1-16,0-22 16,0 22-16,22 108 31,-1-130-31,1 22 16,0 22-16,-1-43 0,1 21 15,-22 0-15,64 64 31,-64-85-31,22-22 16,-22 21-16,0 1 0</inkml:trace>
  <inkml:trace contextRef="#ctx0" brushRef="#br0" timeOffset="-16352">18318 6437 0,'0'21'15,"0"22"-15,0-21 16,0 21-16,0 0 16,0 0-1,0 129 16,0-150-31,0 42 0,0-42 16,0-1-16,0 22 16,0 0-16,0 0 31,0-21-31,22-22 31,64 0 16,-65 0-47,1 0 0,0 0 16,-22-22-1,43 22-15,0-86 16,-22 86 0,1-43-16,-22 22 15,21-1-15,-21-21 16,22 22-16,-22-65 15,0 64 1,0 1-16,0-1 16,0 1-16,0 42 62,-22 1-46,22 21-1,0 43 1,0-65-16,-21 22 16,-1 0-16,22 0 15,0 22-15,0-44 16,43 216 15,-21-172-15,-1-22-1,1-22-15,-22 22 16,0-21 0,0 0-16,0-1 15,0 1 79</inkml:trace>
  <inkml:trace contextRef="#ctx0" brushRef="#br0" timeOffset="-15056">19222 7061 0,'0'-22'16,"22"1"-1,172-151 32,-130 150-47,-21-42 16,0 42-16,22-42 16,-44 42-16,22 0 15,22-42 1,-43 42-16,-1 1 15,-21-1-15,0 1 16,-43-22 31,22 43-47,-1-22 0,0 22 16,-64 22-1,43-22 1,0 21-1,22 1-15,-1-22 16,22 43-16,0 21 47,0-42-31,22-22-16,-1 0 15,1 21-15,-1-21 16,87 44-1,-65-23-15,0-21 16,-21 0-16,21 0 16,0 22-16,-43-1 15,43 44 1,-22-44-16,-21 1 16,0-1-1,0 1-15,0-1 16,-107 87 15,107-87-15,-43 22-16,0 1 15,21-23 1,-21 22-16,-22 0 16,44-43-16</inkml:trace>
  <inkml:trace contextRef="#ctx0" brushRef="#br0" timeOffset="-14381">20213 6458 0,'21'0'47,"-21"22"-16,0 42 0,0-42-15,0-1 0,0 1-16,0-1 15,0 23 17,0-23-17,-21 1 1,21-1-1,0 1 1</inkml:trace>
  <inkml:trace contextRef="#ctx0" brushRef="#br0" timeOffset="-13740">20148 6221 0,'0'-21'32,"22"21"-17</inkml:trace>
  <inkml:trace contextRef="#ctx0" brushRef="#br0" timeOffset="-12158">20535 6437 0,'22'0'47,"0"21"-31,-22 1-16,43-22 16,-43 43-16,21-22 15,1 22 1,-22-21-16,21 21 15,-21-21-15,22 21 47,-22-22-31,0 1 0,0-1 15,-22-21 0,22-21 32,0-1-48,0 1 1,-21-1-1,21 1-15,0-1 0,0 0 16,0 1-16,-22-1 16,22-21-16,0 22 15,0-1-15,0-21 16,0 22-16,0-1 31,22 22-31,-22-21 31,21 21-31,1-22 32,21 1 15,-22 21-47,1 0 31,-1 21 0,1-21 0,-22 22-15,21-1-16,1-21 16,-22 22-1,43-1-15,-43 1 16,21-22-16,-21 43 15,22-43-15,-1 43 32,-21-22-17,22-21 1,-22 22 15,0-1-15,0 1-16,0 0 31,0 21-15,0-22-1,0 1 17,0-1-1</inkml:trace>
  <inkml:trace contextRef="#ctx0" brushRef="#br0" timeOffset="-11062">22236 5748 0,'-22'21'15,"1"44"17,-1-22-32,1 0 0,-22 22 15,21-22-15,1 21 16,-22 1-16,21-1 16,1 1-16,-22 107 15,43-107 1,0-1-16,21 1 15,22 0-15,-21-1 16,21-21-16,150 108 31,-128-108-31,0 21 0,-1-64 16,44 44 0,-65-44-1,0 0-15,0 0 47,-21 0-47,-22-22 16,21 22-1</inkml:trace>
  <inkml:trace contextRef="#ctx0" brushRef="#br0" timeOffset="-9869">22946 6458 0,'22'0'32,"85"0"14,-63 43-46,-23-43 16,22 43-16,65 0 16,-65 0 15,-43-21-31,0 0 0,0-1 16,0 22-16,-22-43 0,-21 43 15,22-21 1,-22 21-16,-108 21 15,108-21 1,0-21-16,0-22 16,43 21-16,-43-21 15,0 0 1,43-21 0,-22-1-16,22 1 15,0-22-15,22 21 16,-1-64-1,22 22-15,22-23 16,-22 23-16,21-1 16,-20 1-16,42-1 15,-43-21-15,64-43 16,-21-86 15,-86 172-31,0 21 16,0 1-16,0-23 15,0 23 1,-43-1 15,22 22-31,-44 0 16,44 0-16,-22 22 16,0-1-16,-151 195 31,172-173-16,-21 21-15,43-42 16,-21-1-16,-1 22 31,22-21-31,0 0 16,22-1 46,-1 1 1,22-22-47,-21 0 30,-1 0-30</inkml:trace>
  <inkml:trace contextRef="#ctx0" brushRef="#br0" timeOffset="-8667">23678 6092 0,'0'-21'31,"0"-1"-16,86 22 32,-43 0-31,0 0-16,-21 0 0,64 0 16,22 22 15,-65-1-31,-43 1 15,0-1-15,0 1 16,-22 21 0,-172 129 15,173-150-15,-22-1-16,21 1 15,1-1-15,21 1 47,21-22-31,1 0-16,21 0 15,129 0 32,-129 0-47,0 0 16,65 21-1,-87 22 1,22-43-16,-21 86 16,-22-64-1,0 0 1,-129 42 31,86-42-47,-22-1 15,22 1-15,22 21 16,-22-43-16,-44 64 16,66-42-1,-22-1-15,21 1 16,1-22-16</inkml:trace>
  <inkml:trace contextRef="#ctx0" brushRef="#br0" timeOffset="-8125">24410 6372 0,'22'0'78,"-22"-21"-47</inkml:trace>
  <inkml:trace contextRef="#ctx0" brushRef="#br0" timeOffset="-7424">24884 5748 0,'0'43'47,"0"-22"-47,0 1 16,0 0-16,0 21 15,43 107 16,-43-128-31,0-1 16,21 22-16,-21 0 0,0-21 16,22 64 15,-22-64-31,0-1 31,0 1-31,0-1 0,0 1 16,0-1 31</inkml:trace>
  <inkml:trace contextRef="#ctx0" brushRef="#br0" timeOffset="-6145">25185 5705 0,'21'0'31,"1"-22"-15,0 22 31,-1 0-16,22 0 16,-21 0-31,-1 22-16,-21-1 15,0 1-15,65 21 32,-65 0-32,21 0 0,-21 0 15,0 0-15,0 0 16,-21 0-16,-22 22 31,21-22-31,1-22 0,-1 1 16,1-1-16,21 1 15,-22-22-15,22 22 47,22-22-16,-1 0 1,1 0-17,-1 0 1,1 0 0,-1 0 15,1 0 0,-1 0 16,-21 21-47,0 1 16,0-1-1,-43 44 1,43-44-16,0 1 0,-21 21 15,-1-22-15,22 1 16,-21 21 0,-65 0 15,64-22-31,-21 1 0,21 0 16,-64 42-1,0-42 1,65-1-1,-1 1-15,22-1 16,43-21 62,-43-21-62</inkml:trace>
  <inkml:trace contextRef="#ctx0" brushRef="#br0" timeOffset="-5310">25594 5296 0,'-22'0'16,"22"43"-16,-21-43 15,-1 21 1,22 23 0,-21 42-1,21-65-15,0 1 16,0-1-16,0 1 0,0-1 16,0 1-1,21-22 1,-21 21-16,43-21 15,-21 0 48,-1-21-63,1 21 16,-22-22-1,22 1 1,-22-1-1,0 1 1,0-1 0,-22 1-16,-64-87 47,64 86-47</inkml:trace>
  <inkml:trace contextRef="#ctx0" brushRef="#br0" timeOffset="-3945">26606 5382 0,'0'22'15,"0"-1"32,21 1-16,1-22-31,42 86 47,-42-65-47,21 44 16,-22-44-16,44 44 16,21 86-1,0 21-15,0 0 31,-86-129-31,0 22 0,22-1 16,-1-21-16,-21 0 16,0 86-1,0-86-15,0-21 16,0 21-16,0-21 16,0-1-16,-21 1 15,-1-1 16,22 1-31</inkml:trace>
  <inkml:trace contextRef="#ctx0" brushRef="#br0" timeOffset="-2684">27553 4542 0,'107'-21'16,"-21"21"-1,-64 0-15,21 0 16,-21 0-16,21 21 16,-43 1-1,21 21-15,44 43 31,-65-43-31,43-21 0,-43-1 16,43 22-16,0-21 16,0 21-1,86 86 1,-86-86-16,-21 22 16,21 21-16,-22-43 0,1 21 15,-1 66-15,65 192 31,-43-214-15,-21 0-16,21-22 16,0 21-16,0-20 15,-21 20-15,150 216 16,-129-194 0,0 22-16,22-22 15,-44-64-15,22-1 16,22 87-16,-22 21 47,-43-150-47,21-22 15,-21 21-15,0 22 47,0-21-47,-21-22 16,-1 0-1,-21 21 1,22-21-16,-44 43 16,22-43-1,21 0-15,-21 43 16,0-43-16,-86 22 31,86-22-31,0 0 0,0 0 16,22 0-16,-1 0 15,-21 0-15,21-22 16,-21 1 0,22 21-1,21-22 1,-22 22-16</inkml:trace>
  <inkml:trace contextRef="#ctx0" brushRef="#br0" timeOffset="13731">5468 6286 0,'0'-21'63,"21"-1"-1,1 22-46,-1-22-16,1 22 15,-1-21 1,44-1 0,-44 1-16,44-1 15,0 1-15,-1-22 16,44 0-16,-1 21 0,23 1 16,192-44-1,238 1 1,-409 42-1,-22 22-15,43 0 0,0 0 16,1 0 0,537 0-1,-516 0 1,-22 0-16,0 0 16,43 43-16,44-43 15,-44 0-15,538 0 16,-538 0-1,44 0-15,-1 0 16,0 0-16,1 43 16,-23-43-16,690 86 47,-797-64-47,-43-22 0,-21 0 15,42-43 1,-20 43 15,-66-22-31,-21 1 16,0-1 31,22 1-32,21 21 32,-22-22-47,1 1 0,-1 21 16,22-22-16,22 0 15,-1 1-15,216-87 32,-151 65-32,1 22 0,-23-1 15,1 1-15,-1-1 16,-20 22-16,20 0 15,130-64 1,-129 42 0,-65 1-16,0 21 15,0 0-15,21 0 0,-21-22 16,0 22-16,1 0 16,20 0-1,-42 0 1,-22-21-16</inkml:trace>
  <inkml:trace contextRef="#ctx0" brushRef="#br0" timeOffset="26345">15477 5404 0,'22'0'188,"-1"0"-173,22 0-15,0 0 16,22 0-16,-1 0 15,238 0 1,-216 0 0,43 0-16,-65 0 0,1 21 15,0-21-15,-44 0 16,22 0-16,0 0 16,-21 22-1,-1-22 1,44 21 31,-44 1-32,1-22-15,-1 0 0,23 21 16,20-21 0,44 22-16,21-22 31,-65 0-31,-21 0 0,1 0 15,-1 21-15,-22-21 16,22 0-16,-21 22 31,-1-22-31,1-22 125,-1 22-109,1-21 31,-1 21-32,1 0 17,64-22-1,-65 22-31,23 0 16,-23 0-16,1 0 15,21 0 1,-22-21-1,1-1 17,-22 1 93,-22 21 0,1 0-94,21-22 16</inkml:trace>
  <inkml:trace contextRef="#ctx0" brushRef="#br1" timeOffset="53741">4994 4177 0,'22'21'125,"-1"-21"-94,151 0 16,-86-43-47,-21 43 0,64-43 15,-21 21-15,86-21 16,-22 22 0,1162-259 15,-1075 237-31,64 0 16,-65 21-16,-21-42 15,258-22 1,21 21-1,-279 22-15,21 0 0,-21 0 16,0 21-16,21-21 16,-21 22-1,-22-1-15,302-85 16,-431 85-16,-21 1 16,42-1-16,-42 1 15,-1 21 1,-21 0-16,130-43 15,-130 21 1,21 22-16,22-21 0,-21 21 16,-1 0-16,1-22 15,86 1 1,-65 21 0,-22 0-16,1 0 15,43 0-15,21 0 0,-22 0 16,66-22-16,193 0 31,-280 22-31,21 0 16,1 22-16,-22-22 15,0 0-15,0 0 16,172 22 0,-193-1-16,0-21 15,-1 0-15,1 22 16,-44-22-16,65 21 15,-64 22 1,43-21 0,-65-1-16,21 1 15,1-22-15,-1 0 16,1 21-16,85 44 31,-64-65-31,0 43 0,0-22 16,22-21-16,21 22 15,-43-22-15,22 0 16,107 43 0,-129 0-16,22-21 15,-1-1-15,-21 1 16,22 21 0,21-22-1,-43-21-15,-22 0 16,1 22-16,-1-1 15,23-21 1,-23 22 0,22-22-1,-21 21-15,-1-21 16,1 22-16,-1-22 16,1 0-16,64 64 15,-65-42 1,22-1-16,-21 22 0,21-21 15,-21 21-15,-1-43 16,1 0 0,-22 22-16,21-1 0,1 22 31,-22-21-31,21-22 0,-21 43 16,22-43-1,-22 43-15,86 129 47,-65-107-47,-21-22 0,43 0 16,-21 21-16,-22 1 15,43 42-15,43 23 32,-86-66-32,43 22 0,-21-21 15,-1-22-15,1 0 0,-22 0 16,21 43-1,-21-43 1,0-21 0,22-22-16,-22 21 15,0 1-15,21-1 16,-21 1 15,0-1-15,0 1 31,-21-22-32,-1 21 32,1-21-16,-44 22 16,44-22-47,-1 0 0,-21 21 16,0-21 0,-22 43-1,44-43-15,-1 22 0,-21-22 16,22 0-16,-22 0 15,0 22-15,21-22 16,-21 0-16,-43 21 16,21-21-16,1 0 15,-22 0-15,21 0 16,22 22-16,-22-22 16,-236 43 30,237-43-46,-23 0 0,1 0 16,-86 0 0,86 0-1,-237 0 1,216 0-16,20 21 16,1-21-16,0 0 15,-43 22-15,-194 21 16,194-22-1,21-21-15,-42 0 16,42 22-16,0-22 0,22 21 16,-129 1-1,-366 64 17,452-86-17,21 21-15,1-21 0,20 22 16,1-22-16,-64 21 31,42-21-31,43 22 0,-21-22 16,-21 22-16,21-22 15,-87 43-15,130-43 16,-150 21 0,128-21-1,0 0-15,1 0 16,-1 22-16,-64-1 15,-151 1 32,237-1-47,0 1 0,-21-22 16,21 0-16,-22 21 16,-129 22-1,108-43-15,22 22 16,-1-22-16,0 21 15,-21 1-15,22-1 16,-44-21-16,-107 43 31,150-43-31,1 22 0,-22-22 16,0 0-16,-108 0 16,-452 0 30,538 0-46,-21 0 16,22 0-16,-22 0 16,-431 22 15,474-22-31,21 21 16,1-21-16,-1 0 15,0 0-15,-42 0 16,-238 65 31,281-65-47,-1 0 0,1 0 15,-1 0-15,1 0 16,-130 0 0,151 0-16,-22 0 15,1 0-15,21 0 16,-22 21-16,22-21 15,-65 0 1,65 22-16,0-22 0,0 0 16,22 0-16,-22 0 15,21 0-15,-43 0 47,44 0 16,21-22 30,0 1-61,0-1-17,0 1-15,0-1 32,21-64-1,-21 64-16,22 22 1,-22-21-16,0-44 31,0 44-31,0-1 16,0 1-16,0-1 16,0 1-16,0-1 15,-22-21 16,22 22-31,0-1 16,0 1 0,-21-44 15,21 22-31,0 21 16,-22 1-16,22-1 15,-21-21 1,-44-129 15,44 129-31,-1 0 16,22 0-16,-21 0 15,-1 0-15,-42-65 32,42 65-32,1 0 0,21 22 15,0-1-15,-22-21 16,1 21-16,-1-21 15,22-21 1,0 21-16,0 21 16,0-42-16,0 21 0,0 21 15,0 1-15,0-44 32,0 43-17,0 1-15,0-22 63,0 21-63,0-21 62,22 22-46,-1-1 46,-21 1-30,22 21-17,-1 0-15,-21-22 31,22 1-15,-22-1 0,21 22-1,-21-21-15,0-1 16,22 22 0,-1-43 15,1 43-16,-22-21 1,21-1 31</inkml:trace>
  <inkml:trace contextRef="#ctx0" brushRef="#br1" timeOffset="60847">19136 3552 0,'0'22'110,"0"64"-79,0-65-16,22 1-15,-22 21 0,21 0 16,44 172 15,-65-172-31,21 0 16,23 1-16,-44-1 16,21 21-16,1-21 0,21 22 31,-22-1-31,1 1 0,-1-22 15,1 0-15,-22 0 16,43 0-16,-22 0 16,1-21-16,21 85 31,0-64-31,-43-21 0,21 21 16,1-22-1,-1 23 1,-21-23-1,0 1 1,0-1 0,0 1-1,22-1 1,-22 1-16,0-1 16,0 1-16,22-1 15,-1 65 32,1-86-47,-22 22 0,0-1 16,21 22 31,1-21-32,-1-22-15,1 22 63,-1-22-63,1 21 0,-1 1 15,22-22 1,-21 0-16,172 64 16,-130-64-1,22 22-15,0-22 16,0 21-16,22-21 0,-22 22 15,-21-22-15,150 43 32,-150-43-32,-1 0 15,22 0-15,0 0 16,-21 0-16,0-22 16,-1 22-16,108-43 15,-86 43-15,1-21 16,42-1-16,21 1 15,-21 21-15,237-22 16,-21-21 0,-173 43-16,0-21 15,0-1-15,130-21 16,-108 21-16,-22 22 16,215-21-1,130-1 1,-302 1-16,43-1 0,-21-21 15,0-21-15,172-44 16,-258 43 0,150-21-1,-258 86-15,-21 0 16,21 0-16,-22-21 47,1 21-16,-44-43 78,22 21-93,-21 22 0,42 0 77,1-21-77,-1 21-16,22-22 16,0 22-16,-21 0 15,85-21 1,-42 21-16,0-22 0,64 1 16,-43-1-16,43 1 15,0-22-15,0 43 16,0-22-16,194-21 31,-237 43-31,-21 0 0,0 0 16,21-22-16,-65 1 15,22 21-15,65-43 47,-87 43-31,109-22 234,-66 1-250,108-22 15,65 0-15,43-22 16,129 44-16,258-87 16,991-86-1,-1314 151-15,-43 43 16,-64-43-16,-43 43 16,-22 0-16,173 0 46,-324 0-46,-21-21 157,-21-1-126,-1 22-15,0 0-1,22-21-15,-64-1 47,42 22-47,22-21 16,-21-1-16,-1 22 15,-150-215 17,151 172-32,-22-43 15,-22-44-15,22 23 16,-22-22-16,1-22 15,42 22-15,-64-129 16,43 107-16,0 43 16,0-21-16,21 21 15,-21-21 1,22 43-16,-87-323 16,65 323-1,22 43-15,-1 0 16,-21 0-16,43 21 15,-43 1 32,43 42 78,-21-21-62,-1 0-48,-86 43 48,87-21-63,-22-22 0,-22 22 16,1 21-16,-1-43 15,-21 21-15,-172 65 16,172-86-1,21 0-15,-43 22 16,65-1-16,-43-21 16,0 22-1,-280 64 17,280-65-17,21 1-15,1-1 0,-1-21 16,-150 44 31,151-23-47,20 1 0,1-22 15,0 0-15,22 0 16,-44 0-16,22 0 16,-43 0-1,65 0-15,-22 0 0,-1 0 16,23 21-16,-1-21 15,-21 22-15,22-22 0,-87 86 32,65-43-32,-43 21 15,-65 44-15,-42 0 16,107-87 218,-130 1-218,44-1-16,0 1 0,-65-1 16,43-21-16,1 0 15,-432 86 1,496-86-1,-86 0-15,64 0 16,44 22-16,-22 21 16,-22-22-16,-64-21 47,150 0-47,44 0 0,-23 0 15,-20 0-15,-1 22 16,22-22-16,-150 0 15,128-22 1,0 22-16,-21 0 16,22-21-16,-22 21 15,-194-22 1,194 1-16,0 21 16,-1 0-16,1 0 15,0 0-15,22 0 16,-44-22-16,-107 1 31,150 21-31,1-22 0,-1 22 16,-43-21-16,22 21 15,0 0-15,-194 43 32,194-22-32,22 1 0,-1-1 15,1 1-15,-23-1 16,23 1-16,-44-22 15,-258 108 17,237-108-32,22 43 0,-23 0 15,-20 0-15,-130 64 16,22-85 0,150-1-1,-21 22-15,0-21 16,21 0-16,43-1 0,-64 22 15,65-43 1,-173 65 0,151-65-16,21 0 15,1 21-15,-1 1 0,22-22 16,0 0-16,-151 43 47,151-43-47,0 0 15,22 0-15,-1 0 16,1 21-16,-65 1 31,64-1-31,0-21 0,1 22 16,-1-22 0,1 0-16,-1 0 0,-21 0 31,22 21-31,-1-21 15,1 0-15,21 22 16,-43-22 31,21 0-16,1 43-15,-1-43-16,1 21 15,-22 1 1,21 0-16,0-22 16,-21 21-16,-21 22 31,42-21-31,1-1 0,-1-21 16,1 22-16,-1-22 15,-64 64 32,65-42-47,-22-22 0,21 21 16,1 1-1,-1-22-15,-21 21 16,21-21 31,22 22-47,-21-22 31,-1 0 16,1 0 31</inkml:trace>
  <inkml:trace contextRef="#ctx0" brushRef="#br1" timeOffset="92246">5446 12528 0,'22'-43'16,"21"0"-1,-21 0-15,21 22 16,-22-44-16,22 44 15,22-22-15,-44 0 16,22 21-16,22-43 0,-22 44 16,-22-1-16,23 1 15,20-1-15,-42 1 16,21 21-16,0 0 16,0 0-16,-22 0 15,1 0-15,-1 0 0,-21 21 16,0 1-1,0-1-15,-21 1 16,21 21-16,-22 0 16,1 0-16,-22 0 15,21 0-15,1 43 0,-22-43 16,21 0-16,1-21 16,-1 21-16,1 0 15,21-21-15,-44 21 16,23-22-16,-1 22 15,22-21-15,-43-1 16,22 22-16,21-21 16,-22 21-16,1-43 15,-1 43-15,22-22 16,-21 22-16,-1-21 0,22 0 16,0-1-16,-21 1 15,-1-1 1,65-85 140,-21 64-156,-1-44 0,22 1 16,-21 22-16,21-22 15,0 21-15,-22 1 0,1-1 16,0 1-16,-1 21 16,1 0-16,-1 0 15,-21-22-15,22 22 16,-1-21-1,1 21 1,-1 0-16,1 0 16,-1 0-1,1 0-15,-1 0 16,1 0-16,-1 0 16,1 0-1,-22-22-15,21 22 16,22 0-1,-21-21 1,-22-1-16,22 22 16,-1 0-1,-21-21 17</inkml:trace>
  <inkml:trace contextRef="#ctx0" brushRef="#br1" timeOffset="95481">7470 12227 0,'21'-21'15,"1"-1"-15,-22-21 16,21 21-16,-21-21 0,22 0 15,-22 0-15,0 0 16,0-21-16,0-1 16,0-21-16,0 21 15,0 1-15,0-1 0,-22 1 16,22 21-16,0 0 16,-43 0-16,43-1 15,-21 23-15,-22 21 16,21 0-16,1 0 15,-22 0-15,0 0 0,21 43 16,-21 0-16,22-21 16,-1-1-16,0 22 15,1 0-15,-1-21 16,22-1-16,-21 22 16,21-21-16,-22-22 0,22 43 15,0-22-15,0 1 16,22-22 15,-1 0 0,87 0 1,-86 0-17,-1 0 1,1 0-16,-1 0 15,1 0 1,-22-22 0,43 22-1,-22 0 17,1 0-1,-1 0 16,-21 22 46,0-1-93,0 1 16,0 0 0,0-1-1,0 1-15,0-1 16,0 1-16,0-1 16,0 22-16,0-21 15,0 21-15,0-22 16,0 22-16,0-21 15,0 21-15,0-22 16,0 22 0,0-21-16,22 0 15,-22-1-15,0 22 16,21-21 0,1 21-1,-1-22 1,1 1-1,-1-1-15,-21 1 0,22-22 16,-22 21-16,0 1 16,22-22-1,-22 21 1,0 1 93,0-44 16,0 1-47,0-1-46,0 1 108,0-1-108,0-21-1,0 22-31,0-1 15,0 1 1,0-1-16,0 1 16,0-1-1,0 1 1,0-1-16,0 0 16,0 1 15,0-1-16,0 1 17,0-1-17,0 1 32,0-1-31,0 1 15,0-1 16,-22 22-31,0 0 15,1 0-31,21-21 15,-22-1 1,1 1 31,21-1-31,0 1-16,0-1 0,0 1 15,0-1-15,0-21 16,0 0-16,0 21 15,0 1-15,0-22 0,0 21 16,0 1 0,0-1-1,0 1 32,0 64 31,0-22-62,0 22 0,0-21-1,0 21-15,0-21 16,0-1-16,0 1 0,0 21 15,0 0 1,0-22-16,0 22 16,-22 0-1,1-21 1,21-1 0,0 1-1,0-1 16,0 1-15,0-1 62,0 1-62,21-22 15,-21 21-31,0 1 16,22 0 15,-22-1-15,21 1 15,-21-1-16,0 1 17,0-1 15,22 1-32,-22-1 1,21 1-16,-21 21 15,0-22 1,22-21-16,-22 22 16</inkml:trace>
  <inkml:trace contextRef="#ctx0" brushRef="#br1" timeOffset="97244">8417 11883 0,'21'0'156</inkml:trace>
  <inkml:trace contextRef="#ctx0" brushRef="#br1" timeOffset="99926">8998 11409 0,'-21'0'31,"-1"0"0,1 0-15,-1 0-16,-21 0 15,43 43-15,-43-21 16,0-1-16,21 1 0,1 42 16,-1-42-16,1-1 15,-1 22-15,22-21 16,0-1-16,-21-21 16,21 22-16,21-22 31,1 0-16,-1 0-15,1 0 16,-1 0 0,22 0-16,-21 0 15,-1-22-15,23 22 0,-23 0 16,1-21-16,-1 21 16,1 0-16,-1 0 31,-21-22-31,0 1 31,0-1 16,0 1-16,-43 21 0,22-22-15,-1 22 0,1-21 46,21-1-46,0 1 46,-22 21-30,22-22-1,0 44 203,0-1-218,0 1-1,22-22 1,-22 21-16,0 1 16,21-1-16,1-21 15,-22 22 1,0-1 0,0 1-1,0-1 1,0 1-1,0 0 1,0-1 0,0 1-1,0-1 17,0 1-17,0-1-15,21 1 16,-21-1-1,0 1 17,0-1-32,0 1 47,0-1-32,0 22 1,0-21-1,0-1 1,22 1 0,-22-1-1,0 1 17,21-22-17,-21 21 1,0 1 15,0 0 32</inkml:trace>
  <inkml:trace contextRef="#ctx0" brushRef="#br1" timeOffset="101185">9515 11237 0,'0'21'31,"-22"22"-15,1 1 0,-22 42 15,21-43-31,22-22 0,-21 22 16,-1 0-16,1-21 15,-1 21-15,22 0 16,-21-22-16,21 1 15,-22 21-15,22-21 0,0-1 16,0 1 0,22-22 15,-1 0-15,22 0-16,-21 0 15,21 0 1,-22 0-16,1 0 15,21-22-15,0 22 16,0 0-16,0 0 16,0 0-16,-22-21 0,1 21 15,0 0-15,-1-22 16,1 22-16,-22-21 16,21 21-1,-21-22-15,0 0 16,0 1-16,0-1 15,0 1 1,0-1-16,0 1 16,0 42 77,0 1-77,0-1-16,-21 1 16,-1-1-16,22 1 15,0 21-15,-21 0 16,-1-21-16,22 107 31,0-108-31,0 22 0,0-21 16,0 21-16,0 0 15,0-22-15,22 1 16,-22 43-16,0-44 16,0 1-16,21-1 0,-21 1 15,22-22 1,-22 21 0,0 1-16,0-1 31,0 1-16,0-1 32</inkml:trace>
  <inkml:trace contextRef="#ctx0" brushRef="#br1" timeOffset="103007">10268 11775 0,'22'0'62,"-1"0"-31,-21-21-31,43 21 16,-21 0-16,-1 0 16,22 0-16,0-22 0,22 22 15,-22-22-15,22 1 16,-22 21-16,0-22 16,21 22-16,1-43 15,-1 43-15,23-21 16,-44 21-16,-22-22 0,1 22 15,21 0-15,-22 0 16,1 0 0,-1 0-16,1 0 15,-22-21 1,21-1 0</inkml:trace>
  <inkml:trace contextRef="#ctx0" brushRef="#br1" timeOffset="103871">12313 10548 0,'0'22'47,"0"-1"-31,0 1-16,0-1 15,0 1-15,0 42 0,0-42 16,0 21-16,0 0 15,0 21-15,0 1 16,0-22-16,43 43 16,0-21-16,-21-1 15,-1 1-15,44 21 0,-44-43 16,22 0-16,-21 0 16,21 43-16,-22-43 15,23 22-15,-23-22 16,-21 43-16,22-21 0,-65 107 47,21-151-47,0 1 15,1-1-15,-1-21 16,1 0-16,-1 22 16,1-22-16,-1 0 15,1 0 1,-1-22-1,1 22-15,-1-21 16,1-1 0,-1 22-16,22-21 0,-21-1 15,21 1 1,0-1 0,0 1-1,0-1-15,0 1 0,0-22 16,21 0-16,-21 21 15,22-21-15,21-22 16</inkml:trace>
  <inkml:trace contextRef="#ctx0" brushRef="#br1" timeOffset="104662">12119 9924 0,'0'21'47,"0"1"-16,0-1 16,0 1-16,0-1 1</inkml:trace>
  <inkml:trace contextRef="#ctx0" brushRef="#br1" timeOffset="107366">13110 10634 0,'21'-21'16,"22"-1"-1,-21 1-15,42-22 16,-21 21-16,0-21 16,22 0-16,-1 43 0,1-22 15,-22 1-15,0 21 16,-21 0-16,21 0 16,0 0-16,64 43 31,-85-43-31,-1 21 15,-21 1-15,22 0 16,-22 21-16,0-22 16,0 44-16,0-1 15,0 1-15,0-1 16,-22 1-16,22-22 0,-21 22 16,21-1-16,-22 1 15,1-1-15,-1-21 16,22 22-16,-21-22 15,-22-21-15,43 21 16,0-22-16,-22 1 0,1-1 16,-1-21-1,44 0 95,-1-21-110,22-1 15,0 1-15,0-1 16,22-21-16,21 21 16,-21-21-16,-1 0 15,-21 43-15,22-21 16,-22-1-16,-22 22 0,22-21 15,-21 21 1,0 0 15,-22-22-31</inkml:trace>
  <inkml:trace contextRef="#ctx0" brushRef="#br1" timeOffset="108238">15111 9321 0,'-21'43'0,"-1"0"0,-21-21 16,43 21-16,-43 0 15,22-22-15,-22 22 16,43 0-16,-22-21 15,1 0-15,21-1 16,-22 1-16,1 21 16,21 0-16,-22 0 0,0 0 15,1 21-15,21 44 16,0-65-16,0 22 16,0-1-16,0 1 15,0-22-15,0 0 0,21 0 16,1 22-16,21-44 15,-21 1-15,42-1 16,1 1-16,107-1 31,-107-21-31,-22 0 0,0 0 16,0 0-16,0-21 16,-22 21-16,1-22 15,-1 1-15,1 21 16,-1 0-16,1-22 15,-1 22-15,-21-21 16,0-1-16,0 0 16,0-21-1,-21 43-15,21-43 16,-43 43-16,21-21 0,-21-1 16,0 22-16,0 0 15,0 0-15,0 0 16,-22 43-16,22-43 15,0 43-15,22-43 16,-1 22-16,1-1 0,-22 1 16,21 21-16,1-43 15,-1 22-15,1-22 16,-1 43-16,1-22 16,-1 1-1,22-1-15,-21-21 0,-1 0 16</inkml:trace>
  <inkml:trace contextRef="#ctx0" brushRef="#br1" timeOffset="108971">15972 10419 0,'0'-22'47,"0"-21"-16,0 22-15,0-1 15,0 1 0</inkml:trace>
  <inkml:trace contextRef="#ctx0" brushRef="#br1" timeOffset="110046">16360 10268 0,'0'22'16,"0"-1"-16,0 1 0,0-1 15,0 1-15,43-22 47,-22 0-47,1 0 0,21 0 16,22 0-16,-44 0 16,44-22-16,-1 22 15,-21-21-15,22 21 16,-1-22-16,-20 22 15,-1 0-15,-22 0 16,44-21 0,-44 21-16,-21-22 15,22 1 17,-22-1-32,0 1 15,0-1 1,0 1-16,-22 21 15,-21-22 1,22 22 0,-1 0-16,-21-21 0,22 21 15,-44 0-15,43 0 16,-21 0-16,0 0 16,0 0-16,0 0 15,0 0-15,22 0 0,-44 21 16,44 1-16,-1-22 15,-21 21-15,43 1 16,-22-22-16,1 0 31,-1 0-31,1 0 32,21 21-17,-22-21 1,22 22-1,-21-22-15,-1 0 32,22 21-32,-21-21 31,42 0 63,1-21-94</inkml:trace>
  <inkml:trace contextRef="#ctx0" brushRef="#br1" timeOffset="111063">17285 9644 0,'-21'0'0,"-1"22"15,1-22-15,42 0 63,1-22-63,-1 22 15,1-22-15,43 1 16,-1-22-16,1 0 16,42 0-16,-21 21 15,44-42-15,20 21 0,-21-22 16,-21 1 0,-22 20-16,108 1 31,-173 65-16,-21-1 1,0 1-16,0 0 0,0-1 16,0 22-1,0-21-15,0 21 16,0-22 0,0 44-1,0-22-15,0-22 0,0 65 16,0-43-16,0 22 15,0-22-15,0 22 16,0 21-16,0-22 16,22 1-16,-1-22 0,-21-21 15,43 42-15,-21-42 16,0-1-16,-1 1 16,1-1-1,-1 1 1,-21-1-1,22-21 1</inkml:trace>
  <inkml:trace contextRef="#ctx0" brushRef="#br1" timeOffset="111856">18168 10010 0,'22'-22'16,"21"22"-16,0-21 16,-22-22-16,22 43 15,-21 0-15,21 0 16,-43-22-16,21 22 16,1 0-1,21-21 1,-43-1-16,21 22 0,1 0 15,-1-21-15,22-1 16,-21 22 0,107-86-1,-107 65-15,21 21 16,-43-22-16,21 22 16,1 0-16,-1 0 31</inkml:trace>
  <inkml:trace contextRef="#ctx0" brushRef="#br1" timeOffset="113280">19524 9493 0,'22'0'62,"-1"-21"-46,1 21 0,-1-22-16,22 22 15,0-21-15,0 21 16,0-22-16,0 22 0,0-43 15,22 43-15,-22-43 16,-21 22-16,21 21 16,0-22-16,0 1 15,-22 21 1,1 0 46</inkml:trace>
  <inkml:trace contextRef="#ctx0" brushRef="#br1" timeOffset="114044">19546 9752 0,'21'0'16,"1"0"-16,-1 0 15,1 0-15,-1 0 16,1 0-16,-1 0 16,44 0 15,-44-22-31,1 1 0,-1 21 16,1 0-16,21-22 15,-21 22-15,21-21 16,-22-1-16,44 0 15,-22 22-15,0 0 0,21-21 16,-21-1-16,22 1 16,-22 21-16,0 0 15,0 0-15,-21 0 16,-1 0-16,1 0 16,-1-22-16,-42 22 78,-1 0-47</inkml:trace>
  <inkml:trace contextRef="#ctx0" brushRef="#br1" timeOffset="116551">21009 8396 0,'0'21'0,"0"1"15,22 21-15,-1 0 0,-21 0 16,43 0-16,-21 21 16,-1 1-16,23-22 15,-1 65-15,0-44 16,21 22-16,-21 0 16,22 22-16,21 21 0,-21-21 15,21-22-15,-43 0 16,21-43-16,-21 43 15,22-21-15,21 21 16,-64-43-16,42 21 16,-21 23-16,22-1 0,-1 21 15,-21-42-15,22 21 16,-1-21-16,-20 42 16,42 1-16,-22-44 15,-21 22-15,0-42 0,0-1 16,-21-22-16,-1 1 15,-21-1 1,0 1 0,-21-22-1,-1 0-15,1 0 16,-1 0-16,1 0 16,-44 0-16,44 0 15,-44 0-15,-21 0 16,21 0-16,1 0 15,21-22-15,-65 22 0,1-21 16,20-1-16,-42 1 16,43 21-16,22 0 15,-66-22-15,1 1 16,86 21-16,-43-22 16,22 22-16,21-22 15,-44-21 16,66 22 16</inkml:trace>
  <inkml:trace contextRef="#ctx0" brushRef="#br1" timeOffset="117965">21117 8396 0,'21'0'109,"23"0"-109,-1-22 16,0 22-16,43 0 15,0-22-15,43-21 0,22 0 16,42-21 0,1-1-16,323-85 15,-173 63-15,560-192 32,-538 149-32,43 1 15,0 22-15,0-22 0,0 42 16,0-20-16,65-22 15,42 0-15,108-1 16,-107-20-16,-65 64 16,-21-22-16,-152 65 0,-42-22 15,-86 65-15,-22 0 16,-64 0-16,-22 0 16,-22 0-16,1-21 140,-44 21-93,1 0-31,-1 0-1,1 21 1</inkml:trace>
  <inkml:trace contextRef="#ctx0" brushRef="#br1" timeOffset="119937">22882 9149 0,'0'-22'16,"0"1"0,22 21-1,-22-22-15,43 1 0,-43-1 16,43 22-16,0-21 15,-22 21-15,22-43 16,65 21-16,-87 22 16,23 0-16,-1 0 15,-22 0-15,22 0 16,-21 0-16,-22 22 16,21-1-16,-21 1 31,0 21-31,0-22 15,0 1-15,-21-1 16,-1 22-16,22 1 16,-21-1-16,-1 0 15,1 21-15,21-42 16,-22 21-16,1-22 16,21 1-16,-22 21 0,22-22 15,0 1-15,0-1 16,-22 1-1,1-1 1,21 1 47,21-65-1,1 21-46,0 22-1,-1-43-15,22 43 16,0-21-16,-21-1 0,21 1 16,21-22-16,-21 43 15,0-22-15,0 1 16,0-1-16,-21 22 15,0 0 1,-1 0-16</inkml:trace>
  <inkml:trace contextRef="#ctx0" brushRef="#br1" timeOffset="121502">24260 8611 0,'0'-22'31,"21"22"-31,-21-21 16,0-1 0,0 1 15,-21 21 16,-1 0-47,1 0 0,-1 21 15,-21 1-15,22 21 16,-23-43-16,1 43 16,22 0-16,-22-22 15,21 22-15,1-21 16,-22 21-16,43-21 0,-22-1 15,1 1-15,21-1 16,0 1-16,43-22 78,-22 0-62,1 0-16,21 0 15,-22-22 1,1 22-16,-1 0 0,1 0 16,-1-21-16,1 21 15,0 0 1,-1 0-16,-21-22 16,0 1-16,22 21 0,-1 0 15,-21-22 1,22 1 15,-22-1-15,0 0 15,0 1-15,0-1 15,21 22-16,-21-21 17,0-1-17,22 22 1,-1 0 0,1 0 30,-1 0 64,-21 22-79,0-1-15,0 22 15,0-21-15,0 0-1,0-1 1,0 1-16,0-1 15,0 22-15,0 22 47,0-44-47,22 1 16,-1-1-16,1 1 16,-1 42-16,-21-42 0,22-1 15,-1 23-15,-21-23 16,22 1-16,-1-1 15,-21 1 1,0-1 15</inkml:trace>
  <inkml:trace contextRef="#ctx0" brushRef="#br1" timeOffset="122246">24690 8869 0</inkml:trace>
  <inkml:trace contextRef="#ctx0" brushRef="#br1" timeOffset="123597">25164 8309 0,'-22'0'0,"1"0"16,-1 22-16,-21-22 15,22 43-15,-1-43 16,-21 43-16,21-21 15,-21 21-15,22-22 0,-22 22 16,43-21-16,-22-1 16,22 1-16,0-1 31,0 1-15,22-22-1,-1 0 16,1 0-31,64-43 47,-64 43-47,-22-22 16,21 22-16,1 0 16,-1 0-1,-21-21-15,22 21 0,-22-22 31,21 22-31,1-21 16,-22-1 15,21 1-31,-21-1 16,0 1 0,0-1 15,0 1-16,0 42 110,0 1-109,0-1 0,0 1-1,0-1-15,0 1 16,0-1 0,0 1-1,0-1 1,22 1-16,-22-1 0,0 1 15,21-22 1,-21 43-16,22-43 16,-22 21-16,21 44 47,-21-43-32,0-1 16</inkml:trace>
  <inkml:trace contextRef="#ctx0" brushRef="#br1" timeOffset="124795">25379 7944 0,'0'21'15,"0"1"1,0-1-16,0 22 16,0-21-16,0-1 15,0 1-15,0 42 16,0-42-16,0 21 16,0-22-1,22-21 1,-22 22-16,43-1 31,-43 1-31,21-22 16,1 0-1,-1 0-15,1 21 16,21-21-16,-22 0 16,-21 22-1,22-22-15,-1 0 16,1 0-1,-1 0 1,-21-22 15,22 1-15,-22-1 0,0 1-16,0-1 15,0 1-15,0-1 0,0 1 16,0-1-16,0 1 15,0 42 64,0 1-79,0-1 15,0 22 1,0 0-1,-22-21-15,22-1 16,0 1 0,0 0-16,0 21 15,0-22 17,0 1-32,0-1 31,22-21-31,-22 22 15,0-1 1,0 1 15,21-1-31,-21 1 16,0-1 0,22 1-16,-22-1 15,0 1-15,0-1 16,21-21-1,-21 22-15,0-1 16</inkml:trace>
  <inkml:trace contextRef="#ctx0" brushRef="#br1" timeOffset="125581">25810 7728 0,'21'22'16,"1"-1"-16,-1-21 15,1 0-15,-1 22 16,22-1-16,-21 1 0,21 21 16,21-22-16,-21 23 15,-21-23-15,42 22 16,-20 0-16,-1 0 15,43 43 1,-43-21-16,21-1 0,-42-21 16,21 1-16,-43 20 15,43-21-15,-22 0 16,1 0-16,-22 0 16,22 0-16,-1 22 0,-21-22 15,0 0-15,0 0 16,0-21-16,0-1 15,0 22-15,-21 0 16,-1-21 0,0-1-1,22 1-15,-43-22 16,22 21 0</inkml:trace>
  <inkml:trace contextRef="#ctx0" brushRef="#br1" timeOffset="126556">22344 8891 0,'0'21'62,"0"1"-62,0-1 16,0 22-16,0-21 16,0 42-16,21 1 15,-21 0-15,0-1 16,22 22-16,21-21 15,-43-1-15,22 1 0,-1 21 16,1-43-16,-1 0 16,1 0-16,21-21 15,-22-1-15,1 1 16,-1-1-16,1-21 16,-1 22-16,1-22 15,-22 21-15,21-21 16,1 0-16,-1 22 15,1-22 1,-1 0 15,1-22-15</inkml:trace>
  <inkml:trace contextRef="#ctx0" brushRef="#br1" timeOffset="128067">25982 7362 0,'21'0'47,"1"0"-31,-1 0-16,1-21 15,21-1-15,0 22 0,0-21 16,0-1-16,43 1 31,-43 21-31,-21 0 0,-1 0 16,1 0 0,-22 21-1,0 1 1,0-1-1,0 1 1,-22-1 0,1-21-16,21 22 15,-22-1-15,22 1 16,-21-1-16,-1 1 31,22-1-31,-21-21 0,-1 0 16,22 22-1,43-22 95,-21-22-95,-1 1-15,22-1 0,-21 1 16,21-1-16,0 1 16,0-22-16,-22 43 15,44-22-15,-43 1 16,21-1-16,0 1 16,-22 21-16,1-22 0,-1 22 15,-21-21-15,22 21 31,-22 21 32,-22-21-47</inkml:trace>
  <inkml:trace contextRef="#ctx0" brushRef="#br1" timeOffset="128865">26929 8245 0,'21'0'93,"1"0"-77,21-22-16,0 1 0,22-22 16,21 21-16,0-21 15,-22 0-15,22 0 16,1 22-16,-23-22 16,22 21-16,-21 0 15,-22-21-15,-22 22 0,44 21 16,-65-22-16,21 1 15,1 21 1,-22 21 62,-22-21-62,1 0-1</inkml:trace>
  <inkml:trace contextRef="#ctx0" brushRef="#br1" timeOffset="129593">27230 7750 0,'43'0'63,"-21"0"-63,-1 21 0,1-21 15,21 43-15,-22-43 16,1 43-16,21-43 15,-22 22-15,1 21 16,0 0-16,-1-43 0,1 22 16,-22-1-16,21 1 15,1-22-15,-22 21 16,21 1 0,-21-1-16,0 1 31,0-1-31,22-21 15,-22 22 1,0-1 15</inkml:trace>
  <inkml:trace contextRef="#ctx0" brushRef="#br1" timeOffset="130641">27962 6867 0,'-21'22'16,"21"-1"15,-22 1-31,22-1 16,0 1-16,-22 21 15,22-22 1,0 1-16,-21 21 15,21 0 1,0-21-16,0 21 0,0-22 16,0 22-16,0 0 15,43 0-15,-43 0 16,43-21-16,-21 21 0,21 0 16,0 0-16,21 22 15,22-1-15,-21 1 16,21-1-16,-21-42 15,42 64-15,1-21 16,-22-1-16,0-21 0,-21-21 16,-1 42-16,1-42 15,-44-1-15,1 1 16,-1-22 0,1 0-16,-22 21 15,21-21-15,-21 22 16</inkml:trace>
  <inkml:trace contextRef="#ctx0" brushRef="#br1" timeOffset="131872">28457 7341 0,'22'0'47,"-1"0"-47,1-22 15,21 1-15,0-1 16,21 22-16,-21-43 16,65 22-16,-22-1 15,22-42-15,-44 42 16,22-21-16,-42 43 0,20-22 16,1 22-1,-44 0-15,22 0 16,-43 22-16,0-1 15,0 23-15,0-1 16,0-22-16,0 22 0,0 0 16,0-21-16,0-1 15,0 1-15,-21-1 16,21 1-16,0-1 16,-22 1-16,1-22 15,-1 21-15,1-21 16,21 22-16,-43-22 15,43 21-15,-22-21 16,22 22 0,-21-22-16,21 22 15,-22-22 1,0 0-16,1 0 16,-1 21-1,44-21 79,-1 0-94,1-21 16,43-1-16,-22 22 15,0-22-15,21 1 16,-21-1-16,22 22 15,-22-21-15,-22-1 16,1 22-16,21 0 0,-21-21 16,-1 21-16,-21-22 15,22 22-15,-1 0 16,1 0 15,-1 0 0,-21-21 1,22 21-1</inkml:trace>
  <inkml:trace contextRef="#ctx0" brushRef="#br1" timeOffset="132849">29856 6437 0,'0'21'47,"0"1"-31,-21 21-1,-1 0-15,-21-22 16,43 44-16,-43-43 0,43 21 16,-21 0-16,-22 0 15,43 0-15,0-22 16,0 1-16,0-1 16,0 1-16,0-1 15,0 1-15,0-1 16,21-21-16,22 22 47,-21-22-32,-1 0-15,1 0 16,-1 0-16,1 0 16,-1 21-16,1-21 15,21 0-15,0 0 16,-22 0-1,22 0-15,-43-21 0,22-1 16,-22 1 0,0-1-1,0 1 32,-22-1-31,-21 22-1,22 0 1,-1 22-16,-21-22 0,22 0 16,-1 21-16,1 1 15,-1-22-15,1 21 16,-1 1-16,1-22 16,-1 21-16,1-21 15</inkml:trace>
  <inkml:trace contextRef="#ctx0" brushRef="#br1" timeOffset="133451">30416 7061 0,'0'-22'109</inkml:trace>
  <inkml:trace contextRef="#ctx0" brushRef="#br1" timeOffset="134187">30760 6889 0,'-21'21'0,"-22"22"15,43-21 1,-43 21-16,21-22 16,22 1-16,0-1 0,0 1 15,0 0 1,22-22 15,-1 0-15,1 0-1,21 0-15,-43-22 16,43 22-16,0 0 16,-22-22-16,23 1 15,-1 21-15,-22 0 0,1-43 16,21 43-16,-22-22 16,-21 1-1,22-1 1,-22 1-1,0-1 17,-22 1-17,1 21 1,-1 0-16,1-22 16</inkml:trace>
  <inkml:trace contextRef="#ctx0" brushRef="#br1" timeOffset="135220">31019 6609 0,'0'-22'31,"21"22"-15,1-21 0,-1 21-16,1 0 15,-1 0-15,1-22 16,-1 22-16,1 0 16,-1-21-1,1-1-15,-1 22 0,22 0 16,-21 0-1,21 0-15,-21 0 32,-22 22-17,0-1 1,21 1-16,1-22 0,-22 21 16,0 22-1,21-43-15,-21 22 16,0 0-1,0-1 1,0 1-16,0-1 16,0 1-16,0-1 15,0 1-15,0 21 16,0-22-16,43 1 16,-43 21-16,22 0 15,21-22-15,-43 22 16,43-21-16,-43 21 0,21-21 15,22-1-15,-21 22 16,-1-21-16,1-1 16,21 22-1,-21-21 32</inkml:trace>
  <inkml:trace contextRef="#ctx0" brushRef="#br1" timeOffset="135932">31255 7190 0,'22'0'78,"-1"0"-78,1 0 16,21 0-16,0-43 16,22 22-16,128-66 31,-150 66-31,1-1 0,-1 1 15,21-1-15,-42 1 16,-1 21-16,22 0 16,-43-22-1,22 22-15,-22-21 0,21 21 32,1 0 30,-22-22-46</inkml:trace>
  <inkml:trace contextRef="#ctx0" brushRef="#br1" timeOffset="136797">31686 6200 0,'21'21'16,"1"-21"-16,-22 22 15,22-22-15,-1 22 16,1-1-16,-1 1 16,1-1-16,-1 1 15,1-1-15,-1 1 0,1-1 16,-1-21-16,-21 22 16,22-22-16,-22 21 15,21-21-15,-21 22 16,0-1-16,0 1 15,22-1 1,-22 1-16,0-1 16,0 1-16,0-1 15,21 1-15,1 21 16,-1 0-16,1 0 0,-1 22 16,1-22-16,21 0 15,-43 0-15,22-22 16,-1 22-16,-21-21 15,0-1-15,0 23 16,0-23 0,-21-21 31,-1 22-32,1-22-15,-1 0 31,22 21-15</inkml:trace>
  <inkml:trace contextRef="#ctx0" brushRef="#br1" timeOffset="138182">31471 5899 0,'21'-22'16,"22"1"-16,-21 21 16,-1 0-16,22-22 15,0 22-15,0 0 16,1 0-16,-1 0 16,0 0-16,0 0 15,-22 0-15,1 22 0,-1-22 16,1 0-16,-22 21 15,0 1 1,0-1 0,0 1-16,0-1 15,-22-21 1,22 22 0,-21-22-16,21 21 15,-22 1-15,-21-1 16,22 1-1,-22-22-15,21 21 16,1-21-16,-1 22 16,0-22-1,1 0 1,-1 0 31,44 0 31,-1 0-62,1 0-1,172-43 32,-151 21-47,-22 22 16,1 0-16,21-21 15,-22-1-15,1 1 16,-1 21-16,1 0 16,0 0-1,-1 0-15,1 0 16,21-22-16,-22 1 15,1 21-15,42 0 0,-42-22 16,-1 22 0,1-21-16,-44 21 109,1 0-78,-1 0-15,1 0 0</inkml:trace>
  <inkml:trace contextRef="#ctx0" brushRef="#br1" timeOffset="139882">29942 6049 0,'22'0'47,"-1"0"-16,1 0-15,-1 0-1,1 0 1,0-21-16,21 21 16,21-22-1,-42 1-15,42-1 16,-21 1-16,22-1 0,-22 1 16,0 21-16,22-22 15,-22 1-15,0-1 16,21 0-16,1 1 15,-22-1-15,43 1 16,-43-1-16,22 1 0,-44 21 16,22-22-16,-21 1 15,-1 21-15,1 0 16,21 0 0,21 0-1,1-22-15,43 1 0,-44 21 16,22 0-16,-21-43 15,-1 43-15,-21 0 16,1 0-16,-23 0 16,1 0-16,-22-22 15,21 22-15,1 0 141,-1 0-94,22 0-16,-21-21-15,-1 21-16,1-22 0,21 22 15,-22 0-15,1 0 16,-1 0-16,1 0 31,-22-21-31,21-1 31,-42 22 32,-1 0-32,1 0 0,-1 0-15,1 0-16</inkml:trace>
  <inkml:trace contextRef="#ctx0" brushRef="#br1" timeOffset="142245">19610 11947 0,'22'0'16,"-1"22"-1,-21-1 17,0 1-32,0-1 15,0 1 32,-21-22-47,21 21 16,-22 1-16,-21 21 0,22-22 15,-22 1-15,0 43 16,-1-44-16,1 44 16,-21-44-16,42 22 15,-21 0-15,-21-21 16,-87 129 15,108-87-31,-22 1 16,1-1-16,-44 44 15,22-44-15,21 23 0,-42-1 16,64-43-16,-65 43 16,44-43-16,-1 21 15,-21-21-15,21 44 16,22-44-16,0 21 15,0-21-15,-21 0 0,42 0 16,-21 22-16,22-22 16,-1 0-16,0-21 15,1-22-15,21 43 16,0-22 15,21-21 0,1 0-15,0 0 0,-1-21-16,1 21 15,-1 0-15,1-43 16,-1 43-16,22 0 16,0-22-16,43-21 15,-21 43-15,0-43 16,21 21-16,-22 1 0,22 21 15,-21 0-15,-1 0 16,23 0-16,20 0 16,-21 0-16,0 0 15,0 0-15,1 0 0,42 0 16,-43 0-16,21 0 16,-20 0-16,20 0 15,-21 0-15,-21 0 16,-22 0-16,0 0 15,-22 0-15,1 0 16,-22-22-16,43 1 16,-64 21 77</inkml:trace>
  <inkml:trace contextRef="#ctx0" brushRef="#br1" timeOffset="143182">19998 12442 0,'-22'0'47,"22"43"-31,0-21 0,0-1-1,0 1-15,0 21 16,0-21-16,22-1 15,-1 22-15,-21 22 16,43-22-16,-21 21 0,21-21 16,-22 0-16,44 22 15,-22 0-15,0-1 16,0-42-16,0 21 16,-21 0-16,-1-22 15,22 1-15,-21-1 0,-1-21 16,1 22-16,-1-22 15,1 0 1,-1 0 0,1 0-16,-1 0 15,1 0-15,-1 0 0,1 0 16,43-22-16,-44 1 16,1-1-16,21 1 15,-22-1-15,1 22 16,-1-21-16,1 21 15,-22-22-15,21 22 0,-21-21 16,22 21 15,-22-22 1</inkml:trace>
  <inkml:trace contextRef="#ctx0" brushRef="#br1" timeOffset="144042">19287 13153 0,'22'0'0,"42"0"15,-42-22-15,21 1 16,22 21-16,-1-22 15,1 1 1,-22-1-16,-22 22 16,44-43-1,-1 21 1,-42 1-16,21 21 0,0-22 16,22 1-16,-1 21 15,1-43-15,-22 0 16,21 43-16,-21-22 0,1 1 15,-23 21-15,22-22 16,-43 1 0,22 21-16,-1 0 62,1 0-31,-1 0-31,-21-22 16,22 22-16,-1 0 16,-21-21-16,22 21 15</inkml:trace>
  <inkml:trace contextRef="#ctx0" brushRef="#br1" timeOffset="145277">21268 12701 0,'0'-22'47,"-43"22"15,0 0-62,-1 0 16,23 0-16,-22 22 16,0-1-16,0 1 15,0 21-15,21-43 16,1 43-16,-22-22 0,21 22 15,22-21 1,0-1 0,0 1-1,22-22 1,21 0-16,-22 21 16,22-21-1,-21 0-15,-1 22 16,44-22-16,-44 0 15,22 0 1,-21 0 0,-22-22-16,22 22 0,-1-21 15,-21-1 1,22 1-16,-22-22 31,0 21-31,0 1 16,0-1-16,0 1 15,0-1-15,0 1 0,21-65 32,1 64-32,-22-21 15,0 21 1,21 22 0,1 0 15,21 44 31,-43-23-62,0 1 32,21-22-32,-21 21 0,43 65 46,-43-64-30,22-1 15,-22 1-15,0-1 0</inkml:trace>
  <inkml:trace contextRef="#ctx0" brushRef="#br1" timeOffset="146586">21547 12335 0,'0'21'15,"0"1"-15,22-1 16,21 65 31,-21-64-47,-22-1 16,21 1-1,1-22-15,-1 21 31,1-21-31,-22 22 0,21 0 32,1-22-1,-22-22 110,0 0-126,-22-21-15,1-43 31,21 65-15,0-22-16,0 0 0,0 0 16,0 21-1,21-21-15,-21 22 16,65-44 15,-44 65-31,1 0 31,-1 0-15,22 0 15,-43 21-31,0 1 16,22-22 0,-1 0-16,-21 22 15,22-1 16,-22 1-31,0-1 16,0 1 0,22-22-1,-22 21-15,21 1 16,-21-1-16,0 1 16,22 21-1,-1-22 16,-21 1-31,0-1 63</inkml:trace>
  <inkml:trace contextRef="#ctx0" brushRef="#br1" timeOffset="147347">20579 11969 0,'21'0'16,"1"0"15,-1-22-31,1 22 16,-1 0-1,1 0-15,21 0 16,-21 0-16,-1 0 16,44-43-1,-44 43 1,1 0-16,-1 0 15,-21-21-15,43 21 0,-21 0 32,-1-22 15,1 1-32</inkml:trace>
  <inkml:trace contextRef="#ctx0" brushRef="#br1" timeOffset="148298">21354 11581 0,'0'22'63,"0"-1"-48,0 1 1,0-1 0,21 1-1,-21-1 1,0 1 15,22-22-31,-22 22 0,0-1 16,21 1 31,1-22-16,-22 21-16,21 1 17,1-1-32,-1-21 15,1 22 1,-22-1 0,21-21-16,1 0 15,-22 22 1,22-22 46</inkml:trace>
  <inkml:trace contextRef="#ctx0" brushRef="#br1" timeOffset="149690">23097 11409 0,'-21'0'47,"21"22"-16,0-1-31,0 1 16,0 21-1,0-22 1,0 87-1,0-44-15,0 1 0,0-22 16,0 22-16,21-1 16,1 22-16,42 22 15,-42-43-15,43 42 16,-22-42-16,0-1 0,43 22 16,0 1-16,-22-23 15,22 1-15,-21-22 16,0-22-16,21 22 15,-22-21-15,1 21 16,-22-43-16,22 0 0,-22 21 16,0-21-16,-22 0 15,1 0 1,-1 0 0,-21-21-1,0-1 63</inkml:trace>
  <inkml:trace contextRef="#ctx0" brushRef="#br1" timeOffset="152206">23829 11345 0,'22'0'62,"-1"0"-31,1 0-15,-1 0-16,1-22 16,-1 0-16,1 22 15,-1-21-15,1-1 16,21 22-16,65-43 31,-65 43-31,0 0 0,-22 0 16,22 0-16,-21 0 15,-1 22-15,1-1 16,-1 1 0,-21-1-16,0 1 15,-21-22 1,21 22-16,-22-1 15,1 1-15,-1-22 16,22 21-16,-43-21 16,43 22-16,-21-1 0,-1-21 15,1 22-15,-1-1 16,22 1 0,0-1-16,-21-21 15,-1 0-15,22 22 16,-21-22-16,21 21 0,0 1 15,-22-22-15,22 21 16,-22 1 0,22-1-1,-21-21 1,21 22-16,-22-22 31,22 21 0,22-21 32,-1-21-63,-21-1 16,22 22-16,0 0 0,-1-43 15,22 43-15,-21-21 16,21-1-16,0 22 15,21-21-15,1-1 16,-22 1-16,129-1 31,-150 22-31,-1-21 16,1 21-16,-1 0 16,1 0 124</inkml:trace>
  <inkml:trace contextRef="#ctx0" brushRef="#br1" timeOffset="153204">25336 10570 0,'-22'0'47,"22"21"-47,-21-21 0,-1 0 16,22 22-16,-43-1 15,43 1-15,-21-1 16,21 1-16,-43 42 16,21-42-16,22-1 15,-21 22-15,-1-21 0,22-1 16,-21 44-16,21-22 15,0 0-15,0 22 16,0-1-16,0 1 16,0-22-16,21 22 0,1-44 15,-1 22-15,-21-21 16,0 21-16,22-43 16,-22 21-16,21-21 15,1 0 1,-1 0-16,1 0 15,-1 0 1,1 0 15,-22-21-31,21-1 16,-21 1 0,0-1-1,22 22-15,-22-21 16,0-1-16,0-21 15,0 21 1,0-21-16,0 0 0,-22 43 16,22-43-16,-21 43 15,-1-21-15,1 21 16,-1 0-16,22-22 16,-43 22-16,0 0 46,22 0-46,-1 0 16,22 22 0</inkml:trace>
  <inkml:trace contextRef="#ctx0" brushRef="#br1" timeOffset="153671">25573 11215 0</inkml:trace>
  <inkml:trace contextRef="#ctx0" brushRef="#br1" timeOffset="154636">26305 10720 0,'-22'22'0,"1"-1"0,-1 1 16,0-22-1,22 21-15,0 1 31,0-1-15,22-21 0,-22 22-1,22-22-15,-1 0 16,22 0 0,-21 0-1,21 0-15,0 0 0,0 0 16,21 0-16,-21-22 15,0 22-15,1-21 16,-1 21-16,0-22 16,0 22-16,-22-21 15,22 21-15,-21-22 16,-22 1-16,21 21 16,-21-22-16,22 22 15,-22-21 1,0-1-1,-22 1 1,1-1 0,-1 22-16,1 0 15,-22-21-15,21 21 16,-21-22-16,0 1 0,0 21 16,0 0-16,21 0 15,1 0-15,-22 0 16,0 0-16,21 21 15,-21-21-15,22 0 16,-22 22 0,43-1-16,-22-21 0,1 22 31,-1-22-15,1 0-1,21 21-15,0 1 16,-22-22 31</inkml:trace>
  <inkml:trace contextRef="#ctx0" brushRef="#br1" timeOffset="155676">27123 10161 0,'-22'0'15,"1"0"17,42 0 61,-21-22-93,43 22 0,0 0 16,0-21-16,0 21 16,0-22-16,43-21 0,-43 43 15,0-22 1,-21 1-16,64-1 15,-64 22 1,-1 22 0,-21-1 15,0 1-15,22 0-16,-22-1 15,21-21-15,-21 22 16,0-1-16,0 22 15,0-21-15,22 21 16,-1-22-16,-21 22 16,0 0-16,0-21 15,0-1-15,0 22 0,0-21 16,22 0-16,-22-1 31,0 1 0,0-1 63,0 1-47</inkml:trace>
  <inkml:trace contextRef="#ctx0" brushRef="#br1" timeOffset="156633">27424 10462 0,'21'0'0,"-21"-22"15,22 22-15,-1 0 16,1-21 0,0 21-16,-22-22 15,21 22 1,1-21 15,-1 21-15,1-22-1,-1 22 1,1-21-16,-1 21 0,1-22 16,-1 22-1,44 0 1,-44-21 0,1 21-16,-1 0 15,1 0 1,-1 0-16,1-22 31,0 22 0,-22-21-15,21 21 0,1 0-1,-1 0 1,1-22 31,-22 1-32,21 21 1,-21-22 0</inkml:trace>
  <inkml:trace contextRef="#ctx0" brushRef="#br1" timeOffset="157796">28005 10914 0,'-21'0'16,"-1"0"-1,1 0-15,-1 0 16,-21 0 0,21 22-1,1-22-15,-22 43 16,21-43-16,1 64 16,-22-42-16,0 21 15,0 0-15,0-22 16,0 44-16,-44-22 0,23 22 15,-22-1-15,0 1 16,-22 21-16,-21 0 16,21-22-16,-21 1 15,43 0-15,0-22 16,21-22-16,22 1 0,0 21 16,-21-22-16,21 1 15,0 21-15,-1-43 16,-20 21-16,-1 1 15,-42-1 1,42 1-16,1-1 0,-1 1 16,0 0-16,1-22 15,-108 21 1,-87 44 15,173-65-31,0 0 0,22 0 16,-23 0-16,-20 0 15,-44 21 1,22 1 0,86-22-16,0 0 0,0 0 15,0 21-15,0-21 16,-22 22 15,44-22-15,21-22-16,-22 22 0,22-21 15,-21 42 17,42-21 93</inkml:trace>
  <inkml:trace contextRef="#ctx0" brushRef="#br1" timeOffset="159512">24819 12830 0,'22'0'32,"-22"-22"-17,21 22-15,1 0 16,-1-21 0,1 21-16,-1-22 15,1 22-15,21 0 16,-21 0-16,-1 0 0,1 0 15,-1 0-15,1 0 16,-1 22 0,-21-1-16,22-21 15,-22 22 1,0-1-16,0 1 0,0-1 16,0 1-1,0-1 1,-22 1-16,1-1 15,-1 1-15,1 0 0,-1-1 16,1 1-16,-1 21 16,1-43-16,-1 43 15,0-43-15,1 43 16,-1-22 0,1-21-1,21 22-15,0-1 16,-22-21-1,44-21 79,21-1-78,0 1-1,-21-22-15,42 21 16,-21 1-16,0-22 16,-21 43-16,21-43 15,-22 43-15,22-22 16,-21 0-16,-1 22 31</inkml:trace>
  <inkml:trace contextRef="#ctx0" brushRef="#br1" timeOffset="160972">26240 12636 0,'0'-21'47,"-22"21"-31,1 0-16,-22 0 15,21 0 1,-21 0 0,-21-22-16,21 22 0,21 0 15,-21 0-15,0 0 16,0 0-16,0-22 16,21 22-16,1 0 15,-22 0-15,21 0 16,1 0-16,-1 22 0,1 0 31,-1-22-15,22 21-16,0 1 15,0-1-15,0 1 16,0-1-16,0 1 31,22-22-15,-1 0-1,1 0-15,64 0 32,-43 0-32,-21 0 15,21 0-15,-22 0 16,22 0-16,-21 0 16,-1 0-16,22-22 31,-21 22-31,-1 0 31,-21-21 0,22 21-15,21 0 31,-22 0 0,1 0-16,-1 0 31,-21 21 17,0 1-64,0-1 1,22 22 15,-22-21-31,0-1 16,21 1-16,-21 21 31,22-43-15,-22 21-16,0 1 31,22-22-31,-22 21 15,0 1 17</inkml:trace>
  <inkml:trace contextRef="#ctx0" brushRef="#br1" timeOffset="161500">26520 12765 0,'0'-21'141</inkml:trace>
  <inkml:trace contextRef="#ctx0" brushRef="#br1" timeOffset="163023">26950 12206 0,'-21'0'16,"-65"0"30,64 0-46,-21 0 16,22 0 0,-44 64 15,44-64-15,21 22-16,0-1 0,0 1 15,0-1 1,43 22 15,-22-43-31,1 0 16,-1 0-16,1 0 15,-1 0-15,22 0 32,-21 0-32,-1 0 15,1-21-15,-1-1 63,-21 1-63,0-1 15,22 22 1,-22-21 0,0-1-1,21 22-15,-21-21 16,0-1 31,0 44 0,0-1-16,0 1-31,0-1 15,0 1 1,0-1-16,0 1 16,0-1-16,0 1 15,0-1-15,0 1 16,0-1 0,22 1-1,-22-1 1,21 1 31,-21-1-32,0 1 32,0 0-16,0-1 16,0 1 47,0-1-47</inkml:trace>
  <inkml:trace contextRef="#ctx0" brushRef="#br1" timeOffset="164438">27209 11990 0,'21'0'31,"-21"43"1,0-21-17,0-1 1,0 1-16,0-1 16,0 1-16,0-1 15,0 1-15,0 21 16,0-21-16,0 21 15,22-43 1,-22 21-16,0 22 16,21-43-1,22 0 48,0-21-32,-21-22-15,-22 21-1,21 22-15,-21-21 16,22-1-16,-22 1 16,0-1-16,0 0 15,21 1 1,-21-1-1,0 1 1,-43 85 109,43-20-109,-21-23-16,21 1 15,0-1-15,0 1 16,0-1-16,0 1 16,0-1-16,0 22 15,0-21-15,0 21 16,0-22-1,0 1 1,0-1-16,0 1 16,0-1 31,0 1-16,0 0-16,0-1 17,0 1 30,0-1 16</inkml:trace>
  <inkml:trace contextRef="#ctx0" brushRef="#br1" timeOffset="165597">28134 9579 0,'22'0'47,"-1"22"-31,1-22-16,-1 21 15,-21 1-15,43 0 16,-21 42-16,21 1 0,0-1 15,22 22-15,21 44 16,0-44-16,-43 21 16,21 22-16,1-21 15,0 0-15,-44-22 0,1-43 16,-1 0-16,1 21 16,-22-42-16,0-1 15,0 1-15,0 0 16,0-1-16,0 1 15,0-1-15,0 1 0,0 21 16,-22-22-16,22 1 16,-21 64-1,21-43-15,0-22 16,0 1-16,0 21 16,0-21-16,-22-1 0,22 1 15,-21-1 1,21 1-1,0-1 17,-22-21-17</inkml:trace>
  <inkml:trace contextRef="#ctx0" brushRef="#br1" timeOffset="167168">7642 17867 0,'0'-43'16,"22"43"-1,-1-22 1,22 1-16,0 21 15,86 0 32,-107-22-47,-1 22 0,22-21 16,22-22 15,-43 43-15,-1 0-16,1 0 0,21-22 15,0 0-15,0 22 16,150-43 0,-106 43-1,-23-21-15,1-1 0,-1 22 16,-21 0 0,87-21 15,-109 21-31</inkml:trace>
  <inkml:trace contextRef="#ctx0" brushRef="#br1" timeOffset="177959">19115 14982 0,'22'0'62,"-22"22"-46,0-1-16,0 1 16,-86 107-1,64-86-15,-43 43 16,1-21-16,42-1 16,-42 22-16,42-21 15,-42 21-15,21-21 16,-44 85-1,66-128-15,-1 21 16,1 0-16,21-21 16,-22-1-16,22 1 15,-43 21 17,43-22-17,0 1 32,108-22 16,-65 0-48,22 0-15,-1 0 0,22 0 16,0 0-16,-21-22 15,344 1 1,-323 21 0,65 0-16,-1 0 0,-42 0 15,-22 0 1,43-22-16,43 1 16,-150-1-1,43 22-15,-44-21 16,1 21-1,-44 0 79</inkml:trace>
  <inkml:trace contextRef="#ctx0" brushRef="#br1" timeOffset="179503">19524 15391 0,'22'0'0,"-1"0"31,22-21-31,65-1 16,-87 22-1,22 0-15,0-21 0,0 21 16,-21-22-16,43 22 16,-44 0-1,22 43 16,-43-21-31,0-1 16,0 1 0,-43 21 15,22 0-31,-1-43 16,-21 43-16,21-21 0,1-1 15,-22 1-15,21-1 16,-42 44-1,64-44-15,-22-21 16,1 22 0,-1-22-1,1 0 32,21 21-31,21-21 46,1 0-62,-1-21 0,108-22 32,-86 21-32,22 1 15,0 21-15,-22-22 16,0 1-16,21-1 15,22-21 1,-64 43-16,-22-22 16,21 22-16,1 0 15,0-21 17,-1 21-17,1 0 16</inkml:trace>
  <inkml:trace contextRef="#ctx0" brushRef="#br1" timeOffset="180323">21117 14702 0,'-22'0'16,"1"0"-1,-130 87 16,130-66-31,-22 1 16,21 42-16,-42 1 16,42-22-16,1 43 31,-1-21-31,22-44 16,0 1-1,0-1-15,0 1 0,0-1 31,22 1-15,-1-22 0,-21 21-16,22-21 15,42 0 1,1 0-16,-22 0 16,21 0-16,-21 0 15,0 0-15,22 0 16,43-21-1,64-44 17,-151 65-32,-21-21 15,0-1 1,-43-43 31,43 44-47,-43 21 0,22 0 15,-1 0-15,-85 0 16,85 21 0,-107 44 15,107-65-31,1 22 0,-1-1 16,22 1-1</inkml:trace>
  <inkml:trace contextRef="#ctx0" brushRef="#br1" timeOffset="180830">21741 15198 0,'0'-22'62</inkml:trace>
  <inkml:trace contextRef="#ctx0" brushRef="#br1" timeOffset="181998">23162 14573 0,'-43'0'62,"0"22"-62,0-22 16,0 21 0,0 1-16,-22-22 15,-43 21 1,65 1-16,-21-1 16,21-21-16,-22 22 0,44 0 15,-22 21 1,21-43-1,22 64 17,0-42-1,22-22 0,-1 21-15,1-21-1,-22 22-15,21-1 32,1 1-32,-1-1 15,1 1-15,-22-1 16,21-21-16,-21 43 31,0-21-15,22-22-16,-1 0 47,1 0-16,64-65 0,-65 44-31,23-1 16,-23 1-16,1-1 15,21 22-15,-22 0 16,44 0-16,-22 0 16,0 0-1,0 22-15,21-1 16,-20 22-16,-23-21 16,22 21-16,0-22 15,43 87 1,-86-86-16,0-1 15,0 1-15,0-1 16,-21 22 0,-108 86 15,86-86-31,-1-43 0,23 22 16,-1 0-16,-42-1 15,42 1 1,-21-22-1,22 0-15</inkml:trace>
  <inkml:trace contextRef="#ctx0" brushRef="#br1" timeOffset="182918">23463 14875 0,'-21'0'0,"-1"-22"47,44 22-15,-22-21-32,43 21 31,-22-22-31,1 22 0,21 0 15,0-21-15,0-1 16,0 22-16,-21-21 16,150-23-1,-151 44-15,22-21 16,22-1-16,-44 22 16,22 0-16,-21 0 15,21 0-15,65 65 31,-65-22-31,0 22 0,21-22 16,-42 0-16,42 21 16,-64 1-16,0-1 15,0 23 1,0-44-16,-21-43 16,-1 43-16,1-22 15,21 1-15,-22-1 16,1 1-16,21 42 15,0-21 1,0 0-16,21 44 16,1-44-16,-1 21 15,1 44-15,43 21 32,-65-64-32,21-44 0,-21 1 15,22 21-15,-1-22 16,-21 1-16,22-1 31,-1-21 0</inkml:trace>
  <inkml:trace contextRef="#ctx0" brushRef="#br1" timeOffset="183741">24905 14315 0,'-21'0'15,"-1"22"1,1-1-16,21 1 15,-22-22-15,1 21 16,21 44-16,-43-44 16,43 44-1,-22 21 1,22-65 0,22-21-1,21 0 1,-22 0-16,1 22 15,21-22-15,-22 0 16,22 0-16,-21 0 16,21-22-16,-21 1 15,21 21-15,-22-22 16,1 22-16,-1-21 16,-21-1-16,22 1 15,-22-1-15,0 1 16,0-1-1,0 1 1,0-1 0,-22 1-16,-21-1 15,22 1 1,-1 21 0,22-22-16,-43 22 15,22 0-15,-1 0 16,0 0-16,1 0 15</inkml:trace>
  <inkml:trace contextRef="#ctx0" brushRef="#br1" timeOffset="172257">10483 16834 0,'43'0'47,"-43"-22"-47,22 0 16,0 22-16,21 0 15,-22-21-15,44-1 16,-22 22-16,0-21 0,21-1 15,-21 1-15,0 21 16,22 0-16,-43 0 16,-1 0-16,1 0 15,-1 21-15,1-21 16,-22 22-16,0-1 16,0 22-16,-22-21 15,22 0 1,-21-1-16,-1 22 15,1-21-15,-1-1 16,0 1-16,22-1 0,-21 1 16,-1-1-16,22 1 15,-21-1-15,21 1 16,-22-22 0,1 21-1,42-21 32,1-21-16,21-1-31,0 1 16,0 21 0,-21-22-16,42 22 15,-21 0-15,0 0 16,129 0-1,-128 0-15,-1 43 16,0-43-16,-43 43 16,43-43-16,-43 22 15,0-1-15,0 1 16,0-1-16,0 1 0,-22 21 16,1-21-1,-1 21-15,1 0 16,-1-22-1,-279 87 173</inkml:trace>
  <inkml:trace contextRef="#ctx0" brushRef="#br1" timeOffset="173549">12937 16812 0,'0'-22'15,"22"1"1,-22-1-1,21-21-15,1 22 16,-1-22-16,-21 0 16,0 0-16,22 0 15,-22-22-15,21 22 16,-21-22-16,0 1 0,0 21 16,0 0-1,0 0-15,0 21 0,-21 1 16,-22 21-16,21 0 15,1 0-15,-44 21 16,22-21-16,-21 43 0,21 0 16,-22 0-16,22 0 15,21 0-15,1 0 16,-1-43-16,22 44 16,-21-1-16,-1-22 15,22 1 32,22-22-47,-1 21 31,22-21-15,0 0-16,1 0 16,-23-21-1,22-1-15,-21 22 16,21-21-16,0-1 15,-22 1-15,22-1 0,-21 22 16,-1-22-16,1 22 16,-22-21-16,43 21 15,-22 0 1,1 0 31,-22 21-16,0 1-15,0 0-1,0-1-15,0 1 16,0 21-16,0 0 16,0 0-16,0-22 15,-22 22-15,22 0 0,0 0 16,0 0-16,0 1 15,0-1 1,0-22-16,0 1 16,0-1-16,0 1 0,0-1 15,0 1 1,-21-22-16,21 21 31,-22-21 0,22 22-31,0-1 16,0 1 31,0-1-31,0 22 15,0-21 0</inkml:trace>
  <inkml:trace contextRef="#ctx0" brushRef="#br1" timeOffset="174032">13971 16554 0,'0'21'15,"-22"1"1,0-22 0,22 21-1,-21-21 1,21 22-1</inkml:trace>
  <inkml:trace contextRef="#ctx0" brushRef="#br1" timeOffset="175021">14659 15779 0,'22'0'0,"-1"0"16,1 0-16,21 0 16,22 0-16,-1 0 15,1-22-15,21 22 16,21-21-16,-42 21 15,0 0-15,-1 21 0,-21-21 16,0 0-16,22 22 31,-65-1 1,-22-21-32,1 22 15,-1-1-15,1 1 0,-22-1 16,21 1-16,-21 21 15,0-22-15,22-21 16,-23 44-16,23-23 0,-1-21 16,22 22-16,-21-22 15,21 21-15,21-21 63,1 0-63,-1 0 15,23 0-15,20-21 16,1 21-16,-22 0 16,43 0-16,-22 0 15,1 0-15,-22 21 0,22 1 16,-44-1-16,22 1 16,-21-22-16,-1 21 15,-21 1-15,0-1 16,0 1-1,0-1-15,-21 1 16,-1-1 0,22 1-1,-43 21-15,22-22 16,-22 1-16,21 0 16,1-1-16,-44 1 0,43-1 15,1 1-15,-1-22 16,1 21-1,-1-21-15,1 0 16</inkml:trace>
  <inkml:trace contextRef="#ctx0" brushRef="#br1" timeOffset="176239">16833 15198 0,'-43'0'47,"22"21"-47,-1 22 15,-107 86 16,65-86-31,42 22 0,-43-22 0,44 22 16,-22-22-16,21-22 16,1 22-16,-1 0 15,1-21-15,-1 21 16,22-22 0,-21 1-16,21-1 15,21 1 16,1-22-31,21 21 16,-22-21 0,44 22-16,-44-1 15,44-21-15,0 0 16,-1 0-16,1 0 16,-1 0-16,-21 0 15,0 0-15,22-21 0,-22 21 16,0-22-16,-21 1 15,21-22-15,-22 21 16,1 1-16,-1 21 16,-21-22-16,22 1 15,-22-1-15,0 1 16,0-1 0,0 1-16,-22 21 15,22-22-15,-21 22 16,-1 0-16,1 0 15,-1 0-15,22-21 16,-43 21-16,22 0 0,-1 0 16,1 0-16,-22 0 15,21 0-15,0 21 16,1 1-16,-1-22 16,-21 21-16,22 1 0,-1-1 15,-21 1-15,22-22 16,-1 0-16,-42 43 47,42-43-32,22 21-15,-21-21 32,21 22-17,-22-1 1,22 1-16,-21-22 0,21 21 15</inkml:trace>
  <inkml:trace contextRef="#ctx0" brushRef="#br1" timeOffset="185495">11258 16080 0,'22'0'79,"-1"0"-64,1 0-15,-1-21 16,44 21-16,0-22 15,-1-21-15,1 43 16,21-43-16,21 0 16,-20 0-16,42 0 0,21 0 15,1-22-15,43 22 16,-22 22-16,22-22 16,-22 21-16,43-21 15,-21 21-15,21 1 16,-43-1-16,1 22 0,-23 0 15,1 0-15,-22 0 16,22-21-16,-1-1 16,1 1-16,0-22 15,21 0-15,-21-22 16,-44 1-16,1 21 0,-43 21 16,-22 0-16,21 1 15,-21 21-15,0 0 16,0 0-16,-21 0 15,-1 0-15,1 0 16,-1 0 0,1 0 31</inkml:trace>
  <inkml:trace contextRef="#ctx0" brushRef="#br1" timeOffset="188475">14358 15499 0,'-22'0'79,"22"21"-64,-21-21 16,-1 0-15,1 0 0,21-21-1,-22-1-15,1 1 16,-22-1-16,0-64 16,-22 22-16,44-1 15,-44-21-15,22-43 16,0-22-16,21-21 0,1-22 15,-1 1-15,22-23 16,0-42-16,0-22 16,22-21-16,-1 21 15,22 0-15,1-43 16,42-86-16,21 43 0,195-473 16,-87 451-1,43-64-15,87-21 16,236-151-16,-43 150 15,-43 87-15,-21 42 0,-65 65 16,-65 43-16,0 44 16,-107 42-16,-43 43 15,-65 22-15,-21 22 16,-44-1-16,-21 65 16,-21-43-16,-1 43 0,-42-86 250,-22 0-250,0-65 15,21-64-15,1-43 16,21-1-16,0-20 15,0-44-15,43-43 16,43-22-16,21-64 16,1-237-16,-43 302 0,21 150 15,-22 0-15,44-64 16,-44 64-16,-20 65 16,-23 43-16,-21 64 15,0 22-15,0 22 0,-21 21 16,-1 0-16,0 0 15,-42 21-15,42 1 16,1-1-16,-22 1 16,21-1-16,1-21 15,21 22-15,-22-1 16,1 23 0,21-23 15,0 1-31,0-1 15,0 1 48,21-22 171,1-22-187,-1 22 0,1 0-31,-1-21 15,-21-1 31,0 1 32,22 21-31,-1 0-63,-21-22 15,22 22-15,-1 0 47,1 0-16,-22-22-15,0 1-16,21 21 16,-21-22-1,22 22 1,-22-21-16,22 21 31,-1-22-15,-21 1-16,22 21 15,-1 0 1,1 0 0,-1 0-1,1 21 1,-1 1 15,1-22-31,-22 21 16,21-21-1,-21 22-15,0-1 32,0 1-1,0 0-15,0-1 30,-43 1 64,0-22-95,22 0 1,-1 0-16,1 0 16,-22 0-16,21 0 0,-21 0 15,21 0 17</inkml:trace>
  <inkml:trace contextRef="#ctx0" brushRef="#br1" timeOffset="190818">14509 14767 0,'-22'43'16,"1"-43"15,21 22-31,-22-22 16,22 21-16,0 1 15,-21-1-15,-1 1 16,22-1 0,-21 1-16,21-1 15,-22-21-15,22 22 16,-22-22-16,22 21 15,0 1-15,-43-22 32,43 21-32,-21-21 31,21 22 0,-22-22-31,1 21 0,-1-21 31,22 22-31,-21-22 16,-1 0-16,1 22 16,-1-22-16,22 21 15,-21-21-15,-1 0 16,1 22-16,-22-22 16,21 0-16,1 0 15,-44 0-15,43 0 0,-21 0 16,0 0-16,0 0 15,-21 0-15,-1 0 16,1-22-16,-1 22 16,-21 0-16,21 0 15,1 0-15,-1 0 0,1 0 16,-1 0-16,0 22 16,1-22-16,21 0 15,0 0-15,21 0 16,1 0-16,-1 0 0,1 0 15,21 21 1,0 1 93,21-22-93,1 0-16,-22-22 16,21 22-16,1-21 15,-1-1-15,44-21 16,-44 21-16,22-21 16,0 43-16,22-43 15,-22 22-15,0-22 16,0 21-16,65-21 15,-65 43 1,0-21-16,-22 21 16,1-22-16,-1 22 15,1 0 1,0 0-16,-1-21 16,1 21-1,-1 0 1,1 0-16,21-22 15,-22 22 1,22 0-16,-21-21 16,-1 21-16,1-22 15,-22 1 1,21 21 0,1-22 15,-1 22-16,22 0-15,1 0 16,-1-22-16,0 1 0,0-1 16,21 22-16,1-21 15,-1 21-15,-21 0 16,1 0-16,-23-22 16,22 22-16,-21 0 15,-1 0-15,1 0 16,-1 0-16,1-21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29:50.71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8833 181 0,'-22'0'15,"-1"0"1,1 0-16,0 0 16,-1 0-16,23 23 0,-45-1 15,0 1 1,23-23-16,22 22 16,-23 1-16,1-23 15,22 22-15,-23-22 16,23 23-16,-22-1 0,-1 0 15,1 23 1,22-22 0,0 22-1,0-23 1,-23-22 0,23 23-16,0-1 46,23-22-30,-1 0-16,1 0 16,-1 0-16,1 0 15,-1 0-15,1 0 16,44 0-16,-22 0 16,0 0-16,0 23 0,0-23 15,0 0-15,22 0 16,-44 0-16,22 0 15,-23 0-15,1 22 16,-1-22-16,1 23 16,-1-23-1,1-23 17,-1 23-17,1 0 48</inkml:trace>
  <inkml:trace contextRef="#ctx0" brushRef="#br0" timeOffset="1237">9328 271 0,'-45'0'47,"45"23"-31,0-1-1,-22-22 1,22 23-16,0-1 16,0 0-16,0 1 31,0-1-15,0 1-16,0-1 31,44 1 0,1-23-15,-22 0-1,-1 22-15,1-22 16,22 0-16,0 0 16,0 0-16,-23 0 15,1 0-15,-1 0 16,1 0-16,-1 0 15,23 0-15,-45-22 0,23 22 16,-1 0 0,-22-23-1,0 1 1,0-1 0,0 1-1,0-1 32,0-21-31,-22 44-16,-1-23 15,1 1 1,-1-1-16,-44 23 47,44 0-47,1 0 0,-1 0 15,1 0 1,-1 0-16,1 0 16,-1 0-1,1 0 1,-1 0-16,1 0 31,-1 0 0</inkml:trace>
  <inkml:trace contextRef="#ctx0" brushRef="#br0" timeOffset="2581">10070 114 0,'-23'0'16,"1"0"15,-1 0-16,1 0 1,-1 0 0,1 22-1,22 23 1,-23-22-16,1-1 16,22 1-16,-23-1 15,23 1-15,0-1 16,0 1-1,23-1 17,-1-22-17,-22 22-15,23-22 16,-1 0 0,1 0-16,-1-22 15,23 22-15,-22 0 16,22 0-16,0-22 15,0 22 1,-23 0 0,1 0-1,-23 22 1,0 0 31,0 1-16,0-1-15,-23-22-16,-22 23 31,45-1-31,-45-22 16,45 23-16,-22-23 0,-23 22 15,22 1 1,1-23-16,-1 0 15,23 22-15,-22-22 16,-1 0-16,23 23 16,-22-23-16,22 22 15,-23-22-15,1 0 16,-1 0 0,1 0-1,-1 0 1</inkml:trace>
  <inkml:trace contextRef="#ctx0" brushRef="#br0" timeOffset="3977">10991 69 0,'-22'0'16,"-1"0"-1,1-23-15,-1 23 16,1 0-16,-23 0 0,0 0 16,23 0-16,-1 0 15,-44 0-15,44 45 16,1-45-16,-46 23 16,46-1-16,-1 1 15,-22 44 1,45-44-16,-22-1 15,22 1-15,0-1 16,0 1 0,0-1-16,22-22 15,1 22 1,-1-22 0,-22 23-16,0-1 15,23-22 1,-23 23-16,22-23 15,1 0-15,-1 0 32,23 0-17,-22 0 1,44 0-16,-22 0 0,0 0 16,45 0-16,-23 0 15,46 0-15,-23-23 16,-23 1-16,45 22 15,-67-23-15,0 23 16,0-22-16,0 0 0,-22-1 16,-1 1-16,1-1 15,-1 1-15,-22-1 16,23 23 0,-23-22-1,0-1-15,0 1 16,0-1-1,0-22 1,0 23 0,0-1-1,0 1 1,-23 22 0,1 0-16,-23-23 15,22 23 1,-22 0-1,-157 0 17,180 23-32,-23-23 15,0 0-15,22 22 16,-22-22-16,23 23 16,-1-23-16,1 0 15,-1 0 1,1 0-1,-1 0 1,23 22-16,-22-22 16,-1 0-1,1 0 1,-1 0 0,1 0-16,-23 23 15,23-23 16</inkml:trace>
  <inkml:trace contextRef="#ctx0" brushRef="#br0" timeOffset="5589">10497 316 0,'22'0'94,"1"0"-79,22-22-15,-23 22 16,1 0-16,22-23 16,22 1-16,-22-1 15,-22 23-15,21 0 0,1-22 16,23 22-16,-46-23 15,1 23-15,22 0 16,-23 0-16,1 0 16,-1-22-16,23 22 15,-22 0 1,-1-23 0,1 23 15,-1 0 0,1 0-15,-1 0 15,0-22 63,1-1 62</inkml:trace>
  <inkml:trace contextRef="#ctx0" brushRef="#br0" timeOffset="8034">8384 1867 0,'22'0'156,"1"0"-156,-1 0 16,23 0-16,-22-22 16,-1 22-16,1-23 15,22 23-15,-23 0 0,1-22 16,-1 22-16,1 0 15,-1 0-15,1 0 32,-1 0 15,0 0-16,-22-23 31</inkml:trace>
  <inkml:trace contextRef="#ctx0" brushRef="#br0" timeOffset="9542">8991 1890 0,'0'-23'94,"22"1"-94,1-23 15,-1 22 1,1-22-16,-1 23 15,-22-1 1,23-22-16,-1 45 16,-22-22-16,0-1 15,0 1 1,0-1 0,0 1 15,0-1-31,0 1 15,0-1 1,0 1-16,-22 22 0,22-45 16,-23 45-16,23-22 15,0-1-15,-45 1 16,23 22 0,22-23-16,-23 23 0,1 0 15,-1 0 1,1 0-1,-23 23 1,45-1-16,-23 1 16,1-23-16,22 44 0,0-21 31,67-23 16,-44 0-32,-1 0-15,23 0 0,23 0 16,-23 0-16,45 0 16,-23 0-16,-22 0 15,22 0-15,1 0 16,-46 0-16,46 0 0,-23 22 16,0 1-1,-23-23 1,-22 22-16,0 1 31,0-1 0,0 1-15,-45-1 31,23 1-32,22-1 1,-45 1 0,22-1-16,1-22 15,-1 23-15,1-1 16,-1-22-16,1 23 16,-1-23-16,1 0 15,-1 22-15,1 1 16,-1-23-16,1 0 31,0 0 0</inkml:trace>
  <inkml:trace contextRef="#ctx0" brushRef="#br0" timeOffset="10539">9800 1260 0,'22'0'31,"-22"23"109,0-1-140,0 1 16,23-23 0,-1 22-1,1 23 1,-1-45 0,1 0-16,22 0 15,-23 22-15,1 1 0,22-23 16,-23 22-16,1-22 15,-1 23 1</inkml:trace>
  <inkml:trace contextRef="#ctx0" brushRef="#br0" timeOffset="11256">9530 1193 0,'0'-23'47,"23"1"-15,-1 22 61</inkml:trace>
  <inkml:trace contextRef="#ctx0" brushRef="#br0" timeOffset="12959">10047 1215 0,'45'0'31,"-22"0"-15,-1 0 0,23 23-16,0-1 15,-45 1-15,23-1 16,-1-22 0,1 23-16,-1-1 31,-22 1 0,22-23 32,-22 22-32,-67-44 63,67-1-79,-22 23-15,-1-22 16,1 22-1,22-45-15,-23 45 16,23-23-16,-22 23 16,22-22-16,-23-1 0,23 1 47,0-23-16,23 45 16,-23-23-32,22 23 1,1-22-16,-1 22 16,1 0-1,-23-23-15,22 23 16,1 0-1,-1 0 1,0 0-16,1 0 16,-1 0-1,1 0 1,-1 0-16,1 0 16,-1 0-1,1 0-15,-1 23 0,23-23 16,-22 0-1,-1 0-15,1 22 16,-1-22 0,1 23-16,-1-23 15,-22 22 48,0 1 31</inkml:trace>
  <inkml:trace contextRef="#ctx0" brushRef="#br0" timeOffset="14436">11014 856 0,'-23'0'16,"1"0"0,-1-23 15,1 23-16,-1 0-15,1 0 32,22 23-32,-23-1 15,1 0-15,22 23 16,0-22 0,0 44-16,0-44 0,0-1 15,0 1-15,0-1 16,0 1-16,0-1 15,0 1 1,0-1-16,0 1 16,22-23-1,1 0 1,-1 0 0,1 22-16,-1-22 15,23 0-15,-22 0 0,44 0 16,1 0-16,-1 0 15,-22 0-15,0 0 16,22-22 0,-44-1-16,157-22 31,-180 23-31,22-1 0,23 1 16,-22-1-16,22-22 15,-45 23-15,22-1 16,1 1-16,-1-1 15,-22 1-15,23-1 0,-1 23 16,-22-22-16,0 0 16,0-1-1,0 1 1,-22-1 15,22 1-15,-23 22-1,1 0-15,22-23 16,-23 1-16,1 22 16,-1 0-16,1-23 15,-1 23-15,1 0 16,-23 0 0,22 0-16,1 0 15,-23 0-15,22 0 0,1 0 16,-1 0-16,-22 0 15,0 0-15,23 0 16,0 0-16,-1 0 16,1 0-16,-1 0 15,1 0 1,-1 0 0,1 0-1,-1 0 16,1 0 1,-1 0-1,1 0-15</inkml:trace>
  <inkml:trace contextRef="#ctx0" brushRef="#br0" timeOffset="15776">10879 1035 0,'22'0'31,"1"0"-16,-1 0 1,-22-22 0,23 22-16,-1-23 15,1 23-15,-1-22 0,23 22 16,-22-45-16,44 45 16,-22-23-16,-22 23 15,44-22-15,-22 0 16,22 22-16,-44-23 15,-1 23-15,23-22 0,-22 22 32,-1 0-32,1 0 0,-23-23 15,22 1-15,-22-1 32,45 23-1,-22 0 16</inkml:trace>
  <inkml:trace contextRef="#ctx0" brushRef="#br0" timeOffset="-25801">1753 1013 0,'0'22'125,"-23"-22"-110,1 0 1,-1 23 15,1-23-15,0 22-1,-1-22-15,1 23 0,-1-1 16,1 1-16,-1 22 16,1-45-16,-1 22 15,1 1-15,22-1 16,-23-22-16,23 23 0,0-1 15,0 1 64,0-1-64,0 1-15,0 21 16,0-21-1,23 22-15,-1 0 16,-22 0-16,23 0 16,-1 0-16,1 0 0,-23 0 15,22 22-15,1-44 16,-1 22-16,1-1 16,-1-44-16,23 23 15,-23-23 1,1 0-16,-1 0 0,1 0 31,-1 0-15,1 0 15,-1-23 0,1 23 0,-23-22-15,22 0 31,-22-1-31,23 23-16,-1-22 15,-22-1 16,23 23-31,-23-22 16,22-1 15</inkml:trace>
  <inkml:trace contextRef="#ctx0" brushRef="#br0" timeOffset="-24343">2292 1350 0,'0'45'16,"0"-23"0,-22 1-16,22-1 15,0 1-15,0-1 0,0 1 16,0-1-16,-23 1 16,23-1-16,0 1 15,0-1-15,0 1 31,0-1-31,23-22 16,-23 23 15,22-23 1,1 0-17,-1 0 1,23 0-1,-22 0-15,-1 0 16,23 0-16,-22 0 16,-1 0-16,1 0 0,22 0 15,-23 0-15,1 0 16,-1-23-16,1 23 16,-1 0-16,-22-22 15,22 22-15,-22-23 16,0 1-16,23 22 15,-23-23-15,22 23 16,-22-22 0,0-1-16,0 1 15,0-1-15,0 1 16,0-1-16,-22 23 16,22-22-1,-23 22 1,23-23-16,-44 23 15,21 0 1,1 0 15,-1 0-15,1 0-16,-1 0 16,1 0-1,-1 0 1,1 0-1,-1 0 1,1 0 0,-1 0 31,1 0-16,-1 0 16</inkml:trace>
  <inkml:trace contextRef="#ctx0" brushRef="#br0" timeOffset="-22934">3192 1080 0,'-23'23'15,"1"-1"1,22 1-16,-23 22 16,1-23-16,22 1 15,-23 89 1,23-89-1,0-1-15,0 0 16,0 1-16,23-23 31,-1 0 1,1 0-32,-1 0 15,1-23 16,-1 23-15,0 0-16,1 0 16,-1-22-1,1 22 1,-1 0-16,1 0 16,-1 0-1,1 0 1,-1 22 15,-22 1-31,23-23 16,-23 22-16,0 1 15,0-1 1,0 1 0,0-1 15,0 1-31,-23-1 15,1 1 1,-1-1 15,1 1-31,22-1 16,-23-22-16,1 23 16,22-1-16,-23-22 15,23 23 1,-22-23-1,-1 0 17,23 22-32,-22-22 15,0 0 17</inkml:trace>
  <inkml:trace contextRef="#ctx0" brushRef="#br0" timeOffset="-21873">3776 766 0,'0'22'15,"-23"-22"1,23 45-16,0-22 15,-22-23 1,22 22-16,0 0 16,0 1-16,0-1 0,0 1 15,0-1 1,0 1-16,0-1 16,0 1-1,0-1 1,0 1 15,0-1-15,22-22-16,-22 23 15,0-1-15,68 23 0,-23-22 16,-23 22-16,46 0 16,-1 0-16,-22-1 15,0-21-15,23-1 16,-46 23-16,23-45 15,0 23-15,-23-1 0,1-22 16,-1 0-16,1 0 16,-1 0 62,-22-22-31</inkml:trace>
  <inkml:trace contextRef="#ctx0" brushRef="#br0" timeOffset="-21023">4158 1193 0,'23'0'47,"-1"0"-16,0 0-31,1 0 0,-1 0 16,23 0 0,-22 0-16,-1 0 15,1 0-15,-1 0 16,1 0-16,-1 0 16,1 0-16,-1 0 0,1 0 15,-1 0 1,1 0-16,-1 0 47</inkml:trace>
  <inkml:trace contextRef="#ctx0" brushRef="#br0" timeOffset="-18964">5170 631 0,'-23'0'15,"1"0"1,-1 0-1,1 22-15,-1-22 16,23 23-16,-22-23 16,-1 22-1,1 1-15,-1-1 16,23 1 0,-22 22-1,22-23 1,0 1-1,0-1-15,0 0 16,0 1 0,-23-23-1,23 45 32,0-23-47,23-22 47,-23 23-31,22-23-16,23 0 15,-22 0-15,-1 0 16,23 0-16,23 22 16,-46-22-16,23 23 15,-23-23-15,23 0 16,23 0-16,-46 0 15,1-23-15,22 23 0,-23-22 16,1 22 0,-23-23-16,22 1 15,-22-23-15,23 45 16,-23-23-16,22-21 16,-22 21-1,23 23-15,-23-22 16,0-1-1,0 1 1,0-1 0,0 1-1,-23-1 1,1 1 0,-1 22-1,23-23-15,-45 1 16,23 22-1,-1 0-15,1-23 16,-1 23-16,1 0 16,-1 0-16,1 0 15,-1 0 1,1 0-16,-1 0 0,23 23 16,-22-1-16,-45 1 46,67-1-46,-45-22 0,22 0 16,23 23 0,0-1-16,-45-22 15,45 23 1,-22-23-16,22 22 31,-23-22-31,23 45 16,0-22-1,0 21 1,0-21 0,0-1-1,0 1 1,0-1 15,23-22 0,-1 0 1,1 0-17,-1-22-15,23 22 16,-45-23 0,23 23-16,-1-22 15,1-1-15,-23 1 16,44 0-16,-44-1 15,45 23-15,-45-22 0,23-1 16,-1 23 15,-22-22 1,23-1-17,-1 23-15,1 0 63,-1 0-16,1 0 31,-1 23-16</inkml:trace>
  <inkml:trace contextRef="#ctx0" brushRef="#br0" timeOffset="-17712">5462 383 0,'22'0'16,"1"0"-1,-1 0-15,23 0 16,-45 23-1,23-23-15,-1 22 16,1-22-16,-23 23 0,22-1 16,1 1-1,-1-1-15,1 1 16,-23-1 0,22-22-16,0 23 15,1-1-15,22 1 16,0-1-16,0 23 15,0-22-15,22 22 16,1 0-16,-23-23 16,0 23-16,22 0 15,-22 0-15,-23 0 0,46-23 16,-46 1-16,23 22 16,-45-23-16,23 23 15,-1 0-15,-22-22 16,0-1-16,0 1 15,-22-23 17,-1 22-17,23 1 1,-22-23 0,22 22-1,-23-22 1,1 0 31,-1 0-47,23 23 31</inkml:trace>
  <inkml:trace contextRef="#ctx0" brushRef="#br0" timeOffset="-16792">6855 743 0,'23'0'94,"22"-22"-78,-23 22-1,1-23 1,-1 23-16,1-22 0,-1-1 16,23 23-16,-22 0 15,44-22-15,-22 22 16,0-23-16,22 23 16,-22 0-16,23-22 15,-23 22-15,-23 0 0,23 0 16,0-23-16,-22 23 15,-1 0 1,1 0-16,-46 0 109</inkml:trace>
  <inkml:trace contextRef="#ctx0" brushRef="#br0" timeOffset="-15661">7035 1035 0,'23'0'125,"-1"0"-110,1-22-15,-1 22 16,1 0 0,111-90 30,-111 90-46,-1 0 16,1 0-16,-1 0 16,1 0-1,22 0 1,-23 0 0,23 0-16,-22 0 0,-1 0 15,23 0-15,-22 0 16,-1 0-16,1-23 15,44 23-15,-44 0 16,-1 0 0,0-22 15,1 22 0,-23-22 32,22-1 15</inkml:trace>
  <inkml:trace contextRef="#ctx0" brushRef="#br0" timeOffset="-13478">1685 4160 0,'0'-23'47,"23"1"-32,-23-1-15,22-22 16,1 0-1,-1 23-15,23-23 16,-22 0-16,-1 23 16,1-68-16,22 45 0,-23 0 15,1-23-15,44-67 16,46-112 15,-91 202-15,-22 23-16,22-1 15,-22-22-15,0 23 0,0-1 16,-22 23 31,0 0-16,-23 23-15,22-1-1,-22 23 1,45 0-16,-45-22 0,45 22 16,-45 0-16,45-23 15,-22 1-15,22 22 16,-23-23 0,23 0-16,23-22 31,-1 0-16,1 0 17,-1 0-32,1 0 15,-1 0 1,1 0-16,-1 0 16,1 0-16,22 0 15,-23 0-15,45 0 16,1 0-16,-1 0 0,-112 0 0,68 0 0,22 0 15,22 0-15,1 0 16,-1 0-16,23 23 16,22-1-16,-44 1 0,-23-1 15,-23 23-15,23-22 16,-22-1-16,-1-22 16,-22 23-16,0-1 15,23 1 1,-23-1-1,0 1 1,-23-1 0,23 1-1,-45-1 1,45 1 0,-22-23-16,22 22 15,-23-22-15,1 23 16,-1-1-1,1-22-15,-1 0 16,1 23-16,-1-23 16,1 0-1,22 22 1,-23-22-16,1 0 16,-1 0-16,1 22 15,0-22-15,-1 0 31,1 0-15,-1 0 0,1 0 15,22-22-15,0 0 15,0-1-16,0 1 1,22 22-16,-22-23 31,23 23-15</inkml:trace>
  <inkml:trace contextRef="#ctx0" brushRef="#br0" timeOffset="-12652">3079 3283 0,'23'23'63,"-1"-1"-32,1 1-15,-23-1-1,22 1 1,-22-1 0,23-22-1,-1 67 17,0-44-1,1-1 31,-23 1-15</inkml:trace>
  <inkml:trace contextRef="#ctx0" brushRef="#br0" timeOffset="-11763">2877 3036 0,'0'-23'31,"0"1"-15,0-1 0</inkml:trace>
  <inkml:trace contextRef="#ctx0" brushRef="#br0" timeOffset="-10275">3259 3193 0,'45'0'62,"-23"0"-30,23 0-1,-45 23-31,23-1 15,22-22-15,-23 0 16,23 45-16,0-45 0,0 23 16,0-1-16,-22 1 15,44-1-15,-67 1 16,22-1-16,1-22 16,-1 22-16,-22 1 62,-22-23-46,-1 0 15,23-23 0,-22 23-15,-1-22-1,1 22-15,22-22 16,-22 22-16,-1-23 16,1 1-16,-1-1 15,1 23 1,22-22-16,0-1 16,-23 23-16,1 0 15,22-22 1,0-1 31,0 1 0,0-1-32,22 23 1,-22-22-1,23 22-15,-1 0 16,1-23 0,-1 23-16,23-22 15,0 22 1,-23 0-16,1 22 16,-1-22-16,-22 23 15,23-23-15,-1 0 16,1 22-16,-23 1 15,22-23 1,1 22 31,-23 1-31,22-1 15,1 1-16,-23-1 1,22-22-16,1 23 16,-1-1-16,1-22 15,-23 23 1,22-23 0,-22 22-16,23-22 46</inkml:trace>
  <inkml:trace contextRef="#ctx0" brushRef="#br0" timeOffset="-9355">4046 2474 0,'0'22'16,"0"1"-1,0-1 1,0 23-16,0-22 16,0-1-16,0 1 15,0-1-15,0 1 16,0 22-16,0-23 15,67 46 1,-44-46-16,-1 1 16,1-1-16,21 0 15,1 1-15,0-1 16,0 1-16,45 22 16,-22-45-16,-23 22 15,0-22-15,22 45 0,-22-22 16,22-1-16,-22-22 15,0 0-15,-22 0 16,22 0-16,-23 0 16,1 0-16,-1 0 31,1-22 0</inkml:trace>
  <inkml:trace contextRef="#ctx0" brushRef="#br0" timeOffset="-8574">4585 2879 0,'0'-23'16,"23"1"15,-1 22-15,1 0-1,-1-23-15,1 23 16,21-22-16,-21 22 16,-1 0-16,23 0 0,-22-23 15,-1 23-15,23-22 16,-22 22 31</inkml:trace>
  <inkml:trace contextRef="#ctx0" brushRef="#br0" timeOffset="-7175">5484 2182 0,'-22'45'0,"22"-23"16,-23 1-16,1-1 15,22 1-15,0 22 16,-23-23-16,1 1 16,22-1-16,0 0 15,-23-22-15,23 23 31,0-1-31,0 1 32,23-23-17,-1 0 1,-22 22-16,23-22 16,22 23-16,-23-23 15,23 0-15,0 22 16,45-22-16,-22 0 0,21 0 15,24 0-15,-23-22 16,0 22-16,-23-23 16,23 1-16,-23-1 15,-22 1-15,-22 22 16,22-45-16,0 45 0,-45-22 16,22-1-16,1 1 15,-23-1-15,0 1 16,0-1-16,0 1 31,-23 22-31,23-23 0,-22 23 16,-1-22-1,1 22 1,-1 0 0,1-23-1,-23 23-15,22 0 16,1 0-16,-1 0 15,1 0-15,-23-22 16,0 22-16,23 0 16,-1 0-16,-22 0 0,23 0 15,-46 0-15,46 0 16,-23 0-16,22 0 16,-22 0-16,0 0 15,0 0-15,1 0 16,21 0-16,-22 0 0,23 0 15,-23 0-15,-45 22 16,-90 46 15,157-46-15,1-22-16,-1 0 0,1 0 16,0 0-16,22 23 15,-23-23-15,23 22 16,0 1-1,-22-23 1,44 0 109,1 0-78,-1 0-31,0 0 15</inkml:trace>
  <inkml:trace contextRef="#ctx0" brushRef="#br0" timeOffset="-6037">5462 2474 0,'22'0'15,"1"0"32,44-45-16,-22 23-15,-22 22 0,-1 0-16,-22-23 15,23 1-15,22-1 16,-23 23 0,0-22-1,23 22 1,-45-23-1,23 1-15,-1 22 32,1 0-17,-23-23-15,22 23 16,1-22 0,22 22-16,-23-23 15,1 1-15,22 22 16,22-23-16,-44 23 15,-1 0-15,45-22 16,-67-1-16,23 23 16,-1 0-1</inkml:trace>
  <inkml:trace contextRef="#ctx0" brushRef="#br0" timeOffset="-5110">6001 1845 0,'23'0'0,"44"0"0,-44 0 16,22 0-16,-23 0 15,23 0-15,22 0 16,-22 0-16,0 0 16,23 0-16,22 22 15,-23 1-15,1-23 0,44 44 16,-67-21-16,22 22 15,1-45-15,-23 45 16,-23-23-16,23 1 16,-22-1-16,67 46 31,-68-23-31,1-45 0,-1 45 16,0-23-16,-22 1 15,45-1-15,-45 1 16,0-1-16,23 1 0,-23-1 15,22 0 1,-22 1 0,0-1-16,0 1 15,-22-1 1,-1-22 46</inkml:trace>
  <inkml:trace contextRef="#ctx0" brushRef="#br0" timeOffset="-4295">7597 1822 0,'23'0'62,"-1"0"-46,1 0-16,-1 0 0,-22-22 15,45 22-15,-22 0 16,-1 0-16,0-23 16,23 23-1,-22 0 1,-23-22-16,22-1 0,1 23 16,-1 0-1,1 0 16,-1 0 16,-22-22 0</inkml:trace>
  <inkml:trace contextRef="#ctx0" brushRef="#br0" timeOffset="-2175">7799 2002 0,'23'0'109,"-23"-23"-78,22 23-31,1 0 32,-23-22-17,22 22-15,1 0 0,-1 0 31,-22-23-31,23 1 16,-46 22 109,1 22-109,-1-22-16,1 0 15,22 23-15,-45-23 16,22 0 0,1 0-16,0 0 31,-1 0-16,23 22-15,23-22 141,-46 0-32,1 0-93,-1 0 0,1 23-16,-1-1 15,1-22 1,22 23-16,-23-23 0,1 0 16,-1 0-1,23 22-15,-22-22 16,-1 0-1,1 0-15,22 23 16,-23-23-16,46 0 172,44-23-141,-44 1 0,-1 22-31,1 0 0,-1-23 16,1 23 0,-1-22-16,1 22 15,-1 0 1,1 0 0,-1 0-1,0 0-15,1-23 47,-1 23-31,1 0 15,-1 0-15,1 0 30,-23-22-46,22 22 63,1 0 15,-1-23-31,-22 1-31</inkml:trace>
  <inkml:trace contextRef="#ctx0" brushRef="#br0" timeOffset="23145">2967 5306 0,'0'-22'31,"-23"22"94,1 0-125,-23 22 16,22 1 0,1-1-16,-1 23 15,-22-22-15,23 21 16,-1-21-16,23-1 0,-22 1 15,0-1-15,22 1 16,0-1 0,0 1-1,0-1 1,0 1 31,22-23-16,0 0 0,1 22 1,-1-22-17,1 0 1,-1 0-1,1 0 1,-1 0 0,1 0-16,-1 0 15,1 0-15,-1 0 32,1 0-32,-1 0 15,1 0 1,-1 0-1,1 0 17,-1 0-17,1 0 17,-23-22-17,22 22 48,23-23-16,-22 1-32,-1 22-15,0 0 16,23 0-16,45-45 31,-45 45-31,-22 0 16,-1 0-16,1-23 15,-1 23-15,-22-22 0,23 22 16,-1 0 31</inkml:trace>
  <inkml:trace contextRef="#ctx0" brushRef="#br0" timeOffset="24390">3731 5149 0,'-23'0'47,"1"22"-47,22 1 15,-45 22-15,45-23 16,-22 1-1,22-1-15,0 1 16,-23-1 0,23 1-16,23-23 78,-1 0-78,1 0 15,-1 0-15,23 22 16,-23-22 0,46 23-16,-46-23 15,23 0-15,-22 0 16,44 0-16,-44 0 0,-1 0 16,1 0-16,22 0 15,-23 0-15,1 0 16,-1 0-1,-22-23 1,0 1 0,0-1-1,0-22 32,-22 45-47,22-22 16,-23 22-16,1-23 31,-1 1-15,1-1-1,-1 23-15,1-22 16,-1-1 0,1 23-1,-1 0-15,1 0 31,-1-22-15,1 22 15,-1 0-31,23-23 16,-22 23 0,-1 0 15,1 0 31</inkml:trace>
  <inkml:trace contextRef="#ctx0" brushRef="#br0" timeOffset="26075">4473 4677 0,'0'22'15,"-23"-22"1,1 0 0,-1 23 15,23-1-16,-22-22-15,-1 23 32,23-1-32,0 1 15,-22-23 1,-1 22-16,23 1 0,-22-1 16,22 1-16,0-1 15,-23 1-15,1-1 16,22 0-16,0 1 15,0-1 1,0 1 0,22-23 15,-22-23-15,23 23-16,-1 0 15,1-22-15,-1 22 16,23-23-16,-22 23 15,-1 0-15,23 0 16,-22 0 0,-1 0-1,1 0 1,-1 0-16,1 0 47,-23 23-32,22-23-15,1 22 32,-23 1-17,0-1 1,0 1 0,-23-23-1,23 22 1,-22 1-1,-1-23 1,23 22-16,-22 1 16,-1-23-16,1 22 15,-1 1 17,1-1-32,-1 1 31,23-1-16,-45-22 1,23 0 15,-1 0 16</inkml:trace>
  <inkml:trace contextRef="#ctx0" brushRef="#br0" timeOffset="27073">4877 4160 0,'0'22'31,"0"1"-15,0-1-16,0 23 15,-22-22 1,-1-1-16,23 1 0,-45 156 47,23-134-47,-1-22 0,23 22 15,0-23-15,0 23 16,0-22-16,0-1 16,0 1-1,23-1-15,-23 1 16,22-1-16,23 23 15,-45-22-15,68 44 0,-46-45 16,23 23-16,45 0 16,-45-22-16,23 44 15,21-22-15,-21 0 16,-23 0-16,22-22 16,1-1-16,-23 1 0,-23-23 15,1 0-15,-1 22 16,1-22-16,-23-22 47,0-1 31</inkml:trace>
  <inkml:trace contextRef="#ctx0" brushRef="#br0" timeOffset="27908">5529 3957 0,'0'23'16,"0"-1"30,0 1-30,0-1-16,0 1 31,23-1-31,-23 1 16,22-23-16,-22 22 16,0 1-16,0-1 15,23 1-15,-1-23 16,-22 22-16,0 1 15,0-1 1,23-22-16,-23 23 16,0-1-1,0 1 17,22-23-1,-22 22 0</inkml:trace>
  <inkml:trace contextRef="#ctx0" brushRef="#br0" timeOffset="30986">5574 4070 0,'0'22'78,"23"1"-47,-23-1-31,0 1 16,0-1-16,0 23 16,22-22-1,-22-1-15,23 23 16,-23-22-16,0-1 15,0 23-15,22 0 16,-22-23-16,23 1 16,-23-1-1,0 1 17,0-1-17,0 23 16,22-22-15,1 22 0,-23 0-1,22-23 1,-22 1 0,0-1 15,0 1 0,0-1 94</inkml:trace>
  <inkml:trace contextRef="#ctx0" brushRef="#br0" timeOffset="32303">5911 3890 0,'0'23'31,"23"-23"-15,22 0 31,-23 0-32,1 0-15,-1-23 16,1 23-16,-1 0 15,23-22-15,-22 22 16,-1 0-16,1 0 16,21 0-16,-21 0 15,-1 0-15,1 0 16,-23 22-16,22-22 16,-22 23-1,0-1 1,0 0-1,0 1 1,-22-1 0,22 1-1,-23-1-15,1 1 16,-1-1 0,1 23-16,0-45 0,22 23 15,-45-1-15,45 1 16,-23-1-16,1 1 15,22-1-15,-23 1 16,23-1-16,0 1 16,-22-1-16,-1 23 0,23-22 15,0-1 1,0 0 0,0 1-16,0-1 15,23-22 48,-1 0-48,23-22 17,90-45-1,-90 44-16,22 23-15,-44-22 0,-1 22 16,1 0-16,22-23 16,-23 23-1,1-22-15,-1 22 47,-22-23-31</inkml:trace>
  <inkml:trace contextRef="#ctx0" brushRef="#br0" timeOffset="33343">6878 3913 0,'-23'22'16,"1"0"-16,-1 23 15,1 0 1,-1-22-16,1 22 16,22-23-1,0 1 1,22-23 46,1 0-46,-1 0-16,1 0 0,-1 0 16,1-23-16,-1 23 15,23-22-15,0 22 16,23 0-16,-23 0 16,0 0-16,-23 0 0,1-23 15,22 23-15,-45-22 16,22 22-16,-22-23 15,22 23-15,-22-22 32,0-1-32,0 1 15,0-1 1,-22 1 0,0 0 15,22-1-31,-23 23 0,1 0 15,22-22-15,-23 22 16,1 0-16,-1-23 16,1 23-1,-1 0 1,-22 0-16,23 0 16,-1 0-1,1 0 1,-1 0-1,1 0-15,-1 0 16,1 0 0,-1 0-1,1 0 1,-1 0 0,23 23 15</inkml:trace>
  <inkml:trace contextRef="#ctx0" brushRef="#br0" timeOffset="34477">7013 3710 0,'22'0'31,"-22"23"-16,45-23 1,-22 0 0,-1 22-1,23-22 1,-22 0 0,-1 0 15,-22-22 16,0-1-16,0 1-15,-22-1-1,-23 1 16,22 22-15,1 0 0,-1-23-1,1 23 1,-1 0 15,1 0-31,-1 0 31,1 0-15,-1 0 15,1 23-15,22-1 62</inkml:trace>
  <inkml:trace contextRef="#ctx0" brushRef="#br0" timeOffset="35523">7125 3283 0,'23'0'0,"-1"23"16,1-23-1,-1 0 1,-22 22-16,23-22 15,-23 23-15,44-23 0,-21 22 16,-23 1 0,45-1-16,0 0 15,-45 1 1,45-1-16,-45 1 16,45-1-16,-45 1 15,22-1-15,1 1 0,-1 22 16,23-23-16,-45 1 15,45 22-15,-22 0 16,-23-23 0,0 1-16,22-1 0,1 23 31,-23-22-31,0-1 16,0 0-1,0 1 1,0-1-1,0 1 1,0-1 0,-23-22 15,1 0-15,22 23 15,-23-23-16,1 0 32</inkml:trace>
  <inkml:trace contextRef="#ctx0" brushRef="#br0" timeOffset="36266">7979 3373 0,'23'0'78,"22"-22"-62,-23 22 0,1-23-16,-1 23 15,23-22-15,0-1 16,0 1-16,22-1 0,-44 1 15,22-23-15,-23 45 16,1 0-16,-1-23 16,1 23-1,-23-22-15,22 22 16,1 0 31,-1 0-16</inkml:trace>
  <inkml:trace contextRef="#ctx0" brushRef="#br0" timeOffset="37199">8002 3688 0,'22'0'16,"1"0"-1,-1 0 1,1 0-1,-1 0-15,1 0 16,22-23 0,-23 23-16,135-112 31,-134 89-31,22 1 16,-23-1-16,1 1 15,22-1-15,-23 1 16,1 22-16,-1-22 15,1 22-15,-1 0 16,1 0-16,-1 0 0,1 0 47,-23-23 31,22 1-47</inkml:trace>
  <inkml:trace contextRef="#ctx0" brushRef="#br0" timeOffset="39446">9598 3193 0,'0'-22'78,"22"22"-31,-22-45-47,23 45 16,-1 0-16,1 0 0,-23-23 15,45 23-15,-23-22 16,1 22-16,-1 0 16,0 0-16,1 0 15,22-23-15,-23 23 16,68-22 15,-45-1-31,-22 23 0,-1 0 16,1 0-1,-23-22 1,22 22-16,1 0 78</inkml:trace>
  <inkml:trace contextRef="#ctx0" brushRef="#br0" timeOffset="40260">10789 2137 0,'-22'22'78,"22"1"-62,0-1 0,0 1-1,0-1-15,0 1 0,0-1 16,0 1-16,0-1 16,0 1-16,0 22 15,0-1-15,22-21 16,23 112 15,-23-90-31,1 0 0,-1-23 16,-22 1-16,23-1 15,-1 1-15,1 22 16,-23-23-16,22 23 16,1-45-16,-23 22 0,0 1 15,22-1 48</inkml:trace>
  <inkml:trace contextRef="#ctx0" brushRef="#br0" timeOffset="40927">10767 3306 0,'22'0'15,"1"0"1,21 0-16,-21-23 0,-1 23 16,23-22-16,0-1 15,-22 23-15,-1-22 16,23-1-16,-22 23 0,22-22 16,0-1-16,-23 1 15,1-1-15,-1 1 16,23 22-16,-23-23 15,1 1-15,-1-23 0,1 45 16,22-23 0,-23 1-16,1-1 15,89-21 1,-89 44-16,-1-23 16,1 23-16</inkml:trace>
  <inkml:trace contextRef="#ctx0" brushRef="#br0" timeOffset="42327">11216 3463 0,'23'-23'16,"-1"23"-1,1-22-15,-1 0 16,0 22-16,23-23 0,-22 1 16,22 22-16,-23 0 15,23-23-15,-22 23 16,-1 0-16,23 0 15,0 0-15,-22 0 16,22 0-16,0 0 0,0 0 16,-1 45-16,1-45 15,23 45-15,-23-45 16,0 22-16,-23 1 16,23-1-16,0 23 15,-45-22-15,0-1 16,0 1-16,0-1 15,0 23-15,0-22 16,-22 22-16,22-23 16,-23 1-16,-22-1 0,45 1 15,-22-23-15,-1 45 16,1-45-16,-23 45 16,0-23-1,22 23 1,-22 0-16,23-23 15,22 1 1,-22-23 0,-1 22-1,23 1 1,-22-23-16,44 0 109,1 0-93,-1-23 0,23 1-16,0-1 15,-23 1 1,23-1-16,0 1 15,45-23-15,-22 23 16,-23-1-16,22 1 16,-22 22-16,0-23 0,0 23 15,0 0-15,-45-22 16,45 22-16,-23 0 16,1 0-16,-23-23 15,22 1 1,1 22 31,-23-23 31</inkml:trace>
  <inkml:trace contextRef="#ctx0" brushRef="#br0" timeOffset="44146">3731 7329 0,'22'0'47,"23"0"-16,-22-22-15,22-1-1,-23 1 1,1-23-16,44-23 16,1 1-1,-46 44-15,1-22 0,22-44 16,22-1-16,-22 22 15,-23 23-15,23-22 16,-22-1-16,-1 1 16,1 22-16,-1 23 0,-22-23 15,0 0-15,0 22 32,-22 23-17,-1 0 1,-22 0-1,45 23 1,-22-1-16,-23 1 16,22-1-16,-21 23 15,44 0-15,-45 0 16,22 0-16,23-23 0,0 1 16,45-23 30,-22 0-30,21 0-16,-21 22 0,22-22 16,22 23-16,1-23 15,67 22-15,-45 1 16,-1-1-16,-21 1 16,22 22-16,-68-45 15,1 45-15,22-45 0,-45 22 16,22-22-16,-22 23 15,0-1 1,-22 1 0,-1-23-1,23 44-15,-22-44 16,-1 23 0,-22-1-1,23 1 1,-46-1 15,46-22-31,22 23 16,-23-23-16,1 0 15,0 0 1</inkml:trace>
  <inkml:trace contextRef="#ctx0" brushRef="#br0" timeOffset="44776">4990 6655 0,'22'0'47,"1"0"-16,-1 22-15,-22 1-1,23-1-15,-23 23 16,0-22-1,0-1-15,22-22 16,-22 23-16,23-23 16,-23 22 15</inkml:trace>
  <inkml:trace contextRef="#ctx0" brushRef="#br0" timeOffset="45356">4720 6363 0,'0'-23'16,"22"23"47,1 0-63,-1 0 46,1 0-30</inkml:trace>
  <inkml:trace contextRef="#ctx0" brushRef="#br0" timeOffset="46594">5327 6453 0,'22'0'47,"-22"22"-47,0 0 31,23-22-15,-23 23-16,22-23 16,-22 22-16,23 1 15,-1-1-15,68 91 47,-67-91 0,-23-44 47,0-1-79,0 1-15,0-1 16,0 1-16,-23-1 16,23 1-16,0-1 15,-22 1-15,22-1 0,0-21 16,0-24 15,0 46 0,0-1 1,22 23-17,1 0 1,-1 0-1,1 0 17,-23 23-17,22-23-15,1 22 16,-23 1 0,22-23-1,-22 22 1,0 1-1,23 21 17,-23-21-17,22-1 17,1-22-32,-1 0 15,0 23-15,-22-1 16,23-22-16,-1 0 15,-22 23-15</inkml:trace>
  <inkml:trace contextRef="#ctx0" brushRef="#br0" timeOffset="47352">6069 5598 0,'0'23'15,"0"-1"1,0 1-16,0 22 0,-23-23 15,23 1-15,0 44 16,-22-44-16,22-1 16,0 1-16,0 22 15,0-23-15,22 23 16,-22-23-16,45 1 0,-22 22 16,-1-23-16,46 1 15,-24-1-15,1 1 16,0-1-16,23 23 15,-1 0-15,1-45 16,-23 45-16,22-22 0,-22-1 16,0 23-16,-23-45 15,1 0 1,-23 23 15,0-46 16</inkml:trace>
  <inkml:trace contextRef="#ctx0" brushRef="#br0" timeOffset="47980">6541 5553 0,'0'23'0,"22"-1"16,-22 1-1,23-1 1,-1 1 0,-22-1-16,0 1 0,0-1 15,23-22-15,-23 23 16,22 22 0,1-23-1,-23 1 1,0-1-16,22 1 15,1-1 1,-1 1 15,0-1-15,-22 0 15</inkml:trace>
  <inkml:trace contextRef="#ctx0" brushRef="#br0" timeOffset="49193">6945 5508 0,'23'0'31,"-1"-22"-16,1-1 1,22 1 0,0 0-16,-23-1 15,46 1-15,-1-1 0,-22 23 16,0-22-16,-23 22 16,1 0-16,22 0 15,-23 0 1,-22 22-16,23-22 15,-23 23-15,0-1 0,0 1 16,0-1-16,0 0 16,0 46-1,0-1 1,0-22-16,0 0 16,0 0-16,0-22 0,0 44 15,0-22-15,0-22 16,0-1-16,0 1 15,0 21 1,-23-21 0,1-23 15,22 22-31,-23-22 31,1 0-15,22 23 46,22-23-46,1-23 15,-1 23-31,1-22 16,-1-1-16,23 1 0,-22 22 15,-1-22-15,23-1 16,-45 1-16,23 22 16,22-23-16,-23 23 15,1 0-15,-1-22 16,0 22-16,1 0 16,-1 0-1,1 0 48,-1-23-1,1 23-46</inkml:trace>
  <inkml:trace contextRef="#ctx0" brushRef="#br0" timeOffset="50125">8002 5351 0,'-23'0'32,"23"45"-17,-22-45 1,22 23-16,0-1 15,0 0 1,0 1-16,0-1 16,0 1-1,0-1-15,22-22 32,68 23 14,-67-23-46,-1 0 0,1 0 16,-1 0-16,23 0 16,-22 0 15,-23-23-31,0 1 16,22 22-16,-22-23 15,0 1 1,0-1-16,0 1 15,0 0 1,0-1 0,0 1-16,-22-1 15,-1 23 1,1-22 0,-1 22-1,23-23-15,-22 23 0,22-22 16,-23 22-16,1 0 15,-1 0 1,1 0 0,-1 0-1,1 0-15,-1 0 16,1 0 0,-1 0 15,1 0 0</inkml:trace>
  <inkml:trace contextRef="#ctx0" brushRef="#br0" timeOffset="50981">7889 5081 0,'0'23'15,"0"-1"17,23 1-1,-1-23-16,1 22-15,-23 1 16,45-23-16,-23 0 0,1 0 16,22 0-16,-23 0 15,1 0-15,22 0 16,-23 0-16,1-23 16,-1 23-1,1-22 1,-23-1-1,0 1 17,0-1-17,-23 23-15,1-22 16,-1 22 0,1 0-1,-1 0-15,1 0 16,-1 0-1,1 0-15,-23-23 0,22 23 16,-22 0 0,23 0-1,-1 23-15,1-23 16,22 22-16,-23-22 16,23 23-16,-22-23 0,-1 0 15,1 0 1,22 22 15,-23-22-31</inkml:trace>
  <inkml:trace contextRef="#ctx0" brushRef="#br0" timeOffset="51801">8069 4812 0,'23'0'0,"44"22"16,-44 1-16,-1-23 15,23 45-15,-22-45 16,21 45-16,-21-23 16,-1 0-1,1 1-15,-1-1 16,1 1-16,-1-1 0,1-22 16,22 45-16,22 90 31,-22-67-31,0-1 0,-22 45 15,-1-22-15,23 0 16,-23 23-16,1-1 16,-1-45-16,-22 1 15,0-23-15,0-23 16,0 23-16,0 0 16,0 0-16,-22-22 0,22-1 15,0 1-15,-23-23 16,1 0 15,0 0-15,22 22 15</inkml:trace>
  <inkml:trace contextRef="#ctx0" brushRef="#br0" timeOffset="52501">9328 5463 0,'45'0'125,"-23"0"-109,46 0-16,-23-22 0,0 0 15,22 22 1,91-68 0,-136 68-16,23-22 15,-23 22-15,1-23 16,-1 23 0</inkml:trace>
  <inkml:trace contextRef="#ctx0" brushRef="#br0" timeOffset="53464">9036 6318 0,'0'22'31,"67"-22"63,-22-22-94,0-1 0,23 1 16,-24-23-16,1 22 15,-22 1-15,44-1 16,-22-22-16,-22 23 0,22-1 16,0 1-16,-23 22 15,1-23-15,-1 1 16,1 22-16,-1-23 16,1 23-1,-1 0 1,-22-22-1,-22 22 110</inkml:trace>
  <inkml:trace contextRef="#ctx0" brushRef="#br0" timeOffset="55637">11171 4767 0,'0'22'62,"23"1"-46,-1-1-16,-22 1 0,23-1 15,-1 1 1,1 22-16,-23-23 16,22 0-16,0 23 15,-22-22-15,0-1 0,23 23 16,-1-22-16,-22-1 15,0 23-15,23-22 16,-1 22-16,-22-23 16,0 1-16,23-23 15,-1 22-15,-22 1 16,0-1 15,-22 1-15,-1-23 31,1 0-16,-1 0-15,1 0-1,-1-23 1,23 1-1,-44 22-15,21-45 16,-22 45-16,23-68 16,-1 68-16,23-22 0,-22-1 15,22 1-15,-23 22 16,1-23 0,-1 1 30</inkml:trace>
  <inkml:trace contextRef="#ctx0" brushRef="#br0" timeOffset="56967">11171 4789 0,'23'0'31,"-1"0"-15,1 0-16,-1 0 16,1 0-1,-1 0-15,0 0 16,1 0-16,22 0 15,-23 0-15,1 0 16,-1 0-16,1 0 16,67-45 15,-68 45-31,23 0 47,-22 0-16,-23-22-15,22 22-1,1-23 1,-1 23 0,1-22 15,-23-1-16,22 23-15,-22-22 16,23 22 0,-23-23-16,22 23 31,-22-22-15,22 22-1,-22-23 1</inkml:trace>
  <inkml:trace contextRef="#ctx0" brushRef="#br0" timeOffset="58779">11666 4924 0,'22'0'78,"-22"-22"-62,45 22 15,-22 0 0,-23 45 1,0-23-17,0 0 1,-45 1-1,22-1 17,23 1-32,-22-1 15,-1-22 1,23 23-16,-22-23 16,22 22-1,22-22 63,1 0-62,-1-22 0,1 22-1,-1 0 1,1 0-1,-1 0 17,1 0-1,-1 22 0,-22 1-15,22-1-16,-22 1 15,0-1 1,0 1-16,0-1 47,0 1-31,0-1 15,-22 1 0,0-23 0,22 22-15,-23 1 0,1-23-1,22 22 1,-23 1-1</inkml:trace>
  <inkml:trace contextRef="#ctx0" brushRef="#br0" timeOffset="59911">10497 6048 0,'45'0'62,"-23"-23"-46,1 23-16,22-22 16,0 22-16,0-23 15,0 1-15,0 0 16,44-1-16,-44 1 16,0-1-16,0 23 15,45-67 1,-22 22-16,-46 45 15,1-23-15,22 1 16,-1-1-16,-21 23 16,44-22-16,1-23 15,-1 45-15,1-23 16,-1 1-16,23-1 16,0 1-16,0-23 15,-23 22-15,46-21 0,-46 21 16,1 1-16,-23 22 15,-1 0-15,-21-45 16,-1 45 0,1 0-16,-1-23 15,1 23 1,-23-22 0,22 22-1,-22-23 16,0 1-15</inkml:trace>
  <inkml:trace contextRef="#ctx0" brushRef="#br0" timeOffset="61622">11306 6812 0,'22'-22'16,"1"-1"-16,-23-22 15,45 45-15,-23-67 0,68-1 16,-45 1 0,23 0-16,-23 22 15,0-23-15,22 23 16,-22 0-16,0 0 15,22 23-15,-44-1 0,-1 1 16,23 22 0,0 0-16,0 0 15,-22 0 1,22 22-16,-45 1 16,22-1-16,1 1 0,-23-1 15,22-22-15,-22 45 16,0-22-16,23-23 15,-23 45-15,0-23 16,0 1-16,0-1 0,0 1 16,0-1-16,0 0 15,0 23 1,-23-45-16,1 23 16,-1-1-16,1 23 15,-1-22-15,1 22 0,-1 0 16,1 0-16,22 0 15,-23 0-15,1 0 16,22-23-16,-23 23 16,1-23-16,22 1 15,-68 22 17,46-23-17,-1-22 1,23 23-1,-22-23-15,22 22 16,-23-22 0,1 23 15,0-23-15,22 22-16,-23 1 15,23-1 1,-22-22-1,22 23 1,-23-1-16,23 1 16,-22-23-1,-1 22 32,46-22-31,-1 0-1,1 0 1,-1 0-16,1-22 16,21-1-16,1 23 15,-22-22-15,-1 22 0,46-45 16,-46 45-16,1 0 16,22-23-16,-23 1 15,23 22-15,0 0 16,0-23-16,0 1 15,0 22-15,-23-23 0,46 23 16,-46-22-16,1 22 16,22-23-16,-23 23 15,1-22 1,-1 22 0,1 0-1,-1 0 1,1-23-1,-1 23-15,1-22 16,-1 22-16,1 0 16,-1-22-1,1 22 1,-1-23 0,1 23-1,-23-22 48</inkml:trace>
  <inkml:trace contextRef="#ctx0" brushRef="#br0" timeOffset="68919">0 406 0,'0'22'93,"0"1"-93,0-1 16,0 1 0,0 22-16,0 90 15,0-68-15,0 23 16,0-23-16,0 23 0,22 0 15,23 45-15,0-67 16,0 89-16,0-22 16,0 22-16,0 1 15,0-24-15,22 24 16,-22-68-16,0 112 0,23-45 16,-23-22-16,0-22 15,-1 21-15,-44-66 16,68 44-16,-46 1 15,23-1-15,0 23 0,23-45 16,-46 22-16,46 23 16,-23 0-16,22-23 15,-22-22-15,22 45 16,23 0-16,-22 0 16,-1-45-16,23 45 15,270 494 16,-293-517-31,1 1 16,-23-1-16,0-22 16,-23-23-16,23 46 0,0-46 15,-45-22-15,22 45 16,23-45-16,-22 45 16,-1-45-16,23 22 15,0 23-15,0-22 16,-22-1-16,44 68 0,-44-23 15,22-22-15,22 23 16,-22-46-16,22 68 16,-22-23-16,23-22 15,-1 23-15,1-1 16,-1 23-16,0-45 0,-22-23 16,23 1-16,-23 22 15,0-68-15,22 23 16,113 90 15,-158-113-31,1 1 16,22-1-16,-23 1 15,46-1 1,-23 1-16,0-1 16,22 1-16,23-23 0,22 22 15,23 1-15,0-23 16,23 0-16,-46 0 15,45 0-15,1 0 16,-46 0-16,68 0 16,0-23-16,0 23 0,44-22 15,-44 22-15,0-23 16,22 23-16,23 0 16,45 0-16,-45-22 15,-1 22-15,-21-45 16,44 22-16,0-22 15,-45 1-15,450-46 16,-472 45 0,0-23-16,-23 23 15,1 0-15,-24 45 16,24-22-16,-23-1 0,22-22 16,-45 23-16,1-23 15,-23 22-15,-23 1 16,46 0-16,-24 22 15,-21 0-15,44-23 16,-22 23-16,-22 0 0,22 0 16,-23 0-16,0-22 15,-44 22-15,44 0 16,-22 0-16,0 0 16,-22 0-16,22-23 0,22-44 15,1-23-15,-46 90 266,68 0-251,22-23-15,91 1 16,-1-1-16,68-22 16,67 0-16,1034-157 47,-1371 180-47,0-1 0,0 1 15,-45 22 79,23 0-78,22-23-16,-23 23 15,1 0 1,22-22-1,-23 22-15,23-23 0,-22 23 32,22-22-17,-23-23 1,1 45 0,22-23-16</inkml:trace>
  <inkml:trace contextRef="#ctx0" brushRef="#br0" timeOffset="88084">1595 10408 0,'23'0'172,"-23"-22"-172,22 22 31,1 0-31,-1 0 16,1 0-1,-1 0-15,23 0 16,-23 0 0,1 0-1,-1-23-15,1 23 0,-1 0 16,1 0-1,22 0 1,-23 0 15,-22-22-31,23 22 0,-1 0 32,-22-23 14,23 23-46</inkml:trace>
  <inkml:trace contextRef="#ctx0" brushRef="#br0" timeOffset="89472">2270 9891 0,'22'0'78,"0"0"-62,1 23-16,22-1 15,-45 1 1,22-23-16,1 22 15,-1 1-15,1-1 16,-1-22-16,-22 23 16,23-23-16,-23 22 15,22-22-15,1 23 47,-1-23-31,1 0-16,-23 22 15,22-22 1,1 0 0,-23 23-16,22-23 15,1 0-15,-23 22 0,22-22 16,1 0 15,-23-22-15,22 22-1,-22-23 1,23 1 0,-23-1-16,0 1 15,0-1-15,0 1 16,0-1-16,0 1 0,0-1 16,0-22-16,0 23 15,0-1 1,0 1-16,0-1 15,0 1 1,0-1-16,0 1 78,22 22-47</inkml:trace>
  <inkml:trace contextRef="#ctx0" brushRef="#br0" timeOffset="91037">3034 10004 0,'0'22'46,"22"-22"-30,1 0 15,-1 0-31,1 0 16,-1 0-16,1 0 16,-23-22-1,45 22-15,-23 0 16,1-23-1,-1 23-15,-22-22 16,23-1-16,-23 1 31,22-1-15,-22 1 0,-22-1 15,-1 1-16,1 22 1,-1 0-16,-22 0 16,23 0-1,-23 0-15,22 0 16,1 0-16,-23 0 16,22 22-16,1 1 15,-23-1-15,22 1 0,1 22 16,-1-23-16,1 23 15,22-22-15,-23-23 16,23 45-16,0-23 16,0 23 31,23-22-16,-23-1-16,22-22 1,1 0 0,-1 0-1,1 0-15,-1 0 16,1 0-16,44 0 16,-22 0-16,23 0 0,-1 23 15,45-23-15,-44 22 16,-23-22-16,0 0 15,0 0-15,-23 0 16,23 0-16,-22 0 16,-1 0-16,1 0 0,-23-22 15,22 22 1,-22-23 0,23 23-16,-23-22 15,22 22 16,1 0-15,-23-23 15,22 23 16,-44 0 47</inkml:trace>
  <inkml:trace contextRef="#ctx0" brushRef="#br0" timeOffset="92133">4427 9644 0,'-22'0'16,"-1"-22"15,1 22-15,-1 0-1,1-23-15,0 1 0,-1 22 16,1-23-16,-1-22 16,23 23 15,23 22 16,-1 0-47,-22 22 15,23-22-15,-23 45 16,22-45-16,0 45 0,1-22 16,-1-1-16,-22 23 15,45 0-15,-45-23 16,23 23-16,22 0 15,-23-22-15,23 44 16,0-44-16,-22 22 16,44 0-16,-44 0 0,-1 0 15,46 0-15,-24 0 16,-21-1-16,22-21 16,-23-1-16,1 1 15,-1-1-15,1-22 16,-1 0-1,1 0 17,-1 0-17,1-22 1,22-1 0,-23 23-1,1-45 1,-1 45-16,1-22 15,-1 0-15,23-1 0,-45 1 16,23 22-16,-23-23 16</inkml:trace>
  <inkml:trace contextRef="#ctx0" brushRef="#br0" timeOffset="92889">4472 10229 0,'45'-23'79,"-22"1"-79,22 22 15,0-23-15,0-22 16,22 45-16,-22-22 0,22-1 15,1 1-15,-23 22 16,0-23-16,0 23 16,-23-22-16,1 22 15,-1 0-15,1 0 0,-1-23 16,-22 1 15</inkml:trace>
  <inkml:trace contextRef="#ctx0" brushRef="#br0" timeOffset="94037">5596 9869 0,'-22'0'31,"-1"0"-15,1 0 15,-1 0-31,1 22 15,22 1-15,-23-1 0,1 1 16,22-1-16,0 23 16,-23-45-16,23 23 15,0-1-15,0 1 16,23-1 15,-1-22 0,1 0-31,-1 0 32,1 0-17,-23-22-15,22 22 16,1-45 0,-1 45-1,-22-23-15,0 1 16,23 22-16,-23-23 31,22 1-15,-22-1-1,0 1 1,0-1 0,-22 23-1,22-22 1,-45 22-1,22-23 1,1 23-16,-1-22 16,1 22-16,-1 0 15,1 0 1,-1 0-16</inkml:trace>
  <inkml:trace contextRef="#ctx0" brushRef="#br0" timeOffset="95592">6226 10026 0,'22'0'93,"23"0"-77,0 0-16,-23 0 16,23 0-16,-22 0 15,22-22-15,-23 22 16,1 0-16,89-45 31,-89 45-15,-1 0-16,1 0 15,-1 0-15,23 0 16,-45-23-16,23 23 16,-1 0-1,1 0-15,-23-22 16,22 22 31</inkml:trace>
  <inkml:trace contextRef="#ctx0" brushRef="#br0" timeOffset="96556">6405 9824 0,'0'22'32,"23"-22"-17,-23 23 1,22-23-1,-22 22-15,23 1 16,-23-1-16,22-22 0,-22 45 16,0-22-16,23-1 15,-1 23-15,-22-22 16,23 22 0,-23-23-1,22 1-15,-22-1 0,23-22 16,-23 23-1,22-1 64,-22 0-1,0 1-47</inkml:trace>
  <inkml:trace contextRef="#ctx0" brushRef="#br0" timeOffset="97724">6945 9779 0,'0'-23'62,"22"23"-30,1 0-17,-1 0 1,-22 23-16,45-23 15,0 0-15,-22 22 16,-1 1-16,23-1 0,-22 1 16,22-1-16,-23-22 15,1 23-15,-1-1 16,1 1-16,-1-23 16,-22 22-16,22 1 15,1-1-15,-1-22 16,-22 23 31,23-23-47,-1-23 109,-22 1-78,0-1-31,0 1 16,0-1-16,0 1 16,0-23-16,0 22 0,0 1 15,0-23-15,0 22 16,0-21-16,0-1 15,0 22 1</inkml:trace>
  <inkml:trace contextRef="#ctx0" brushRef="#br0" timeOffset="99323">7754 9959 0,'0'-23'46,"0"1"-30,23 22 15,-1 0-15,-22-23-16,45 23 16,22-22-1,-44-1-15,22 1 0,-23-1 16,23 1-16,-22-23 15,-1 45-15,-22-45 16,23 45-16,-23-22 16,22-1-16,-22 1 15,0-1-15,23 23 16,-23-22 0,-23 22 15,1 0-16,-1 0-15,-22 0 16,0 0 0,0 0-1,0 22-15,1 1 16,21-1-16,-44 1 16,44-1-16,1 1 0,-1-1 15,1 0-15,-23 1 16,45-1-16,-23 1 15,1-1 1,22 1 15,0-1 16,0 1-47,22-23 16,-22 22-1,23 1 32,-1-23-47,1 0 16,22 22 0,-23 1-16,1-23 15,22 0-15,22 22 16,-22 1-1,135-1 17,-158-22-32,23 0 0,-22 0 15,-1 0 17,1 0-32,-1 0 31,-22-22-16,23-1 1,-1 1 15,1 22 1,-23-23-17</inkml:trace>
  <inkml:trace contextRef="#ctx0" brushRef="#br0" timeOffset="100031">8653 9891 0,'0'-22'47,"23"22"-16,-1 0-31,1-23 16,-1 23-16,23-22 0,0 22 15,0-23-15,0 1 16,22 22-16,-22-23 15,0 23-15,-22 0 16,22 0-16,-23 0 16,1-22-16,-1 22 0,1 0 31</inkml:trace>
  <inkml:trace contextRef="#ctx0" brushRef="#br0" timeOffset="101370">8676 10296 0,'45'0'109,"0"-23"-93,-23 23-16,1 0 16,22-22-16,-23 0 15,23 22-15,0-23 16,-23 23-16,-22-22 16,45 22-16,-22 0 15,-1 0 1,1 0-16,-23-23 15,22 23-15,1 0 32,-1 0-17,1 0 1,-1-22 78,-22-1-79,23 23 17,-1 0 46</inkml:trace>
  <inkml:trace contextRef="#ctx0" brushRef="#br0" timeOffset="105285">10092 9824 0,'-23'0'94,"46"0"-63,-23-23-15,22 23-16,23 0 15,-22-22 1,22-1-16,202 1 47,-225 0-47,46 22 15,-46 0-15,1-23 16,22 1-16,-23 22 16,1 0-16,-1-23 15,1 23 32,-1-22 0,-22-1 47</inkml:trace>
  <inkml:trace contextRef="#ctx0" brushRef="#br0" timeOffset="106282">10272 9532 0,'0'22'63,"0"1"-32,22-1-15,-22 1-1,23-1 1,-1 1 0,-22-1-16,0 1 15,23-1-15,-1 0 16,-22 23-16,23 0 0,-1-22 15,-22-1-15,22 1 16,1-1 0,-23 1-1,22-1 32,-22 1-47,0-1 31,23-22-15,-23 23 0,0-1 15,22-22-15,1 23-1,-23-1 1,22 1 15</inkml:trace>
  <inkml:trace contextRef="#ctx0" brushRef="#br0" timeOffset="107952">10811 9284 0,'23'0'62,"-1"0"1,-22 23-32,23-1-15,-1-22-1,1 45 1,-1-22-1,0-23-15,23 45 16,-22-23-16,-1-22 0,46 45 16,-46-45-16,1 23 15,22-1-15,-23-22 16,1 0 0,-23 23-1,22-23-15,-22 22 16,0 1-16,0-1 47,23-22-32,-23 23 17,22-23-1,1 0 47,-23-23-78,22 1 16,-22-1-16,0 1 15,0-1-15,23 1 16,-23-23-16,0 0 15,0 22-15,0-22 16,0 0-16,0 23 0,0-23 31,-23-45 1,23 68-32,0-1 15,0 1-15,0-1 0,0 1 16,0-1-1,23-22-15,-1 45 16,-22-45-16,22 45 16,-22-22-16,23 22 15,-23-23-15,0 1 16,22 22-16,-22-23 62,0 46 1,0-1-63,-22-22 16,22 23-1,0-1-15,0 23 16</inkml:trace>
  <inkml:trace contextRef="#ctx0" brushRef="#br0" timeOffset="109693">11778 9464 0,'0'-22'16,"-23"22"-1,23-23 1,0 1 0,0-1-1,0 1 1,23-1 15,-1-22-31,1 45 0,-23-22 16,22 22-16,-22-23 0,23 1 15,-23 0-15,22 22 16,1-23 0,-23 1 15,0-1 0,-23 23 0,1 0-31,-1 0 32,1 0-32,-1 0 0,1 0 15,-23 23-15,0-1 16,0 1-16,0-1 15,22-22-15,-22 45 0,23-23 16,-1 1-16,-22-1 16,45 23-16,-22-45 15,0 45-15,-1-22 16,23-1 0,-22-22-16,22 23 15,-23-23 1,23 22-16,0 1 47,23-23 15,-1 22-62,23-22 16,-23 0-1,46 23 1,-46-23-16,46 22 16,-46 1-1,1-23-15,22 22 0,-45 1 16,45-23-16,0 22 16,-23 1-1,23-23-15,-22 0 16,22 0-16,-1 0 15,1 0-15,-22 0 0,22 0 16,-23 0-16,23 0 16,-22 0 15,-1 0 0,1 0 0,-1 0 32,-22-23-32,0 1 0,0-1 16</inkml:trace>
  <inkml:trace contextRef="#ctx0" brushRef="#br0" timeOffset="111470">2270 11937 0,'-23'0'16,"46"0"109,21 0-125,1-23 16,-22 23-16,22 0 15,0 0-15,0-22 16,0-1-16,0 23 15,0-22-15,0-1 16,-23 23-16,23-22 0,0 22 16,-23-23-16,1 23 15,22-22-15,-23 22 16,23-22 0,-45-1-1,23 23-15,-1 0 16,1 0 62,-23-22-47</inkml:trace>
  <inkml:trace contextRef="#ctx0" brushRef="#br0" timeOffset="112739">2674 11712 0,'23'0'125,"-23"23"-109,0-1 15,22 0-31,1 1 32,-23 22-32,22-23 15,1 23 1,-1-45-1,-22 23-15,45 22 16,-23-23-16,1 1 16,-1-1-16,1 1 15,-1-1 1,-22 1-16,23-1 16,-1 1-16,1 22 15,-23-23-15,22-22 16,1 23-16,-23-1 15,22 0 1,-22 1 15</inkml:trace>
  <inkml:trace contextRef="#ctx0" brushRef="#br0" timeOffset="113833">3214 11442 0,'22'0'16,"1"0"-16,22 0 16,-1 23-1,1 22 1,-22-23 0,-1-22-16,1 23 0,-23-1 15,22-22-15,1 0 16,-1 23-16,1-23 15,22 22 1,-45 1-16,22-23 0,1 0 16,-1 0-16,1 22 15,-1-22 1,1 0-16,-1 0 16,-22 23-16,23-23 15,-1 22 1,0-22 15,-22-22 32,0-1-63,0 1 15,0-1-15,0-22 16,0 23-16,-22-23 15</inkml:trace>
  <inkml:trace contextRef="#ctx0" brushRef="#br0" timeOffset="115269">4225 11555 0,'0'-23'62,"0"1"-46,0-1 15,23 23-31,-23-22 16,45-68 31,-45 67-47,0 1 31,-23 22 0,1 0-15,-1 0-16,23 22 15,-45 1-15,23-1 16,-23 1-16,22-1 0,1 23 16,-46-22-16,46-1 15,-1 1 1,1-1-16,-1-22 16,23 23-1,0-1-15,-22-22 16,22 23-1,0-1-15,22-22 63,1 0-32,-1 0-31,1 23 16,-1-23-1,1 0-15,-1 0 16,1 0-16,-1 0 16,1 0-16,-1 0 15,1 0 1,-1-23-16,1 1 16,-1 22-16,1 0 15,-1-23-15,1 23 31,21-22 16,-21 22-47,-1 0 32,1 0-17,-1 0 16</inkml:trace>
  <inkml:trace contextRef="#ctx0" brushRef="#br0" timeOffset="116133">5147 11128 0,'-23'0'15,"23"22"64,0 1-64,0-1-15,23 1 16,-23-1-16,22 23 15,-22 0-15,23-23 16,-1 46-16,1-46 0,22 23 16,0 0-16,-23 23 15,45-46-15,-44 46 16,22-46-16,0 23 16,0 0-16,0-23 15,0 1-15,-23-1 0,23-22 16,23 23-16,-46-23 15,1 22-15,-1-22 16,23 0-16,-23 0 16,1 0-16,-1-22 15,1-1 1,-1 23 0,1 0-1,-23-22 1,22 22-1</inkml:trace>
  <inkml:trace contextRef="#ctx0" brushRef="#br0" timeOffset="116918">5214 11869 0,'0'-45'0,"23"45"16,-23-22-1,22 22 1,-22-23 0,23 23-1,-1 0 1,1-22-16,-1 22 0,0 0 15,203-22 32,-180 22-47,0 0 0,0 0 0,-22-23 16,-1 23-16,23 0 16,-22 0-16,-23-22 15,22 22-15,0 0 31</inkml:trace>
  <inkml:trace contextRef="#ctx0" brushRef="#br0" timeOffset="117936">6181 11555 0,'-23'0'0,"1"0"16,-1 0 0,1 0-1,-1 0-15,1 0 16,-1 22 0,23 23-1,-22-45-15,22 23 16,-23-23-16,23 45 15,0-23 1,0 1 0,23-23-16,-1 0 31,1 22-15,-1-22-16,1 0 15,-1 0-15,23 0 16,-22 0 15,-1-22-15,1-1-16,-1 1 15,-22-1 1,0 1 0,0-1-1,0 1 1,0-1-16,-22 23 15,22-22 1,-23 22-16,1-23 16,-1 23-1,1-22-15,-1 22 0,1 0 16,-1 0-16,1 0 16,-1 0-16,1 0 15</inkml:trace>
  <inkml:trace contextRef="#ctx0" brushRef="#br0" timeOffset="122984">9777 11307 0,'-22'0'16,"-1"0"-1,46 0 63,-1 0-46,-22-22-32,45 22 15,-45-23-15,23 23 0,22 0 16,-23 0-16,0 0 15,23-22-15,-45 0 16,23 22-16</inkml:trace>
  <inkml:trace contextRef="#ctx0" brushRef="#br0" timeOffset="118772">7125 11757 0,'22'0'93,"1"0"-93,-1 0 16,1 0-16,22 0 16,0 0-16,22 0 15,0 0-15,1-22 0,-23 22 16,0-23-16,0 1 16,-23 22-16,23-23 15,-22 1-15,-1 22 16,-22-23-1,23 23-15,-1 0 16</inkml:trace>
  <inkml:trace contextRef="#ctx0" brushRef="#br0" timeOffset="119594">7844 11195 0,'0'23'47,"0"-1"-16,23 0-15,-1 1-1,0-1-15,1 23 16,-1-22-16,23 22 0,-22-23 15,-1 1-15,23-1 16,-22-22-16,-1 45 16,23-45-16,-45 23 15,45-23-15,-22 0 16,22 22 15,-45-44 16,0-1 0,0 1-31,0-1-1,0 1-15,-23 22 0,23-45 16,-22 22-1,22 1-15</inkml:trace>
  <inkml:trace contextRef="#ctx0" brushRef="#br0" timeOffset="121179">8586 11622 0,'0'-22'15,"0"-1"1,0 1 31,22 22-47,-22-23 15,23 23-15,-1-22 32,1 22-32,-23-23 15,0 1 48,0-1-63,0 1 15,-23 22 1,23-23 0,-45 23-1,23 0 1,-23 0-1,22 0-15,1 0 16,-1 0-16,-22 0 0,23 0 16,-23 45-16,23-22 15,-1-1-15,-22 1 16,45-1-16,-22 1 16,-1 22-16,23-23 15,0 1-15,0-1 47,23-22-31,22 0-1,-23 0 1,23 0-16,-22 0 16,-1 0-16,23 0 15,-23 23-15,1-1 16,22 1-16,-23-23 15,1 0-15,-1 0 16,1 0 0,-1 0-1,-22 22 1,23-22-16,-1 0 16,1 0-1,-1-22 1,1-1-16,-1 23 15,-22-22 1,45 22-16,-22 0 31,-23-23-31,0 1 0,22 22 16,0 0-16,-22-23 16,23 23-1,-23-22 1</inkml:trace>
  <inkml:trace contextRef="#ctx0" brushRef="#br0" timeOffset="122305">8271 11128 0,'0'22'31,"23"1"-31,-23-1 16,0 1 0,0-1-16,0 0 15,0 23 1,0-22-16,0 22 16,22-23-1,-22 68 16,0-67-15,0-1-16,0 1 16,0-1-16,0 1 15,0-1 1,0 1 15,23-23 0,-23 22-15,0 1-16</inkml:trace>
  <inkml:trace contextRef="#ctx0" brushRef="#br0" timeOffset="124137">9552 11802 0,'23'0'32,"-1"-23"-32,1 23 15,22-22-15,-23 22 16,1-22-16,44 22 15,-44-23-15,22 1 16,0 22-16,-23 0 0,23-23 16,-23 1-16,23 22 15,-22 0-15,-1 0 16,23-45-16,-22 45 16,-1 0-16,23-23 15,0 1-15,0 22 0,0 0 16,0 0-16,-22 0 15,21 0-15,-21 0 16,-1 0-16,23 0 16</inkml:trace>
  <inkml:trace contextRef="#ctx0" brushRef="#br0" timeOffset="124993">10586 11330 0,'45'0'78,"-22"0"-78,-1 0 0,23 0 16,-22 0-16,22 0 15,-23 0-15,23 0 16,0-23-1,0 23-15,22-22 0,-44-1 16,22 1-16,0 0 16,22-1-16,-22 23 15,-22-22-15,22 22 0,-23-23 16,1 23 0,-1 0-16,-44 0 62</inkml:trace>
  <inkml:trace contextRef="#ctx0" brushRef="#br0" timeOffset="126323">11306 10790 0,'22'0'62,"1"0"-46,-1 0 15,1 23-31,-23-1 16,22 1-16,0-23 15,1 45-15,-1-23 0,1 1 16,-1 22-16,1-45 16,-1 22-16,-22 1 15,23-23-15,-23 22 16,22-22-16,-22 23 16,23-23-16,-1 22 0,23 23 46,-22-45-46,-1 0 16,1 0 0,-1 23-1,1-23 32,-1 0-16,-22-23 16,23-22-47,-23 0 16,0 23 0,0-1-16,0 1 15,0-23-15,0 0 16,22-23-1,1 1-15,-1 44 16,-22 1-16,22-23 0,-22 23 16,23 22-16,-23-23 15,0 1 1,22 22-16,-22-23 16</inkml:trace>
  <inkml:trace contextRef="#ctx0" brushRef="#br0" timeOffset="127852">12407 11015 0,'0'-22'78,"23"22"-62,-23-23-1,0 1 1,22 22-16,-22-23 15,22 1 1,1-1 0,-23 1-16,0-1 0,22 1 15,1-1-15,-23-22 16,0 23 0,22 0-16,-22-1 15,0 1 1,0-1-1,-22 23-15,-23-22 32,22 22-32,-21 0 15,21 0-15,-112 0 32,90 0-32,0 22 15,23-22 1,22 23-1,-23-23-15,23 22 16,0 1 0,0-1-1,0 0 1,-22 1 0,22-1-16,0 1 0,-23 22 15,23-23-15,0 23 16,-22-45-16,-1 45 15,23 0-15,-45-45 16,45 23-16,0-1 16,0 1-16,0-1 15,0 1 32,23-1-31,-1 1-16,1-23 15,-1 0-15,1 0 16,44 22-16,-44 1 16,22-23-16,0 0 15,0 22-15,0-22 16,0 22-16,-23-22 0,0 0 16,23 0-16,-22 0 15,22 0-15,-23 0 16,1 0-16,-1 0 15,1 0-15,-1 0 0,1 0 16,-1 0 0,-22-22-16,23 22 15,-1 0 1,1-22-16,-1-1 31,-22 1 0,23 22-15,-23-23 0,22 23-1</inkml:trace>
  <inkml:trace contextRef="#ctx0" brushRef="#br0" timeOffset="131755">3978 8363 0,'-23'22'31,"-22"1"-15,23-23-1,-1 0-15,-44 22 16,0 23-16,-1-45 16,1 23-16,-23 22 15,0-23-15,22 1 0,1 22 16,0 0-16,-23-23 16,67 0-16,-22 1 15,0-23-15,0 22 16,0 1-16,0-1 15,0-22-15,-22 23 0,22-23 16,-22 22-16,-23 1 16,-23 22-16,23-45 15,1 22-15,-46 23 16,-23 0-16,23 0 16,-292 112-1,337-134-15,1-1 16,21 1-16,1-23 15,22 0-15,0 22 16,0-22-16,-23 23 16,23-23-16,0 0 0,-44 22 15,21 1-15,23-1 16,-22-22-16,-1 23 16,23-1-16,0 1 15,0-1-15,23 1 0,-23-1 16,23 1-1,22-1 1,0 1 15,22-23-31,0 0 16,23 22 15,-22 1-31,-23-1 16,22 1-16,1 21 15,-1 46-15,1 45 0,-1 23 16,23 21-16,0 69 16,0-46-16,23 45 15,-23 23-15,0 0 16,22-46-16,0 114 16,1-24-16,-23-44 0,67 45 15,-44-68-15,-1 23 16,23-23-16,-23-45 15,1 23-15,-23-68 16,45 68-16,0-45 0,-23-45 16,-45-23-16,46-22 15,-23 0-15,-23-22 16,23-23-16,-45-23 16,23 0-16,-1-22 15,-22 23-15,23-23 16,-23 22 15,22-22-15,1 0-16,-1-22 15,1-1-15,22-21 0,-23 44 16,23-45-16,22 0 16,-44 22-16,22-44 15,45 44-15,0-22 16,0 23-16,22-23 15,23 22-15,-23 1 16,46 22-16,-1 0 0,113 0 16,-46 0-16,-44 0 15,0 0-15,67 0 16,1 0-16,-1 0 16,68 0-16,-23 0 0,-22 0 15,22 0-15,0 0 16,-22 0-16,22 0 15,45 0-15,-22 0 16,-1 0-16,46 0 16,-23-23-16,-22 23 0,0-45 15,-46 23-15,24-45 16,-69-1-16,-66 23 16,-23 0-16,-68 0 15,-22 23-15,-23-1 16,1 1-16,-23-1 15,22 23-15,1-22 16,-23-23 0,0-23-16,22 68 234,23 0-218,23-45-16,67 23 15,22-23-15,90 0 16,23-22-16,0-23 16,44 22-16,-21 1 0,21-46 15,-21 46-15,-46-45 16,45 67-16,-90-23 15,1 23-15,-24 0 16,-21 0-16,-23 0 16,-23 0-16,-67 23 0,-45 0 15,0-1 1,-23 23 31,1 0-32,0 0 1,-1 0 15,1 0-15,-1 0-16,1 0 16,-1 0-1,1 0 1,-1 0-1,1 0-15,-1 0 32,1 0-1,22-22-15,0-1-1,0-22 16,0 23-15,0-46 0,0 1-16,0-1 0,-23-44 15,23 22-15,-22 0 16,22-45-16,0 0 16,0-22-16,0 0 15,0 44-15,0-44 0,0 22 16,0 23-16,0 22 15,0-45-15,0 45 16,-23 0-16,1-22 16,-1-1-16,1-22 15,-1 1-15,1 21 0,-1-22 16,-22-22-16,23 45 16,-45-23-16,22 0 15,-23 0-15,1 0 16,-1 23-16,1 22 15,44-23-15,-22 46 0,1 0 16,21-23-16,23 45 16,-22 0-16,22 0 15,0-23-15,0 1 16,0 0-16,0 22 16,-23-23-16,1 23 0,22 23 15,-45-23-15,22 22 16,1 1-16,-23 22 15,22-45-15,1 45 16,-1 0-16,1-23 16,-1 1-1,23-23 1,0 22-16,-22-336 47,-1 336-47,23-22 15,-22 23-15,22-1 16,-23 23 0,1 0-1,-1 0-15,23 23 110,0-1-79,-22 1 0,22-1-15,0 1 15,0-1-15,-22-22-1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3:09.22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2 0,'22'0'15,"1"0"17,-1 0-32,1 22 47,-23 1-16,22-23-16,-22 22-15,23 1 16,-23-1 0,22 1-1,1-1-15,-1 1 0,1-1 16,-1 1-16,0-1 16,23 1-16,-22 22 15,22-45-15,0 22 16,-45 1-16,22-23 0,1 0 15,-1 0-15,1 45 16,-1-45-16,-22 22 63</inkml:trace>
  <inkml:trace contextRef="#ctx0" brushRef="#br0" timeOffset="1336">562 47 0,'-23'0'15,"1"0"1,-1 0-16,-22 0 16,45 45-1,-22-45-15,-1 22 16,1 1-16,-1-23 15,1 22-15,-1 1 16,23-1-16,-22-22 16,22 23-1,-23-23 1,1 45 15,22-23-31,-22-22 31,22 23-31,-23-23 32,23 22-32,-22-22 15,-1 0 17,23 23-32,-22-23 46,22 22-14,-45-22 30,45 23-62,-23-23 63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3:42.88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924 45 0,'23'0'0,"-23"-22"31,22 22-15,1 0-16,-23-23 31,-23 23 63,1 23-94,-1-1 16,-22 1-1,23-1-15,-23 1 0,0 22 16,-23-23-16,24 23 16,-1-23-16,-23 23 15,46-22-15,-23-1 16,0 1-16,-68 67 31,91-68-31,-1 1 0,-22-1 16,23 1-16,-1-1 15,1 1-15,0-23 16,-1 22-16,1 1 16,-1-1-16,1-22 0,-1 23 15,23-1 1,-22-22-1,22 22 48,22-22-32,1 0-15,-1 0-16,-22-22 0,23 22 15,-1-22-15,1 22 16,21 0-16,-21-23 16,-1 1-16,23 22 15,-22 0-15,-1 0 0,23 0 16,-22 0-16,-1 0 16,1 0-16,22 0 15,-23 0-15,1 0 16,22 0-16,-23 0 15,1 0-15,22 0 0,-1 22 16,24-22-16,-23 0 16,0 0-16,0 0 15,0 0-15,0 0 16,0 0-16,0 0 16,-23 0-16,1 0 0,-1 0 15,1 0 1,-23 23-16,-23-1 31,23 0-15,-45 23 15,0-22-15,23-23-1,22 22-15,-23 1 16,1-23-16,-1 22 0,1 1 15,-1-1-15,23 1 16,-22-1-16,-1 23 16,1-45-16,-1 45 15,-22-22-15,45-1 0,-45 46 16,0-46-16,23 1 16,0 21-16,-23-21 15,22 44-15,-22-22 16,23-22-16,-1 22 15,1-23-15,-1 1 0,23-1 16,-22 23 0,-1-22-16,23-1 15,0 1 1,-22 22-16,22-23 16,0 1-16,0-1 15,-23 0-15,23 1 16,0-1-16,0 23 15,-22 0 1,22-22 0,0-1-16,0 1 15,0-1-15,22-22 47,1 0-16,22-22-15,-23 22-16,23-23 16,23 23-16,-1-22 15,-22 22-15,45-23 0,67 23 32,-112 0-32,23 0 0,-1 0 15,-44 0-15,22 0 16,-23 0-16,0 0 15,1-22-15,-1 22 16,1-23 62,-1 1-47,1-1 1,-1 23-17,-22-22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09:26.15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11 0 0,'-22'0'15,"22"23"1,0 22 15,22-45 16,23-23-47,0 23 16,0 0-1,0 0 1,23 0-1,-1 0-15,0 23 16,68-1 0,0-22-1,45 0 1,67 0 0,1 0-1,44 0 1,45-22-1,450-23 17,629 112 15,-899 1-47,-23-23 15,68-23 1,0-22-16,45 0 15,22 45 1,-67-45 0,45 23-1,-112-23 1,-158 0 0,-67 0-1,-23-23 1,-112 1-1,0-1-15,0 1 32,-1 22 46,-111 0-78,-23-23 47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3:44.30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1282 0,'22'0'62,"1"-23"-62,-1 1 16,23-1-16,-22 1 0,22-1 15,0-22-15,0 23 16,-23-23-16,23 22 16,-45 1-16,45-1 15,0-22-15,-45 23 31,0 0 16,-23 22-47,1 0 32,-23 0-17,22 0 1,-21 0-1,-1 22 1,22 0-16,1 1 0,-1-1 16,1 1-16,-1-1 15,1 1 1,22-1-16,0 1 16,-23-23-16,23 22 0,0 23 15,-22-45 1,22 23-1,0-1 17,22-22-32,1 0 31,-1 0-31,1 23 16,22-23-16,0 22 15,0-22-15,-1 0 16,1 0-16,0 0 0,0 0 15,0 0-15,23 0 16,-46 0 0,23 0-16,-22 0 15,-1 0 17,1 0 14,-23-22-46,0-1 32,22 23 15,-22-22-32</inkml:trace>
  <inkml:trace contextRef="#ctx0" brushRef="#br0" timeOffset="1727">674 989 0,'45'0'78,"0"0"-78,0 0 15,-23 0 1,23 23-16,0-23 16,-22 22-16,22 1 15,0-23 1,-45 22-16,0 1 16,0-1-1,0 1 16,-23-23-15,23 22 0,-22-22-1,22 23 1,-23-23 0,1 0-1,-1 0 16,23-23 1,-22 23-32,22-22 15,0-1 1,0 1-16,0-1 16,0 1-1,0-1 1,0 1-16,22-1 47,1 23-47,-1-22 15,-22-1-15,45 1 16,-22 0-16,22 22 0,-23-23 16,1 1-16,22 22 15,0-23-15,-23 23 16,90 23 15,-89-23-31,-1 22 16,1 1-1,-23 21 17,22-44-32,-22 23 15,23-23-15,-23 22 31,0 1 1,-23-1-1,1-22 0,-1 0 16,23-22-31,-22-1 15,22 1-15,0-1-1,0 1-15,0 0 16,0-23-1,0 22-15,22 1 0,1-46 16,-1 46-16,1 22 16,-1-45-16,1 22 15,-1 1-15,1 22 16,-1 0 15,1 0 0,-23 22-31,22 1 47,-22-1-47,0 1 32,0-1-17,23 1-15,-23-1 31,0 1-15,0-1 31,0 1-16</inkml:trace>
  <inkml:trace contextRef="#ctx0" brushRef="#br0" timeOffset="2957">2338 158 0,'0'-23'0,"-23"-22"15,1 23-15,-1-1 16,23 1-16,-22-1 16,-1 23-16,1 0 15,-1 0 1,1 0 0,22 23-1,-23-23-15,1 22 16,-1-22-1,23 23 1,-22-23-16,22 22 16,-23 1-1,23-1 1,0 23-16,0-22 16,0-1-1,0 1 1,0-1-16,0 1 15,23-1 1,-1 1-16,1-1 0,-23 1 16,22 21-16,23 1 15,23 0-15,-46 0 16,68 45-16,-68-45 16,23 0-16,23 23 0,67 111 31,-113-156-31,1 22 15,-1 22-15,-22-22 16,0-22-16,0 22 16,0-23-16,0 1 15,0-1 17,-22 1-32,-1-23 15,1 22 1,-1-22-1,1 0 1,-1 0-16,1 0 16,-1 0-16,1 0 15,-23-22 1,22 22-16,1 0 16,22-23-16,-23 23 15,1-22-15,0-1 16,22 1-1,0-1-15,-23 23 16,23-22 0,0-1 15</inkml:trace>
  <inkml:trace contextRef="#ctx0" brushRef="#br0" timeOffset="3786">1955 742 0,'45'0'78,"-22"0"-63,22 23-15,-23-23 16,23 0-16,0 0 0,0 0 16,0 0-16,0 0 15,-22-23-15,21 1 16,-21 22-16,22 0 15,-23 0-15,1-23 0,-1 23 16,1 0 0,22-22 15,-23-1 16</inkml:trace>
  <inkml:trace contextRef="#ctx0" brushRef="#br0" timeOffset="5080">3416 90 0,'-22'0'32,"-1"0"-17,-21 0-15,21 0 16,-22 0 0,23 23-1,-23-1-15,22 1 16,1-1-16,-1 1 15,23-1 1,0 1-16,0-1 31,23-22 16,-1 0-47,91 0 47,-91 0-47,23 0 0,-23 0 16,1 0-1,-1 23 17,-22-1-17,0 1 32,-22-23-31,-1 22-1,1 1 1,0-23 0,-1 22-16,1-22 15,-1 0 1,1 22-16,-1-22 15,1 0-15,22 23 16,-23-23-16,1 0 16,-1 0 15,1 0-15</inkml:trace>
  <inkml:trace contextRef="#ctx0" brushRef="#br0" timeOffset="5761">2787 45 0,'0'23'15,"0"22"1,0-23-1,0 1 1,0-1 0,0 1-16,0-1 0,-22-22 15,22 23 1,0-1 0,-23 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4:03.396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0 314 0,'0'-22'15,"22"-1"16,1 23-31,-1 0 16,1 0-16,-23-22 16,45 22-16,0-22 15,0 22-15,0 0 0,22 0 16,-22-23-16,22 1 16,46-23-16,-23 22 15,-23 23-15,1-22 16,-1-1-16,-22 23 0,-23-22 15,23 22-15,-22-23 16,-1 23-16,1 0 16,-23-22-16,22 22 15,1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3:51.04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0 968 0,'0'-23'47,"45"23"0,-23 0-32,23 0-15,-22-22 16,22 22-16,-23-23 0,46 23 15,-46 0-15,23 0 16,0-22-16,0 22 16,22 0-16,1 0 15,-23 0-15,0 0 16,-23 0-16,23-22 0,0 22 16,-22 0-16,-1 0 15,1-23-15,-1 1 16,1 22-16,-1 0 15</inkml:trace>
  <inkml:trace contextRef="#ctx0" brushRef="#br0" timeOffset="1478">337 586 0,'23'22'63,"-23"1"-63,22-1 15,-22 1-15,22-1 16,1 23 0,-1 0-1,1-45-15,-1 23 16,1-1-16,-23 1 16,22-1-16,-22 0 15,23-22 1,-23 23-1,22-1 79,-22 1-63,0-1 16,0 1 0,0-1-16,0 1 16,23-23 16,-23 22-32,0 1 16,0-1 31,0 1-15,22-1-32,-22 1-31,23-1 15,-23 1-15,0-1 16,22 1 0,-22-1-16,0 1 15,0-1 1,0 1 0,23-23 62,-23-23-63</inkml:trace>
  <inkml:trace contextRef="#ctx0" brushRef="#br0" timeOffset="2552">1124 249 0,'22'0'46,"-22"22"-46,23-22 16,-1 45 0,-22-22-16,23 21 0,-23-21 15,22-1-15,-22 23 16,0-22-16,0 22 16,23 0-16,-1 0 15,-22-23-15,0 1 16,23 22-16,-1-23 0,23 23 15,-23 0-15,23 0 16,-22 0-16,44 0 16,-22 22-16,0-22 15,0 0-15,0 0 0,0-22 16,-22-1-16,-1 23 16,-22-22-1</inkml:trace>
  <inkml:trace contextRef="#ctx0" brushRef="#br0" timeOffset="3246">1393 1350 0,'23'0'47,"22"0"-47,0-22 15,-23-1-15,23 23 16,-22-22-16,22 22 15,-23-23-15,1 23 16,22-22-16,-23 22 16,1-23-16,22 23 0,-23-22 15,1-1-15,-1 23 16,0 0-16,1-22 16,-1 22-1,1-23-15,-1 23 16,1 0-16,-23-22 15,22 22-15,1 0 16,-1 0-16,1 0 16,-1 0-16,1 0 15,-1 0-15,1 0 0,-1 0 16</inkml:trace>
  <inkml:trace contextRef="#ctx0" brushRef="#br0" timeOffset="4103">674 249 0,'23'0'94,"-1"0"-79,1 0-15,22 0 16,0-23-16,134-44 31,-89 22-31,-22 45 0,22-23 16,-45 1-16,22-1 15,-22 23-15,0 0 16,-23 0-16,1 0 0,-1 0 16</inkml:trace>
  <inkml:trace contextRef="#ctx0" brushRef="#br0" timeOffset="5703">2023 833 0,'0'-22'15,"45"22"79,-45 22-94,45-22 16,-45 23-16,45-23 15,-23 22-15,1 0 16,-1-22-16,23 23 0,-45-1 15,23-22-15,-1 0 16,1 0-16,-46 0 94,1 0-79,-1 0 1,1 0-16,-1-22 16,1-1-16,-1 1 15,-22 0-15,23-1 16,-23 23-16,22-45 16,1 23-16,-1-23 15,-22 0-15,23 22 0,-23-44 16,45 22-16,-45 0 15,45 0-15,-22 0 16,-23-45-16,45 45 16,-23 0-16,23-22 15,0 44-15,-22-22 0,44 0 47,-22 23-47,23 22 16,-1-23-16,1 23 15,-1 0-15,1 0 16,-1 0-16,23 0 16,-23 0-16,1 0 15,-1 0-15,23 0 16,0 0 0,-22 0-16,-1 23 0,1-23 15,22 0-15,-23 22 16,-22 1-1,0-1 1,0 1-16,0-1 16,0 1-1,0-1 1,-22 1-16,-1 22 16,1-23-1,22 1-15,-45-1 0,45 1 16,-45 21-16,22-21 15,1-1-15,-1 23 16,1-45-16,22 45 16,-23-45-16,23 23 0,-22-23 15,44 0 142,1 0-157,-1 0 15,113 45 1,-67-23-1,-1-22-15,-22 23 16,23 22-16,-46-45 16,45 45-16,-44-45 0,-1 22 15,1 1-15,-1-23 16,1 22-16,-23 1 125</inkml:trace>
  <inkml:trace contextRef="#ctx0" brushRef="#br0" timeOffset="7762">3506 1283 0,'0'-23'16,"0"1"-1,0-1-15,0 1 16,-22-1-1,-1 23-15,23-22 0,-44-1 16,21 1-16,1 22 16,-23-23-16,22 23 15,-22-22-15,0 22 16,0 0-16,0 0 0,23 0 16,-23 0-16,0 0 15,22 22-15,1 1 16,-1-1-16,23 1 15,-22-1-15,22 1 16,0 22-16,0-23 16,0 1 15,22-23-15,1 0-16,-1 0 15,23 0 1,-22 0-1,22 0-15,-23-23 16,1 1-16,44 22 16,-22 0-16,-22-23 15,-1 1-15,23 22 0,-22-23 16,-1 1-16,-22-1 16,0 1-1,0-1-15,0 1 16,0-1-1,0 1-15,-22-1 0,-1-22 16,1 45 0,-181-202 15,158 157-31,-22-22 16,44 22-16,-22 0 15,1 0-15,-1 22 16,0-22-16,45 23 15,-23-1-15,68 46 63,0-1-47,-45 1-16,45-1 15,-23 1-15,1-1 0,-1-22 16,-22 23-16,23-1 15,-1 1 1,1-1 0,-23 1-16,22-23 15,-22 22-15,45 1 16,-22 22-16,22 0 16,-23-23-16,23 23 15,-22 0-15,22-23 16,0 46-16,-23-46 0,23 1 15,-23 22 1,1-23 0,-1-22-16,-22 23 15,23-23 1,-1 0 15,1 0-15,-23-23-1,0 1 1,0-1 0,0 1-1,0-1-15,0 1 16,0-1-16,0-22 16,0 1-1,-23 44 1,23-23-16,-22 1 15,-1-1 1,1 23-16,-1-22 16,1 22-1,0 0-15,-1 0 0,1 0 16,-1 0 0,1 22-1,22 1-15,-23-1 16,23 23-1,0-23 1,23 1 15,-1-23-15,1 0-16,22 22 16,-23-22-16,0 0 15,23 0-15,0 0 16,23 0-16,-23 0 15,0 23-15,0-23 16,-23 22-16,23 1 0,-22-23 16,-1 22-16,23 1 15,-23-1 1,1-22-16,-23 23 16,0 22 15,0-23-31,0 1 15,-23-1 1,1-22 0,0 0-1,22 23-15,-23-1 16,1-22 0,22 23-1,22-23 48,1 0-48,-1 0 1,0-23-16,1 23 0,22-22 16,-23 22-16,23-23 15,-22-22 1,-1 23-16,-22-1 15,23 1-15</inkml:trace>
  <inkml:trace contextRef="#ctx0" brushRef="#br0" timeOffset="8528">4293 698 0,'-22'0'15,"22"23"1,-23-1 0,1 23-1,-1-22 1,23-1-16,0 1 15,0-1 1,0 0 15,0 1-15,23-23 0,-1 22-16,1 1 15,-1-1-15,23 23 0,-22-45 16,22 45-16,22-45 15,-45 23-15,1-1 16,44-22-16,-44 0 16,22 0-1,-23 0-15,-22-22 32,0-1-1,0 1-16,0-1 1,-22 23 0,-1-22-1,1 22 1,22-23-16,-45 1 16,22 22-16,1-23 0,-23 23 15,0-22-15,0 22 16,0-23-16,23 23 15,-1 0-15,1 0 16,-1 0-16</inkml:trace>
  <inkml:trace contextRef="#ctx0" brushRef="#br0" timeOffset="9998">4563 721 0,'22'0'78,"23"45"-62,-22-23 0,-1 1-1,1-1-15,22 45 0,0-44 16,0 22-16,0 22 16,0 1-16,22-1 15,-22-22-15,0 0 16,0 0-16,0 0 0,-23-22 15,1-1-15,-23 0 16,0 1-16,22-23 16,-67 0 62,23 0-63,-1 0-15,1-23 16,-1 23-16,1-22 16,-23 0-16,0-1 0,22 1 15,-44-23-15,45 22 16,-23-22-16,22 0 16,-22 0-16,23 0 15,-23-45-15,45 45 16,-23-22-16,1 22 0,-1-22 15,23-1-15,0 23 16,0 0-16,-22-22 16,-1-1-16,23 46 15,0-1-15,0-22 0,0 23 16,0 0-16,0-1 16,23 23-1,-1-22-15,1 22 31,-1 0-31,1 0 16,-1 0-16,-22 22 16,45-22-16,-22 23 15,-23-1-15,45 0 16,-45 1-16,22-23 16,-22 22-16,0 1 0,0-1 15,0 1 1,23-1-1,-23 1 1,0-1 0,-23-22-1,23 23-15,-22-23 32,22 22-32,-23-22 15,1 0 1,-23 23 15,45-1-31,-23-22 16,1 0-1,-1 0-15,1 0 32,-1 0-17,1 0 1,22-22 62</inkml:trace>
  <inkml:trace contextRef="#ctx0" brushRef="#br0" timeOffset="11482">5260 900 0,'0'-22'32,"0"0"-17,0-1 1,0 1 15,0-1-15,22 1-16,-22-1 15,23 23 1,-23-45-16,22 45 16,-22-22-16,23-1 0,-23 1 15,0-1-15,0-44 16,22 44-16,-22 1 16,23-23-16,-23 22 15,0 1-15,0-23 0,0 23 16,-23 22-1,1-23-15,-1 23 32,1 0-17,22 45 48,0-23-48,0 1 1,0-1 0,22 1-16,1-23 15,-1 45-15,23-23 16,-22 1 0,-1-1-1,-22 1-15,22-23 16,1 22-16,-23 1 15,22-1-15,-22 1 16,23-1-16,-1 23 0,1-22 16,-23-1-1,0 1 1,22-1 0,-22 1 30,-22-23-14,22 22-17,-23-22 17,1 0-17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4:04.32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0 247 0,'0'-22'31,"0"-1"0,22 23-15,1 0-16,-1 0 15,1-22-15,-1 22 16,46 0-16,22-23 0,-1 1 16,1-1-16,23 1 15,-1 22-15,23-22 16,-23-1-16,1 1 15,-46 22-15,1 0 16,-1 0-16,-44-23 0,-1 23 16,1 0-16,-1 0 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4:05.38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252 114 0,'-22'0'16,"-1"0"0,1 0-1,-1 0-15,1 0 0,-1 0 16,-22 23-16,23-1 16,-1 1-16,23-1 15,-22 1-15,22-1 16,0 23-1,0-22-15,22 22 16,1-23 0,-1 1-1,1-1-15,-1 1 16,46-1-16,-46 1 0,1-1 16,22 1-16,0-23 15,-23 0-15,23 0 16,-45 22-16,23-22 15,-1 0-15,0 0 16,1 0 0,-1 0-16,1-22 15,-1 22-15,1 0 16,-1 0 0,1-23-16,-1 1 15,-22-1 1,23 1 15,-23-1-15,0-44 15,-23 67-31,23-23 0,-22 23 16,-1-22-16,23-1 15,-22 23-15,-23-45 16,0 23-1,0-1-15,23-22 0,-1 23 16,1-1-16,-23 1 16,22-23-16,-22 45 15,45-45-15,-22 45 16,-1 0 0,1 0 15,-1 0-16,1 0 1,-1 0 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4:07.41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0 292 0,'23'23'63,"-23"-1"-48,45 1-15,-45-1 16,22-22-16,1 23 16,22 44-16,247 248 31,-180-203-31,1 0 16,-46 1-16,45-46 15,-22 23-15,-45 0 16,23-45-16,-46-22 15,23 22-15,-22-23 16,-23 0-16,22 1 16,1-1-16</inkml:trace>
  <inkml:trace contextRef="#ctx0" brushRef="#br0" timeOffset="1047">1147 360 0,'-23'22'31,"23"1"-31,-22-1 16,22 23-16,-23-22 15,1-1-15,-1 23 0,-22-23 16,45 1-16,-45 44 16,23-22-16,-1-22 15,1 22-15,-1-23 16,1 1-16,-1-1 16,1-22-16,0 23 15,22-1 1,-23-22 31,23-22 46,23-1-77,21 1 0,-21-1-1,22 23-15,0 0 16,0 0-16,0 0 16,0 0-16,22 0 15,1 0-15,-1 0 16,68 0-1,112 68 17,-179-46-32,-23 23 0,-1-45 15,-21 0-15,22 23 16,-23-23 0,-22 44-1,0-21 32</inkml:trace>
  <inkml:trace contextRef="#ctx0" brushRef="#br0" timeOffset="2080">1843 382 0,'0'-22'15,"23"22"64,-1 45-64,23-23-15,-22 23 16,22-22-16,22 44 15,-22-22-15,23 0 16,-1 0-16,0 0 16,1 0-16,-1 0 15,-22-23-15,0 1 0,0-1 16,-22-22-16,22 45 16,-23-45-16,1 0 15,-1 0 1,-22-22 15,0-1 0,0 1-15,0-1 0,-22 1-16,22-1 15,-23 1-15,1-1 16,22 1-16,-23-1 15,1-22-15,-1 23 16,1-1-16,-1-44 16,23 44-16,0-21 0,-22-1 15,-1 22-15,23 1 16,0-23-16,0 0 16,0 22-1,0 1-15,0-1 16,0 1-1</inkml:trace>
  <inkml:trace contextRef="#ctx0" brushRef="#br0" timeOffset="2971">2922 0 0,'0'22'62,"0"1"-46,0 22-1,0-23-15,0 1 16,0 22-16,0 0 16,0 0-16,45 22 0,-22-22 15,44 45-15,-22-45 16,23 22-16,-23 23 16,22-22-16,-44-23 15,66 22-15,-66-22 16,22 0-16,0-22 0,-45 44 15,22-67-15,1 22 16,-1-22-16,1 0 31,-1 0-15,1 0 0,-23-22-1,22-1 1,1 23-16,-1-44 15,23 44-15,0-45 0,0 22 16,45-22-16,0 0 16,-23 23-16,46-23 15,-1 0-15,-45 22 16,1 1-16,-1-1 16,-22 1-16,0-1 0,-45 1 15,23 22-15,-1 0 16,-22-23 15,-22 23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4:15.62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449 26 0,'0'-23'15,"23"23"1,-23 23 78,0-1-94,0 1 15,0-1-15,0 23 16,22 22-16,-22 1 16,0 22-16,23 22 0,-23-22 15,22 22-15,-22 91 16,45 21 15,-45-179-31,0 0 16,45 0-16,-45-22 0,23-1 15,-23 1 1,0-1 0,0 1-16,22-23 15,-22 22-15,22-22 16,1 0 0,-1 0-1,1 0 1,-1 0-16,1 0 15,-1 0 1,1-22-16,-1 22 0,23 0 16,-22 0-1,-1-23-15,23 23 16,-22 0-16,22 0 16,-23 0-16,1 0 0,-1 0 15,1 0-15,-1 0 31</inkml:trace>
  <inkml:trace contextRef="#ctx0" brushRef="#br0" timeOffset="1705">1798 1217 0,'-23'0'16,"1"0"0,-1 0-16,1 0 15,0 0-15,-46 0 16,1 45-16,22-45 0,0 45 15,0-23-15,-23 1 16,46 22-16,-23-23 16,22 1-16,1-1 15,22 1-15,0-1 16,0 1 0,22-23-1,1 0-15,-1 0 16,1 0-1,-1 0-15,1 0 16,-1 0-16,1 0 16,22 0-16,-23 0 15,1-23-15,-1 23 16,1-22-16,22 22 16,-23-45-16,1 45 0,-1 0 15,1-23-15,-1 23 16,-22-22-16,0-1 15,22 1 1,-22-1 0,0 1 15,0-1-15,0 1-1,-22 22 1,0 0-1,-1 0-15,1 0 16,-1 0-16,1 0 16,-1 0-16,1 0 15,-23 0-15,22 0 16,68 0 62,-22 0-78,-1 0 16,1 0-16,22 0 15,0 0-15,-1 0 16,-21 0-16,22 0 16,22 22-16,-22-22 0,-22 23 15,-1-1-15,1-22 16,-23 23 15,0-1-15,0 1-16,0-1 31,-23-22-31,23 23 16,-22-1-1,-1 1 1,23-1-16,0 1 15,0-1-15,0 1 16,0-1 0,0 0-16,0 46 31,23-68-31,-1 22 16,23 1-1,-22-1-15,22 1 16,0-1-16,22 1 15,-22-23-15,-23 22 16,23-22-16,0 0 16,-22 0-16,-1-22 15,1 22-15,-23-23 16,0 1 0,0-1-16,0 1 15,0-1-15,-23 1 16,23-1-1,-22 23 1,22-22-16,-23-1 16,1 1-16,-1 22 15,1 0-15,-1-22 16,1 22-16,0-23 16,-1 23-1,1 0-15,22-22 16,-23 22-16,1 0 15,22-23 1,-23 23 0,1 0-16,-1 0 31,23-22-15,-22 22-1,22-23 1,-23 23-1,23-22-15</inkml:trace>
  <inkml:trace contextRef="#ctx0" brushRef="#br0" timeOffset="2867">2787 1172 0,'-23'0'16,"1"0"-1,22 45 32,-23-23-31,23 23 0,0 0-16,0 0 15,0-22-15,0 22 16,0 0-16,0 0 15,23 0-15,-23-1 16,0-21-16,22 22 16,-22-23-16,0 1 15,0-1 1,0 1 15,-22-23 16,-1-23 0,23 1-31,-22 22-1,22-23-15,0 1 16,-45-23-16,23 22 15,22-21-15,-23 21 16,1-44-16,22 44 0,0-22 16,0 0-16,0 0 15,0-22-15,0-1 16,22 1-16,1 44 16,22-44-16,-1 0 0,-21 22 15,-1 22-15,23 1 16,-22 22-1,22 0-15,-23 0 16,23 0 0,-45 22-1,23-22-15,-1 23 16,1-1 0,-23 1-1,0-1-15,22 1 16,-22-1-16,0 1 15,-45-23 1,45 22 0,-22 0-16,-46-22 15,23 45-15,0-22 16,23-23-16,-46 45 0,24-23 16,-1 1-16,0-1 15,22 1-15,1-1 16,-23-22-16,22 0 15,1 0-15</inkml:trace>
  <inkml:trace contextRef="#ctx0" brushRef="#br0" timeOffset="4337">3506 1060 0,'0'-23'16,"0"1"-16,0-1 15,0 1 1,0-1-16,0 1 15,0-1-15,0 1 16,0-1-16,0 1 16,0-1-16,0 1 0,23-46 15,-1 46 1,23-113 15,-45 113-31,23 22 0,-23-23 16,22 23-1,-22 23 17,23-1-32,-23 0 15,0 1-15,0 22 16,-23 0-16,23 0 0,0 0 16,0-23-16,-22 23 15,22 0-15,-23 0 16,23-22-16,0-1 15,0 23-15,0 0 16,0-23-16,0 1 16,0-1-16,23 23 15,-23 0 1,22-22 0,-22-1-16,0 1 15,23-1 1,-23 1-1,22-1 1,-22 1-16,23-1 16,-1-22-16,-22 23 0,22-23 15,-22 22-15,23-22 16,-1 0 0,1 0 15,-46 0 16,1 0-32,22 23-15,-45-23 16,23 22-16,-23-22 0,22 0 16,-22 0-1,-22 23-15,-23-1 47,45-22-47,22 23 31,46-23 32,-1-23-63,1 23 15,-23-22-15,45 22 16,-23 0 0,23 0-16,-22-23 15,-1 23-15,23 0 0,-22-22 16,-1 22 0,1 0-1,-23-23-15,22 23 31,0 0 1,1 0-17,-1 0 1,1 0-16,-1 0 31,1 0-15,-1 0-1</inkml:trace>
  <inkml:trace contextRef="#ctx0" brushRef="#br0" timeOffset="5868">0 1846 0,'22'0'203,"1"0"-203,22 0 15,-23-22-15,1 22 16,21 0-16,24-23 16,-23 1-16,22 22 15,1 0-15,-1 0 16,23 0-16,0 45 16,22-23-16,23 23 0,-45-45 15,0 0-15,0 23 16,45-1-16,0 1 15,-45-23-15,0 0 16,22 22-16,23-22 0,22 23 16,-44-1-16,21-22 15,24 23-15,-46-23 16,45 0-16,248 22 31,-293-22-31,46 0 0,-46 0 16,23 0-16,-45 23 15,22-23-15,-22 0 16,-22 0-16,-1 0 16,1 22-16,-1-22 0,23 0 15,-23 0-15,1 22 16,22-22-16,-23 0 16,1 0-16,-23 0 15,22 0-15,-22 0 16,0 0-16,-23 0 0,1 0 15,-23-22 17,-23 22 46,1 0-47,-1 0-31,-22 0 16,23 0-1,-23 0 1,23 0-16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4:39.644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67 0,'22'0'79,"-22"45"-48,23 45 16,-23-45-47,0-22 0,0 22 15,0-23-15,22 0 16,-22 1-16,23 22 16,-23 0-16,0-23 15,0 23 1,0-22-1,0-1 1,0 1 0,0-1 15,0 1 0,0-1-15</inkml:trace>
  <inkml:trace contextRef="#ctx0" brushRef="#br0" timeOffset="1338">225 67 0,'22'-22'15,"23"-1"17,-23 23-17,1 0-15,-1 0 16,1 0-16,-1 0 15,1 0 1,-1 0-16,1 0 16,-1 0-16,1 23 15,-1-23-15,1 0 16,22 45 0,90 45-1,-113-45 1,0-23-16,-22 23 15,0-22-15,23-1 0,-23 23 16,-23-23 0,1 23-1,0-45-15,-23 0 16,22 45-16,1-45 16,-23 23-16,22-1 0,1 1 15,-1-1-15,-22-22 16,23 23-16,22-1 15,-23-22-15,1 0 16,22 23-16,-23-1 31,68-44 63,-22 22-78,-1-23-1,1 1-15,-1 22 0,23 0 16,0 0-16,0-23 16,0 23-16,0 0 15,0 0-15,0 0 16,22 0-16,-22 0 15,0 0-15,0 0 0,0 0 16,-22 0-16,22 0 16,0 0-16,-45 23 15,45-23-15,-23 0 16,0 0 93</inkml:trace>
  <inkml:trace contextRef="#ctx0" brushRef="#br0" timeOffset="2413">1731 22 0,'-23'0'0,"1"0"31,-1 0-31,-67 68 16,68-23 0,-1-23-1,-22 1-15,45-1 16,0 1-16,-22-1 0,22 1 16,0-1 15,0 1-16,0-1 32,45-22-31,-23 0 0,1 0-1,-1 0 1,23 0-1,-22 0 1,-1-22 0,1-1-16,-1 23 15,1 0 1,-1-22-16,0 22 16,-22-23-16,23 23 15,-23-22-15,22 22 16,-22-23-1,0 1-15,0-1 16,0 1 0,0-1-1,0 1 1,0-1-16,0 1 16,-22 22-1,22-23 1,-23 23-16,1 0 15,0 0-15,-1 0 16,23-22-16,-22 22 16,-23 0 31,22 0-47,23 22 31,-22-22-16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2:58.51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7575 287 0,'23'0'110,"-1"0"-110,1 0 15,-1 0 1,1 0 0,-1 0-16,0 0 15,23 0-15,-22 0 16,-1 0 0,1 0-16,-1 0 15,1 0-15,-23 23 16,22-23-16,1 0 15,-1 0-15,1 0 16,-1 0 31,1 0-31,-1 0-16,1 0 15,-1 0-15,1 0 16,22 0-1,-23 0-15,1 0 16,-1 0-16,0 0 16,1 0 15,-23-23 94</inkml:trace>
  <inkml:trace contextRef="#ctx0" brushRef="#br0" timeOffset="1933">7867 220 0,'0'22'31,"0"1"0,23-23-15,-1 22 15,-22 1 16,23-1-47,-23 1 16,0 22 15,0-23 0,0 1-15,0-1-1,0 1 17,0-1 15,0 0-32,0 1 79,0-46-32,0 1-62,-23 22 16,23-45-16,0 23 0,0-23 16,0 22-1,0 1 1,0-1-16,0-22 16,-22 23-1,22-1-15,0 1 16,0-1-1,0 1 1,22-1 15,-22 1-15,0-1 15,0 1 16,23 22 0,-23-23 15</inkml:trace>
  <inkml:trace contextRef="#ctx0" brushRef="#br0" timeOffset="3802">7732 2063 0,'23'0'141,"22"0"-110,-23 0 0,1 0-15,-1 0-16,1 0 16,-1 0-1,1 0 1,-1-22-1,1 22-15,-1 0 47,1 0-15,-1 0-17,1 0 1,-23-23-1,22 1 17,1 22-17,-1 0 17,1 0-1,-1 0 31,1 0-15,-1 0 16,0 0-16</inkml:trace>
  <inkml:trace contextRef="#ctx0" brushRef="#br0" timeOffset="92869">202 2670 0,'0'-23'188,"23"1"-126,-23-1-30,0 1-17,0 0 1,0-1 0,0 1-16,22-1 15,-22-22-15,0 23 16,0-23-16,0 22 15,0-22-15,0 23 16,0-1-16,0-44 0,0 44 16,0-22-16,0 23 15,0-1-15,0-21 16,0 21-16,0 1 16,0-1-16,0 1 15,0-23-15,0 0 0,0 0 16,0 22-16,-22 1 15,22-46-15,0 23 16,0 0-16,0 0 16,0 1-16,0-1 0,0 0 15,0 0-15,0 0 16,0 22-16,0 1 16,0-1-16,0 1 15,0 44 32,0 1-16,0-1-15,-23-22-16,23 23 16,0-1-16,0 1 46,-22 44 1,-1-44-31,23-1-16,-22 1 16,-1-1-16,23 0 15,-22 1 1,22-1-1,-22-22-15,22 23 16,-23-1 0,23 1-1,-22-23-15,22 22 16,0 1 0,-23-1-1,23 1 1,0-1 31,23-44 62,-1-23-93,1 45-1,-23-23-15,44 1 16,-21-1-16,-1-22 16,1 23-16,22-23 15,-23 0-15,1 23 16,-1 22-1,1 0 48,-1-23-32,-22 1 16,23 22 0,-23 22 109,0 1-125,0-1 1,22-22-17,1 23-15,-23-1 16,22 0 0,-22 1-1,23-1 1,-1-22-16,-22 23 0,23-1 15,-23 1 1,22-1 0,-22 1-1,23-23-15,-1 22 16,1 23 15,-23-22 16,22-23-47,-22 22 125,-22-22-94,-1 0-15,1 0 0,-1 23-16,1-23 15,-1 22-15,-22-22 16,23 0-16,-23 0 15,0 0-15,0 0 0,0 0 16,0 0-16,22 0 16,1 0-1,-1 0-15,1 0 16,0 0-16,-1 0 16,1 0 30,-1 0-30,23-22 109,23 22-78</inkml:trace>
  <inkml:trace contextRef="#ctx0" brushRef="#br0" timeOffset="112120">382 332 0,'0'-22'31,"0"-1"-16,23 23 1,-23-22-16,22 22 16,23-23-16,-22 1 0,-1 22 15,46-23-15,-1 1 16,-22-1-16,45 23 16,0-22-16,-23 22 15,23-23-15,-23 23 16,23-22-16,23 22 0,-23 0 15,22 0-15,-22-23 16,45 1-16,22 22 16,-44-22-16,44 22 15,158 0 1,-180 0-16,22 0 0,0 0 16,-22 0-16,0 0 15,22 0-15,-44 22 16,22 0-16,-46-22 15,1 0-15,23 23 16,-23-23-16,22 22 0,-22-22 16,22 0-16,23 0 15,23 23-15,-1-23 16,-67 0-16,0 0 16,45 0-16,-45 0 15,22 0-15,0 0 0,23 0 16,0 0-16,-23 0 15,-22 0-15,23 0 16,-23 0-16,-45 0 16,0 0-16,22 0 15,-45 0-15,23 0 0,45 0 32,-67-23-32,-1 23 15,-44 0 32,22 23 47,22-1-79,1 1 1,-1-1-16,23 23 0,0-45 16,0 68-16,23-46 15,-1 23-15,-22 0 16,0 0-16,22 22 16,23 1-1,-45 89 16,-45-134-31,0-1 16,0 1 15,0-1 1,0 1-17,-22-23-15,-1 22 31,23 1-15,0-1 31,0 23 15,0-22-62,0-1 16,0 0-16,0 1 0,0 22 16,23 22-16,-23-22 15,22 0-15,-22-22 16,0 22-16,23 22 16,-1 1-16,-22-46 15,0 1-15,0 21 0,23-44 16,-1 0-16,-22 23 15,23-23 17,-1 0 46,1 0-47,-23-23-31,22 1 16,0 0-1,-22-23 1,23 45-16,-23-23 0,22-22 16,-22 23-1,23-1-15,-23 1 16,0-1-16,0 1 15,22 22 1,-22-23-16,0 1 16,23 22-1,-23-23-15,0 1 32,22-1-1,-22 46 78,-22-1-109,-1 1 16,1 22-16,-1-45 15,23 22-15,-45 23 0,23-22 16,-23 22-16,45-23 16,-22 1-16,-1-1 15,1 1-15,-1-1 16,1 0-16,-1 1 16,1-23-1,22 22 1,-23-22 46,1 23-30,-1-23 14,1 0-14,22-23-32,-23 23 15,23-22-15,0-1 0,-22 1 16,22 0-16,-23-1 16,23-22-16,-22 23 15,-1-1-15,23 1 16,-22-1-16,-1 1 15,1-1-15,-1 1 16,-21 22-16,21-23 16,-44 1-1,22-1 1,22 1-16,1 22 16,-23 0-16,22 0 0,-22 0 15,23 0 16,22 22 32,22-22-32,1 0-15,-23 23-16,22-23 15,1 0-15,-1 0 16,23 0-16,0 0 16,0 0-16,-22 0 15,22 0-15,89 0 32,-111-23-32,22 23 0,-23 0 15,1 0-15,-1 0 16,1 0-16,-1-22 0,1 22 15,-1-23-15,1 23 16,-1 0 0,1 0-1,-1 0 1,1 0 0,-23-22-1,22 22 1,23 0-1,-23 0 1,1 0-16,-1 0 16,1 0-16,-1 0 15,1 0-15,-1-23 32,1 23 14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6:04.77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270 314 0,'0'23'63,"0"-1"-48,0 1 1,0-1-1,-23 1-15,1-23 16,-1 45-16,1 0 16,-1-23-16,1 1 15,22 22-15,-23-45 16,1 22-16,22 23 16,-23-22-16,1-1 15,-1 46 1,1-46-1,22 0 1,0 1 0,0-1 15,22-22-31,1 0 31,-1 0-15,1 0-16,-1 0 0,1 0 15,-1 0-15,1 23 16,-1-23-16,23 22 16,-22 1-16,-1-23 15,1 0-15,-1 22 16,23 1-16,0-1 16,-23-22-1,1 0-15,44 0 47,-44 0-47,-1 0 31,1 0-31,-1-22 32,-22-1-32,23 23 15,-1 0 1,-22-22-16,23 22 15,-23-23 1,22 23-16,1 0 78</inkml:trace>
  <inkml:trace contextRef="#ctx0" brushRef="#br0" timeOffset="738">225 742 0,'22'0'16,"1"0"0,22 0-1,-45 22-15,22-22 16,1 0 0,-23 23-16,22-23 15,1 0-15,-1 0 16,0 0-1,23 0 1,-22-23 0,-1 23-16,1-22 15,-1 22 1,1 0-16,-1 0 16,1 0-1,-23-23-15,22 23 16,1 0-1</inkml:trace>
  <inkml:trace contextRef="#ctx0" brushRef="#br0" timeOffset="1373">764 180 0,'0'22'16,"0"1"0,0-1-1,0 1 1,23-1-16,-23 0 15,0 1 1,0-1-16,0 1 0,22-1 16,-22 1-1,0-1 1,0 1 0,23-23-16,-23 45 46,22-23-46,-22 1 79</inkml:trace>
  <inkml:trace contextRef="#ctx0" brushRef="#br0" timeOffset="3023">1079 202 0,'22'0'62,"-44"23"-15,-23-1-31,45 1-16,-45-23 15,22 44-15,1-44 16,-23 23-16,23-1 16,-1-22-16,-22 0 15,23 23-15,-1-1 16,1-22-16,22-45 47,0 23-47,0-1 15,0 1-15,0 0 0,22-1 16,1 1-16,-1-1 16,1 23-16,22-22 15,-23-1-15,1 23 16,44 0-16,-45 0 15,1 0-15,-1 0 0,1 0 16,-1 0-16,1 0 16,44 0-1,-22 0-15,0 23 16,23-1-16,-23-22 0,0 23 16,22 22-16,-45-45 15,23 22-15,-22 0 16,-23 1-16,22-1 15,1 23-15,-23-22 16,0-1-16,0 1 16,0 67 15,-23-68-15,23 1-1,-45-23-15,45 22 0,-45-22 16,45 23-16,-22-1 15,-23 1-15,23-1 16,-23 1-16,45-1 16,-23-22-16,-22 23 15,0-1-15,23-22 16,-1 0 0,1 0-16,-1 0 15,1 0 16,-1 0 1,1 22-17,-1-22 32,46-22 31,-1 0-62,-22-1-16,23 23 16,-1-45-16,1 45 15,22-45-15,-23 45 0,23-22 16,23-1-16,-46 23 15,23 0-15,-23 0 16,1 0-16,-1 0 16,1 0-1,-1 0 17,-22-22-17,23-1 1,-1 23 15,-22-22-15,23 22-1,-1 0 1,-22-23 0,23 23-1</inkml:trace>
  <inkml:trace contextRef="#ctx0" brushRef="#br0" timeOffset="3978">1798 0 0,'0'22'16,"0"1"-16,-22-1 15,-1 23 1,1-22-16,-1-1 16,-22 1-16,45-1 15,-45 1-15,45-1 0,-22 1 16,-1-1-16,23 0 15,0 1 1,23-23 31,-1 0-47,1 0 16,-1 0-1,1 0 1,22 0-1,-23 0-15,1 0 0,-1 0 16,1-23 0,-1 23-1,-22-22-15,45 22 16,-45-22-16,23-1 16,-23 1-16,22 22 15,-22-23-15,0 1 16,23-1-1,-23-22 1,0 23-16,0-1 31,-23 1-31,1 22 32,-1 0-17,1-23-15,-1 23 16,1 0-1,-1 0 17,1 0-17,-1 0-15,1 0 16</inkml:trace>
  <inkml:trace contextRef="#ctx0" brushRef="#br0" timeOffset="5494">607 292 0,'22'22'31,"1"-22"-15,-23 23-16,22-1 15,-22 1 1,23-23-16,22 112 47,-45-89-47,22-23 0,-22 22 15,23 1-15,-1-1 16,-22 1-16,23-1 16,-23 1-1,22-23 1,-22 22 0,23-22-1,-1 23 1,1 22 15,-1-23-15,0 1-16,-22-1 15,23 0 1,-23 1-16,0-1 16,0 1-16,22-23 15,-22 45 16,0-23-15,23-22 93,-23 23-62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09:27.90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13 105 0,'-22'0'16,"-1"-67"31,46 67-16,-1 0-15,23 0-16,23 0 15,21 0 1,91 0-1,0-23 1,135 23 0,89-22-1,158 22 1,0 0 0,113 45-1,-91-23 1,1124 113 15,-1213-90-15,22-22-1,-68-1 1,-21 23-16,-24-22 16,-112-23-1,-22 0 1,-68 0-1,-22 0 1,0 0 0,45 0-1,-45 0 1,-23-23 0,-22 23-16,-45 0 15,22 0 1,-67 0 15,23 0 0,-1-22-15,-45 22 0,46-23-1,-23 23 1,0 0-16,0 0 15,-23 0 17,1 0 46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6:12.45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90 382 0,'0'23'78,"0"-1"-62,22-22 15,1-22-15,-1 22-16,1 0 15,-1 0-15,1 0 0,-1 0 16,1 0 0,22 0-16,22-23 31,-45 23-31,1 0 16,-1 0-16,1 0 15,-1 0 16,-22-22 63,-22 22-94,-23 0 16,22 0-16,1 0 15,-1 0-15,-21 0 16,21 0-16,1 0 16,-23 0-16,22-23 15,1 23-15,-46 0 32,23 0-32,23 0 46,-1 0-14,1-22 61,22-1-30,0 1 46,22 22-109,-22-23 16,23 1 0,-23-1-16,22 23 15,1-22-15,-1 0 16,1-1-16,22 1 15,0-23-15,0 45 16,0-23-16,-23 1 0,0 22 16,23-23-16,-22 23 15,-1 0-15,23 0 16,-22 0-16,22 0 16,45 23-1,-68-1 1,1-22-16,22 0 15,-45 23-15,22-23 16,-22 22 0,23 1-16,-23-1 15,0 1 17,0-1 30,0 0-62,-23-22 31,1 0-31,22 23 16,-23-23-16,1 0 16,-1 22-16,1-22 15,-1 0-15,-44 45 31,67-22-31,-23-23 0,23 22 16,-22-22-16,-1 0 16,1 0-16,-1 23 15,1-23 1,-1 22 0,1-22-16,-1 23 15,1-23 1,0 0-1,22 22-15,-45-22 16,45 23 0,-23-23-16,1 0 15,-1 0 17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6:15.07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495 0 0,'-23'0'16,"1"0"-1,-23 22 1,23 0-16,-23 1 16,0 22-16,22 0 15,-44 0-15,44 0 16,-22-23-16,0 23 16,23 0-16,-1 0 15,1-22-15,22-1 0,-23 23 16,46-22 31,-1-23-47,23 0 15,-45 22 1,23-22-16,44 0 16,-44 0-16,22 0 15,0 22-15,0-22 16,22 0-16,-44 0 0,-1 0 15,0 0-15,23 0 16,0-22-16,0 0 16,-22-1-1,-1 23-15,23-22 16,-22-23 0,-23 22-16,22 1 0,1-23 15,-23 22-15,0 1 16,0-1-16,0-22 31,0 23-31,-23-1 31,1 1-31,22-1 16,-23 23-16,23-22 0,-22 22 16,-1-23-16,1 1 15,-1 22-15,1 0 0,-1 0 16,1 0-1,-1 0 1,1 0-16,-1 0 31,1 0-15,0 0 15,-1 0-15,1 0-1,22 22-15,-23-22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7:26.90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22 162 0,'-22'0'47,"22"23"-16,0-1 0,0 1-15,0-1-16,0 1 16,22 22-1,-22-23-15,0 1 0,23-1 16,-23 1-16,0-1 16,22 1-16,1-1 15,-23 1-15,0-1 16,0 1-16,0-1 15,22 0 1,-22 1 0,0-1-16,0 1 15,23-1 1,-23 23 0,0-22-16,0-1 15,22 1 1,-22-1-1,23 1 17,-23-1 15,0 1-16,-23-23 16</inkml:trace>
  <inkml:trace contextRef="#ctx0" brushRef="#br0" timeOffset="1677">629 275 0,'0'-23'16,"0"-22"-1,23 23 1,-1-1-16,1 1 0,22-1 16,0 1-16,-23-23 15,23 45-15,0-22 16,0-1-16,-23 23 15,23 0-15,0 0 0,-22 0 16,-1 0 0,1 0-16,-1 0 15,-22 23 17,0-1-32,0 0 0,0 1 15,0-1-15,0 1 16,0 22-1,0-23-15,0 1 16,0-1-16,0 1 16,0 22-16,-22 0 0,-1-23 15,1 1-15,22 44 16,-23-44-16,1-1 16,-1 23-16,1-23 15,-1 1-15,1 22 16,-1-23-16,1 1 15,22-1-15,-22-22 16,-1 23-16,23-1 31,-22-22-31,-1 0 47,23 23-16,23-23 63,-1 0-78,1-23-1,-1 23-15,0 0 16,1-22-16,-1 22 16,23-23-16,-22 23 15,44 0-15,-22 0 0,23 0 16,-23 0-16,0 0 16,0 0-16,22 0 15,-22 0-15,22 0 16,-44 0-16,-1 0 0,1 0 15,-1 0-15,1 0 16</inkml:trace>
  <inkml:trace contextRef="#ctx0" brushRef="#br0" timeOffset="2888">2045 28 0,'-22'0'15,"-1"0"1,1 0 0,-1 0-1,23 22-15,-22-22 0,0 22 16,-1-22-1,23 23-15,0-1 16,-22-22-16,22 23 16,0-1-16,-23 23 15,23-22 1,-22-1-16,22 1 16,0-1-1,0 1 1,0-1-1,22 1 1,-22-1 0,45 1-16,-22-1 15,21 1 1,-21-1-16,22-22 0,-23 23 16,1-1-16,22-22 15,-23 0-15,1 0 16,89-67 31,-89 67-47,-23-23 0,22 23 15,-22-22-15,23 22 16,-23-45-16,0 22 16,22 1-1,-22-1-15,0 1 16,0-1-1,0 1 17,-22 22-32,-1-23 0,23 1 15,-22 22-15,-1-23 16,1 23 0,22-22-1,-23-1-15,1 23 16,22-22-1,-23 22-15,1 0 16,-1-23 0,1 23-16,-1 0 15,1 0 1,-1 0-16,-22 0 16,23 0-1,-1 0 1,23-22-16,-22 22 15,0 0-15,22-22 16,-23 22 15,23-23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7:30.92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742 224 0,'-135'113'63,"112"-46"-48,-22-44-15,0 22 16,0 0-16,0-23 15,0 23-15,0-22 16,0 21-16,45-21 0,-44-1 16,21-22-16,1 45 15,-1 0 1,1-22-16,22-1 16,-23-22-16,1 23 15,22-1-15,-23 1 0,23 22 16,-22-45-16,22 22 15,-23 1-15,23-1 16,0 1 0,-22-23-16,22 22 15,22-22 32,1 0-47,-1 0 16,1 0-16,-1 0 0,23 0 15,23 0-15,-1 0 16,23 0-16,-23 23 16,1-23-16,44 0 15,23 22-15,-68 1 16,23-1-16,-22 0 0,-1 1 16,-22-23-16,23 0 15,-46 0-15,23 0 16,-22 0-1,-1 0 1,0-23 15,-22 1 32</inkml:trace>
  <inkml:trace contextRef="#ctx0" brushRef="#br0" timeOffset="897">1686 449 0,'-23'0'16,"1"0"-1,22 23 1,-23-1-16,23 1 15,-45-23-15,45 45 16,-22-23 0,22 23-16,0 0 15,0-23 1,0 1 0,22-23 15,-22 22-16,68-22 17,-46 0-32,1 0 15,-1-22 1,1 22-16,-1 0 0,0 0 16,1-23-1,-1 1-15,1 22 16,-1 0-1,-22-23-15,0 1 32,23 22-32,-23-22 0,0-1 31,0-22-15,0 23-1,0-1-15,-23 23 16,23-22-16,-22 22 15,-1-23-15,1 23 16,22-22-16,-23 22 16,1 0-16,0 0 15,-23 0-15,22 0 16,1 0 0,-1 0-16,1 0 15,-1 0 16</inkml:trace>
  <inkml:trace contextRef="#ctx0" brushRef="#br0" timeOffset="1854">1775 0 0,'-22'0'15,"22"22"1,0 1 15,-22-23-31,22 22 16,0 1-16,0-1 15,0 0 1,0 1-16,0-1 16,0 1-1,22-1 1,0-22-1,1 0 1,-1 0 0,1 0-16,22 0 31,-45-22-15,22 22-1,-22-23 1,0 1-1,0-1 17,0 1-1,0 0-15,0-1-1,-22 1 1,-1 22-16,1 0 15,-1-23 1,-22 23 0,23 0-1,-23 0 1,23 0 0,-1 0-16,1 23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7:34.39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45 0,'45'0'109,"-45"23"-109,22-23 16,1 0-16,-1 0 16,23 0-16,23 22 15,202 1 17,-203-23-32,-22 0 15,0-23-15,22 23 16,-44 0-16,22 0 15,-23-22-15,23-1 16,-22 23-16,22-22 16,0 22-16,-23 0 15,23 0-15,-23 0 16,-22-23 0,23 23-16,-1 0 15,-44 0 110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3:12.46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4428 157 0,'23'0'156,"-23"-22"-140,22 22 15,0 0-31,1 0 16,-1 0-1,1 0 1,-1 0-1,1 0 17,-1 0-17,1-23 17,-1 23-17,1-22 16,-1 22-15,-22-22 15,23 22-15,-1 0 31,-22-23-16,23 23-15,-1 0 31,-22-22 109</inkml:trace>
  <inkml:trace contextRef="#ctx0" brushRef="#br0" timeOffset="91401">629 4541 0,'0'22'62,"0"1"-46,0-1 0,0 1-16,-22 21 0,-23-44 15,22 45-15,-22 0 16,0-22-16,1 44 15,-1-44-15,0 22 16,22-45-16,-22 45 0,23-23 16,-1 1-16,1-23 15,-1 22-15,1-22 16,-1 0 0,23 23-1,-22-23-15,-1 22 16,23 1 31,-22-23-47,22 22 47,22-22 31,1 0-78,-1 0 15,23 0 1,-22-22-16,-1-1 16,46 23-16,-46-22 0,1-1 15,22 23-15,-23 0 16,23 0-16,-23 0 15,23 0-15,-22 0 16,44-45 0,-44 45-16,22 0 15,-23 0 1,-22-22 0,23 22-16,-1 0 15,1 0 1,-1 0 15,1 0 16,-1 0 47</inkml:trace>
  <inkml:trace contextRef="#ctx0" brushRef="#br0" timeOffset="92304">1641 4631 0,'-23'0'0,"1"22"15,-23-22-15,0 45 0,22-23 16,1 1-16,-23-1 16,23 23-16,-23-45 15,45 23-15,-23-1 16,1 1-16,-1-1 16,23 1-16,0-1 46,45-22 48,-22 0-94,22 0 16,-23-22-16,23-1 15,0 1-15,-23 22 16,1 0-16,22-45 16,-23 45-1,1-23-15,-1 23 16,1-22-16,-1-1 16,1 23-1,-23-22 1,22 22-16,-22-23 15,23 1 17,-23-1-17,0 1 32,0 0-31,-23 22-16,23-23 15,-22 1 1,-1 22-16,1-23 16,-1 23-16,1 0 15,-1 0-15,1 0 16,-1 0 0,1 0-1</inkml:trace>
  <inkml:trace contextRef="#ctx0" brushRef="#br0" timeOffset="93109">1618 4226 0,'0'22'16,"-22"1"-16,22-1 15,-23 1 1,23 22 15,0-23-31,0 1 16,0-1-1,23-22-15,-23 23 16,22-23 0,1 0-16,-1 0 15,1 0 1,-1 0-1,1 0 1,-1 0-16,1 0 16,-1 0-1,-22-23 1,23 23-16,-23-22 16,22 22-16,-22-23 15,0 1 32,0-1-47,0 1 16,-22 22-16,-1 0 15,-22-23-15,23 1 16,-23 22-16,0 0 16,-23 0-16,46 0 15,-23 0-15,0 0 0,0 0 16,23 0-16,-1 22 15,1-22-15,-1 0 16</inkml:trace>
  <inkml:trace contextRef="#ctx0" brushRef="#br0" timeOffset="100286">2562 4855 0,'-22'0'15,"-1"0"-15,1 0 16,-1 0-16,1 0 16,0 0-16,-1 0 47,46 0 31,-1 0-63,0 0 1,1 0-16,-1 0 16,1 0-16,-1 0 15,23 0 1,-22 0-16,-1 0 15,23 0-15,0 0 0,-22 0 16,22 0-16,-23 0 16,23 0-16,-22 0 15,22 0-15,-23 0 16,23 0-16,-23 0 16,91 0-1,-91 0-15,1 0 16,22 0-16,-23 0 15,23 0-15,0 0 16,0 0-16,0 0 0,22 0 16,-22 0-16,23 0 15,-46-22-15,23 22 16,0 0-16,0 0 16,-22 0-1,-1 0 1,-44 0 156</inkml:trace>
  <inkml:trace contextRef="#ctx0" brushRef="#br0" timeOffset="112212">4585 3754 0,'-22'0'47</inkml:trace>
  <inkml:trace contextRef="#ctx0" brushRef="#br0" timeOffset="111044">4675 4114 0,'23'0'62,"-1"22"-15,-22 0-31,23 1-1,-23-1-15,0 1 16,22-1-16,1 1 15,-1 22 1,1-23-16,-23 1 0,22-1 16,-22 1-16,0-1 15,23 1-15,-1-1 16,-22 1-16,23-1 16,-23 1-1,22-1 32,-22 1-31,23-23-16,-23 22 15,22 1-15,-22-1 32,0 0-32,22 1 15,-22-1-15,0 23 16,0-22-16,0-1 0,0 23 15,0-22-15,0-1 16,0 1-16,0-1 16,-22 1-1,0-23-15,-1 0 16,1 22 15,-1-22-15,-44 0 31,44 0-32,23-22-15,0-1 0,-22 23 16,22-22-16,-23 22 16,23-23-1,-22 1-15,-1-1 16,23 1-16,-22 22 15,22-45-15,0 0 16,0 22-16,-23 1 16,23-23-16,-22 23 0,22-1 15,0 1-15,0-1 16,-23 23-16,23-22 16,0-1 15,0-22 31,23 45-62,-23 23 94</inkml:trace>
  <inkml:trace contextRef="#ctx0" brushRef="#br0" timeOffset="114640">5485 4001 0,'-90'45'110,"22"0"-110,46-45 0,-23 23 15,22-1-15,-44-22 16,44 22-16,1 1 16,-23-23-16,22 22 15,1-22-15,-1 0 16,46 0 140,22 23-125,0-1-31,-23 1 16,23-1 0,-22-22-1,-23 23-15,22-23 16,-22 22-16,0 1 15,23-23-15,-23 22 32,22-22-17,-22 23 48,23-23 140,-1-23-187,1 1-16,-1 22 0,1 0 15,-1 0 1,1 0-16,-1 0 31,1 0-15,-1 0-16,0 22 15,46 1 1,89 112 15,-112-113-31,0 46 16,0-46-16,-22 23 0,-1-23 15,-22 1-15,0 22 16,0-23 0,0 1-1,-22-23 1,-1 22-16,23 1 16,-22-23-16,-1 0 15,1 22 1,-1-22-16,1 0 15,-1 0 1,1 23-16,-1-23 0,1 0 16,-1 0-1,23 22-15,-22-22 16,-1 0 0,1 0-1,-1 0-15,1 0 31,-1 0 1,1 0-17,0 0 1,-1 0 31,1 0-16,-1-22 0,1-1 47,-1 23-78,23-22 32,-22 22-17,22-23 32,0 1-31,0-1 62</inkml:trace>
  <inkml:trace contextRef="#ctx0" brushRef="#br0" timeOffset="116899">6249 3686 0,'0'-22'78,"22"22"0,-22 22-62,23 1-16,-23-1 15,0 1-15,22-1 16,-22 46-16,23-23 16,-23-23-16,22 23 15,1 23-15,-1-1 16,-22-22-16,0 0 0,23 0 15,-1 0-15,-22 0 16,0 0-16,23-23 16,-23 23-16,0-22 15,0-1-15,0 1 16,22-1 15,-22 1 16,0-1-47,0 1 31,0-1 16,0 1 31</inkml:trace>
  <inkml:trace contextRef="#ctx0" brushRef="#br0" timeOffset="118167">6024 4653 0,'45'0'31,"-23"0"-31,1 0 16,-1 0-16,23 0 16,-22 0-16,-1 0 15,23 0-15,0 0 16,0 0-16,-45-22 15,23 22-15,-1 0 16,1 0 0,-1 0-1,1 0 1,22 0 0,-23 0-16,0 0 15,1 0 16,-1-23-31,-22 1 16,23 22-16,-23-23 16,22 23-16,1-22 15,-1-1 1,1 1 0,-1-1-16,-22 1 15,45-1-15,-22 1 0,-1 22 16,1-23-16,-1 1 15,1 22-15,-1 0 16,1-23 0,-1 23-16,1 0 47</inkml:trace>
  <inkml:trace contextRef="#ctx0" brushRef="#br0" timeOffset="119307">5844 3776 0,'23'0'47,"-23"-22"-31,45 22 0,-23-23-16,23 1 0,0-1 15,-23 1-15,46-1 16,-23 23-16,0 0 15,0-22-15,-23 22 16,23 0-16,-22-22 0,-1 22 16,1 0-16,-1 0 15,1 0 1,-1 0-16,1 0 31,-1 0-31,1 0 16,-1 0 15,0 0 0,1 0-31,-1 0 78,1 0-46,-23-23 30</inkml:trace>
  <inkml:trace contextRef="#ctx0" brushRef="#br0" timeOffset="120254">7193 4181 0,'0'22'32,"0"1"-1,0 44 16,22-44-47,-22-1 0,23 1 15,-23-1 1,0 1-16,0-1 16,22-22-16,-22 45 15,0-22 1,0-1 15,0 1-31,23-23 31,-23 22-31,0 1 32,0-1-1,0 1 31,0-1-46</inkml:trace>
  <inkml:trace contextRef="#ctx0" brushRef="#br0" timeOffset="162838">3911 45 0,'-22'0'47,"-1"0"141,1 0-142,-1 0-14,23 23-17,-22-23 1,-1 0 0,1 22-1,-23-22-15,22 0 0,-22 22 16,0 1-16,-67-23 15,-180 67 32,202-44-47,22-23 0,1 22 16,0 1-16,-1-1 16,1 1-16,-1-1 15,1 1-15,-1-23 16,23 0-16,0 0 0,23 0 15,-45 0-15,22 0 16,22 0-16,1 0 16,-23 0-16,22 0 15,1 0-15,-23 0 16,22 0-16,1 0 0,-23 0 16,0 0-16,22 22 15,1-22-15,-23 0 16,0 0-16,0 0 15,23 0-15,-23-22 16,-90-1 31,112 23-47,1 0 0,-23 0 16,45-22-16,-45 22 15,22 0-15,1 0 0,0 0 16,-1 0-16,1 0 15,-1-23-15,1 1 16,-1 22-16,1 0 16,-23 0-16,22 0 15,1 0-15,-1 0 0,-22 22 16,0-22-16,23 0 16,-1 0-16,1 0 15,-1 0-15,1 0 16,-1 0-1,1 0-15,0 0 79,-1 0-48,1 0 16,-1 0-47,23-22 15,0-1 32,-22 1-31,22-1-1,0 1 32,0-1 31,-23 1-46,1 22-1,-1 0-31,1 0 16,-1 0 30,23 22 173,23-22-188,-1 23 1,1-23-17,-1 22 32,1-22-31,-23 23-1,22-23 1,-22 22 0,23 1-1,-23-1 17,22-22 14,-22 23-14,0-1-1,0 1 31,-22-23-15,-1-23-15,23 1-17,0-1 1,0 1-1,0-1 1,0 1 0,0-1-16,0 1 109,23 44 0,-23 1-93,0-1 31,0 1-31,0-1-1,0 1 1,0-1 46,0 1-30,0-1 30,0 1-46,0-46 109,0 1-110,0-23 1,0 22 0,22-22-16,1 0 15,-1 23 1,-22-1-16,22 1 15,1-1 1,-23 1-16,22 0 16,1 22-16,-23-23 15,22 23-15,1-22 16,-1 22 0,1 0 15,-1 0-31,-22-23 31,23 23 32,-23 23-17,22-23-30,-22 22 0,23-22-1,-1 0 17,1 0-32,-1 0 15,1 0 1,-1 0-1,1 0 1,-1 0 0,23 0 31,-67 0 46,22 23-77,-45-1-16,22-22 16,1 45-16,-1-23 15,1 1-15,-23-1 16,22 1-16,1-1 15,-1 23-15,-22-22 0,23 22 16,-23-23-16,45 1 16,-23-23-16,1 45 15,-23-23-15,45 1 16,0-1-16,-22 1 16,-23 44-1,45-22 1,-23-23-16,1 1 0,22 22 15,-45-23-15,45 23 16,0 0-16,-23-45 16,1 45-16,22-22 15,-23-23-15,23 22 16,0 1 0,0-1-1,-22-22-15,22 23 16,22-136 124,1 68-140,-1 0 0,-22 0 16,23-22-16,-1 22 16,1-22-16,-1 22 15,1 0-15,-1 0 16,-22 0-16,23 0 16,-1 22-16,-22 1 0,22-1 15,-22 1 16,-22 22 157,-23 0-141,23 22-32,22 1 1,-23-23-16,1 22 16,-1 23-1,1-22 1,-1-1-16,23 1 16,-22-23-16,-1 22 0,1-22 15,22 23-15,-23-23 16,23 22-16,-22-22 31,-1 23 32,46-23 15,-1 0-47,1 0 0,-1 0-15,1 0 15,-1 0-15,-22 22-1,23-22 1,-23 23 0,22-23-1,-22 22-15,0 0 16,23-22-1,-23 23 1,0-1 0,0 1 15,0-1 31</inkml:trace>
  <inkml:trace contextRef="#ctx0" brushRef="#br0" timeOffset="129423">7822 3934 0,'23'0'188,"-1"0"-188,1 0 15,-1 22-15,1-22 16,-1 0 0,1 0-16,22 0 15,-23 0 1,0 0-1,1 23-15,22-23 47,-23 0-47,1 0 0,-1 0 16,1 0 15,-23 22 32,22-22-16,1 0-16,-1-22 31,1 22-46,-23-23-16,22 23 16,23-22-1,-22 22 16,-23-23-31,22 23 16,1 0-16,-1 0 16,1 0-1,-1 0-15,1 0 16,-1 0-16,0 0 0,23 0 16,-22 0-16,-1 0 15,1 0-15,-1 0 16,1 0-1,-1 0 1,1 0 31,-23-22 0,-23 22 0</inkml:trace>
  <inkml:trace contextRef="#ctx0" brushRef="#br0" timeOffset="132631">9306 3462 0,'0'22'125,"0"23"-47,0-22-62,22-23-16,-22 22 16,0 1-1,0-1-15,23 0 16,-23 1 15,22-23-15,-22 22-16,0 1 15,23-23-15,-23 22 16,0 1 0,22-1-16,-22 1 15,0-1-15,23 1 16,-1 22-16,-22-23 16,0 1-16,0-1 0,0 1 15,23-1 1,-23 1-1,0-1 17,0 1-17,0-1 32,0 1-31</inkml:trace>
  <inkml:trace contextRef="#ctx0" brushRef="#br0" timeOffset="134146">9688 3439 0,'-23'0'16,"1"0"15,-1 23-15,1-1-1,-1 23 17,23-22-32,0-1 15,0 1-15,0-1 16,0 23-16,0-23 15,0 1 1,0-1-16,0 1 16,23 22-1,-23-23 1,22-22-16,-22 23 0,23-23 16,-1 0-1,-22 22 1,23-22-16,-1 0 15,23 23-15,-22-23 16,-1 22-16,23 1 0,45-23 16,-22 0-16,-23 22 15,22-22-15,-22 0 16,112-112 31,-157 67-47,23 45 15,-23-23-15,0 1 16,0-1-16,0 1 16,0-1-1,0 1 17,0-1-32,0 1 15,-23 0 1,1 22-1,-1-23-15,23 1 16,-22 22-16,-1 0 16,1-23-16,-1 23 15,1-22 1,-1 22-16,1 0 16,-23 0-1,23-23 1,-23 23-1,22 0 1,1 0 0,-1 0-1,1 0 1,-1 0 0,1 0-1,-1 0 1,1 0-1,-1 0 17,1 23 61,-1-23-77,23 22 0,-22-22-16</inkml:trace>
  <inkml:trace contextRef="#ctx0" brushRef="#br0" timeOffset="135433">10834 2742 0,'0'23'16,"-22"22"0,-1-45-16,23 45 15,-45-45-15,45 45 16,-45 0-16,45-23 15,-22 23-15,-1 23 0,1-23 16,22-23-16,-23 45 16,1-22-16,0 0 15,22 0-15,0 0 16,0 23-16,-23-23 16,23 0-16,-22 0 0,22-1 15,0-21 1,0-1-16,0 23 15,22-22-15,-22 22 16,45 0-16,0 45 16,337 224 31,-314-291-32,-1 22-15,-22-45 16,0 45-16,22-45 0,1 45 15,-23-23-15,0 1 16,0-1-16,0 1 16,-23-23-16,1 22 15,-23 1-15,22-23 16,0 0-16</inkml:trace>
  <inkml:trace contextRef="#ctx0" brushRef="#br0" timeOffset="143538">11576 2652 0,'0'23'125,"0"-1"-94,0 1-15,0-1-1,0 1-15,23 22 16,-23-23 0,0 1-16,0 22 0,0-23 15,22 1-15,-22 22 16,22 0-16,1 0 15,-1-23-15,1 45 16,-1-22-16,-22-22 16,45 22-16,-22 0 0,22 45 31,-45-45-31,22-23 16,-22 46-16,23-46 15,-1 1-15,-22-1 16,23 0-16,-1 1 15,1-23-15,-23 22 16,0 1-16,22-1 16,-22 1-1,0-1 1,0 1 15,0-1 16,0 1 31,0-1-15</inkml:trace>
  <inkml:trace contextRef="#ctx0" brushRef="#br0" timeOffset="144608">11306 3956 0,'23'0'94,"-1"0"-94,23 0 15,-22 0-15,-1 0 16,23 0-16,23 0 16,-23-22-16,-1-1 15,24 23-15,-1-22 16,-22-23-16,23 45 0,-1-45 15,1 22-15,-1 1 16,-22-1-16,22-22 16,1 45-16,-23 0 15,0 0-15,0-22 16,-23 22-16,23 0 0,0 0 16,-22 0-16,-1 0 15,23 0-15,-45 22 16,22-22-16,1 23 31,-1-23-31</inkml:trace>
  <inkml:trace contextRef="#ctx0" brushRef="#br0" timeOffset="145727">11261 2675 0,'23'0'31,"-1"-23"47,1 23-78,-1 0 16,1-22-1,-1 22-15,1 0 16,-1 0-16,1-22 0,-1 22 15,23-23-15,0 23 16,0 0-16,0-22 16,22 22-16,-22 0 15,0 0-15,0 0 16,-22-23-16,67 23 16,-45 0-1,-23 0 1,1 0 15,-1 0 0,0 0 1</inkml:trace>
  <inkml:trace contextRef="#ctx0" brushRef="#br0" timeOffset="146780">13149 3529 0,'0'23'31,"23"22"0,-1-45-31,1 22 0,-23 0 16,22 1-16,1-1 16,-23 1-16,22 22 15,1-23-15,-23 1 16,22 22-16,-22-23 15,23 1-15,-23-1 16,22 46 15,-22-46-15,23-22-16,-23 23 0,0-1 16,0 1-1,0-1 32</inkml:trace>
  <inkml:trace contextRef="#ctx0" brushRef="#br0" timeOffset="147743">13509 3237 0,'45'0'63,"-22"0"-48,44 0 1,-22 0-16,-23 0 16,46 0-16,-23 0 15,0 0-15,90 0 32,-113-23-32,23 23 0,-45-22 15,23 22-15,-1 0 16,1 0-16,-23-23 15,22 23-15,0 0 32,1-22-32,-1 22 15,1 0 1,-23-22 0,22 22-16,1 0 15,-1 0-15,1 0 0,-1 0 16,23-23-16,0 23 15,-22-22-15,44 22 16,-22 0-16,22-23 16,-44 23-16,22-22 15,-23-1-15,46 23 0,-46 0 16,-22-22-16,23 22 16,-1 0 15</inkml:trace>
  <inkml:trace contextRef="#ctx0" brushRef="#br0" timeOffset="149036">15195 2046 0,'0'22'16,"0"1"-1,22-23 1,-22 44-16,23-21 15,-23-1-15,22 23 16,1 45 0,-1-45-16,1 0 0,-23 23 15,22-23-15,23 0 16,-45 0-16,23-1 16,-1 24-16,1-23 15,-1 0-15,1 0 16,-1 0-16,23-23 0,-45 1 15,23-1-15,22 23 16,-23-22 0,-22-1-1,22 1-15,1 22 16,-1-23-16,1 23 0,-1-45 16,1 45-16,-23-23 31,22-22-31,1 0 31,-23 23 16</inkml:trace>
  <inkml:trace contextRef="#ctx0" brushRef="#br0" timeOffset="150125">15465 3417 0,'22'0'62,"-22"-23"-62,23 23 16,-1 0 0,1-22-16,22-1 15,0 23-15,-1-45 16,1 23-16,0 22 16,0-45-16,90-23 31,-112 24-31,22 21 0,-23-22 15,1 45-15,-1-45 16,1 45-16,-1-22 16,1-1-16,-1 23 0,0-22 15,1 22-15,-1-23 16,1 1 0,-1 22-16,1 0 15,-1 0-15,1-23 16,-1 23-16,1 0 15,-23-22 1,22 22 0,1 0 15,-23-23-15,0 1 30,22 22-30</inkml:trace>
  <inkml:trace contextRef="#ctx0" brushRef="#br0" timeOffset="151180">14768 1978 0,'22'0'62,"23"-22"-46,-22 22-16,22 0 16,0-23-16,22-22 0,23 23 15,0 22-15,-45-23 16,22 1-16,-22-1 15,45 1-15,-45 22 16,-22-45-16,22 45 16,-23 0-16,1-23 0,-1 23 15,1-22-15,-1 22 16,0 0 0,1-23-1,-1 23 1,1 0 15,-23-22-31,22 22 47</inkml:trace>
  <inkml:trace contextRef="#ctx0" brushRef="#br0" timeOffset="152623">16881 2495 0,'22'0'16,"46"0"30,-46 0-46,1 0 16,-1 0-16,1 0 16,-1 0-1,1 0-15,-1 23 16,1-1 0,-1-22-16,-22 23 0,0-1 15,22 1-15,-22-1 16,0 0-1,0 1 1,0-1-16,0 1 16,-22 22-1,0-45-15,22 22 16,-23-22-16,-22 45 16,23-22-1,-1-1 1,-112 113-1,135-90 1,-22-22-16,22 22 16,-23-23-16,1 0 15,-1 23-15,1 0 16,22-67 93,22 22-93,-22-23 0,45 23-16,-45-22 15,23-1-15,-1 23 0,23-22 16,-22 0-1,22 22-15,90-68 16,-68 46 0,0-1-16,1 1 15,-1 22-15,1 0 0,22-23 16,-23 23-16,-22 0 16,22 0-16,-44 0 15,-1 0-15,23 0 16,-22 0-16,-1 0 15</inkml:trace>
  <inkml:trace contextRef="#ctx0" brushRef="#br0" timeOffset="153664">16768 944 0,'45'0'16,"23"23"-16,-46 22 15,23-45-15,23 22 0,-23 23 16,0-23-16,0 1 15,22-1-15,23 23 16,-23 0-16,-22-22 16,45 44-16,-22-22 15,-1 45-15,-22-45 0,112 90 32,-67-45-32,-22 22 0,22-44 15,0 22-15,-23 0 16,0-23-16,23 23 15,-45-23-15,23 23 0,-23-22 16,0-23-16,-23 45 16,1-46-16,-1 1 15,1 0-15,-23 0 16,0 0-16,0-22 0,0-1 16,-23 1-16,23-1 15,0 1-15,-22-23 16,22 22-16,-23-22 15,1 0 1,-1 0 0,23 23-16,-22-23 31,22 22 0,-23 1-31,1-23 78</inkml:trace>
  <inkml:trace contextRef="#ctx0" brushRef="#br0" timeOffset="165775">18769 2135 0,'-23'0'63,"23"-22"-16,0 0-32,23-1 1,22 1-1,-23 22 1,1 0-16,22-23 16,-23 23-16,23 0 15,-22 0-15,22-22 16,0 22-16,-23 0 16,1 0-16,22-23 31,-23 23-31,1-22 31,-1 22-31,0 0 47,-22-23-31</inkml:trace>
  <inkml:trace contextRef="#ctx0" brushRef="#br0" timeOffset="169900">19623 1101 0,'0'23'15,"23"-23"79,22 0-94,-45-23 16,22 23-16,23-22 15,-23 0-15,23 22 16,0-23-16,113 1 31,-136 22-15,23 0-16,-22 22 15,-1-22-15,-22 45 16,23-45-16,-23 22 0,22 1 16,-22-1-1,0 1-15,0-1 16,0 23 0,0-22-16,0-1 15,0 23-15,0 0 0,0 0 16,0 0-16,0 0 15,0-22-15,-22 44 16,-1-45-16,1 1 16,22-1-16,-23-22 0,1 23 15,-1-1-15,1 1 16,22-1 0,-23 1 15,1-23-31,44 0 62,-22-23-62,45 23 16,-22 0-16,-1-22 16,23 22-16,23 0 0,-24-23 15,1 23-15,-22-22 16,22-1-16,22 1 15,-44 22-15,22-23 16,0 23 0,-23 0 15</inkml:trace>
  <inkml:trace contextRef="#ctx0" brushRef="#br0" timeOffset="170792">20545 922 0,'-23'45'47,"1"-45"-47,22 22 0,0 1 15,-23-1-15,23 1 16,-22-1-16,22 0 16,0 1-1,0-1 1,0 1-1,45-1 32,-23 1-47,1-1 0,-1-22 16,23 0-16,-22 0 0,22 23 16,-23-1-16,1-22 15,-1 0 1,23 0-16,-23 0 0,1 0 15,-1 0 1,-22-22 0,23-1-1,-23 1 1,0-1-16,0-22 16,-23 0-1,1 23 1,-1 0-16,1-1 15,-1 23-15,23-22 16,-22-1-16,-90 23 47,112-22-47,-23 22 0,1 0 16,-1 0-16,1 0 15,22-23 1,-23 23-16,1 0 15,-1 0 1,1 0 31</inkml:trace>
  <inkml:trace contextRef="#ctx0" brushRef="#br0" timeOffset="180918">20275 2900 0,'-23'22'16,"1"-22"-1,22-22 17,22-1-17,-22 1-15,45-1 16,-22 1-16,22-1 16,-23 23-16,1-22 15,22-23-15,22 45 16,-22-23-16,23 1 0,-23-1 15,22 23-15,-22-44 16,22 21-16,-22 23 16,-22-45-16,157-22 31,-158 67-15,23 0-16,-45-23 15,0 1 1,0-1-1,-22 46 48,-1 22-63,1-23 16,-1 23-16</inkml:trace>
  <inkml:trace contextRef="#ctx0" brushRef="#br0" timeOffset="181612">20230 3641 0,'0'-22'47,"45"22"-32,0-45 1,0 45-16,22-45 16,-22 23-16,45-23 0,-22 0 15,-1 22-15,-22-22 16,22 0-16,1 0 16,-46 45-16,23-22 15,-22-1-15,-1 23 16,-22-22-16,23 22 0,-23-23 15,22 23 17,1 0-1,-23-22 0,22 0 0,1 22-15</inkml:trace>
  <inkml:trace contextRef="#ctx0" brushRef="#br0" timeOffset="219745">9598 5215 0,'22'0'125,"1"-23"-125,22 23 0,315-44 47,-248 44-47,45 0 15,-22 0-15,22 0 16,1 0-16,-46 0 0,113 0 15,-90 0-15,0 0 16,22 0-16,-22 0 16,22 0-16,1-23 15,-46 1-15,45-1 16,1 23-16,-23-22 0,22-1 16,-22 23-16,22-22 15,-67-1-15,67 1 16,-22-23-16,0 22 15,-22 1-15,-1-1 0,68 23 32,202-45-32,-270 0 15,-22 23-15,67 22 16,316-135 31,-316 90-47,-22 0 0,22 0 15,-22 0-15,22 0 16,-22 45-16,-67-45 16,66 0-16,-21 23 0,22-23 15,0 45-15,-23-45 16,23 22-16,-45-21 16,45-1-16,-1 22 15,1-22-15,-22 0 16,22 0-16,-23 0 0,23 0 15,-45-22-15,22 44 16,-22 23-16,-22-22 16,-1-1-16,0 1 15,1 22-15,-1-23 16,-22 23-16,23-22 16,22 0-16,157-1 31,-180 1-31,-44 22 15,22-23-15,-23 23 16,-22-22-16,23 22 16,-1 0 15,-22-23-15,0 1 15,-22 22-16,-1-23 1,1 1 47,-1-1-17,1 1-30,-1-1 0,23-22-1,-45 23-15,23-23 0,-1-23 16,-22 46-16,23-45 16,-23-1-16,22 1 15,1 22-15,-45-23 16,67 1-16,-45-23 15,0 23-15,22 22 0,-22-45 16,23 0-16,-23 22 16,0-22-16,22 23 15,-22 0-15,-22-1 16,44-22-16,-44 23 16,22 22-16,0-23 0,-22 46 15,44-46-15,-22 46 16,-90-180 31,113 179-47,-1-22 0,1 0 15,-1 0-15,1-22 16,0 22-16,-1 0 16,-44-45-16,44 23 15,-22 22-15,0-23 0,23 1 16,-46-1-16,68 23 15,-67-22-15,22 22 16,0 0-16,0 0 16,0 0-16,23 23 15,-46-23-15,46 22 0,-23 1 16,45-1-16,-23 1 16,-22-23-16,23 22 15,-1 23 1,1 0 31,-1 23-16,23-1-15,0 1-1,-22-23-15,22 22 0,-23-22 16,23 45-16,-22-22 15,22-1 1,-45 1-16,23-1 16,-23 1-16,22-1 15,-22 1-15,-45 22 16,0 0-16,-22-1 16,0-21-16,-46-1 15,23 1-15,45-1 16,-67 23-16,22-22 0,0 22 15,23-23-15,-45 23 16,-563 157 15,608-157-31,-23-22 16,45-1-16,-45-22 16,45 23-16,-45-1 15,46-22-15,-1 45 16,-23-22-16,1-1 15,-1 1-15,24-1 0,-24 23 16,23-45-16,0 45 16,0 0-16,1-22 15,-24 22-15,46-23 16,-23 0-16,-23 23 16,23-22-16,-22 22 0,22-45 15,23 45-15,-46 0 16,46-23-16,-23 1 15,23-1-15,-23 23 16,22 0-16,1-22 16,-23 22-16,0 0 15,-315 112 17,338-112-32,22-23 15,0 23-15,0-45 16,0 23-16,23-1 0,-23 1 15,22-23 1,23 22-16,-45-22 16,45 23-16,-45-1 15,23 1-15,-1-1 0,-22 1 16,23-1-16,-23 1 16,22-1-1,-21-22-15,21 0 31,-22 22-31,0 1 16,23-23-16,-1 0 16,1 22-16,-23-22 15,22 23-15,-22-23 16,-45 45 0,23-23-1,44-22-15,1 23 0,-23-1 16,23-22-16,-23 0 15,22 0 1,1 23-16,-1-1 16,1-22-16,-1 0 0,-22 23 15,23-23 1,-1 0-16,1 22 16,22 1-1,-23-23-15,-22 22 31,23-22-15,22 23-16,-23-23 16,1 22-16,0-22 15,22 23 1,-23-23-16,-22 22 31,45 1 94,23-23-15,-23 22-95,22 1 16,-22-1-31,0 23 16,0-23-16,23 1 16,-23 22-16,22 0 15,-22 0-15,22 22 0,-22-22 16,0 0-16,0 0 16,23 0-16,-1-23 15,-22 23-15,0 0 16,23-22-16,-1 22 15,-22 0-15,0 0 0,23-23 16,-23 23-16,22 0 16,1 0-16,-23 0 15,22 0-15,1 22 16,-23-44-16,22 22 16,1 0-16,-1 0 15,-22-23-15,0 23 0,23-22 16,44 112 15,-67-113-31,23 23 16,-1-23-16,-22 1 0,0-1 15,23 23-15,-23-22 16,22-1-16,-22 1 16,22 22-16,1-23 15,-23 1-15,0 22 16,22-45-16,-22 22 0,23 1 15,-23-1-15,0 1 16,22-1 0,-22 1-1,0-1-15,23 1 0,-1-1 32,-22 0-32,0 1 31,23-1 16,-1-22-16,-22 23-15,0-1-16,23-22 15,-1 23-15,1 22 16,-1-23-1,1-22 1,-1 0 0,1 23-16,-1-23 15,1 0 17,-1 0-17,1 0 1,-1-23-1,23 1 17,-23-1-32,23 23 15,-45-22-15,45 22 16,-22 0-16,-1-23 0,23 1 16,0 22-16,0-23 15,23 23-15,-1-22 16,1-1-16,-1 23 15,0-22-15,23 22 0,-22-22 16,44-1-16,-44 1 16,21-1-16,1 1 15,0 22-15,-22-45 16,-1 45-16,23-45 16,22 22-16,-44 23 0,22-45 15,-23 45-15,23-22 16,23-1-16,-46 23 15,0-22-15,-22 22 16,45 0-16,-45-23 16,202-22 15,-179 45-31,-1 0 0,23-22 16,-22-1-16,22 23 15,22 0-15,0-22 16,-44-1-16,22-21 0,-23 44 15,1-23-15,-1 23 16,0-22-16,1-1 16,-1 23-16,1 0 15,-1-22-15,1-1 16,-1 1-16,1 22 0,-24-45 16,24 22-16,-1 23 15,1 0-15,-23-22 16,22-23-16,1 22 15,-1 23-15,0-22 0,-22 22 16,45-45-16,-22 45 16,-1-45-16,1 0 15,201 0 17,-224 23-32,23-23 0,-23 22 15,22 1-15,1 22 16,-1-45-16,-22 22 15,22 23-15,-22-22 16,0-1-16,0 23 16,0-22-16,0 22 0,0-23 15,0-22-15,0 45 16,0-22-16,-23-1 16,46 23-16,-23 0 15,0 0-15,-23 0 16,23-22-16,23-1 0,-46 1 15,1 22-15,22 0 16,0 0-16,-23 0 16,1 0-16,-1 0 15,0 0-15,1-23 16,-1 23-16,113-22 31,-112 22-15,-1 0-16,1 0 15,22 0-15,-23-23 16,1 23-16,-1 0 16,1 0-16,-1 0 15,1-22-15,21 22 16,-21-22-16,-1 22 16,1 0-16,-1 0 0,1 0 15,-1 0-15,1 0 16,-1 0-1,1 0 1,-1 0-16,1 0 16,-1 0-16,23 0 15,-22 0 1,-1 0-16,1 0 16,-1 0-16,1 0 15,-1 0 1,1 0-16,-1 0 31,-22-23-31,45 1 31,-23 22-31,-22-23 16,23 23-16,-1 0 16,1 0-16,-1 0 15,1 0-15,-1 0 16,1 0 15,-1 0 47,-44 0 203</inkml:trace>
  <inkml:trace contextRef="#ctx0" brushRef="#br0" timeOffset="263954">112 5799 0</inkml:trace>
  <inkml:trace contextRef="#ctx0" brushRef="#br0" timeOffset="263253">0 6024 0,'22'0'31,"-22"45"-15,23-22-1,-23 44-15,22-45 16,1 23-16,-1 0 16,1 23-16,22 22 0,0 0 15,-45 22-15,45-22 16,22 22-16,-22-44 15,-22-1-15,21 23 16,1-22-16,-22-1 16,22 23-16,-23-68 0,-22 23 15,23-22-15,-1-1 16,-22 1-16,0-1 16,0 1-1,-22-23 1,-1 0-16,1 0 15,-23 22 1,22-22 0,-22 0-1,23 0-15,0 0 0,-1 0 16,-22 0-16,23-22 16,-23 22-16,22-23 15,1 1-15,-23-1 16,22 1-16,1-1 15,22-22-15,0 23 16,-23-1-16,1 1 0,22-23 16,0 23-16,-23-1 15,23 1-15,-22-1 16,22 1 0,0-1-1,22 23 16</inkml:trace>
  <inkml:trace contextRef="#ctx0" brushRef="#br0" timeOffset="265696">1618 6226 0,'-22'0'16,"-1"0"-16,1 0 15,-1 23-15,-22-23 16,1 22-16,21 1 15,-22-23-15,0 0 0,0 0 16,23 22-16,-1-22 16,-44 0-16,44 23 15,1-23-15,-23 0 16,0 0-16,22 0 16,1 0-16,-1 0 0,1 0 15,0 0-15,-23 0 16,22 0-1,1-23-15,-1 23 32,1 0-32,22 23 62,22-23-46,-22 22-1,45 1 17,-22-1-32,-1 1 15,1-1-15,-1 1 16,-22-1-16,45 1 0,-45-1 16,22 46-16,-22-23 15,23-1-15,-1 1 16,-22 0-16,0 23 15,0-23-15,23-23 16,-1 1-16,-22 22 0,0-23 16,0 1-16,23-1 15,-23 1-15,22-23 78,1-23-31,-1 1-31,23-1 0,-22 1-16,-1-23 15,23 22-15,-22 1 16,22-1-16,0-22 0,-23 45 15,23-45-15,0 45 16,-45-22-16,45-1 16,-23 23-16,1 0 15,-1-22-15,23 22 16,-22 0 0,-1 45 15,23-23-16,-45 1-15,23-1 16,-1 23-16,1 0 0,-1 0 16,1-22-1,-1 157 17,-44-180-32,22 22 15,-45-22-15,22 22 16,-22-22-1,0 23 1,23-1-16,-1-22 16,-22 23-16,23-1 0,-1-22 15,1 0-15,-1 0 16,1 23-16,-1-23 16,1 0-1,-1 0-15,1 0 16,0 0-1,-1 0 1,1 0 0,-1 0-1,1 0 1</inkml:trace>
  <inkml:trace contextRef="#ctx0" brushRef="#br0" timeOffset="266523">2450 6047 0,'0'-23'16,"-22"1"-1,22 44 63,0 23-62,0-22-16,0 22 16,0 22-16,0 0 15,0 1-15,44 22 16,-21 22-16,-1 1 0,46-1 15,-23-22-15,22 45 16,-22-23-16,-22-44 16,22-1-16,0-22 15,-23 0-15,1-23 16,-23 23-16,0-22 0,22-1 16,-22 1-16,23-23 15,-23 22 1</inkml:trace>
  <inkml:trace contextRef="#ctx0" brushRef="#br0" timeOffset="267741">2383 7553 0,'0'22'31,"0"1"1,22-23 15,23 0-32,0 0 1,0-23-1,-23 23-15,23 0 16,-22-22-16,22 22 0,-23-23 16,1 23-16,22 0 15,-23-22 1,1 22 0,-1 0-16,1 0 15,-1-23 16,23 23-15,-22 0 0,-1 0-1,0 0 1,1 0-16,-1 0 16,1 0-1,22 23 1,0-23 15,-23 0-15,-22 22-16,23-22 15,-1 0-15,23 0 32,-22 0-17,-1 0 1,1 0 31,-23-22 78</inkml:trace>
  <inkml:trace contextRef="#ctx0" brushRef="#br0" timeOffset="268732">2023 6181 0,'0'-22'31,"0"0"-15,45 22-16,-23-23 16,23 1-16,-22 22 15,22-23-15,0 1 16,-23 22-16,23 0 16,-22 0-16,22 0 15,-23 0-15,1 0 0,-1 0 16,0 0-16,1 0 15,-1 0 1,1 0 0,-1 0-1,1 0-15,-1 0 16,1 0 0,-23-23-1,22 23-15,1 0 16,-1 0-16,46 0 47,-46 0-47</inkml:trace>
  <inkml:trace contextRef="#ctx0" brushRef="#br0" timeOffset="269580">3417 7283 0,'22'0'31,"1"0"47,-23 22-47,22 1-31,0-1 0,-22 1 16,45 22-16,-22 22 16,22-22-16,0 23 15,0-23-15,-23 44 16,46-21-16,-46-23 0,1 0 16,22 22-16,-45-44 15,22 22-15,1-23 16,-23 1-16,0-1 15,0 1 17,0-1 30</inkml:trace>
  <inkml:trace contextRef="#ctx0" brushRef="#br0" timeOffset="271293">4451 7418 0,'0'22'47,"22"-22"-47,0 0 16,1 0 15,-1 0-16,23 0 1,-22 0-16,-1 0 16,23 0-16,23 0 0,-23 0 15,0 0-15,0 0 16,22 0-16,-22 0 16,45 0-16,-23 0 15,23 0-15,-22-22 16,22 22-16,-45 0 0,22 0 15,0 0-15,-22 0 16,-22 0-16,-1-23 16,23 23-16,-45-22 15,23 22-15,-1 0 16,-44 0 109</inkml:trace>
  <inkml:trace contextRef="#ctx0" brushRef="#br0" timeOffset="272595">6136 6541 0,'0'23'31,"0"-1"-15,0 1 31,0-1-16,0 1 0,0-1-15,0 0 15,0 1-31,0 22 32,0-23-17,0 23-15,0-22 16,0 22-16,23 0 15,-1 112 1,1-112-16,-23 0 16,0 0-16,22 0 15,1-23-15,-23 1 16,22 22-16,-22-23 16,0 1-16,23 22 15,-1-45-15,-22 22 0,0 1 16,23-23-16,-23 22 15,0 1 1,0-1-16,22-22 16,-22 23-16,0-1 15,0 1 63</inkml:trace>
  <inkml:trace contextRef="#ctx0" brushRef="#br0" timeOffset="274182">6743 6878 0,'-22'0'16,"-1"0"-16,1 0 16,-1 0-1,1 0-15,-1 23 16,-22-23-16,23 22 16,0 1-16,-23 22 0,22-45 15,-22 45-15,45-23 16,-45 23-16,45 0 15,0-22-15,-22-1 16,22 23-16,0-23 16,0 1-1,0-1-15,22-22 16,1 23 15,-1-23-15,1 0-16,-1 0 0,23 0 15,0 22-15,0-22 16,22 23-16,1-23 16,-1 22-16,23-22 15,0 0-15,-23 0 16,203 0 15,-225-22-31,-22-23 16,-1 22-1,-22 1 1,0-1-16,0 1 16,0-1-1,0 1-15,-22 0 16,22-1-16,-23 1 16,23-1-16,-45 1 0,23-1 15,-1 1 1,1 22-16,-23 0 15,0-23 1,22 23-16,-22-22 16,0 22-16,1-23 0,-1-22 15,22 45-15,1 0 16,-23-22-16,22-1 16,1 23-16,-23-45 15,22 45-15,-22-22 16,23-1-16,-23 23 15,22-22-15,1 22 16,-1 0 0,1 0-16,0 0 15,22 22 17,-23-22-1,46 0 297,-1 0-312,-22 23-1</inkml:trace>
  <inkml:trace contextRef="#ctx0" brushRef="#br0" timeOffset="276099">7530 6249 0,'0'22'63,"0"1"-32,0-1-15,0 1-1,22-1 1,1 1-16,-23-1 16,22 23-16,1 0 0,22 23 15,0-23-15,0 44 16,0-44-16,0 23 16,-23-23-16,46 45 15,-46-45-15,23-23 16,-22 46-16,-1-46 0,0 1 15,1-1 1,-23 1 15</inkml:trace>
  <inkml:trace contextRef="#ctx0" brushRef="#br0" timeOffset="276940">7687 7373 0,'23'0'46,"-1"0"-30,113-23 31,-90 1-47,0-1 0,0-22 16,0 45-16,0-45 15,0 23-15,0-23 16,-23 45-16,1-22 0,22 22 15,-23-23 1,1 23-16,-1-22 16,1 22-1,-1 0 17,1 0-17,-1 0 1,1 0-1,-1 0-15,1 0 16,-1 0-16,1 0 16,-1 0-1,0 0 1</inkml:trace>
  <inkml:trace contextRef="#ctx0" brushRef="#br0" timeOffset="277802">7013 6181 0,'22'0'47,"1"0"-32,-1 0 1,1 0-16,22 0 0,0-22 16,22 22-16,-22-22 15,0-1-15,23 1 16,-1 22-16,-22 0 15,22 0-15,-44 0 16,22 0-16,-23 0 16,1 0-16,-1 0 15,1 0-15,-1 0 32,1 0 14,-1 0-14,1 0-1</inkml:trace>
  <inkml:trace contextRef="#ctx0" brushRef="#br0" timeOffset="278588">8946 6856 0,'-22'0'62,"22"22"-46,0 1 15,0-1-31,0 1 16,0-1-16,0 23 15,0 0-15,22-22 16,1-1-16,-23 23 15,22 0-15,1-23 16,-1 23-16,-22-22 16,23-1-16,-23 1 0,22-23 15,-22 22-15,0 1 16</inkml:trace>
  <inkml:trace contextRef="#ctx0" brushRef="#br0" timeOffset="279323">10048 7013 0,'22'0'125,"0"0"-125,1 0 0,22 0 16,0 0-16,22 0 16,1 0-16,44 0 15,-22-22-15,0-1 16,0 23-16,22-22 16,-44 22-16,-1 0 0,1 0 15,-46 0-15,23 0 16,-23 0-16,1 0 15,-1 0-15,1 0 32</inkml:trace>
  <inkml:trace contextRef="#ctx0" brushRef="#br0" timeOffset="280053">10385 6721 0,'0'22'31,"0"1"-31,22-1 16,-22 23-16,23-22 15,-23 22-15,22 0 16,68 180 31,-67-225-47,-23 44 0,22-44 15,-22 23-15,0-1 16,0 1 0,22-1-1,-22 1 1,0-1 15,0 1 32</inkml:trace>
  <inkml:trace contextRef="#ctx0" brushRef="#br0" timeOffset="280782">11531 6451 0,'0'23'16,"0"-1"-1,0 23 17,-22-45-32,22 23 0,-23-1 15,1 23-15,22 0 16,0 0-16,0 22 15,0-44-15,0 44 16,22 1-16,1-23 16,-23 0-16,45 0 0,-45 0 15,0-23-15,22 1 16</inkml:trace>
  <inkml:trace contextRef="#ctx0" brushRef="#br0" timeOffset="281793">11823 6631 0,'-22'23'0,"-1"-23"16,1 44-16,-1-21 15,1 22-15,-1 0 16,23-23-16,-22 1 15,22 22-15,0-23 16,0 1-16,0-1 16,0 1-1,22-23-15,-22 22 16,23 1 0,67-23 30,-68 0-46,1 0 16,-1-23 0,1 23-1,-1 0-15,-22-22 0,23 22 16,-1-45-16,1 45 16,-1 0-16,1-45 15,-1 22-15,1 1 16,-1-1-16,0 1 15,-22-1-15,0 1 16,23 22-16,-23-23 16,0 1-16,0-1 15,0 1 1,0 0 0,0-1-1,-23 23-15,1-22 16,0 22-1,22-23-15,-23 23 16,1-22-16,-1 22 0,-22-23 16,23 23-1,-23 0-15,45-22 16,-23 22-16,1 0 16,-1 0-16</inkml:trace>
  <inkml:trace contextRef="#ctx0" brushRef="#br0" timeOffset="283091">12857 5957 0,'0'22'31,"0"1"-15,23-1-16,-23 1 15,0 22-15,0-23 16,0 1-16,0-1 16,0 23-16,0 0 15,0 0-15,22 0 0,-22 22 16,23-22-16,-1 23 16,1-46-16,-23 23 15,22 0-15,23 0 16,-45 0-16,45-23 0,-45 23 15,23-22-15,-1 22 16,0-23 0,-22 1-16,23-1 15,-1-22-15,1 23 47</inkml:trace>
  <inkml:trace contextRef="#ctx0" brushRef="#br0" timeOffset="283770">12812 7013 0,'23'0'47,"-1"0"-47,1 0 16,22 0-16,-23 0 16,46-22-16,-23 22 15,0 0-15,44-45 16,-21 22-16,-46 1 15,23 22-15,0-23 16,0 23-16,-22-22 16,-1-1-16,23 23 15,-22 0-15,-1-22 0,1 22 16,-1-23-16,1 23 16,-1 0-1,0 0-15,1 0 16,-23-22-16,22 22 31,-22-23-15</inkml:trace>
  <inkml:trace contextRef="#ctx0" brushRef="#br0" timeOffset="284705">12363 5799 0,'22'0'47,"-22"23"-31,23-23-16,-1 22 31,1-22-31,-1 0 16,1 0-16,22 0 15,-23-22 1,23 22-16,0 0 0,0 0 15,0-23-15,-23 1 16,23-1-16,-22 23 16,22 0-16,-23 0 15,1 0-15,-23-22 16,45 22-16,-23 0 0,23 0 16,-22 0-1,22 0 1,-23 0-16,0 0 15,1 0-15,-1 0 16,1 0-16,-1 0 16,1 0 15,-1 0-31</inkml:trace>
  <inkml:trace contextRef="#ctx0" brushRef="#br0" timeOffset="286091">13891 6496 0,'0'-22'16,"23"-1"15,-1 1-31,1 22 16,22 0-16,-23-23 16,1 23-16,-1 0 15,23 0 1,-22 0 15,-23 23-31,0-1 16,0 1-1,0-1 1,0 1 0,0-1-16,0 23 15,0-22-15,-23-1 0,1 1 16,-1-1-16,1 23 15,-1-23-15,-22 1 16,23 22-16,-1-23 16,1 23-16,22 0 0,-45 0 15,45-22-15,0-1 16,-23 23-16,23-22 16,-22-23-1,22 22-15,67-44 172,-67-1-172,45 23 16,0-22-16,0-23 15,0 45-15,0-45 16,0 45-16,0-45 16,0 45-16,0-23 0,-23 23 15,23-22-15,-22 22 16,-1-23-16,1 23 15,-1 0 1,1 0 15,-1 0 1,-22-22 14,23 22 17,-1 0-16</inkml:trace>
  <inkml:trace contextRef="#ctx0" brushRef="#br0" timeOffset="288676">14790 6384 0,'0'-23'110,"45"1"-48,-45-1-62,23 23 0,22 0 16,-23 0-16,23-22 15,0-1-15,23 23 16,-23 0-16,22-22 16,23-1-1,-45 23-15,90-22 47,-113 22-47,1 0 125,-23-23-109,22 23 15,-22-22-15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8:23.879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0 0,'23'23'31,"-1"-23"-15,1 22 31,-23 1-32,22-23 1,-22 45 0,22-45-16,1 22 0,-23 1 15,22-1 1,1 1-16,-1-23 15,-22 22-15,23 1 16,-23-1-16,22-22 16,-22 23-16,23-23 15,-1 22-15,1 1 32,-23-1-17,22 1-15,1-23 16,-23 22-16,22 1 0,1-23 15,-1 22-15,-22 1 16,23-1-16,-1 23 16,1-45-16,-1 45 15,23-23-15,-45 23 0,22-22 16,-22-1-16,23-22 16,-1 23-16,-22-1 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8:45.76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66 0,'23'0'172,"-1"0"-156,1-22-16,22 22 15,0-22-15,45 22 16,-1 0-16,24 0 0,44-23 16,23 23-16,0 0 15,404 23 1,-404-1 0,-23 0-16,1 1 15,-23-1-15,0 1 16,22-23-16,-45 0 0,23 0 15,-23 0-15,23 0 16,-67 0-16,-1 0 16,1 0-16,-23 0 15,22 0-15,-22 0 0,-23 0 16,1 0-16,22 0 16,-45-23-16,22 23 15,-22-22 16,23-1 63,-23 1-16,0 0 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8:25.59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90 2003 0,'0'22'31,"0"1"1,0-1-17,22 1-15,1-23 0,-23 22 16,22 1-16,-22-1 16,45 1-16,-45-1 15,22 1-15,-22-1 16,45 0-16,-45 1 0,23-1 15,-1 23-15,1-22 16,-23-1 0,22 1-16,1 22 15,-23-23-15,22 1 16,23 22-16,-45-23 0,45 23 16,-45-22-16,23 22 15,22-1-15,-23 1 16,1 0-16,-1 23 15,1-23-15,22 22 16,22 68 0,-45-90-16,1 0 15,-1-23 1,-22 1-16,0-46 94</inkml:trace>
  <inkml:trace contextRef="#ctx0" brushRef="#br0" timeOffset="1374">697 2430 0,'0'-23'16,"0"1"-1,22-1-15,23-44 16,0 22-16,0-22 16,0-23-16,0 22 0,45-44 15,0-1-15,-23 46 16,-22-23-16,22 45 15,1 0-15,-46 45 0,23-22 16,0 22-16,0 0 16,-22 0-16,22 0 15,0 22-15,-23 1 16,1-1-16,21-22 16,-44 23-16,23-1 15,-1 1-15,-22-1 0,0 1 16,23-1-16,-23 0 15,0 1-15,0-1 16,0 1-16,0 22 16,0-23-16,-23 23 0,23-22 15,-45 22-15,45 0 16,-22-23-16,0 23 16,-1-22-16,1 22 15,-1 0-15,1-23 16,-1-22-16,23 45 0,-22-45 15,22 45-15,-23-23 16,1 1-16,22 22 16,-23-23-16,23 1 15,0 44-15,-22-44 0,-1 22 16,23 0-16,0 0 16,-22-23-1,-23 45 16,45-44-31,-23-23 16,1 0 0,44 0 46,1 0-46,-23-23-16,0 1 15,22 22-15,23-23 16,-22-21-16,44-1 0,-22 22 16,0 1-16,-22-1 15,44 1-15,-45-1 16,1 23-16,22 0 16,0 0-16,0 0 15,0 23-15,22-1 16,1-22-16,-1 0 0,1 0 15,-1 0-15,23 0 16,-23 0-16,-22 0 16,0 0-16,23-22 15,-46 22-15,1 0 0,-23-23 16,22 1-16,-22-1 31,0 1-15,-22 22-1,22-23-15,-45 23 32</inkml:trace>
  <inkml:trace contextRef="#ctx0" brushRef="#br0" timeOffset="2300">2652 1755 0,'-22'23'46,"-1"-1"-14,23 1-17,0-1 1,0 1 0,0-1-16,0 23 0,0 0 15,0-22-15,23-1 16,-23 46-16,22-46 15,1 1-15,-1 22 16,23-45-16,0 67 16,0-67-16,0 22 15,0-22-15,22 23 0,1-1 16,-1-22-16,1 0 16,-23 0-16,-1 0 15,-21 0-15,44 0 16,-67-22-16,23 22 0,-23-23 15,22 1-15,-22 0 16,0-23-16,0 22 16,-22-67 15,22 68-31,-23 22 16,1-23-16,22 1 15,-23 22-15,1-23 16,-23-22-1,23 45-15,-23-22 16,0-1-16,22 23 0,-22-22 16,0-1-16,0 1 15,0 22 1,23 0-16,-23 0 16,45-23-16,-23 23 15,1 0 1,-1 0-1,1 0-15,-1 0 32,1 0 15</inkml:trace>
  <inkml:trace contextRef="#ctx0" brushRef="#br0" timeOffset="8782">6338 47 0,'0'23'31,"0"22"0,0-23-15,0 1 15,23-23-31,-1 0 16,23 44 30,-22-44-30,-1 0-16,-22-22 16,23 22 15,-23-22-31,0-1 16,0-22-1,0 23 16,-23 22-15,23-23 0,-22 23-16,-1 0 15,23-22 1,-22 22 0,22-23-1,-23 23-15,1 0 16,-1 0-1,1 0 1,-1 0 0,1 0-16,22 23 15</inkml:trace>
  <inkml:trace contextRef="#ctx0" brushRef="#br0" timeOffset="3793">4563 946 0,'22'0'46,"-22"23"-14,-22-1-32,22 1 15,-23-23-15,23 45 16,-22-23-16,-23 1 0,22 44 16,-22-22-16,23 0 15,-1 0-15,1 22 16,-23-22-16,45-22 15,-45 22-15,23 22 16,-1-22-16,1 0 0,-1 0 16,23 0-16,-45 22 15,23-22-15,22 23 16,-23-1-16,1-22 16,-23 23-16,45-1 0,0 1 15,0-1-15,0-22 16,-23-23-16,23 1 15,0-1-15,-22-22 16,22 23 0,0-46 15,22 23-15,-22-22-1,0-1 1,23 23-1,-1-22 1,1 22-16,-1-23 16,1 23-16,22-45 15,22 23-15,-22 0 16,0-23-16,0 22 16,22 1-16,-44-1 0,22 1 15,0-23-15,-23 45 16,-22-23-16,23 23 15,-1 0-15,1 0 32,-1 0-32,1 0 15,-23-22-15,22-1 32</inkml:trace>
  <inkml:trace contextRef="#ctx0" brushRef="#br0" timeOffset="4530">4630 1553 0,'0'23'47,"23"-23"16,-1 0-48,1 0 1,22 0-1,-1 0 1,-21-23-16,-1 1 0,23 22 16,-22-23-16,22 1 15,0-1-15,-23 1 16,1-1-16,22-44 16,-45 44-16,22 23 15,-44 0 63</inkml:trace>
  <inkml:trace contextRef="#ctx0" brushRef="#br0" timeOffset="5292">5304 856 0,'23'23'62,"-1"-1"-46,-22 1 0,23-1-1,-23 1-15,22 22 16,-22-23-1,23 23 1,-23-22-16,0-1 0,22 1 16,-22-1-1,23-22-15,-23 23 0,0-1 16,22-22 0,-22 22-16,0 1 15,23-23-15,-23 22 0,22 1 16,1 22 31,-23-23-47,22 1 0,-22-1 31</inkml:trace>
  <inkml:trace contextRef="#ctx0" brushRef="#br0" timeOffset="6864">6001 677 0,'0'22'62,"0"0"-62,0 1 32,-22-23-17,-1 22-15,1 1 16,-1-23-16,1 22 15,-1-22-15,1 0 16,-1 0-16,1 0 0,-23 0 16,23 0-1,-1 0 1,1 0 0,22-22-1,0-1 1,0 1-16,22 22 15,-22-23-15,23 23 16,-23-22 0,45 22-16,-45-22 15,22 22-15,0 0 16,1 0-16,-1 0 16,23 0-16,-22 0 15,-1 0-15,1 0 16,-1 22-16,-22 0 0,23-22 15,-23 23 1,22-23 0,-22 22-1,23 1 1,-23-1-16,22-22 0,-22 23 16,0-1-16,23 1 15,-23-1-15,22 1 16,-22-1-16,0 23 15,0 0-15,0-22 16,0-1-16,0 23 16,-22-22-16,22-1 0,-23 1 15,1-1-15,22 23 16,-45-23 0,22-22-1,23 23-15,-22-23 16,-1 0 15,1 0-31,-1 0 16,1 0 31,22-23-32,0 1 16,0-23-15,0 0 0,0 23-16,0-1 15,0 1 1,0-1-16,22 1 0,1-1 16,-1 1-1,1 22 1,-1 0-1,1 0-15,-1 0 16,1 0-16,-1 22 16,1-22-1,-23 23-15,22-23 16,1 0 0,-23 22-16,22-22 15,1 0 1,-1 0 15,-22 23-31,23-23 47,-1-23 31</inkml:trace>
  <inkml:trace contextRef="#ctx0" brushRef="#br0" timeOffset="7842">6451 542 0,'-23'0'16,"1"0"31,22 22-47,-23 1 15,23-1 1,0 1 0,-22-1-1,22 1-15,0-1 16,0 0-1,0 1 17,0-1-17,22-22 17,1 0-17,-1 0 16,1 0-15,-1 0 0,1 0 15,-1 0-15,1-22 15,-23-1-16,0 1 1,0 0 0,0-1-1,0 1 1,0-1-16,0 1 16,0-1-16,-23 23 15,1-22 1,-1 22-1,1-23 1,-1 23 0,1 0-16,-1 0 0,1 0 15,-1 0 1,1 0 0,-1 0-1</inkml:trace>
  <inkml:trace contextRef="#ctx0" brushRef="#br0" timeOffset="9716">6968 632 0,'0'-23'16,"0"1"62,22 22-47,1 0-15,-1 0 15,46-23 16,-68 1-31,22-1-16,1 23 15,-1 0 32,-22-22-47,23 22 78</inkml:trace>
  <inkml:trace contextRef="#ctx0" brushRef="#br0" timeOffset="10593">6833 991 0,'22'0'32,"1"0"-17,-1 0 1,1-22-16,-1 22 15,1-23 48,22 23-32,-45-22-15,22 22-1,-22-23-15,23 23 16,-1-22-16,1-1 16,-1 23-16,1 0 0,-23-22 15,22-1-15,1 23 16,-1-22-16,1 22 31,-23-23-15,22 23-16,-22-22 47,23 22-16,-1-23 31</inkml:trace>
  <inkml:trace contextRef="#ctx0" brushRef="#br0" timeOffset="11655">7620 452 0,'0'-23'32,"-23"23"-1,1 0 0,-23 113 32,45-91-48,0 1-15,0-1 16,0 1 0,22-1 30,1-22-30,-1 0 0,-22 23-16,23-23 15,22 0-15,-23 22 0,1-22 16,-1 0-16,46 0 16,-46 0-1,0 0-15,1 0 16,-23-22-1,0-1-15,22 23 0,-22-22 16,0-1 0,0 1-1,0-1-15,0 1 16,0-1 0,-22-22-1,-1 23 1,1-1-1,22 1 1,-22-1 0,22 1-1,-23 22 1,1 0 0,-1 0-1,1 0 1,-1 0-1,1 0-15,-1 0 32,23 22-17</inkml:trace>
  <inkml:trace contextRef="#ctx0" brushRef="#br0" timeOffset="27167">0 3531 0,'22'0'31,"1"0"-15,-1 0 15,1 0-31,-1 0 31,1 0-15,-1 0-16,1 0 16,21 0-16,-21 0 15,89 0-15,-22 0 16,0 0-16,68-22 16,-1 22-16,23-23 15,-23 23-15,0 0 0,-22 0 16,23-22-16,21-1 15,-21 1-15,89-23 16,-22 0-16,-23 22 16,23 1-16,-23-1 15,45 1-15,1-23 16,-46 23-16,45-46 0,-44 46 16,21-1-16,-21-22 15,-1 0-15,-22 23 16,0-1-16,-46-22 0,1 0 15,-22 0 1,291-44 0,-336 44-1,-1 22-15,1 1 16,-23-1-16,-1 1 16,-21-1-16,-1 1 0,1 22 15,-1-23 32,1 23-47,-23-22 16,22-1-16,23 23 15,-45-22-15,45-1 16,0 1-16,-22-1 16,-1 1-16,1-1 15,-23 1-15,22 22 16,1-23 15,-1 23 32,1-22-32,-1 22-31,1-22 15,21-1-15,1 1 16,-22 22-16,22-23 16,0 1-1,-45-1-15,22 23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9:20.391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203 0 0,'-23'0'31,"1"0"0,-1 0-15,1 0-16,22 22 15,-23-22-15,23 45 0,-22-23 16,-1 1-16,1 22 16,-1-45-1,23 22-15,0 1 16,0-1-16,0 1 15,0-1 1,23-22 0,-1 23-16,1-23 31,-1 0-31,1 0 16,-1 0-1,1 22 1,-1-22-1,1 0 1,-1 0 0,1 0-1,-1-22 1,23 22 15,-45-23-31,23 23 0,-1-22 0,1-1 16,-1 1-1,-22-1 17,0 1-17,0-1-15,0 1 16,0-1 0,0 1-1,-22-1 1,-1 23-16,1 0 15,22-22-15,-23 22 16,1 0 0,-1 0-16,1 0 15,-1 0 1,1 0 0,-1 0-1,1 0 1,-1 0 15,1 0-15,22 22-1,-23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09:30.73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0 194 0,'0'-23'47,"22"46"31,23-23-62,45 22 0,45 1-1,45-1 1,112-22-1,90-22 1,180-1 0,764-89 15,585 44 16,-1349 46-47,-68 22 15,-67 0 1,-22 0 0,-90 0-1,22 0 1,-22 22 0,-1 1-16,-21-23 15,-24 0 1,-66 0-1,-1 0 1,23 0 0,-46 22-1,136-22 17,-225-22-32,22 22 62,-134 0 94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9:19.12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903 382 0,'0'22'63,"0"1"-48,0-1 1,0 1-16,-23-1 16,23 23-16,0 0 15,-22 0 1,22 0-16,0-22 15,0 21 1,0-21-16,-23-23 16,23 22-1,0 1 1,0-1 0,0 1-1,0-1 1,0 23 15,-22-22-31,22-1 16,0 1-16,0 22 15,0-23-15,0 1 0,0 22 16,0-23 0,0 1-1,0-1 1,0 1-1</inkml:trace>
  <inkml:trace contextRef="#ctx0" brushRef="#br0" timeOffset="10424">341 0 0,'-23'0'0,"23"22"16,0 23-16,-22-45 15,-1 23-15,23 22 16,-22 0-16,-1-23 15,1 45-15,-1-44 0,23 22 16,-22 0-16,-1 22 16,23-22-16,-22 0 15,22-22-15,-23 22 16,1 22-16,22-22 16,0-23-16,0 23 0,-23 0 15,23 23-15,0-46 16,-22 46-16,22-23 15,-23 0-15,23 0 16,0 22-16,0-22 16,0-23-16,0 1 0,0 22 15,0-23 1,23-22-16,-1 23 16,1-23 15,-1 0-16,1 0-15,-23 22 16,22-22 0,1 0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8:47.35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3529 269 0,'23'0'16,"-23"-22"-16,22-1 0,23 23 16,-22-22-16,44 0 15,1-1-15,22 1 16,22-1-16,68 1 16,67-23-16,-22 22 15,-23 23-15,45-22 0,46 22 16,-1 0-16,45 0 15,-45 0-15,0 22 16,113-22-16,0 23 16,-181-1-16,114-22 15,-46 23-15,-23-1 0,-21-22 16,-1 23-16,-22-1 16,-23 1-16,-22-1 15,-23 0-15,-44 1 16,22-1-16,-46 1 15,-21-1-15,44 1 0,-44-23 16,-23 0-16,0 0 16,22 0-1,-67 45 32,23-45 78,-1-23-109,0 23-1,23 0-15,0 0 16,23 0-16,-1 0 16,23-22-16,-22 22 0,21 0 15,24-23-15,-46 23 16,1 0-16,-1 0 16,-22-45-16,-22 45 15,22 0-15</inkml:trace>
  <inkml:trace contextRef="#ctx0" brushRef="#br0" timeOffset="38327">1439 1528 0,'0'-22'93,"22"22"-46,1 0-16</inkml:trace>
  <inkml:trace contextRef="#ctx0" brushRef="#br0" timeOffset="35221">0 2472 0,'0'-22'31,"0"-1"-15,23 23 62,-1 0-78,1 0 16,-1 0-16,23 0 15,0 0-15,-22 0 16,22 23-16,0-23 16,22 0-16,-22 0 15,0 0-15,0 0 0,22 0 16,-22 0-16,0-23 16,23 23-16,-23 0 15,-23 0-15,1-22 16,22-1-16,-1 23 15,-21 0 48,-23-22-47</inkml:trace>
  <inkml:trace contextRef="#ctx0" brushRef="#br0" timeOffset="36383">472 2180 0,'0'23'78,"0"-1"-78,0 0 15,0 23 1,0-22-16,0-1 16,0 1-16,0-1 0,0 1 15,0-1-15,0 1 16,0-1 0,0 1-1,0-1 1,0 1 15,0-1 16,0 1 15,0-1 17,0 1-48,0-1 63,0 1-63,0-1 16,0 1-32</inkml:trace>
  <inkml:trace contextRef="#ctx0" brushRef="#br0" timeOffset="37548">1439 1708 0,'0'22'47,"0"1"-31,0-1-16,0 1 16,0-1-16,0 1 15,0 22-15,0-23 16,0 23-1,0-22 1,0 22-16,0-23 16,0 1-16,22 44 0,1-44 15,-1 22-15,1-1 16,-23 1-16,22-22 16,-22 22-16,23 0 15,-23-23-15,0 1 16,0-1-16,0 1 0,0-1 15,0 1 1,-23-23-16,1 22 31,-1-22-15,1 0 0,-1 0-1,1 0 1,-1 0-1,1 0 1,0 0 0,-1 0-1,1 0 17,22-45-1,-23 45-16,23-67 32,0 44-47,0 1 16,0-1 15</inkml:trace>
  <inkml:trace contextRef="#ctx0" brushRef="#br0" timeOffset="40045">2338 1843 0,'-22'0'63,"-23"0"-48,0 0-15,0 0 16,0 0-16,0 0 16,0 0-16,22 0 15,-22 0-15,23 0 16,-1 0-16,1 0 16,0 0-16,-1 0 15,1 0 32,22 22-31,0 1 31,0-1-47,0 1 31,45 22 0,-45-23-15,22 1-1,0-1 48,-22 1 46,0-1-62,23-22 62,-1-22-93,1 22 0,-1 0-1,1-23-15,22 23 16,-23 0-16,23 0 16,-22 0-1,-1 0-15,1 0 16,-1 0-1,1 23 1,-23-1-16,22-22 16,46 68-1,-46-46 1,1 1-16,-1-1 16,0 0-16,1 23 0,-23-22 15,45-1-15,-45 23 16,0-22-16,0-1 15,0 1 1,0-1 0,-23 1-16,1-23 15,22 22 1,-23 1-16,-21-23 31,44 22-31,-23-22 16,1 0-1,-1 0 17,1 0-17,22 23-15,-23-23 16,1 0 0,-1 0-1,1 0-15,-1 0 16,-22 0-1,23 0-15,22-23 16,-45 23-16,22 0 31,23-22 1</inkml:trace>
  <inkml:trace contextRef="#ctx0" brushRef="#br0" timeOffset="41058">2540 1326 0,'23'0'16,"-1"0"0,1 22-16,22-22 15,112 158 16,-112-91-31,0-44 16,0 44-16,0 0 16,22-22-16,-22 45 15,0-45-15,0 23 16,0 22-16,23-23 16,-23 23-16,0-23 15,-1 1-15,1 22 0,0 0 16,0-23-16,-22 23 15,22-45-15,-45 0 16,22 0-16,1 22 16,-23-44-16,22-1 0,-22 1 15,0-1-15,0 1 16,-22-1 0,-1 1 15,1-23-16,-1 0 1,1 22 0,-1-22 15,1 0 0</inkml:trace>
  <inkml:trace contextRef="#ctx0" brushRef="#br0" timeOffset="43374">4001 1034 0,'0'22'0,"0"23"16,0-22-1,0-1-15,23 1 16,-23-1-16,0 0 15,22 1-15,-22-1 16,0 1-16,23 22 16,-1 0-16,-22 0 0,23 0 15,22 22-15,-45 1 16,22-1-16,23 23 16,-22-45-16,-1 22 15,23 1-15,-22-1 0,-1-22 16,1 23-16,-1-23 15,1 0-15,-1-45 16,-22 22-16,22 0 16,-22 1-1,0-1 63,0 1-15</inkml:trace>
  <inkml:trace contextRef="#ctx0" brushRef="#br0" timeOffset="45094">4204 2517 0,'0'-22'15,"0"-1"32,22 23 0,23 0-31,-22 0-16,22 0 15,-23 0-15,23 0 16,22 0-16,-22-22 0,0 22 16,-22 0-16,22 0 15,0-23-15,22 23 16,-22 0-16,0-22 16,0 22-16,0 0 0,0 0 15,22 0-15,-44 0 16,22-23-16,-23 23 15,46-22-15,-46 22 16,23 0 0,-22 0-1,-1 0-15,-22-23 16,-22 23 62</inkml:trace>
  <inkml:trace contextRef="#ctx0" brushRef="#br0" timeOffset="46175">3484 1079 0,'23'0'47,"-1"0"-31,1 0-1,-1 22-15,23-22 16,0 0-16,-22 0 16,-1 0-16,46 0 15,-23 0-15,-23 0 16,23 0-16,0 0 0,0 0 16,22 0-16,-44 0 15,22 0-15,-23-22 16,23 22-16,0 0 15,-22 0-15,-1-23 16,1 23-16,-1-22 0,23 22 16,-45-23-16,23 23 15,-1 0 1,1 0 31,-1 0 0</inkml:trace>
  <inkml:trace contextRef="#ctx0" brushRef="#br0" timeOffset="47034">5507 1865 0,'0'23'0,"23"22"31,-1-23-16,1 23-15,-1-22 16,1 22-16,-1 0 0,23-23 16,-22 23-16,-1-22 15,1-1-15,-1 0 16,-22 1-16,23-1 16,-23 1-16,22-23 15,-22 22-15,23-22 0,-1 23 78,-22-1-78,0 1 16,23-1 0,-1-22-16,-22 23 15,23-1-15,-23 1 16,44-1-16,-44 1 15,23-1-15,-1-22 16,-22 23-16,0-1 16,23-22-16</inkml:trace>
  <inkml:trace contextRef="#ctx0" brushRef="#br0" timeOffset="49792">7058 2045 0,'0'-22'94,"23"22"-78,-1 0-16,23-23 15,0 1-15,23 22 16,-1 0-16,1 0 0,-1-23 15,0 23-15,-22-22 16,23 22-16,-23 0 16,22 0-16,-22 0 15,23-23-15,-23 23 0,0 0 16,-23 0-16,1 0 16,21-22-16,-21-1 31,-1 23-16</inkml:trace>
  <inkml:trace contextRef="#ctx0" brushRef="#br0" timeOffset="54954">12273 494 0,'0'23'16,"0"22"0,0-23-16,0 1 15,-22 22-15,-1-1 0,1 24 16,22-23-16,-23 0 15,1 22-15,22-22 16,0-22-16,0-1 16,0 1-16,0 22 0,0-23 15,0 23-15,22-22 16,23-1-16,-45 23 16,23 0-16,-1 0 15,-22 0-15,23 0 16,-1-23-16,1 23 0,-23 45 15,45 0-15,-23-45 16,-22 0-16,23-23 16,-23 23-16,22-45 15,-22 23 1,0-1 46</inkml:trace>
  <inkml:trace contextRef="#ctx0" brushRef="#br0" timeOffset="52201">11464 1461 0,'-45'0'0,"-22"45"0,-1-23 16,23 23-16,0-22 15,-22 44-15,22-44 16,22 21-16,-44-21 16,22 22-16,23-23 0,-23 23 15,22-22-15,1-1 16,-1 1-16,1-1 15,-1 1-15,1-1 16,-23 1-16,22-1 16,1-22-16,-1 0 31</inkml:trace>
  <inkml:trace contextRef="#ctx0" brushRef="#br0" timeOffset="52818">10655 1461 0,'22'0'47,"1"0"-32,-1 0 1,1 22-16,-1-22 15,1 23-15,-1-23 16,23 22-16,-22 23 16,22-45-16,0 23 15,0-1-15,-23-22 16,23 23-16,-45-1 0,22-22 16,1 23-16,-1-23 15,1 0 1,-1 22 15,1 0 0,-23 1 32</inkml:trace>
  <inkml:trace contextRef="#ctx0" brushRef="#br0" timeOffset="50539">8879 1551 0,'-22'0'16,"22"22"46,0 1-46,0-1 0,0 23-16,0 67 46,0-89-46,0-1 16,0 23 0,22-45-16,1 23 15,-23 22-15,45-23 0,-45 23 16,45 0-16,-1 0 16,-44 0-1,45-22-15,-22 22 16,-1-1-1,1-21 1,-1-1-16,-22 1 16,0-1-1</inkml:trace>
  <inkml:trace contextRef="#ctx0" brushRef="#br0" timeOffset="51546">9711 1708 0,'-45'0'15,"22"0"-15,1 0 16,-23 45-16,0-23 15,23 23-15,-46-22 16,46 22-16,-23-23 16,22 1-16,23-1 0,-22 1 15,-1-1-15,23 1 16,0-1 0,0 1-1,23-23 1,-23 22-16,22-22 15,1 0 1,-1 0 0,1 0-16,-1 0 15,23-22 1,-22 22-16,-1 0 0,0-23 16,23 23-16,0 0 15,-22 0-15,22 0 16,0 0-16,0 0 15,-23 0-15,23 0 0,-22-22 16,-1 22-16,1 0 16,-1 0-1,-22-23-15,0 1 16,23 22 0,-23-23-16,0 1 15,0-1 1,0 1-1,-23-1 1,1 23-16,-1-22 16,-22-1-1,-135-22 17,158 23-32,-1 22 15,1 0-15,-1 0 16,-22 0-16,23 0 15,0 0 1,-1 0 15,1 0-15,22 22 0</inkml:trace>
  <inkml:trace contextRef="#ctx0" brushRef="#br0" timeOffset="53485">10475 1775 0,'23'0'32,"-1"0"-17,1 0 1,-1 0-16,45 0 16,-44 0-16,44 0 15,-22 0-15,23 0 16,-1-22-16,1-1 0,21 23 15,-21 0-15,-1-22 16,-22 0-16,-22 22 16,-1 0-16,23 0 15,-22-23 1,-1 1 0,1-1 30</inkml:trace>
  <inkml:trace contextRef="#ctx0" brushRef="#br0" timeOffset="54212">10925 1281 0,'0'22'62,"0"1"-46,0 22-1,22-23-15,-22 1 16,0 22-16,0-23 16,0 23-16,23-22 0,-23 22 15,0 22-15,0-44 16,0 44-16,22-22 16,-22 0-16,23 0 15,-23 22-15,44 23 31,-44-45-31,0-22 16,23-23-16,-23 45 16,0-23 15,0 1-15</inkml:trace>
  <inkml:trace contextRef="#ctx0" brushRef="#br0" timeOffset="55854">11846 1843 0,'0'22'16,"0"23"30,23-45-14,-23 23-32,22-23 15,1 0 1,-1 0 0,23 0-16,-22-23 15,22 1-15,22-1 16,-22 1-16,22-1 0,-22 1 15,0-1-15,23 23 16,-1-45-16,-22 23 16,-22 22-16,22-22 15,-23 22-15,0-23 16,1 23-16,-1 0 16,68-45 15,-67 45-16,22 0 1,-23 0-16,1 0 16,-1 0-1,1 0 17,-1 0 30</inkml:trace>
  <inkml:trace contextRef="#ctx0" brushRef="#br0" timeOffset="56725">11576 652 0,'23'-23'16,"22"23"-16,-23 0 0,23-22 16,0-1-16,0 23 15,0-22-15,0 22 16,0-23-16,0 1 15,-22 22-15,22 0 16,-1-23-16,-21 23 0,-1-22 16,1 22-16,22 0 15,0-23 1,-23 1-16,1 22 16,22 0-16,-23-23 0,1 1 15,22 22-15,0-23 16,-23 1-16,1 22 15,44 0-15,-45 0 16,1 0-16,-1 0 16,1 0-16,-1 0 15,1 0 1,-23-23 0,0 1-1</inkml:trace>
  <inkml:trace contextRef="#ctx0" brushRef="#br0" timeOffset="58621">13420 1573 0,'-23'23'78,"-22"-1"-78,23 1 16,-1-1-16,-22-22 16,0 45-16,0-45 15,0 45-15,-22-23 16,22 1-1,0-1-15,23-22 0,-1 0 16,-22 0-16,23 0 16,-1 0-1,1-22 1,22-1 0,0 1-16,0-1 15,0 1 1,22 0-16,23 22 15,-22-45-15,22 22 16,22 1-16,-22 22 0,0-23 16,22 1-16,-44 22 15,44-23-15,-22 23 16,0 0-16,-22 0 16,-1 0-16,23 0 15,-22 23-15,-23-1 16,45-22-16,-45 23 15,22-23-15,-22 22 16,23-22-16,-1 45 16,0-45-16,-22 23 15,23-1-15,-1 0 0,-22 1 16,23-1-16,-1 23 16,-22 0-1,0 23 16,-22-46-15,-1 1-16,1-1 16,-23-22-16,0 23 15,23-23-15,-1 22 16,-22 1-16,23-1 16,-1-22-16,-22 45 0,23-45 15,-23 23-15,0-1 16,22-22-1,-22 23-15,0-1 16,23-22 0,-23 0-1,45 22-15,-22-22 16,-1 0 0,1 0-1,-1 0 1,1 0 15,22-22 47,0 0-78,0-1 31,22 23-31,1-22 16,-1 22-16,1-23 16,-1 1-16,23 22 15,-23 0-15,23 0 16,-22 0-16,22 0 16,-23 0-16,1 0 0,-1 0 15,1 0-15,-1 0 16,46 0 31,-46 0-47,1 0 15,-1 0 1,1 0-16,-1 0 16,1 0-16,-1 0 15,45 0-15,-44 0 0,22 22 16,-23-22-16,46 23 15,-46-23-15,1 0 16,-1 0-16,1 0 16,-1 0-1,1 0-15,-1 0 16,1 0 15,-1-23 16</inkml:trace>
  <inkml:trace contextRef="#ctx0" brushRef="#br0" timeOffset="59428">14454 1281 0,'-23'0'31,"46"0"31,-1 0-46,23 0-16,-22 0 16,-1 0-16,23 0 15,22 0-15,-44 0 0,-1 0 16,23 0-16,0 0 15,-22 0-15,22 0 16,-23 0-16,23 0 16,23-23-16,-46 23 15,23-22-15,-22 22 0,21 0 16,-21 0 0,-1 0-16,1 0 46,-1 0-30,1 0-16,-1 0 16,1 0-16,-1-23 15,1 23 1,-1 0 31</inkml:trace>
  <inkml:trace contextRef="#ctx0" brushRef="#br0" timeOffset="60426">14431 1663 0,'45'0'110,"-22"0"-110,22 0 15,0 0-15,-1 0 16,1 0-16,23 0 15,-23-22-15,22-1 0,-22 23 16,0-22-16,0-1 16,23 23-16,-23 0 15,-1 0-15,1-22 16,0 22-16,0 0 0,23 0 16,-1 0-16,-22 0 15,0 0-15,-22 0 16,-1 0-16,23 0 15,-22 0 1,-1 0 0,0 0 15,-22-23 47,-22 23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39:54.81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224 1356 0,'0'23'31,"-22"-1"-15,22 1-1,-23-1 1,1 0-16,-1 23 15,-22-22 1,23-1 0,0 1-16,-1-23 15,1 0 17,22-23-1,0 1-16,0-1-15,22 1 0,1-1 16,-1-21-16,23-1 16,-23 22-16,23-22 15,-22 23-15,22-1 16,-23 1-16,23-1 0,0 1 16,0 22-16,0 0 15,0 0-15,-22 0 16,44 0-16,-45 0 15,1 22-15,22 1 16,-23-1-16,1 1 0,-1 22 16,-22-23-16,23 1 15,-23-1-15,0 1 16,0-1-16,0 23 16,0 0-16,-23 0 0,23 0 15,0 0-15,-22 22 16,22-44-16,-23 22 15,1 0-15,22 22 16,-23-22-16,1-23 16,-1 23-16,-21 0 0,21 0 15,-134 180 32,134-180-47,1-45 0,-1 45 16,1-45-16,22 23 15,-23-23-15,23 22 16,-22-22 0,-1 0-1,1 0 1,-1-22 15,23-1-15,0 1-16,0-1 15,0-22 1,0 23-16,23-46 16,-23 46-1,45-23-15,-23 22 16,-22 1 0,45 22-16,-22-23 0,22 1 15,0 22-15,-23-23 16,1 23-16,22 0 15,0-22-15,-1 22 16,-21 0 0,-1 0-1,1 0 1,-23 22 0,22-22-16,-22 23 15,23-23 16,-1 22-15,23-22 15,-22 0-15,-1 0-16,1 0 16,22 0-16,112 0 31,-90 0-31,-22 0 15,0 0-15,0-22 16</inkml:trace>
  <inkml:trace contextRef="#ctx0" brushRef="#br0" timeOffset="1153">1393 1581 0,'-22'0'31,"-1"0"0,23 22-15,0 1-16,-22-1 16,-1 1-16,23 22 15,-22-23-15,22 1 16,-23-1-16,46 68 62,22-90-62,0 45 0,22 0 16,-22-23 0,23 1-16,21 22 15,-44-23-15,23-22 16,-23 23-16,-23-23 15,23 0-15,-22 0 0,-1 0 16,1 0-16,-1-23 16,-22 1 31,0-1-32,0 1 16,0-1-31,-45 23 16,45-22-16,-22 22 16,22-22-16,-23-1 15,1 1 1,-1 22-16,-22-45 16,23 22-1,-1 1-15,1-1 0,22 1 16,-23 22-16,1-23 15,-1 1 1,1-1 0,22 1-16,-22 22 15,22-23-15,-23 23 16,1 0 0,-1 0 15,1-22-16,-1 22 1,1 0-16,-1 0 16,1 0-1,-46 0 17,46 0-17,-1 0 16,1 0-15</inkml:trace>
  <inkml:trace contextRef="#ctx0" brushRef="#br0" timeOffset="2454">2585 1513 0,'0'23'94,"-23"-23"-16,1 0-62,-1-23-16,1 23 15,-1 0-15,1-45 16,-46 45-16,46-22 0,-1 0 15,1 22 1,-1-23-16,1 23 0,22-22 16,0-1-1,22 1 17,1 22-17,-1-23-15,1 1 16,-1 22-16,23-45 15,-22 45-15,22-45 16,22 22-16,-44-22 0,21 23 16,-21-1-16,-1 1 15,23 22-15,-22-23 16,-1 23 0,1 0-16,-1 23 15,-22-1 16,0 1-31,0-1 16,0 1 0,0-1-1,23 1-15,-23 22 0,22-23 16,-22 1-16,0 44 16,23 1-16,-1-24 15,1 1 1,-23-22-16,135 247 31,-90-180-31,-1-68 16,-21 23-16,-1 0 15,1-23-15,-1 1 16,-22-1-16,23-22 16,-23 23-1,0-1 1</inkml:trace>
  <inkml:trace contextRef="#ctx0" brushRef="#br0" timeOffset="5331">3439 1626 0,'22'-23'156</inkml:trace>
  <inkml:trace contextRef="#ctx0" brushRef="#br0" timeOffset="7194">4136 1401 0,'67'0'31,"-45"0"-15,23 0-16,-22 0 16,22 0-1,-23 0 1,-22 23 0,0-1-1,0 0 1,-45 1-1,23-23 1,-23 22-16,0 1 16,22-1-16,-44 1 15,22-1 1,23 1-16,-23-23 16,0 0-16,0 0 15,22 0 1,1 0-1,-1 0-15,1 0 47,22-23-47,0-22 16,0 23-16,0-1 16,0-44-16,45 22 15,-23 0 1,1-22-16,22 44 15,-23-22-15,1 0 0,-1 0 16,1 0-16,-1 23 16,1-23-16,-1 22 15,1-21-15,-23 21 16,22 1-16,-22-1 16,0 1-16,0-1 15,-22 1 48,-1 22-63,1 22 15,-23 1-15,22 22 16,-22-45 0,23 45-16,-23-23 15,0 23-15,22-23 0,1 23 16,-1-22-16,1-1 15,-1-22-15,23 23 16,0-1 0,-22-22-16,22 23 15,45-23 48,-23 0-48,1 0-15,22 0 16,-23 0 0,1 0-16,-1 0 15,1 0-15,-1 0 16,1 0-16,-1 0 16,1 0-16,-1 0 0,1 0 15,-1 0-15,1 0 31,-23 22-31,22-22 16,0 0 15,1 0-15,-23 23 0,22-23-1,1 0-15,-1 22 16,-22 1-1,23-1 17,-1 1 15,-22-1-32,0 1 16,0-1 1,0 1 30</inkml:trace>
  <inkml:trace contextRef="#ctx0" brushRef="#br0" timeOffset="9128">5057 569 0,'-22'23'47,"-1"-1"-16,1-22-31,-1 0 16,1 0-16,-23 23 16,22-23-16,-22 22 0,0-22 15,23 0-15,-1 0 16,-22 0-16,23 0 15,-1 0-15,1 0 16,0 23-16,-1-23 63,23 22-48,0 1 1,23-23 15,-1 22-15,0-22 15,-22 23-31,23-23 16,-23 22-16,22 1 15,1-1-15,-23 1 16,22-1-16,-22 1 15,23-1-15,22 45 0,-45-44 16,22-1-16,-22 23 16,23-22-16,-23-1 15,22-22-15,-22 23 16,0-1-16,23-22 16,-23 23-1,0-1 110,22-22-125,1 0 16,-23-22-1,45 22-15,-45-23 16,45 1-16,-23 22 16,1-23-16,22-22 15,-1 45-15,-21-22 0,22-1 16,0 23-16,0 0 16,-23-22-1,1 22 1,-1 0-1,1 0 1,-23 22-16,90 68 47,-68-67-47,1-1 0,22 23 0,-45-22 16,22 22-16,-22 0 15,23-23-15,-23 1 16,0-1-16,0 1 15,-23-1 1,1 0-16,-1 1 16,-22-1-1,23 1 1,-1-23 0,1 0-16,-1 0 15,23 22-15,-22-22 0,-23 0 16,22 23-1,1-1 1,-1-22 0,1 0-1,-1 0-15,1 0 16,-1 0 0,1 0-1,-1 0 1,1 0-16,0 0 15,-1 0 1,1 0 0,-1 0 15,1-22-15,-1 22 30,23-23 1,-22 23 0,22-22 0</inkml:trace>
  <inkml:trace contextRef="#ctx0" brushRef="#br0" timeOffset="16229">6563 412 0,'-22'0'62,"-1"0"-46,23 23 15,-22-1-31,-1 23 16,1-23-16,-1 1 16,1 44-16,-23-44 15,22-1-15,1 46 16,-23-23-16,0-23 0,22 46 15,1-46-15,0 23 16,-1-22-16,-22-1 16,45 0-16,-22-22 15,22 23-15,0-1 16,-23-22-16,23 23 31,23-23 94,-1 0-109,1 0-16,-1 0 15,-22-23-15,45 1 16,0 22-16,-23 0 16,23-23-16,-22 23 0,22 0 15,-23 0-15,23 0 16,23 0-16,-46 0 16,1 0-16,22 23 15,0-1-15,0 1 16,-1-23-16,1 22 0,0-22 15,23 0-15,44 0 47,-89 0-31,-23-22 0,22 22-1,-22-23 1,23 23-1,-1 0 1,-22-22 31</inkml:trace>
  <inkml:trace contextRef="#ctx0" brushRef="#br0" timeOffset="17680">7103 435 0,'22'0'32,"1"0"-1,-1-23-31,0 23 0,23 0 15,0-45-15,0 23 16,23-1-16,22-22 16,-23 0-16,-22 45 15,0-45-15,22 23 16,-22 22-16,-22-23 0,-1 23 16,1 0-16,-1 0 15,-22 45-15,23-22 16,-1 22-1,1 0 1,-1-23-16,-22 1 16,0-1-16,0 23 15,0-22 1,-22-1 0,-1 0-16,1 1 0,-1-23 15,-22 22-15,0 23 16,23-45-16,-1 23 15,-21-1-15,21-22 16,1 23-16,-1-23 16,23 22-16,-22 1 15,-1-23 1,1 22 15,67-22 32,-23 0-32,23 0-31,-45-22 0,45 22 16,0-23-16,0 23 15,0 0-15,0 0 16,0 23-16,0-1 15,22-22-15,-22 23 16,-22-1-16,22 1 0,-45-1 16,45 23-16,-23-22 15,-22-1-15,0 23 16,0-22 15,0-1-15,-22 0-16,-1-22 15,1 0-15,-1 23 16,1-23-16,-1 22 16,1-22-16,-1 0 15,1 23-15,-1-23 0,1 0 16,-1 22-16,1-22 16,-1 23-16,-22-23 15,23 0 1,22 22-16,-45-22 0,22 0 15,1 0 1,-1 0 0,23 23-16,-22-23 15,0 0 1,-23 0 0,22 0-1,1 0 1,-1 0-16,1 0 31</inkml:trace>
  <inkml:trace contextRef="#ctx0" brushRef="#br0" timeOffset="18783">8654 524 0,'-23'0'0,"-22"0"16,-180 45 15,180-22-31,23-1 0,-1-22 16,1 23-16,-1-23 15,23 22-15,-22-22 16,22 23-16,22-23 31,1 22-15,-1-22-16,1 0 15,-1 0-15,1 0 16,-1 0-16,1 0 0,-1 0 16,23 0-16,-22 0 15,-1 0-15,23 0 16,-22 0-16,-1 0 15,1 0 1,-1 0-16,1 0 0,-1 0 16,1 0-1,-1 0 1,0-22 0,1 22-1,-1-23 16,-22 1-15,0-1 0,0 1 15,0-1 0,-22 23-15,-1 0-1,1-22-15,0-1 16,-1 23 0,1 0-1,-1 0-15,23-22 16,-45 22 15,23 0-31,-1 0 16,1 0 15</inkml:trace>
  <inkml:trace contextRef="#ctx0" brushRef="#br0" timeOffset="20307">8654 97 0,'0'23'46,"0"-1"-14,0 1-17,0-1 1,22-22 0,1 0-16,21 23 15,-21-23-15,-1 0 16,1 0-16,-1 0 15,1 0 1,-1 0-16,1 0 31,-1 0-15,1 0 15,-1-23-15,-22 1 31,0-1-47,0 1 15,0-1 1,0 1 0,0-1-1,-22 23-15,-1-22 16,1 22-1,22-23-15,-23 23 0,-22 0 32,23 0-17,-23 0 1,22 0 0,1 0-1,0 0 16,-1 0-31,1 0 32,-1 23 46,23-1-47,0 1-15,0-1 31,0 1-47,0-1 15,0 1 1,0-1-16,0 1 31,0-1 16,0 1 0</inkml:trace>
  <inkml:trace contextRef="#ctx0" brushRef="#br0" timeOffset="23559">921 3424 0,'45'-22'125,"-22"22"-125,22-23 16,0 23-16,-1 0 15,46-22-15,0-1 16,0 23-16,68 0 16,-1 0-16,45 0 15,-22 0-15,0 0 0,45 23 16,-46-23-16,24 22 15,44-22-15,0 23 16,-67-23-16,0 0 16,0 0-16,-23 0 15,23 0-15,-45 0 0,45 22 16,-23-22-16,23 0 16,-23 23-16,0-23 15,1 0-15,-46 0 16,23-23-16,-23 1 0,23-1 15,-22 23-15,-1-22 16,0-1-16,23 1 16,-45-23-16,0 45 15,0-45-15,-45 22 0,0 1 16,22 22-16,-44 0 16,-23-23-16,22 23 15,-22-22-15,-22 22 78,-23 0-78,22 0 16,1 0-16,-23-23 16,-22 1-16,-1 22 15,1 0-15,-1-23 0,1 23 16,-1 0-16,1 0 15,-90-22 17,112-1-32,0 23 0,0 0 15,22 0-15,1 0 0,-23-22 16,45 0-16</inkml:trace>
  <inkml:trace contextRef="#ctx0" brushRef="#br0" timeOffset="24632">5754 2952 0,'22'0'47,"1"0"-32,-1 0 1,23 0-16,-22 0 16,112 23 15,-68-23-31,-22 22 0,0-22 0,0 22 16,0-22-16,0 23 15,0-23-15,-23 0 16,1 22-16,-1 1 15,1-23 1,-1 0 0,-22 22-1,23-22-15,-1 0 16,1 23 0,-1-23-1,1 22-15,-1-22 16,1 23-16,-1-23 15,-22 22-15,23-22 16,-23 23 0,0-1-1,0 1 1,0-1 15,-23 1-31,1-23 16,-1 22-16,23 1 15,-45-1-15,45 23 16,-45-45-16,23 45 16,-1-22-16,1 21 15,-23-21-15,45-1 16,-23 23-16,1 0 16,-1-22-16,1 22 0,-1-23 15,23 1-15,-22 22 16,-1-45-16,23 45 15,-22-23 1,22 1-16,22-23 109,1-23-109</inkml:trace>
  <inkml:trace contextRef="#ctx0" brushRef="#br0" timeOffset="25934">8069 2345 0,'0'45'141,"0"-22"-141,23-1 16,-23 23-16,22-23 0,1 23 15,-1 0-15,-22 0 16,23 45-16,21-22 15,-21-1-15,-23 1 16,22 44-16,23-22 16,-22-23-16,-1 1 0,-22 22 15,23-45-15,-1 22 16,1-22-16,-23-23 16,0 23-16,0-22 31,0-1-31,0 1 47</inkml:trace>
  <inkml:trace contextRef="#ctx0" brushRef="#br0" timeOffset="27711">8878 2795 0,'0'-23'31,"0"1"-16,-22 22 1,22-45-16,-23 22 16,23 1-16,-22-46 15,-1 23-15,-22-22 16,45 22-16,-44-45 16,-1 0-16,-23 0 15,46 23-15,-23-1 0,0 23 16,0 1-16,-23-24 15,23 46-15,0-23 16,-22 22-16,0 1 16,-1-1-16,1 23 15,44 0-15,-22 0 0,0 0 16,23 0-16,-1 0 16,1 0-16,-23 23 15,45-1-15,-23 1 16,1-1-16,22 1 15,0-1-15,-23 1 16,23-1-16,0 1 16,0 21-1,0-21 1,0-1 0,0 23-1,-22 158 16,22-136-31,-22 1 0,-1 44 16,23-45-16,-22 1 16,22-23-16,0 22 15,0 1-15,0 22 16,0-23-16,0 45 16,0-44-16,0 22 0,22 22 15,1-22-15,-23-23 16,22-22-16,0 23 15,-22-1-15,0-22 16,23 23-16,-1-23 16,1-23-16,-23 23 15,22 0-15,1-23 0,-1 23 16,1-22-16,22 22 16,-23-23-16,1 23 15,-1-22-15,23 22 16,0-23-16,-22 1 15,-1-23-15,1 0 16,-1 0-16,23 0 16,-23 0-1,23-23-15,-22-22 16,-1 45-16,1-22 0,-1-1 16,23 23-16,-22-22 15,-1 22-15,-22-45 16,23 45-16,-1-23 15,1 23-15,-23-45 16,22 45-16,-22-22 16,0-1-1,23 1 1,-1 0 0,-22-1-1,45-67 48,-45 68-63,23-1 0,-1-22 15,-22-22-15,0 22 16,0 0-16,23-23 16,-23 24-16,22-24 15,-22 23-15,22-22 16,-22-1-16,0 1 0,0-1 15,0 1-15,0 0 16,0 22-16,0-23 16,0 46-16,0-23 15,23-23-15,-23 23 16,0-22-16,0 22 0,0-23 16,0 24-16,0-1 15,22 22-15,-22 1 16,0-1-1,0 1-15,0-1 79,0 46-1,0-1-63,-22-22 1,22 23 0,0-1-1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45:10.34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  <inkml:brush xml:id="br1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139 832 0,'0'22'16,"-22"1"-16,-1-1 15,23 23-15,0 0 16,-22 0-16,-1 0 16,23 0-16,0 0 15,-22 0-15,22-23 0,-22 23 16,22-22-16,0-1 16,0 1-16,0 22 15,0 0 1,0-23-16,22 1 0,0 22 15,1-23 1,22 68 0,0-23-16,-23-22 0,23 0 15,-22 0-15,22-22 16,-45-1-16,45 23 16,-23-22-16,1-23 0,-23 45 15,22-45-15,1 22 16,-23 1-16,22-23 15,-22 22 1,23-22 0,-23 22 15,22-22 0,0 0 16,-22-22-31</inkml:trace>
  <inkml:trace contextRef="#ctx0" brushRef="#br0" timeOffset="751">364 1551 0,'-22'0'47,"44"0"-16,23 0 1,-22 0-32,-1 0 15,23 0-15,0 0 16,-23 0-16,23 22 0,0-22 16,-22 0-16,-1 0 15,23 0-15,0 0 16,-22 0-16,-1 0 15,23 0-15,-22 0 16,-1 0-16,1 0 0,-1 0 16,1 0 15,-1 0-15</inkml:trace>
  <inkml:trace contextRef="#ctx0" brushRef="#br0" timeOffset="1529">1511 1012 0,'-23'0'32,"23"22"-17,-22 0 1,22 1-16,0 22 15,-23-23-15,23 1 0,0-1 16,-22 23-16,22-22 16,0-1-16,0 23 15,-23-22-15,23-1 16,0 1-16,0-1 16,0 1-1,0-1 1,0 68 15,0-68-31,0 1 16,0 22-16,0-23 15,0 1-15,0-1 16,0 23-16,0-22 16,0-1-16,0 1 15,0-1-15,0 1 0,0-1 16,0 1-16,0-1 31</inkml:trace>
  <inkml:trace contextRef="#ctx0" brushRef="#br0" timeOffset="2512">1870 1304 0,'-22'22'31,"-1"-22"-31,1 23 16,-1-23-16,1 45 15,-1-23-15,1 23 0,-23-22 16,22-1-16,23 1 16,-22-1-16,-23 23 15,45-23 1,0 1 0,0-1-1,22-22 1,1 0 15,22 0-15,-45 23-16,22-23 0,23 0 15,-22 0-15,22 0 16,0 0-16,-23 22 16,23-22-16,0 0 15,0 0-15,-22 0 0,-1 0 16,0 0-16,-22-22 15,23 22-15,-1 0 16,-22-23 0,23 1-16,-23-1 15,0 1 1,0-1-16,0 1 31,0 0-15,-23 22-1,1-23 1,22 1-16,-23 22 16,1 0-16,0-23 15,-23 23-15,0 0 16,-68-22 15,91 22-15,-1 0-1,1 0 1</inkml:trace>
  <inkml:trace contextRef="#ctx0" brushRef="#br0" timeOffset="3458">2634 1551 0,'-22'0'15,"-1"22"1,1-22 15,44 0-15,1 0 0,-1 0 15,1-22-31,-1 22 15,23-22-15,0 22 16,0 0-16,0-23 0,23 23 16,-23-22-16,44 22 15,1-23-15,-22 23 16,22 0-16,-45 0 16,22 0-16,1 0 15,-1 0-15,-45 0 0,1 0 16,22 0-16,-68 0 125</inkml:trace>
  <inkml:trace contextRef="#ctx0" brushRef="#br0" timeOffset="4563">3017 1101 0,'22'45'16,"-22"-22"-16,0-1 15,22 23-15,1-22 16,-23-1-16,0 1 0,0-1 16,22 1-16,-22-1 15,23-22 1,-23 23-1,0 22 48,22-23-32,-22 1 0,0-1 1,0 1 15,0-1-16,0 0-16,0 1-15,0-1 16,0 23 0,23-22-16,-23-1 15,22 1-15,-22-1 16,0 1 0,23-23-1,-23 22-15</inkml:trace>
  <inkml:trace contextRef="#ctx0" brushRef="#br0" timeOffset="7728">4073 405 0,'0'22'31,"0"1"1</inkml:trace>
  <inkml:trace contextRef="#ctx0" brushRef="#br0" timeOffset="7042">4140 742 0,'23'0'32,"-23"22"-17,0 1 1,22-1-16,1 1 16,-23 22-16,0-23 15,22 1-15,-22 22 16,23 0-16,-23-23 15,22 0-15,1 46 16,-1-46-16,1 23 0,-1 0 16,-22 0-16,23-22 15,22 22-15,-45 0 16,45 0-16,-45-23 16,22 68-16,23-68 15,-22 46 1,-1 44-1,-22-67-15,0-22 16,-22-1 15,-1-22-31,1 0 16,-1 0 0,1 0-16,-1 0 31,1 0-31,-1 0 15,-22 0 1,23 0 15,-1 0-15,1-22 0,-1 22-1,23-23 1,0 1-16,-22 22 15,22-23 1,0 1-16,0-1 16,0 1-16,0-1 31</inkml:trace>
  <inkml:trace contextRef="#ctx0" brushRef="#br0" timeOffset="8782">4702 944 0,'0'23'156,"0"-1"-125,0 1-31,0 21 16,0-21 0,23-1-16,-23 1 15,0-1-15,22 1 16,1 22-16,-1-23 16,1 23-1,-23-22-15,22-1 16,1 1-16,-1-23 15,-22 22 1,0 1 15,0-1 32,0 1 15</inkml:trace>
  <inkml:trace contextRef="#ctx0" brushRef="#br0" timeOffset="10211">4995 1034 0,'-23'0'47,"1"0"-32,22 45 1,0-23 15,0 1-15,0-1-1,0 1-15,22-1 0,-22 1 16,0 22 15,23-45-31,-23 22 16,22-22 0,1 0-16,-23 23 15,22-1 1,1-22-1,-1 0 1,0 0-16,1 0 0,-1 0 16,1 0-16,-1-22 15,1 22-15,-1 0 16,1-23 0,-1 23-16,1 0 15,-23-22 1,22-1-16,-22 1 15,23-1 1,-23 1 0,22-1-1,-22 1-15,0-1 16,0 1-16,0-1 16,-22 1-1,-1 0 1,1-1-1,-1 23-15,23-22 16,-22 22-16,-1 0 16,-44-23 31,44 23-47,1 0 15,-1 0 1,1 0 15,0 0-15,-1 0-16,1 23 15,-1-1 17,1-22-17,22 23 16,-23-23-31,1 22 47,-1 0-15,23 1-1,-22-23-31</inkml:trace>
  <inkml:trace contextRef="#ctx0" brushRef="#br0" timeOffset="11953">5264 292 0,'23'0'31,"-23"23"1,22-23-17,1 22 17,-23 1-32,22-1 15,1 1 1,-1-1-1,1 1 1,-23-1-16,22-22 16,1 23-16,22 66 15,0-66 1,-23 22-16,0-23 16,23 23-16,-22 0 15,22 0-15,-23 0 16,23 23-16,-22-46 0,22 23 15,-45 0-15,45 22 16,-23-44-16,1-1 16,-23 46-16,22-46 15,-22 1-15,0 22 16,23-23-16,-23 1 0,0-1 16,0 1-1,0-1 1,0 1-16,0-1 15,0 1 1,0-1 0,-23-22-16,23 23 15,-22-1 1,-1 0 0,1 1 15,-1-23 0,23 22-15,-22-22 15,22 23-15</inkml:trace>
  <inkml:trace contextRef="#ctx0" brushRef="#br0" timeOffset="14235">6208 157 0,'23'0'47,"-1"45"0,1-22-31,-1-1-1,-22 1-15,23-1 16,-1 1-16,1-1 16,-1 1-16,1-1 0,-1 23 15,1 0-15,-1 0 16,23 0-16,-22 0 15,22 0-15,-23 0 16,23-23-16,-23 23 16,1 23-16,-1-46 15,1 1-15,22-1 0,-45 1 16,22-1-16,-22 1 16,0-1-16,0 1 15,23-1-15,-1 0 16,-22 1-1,0-1 1,23-22-16,-23 23 16,0-1-1</inkml:trace>
  <inkml:trace contextRef="#ctx0" brushRef="#br1" timeOffset="33472.393">6321 1349 0,'22'0'47,"1"0"-32,-1-23-15,23 23 16,-22-22-1,-1 22-15,23 0 16,0-23-16,-22 23 0,-1-22 16,23 22-16,-23-23 15,1 23-15,22-22 16,-23-1-16,23 1 16,-22 22-16,-1-23 15,1 23-15,-1 0 31,1 0 1,-1-22-17,1 22 1,-23-23 0,22 1-16,1 22 31,-23-23-31,22 23 15,1-22 17,-1 22 30,-22-22-15,23 22-31,-23-23 15,22 23-15,0 0-1,1-22 48,-1 22-16,-22-1 15</inkml:trace>
  <inkml:trace contextRef="#ctx0" brushRef="#br0" timeOffset="16670">5826 315 0,'113'-23'109,"-91"23"-109,23-22 16,23-1-16,-24 1 16,-21 22-16,44-45 15,-22 22-15,-22 23 16,22-22-16,-23-1 0,23 23 16,0-22-1,-22-1-15,-1 23 16,1-22-1,-1 22-15,-22-22 16,45 22-16,-45-23 0,23 23 16,-1 0 31</inkml:trace>
  <inkml:trace contextRef="#ctx0" brushRef="#br0" timeOffset="19054">8029 719 0,'23'0'15,"-1"0"1,1 0 0,-1-22-16,0-1 15,23 23 1,-22-22-16,-1-1 15,23 23-15,-22-22 16,134-45 15,-134 44-31,22 1 16,-23 22-16,1-23 16,44 23-16,-45-22 0,1 22 15</inkml:trace>
  <inkml:trace contextRef="#ctx0" brushRef="#br0" timeOffset="19733">8344 1056 0,'22'0'16,"1"0"0,22 0-1,-23 0-15,1-22 0,22 0 16,-23 22-16,23-45 15,22 22-15,-22 1 16,23-23-16,-46 45 16,1-23-16,22 1 15,-23 22-15,1-23 0,-1 1 16,1 22-16,-23-23 16,22 23-16,1-22 15,-23-1 1,22 23-1,-22-22-15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41:33.62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387 5417 0,'0'22'78,"0"1"-62,0 22-16,0-23 31,0 136 0,22-113-31,-22-23 16,0 23-16,23 23 0,-23-24 16,0 1-16,22 0 15,-22 0-15,23 0 16,-1-22-16,-22-1 15,0 46-15,23-46 16,-1 1-16,-22 22 0,23-45 16,-23 22-16,45-22 15,-45 23-15,45-1 16,-23 1 0,1-23-16,-1 0 0,1 0 15,-1 0-15,1 0 16,-1 0-1,23 0-15,-23 0 16,1 0-16,-1 0 16,23 0-16,0 0 0,0 0 15,0 0-15,-22 0 16,44 0-16,-44 0 16,22 0-16,-23 0 15,23 0-15,-22 0 16,-1 0-16,0 0 0,1 0 15,-1 0 1,-22-23 47</inkml:trace>
  <inkml:trace contextRef="#ctx0" brushRef="#br0" timeOffset="877">2275 6046 0,'-22'0'15,"-23"0"1,22 0 0,1 0-1,-1 0-15,-44 0 16,22 0-16,0 23 15,0-23-15,0 0 16,0 22-16,0 1 0,0-23 16,23 45-16,-23-23 15,45 1-15,0-1 16,0 1 0,0-1-16,0 1 15,22-1 1,1 1-1,-1-23 17,1 0-32,-1 0 15,1 0-15,-1 0 16,1 0 0,21 0-16,181 0 31,-180 0-31,-22 0 15,-1 0-15,1 0 16,22 0-16,0 0 16,-45-23-1,22 23-15,-22-22 16,0-23 0,0 22-1,0 1 16,-22 22-15,-1-23-16,1 1 16,-1 22-1,1 0 1,22-23-16,-23 23 16</inkml:trace>
  <inkml:trace contextRef="#ctx0" brushRef="#br0" timeOffset="1875">2904 6181 0,'-22'0'0,"0"0"16,-23 0 0,22 0-16,1 0 0,-1 0 15,1 0-15,-1 0 16,1 0-16,-1 0 16,1 0-1,-1 0 1,23 23-16,-22-23 15,-1 22 1,23 1 0,0-1-16,0 1 15,0-1 1,23 1-16,-1-1 31,1-22 0,-1 23-31,1-23 16,-1 0 0,1 0-1,-1 0-15,1 0 16,-1 0-16,1 0 16,22-23-16,-23 1 0,0 22 15,23 0-15,-22 0 16,-23-23-16,45 23 15,-23-22 1,1-1 0,-1 23-1,-22-22-15,0-1 16,0 1 15,0-23-15,-22 45-16,-1-23 15,1 23 1,-23-22-16,22 22 16,1 0-16,-1 0 15,1 0-15,0 0 16,-1 0-16</inkml:trace>
  <inkml:trace contextRef="#ctx0" brushRef="#br0" timeOffset="3429">3332 5844 0,'22'0'94,"-22"23"-94,0-1 16,0 0-16,0 1 0,23 22 15,-1-23-15,-22 46 16,45-1-16,-23-22 15,23 23-15,0 22 16,0-45-16,23 22 16,-23 23-16,22 0 0,23 0 15,-45-45-15,22 45 16,-22-45-16,0-1 16,-22 1-16,-1-45 15,-22 23-15,23-1 16,-23 1-16,0-1 31,0-44 16,-23 22-31,1-45-1,-1 45 1,1-23-16,-1-22 15,-22 45 1,45-44-16,-45 21 0,23 1 16,0-23-16,-1 22 15,-22 1-15,45-23 16,-22 22-16,-1-22 16,1 0-16,-1-22 15,-22 22-15,23-67 16,-23 44-16,45 23 15,-23-22-15,1-1 16,-23 1-16,45 22 16,0 0-16,-23 0 0,23 0 15,0 0-15,0 23 16,0-1-16,0-22 16,0 23-16,0-1 15,0-22-15,23 45 16,-23-22-16,22 22 0,1 0 15,-1 0 1,1-23-16,-1 23 16,1 0-16,-1 0 15,1 0-15,-1 0 16,1 23-16,-1-1 0,46-22 16,-46 23-16,23-1 15,0-22-15,22 45 16,-22-22-16,-22-23 15,22 45-15,-23-45 0,1 45 16,-1-23 0,-22 0-1,0 1 1,-22-1 0,-1 1-1,1-23-15,-1 22 16,23 1-16,-45-23 15,45 22-15,-22-22 16,-1 0-16,1 23 16,-23-1-16,22 1 15,1-23-15,0 22 16,-1-22-16,23 23 16,-22-23-16,-1 0 15,1 0 1,-1 22-1,1-22 1,-1 0 0,1 0-1,-1 0 1</inkml:trace>
  <inkml:trace contextRef="#ctx0" brushRef="#br0" timeOffset="4643">4366 5732 0,'22'0'31,"1"0"-15,-23-23-16,44 23 15,-21-22 1,44 22-16,-44 0 16,22 0-16,0 0 0,0 0 15,22 22-15,-44 1 16,-1-23-16,23 0 16,-22 45-16,-1-45 15,-22 45-15,0-23 16,0 1-16,-22 21 15,-1-21 1,-22-1 0,45 1-1,-22-23-15,-1 22 16,1-22-16,-1 23 0,1-1 16,-1-22-16,1 0 15,22 23-15,-23-23 16,1 0-16,22 22 15,-23-22-15,1 23 16,-1-23 0,1 0-1,22 22-15,-23-22 16,1 0 0,22 23-16,-23-23 15,46 0 63,-1 0-46,23 0-17,68 0 1,-46 0-16,-22 0 0,45 0 15,-22 22-15,21 1 16,-21-1-16,-1-22 16,23 23-16,-22-23 15,22 22-15,-1-22 16,-21 23-16,-23-23 0,0 45 16,0-45-16,0 0 15,-23 0-15,1 0 16,-1 0-16</inkml:trace>
  <inkml:trace contextRef="#ctx0" brushRef="#br0" timeOffset="7244">207 6698 0,'23'0'78,"-1"0"-62,1 0-16,-1 0 15,1 0-15,44 0 16,-22 0-16,0 0 16,0 0-16,22 0 0,23 0 15,-22 0-15,22 0 16,-23 0-16,90 0 15,-44 23-15,44-1 16,0 1-16,787 89 47,-764-89-47,0-1 0,45 23 16,-23-23-16,23-22 15,-45 23-15,0-23 16,-1 0-16,-21 0 0,22 22 15,22 1-15,23-23 16,-45 22-16,22-22 16,-45 23-16,-44-23 15,21 22-15,24-22 16,-46 0-16,23 23 16,-45-1-16,67-22 0,-67 0 15,0 0-15,-22 0 16,-1 0-16,-22 0 15,0 0-15,22 0 16,-22 0-16,0-22 16,-22-1-16,-1 23 15,1-22 1,-23-23 0,0 22-1,0 1-15,-23-1 16,23 1-1,0-1-15,-22 1 16,-1 22-16,1-22 16,-1-1-16,1 1 0,-23-23 15,22 0-15,-22-45 16,23 45-16,-23-23 16,22-22-16,23 23 15,-22-45-15,0 44 16,22-22-16,-45-67 0,45 45 15,-23-1-15,23 1 16,0 22-16,-22-45 16,22 45-16,0 0 15,0 0-15,-23-202 47,23 270-47,-22-1 0,-1 23 31,1 0-31,-1 0 16,1 23-16,-1-1 16,1 1-16,-1-1 15,-22 0-15,23 1 16,-23 22-16,0-45 16,22 45-16,-44-23 0,22 1 15,-22-1-15,-1 1 16,-22-1-16,-22 1 15,-23 22-15,-22 0 16,-23-23-16,23 23 16,-23-22-16,22-1 0,1 0 15,-23 1-15,23-1 16,0 1-16,-23-23 16,45 0-16,-23 22 15,-21-22-15,21 0 16,46 0-16,-45 0 0,22 0 15,0 0-15,0 0 16,0-22-16,23 22 16,-23-23-16,22 1 15,-44-1-15,67 1 16,-22 0-16,22-23 0,-22 22 16,22 1-16,22 22 15,-22-23-15,23 1 16,-46-1-16,24-22 15,21 23-15,1-1 16,22 1-16,0-1 0,22 23 16,-22 0-16,23 0 15,-1 0-15,1 0 16,-1 0-16,1 0 16,-23 0-16,-45 0 15,23 0 1,22 0-16,22 0 15,1 0-15,-1 0 16,1 0-16,-1 23 16,1-23-16,22 22 0,-23-22 15,1 23-15,22-1 32,0 1-17,0-1 1,22 1 15,-22-1-15,0 23-1,0 0 1,0 0-16,0 0 16,0 0-16,0 22 15,0 1-15,0-1 16,0 1-16,0 22 15,0-23-15,0 23 0,0 22 16,0-67-16,0 90 16,0-45-16,0 0 15,23 0-15,-23 0 16,22-23-16,-22-22 16,0 0-16,0 0 15,23-22-15,-23 44 0,0-45 16,0 1 15,22-23 110,-22-23-110,0 1 0,0 0-15,23 22-1,-23-23 1,22 1 0,1-1 15</inkml:trace>
  <inkml:trace contextRef="#ctx0" brushRef="#br0" timeOffset="51062">1758 8114 0,'0'-22'16,"23"22"15,-1-23-15,1 1-16,22-1 31,-23 1-15,0 22-16,1-23 15,-1 23-15,1-22 16,-1 22 0,1 0-1,-1 0-15,1 0 16,-1 0-1,23 0-15,-22 0 0,22 0 16,-23 0-16,46 0 16,-23 0-16,22 0 15,-22 0-15,0 0 16,0 0-16,-23 0 16,1 0-16,-1 0 0,1 0 15,-1 0 1</inkml:trace>
  <inkml:trace contextRef="#ctx0" brushRef="#br0" timeOffset="52307">3219 7642 0,'23'0'79,"-23"23"-64,0-1 16,0 1-31,22-23 16,-22 22 0,0 23-1,23 68 17,-23-91-17,22 0-15,-22 1 0,0-1 16,23-22-16,-1 23 15,-22-1 1,0 1 0,23-1-1,-23 1-15,0-1 16,0 1-16,0-1 16,22-22-16,-22 23 15,0-1-15,0 1 16,0-1-1,0 1 1,0-1-16,0 1 47</inkml:trace>
  <inkml:trace contextRef="#ctx0" brushRef="#br0" timeOffset="54077">3646 7800 0,'23'-23'46,"-1"1"-14,1-1-17,-1 1 1,-22-1-16,23 23 0,-1-22 16,1 22-16,-1 0 15,1-23-15,-1 23 16,1 0-16,-1 0 15,23-22-15,0 22 0,0 0 16,0 0-16,0 0 16,22 0-16,-22 45 15,-22-45-15,-1 45 16,1-23-16,-1 23 16,1-45-16,-23 23 0,0 22 15,0 0-15,0-1 16,0-21-1,0-1-15,-23 1 16,23-1-16,0 1 0,-22 22 16,-1 0-16,1-23 15,-1 23-15,1 0 16,-23-22-16,45-1 16,-45 1-16,45 22 15,-23-23-15,1 1 16,-1-23-16,23 44 0,-22-44 15,-1 0-15,23 23 16,-45 22 31,23-23-31,44-22 124,1 0-140,-1 0 0,1 0 16,-1-22-1,23 22-15,0 0 16,0 0-16,-22 0 16,22 0-16,0 0 0,0 0 15,-23 0-15,23 0 16,0-23-16,0 23 16,-23 0-16,1-22 15,22 22-15,-23 0 16,1 0-16,-1-23 0,1 1 15,-1 22 1,-22-22 0,23 22-16,-23-23 109</inkml:trace>
  <inkml:trace contextRef="#ctx0" brushRef="#br0" timeOffset="55124">5197 7890 0,'-22'0'15,"-1"22"-15,1 0 16,-23 1-16,22-1 16,-22 1-16,23 44 0,-23-44 15,45 22-15,-22-45 16,22 22-16,-23 1 15,1-1-15,22 1 16,0-1 0,22-22 15,1 0 0,-1 0-15,0 0-1,1 0-15,-1 0 16,1 0-16,-1 0 16,1 0-16,-23-22 15,45-1-15,-23 23 0,-22-22 16,23-1-16,-1 1 16,1 22-16,-1-23 15,1 1 1,-23-1-16,0 1 15,22 22-15,1-23 16,-23 1-16,0-1 16,0 1-1,0-1-15,0 1 16,0 0 0,-23-1-1,23 1 1,-22-1-1,22 1-15,-23 22 16,1 0 0,-1 0-16,1 0 15,-1 0 17,1 0-17,-1 0-15,1 0 16,22 22-1,-23-22 1,23 23 0,0-1 15</inkml:trace>
  <inkml:trace contextRef="#ctx0" brushRef="#br0" timeOffset="56598">7333 7215 0,'0'23'62,"0"-1"-46,-23 23-16,23-22 15,-45 22-15,0 0 0,23-23 16,-46 45-16,23-22 16,0 0-16,-22 23 15,0-23-15,22 0 16,-45 22-16,22-22 16,23 0-16,-22-23 15,22 46-15,0-68 0,0 45 16,0-23-16,23 23 15,-23-22-15,22 22 16,-22-23-16,0 1 16,23-1-16,-1-22 0,1 0 15,-1 0-15,23 23 16,-22-23-16,22-23 78,22 1-62,1 22-1,-1 0-15,1 0 16,-1 0-16,1 0 16,89 0-1,-89 0 1,22 0-16,-1 0 15,1 0-15,23 0 16,-23 0-16,22 0 0,1 0 16,-1 0-16,-22 0 15,23 0-15,-1 0 16,-22 0-16,22 0 16,-22 0-16,23 0 15,-46 0-15,23 0 0,0 0 16,23 0-16,-23 0 15,-1 0-15,1 0 16,0 0-16,-22 0 16,44 0-16,-67 22 0,23-22 15,-1 0-15,1 23 16,-1-23 0,-44 0 77</inkml:trace>
  <inkml:trace contextRef="#ctx0" brushRef="#br0" timeOffset="59575">7557 7597 0,'0'45'94,"0"-22"-63,0 22-15,0-23 0,0 1-16,0-1 15,0 1 1,0-1 0,0 1-1,0-1 1,0 1 15,0-1 16,0 0-31,0 1 93,0-1 141,-22-22-156,-1 0-94,23 23 250,0-1-219,0 1 0,23-1 94,-1-22 0</inkml:trace>
  <inkml:trace contextRef="#ctx0" brushRef="#br0" timeOffset="61224">7805 7665 0,'22'-45'0,"1"45"16,-1-23-16,1-22 16,22 23-16,-23-23 15,23 22-15,0-21 16,-23 44-16,23-45 16,-22 45-16,-1 0 0,46-23 15,-68 1-15,22 22 16,23 0-16,-22 0 15,-1 0 1,-22 22 0,23 1-16,-1 22 15,1-23 1,-23 0 0,0 1-16,0-1 15,0 113 32,-23-112-47,-22 22 16,23-45-16,-1 45 15,-22 0-15,0-23 16,0 23-16,23-22 0,-1 21 16,-22-21-16,0 22 15,0 0-15,45 0 16,-44-23-16,21 46 15,1-46-15,-1 1 0,1 22 16,-1-23-16,1 23 16,22-22-16,-23-1 15,23 1 1,0-1 31,23-22 0,-1 0-47,1-22 15,-1-1-15,1 23 16,-1 0-16,1-22 16,21-1-16,-21 23 15,22-45-15,-23 45 16,1-22-16,44-1 0,-44 23 15,-1-22-15,23-1 16,0 1-16,0-1 16,-22 23-1,-23-22-15,22 22 16,1 0 31,-1 0-32,1 0 1,44 22 0,-22-22-1,-23 23-15,1-23 16,22 0-16,-23 0 16,1 0-16,-1 0 0,1 22 15,-1-22 1</inkml:trace>
  <inkml:trace contextRef="#ctx0" brushRef="#br0" timeOffset="62286">8996 7687 0,'0'-22'15,"-22"22"1,-1 0-16,1 0 15,-1 0-15,1 0 16,-1 0-16,1 22 16,-1 1-16,1 22 15,-1-45-15,23 45 16,-22-23-16,22 1 16,0-1-16,0 1 31,22-23 0,1 0-31,-1 0 0,1 0 31,-1 0-31,1 0 16,-1 0 0,1 0-16,-1 0 15,1 0-15,-1 0 16,0 0-1,23-23 1,-22 23-16,-1 0 16,1 0-16,-1-22 0,1 22 15,-1-23 1,1 1-16,-1 22 16,-22-23-1,0 1 1,0-1-1,0 1 32,-22-1-31,-1 1 15,1 22-31,-68-23 31,45 23-15,22 0 0,1 0-1,0 0-15,-1 0 16,1 0 0</inkml:trace>
  <inkml:trace contextRef="#ctx0" brushRef="#br0" timeOffset="63398">9198 7080 0,'-22'0'32,"22"23"-32,-23-23 15,1 22 1,22 1 0,0-1-16,0 1 31,22-1 0,1-22-15,-1 0-1,1 0 1,-1 0 0,1 0-16,-1 0 15,1 0 1,-1 0-1,1 0 1,-1-22 0,23-1 15,-45 1-15,0-1 15,0 1-16,-45-23 48,23 45-63,-1 0 16,1-23-16,-1 23 15,1 0-15,-1 0 16,1 0-1,-1 0-15,1 0 32,-1 0 15</inkml:trace>
  <inkml:trace contextRef="#ctx0" brushRef="#br0" timeOffset="85788">10075 7845 0,'22'0'46,"1"0"-30,-1 0 0,1 0-1,-1 0-15,1 0 0,22 0 16,0 0-16,-23 0 16,23 0-16,0 0 15,0 0-15,-22 22 16,21-22-16,1 0 15,0 0-15,-22 0 0,-1 0 16,23 0-16,-22 0 16,-1-22-16,23 22 15,-22 0 1,-1 0-16,1 0 16,-1 0-1,-22-23 110</inkml:trace>
  <inkml:trace contextRef="#ctx0" brushRef="#br0" timeOffset="87844">10435 7687 0,'0'23'15,"22"-23"32,-22 22-47,0-44 110,0-1-95,0 1 1,0-46 15,0 46-31,0-23 0,0 0 16,0 22-1,0 1 17,-22 22 15,22 22 31,0 1-63,0-1-15,0 1 32,0-1-17,0 1-15,0-1 16,0 1-1,0-1-15,0 1 0,0-1 16,0 1 15,0-1-15,0 1-16,0-1 31,0 1 0,22-23-15,-22 22 0,0 1-16,0-1 47,0 1-16,0-1 0,0 0-15,0 1-1,0-1 1,0 1-16,0-1 16,0 1-16,0 22 15,0-23 1,0 1-1,0-1-15,0 1 16,23-23 0,-23 22 15,0 1 31,0-1-15,22 1-31,-22-1 31</inkml:trace>
  <inkml:trace contextRef="#ctx0" brushRef="#br0" timeOffset="89456">11514 7328 0,'22'0'46,"-22"22"-14,0 1-17,22-1-15,-22 1 16,0-1 0,23 0-1,-23 1-15,22 22 16,-22-23-16,0 1 0,23 22 15,-1-23-15,-22 23 16,0 0-16,0 0 16,23-22-16,-23-1 15,22 1-15,-22-1 16,0 1-16,0-1 31,0 0 16,0 1 0</inkml:trace>
  <inkml:trace contextRef="#ctx0" brushRef="#br0" timeOffset="90769">11896 7373 0,'90'-45'93,"-68"22"-77,1 23-16,-1 0 0,23 0 16,-23 0-1,1 0 1,-1 0-16,1 0 31,-23 23-31,22-1 16,1 1-1,-1-23-15,-22 22 16,0 1-16,0-1 16,0 0-16,0 1 15,0-1-15,0 23 0,-22-22 16,-1 22-16,1-23 15,-1 1-15,-22 22 16,45-23-16,-45 23 16,23-45-16,-23 68 0,23-68 15,-1 45-15,1-45 16,-1 44-16,-22-44 16,23 23-1,22-1 1,-23-22-16,1 0 15,-1 23 17,23-1-17,23-22 63,-1 0-78,1-22 16,-1-1 0,1 23-16,22-22 15,-23-1-15,46 1 16,-1-23 15,-45 45-15,1 0-16,-1 0 31,1 0-15,-1 0-16,1 0 15,22 0-15,-23 0 16,23 0-16,0 23 16,0-23-16,23 22 15,-1 0-15,-22-22 16,0 23-16,0-23 0,0 0 15,-23 0-15,1 0 16,-1 0-16,-22 22 16,0 1 31</inkml:trace>
  <inkml:trace contextRef="#ctx0" brushRef="#br0" timeOffset="92009">12885 7620 0,'-23'-23'32,"1"1"-17,-1 22 1,1 0-16,-1 22 15,-22-22 1,23 23-16,-1-23 16,1 45-16,-1 0 15,23-23 1,-22 23 0,22-22-1,45 22 1,-23-45-1,23 22 1,-22 1-16,22-23 16,45 44-16,-68-44 15,68 23-15,-45-23 0,45 22 16,-23 1-16,23-1 16,-45-22-16,0 0 15,-22 23-15,22-23 16,-23 0-16,1 0 15,-1 0-15,1-23 16,-23 1 0,0-1-1,0 1 1,0-1 0,0 1-1,-23 22-15,23-22 0,-22-1 16,-1 23-16,1-22 15,-1 22 1,23-23 0,-45 1-16,0-1 15,23 23 1,-1-22-16,23-1 16,-45 23-16,23-22 15,-1-1 1,1 23-16,-1-22 15,1 22-15,-23-23 0,22 1 16,1 22-16,0 0 16,22-23-16,-23 23 15,1 0-15,-1 0 16,1 0 0,-1 0 15,1 0-31,-1 0 47</inkml:trace>
  <inkml:trace contextRef="#ctx0" brushRef="#br0" timeOffset="-10846">16571 1348 0,'0'23'140,"23"-1"-124,-1 23 0,0-45-1,23 45 1,68 68 0,-68-91-1,0 23-15,0-22 16,0-1-16,0 1 15,-23 22-15,46-45 0,-24 22 16,-21 1-16,22-23 16,0 22-16,-23 0 15,1 1-15,44-23 0,-44 22 16,-1 1-16,1-23 16,-1 0-1,1 22-15</inkml:trace>
  <inkml:trace contextRef="#ctx0" brushRef="#br0" timeOffset="-9600">17200 1596 0,'0'45'16,"-22"-45"0,22 22-16,-23-22 15,23 23 1,0-1 0,-22-22-16,22 23 15,-22-23-15,22 22 16,0 1-1,-45-1 1,45 1 0,0-1-16,-23-22 15,23 22 1,-22 1 15,22-1-15,-23-22-16,1 23 31,-1-23-15,23 22-1,-22-22 1,22 23-16,0-1 16,-23-22-1,1 0 16,22 23-15,-23-23 15,23 22 16,23-22 63,-23-22-95,22-1-15</inkml:trace>
  <inkml:trace contextRef="#ctx0" brushRef="#br0" timeOffset="-8285">18729 2338 0,'22'0'63,"-22"22"-47,0 0-1,0 1 1,0 22-16,0 0 15,23-23-15,-23 1 16,0-1-16,0 23 16,0 0-1,0-22 1,0-1 0,22-22-16,-22 23 15,23-1 1,-1-22 31,-22 23-16,0-1 47,0 1 16</inkml:trace>
  <inkml:trace contextRef="#ctx0" brushRef="#br0" timeOffset="-15067">13604 2630 0,'22'0'62,"46"-23"-15,-23 23-31,-23-22-16,1 22 0,44 0 15,-22-23-15,0 23 16,0-22-16,0-1 15,22 23-15,-22-22 16,0-1-16,-22 1 16,22 22-16,-23 0 0,1-23 15,-1 23-15,1 0 16,-1 0 15,-22-45-15,23 45 62,-23 23-31,-23-23-32</inkml:trace>
  <inkml:trace contextRef="#ctx0" brushRef="#br0" timeOffset="-13604">13829 2203 0,'0'22'16,"0"1"-1,22 22 16,1-23-31,-23 1 16,0-1-16,22 0 16,-22 1-1,23-23 1,-23 22-16,22-22 16,-22 23-16,0-1 15,23-22 16,-23 23-15,22-1 0,-22 1 15,23-1-31,-1-22 16,-22 23-16,0-1 15,23-22-15,-23 23 16,22-23-16,-22 22 15,0 1 17,0-1-1,0 1 47,22-1-47,1-22 16,-23 23-31,22-23 171,1 0-155</inkml:trace>
  <inkml:trace contextRef="#ctx0" brushRef="#br0" timeOffset="-12275">15604 1438 0,'-22'-22'62,"44"-1"63,1 23-109,-1 0 0,1 0-1,-1 0 1,1-22 0,22-1 15,-23 23-16,1 0 17,-23-22-1,22 22 0,-22-22 79,-22 22 30</inkml:trace>
  <inkml:trace contextRef="#ctx0" brushRef="#br0" timeOffset="16914">6434 1348 0,'-23'0'93,"1"-22"-61,-1 22-17,1-45-15,-1 45 0,1-22 16,-46-1-16,23-22 15,0 23-15,-22-23 16,-23-23-16,0 23 16,-45-45-16,0 0 15,23 46-15,-45-69 0,22 23 16,0 23-16,0 22 16,0-23-16,0 1 15,23-23-15,-1 45 16,1 0-16,22 0 15,-22 23-15,-1-1 0,1 1 16,22-1-16,-45 23 16,45 0-16,0 0 15,-89-22 1,89 22-16,-180 22 31,202 1-31,1-1 0,22-22 16,0 0-16,0 23 15,0-23-15,0 0 16,0 0-16,-22 45 16,22-23-16,-22 1 0,22 22 15,-23-23-15,1 23 16,22-23-16,-23 46 16,-44 22-16,22 0 15,0 0-15,23-23 0,-23-22 16,22 67-16,23-44 15,-22 22-15,44-45 16,-44 22-16,22 23 16,0-67-16,-22 89 15,22-67-15,0 0 16,0 0-16,0 22 0,22-22 16,1 0-16,-1 0 15,1-22-15,22-1 16,0 1-16,0-1 15,0 23-15,0-23 0,0 1 16,22-1-16,1 1 16,-23-1-16,45 1 15,-45-1-15,45 23 16,-45 0-16,45-22 0,-23 22 16,23-23-16,0 23 15,0-45-15,23 68 16,21-23-16,-21-23 15,67 23-15,-45 0 16,22 0-16,23 22 0,0-22 16,-23 23-16,1-46 15,44 46-15,-45-23 16,-22-1-16,45 1 16,-45 0-16,45 0 15,517 135 16,-495-157-31,0 22 16,1-23-16,-1 23 16,-45-22-16,46-1 15,-68-22-15,45 22 0,-23-22 16,-22 0-16,0 0 16,0-22-16,-23 0 15,1-1-15,-1 1 16,0-1-16,23 1 15,-22-1-15,-23 1 0,22-23 16,1 0-16,-23-23 16,0 23-16,44 0 15,-21-22-15,-1 22 16,46-22-16,-1 22 0,-22-23 16,22-22-16,-44 45 15,-1-45-15,23 1 16,-45 44-16,0 0 15,0 0-15,0 0 16,0 22-16,-45-44 0,0 22 16,22 22-16,-22 1 15,0-1-15,0-22 16,0 23-16,-45-1 16,45 1-16,-22-23 15,0 45-15,-1-22 16,1 22-16,-1 0 0,1-45 15,-1 45-15,23-45 16,-22 22-16,-1 1 16,23-23-16,-45 45 15,45-45-15,-22 22 0,-1 1 16,-22-1-16,23 1 16,-23-1-16,0 23 15,0-45-15,22 45 16,1 0-16,0 0 15,-23-22 1,-23-1 15,46 23-15,-1 0 0,23-22 77</inkml:trace>
  <inkml:trace contextRef="#ctx0" brushRef="#br0" timeOffset="80820">8299 3439 0,'-22'0'15,"-1"0"1,1 22-1,-1-22-15,1 0 16,-23 23-16,22-1 16,-22-22-16,0 45 15,0-45-15,1 23 0,-1-23 16,0 22-16,-23 1 16,23-23-16,0 0 15,-22 0-15,22 22 16,-45 1-16,23-1 0,-23-22 15,0 23-15,22-23 16,-22 22-16,0 1 16,-22-1-16,45 23 15,-46-45-15,-22 0 16,45 23-16,-44-23 16,44 22-16,0-22 0,-45 0 15,45 0-15,23 0 16,-1 0-16,23 0 15,0 0-15,-22-22 16,22 22-16,22-23 0,1 23 16,-23-22-16,22-1 15,1 1-15,-1 22 16,1 0-16,0-23 16,-1 1-16,1-23 15,22 22-15,0 1 0,-23-1 16,23 1-16,0-1 15,-22 23 1,22-22-16,0-1 16,-23 23-1,23-45-15,-22 45 16,-1-22-16,23-23 16,-22 22-16,22 1 15,-23-68 1,-22 68-16,23-46 15,22 46-15,-45-23 0,45 0 16,0 0-16,-23 22 16,23-22-16,0 0 15,0 0 1,0 23-16,23 0 0,-1-1 16,-22-22-16,23 45 15,-23-22-15,22 22 16,-22-23-16,23 23 31,-1-22-15,1-1-1,-1 1 1,23-1 15,-45 1-31,45 22 16,-45-23-16,23 1 15,-1-1-15,1 1 16,21-1-16,1 1 16,0-1-16,0 1 15,23-23-15,-46 23 0,23-23 16,0 22-16,-22-22 16,-1 45-16,23-45 15,-22 23-15,-23-1 0,45 1 0,-23-1 16,23-44-1,22 22-15,-44 0 16,22-23-16,22 24 16,-44-1-16,44 0 15,-44-23-15,-1 23 16,46 23-16,-46-23 0,23 0 16,-23 22-16,1 1 15,-1 22-15,-22-23 16,23-22 31,-1 45-32,-22-22 63,23 22-62,-23-23-16,22 23 16,1 0-1,-1 0-15,1-22 0,-1 0 16,23-1-16,0 1 16,0 22-16,0-23 15,0-22-15,22 45 0,-22-45 16,-22 45-1,-1 0-15,1-22 16,-1 22 0,-22-23 15,23 1-31,-23-1 16,0 1 15,22 22 63,1 0-79,-1 0 32,46 45 0,-46-45-31,1 22-1,22-22-15,0 23 16,-23-23-16,23 22 0,45 1 15,-45-1-15,0-22 16,0 23-16,-23-1 16,23-22-16,-45 23 15,45-23-15,-22 0 16,-23 22 0,0 1 30,22-1 17,1 0-47,-23 1-16,22-23 15,1 22-15,21 1 16,-21-1-16,-1-22 15,1 45-15,22-45 16,-23 23-16,-22-1 16,23-22-16,-1 0 0,-22 23 15,23-23-15,-1 22 16,1-22 0,-1 23-16,1-1 15,-1-22-15,1 23 16,22-1-16,-23 1 15,1-23-15,-1 22 16,1-22 0,-23 23 62,0-1-31,0-44 31,-23-23-63,1 45 1,22-23-16,-23 23 16,23-22-16,-22-1 0,-1-22 15,1 23 1,-1-1-16,23 1 16,0-1-16,0 1 15,-22 22 1,22-23-16,0 1 31,0-1-15,0 1-1,0-1-15,0 1 16,0 0 0,0-1-1,0 1-15,0-1 16,0 1-1,0-1 1,0 46 47,0 22-32,0-23-16,0 23-15,0-23 0,0 1 16,0-1-16,0 23 16,0-22-16,0-1 0,22 1 15,-22-1 1,0 1-16,0-1 31,23-22-15,-23 23 31,22-23-32,-44 0 63,22 22-62,-23 1-16,1-23 16,-1 0-16,1 22 15,-23 1-15,0-23 16,22 22-16,-22 1 16,0-1-16,23 1 0,-1-23 15,-21 0-15,21 22 16,1-22-16,22 23 15,-23-23-15,1 0 16,22 22-16,-23-22 16,23 22-1,-22 1 1,-1-23 0,1 0-1,-1 22 1,1 1-1,-23-1 17,45-44-1,22 22-15,-22-23-1,23 23-15,-1-45 16,1 45-16,22-67 15,0 45-15,0-23 0,-23 22 16,23-22-16,0 0 16,-23 23-16,23-23 15,-45 0-15,45 22 16,-45 1-16,0-1 16,23 23-16,-23-22 0,0-1 15,22 23-15,1 0 16,-23-22-16,22-1 31,-22 1 32,0 0-32,-22 22 125</inkml:trace>
  <inkml:trace contextRef="#ctx0" brushRef="#br0" timeOffset="108038">8501 1933 0,'0'22'78,"0"1"-63,0-1 1,23 1 0,-23-1-1,22 1-15,-22-1 16,0 1-16,23-1 15,-1 1-15,-22-1 16,23 1 0,-23-1-16,0 1 15,0-1-15,22 1 16,-22-1-16,23-22 16,-23 45-16,0-23 15,0 23-15,22 0 0,-22 0 16,23 0-16,-23 0 15,0-22-15,22 44 16,-22-44-16,0-1 16,23 23-16,-23 0 15,22 0-15,-22-23 0,0 1 16,0 22-16,0-23 16,23 1-16,-23-1 15,22 1 32,1-23-16,-1 0 1,1 0-17,-1 0 1,23 0 15,-22 0-15,-1 0-16,0 22 15,1-22 1,-1 0-16,1 0 16,-1 0-16,23 0 15,-22 0-15,22 23 16,0-23-16,22 22 0,1-22 15,-23 0-15,0 23 16,22-1-16,-45 1 16,46-23-16,-1 22 15,-44-22-15,-1 23 0,46-1 16,-23-22-16,0 0 16,0 0-16,0 23 15,22-23-15,-22 22 16,22 1-16,-44-23 15,44 0-15,-44 0 0,22 22 16,-23-22 0,1 0-16,-1 0 15,1 22-15,-1-22 16,1 0-16,-1 23 0,0-23 16,1 0-16,22 0 15,-23 0-15,1 0 16,-1 0-16,23 0 15,-22 0-15,-1 0 16,23 0-16,-22 0 0,22 0 16,0 0-16,22 0 15,-22 0-15,-23 0 16,23 0-16,-22 0 16,22 0-16,-23 0 15,1 0-15,22 0 16,-23 0-16,1 0 0,-1 0 15,46 0-15,-46 0 16,1 0 0,-1 0-16,46 0 15,-46 0-15,0 0 0,1 0 16,-1 0-16,1 0 16,22 0 15,-45-23-31,22 1 15,1 22-15,-1 0 16,23-22-16,-22-1 16,44 23-16,1-22 15,44-23-15,0 22 16,1-22-16,-1 23 16,23-23-16,-23 22 0,-22-22 15,-22 23-15,-1-1 16,46 1-16,-68 22 15,44-23-15,-44-22 16,45 45-16,-22 0 0,-1 0 16,1-22-16,22-1 15,-23 23-15,0 0 16,1-22-16,-46 22 16,46-22-16,-46 22 15,23 0-15,23-23 0,-46 1 16,1 22-16,22 0 15,-1 0-15,-21 0 16,22-23-16,0 1 16,0 22-16,0-23 15,0 1-15,0 22 0,22-23 16,-22 23-16,0-22 16,0-1-16,0 1 15,22-1-15,-22 1 16,0 22-16,-22-23 15,22 23-15,22 0 16,-44-22-16,-1 22 0,46-23 16,-68 1-16,22-1 15,1 23-15,-1 0 16,0-45 0,1 45-1,-1 0 16,1-22-31,-1 22 16,1-22 0,-1-1-1,1 23-15,-23-22 16,22-1-16,1 1 16,-1-1-1,1 23-15,-23-22 16,22 22-16,-22-23 15,23 23 1,-23-22-16,22 22 16,1-23-1,22 1-15,-23-1 16,1 1-16,21-1 16,1 1-16,-22-1 15,22-22-15,-23 45 16,23-22-16,-45-1 15,23 23-15,-23-22 0,22 22 16,1 0 15,-1-23-31,1 23 32,-1-22-32,-22 0 15,23 22 1,-1 0-1,-22-23 1,23 23 15,-68 0 219,0 0-234,22 0-16,1 0 16,-23 23-16,0-23 0,0 0 15,0 0-15,22 0 16,1 0-16,-23 0 15,0 0-15,23 0 16,-1 0 0,46 0 140,-1 0-125,1 0-15,-1 0-1,0 0-15,46 0 16,-46 0 0,1 0-16,22 22 15,-23-22-15,1 0 16,-1 0-16,1 0 16,-1 0-1,1 0-15,-1 0 31,1 0-15,-1 0 15,-22 22 32,0 1-32,-22 22 0,-1-45-31,23 22 16,-22-22-16,-1 45 16,1-22-1,22-1-15,-45 1 16,45-1-16,-23-22 15,23 23-15,0-1 0,-22-22 16,-1 23-16,23-1 16,-22-22-1,22 23 17,-23-23-32,23 22 31,-22 1 47,-1-23-47,1 0 47,22-23-62,-23 1 0,23-1-1,-22-22 1,0 45-16,22-22 15,0-1-15,-23 1 0,23-1 32,-22 1-17,22-1 17,0 1 14,0 44 33</inkml:trace>
  <inkml:trace contextRef="#ctx0" brushRef="#br0" timeOffset="136025">16234 831 0,'22'0'94,"1"0"-78,-23 23 15,22-23-16,23 0 32,-45 22-31,23 1-16,-1-23 16,1 0-1,-23 22-15,22-22 16,-22 23-16,23-23 15,-23 22-15,22 1 0,23-23 16,-45 22 0,23-22-1,-23 23-15,22-23 16,1 22 0,-23 1-1,22-23 1,0 0-1,-22 22-15,23 1 16,-1-23-16,1 22 16,-1-22-16,1 45 0,-1-45 15,23 45-15,-22-45 16,-1 23-16,46 22 16,-46-23-16,1 0 15,22-22-15,-23 45 16,23-45-16,-22 45 0,44 0 15,23 23 32,-68-46-47,1-22 16,-1 0 15,1 0-15,-23 23-16,22-23 15,1 22-15,-1-22 16,23 23-16,-22-1 16,22 1-16,0-23 15,22 22-15,-22 1 16,-23-23-16,23 22 16,0-22-16,-22 23 15,-1-23-15,1 0 16,-1 45 187,1-45-203,-1 44 16,1-44-16,-23 23 15,45-1-15,-45 1 16,22-1-16,1 1 15,-1 22-15,1-23 0,-1 1 16,0-1-16,1 1 16,-1-1-1,68 91 17,-67-91-32,-23 1 15,22-23 16,-22 22 1,23-22-17,-23 23 1,22-1-16,-22 0 31,0 1-15,0-1 31,23-22 31,-23-22-63,22-1 1,-22 1 0,23 0-1,-1-1 1,-22 1 0,0-1-16,23 1 0,-23-1 15,22-22 16,1 23-15,-23-1 15,0 1-15,0-1 31,0 1-16,0 44 63,-23 1-94,23-1 15,-22 1 1,22-1-16,0 1 0,-23-1 16,1-22-16,22 45 15,-23-22 1,23-1 0,-22 1-1,22-1 1,0 0-1,0 1 17,-23-23-17,1 22 17,-1 1-17,1-23 1,-1 0-1,1 0-15,22 22 16,-23-22-16,1 0 16,-1 0-1,1 0-15,-1 0 16,1 0-16,0 0 16,-1 0-1,1 0-15,-1 0 16,-22 0 15,23 0-15,-1 0-16,23-22 78,23-1-63,-1 23 1,1 0 0,-1-22-1,1 22-15,-1 0 0,1-23 16,21 1-16,1 22 16,-22 0-16,-1-22 15,23-1-15,0 1 16,0 22-16,-22-45 0,-1 45 15,23-23-15,-22 1 16,-1 22 0,1 0 15,-23-23-15,22 23 30,-22-22 64,0-1-1</inkml:trace>
  <inkml:trace contextRef="#ctx0" brushRef="#br0" timeOffset="146817">26461 4833 0,'0'22'47,"0"1"-32,0-1 1,0 0-16,-22 1 16,22 22-16,0 0 15,-23 22-15,23-22 0,0 0 16,0 23-16,-22-1 16,22-22-16,-23 0 15,23 0-15,0 0 16,0-23-16,0 46 15,0-23-15,23 0 0,-23 0 16,45 0-16,-23 22 16,1-22-16,22 22 15,0-22-15,0 23 16,0-46-16,0 23 16,0 0-16,-1-22 0,24 22 15,-23-23-15,0 23 16,22-22-1,-44-1-15,-1-22 0,23 0 16,-22 23-16,-1-23 16,1 0 77,-23-23-77,0 1 0,0-1 31,0 1-32,-23-1 32,1 23-31,22-22-1,-23 22 1,1-23 15,-1 23 0,1-22-15</inkml:trace>
  <inkml:trace contextRef="#ctx0" brushRef="#br0" timeOffset="148380">26551 5619 0,'23'0'46,"-1"0"-14,1 0-17,-1 0 1,1 0 0,-23-22-16,22 22 15,1 0 1,-1 0-16,1 0 15,-1 0 1,0 0 0,1 0-1,-1 0 17,-22-23-17,23 23 16</inkml:trace>
  <inkml:trace contextRef="#ctx0" brushRef="#br0" timeOffset="151288">27113 5035 0,'23'0'31,"-23"22"-15,0 1 0,22-1-16,1 1 0,-23-1 15,0 1-15,0-1 16,22 23-16,1-22 15,-23-1-15,0 23 16,22 0-16,1-23 16,-23 1-16,0 22 0,44-23 15,-44 1-15,23 22 16,-23-23-16,45 23 16,-45-22-16,22-1 15,1 23-15,-23-22 16,22-1-16,-22 1 15,0-1 1,0 1 0,0-1-1,0 1-15,0-1 32,-22 0-17,-1 1 16,1-23-15,22 22-16,-23-22 16,1 0-1,22 23-15,-23-23 16,-21 22 15,21-22-15,-22 0 31,23 0-32,22-22 1,-23 22 0,23-23-1</inkml:trace>
  <inkml:trace contextRef="#ctx0" brushRef="#br0" timeOffset="152096">27091 4720 0</inkml:trace>
  <inkml:trace contextRef="#ctx0" brushRef="#br0" timeOffset="152966">27540 5080 0,'0'22'109,"0"1"-93,0-1-16,0 1 15,0-1 1,0 1-16,23-1 16,-23 1-1,22-23-15,-22 22 16,23 23-1,-23-22-15,0-1 16,22-22-16,-22 22 16,0 1-16,23-23 15,-23 22-15,0 1 16,0 22 46</inkml:trace>
  <inkml:trace contextRef="#ctx0" brushRef="#br0" timeOffset="154078">27877 4990 0,'-22'22'15,"-1"1"-15,23-1 16,-22 1-16,0-1 15,-1 1 1,23-1-16,-22 1 16,22-1-1,0 1-15,0-1 32,0 1-1,22-23 31,-22 22-62,45-22 0,-45 23 16,22-23-16,1 0 16,-1 0-16,1 0 15,22 0-15,-23 0 16,1 22-16,44-22 15,-22 0-15,-22 0 16,-1 0-16,23-22 0,-22 22 16,-1-23-1,-22 1 1,0-1 0,23 23-1,-23-22-15,0-1 16,-23 1 15,23-1-31,-22 1 16,-23-1 31,22 23-32,1 0 1,-23-22-16,22 22 15,1 0 1,-1 0-16,1 0 16,-23 0-1,22 0 1,1 0 0,-23 0 15,22 22-16,1-22 1</inkml:trace>
  <inkml:trace contextRef="#ctx0" brushRef="#br0" timeOffset="155315">27743 4608 0,'22'0'31,"1"0"-31,-1 0 16,0 0-16,1 22 15,22-22-15,-23 0 16,1 23-16,22-1 15,-23-22-15,1 0 16,-1 45-16,1-22 16,-1-23-16,-22 22 15,0 1-15,23-23 16,-1 0 0,-22 22-16,23-22 0,-1 0 15,1 45-15,-1-45 16,23 45-16,0-23 15,22 23-15,113 68 32,-135-46-32,23-44 0,-23 22 15,0-23-15,-1 23 16,-21 0-16,-1 0 16,23 0-16,-22 0 15,22 0-15,-23 0 16,-22 22-16,23-22 15,-1-22-15,-22-1 0,0 23 16,0-22-16,0-1 16,0 1 46,0-1-46,-22 1 15,-1-1-15,23 0 31,-22-22-47,22 23 46</inkml:trace>
  <inkml:trace contextRef="#ctx0" brushRef="#br0" timeOffset="159155">28619 4023 0,'0'23'31,"0"-1"-15,0 1 15,0-1-15,0 1-1,0-1-15,23-22 16,-23 23-16,0-1 16,22 1-16,1 22 0,-1-23 15,1 23-15,22 0 16,-23 0-16,23-23 16,-23 46-16,46-23 15,-68 0-15,67 0 16,-44 0-16,22-23 0,-23 23 15,1-22-15,-1-1 16,1-22-16,-23 45 16,0-22-1,0-1 95,0 0-48</inkml:trace>
  <inkml:trace contextRef="#ctx0" brushRef="#br0" timeOffset="160140">28889 4922 0,'22'0'94,"1"0"-79,-1 0 1,1-22-16,22 22 0,-23 0 16,1-22-16,22-1 15,0 23-15,-23 0 16,1 0-16,-1 0 16,1 0-16,-1 0 15,-22-22-15,23 22 0,-1 0 16,0-23-1,1 23 17,-1 0-17,-22-22 1,23 22 15,-1 0 0,1-23 1</inkml:trace>
  <inkml:trace contextRef="#ctx0" brushRef="#br0" timeOffset="161037">28192 3844 0,'23'0'78,"-1"0"-78,1 0 15,-1 0 1,0 0-16,23-23 16,-22 1-16,-1 22 15,46-23-15,-23 1 16,-23-1-16,23 23 0,0-22 15,-22 22 1,89-23 15,-89 23-15,-1 0 0,0 0 15,1 0 16,-23-22-32</inkml:trace>
  <inkml:trace contextRef="#ctx0" brushRef="#br0" timeOffset="162304">29653 4788 0,'0'-23'16,"0"1"31,0-1-47,23 1 16,-1-1-1,1 23-15,-1-22 16,1 22-16,22-23 15,-23 23 1,0 0-16,1 0 0,-1 0 16,1 0-1,-1 0 1,1 23 0,-23-1-1,0 1 1,0-1-16,0 1 15,0-1 1,0 1 0,0-1-16,-23-22 0,23 45 15,0-22-15,-45-1 16,45 23-16,-45-23 16,1 68-1,21-45 1,-22-45-16,45 23 0,-22-1 15,22 1 1,-23-23 0,23 22-1,-22-22 17,44 0 30,1 0-46,-1 0-1,23 0-15,-22-22 16,21 22-16,1-23 16,0 1-16,0 22 15,-22 0-15,44-23 0,-44 1 16,-1 22-16,23 0 15,-22-23-15,-1 23 16,1 0-16,-23-22 16,45 22-16,-23 0 15,1 0 32</inkml:trace>
  <inkml:trace contextRef="#ctx0" brushRef="#br0" timeOffset="163076">30058 3866 0,'22'0'78,"1"0"-62,22 0-1,0 0 1,-23 0-16,23 0 16,0-22-16,22 22 15,-44-23-15,22 1 0,0-1 16,0 1-16,-23 22 15,1-23-15,-1 23 16,1-22-16,-1 22 31,1 0-15</inkml:trace>
  <inkml:trace contextRef="#ctx0" brushRef="#br0" timeOffset="163761">30080 4248 0,'45'0'78,"-22"0"-78,-1 0 0,1 0 16,22 0-16,-23-22 15,46 22-15,-46-23 16,23 23-16,0-22 0,0-1 16,-23 1-16,1-1 15,22 1-15,-23 22 16,1-23-16,-23 1 16,22-1-16,1 23 15,-1-22-15,1 22 47</inkml:trace>
  <inkml:trace contextRef="#ctx0" brushRef="#br0" timeOffset="164902">31137 3596 0,'-23'0'31,"1"0"-16,-1 0 1,1 0-16,22 45 16,-45-45-16,22 45 15,1 0-15,-1-22 16,1 22-16,-1-23 0,23 23 16,-45 0-16,45 0 15,0-23-15,-22 1 16,22-1-1,0 1-15,22-23 32,1 0-17,-1 0 1,1 0-16,-1 0 16,23 0-1,0-23-15,-22 23 16,22 0-16,-45-22 15,45-1-15,0 23 16,-23-22-16,1-1 16,22 1-16,-45-1 15,45-21-15,-23 21 16,0 1-16,1-1 16,-23 1-1,22-1 1,-22 1-1,0-1 1,0 1 0,0-1 15,0 1 0,-22-1-15,-1 23-1,1-22 1,0 22 0,-1 0-16,1 0 15,-1 0 1,1 0 0,-1 0-16,1 0 15,-1 22-15,1 1 16,-1-23-16,1 0 15,-1 0-15,1 0 16,-1 22-16,1-22 16,-1 0-16,1 0 15,22 23-15,-23-23 16,1 22 0,-1-22-1</inkml:trace>
  <inkml:trace contextRef="#ctx0" brushRef="#br0" timeOffset="205113">5579 11284 0,'23'0'109,"-1"0"-93,23 0-16,-22 0 15,22 0-15,22 0 0,-22 0 16,23 0-16,-1-23 16,0 23-16,1 0 15,-1-22-15,1 22 16,-1-23-16,1 23 15,-1 0-15,0 0 0,1-22 16,-23 22-16,0 0 16,22 0-16,-44 0 15,22 0-15,0 0 16,-23 0-16,1 0 16,-1 0-16,-22 22 62,-22-22-15</inkml:trace>
  <inkml:trace contextRef="#ctx0" brushRef="#br0" timeOffset="205998">6389 10947 0,'0'22'0,"0"0"16,0 1 0,0-1-16,0 23 15,0-22 1,0 22-1,0-23 1,0 1 0,0-1-1,0 1-15,0-1 16,0 1 15,0-1-31,0 1 31,0-1-15,0 1 15,0-1 47</inkml:trace>
  <inkml:trace contextRef="#ctx0" brushRef="#br0" timeOffset="194335">2410 10879 0,'-22'23'47,"22"-1"-31,0 1-1,-45 66 32,22-44-47,23-22 0,0-1 16,0 23-16,-22 0 15,22-22-15,-23 22 16,23 0-16,-22 0 0,22-23 16,0 1-16,0 22 15,0-23-15,0 0 16,-23 23-16,23 0 16,0-22-16,0-1 15,0 1-15,0-1 0,0 1 16,0-1-16,0 1 15,0-1-15,0 1 16,0-1 15,0 1-31,0-46 110</inkml:trace>
  <inkml:trace contextRef="#ctx0" brushRef="#br0" timeOffset="195719">2882 11149 0,'-22'0'15,"-23"0"1,22 0-1,-22 0 1,0 0-16,0 22 0,23 1 16,-46-1-16,23 46 15,23-46-15,-23 23 16,22 0-16,-44 0 16,67 0-16,-45-23 15,45 1-15,-22 22 0,22-23 16,0 1-16,0-1 15,0 1 17,22-23-17,1 0-15,-1 0 16,1 0-16,-1 0 16,0 0-16,1-23 15,22 1-15,0 22 16,0 0-16,-23 0 15,113-23 1,-112 1-16,22 22 16,-23 0-16,-22-23 15,23 23-15,-23-22 16,22 22-16,0 0 0,-22-23 31,23 23-31,-1-22 16,-22 0-1,23-1-15,-1 1 16,-22-1 0,0 1-1,0-1-15,0 1 32,0-1-17,0 1-15,-22 22 16,22-23-16,-45 1 31,45-1-15,-23 23-1,1 0 1,0 0 0,-1 0-1,1 0 16,-1 0-15,23-22 0,-22 22-1,-1 0 1,1 0 15,-1 0-15,1 0-1,-1 0 1,1 0 31</inkml:trace>
  <inkml:trace contextRef="#ctx0" brushRef="#br0" timeOffset="199286">3691 10474 0,'0'23'93,"0"-1"-77,0 1-16,0-1 16,0 1-16,0-1 0,0 23 15,0-22-15,0 22 16,0 0-16,0 0 15,0 0-15,0 0 16,-22-23-16,22 1 0,0 21 16,0-21-1,0-1 1,-23-22-16,23 23 16,0-1-1,0 1 1,0-1-1,0 23 1,0-22 15,0-1-31,0 1 0,0-1 16,0 23-16,0-22 16,0-1-16,0 23 15,0 23-15,0-46 16,0 0-16,0 1 15,0 22-15,0-23 0,0 1 16,0-1-16,0 1 16,0-1-16,23-22 15,-23 23 1,0-1 15</inkml:trace>
  <inkml:trace contextRef="#ctx0" brushRef="#br0" timeOffset="200594">3174 11823 0,'0'23'47,"23"-23"0,-1 0-31,1 0-16,-1 0 15,1 0-15,-1 0 16,23-23-16,-22 23 16,-1-22-16,23 22 15,-23 0-15,1 0 0,22-23 16,-23 1 0,1 22-1,-1 0 1,1 0-16,-1 0 15,23 0-15,-22 0 16,-1 0-16,1 0 16,22 0-16,-23 0 15,23 0-15,0 0 16,-23 0-16,1 0 16,-1 0-16,1 0 15,22 0 1,-23 0-1,-22-23 32,23 23 16,-1 0-16</inkml:trace>
  <inkml:trace contextRef="#ctx0" brushRef="#br0" timeOffset="202073">3332 10497 0,'22'0'63,"1"0"-32,-1 0-31,0 0 16,1 0-1,-1 0-15,23 0 16,-22 0-1,22 0-15,-23 0 0,1 0 16,22 0-16,0-23 16,0 23-16,0-22 15,0 22-15,0 0 16,22-22-16,-45-1 16,1 23-16,22 0 0,-23-22 15,1 22-15,-23-23 16,22 23-1,1 0 32,-23-22-31,22 22 15</inkml:trace>
  <inkml:trace contextRef="#ctx0" brushRef="#br0" timeOffset="203249">4298 11464 0,'23'0'63,"-23"22"-1,0 0-31,-23-22-31,23 23 16,0-1-16,0 1 47,0-1-47,0 1 16,0-1-16,0 23 15,0-22 1,0-1-16,0 1 15,0-1-15,23-22 16,-23 23 0,0-1 15,0 1 0,0-1 172,0 1-156,0-1 0,0 1-16</inkml:trace>
  <inkml:trace contextRef="#ctx0" brushRef="#br0" timeOffset="207684">2770 10542 0,'22'0'31,"1"0"-15,-1 0-1,-22 45 1,45-45-16,-45 22 15,22 1 1,1-1-16,-1 46 16,1-23-16,-1 0 15,68 112 1,-67-112 0,-1 0-16,1 0 15,-1-23-15,1 23 16,-23 0-16,22 0 0,-22 0 15,23-22-15,-1 22 16,-22-23-16,0 46 16,0-24-16,0 1 15,0-22-15,0 22 0,0 0 16,0 0-16,0 0 16,0-23-16,0 23 15,-22-22-15,22-1 16,0 1-16,0-1 15,0 1-15,-23-1 16,23 1-16,-22-1 16,22 0-1,-23 1 1,23-1 15,-22 1 0</inkml:trace>
  <inkml:trace contextRef="#ctx0" brushRef="#br0" timeOffset="208872">1443 10452 0,'0'22'0,"-22"1"47,22-1-31,0 1 0,0-1-1,-23 1-15,23 22 16,-22 0-16,22 22 15,0-22-15,0 0 16,0 0-16,0-22 16,0 22-16,0-1 0,0 24 15,0-23-15,22 22 16,1-22-16,-23 23 16,0-1-16,22 1 15,-22-1-15,23 23 0,-1-23 16,1 23-16,-1 0 15,1-22-15,22 22 16,-23-1-16,1 1 16,-1-22-16,23-23 15,-45 22-15,23-44 16,22 22-16,-23-23 0,1 1 16,22 22-16,-23-23 15,0-22 16,1 0-15,-1 0 15,1-22 16,-23-1-47,22 23 31,-22-22-15,23 22 0,-23-23-1,0 1 1</inkml:trace>
  <inkml:trace contextRef="#ctx0" brushRef="#br0" timeOffset="210862">1938 11711 0,'22'0'31,"-22"22"-16,23-22-15,-23 23 16,22-23 0,-22 22-16,23-22 15,-1 23-15,1-23 16,-1 22 0,1-22-1,-1 23 1,1-23-16,-1 0 31,1 0-15,-1 0-16,1 0 15,-1 0 1,1 0 0,-1 0-1,1 0 1,44 0 31,-45 0-47,1 0 47,-1 0-32,1 0 1,-1 0 15,1 0 0</inkml:trace>
  <inkml:trace contextRef="#ctx0" brushRef="#br0" timeOffset="212460">2343 10879 0,'-23'0'109,"1"0"-93,22 23-1,-23-23 1,1 22-16,-1-22 0,23 23 16,-22-1-16,-1-22 15,1 22-15,-1-22 16,1 45 0,-1-45-16,23 23 15,-22-1-15,-1-22 16,-22 23 15,23-23-15,22 22-1,-23-22-15,1 23 16,-1-1 31,1-22 0,22-22 78</inkml:trace>
  <inkml:trace contextRef="#ctx0" brushRef="#br0" timeOffset="93997">14728 7103 0,'-23'22'0,"1"-22"16,-1 45-16,1 0 15,-1-45 1,1 23-16,22-1 15,-45 1-15,45 22 16,-45-23-16,45 1 0,-22-1 16,-1 1-16,-22 21 15,23-21-15,-1-1 16,23 1-16,-22-1 16,22 1-1,0-1-15,-23 23 16,1-22 15,22-1-15,-23-22-1,23 23 1,-22-1 0,-1 1 15,1-1 0,-1-22-31,1 23 31,22-1 16,0 1-16,-23-23-15,23 22 0,23 1 46,22-23-46,-23 0-1,1 0 1,22 0-16,-23 0 16,23 0-16,0 0 0,0 0 15,0 0-15,23 0 16,-1 0-16,0 22 16,23 0-16,-67-22 15,44 23-15,1-23 16,-23 0-16,22 22 0,-44-22 15,-1 0 1,45 0 0,-67 23-1,23-23-15,-1 0 32,1 0 30,-1-23-31,-22 1 32</inkml:trace>
  <inkml:trace contextRef="#ctx0" brushRef="#br0" timeOffset="96734">14908 7597 0,'22'0'93,"1"0"-77,-1 0-16,1 0 16,-1-22-16,1 22 15,22 0-15,-1-23 16,-21 23-16,22 0 16,0 0-16,0 0 0,-23 0 15,1 0-15,22 0 16,-23 0-16,1-22 15,-1 22 1,-22-23-16,23 23 16,-1 0-1,1 0 32</inkml:trace>
  <inkml:trace contextRef="#ctx0" brushRef="#br0" timeOffset="97825">15694 7080 0,'23'0'32,"-1"0"-17,-22 23 1,23-23-16,-23 45 16,0-23-16,0 1 15,0 22-15,0 0 16,0-23-16,0 1 15,0 22-15,0 0 16,0-23-16,0 0 0,0 23 16,0-22-16,0-1 15,0 1-15,0-1 16,0 1-16,0-1 16,0 1-16,0-1 31,0 1-31,0-1 15,0 1 17,22-23-17,-22 22 1,0 1 0</inkml:trace>
  <inkml:trace contextRef="#ctx0" brushRef="#br0" timeOffset="99154">16032 7035 0,'22'0'31,"1"0"1,-1 0-17,0 0-15,1 0 0,-1 0 16,1 0-1,-1 0-15,1 0 16,-1 0-16,1 0 16,-1 0-16,1 0 15,-1 23 1,1-23-16,22 45 16,0-23-1,-45 1-15,22-1 16,-22 1-16,0-1 15,0 1-15,0-1 16,0 1 0,0 22-1,0-23 1,-22 1-16,-1-1 0,23 45 16,-45-44-16,45-1 15,-45 23-15,23-22 16,22-1-16,-45 23 15,0 0 1,45 0-16,-23-22 0,1-1 16,22 1-1,-23-1-15,46-44 110,-1 22-110,-22-23 15,23 1 1,-1 22 0,1-45-1,-1 22 1,1 23-16,-1 0 0,23-22 15,0 22-15,23 0 16,-1 0-16,-22 0 16,22 0-16,-22 0 15,23 22-15,-23 1 16,0-1-16,0-22 0,0 0 16,-23 0-16,1 0 15,22 0-15,-23 23 31,-22-46 63</inkml:trace>
  <inkml:trace contextRef="#ctx0" brushRef="#br0" timeOffset="100407">17133 7238 0,'-22'0'16,"-1"0"15,1 0-15,22 22-1,-23-22-15,1 23 16,22-1 0,-23 1-16,23-1 15,0 1 1,0-1 0,0 1-16,0-1 15,23-22 1,-23 22-16,22-22 15,-22 23-15,23-23 16,-23 22 0,22-22-1,1 0 1,-1 0 0,0 0-16,1 23 15,22-23-15,0 0 16,-23 0-1,1 0-15,-1 0 16,1 0-16,-1 0 16,1 0-16,-1-23 31,-22 1-15,0-1-1,23 1 1,-23 0-16,0-1 15,0 1 1,0-1 0,0 1-16,-23-1 15,23 1 17,-22 22-32,-1-23 31,1 23-31,22-22 15,-23 22 1,1 0 0,-1 0 15,1 0-15,-1 0-16,1 0 15,-1 0 1,1 0-1,-23 0 17,23 0-17,-1 0 17,23 22-17</inkml:trace>
  <inkml:trace contextRef="#ctx0" brushRef="#br0" timeOffset="102035">17268 6901 0,'-23'0'32,"23"22"15,-22 0-1,22 1-30,0-1 0,0 1-1,0-1 1,22-22-16,-22 23 16,0-1-16,23-22 15,-1 0-15,1 23 16,-1-23-16,1 0 0,-1 22 15,1-22-15,-1 23 16,1-23 0,-1 0-16,1 0 15,-1 0 1,1 0 31,-23-23-47,22 23 31,-22-22-31,0-1 47,0 1-31,0-1-1,0 1 1,-22 22-1,22-23-15,-23 23 16,1-22 0,22-1-16,-23 23 0,1 0 15,-1 0 1,1 0 0,-1 0-16,1 0 15,-1 0 1,1-22-1,-1 22 1,1 0 0,-1 0 15,23-22-31,-22 22 31</inkml:trace>
  <inkml:trace contextRef="#ctx0" brushRef="#br0" timeOffset="113910">18167 7530 0,'0'22'109,"22"-22"-46,1 0 1312,-1 0-1360,1 0 1,-1 0-1,1 0 1,-1 0-16,1 0 16,-1 0-16,1 0 15,-1 0 1,-22 23 0,23-23-16,-1 0 31,1 0-16,-1 0 17,1 0-17,-1 0 17,1 0-17,-1 0 1,1 0 15,-1 0 0,23 0-15,0 0-16,-23 0 16,46 0-1,-46 0 1,1 0-16,-1 0 15,-22-23-15,23 23 16,-46 0 281,1 0-250</inkml:trace>
  <inkml:trace contextRef="#ctx0" brushRef="#br0" timeOffset="116639">19493 6901 0,'0'22'156,"0"0"-140,0 1-16,0-1 15,0 1 1,0 22-16,-22-23 16,22 1-16,0 22 0,0-23 15,0 23-15,0-22 16,0 22-16,0 0 16,0 0-1,22-23-15,1 1 16,-23-1-16,22 0 15,1 1 1,-23-1-16,0 1 16,0-1-16,22-22 15,-22 23-15,0-1 16,0 1 0,0-1 15,0 1 0,0-1 16</inkml:trace>
  <inkml:trace contextRef="#ctx0" brushRef="#br0" timeOffset="117829">19943 7058 0,'-23'0'16,"1"0"-16,-1 0 31,1 0-31,-1 0 16,1 0-1,-23 90 17,45-68-32,0 1 15,0 22-15,-23-23 16,23 23-1,0-22-15,0-1 16,0 23-16,0-22 0,0-1 16,0 0-1,23-22 17,-1 0-17,1 0 1,-1 0-1,23 0-15,-22 0 16,-1 0-16,23 0 16,0 0-16,0 0 0,-22 0 15,22-22-15,-23 0 16,1 22-16,-1 0 16,-22-23-16,22 23 15,1 0-15,-23-22 16,22-1-16,-22 1 15,0-1 1,0 1 0,0-1-1,0 1 1,0-1-16,-22 1 31,-1 22-15,1-23-1,0 1 1,-23 22 0,45-23-16,-23 23 15,-22 0 1,45-22-16,-22 22 16,-23 0 15,22 0-31,1 0 31</inkml:trace>
  <inkml:trace contextRef="#ctx0" brushRef="#br0" timeOffset="127199">23921 5619 0,'-22'0'31,"22"23"1,0-1-17,-23 1-15,23-1 16,-22 1-16,-1-1 16,23 23-16,0-22 15,0-1-15,0 23 16,0 0-16,0 22 15,45 1-15,-45-23 16,23 0-16,-1 0 0,1 0 16,-23 0-16,22-23 15,1-22-15,-23 23 16,0-1 0,0 1-1,0-1-15,0 0 31</inkml:trace>
  <inkml:trace contextRef="#ctx0" brushRef="#br0" timeOffset="119054">20819 6226 0,'-22'0'16,"22"23"0,0-1-16,-23-22 15,1 45-15,-1 0 16,1 0-1,22 0-15,-23-23 16,1 23-16,22 23 16,-22-68-16,22 45 0,-23-23 15,23 46-15,0-23 16,0-23-16,0 23 16,0 0-16,0 22 15,0-22-15,0 23 16,0-1-16,23-22 0,-1 0 15,0 23-15,23-23 16,-22 22-16,22-22 16,22 0-16,-22 0 15,-22-23-15,44 23 16,-22-22-16,0 22 0,0-45 16,22 45-16,-22-23 15,0 23-15,0-22 16,0 22-16,-22-45 15,-1 0-15,1 22 16,-1-22-16,1 0 16,-1 0 15</inkml:trace>
  <inkml:trace contextRef="#ctx0" brushRef="#br0" timeOffset="122124">21426 6384 0,'0'22'78,"0"0"-62,0 1 0,23-1-16,-23 1 15,0 22-15,0-23 16,0 23-16,22 0 16,-22 0-16,0-22 0,0 22 15,0-23-15,0 23 16,0 0-16,0-22 15,0-1-15,23 23 16,-23-23-16,22 23 16,-22 0-16,0 0 15,23-22-15,-1 22 0,-22-23 16,23 1-16,-1-1 16,-22 1-1,0-1-15,0 1 16,0-1 31,0 1-16</inkml:trace>
  <inkml:trace contextRef="#ctx0" brushRef="#br0" timeOffset="123101">21112 7462 0,'22'0'47,"1"0"-31,-1 0-16,0 0 15,1 0-15,22 0 16,0 0-16,0-22 16,0 0-16,45-1 15,-45-22-15,22 45 16,1-45-16,-24 0 0,24 45 16,-23-22-16,-23-1 15,23 23-15,0 0 16,-22 0-16,-23-22 15,22 22-15,1 0 16,-1-23-16,1 23 31,-23 23-15,22-23 0,1 0-1,-1 0 1</inkml:trace>
  <inkml:trace contextRef="#ctx0" brushRef="#br0" timeOffset="124368">21246 6496 0,'23'0'0,"-1"0"15,1-23 1,-1 23 0,-22-22-16,23 22 15,-1 0-15,1 0 16,-1 0-16,1 0 0,-1-23 16,23 23-1,-22 0 1,-1-22-1,1 22-15,-1 0 16,1 0 0,-1 0-1,1 0 1,-1 0-16,0 0 16,1 0-16,-1 0 15,-22-22-15,23 22 16,-23-23-16,22 23 31,1 0-15,-1 0-1,-22-22 1,23 22 0,-1 0-1,-22-23-15,45 23 16,-22-22-16,-23-1 15,22 23-15,-22-22 16,23 22-16,-1 0 31</inkml:trace>
  <inkml:trace contextRef="#ctx0" brushRef="#br0" timeOffset="125829">22370 7328 0,'0'-23'47,"23"1"-31,-1 22 15,-22-23-31,45 23 15,-22-22-15,-1 22 16,46-23-16,-46 23 0,1 0 16,-1 0-16,23 0 15,-22 0-15,-1 0 16,0 0-16,46 68 47,-68-46-32,0 1 1,0-1-16,0 1 16,0-1-1,0 1 1,0-1-16,0 23 0,0-23 16,0 23-16,0 0 15,0 23-15,0-23 16,0 0-16,-23 22 15,23-22-15,-45 0 16,23-23 0,0 1-16,-1-1 15,1-22 1,-1 0-16,23 23 0,-22-23 16,44 0 93,1-23-93,22 23-1,-1-22-15,1 22 0,-22-23 16,44-21-16,-22 44 15,0-45-15,0 22 16,0-22-16,-22 23 16,22-1-16,-23 1 15,1 22-15,-1-23 0,0 23 16,1 0 0,-23-22-16,22 22 15,-22-23-15</inkml:trace>
  <inkml:trace contextRef="#ctx0" brushRef="#br0" timeOffset="126554">22438 6788 0,'22'0'78,"1"0"-62,22 0 0,-23 0-16,1-22 15,44 22-15,1-23 16,-1 1-16,0-23 0,1 45 15,-23-23-15,22 1 16,-22-1-16,0 23 16,-22-22-16,22 22 15,-23-23-15,0 1 16,1 22-16</inkml:trace>
  <inkml:trace contextRef="#ctx0" brushRef="#br0" timeOffset="127940">23472 6968 0,'0'-23'16,"45"23"-16,-23 0 16,23-44-16,0 21 15,0-22-15,22 23 16,-22-46-16,45 46 15,-22-46-15,-23 46 0,22-1 16,-22 1-16,-22-1 16,22 1-16,0-1 15,-1 1 1,-21 22-16,-1-23 16,-22 1-1,23 22-15,-1 0 16,-22-23-1,23 23-15,-1-22 32,1 0 30</inkml:trace>
  <inkml:trace contextRef="#ctx0" brushRef="#br0" timeOffset="128714">23494 5574 0,'45'0'47,"45"-22"-16,-22-1-31,-1 23 16,0-22-16,1 22 16,-23-23-16,22 1 0,-22 22 15,0-23-15,0 23 16,-22-22-16,-1-1 15,23 23-15,-45-22 16,45 22-16,-45-22 0,22 22 16,1 0-1,-1 0 17,1 0-32</inkml:trace>
  <inkml:trace contextRef="#ctx0" brushRef="#br0" timeOffset="129676">24663 6204 0,'23'22'109,"-1"1"-93,-22-1-16,0 1 15,0-1 1,0 1-16,23-1 16,-23 1-16,0-1 15,0 0-15,0 1 0,22-1 16,-22 1-16,0-1 31,0 1 0,0-1 1,0 1 15</inkml:trace>
  <inkml:trace contextRef="#ctx0" brushRef="#br0" timeOffset="130929">24820 5170 0,'0'22'62,"0"1"-46,23-1-16,-1 1 16,1-1-16,-1 23 15,23-22-15,-45 21 16,45 24-16,-22-46 16,-23 23-16,22 0 0,1 0 15,-23 23-15,0-23 16,22-23-16,1 23 15,-1 0-15,-22-22 16,0-1-16,23 45 16,-1-22-16,-22 0 0,23 0 15,-1 0-15,1 23 16,-1-1-16,-22-44 16,22 22-16,1 0 15,-23 22-15,0 0 16,22-22-16,-22-22 0,0-1 15,0 1 1,0-1 0,0 1-16,-22-1 47,22 1-32,-23-1 32,23 1-31,-22-23 15,22 22-15,0 1 30,-22-1-14</inkml:trace>
  <inkml:trace contextRef="#ctx0" brushRef="#br0" timeOffset="145351">25517 5934 0,'23'-23'171,"-1"23"-155,1 0 0,22-22-16,-23 22 15,1-22-15,22 22 0,-23-23 16,0 23-16,1-22 16,-1 22-16,-22-23 15,45 1-15,-22 22 31,-1 0-15,-22-23 15,23 23-15,-1 0 15,1-22 47,-23-1 47</inkml:trace>
  <inkml:trace contextRef="#ctx0" brushRef="#br0" timeOffset="256091">15020 10654 0,'0'23'78,"-22"-1"-63,-23 23 1,22 0 0,-22 0-16,23-45 15,-1 45-15,1-45 16,-23 23-16,22-23 15,1 0-15,-1 0 16,23-23 0,-22-44 15,22 44-15,0 1 15,0-1-16,22 1-15,1-1 16,-1 1-16,23-23 16,-22 0-16,22 0 15,0 0-15,0 22 16,0-21-16,0 44 16,-23-23-16,23 23 15,0 0-15,0 0 0,-23 23 16,1-1-16,-1 0 15,1 1-15,-1-1 16,1 1 0,-1-1-16,-22 1 15,23-23-15,-23 22 16,45 1-16,-45 22 16,22-23-16,1 23 15,-1 45-15,1 0 16,-1-23-16,-22 1 15,0-1-15,0-22 0,0-22 16,0 22-16,0-23 16,-22 1-16,-1 22 15,-22-23-15,45 1 16,-22-1-16,-1-22 16,1 23-16,-1-23 0,1 22 15,-1 1 1,1-23-16,-1 22 15,1-22 1,-1 0 0,1 0-16,-23 0 47,22 0-32,23-22 1,0-23-1,0 0 1,0 22-16,0-22 16,0 23-16,23-46 15,-1 46-15,1-23 0,-1 0 16,1 22-16,-23 1 16,22-1-16,1 1 15,-1 22-15,1-23 16,-1 23-1,1 0-15,-1 0 16,1 0 0,-1 0-1,1 0 1,-1 23 0,1-1-1,-1-22-15,23 23 16,-23-23-1,23 22 1,-22 1-16,-1-23 16,46 0-16,-23 0 0,0 22 15,0-22-15,22 23 16,-22-1-16,0-22 16,22 23-16,-44-1 15,-1-22-15,1 0 0,-1 0 16,1 0-16,-1 0 31,-22-22 0,0-1-31,0 1 16,0-23 0,-22 22 15,22 1-16,-23-1 1</inkml:trace>
  <inkml:trace contextRef="#ctx0" brushRef="#br0" timeOffset="259636">17403 9485 0,'0'-22'47,"0"0"-32,22 22 48,-22 22-48,0 0 1,0 1 0,23-1-1,-1 23-15,23 23 16,-22-1-16,44 1 0,-44-23 16,21 22-16,1-22 15,0 0-15,-22 0 16,-1-23-16,-22 1 15,23-1-15,-1-22 16,-22 23-16,23-23 31,-23 22 16</inkml:trace>
  <inkml:trace contextRef="#ctx0" brushRef="#br0" timeOffset="262119">17740 9283 0,'22'0'15,"1"0"1,-1 0 15,1 0-31,-1-22 16,1 22-1,22-23 32,-23 23-47,1 0 16,-23-22-16,22 22 15,1 0 1,-1 0-16,1 0 16,-23-23-16,45 23 15,-23 0-15,23-22 16,-23 22-16,1 22 16,22 1-16,-23-23 15,23 45-15,0-23 16,-22 1-16,22 22 15,-23 0-15,1 22 0,22 0 16,-45 1-16,0-1 16,0-22-16,0 45 15,0-45-15,0 23 16,-23-46-16,23 45 0,-22 1 16,-1-46-16,23 23 15,-22-22-15,-1-1 16,23 1-16,-22-23 15,-1 22 1,1-22-16,22 23 16,22-46 124,23 23-108,-45-22-32,23-1 15,44 1 1,23-23-1,-45 22-15,0 23 16,-23-22-16,23-1 16,-22 23-16,22 0 15,-23-22-15,46-1 16,-46 1-16,23 22 0,-22 0 16,22 0-16,-45-22 15,22 22-15,-22-23 16,23 1 15,-23-1-15</inkml:trace>
  <inkml:trace contextRef="#ctx0" brushRef="#br0" timeOffset="263097">19313 9396 0,'-22'0'16,"-1"0"0,1 0-1,-1 22-15,23 1 16,-22-1-16,-1 23 15,1-23-15,0 23 16,22-22-16,-23-1 16,23 1-16,-22 22 0,22-23 15,0 1 1,0-1 0,0 1-16,22-1 15,23-22-15,-23 45 16,23-45-16,23 23 0,-23-1 15,45 23 1,-23-22-16,-22-1 0,45 0 16,-45-22-16,0 23 15,-23-23-15,1 0 16,22 0-16,-23 0 16,-22-23-1,23 1 1,-23-23-1,0 23-15,0-1 16,0-22-16,0 23 16,-23-1-16,23 1 0,-22-1 15,-1-22-15,1 45 16,-1-45-16,-22 23 16,45-1-16,-44-22 15,21 0-15,1 23 0,-23-45 16,22 44-16,1 1 15,-23-1-15,22-22 16,1 23-16,-23-23 16,22 45-16,1-23 15,-91 23 1,91-22 0,-1 22-16,1 0 31,22-23-16</inkml:trace>
  <inkml:trace contextRef="#ctx0" brushRef="#br0" timeOffset="263812">20932 9013 0,'-23'0'31,"1"45"-31,22 0 16,-23-45-1,1 23-15,-1 44 16,1-44-16,-23-1 0,22 46 16,1-23-16,-1-23 15,-21 23-15,21 0 16,-22 0-16,23 0 16,-23 0-16,45-23 15,-23 23-15,-22 23 0,23-68 16,-1 45-16,23-23 15,-45 1-15,45-1 16,-22 1-16,-1-23 16,1 0-1,22 22 17,-23-22-32</inkml:trace>
  <inkml:trace contextRef="#ctx0" brushRef="#br0" timeOffset="264484">20078 9373 0,'0'-22'63,"22"22"-32,23 0-15,0 0-1,-23 0 1,1 0-16,-1 22 16,46 1-16,-23-23 0,-23 0 15,23 22-15,0 1 16,0-23-16,0 22 15,-22-22-15,44 22 16,0 1-16,-44-23 16,22 0-16,0 22 0,22 23 15,-22-45-15,-22 0 16,22 45-16,-23-45 16,1 0-16,-1 0 15,1 0-15,-1 0 16,1 0-1,-23 23 1</inkml:trace>
  <inkml:trace contextRef="#ctx0" brushRef="#br0" timeOffset="265553">20212 8991 0,'23'22'16,"-23"1"-1,22-1-15,1-22 0,-23 23 16,22-1-16,-22 1 16,23-1-16,-1 23 15,1-22 1,-1-23-1,1 45-15,-1-23 16,1 1-16,-1-1 16,23-22-16,-22 45 15,-1-45-15,1 45 16,-1-45-16,1 23 0,-1 21 16,0-44-16,1 23 15,-23 22-15,22-45 16,-22 22-16,23 23 250,-1-45-250,1 23 15,-1 22-15,23-23 0,-22 23 16,22 0-16,-23-22 16,1-1-16,-23 1 15,22-1-15,1 1 16,-1-23 0,-22 22-16,23-22 31,-23-22 78,0-1-109,0 1 16,0-1-16,-23 23 15</inkml:trace>
  <inkml:trace contextRef="#ctx0" brushRef="#br0" timeOffset="267294">22505 8609 0,'-22'0'0,"-1"0"16,1 22-16,-46 1 16,23-23-16,0 45 15,0-45-15,-44 45 16,21-23-16,1 1 15,22 22-15,0-23 0,0 1 16,-23-1-16,23 1 16,23-23-16,-23 22 15,23 0 1,-1-22-16,1 0 16,-1 0-1,46 0 126,-1 0-126,-22 23-15,45-23 16,-23 0 0,1 0-16,89 67 31,-67-22-31,0 0 0,0 0 16,0 0-16,0 23 15,23-23-15,-68 0 16,67 22-16,-45-22 15,23 22-15,0 1 16,23 22-16,-23-23 0,-23 1 16,23-23-16,-22 0 15,-23-23-15,45 23 16,-23-45-16,1 45 16,-23-23-1,-23-22 16,1 0-15,-23 0 0,0-22-1,22-1-15,1 23 16,-23-22-16,0-23 16,22 45-16,-22-45 15,-22 23-15,22-46 16,0 46-16,0-1 0,0-22 15,-22 0-15,-23 23 16,22-23-16,1 22 16,0 1-16,-1-1 15,-22-22-15,23 45 16,22 0-16,22 0 0,-22 0 16,0 0-16,23 0 15,-1-22-15,1 22 16,-1 0-16,1 0 15,22-23-15,22 23 94</inkml:trace>
  <inkml:trace contextRef="#ctx0" brushRef="#br0" timeOffset="268781">22505 9216 0,'0'-23'31,"0"1"-15,23-1 0,-1 1-1,1-1 1,-1 23-16,1-22 16,-1 22-16,1-23 15,-1 23 1,1 0-1,-1 0-15,0 0 16,1 23 0,-23-1-1,22 1 1,-22-1 0,0 1-16,0-1 31,-22 1-31,-1-1 15,1-22 1,22 23-16,-22-23 16,-1 45-16,1-45 0,22 22 15,-23-22-15,23 23 16,-22-23-16,22 22 16,0 1-16,-23-23 15,46 0 95,-23-23-110,22 23 15,1 0-15,-1 0 16,-22-22-16,45 22 15,-23 0 1,23-23 0,-22 23-16,-1 0 15,1 0-15,-1 0 16,23 0-16,-22 0 16,-1 23-16,23-1 0,0 1 15,-22 22-15,-1-45 16,1 22-16,-1 23 15,1 0 1,-23-23 0,-23 1-1,23-1 1,-22-22 0,-1 23-1,1-23 1,22 22-16,-23-22 0,1 23 15,-1-23-15,1 0 16,-1 22 0,1-22-16,-1 0 15,1 23-15,-23-23 16,22 22-16,-22-22 16,45 23-16,-22-23 15,-1 0 1,1 0-16,0 0 31,-1 0 0,23-23-15</inkml:trace>
  <inkml:trace contextRef="#ctx0" brushRef="#br0" timeOffset="272198">24393 8114 0,'0'23'78,"0"22"-63,0 0 1,-22-45-16,-1 22 16,1 46-16,-1-46 15,-22 23-15,1 22 0,21-44 16,-22 22-16,23 0 16,-23 22-1,22-44-15,-67 134 31,68-134-31,22 22 16,-23-23 0,1 23-16,22-23 15,-23 1-15,1 22 16,22-23-16,-23 23 16,1-22-16,22-1 0,-23 1 15,1-1-15,22 1 16,-23-1-16,23 1 15,-22-23-15,0 22 16,22 1 0,22-23 77,0 0-77,23 0 0,-22-23-1,-1 23-15,23 0 0,0-22 16,-22-1-16,22 23 16,22-45-16,-44 45 15,22-22-15,-23-1 16,23 23-16,-22-22 15,21-1-15,-21 23 0,-1 0 16,23 0-16,0 0 16,-45-22-16,23 22 15,22-23-15,-23 23 16,23 0 0,-22 0-1,-1 0 1,1 0-16,44 0 47,-44 0-47,-1 0 47</inkml:trace>
  <inkml:trace contextRef="#ctx0" brushRef="#br0" timeOffset="273480">25315 8564 0,'0'-23'32,"0"1"-1,0-1-15,0 1-16,0-1 15,0 1 1,0-23-16,0 23 15,0-1-15,0-22 0,0 0 16,0 0-16,0 23 16,0-23-16,-23 0 15,23 22-15,-44-22 16,44 23-16,-45-1 0,22 23 16,-22 0-1,23 0-15,-1 0 16,-22 0-16,45 23 15,-22-23-15,-1 0 16,1 45-16,-1-23 16,1 1-16,22-1 0,-45 23 15,45 0 1,0-22 0,0-1-16,0 1 15,0-1-15,45 1 31,-23-23-15,1 0-16,-1 0 16,23 0-1,-22 22-15,-1-22 16,1 0 0,-1 0-16,1 0 15,-1 0 1,1 0-1,-1 0 1,1 0 0,-1 0 62,-22 23-63,22-1 1,-22 1 0,0-1-16,0 0 15,23 1-15,-1 22 16,-22 22-16,23-22 16,22 0-16,-45 0 15,22 23-15,1-23 0,-1 0 16,-22-23-16,0 1 15,0-1 1,23-22-16,-23 22 16</inkml:trace>
  <inkml:trace contextRef="#ctx0" brushRef="#br0" timeOffset="274472">25809 8384 0,'-22'23'47,"-1"-1"-31,-21 0 0,44 1-16,-23-1 15,23 1-15,0-1 16,0 1-16,-22-1 15,22 1-15,0-1 16,0 1 0,22-23-16,1 0 15,-1 22-15,23-22 16,-23 23-16,46-23 16,-23 0-1,0 22-15,22-22 0,-22 0 16,-22 0-16,22 0 15,-23 0-15,1 0 16,-1-22 0,-22-1-1,0 1 1,23-1-16,-23 1 16,0-1-1,-23 1 1,23-1-16,-22 23 15,-1-22 1,-22-1-16,-22-22 47,44 23-47,1 22 16,-1 0-16,1 0 15,-1 0-15,1 0 16,-1 0-16,1 0 31,-1 0-15,1 0-16,-1 22 0,1-22 15,-1 23 1,1-1 0,22 1-1,-22-23 1,22 22-1</inkml:trace>
  <inkml:trace contextRef="#ctx0" brushRef="#br0" timeOffset="275302">25989 7934 0,'-22'23'16,"22"-1"0,0 1-16,-23-1 15,23 1-15,0-1 16,0 1-1,0-1 1,23-22-16,-23 23 16,22-23-1,1 0-15,-1 0 16,23 0 0,-22 0-16,-1 0 15,23 0-15,-45-23 0,23 23 16,-23-22-16,22 22 15,-22-23 1,23 1-16,-1 22 16,-22-23-1,0 1 17,0-1-1,-22 1-31,-1 22 15,1-23-15,-23 23 16,22 0 0,1 0-16,-23 0 15,0 0-15,22 0 16,1 0-16,-1 0 16,1 0-16,-1 0 15</inkml:trace>
  <inkml:trace contextRef="#ctx0" brushRef="#br0" timeOffset="276318">26506 8496 0,'-22'0'31,"44"0"1,1 0-17,-1 0-15,1 0 16,44-22-16,-22-1 0,0 1 16,0 0-16,0-1 15,22-22-15,1 45 16,-23-45-16,22 23 15,1-1-15,44-44 16,-45 22-16,46 22 0,-1-22 16,23-22-16,-22 44 15,-24-22-15,24 23 16,-23 0-16,-23-1 16,1 1-16,-1-1 0,0 1 15,1 22-15,-46 0 16,1-23-16,22 1 15,-23 22-15,1-23 16,-23 1-16,22-1 47</inkml:trace>
  <inkml:trace contextRef="#ctx0" brushRef="#br0" timeOffset="277431">27450 7755 0,'23'-23'47,"-1"23"-31,23-22-1,-22-1-15,67 1 16,-45-1-16,0 1 16,0-1-16,-23 23 15,45 0-15,-44-22 16,22 22-16,180 0 47,-203 0-47,1 0 15,-1 0-15,1 0 16,-1 0-16,0 0 0,-22 22 16,23-22-16,-1 0 15,1 23-15,-1-23 16,1 0-16,22 0 16,0 0-16,0 0 0,0 0 15,-23 0-15,23 0 16,-22 0-16,-1 0 15,-22 22 48,-22-22-47,-1 23-1,1-1 1,22 1-16,-45-23 15,45 45-15,-45 0 16,22-23-16,1 23 16,-23 0-16,22 0 15,1 0-15,-23-23 16,22 23-16,-22 0 0,23-22 16,22-1-1,-22 23-15,-1-22 0,23-1 16,-45 23-16,23 0 15,-1-22 1,1-23 0,22 22-1,0 1 1</inkml:trace>
  <inkml:trace contextRef="#ctx0" brushRef="#br0" timeOffset="279074">29406 7035 0,'0'-22'31,"22"-1"-15,23 23-16,-22 0 16,-1-45-16,46 45 15,-1-22-15,-22 22 16,23-22-16,-1-1 16,0 23-16,-22-22 0,0 22 15,0 0-15,-22 22 16,-1-22-16,1 0 15,-23 45-15,0-23 16,0 1-16,-68 44 31,46-44-15,-1 22-16,1-23 16,-1 1-16,1-1 0,-23 23 15,22-22-15,1-1 16,0 1-16,-1-1 15,1 1-15,-1-1 16,1-22-16,-1 23 16,1-23-16,-1 22 31,1-22-15,22 23-1,-23-23 1,23 22 62,23-22 16,-1-22-79,23-1-15,0 1 16,23 22-16,-24-23 16,24-22-16,22 45 15,-23-45-15,-22 23 0,23-1 16,-23 23-16,22-22 15,-22-1-15,0 1 16,-23 22-16,1 0 16,22 0-16,0 0 15,-23 0 1,-22-23-16,0 1 62</inkml:trace>
  <inkml:trace contextRef="#ctx0" brushRef="#br0" timeOffset="280442">30440 6271 0,'-23'0'15,"1"0"1,-1 0-16,1 0 15,0 0-15,-23 0 16,22 0-16,1 23 16,-46 22-16,46-23 15,-23 1-15,-23 21 16,1-21-16,22-1 0,0 23 16,0-45-16,-45 45 15,45-22-15,-90 22 16,68 0-1,-180 22 1,179-22-16,-44 0 16,44 0-16,-22 0 15,45-23-15,-22 1 16,22 22-16,0 0 16,0-23-16,23 23 0,-1-22 15,1 22-15,22-23 16,0 1-1,0-1-15,0 1 16,45-1-16,-23 1 16,1-23-16,44 45 0,-22-23 15,0 1-15,22-1 16,-22-22-16,0 22 16,23-22-16,-1 23 15,-22 22-15,23-45 16,-23 45-16,22-23 0,0-22 15,1 23-15,44-1 16,-22 1-16,23 22 16,-24 0-16,46 0 15,23 22-15,-23-22 16,-1 0-16,-66-23 0,-23 1 16,0-1-16,-23-22 15,1 0-15,-1 0 16,1 0-16,-23-22 15,22-1-15,1 23 16,-23-22-16,22-1 16,-22 1-16,0 0 15,0-23-15,23 22 16,-23-22-16,0 0 16,22-22-16,-22-1 0,22 23 15,-22-22-15,23 22 16,-1-45-16,1 23 15,-23-1-15,22 1 16,23-136 0,-22-336 15,-46 472-31,-22-1 16,23 23-1,-23 45-15,45-22 16,-23 22-16,-21 0 15,44-23-15,-45 23 0,22 0 16,1 0-16,-1 0 16,1 0-16,-1 23 15,1-23-15,-1 22 16,1-22 0,-1 23-1,1-1-15,-1-22 31,1 23-31,-1-23 16,1 0-16,-1 0 16,1 0-1,-1 0 1,1 0 0,0 22 46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47:57.40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14858 876 0,'0'23'31,"-22"22"-16,-1-45-15,1 45 16,-23 0-16,22 0 16,-22 0-16,0 67 15,-22-22-15,22 22 0,0 23 16,0-45-16,23 45 16,-23-45-16,0 67 15,22-22-15,-44 67 31,44-157-31,23 0 0,0 0 0,0-22 16,0-1-16,0 1 16,-22-46-1,22 1 1,0-1 0,22 23-16,1-45 0,-1 0 15,1 23-15,44-68 16,-22 23-16,0-1 15,0 23-15,22 0 16,-44-67-16,44 44 0,1-44 16,-1-23-16,1 0 15,-23 23-15,22-23 16,0 0-16,-22-22 16,-22 44-16,44 46 15,-22 0-15,-45-1 0,23 23 16,22 0-16,-45 23 15,0-23-15,22 45 16,-22-23 0,0 46 31,0-1-32,-22-22-15,22 45 16,0-22-16,0-1 0,0 1 15,-23 44-15,1-44 16,22-1-16,-23 23 16,1 0-16,22 0 15,-23 0-15,1 22 16,22-44-16,0-1 16,0 1-16,0 44 0,0-44 15,22 22-15,-22-23 16,45 68-16,-22-23 15,89 113 1,-22 45 0,-67-180-16,-1 0 15,-22 0-15,22-45 16,-22 22-16,23-22 16,-23 23-1,22-1 141,-22 1-46</inkml:trace>
  <inkml:trace contextRef="#ctx0" brushRef="#br0" timeOffset="1164">14341 1821 0,'45'-23'94,"0"1"-79,22-1-15,-22 1 16,0-1-16,23 1 16,-1-1-16,23-22 15,-67 45-15,44-45 0,-22 45 16,0-22-16,-23-1 16,1 23-16,-1 0 15,1 0 1,-1-22 15,1 22 0,-1 0 16,1 0 0</inkml:trace>
  <inkml:trace contextRef="#ctx0" brushRef="#br0" timeOffset="3008">14948 697 0,'0'22'62,"0"1"-46,0 22-16,0-23 0,0 23 16,-22 0-16,-1 22 15,23-22-15,-45 0 16,23 23-16,-1-23 16,1 67-16,-23-67 15,45 45-15,-45-23 0,0 46 16,0-23-16,22 22 15,1-22-15,-23-23 16,0 23-16,45-22 16,-45-1-16,0 1 15,23 44-15,-1-67 16,-22 45-16,23-45 0,-1 45 16,1-23-16,-1-22 15,23-22-15,-22 22 16,22-23-16,-23 0 15,23 1-15,0-1 16,0 1-16,0-46 47,23 23-31,-1-22-1,-22-1-15,23 1 16,-1-45-16,-22 22 15,45-23-15,0-44 16,0 22-16,23-45 0,-46 23 16,45-1-16,-22 1 15,23-23 1,22-270 15,-45 271-31,-45-1 16,45 45-16,0-23 15,0 23-15,0-22 16,-23 45-16,0-1 16,1 23-16,-1-22 15,-22 44-15,0 1 32,23 44 30,-23 1-46,0-1-1,0 1 1,0-1-16,0 1 0,0-1 16,0 23-16,0-22 15,0-1-15,0 1 16,0-1-16,0 1 15,0-1-15,22 0 16,-22 1-16,0 22 16,0-23-16,0 1 15,0-1-15,0 23 16,23 0-16,-23 23 16,0-23-16,0 0 15,22 45-15,1-23 0,-1 0 16,-22-22-16,23 0 15,-1-22-15,1 22 16,-23 0-16,0-23 16,0 1-16,22-23 15,-22 22-15,0 1 0,0-1 78,23-22-78,-23 23 16,22-23-16,1 0 16,-23 22-16,0 1 15,0-1 17,22-22-17,-22 22 32</inkml:trace>
  <inkml:trace contextRef="#ctx0" brushRef="#br0" timeOffset="3822">14881 1506 0,'0'22'31,"0"1"47,22-23-46,1 0-17,-1 0-15,23 0 31,-23 0-15,1 0 0</inkml:trace>
  <inkml:trace contextRef="#ctx0" brushRef="#br0" timeOffset="-10779">4698 1955 0,'45'0'94,"-22"0"-94,22 0 0,-1 0 15,46 0-15,0 0 16,23 23-16,22-23 16,-1 0-16,-21 0 15,22 0-15,-45 0 16,-1 0-16,-21 0 16,-1 0-16,1 0 0,-46 0 15,23 0-15,-22 0 16,-1 0-1,-22 22 32</inkml:trace>
  <inkml:trace contextRef="#ctx0" brushRef="#br0" timeOffset="-14485">2315 674 0,'0'-22'31,"0"-1"-15,-22 23 15,22 23 0,0 22-15,-22-45 0,22 22-16,0 23 0,0 0 15,0 0-15,0-23 16,0 23-16,0 23 16,0-1-16,0 46 15,22-23-15,0 44 16,-22-44-16,23 23 0,-1-1 15,1 1-15,-1 21 16,1-66-16,-1-1 16,-22 1-16,23-23 15,-1 45-15,1-46 16,-23 1-16,0 23 0,0-46 16,0 1-16,0 44 15,0-44-15,22-23 16,-22 22-16,0 1 15,0-1 1</inkml:trace>
  <inkml:trace contextRef="#ctx0" brushRef="#br0" timeOffset="-13374">1034 2944 0,'0'-22'47,"23"22"-31,-1 0-1,1 0 1,-1 0-16,23 0 16,0 0-16,0 0 15,0 0-15,0 0 0,0 0 16,0 0-16,22 0 15,-44 0-15,44 0 16,-22 0-16,0 0 16,23 0-16,-24 0 15,24 0-15,-23 0 0,22 0 16,1 0-16,-1-23 16,-22 23-16,45 0 15,-23 0-15,1 0 16,-1 0-16,23 0 0,0 0 15,-45 0-15,23 0 16,-24 23-16,1-23 16,23 22-16,-46-22 15,46 0-15,-46 0 16,23 23-16,0-23 16,0 22-16,0-22 0,-22 0 15,-1 0-15,23 0 16,-23 0-1,1 0 1</inkml:trace>
  <inkml:trace contextRef="#ctx0" brushRef="#br0" timeOffset="-12185">1192 697 0,'22'0'32,"1"0"14,-1 0-30,0 0 0,1 22-1,22-22-15,0 0 0,22 0 16,1 0-16,22 23 16,22-23-16,45 22 15,-22 1-15,23-23 16,-24 0-16,1 0 0,0 0 15,0 0-15,-45 0 16,45 0-16,-45-23 16,22 23-16,-44 0 15,21 0-15,-21 0 16,-1-22-16,-22 22 0,0 0 16,-22 0-16,-1 0 15,1 0-15,-1 0 16,1 0-16,-1 0 47</inkml:trace>
  <inkml:trace contextRef="#ctx0" brushRef="#br0" timeOffset="-11472">3664 2180 0,'0'23'32,"0"-1"-17,0 1 1,0-1-16,0 1 15,0-1-15,0 0 16,0 1 0,45 179 15,-22-134-31,22 22 0,-23-23 16,-22-44-16,22 21 15,-22 24-15,23-68 16,-23 22-16,0 1 15,0-1 1,0 1-16,22-23 109</inkml:trace>
  <inkml:trace contextRef="#ctx0" brushRef="#br0" timeOffset="-9781">4428 2540 0,'23'0'15,"-1"0"1,68 0 15,-45 0-31,0 0 0,23 0 16,-23 0-16,44 0 15,-21 0-15,22 22 16,-23-22-16,23 0 16,-22 0-16,-1 0 15,0 0-15,1 23 0,-23-23 16,22 22-16,1 1 15,-23-23-15,0 22 16,0-22-16,0 0 16,-1 0-16,1 0 15,-22 0 17,-23-22 77</inkml:trace>
  <inkml:trace contextRef="#ctx0" brushRef="#br0" timeOffset="-7699">8002 1528 0,'-22'0'16,"-1"0"0,1-22-16,-1 22 15,1 0 1,-1 0-16,1 0 15,-23 22-15,23-22 0,-1 0 16,-22 45-16,23-22 16,-1-1-16,1 23 15,22 0-15,-23-22 16,23 22-16,-22-23 16,22 1-16,0-1 15,0 0-15,0 1 16,45-23 15,-23 0-15,1 0-16,22 0 0,-23-23 15,23 23-15,0-44 16,0 21-16,0 23 16,0 0-16,0-22 15,22 22-15,-22 0 0,0 0 16,0 0-16,0 22 15,23 23-15,-24-45 16,1 45-16,0-23 16,-22 23-16,-1 0 15,23 0-15,-22 0 0,-1 0 16,23-22-16,-45-1 16,0 46-16,0-46 15,0 1-15,0 21 16,0-21-16,0-1 15,-22 23-15,22-22 16,-45-1-16,0 23 16,45 0-16,-45-22 15,22-1-15,-22 23 16,23-22-16,-23 22 16,23-23-16,-1 1 0,1-23 15,-23 22-15,0-22 16,22 0-1,-22 0 1,23 0 0,-23 0-16,0-22 0,0-1 15,-23 23-15,1-22 16,0-1-16,-1 23 16,1-22-16,-1 22 15,1 0-15,22 0 0,22 0 16,1 0-16,22-23 15,0 1-15</inkml:trace>
  <inkml:trace contextRef="#ctx0" brushRef="#br0" timeOffset="-6574">9868 899 0,'-45'0'16,"23"45"-16,-1-23 16,-44 46-16,22-46 15,22 23-15,-44 0 16,67-22-16,-68 22 16,68 0-16,-45-23 0,45 23 15,-22 0-15,-1 0 16,23-23-16,0 1 15,0-1-15,0 1 16,-22-1-16,22 23 16,0 23-16,0-1 0,22 23 15,-22-23-15,23 1 16,22-1-16,-23-67 16,1 45-16,22-22 15,22-23-15,-22 22 16,23 23-16,-1-45 0,-22 0 15,45 0-15,-23 0 16,1 0-16,-1 0 16,1 0-16,-46 0 15,1-22-15,22 22 0,-23 0 32,-22-45 14,0 22-46,-22 23 0,-1-22 0,1 22 16,-23-23 0,22 23-16,1-22 15,-23 22-15,22 0 16,1-23-16,-23 23 16,22 0-16,1 0 0,-1 0 15,1 0-15,-1 0 16,1 0-1,0 0-15,-1 0 16,1 23 0,-1-23-16,1 0 0,-1 0 15,-22 0-15,0 0 16,23 0 0,-1 0-16,1 22 15,-1-22-15,1 23 16</inkml:trace>
  <inkml:trace contextRef="#ctx0" brushRef="#br0" timeOffset="-4564">10677 1618 0</inkml:trace>
  <inkml:trace contextRef="#ctx0" brushRef="#br0" timeOffset="-3354">11149 1461 0,'-22'0'93,"-1"-23"-77,1 23 0,22-22-1,-23 22-15,23-23 16,-22 23-16,22-22 15,0-1 1,0 1 0,22 0-1,1 22-15,22-45 16,22 22-16,-22 1 0,45-46 16,22 23-16,-22 23 15,45-23-15,0 0 16,-67 0-16,-23 22 15,-1 23-15,24-22 16,-46 22-16,-22 22 63,0 1-48,0-1-15,-22 1 16,-1-23-16,23 22 15,-22-22-15,22 23 16,-23-1-16,1 1 16,22-1-16,-22 1 15,22-1-15,0 158 32,0-158-17,0 46-15,44-1 16,-44-22-16,45 0 15,-22 23-15,22 22 0,0-23 16,-23 23-16,23-23 16,-22-22-16,-23-22 15,22 22-15,1-23 16,-23 1-16,0-1 16,0 1-1,22-23-15,-44 0 63,-1 0-32,1 22-15,22 1-1,-23-23-15</inkml:trace>
  <inkml:trace contextRef="#ctx0" brushRef="#br0" timeOffset="-1548">12790 1551 0,'23'0'16,"22"0"0,-23 0-1,45 22-15,-22-22 16,23 23-16,-23-1 0,-23 1 15,68-1-15,-22 1 16,-46-1-16,23 1 16,-45-1-16,23-22 15,-23 23-15,0-1 16,0 23-16,-23-45 16,23 22-16,-22-22 15,-1 23-15,1-1 16,-23-22-16,45 23 15,-23-1-15,-22-22 16,23 23-16,-1-1 0,1-22 16,-1 23-16,1-23 15,-1 0 1,1 0 0,-1 0-1,1-23 1,-1-67 15,23 68-15,0-45-16,0 44 15,0-22-15,45 0 0,-22 0 16,22 0-16,-23-22 16,23 22-16,-22-23 15,22 23-15,0-22 16,-23-23-16,1 68 15,-1-46-15,-22 46 0,0-23 16,23 22-16,-23 1 16,0-23-16,0 22 15,22 1 1,-22-1 0,0 1-1,-22 22-15,-1 0 31,-22 0-15,23 0-16,-23 22 16,22-22-16,1 23 15,-23-1-15,0 1 16,22-1-16,-22 1 16,0-1-16,23 1 15,22-1-15,-22 1 0,22-1 16,-23 1-1,23-1-15,-22-22 16,22 23-16,0-1 16,0 1 15,0-1 16,22-22-32,1 23 32,-1-23-15,0 0-32,1 0 15,-1 22 16,1 0 1,-23 1-1,0-1 0,0 1-15,0-1-1,0 1 32,-23-23-47,23 22 16,0 1 15,-22-1 0,22 1-15,-23-23-16,1 22 16,22 1-1,-22-23 1,22 22 15</inkml:trace>
  <inkml:trace contextRef="#ctx0" brushRef="#br0" timeOffset="10167">2023 4226 0,'0'-45'15,"0"22"1,0 46 46,0-1-46,23 1 15,-23-1-15,0 1 0,0-1-16,0 1 15,0 44-15,0-22 0,0 0 16,0 0-16,0 45 15,0 0-15,0 22 16,0 23-16,0-45 16,0 22-16,0 23 15,0-45-15,0 0 16,0 0-16,0-23 0,0 1 16,22-1-16,-22 1 15,0-23-15,0-1 16,0 1-16,0-22 15,0-1-15,0 1 0,0-1 16,0 1 0,0-1 31</inkml:trace>
  <inkml:trace contextRef="#ctx0" brushRef="#br0" timeOffset="11157">832 6698 0,'0'-22'62,"0"-1"1,22 1-63,1 22 0,-1-23 15,23 1-15,-22-1 16,22 1-16,0-23 0,22 22 16,1 1-16,21 22 15,-21-23-15,22 1 16,45 0-16,0-1 15,-23 1-15,23-1 16,-23 23-16,1-22 16,-1 22-16,23-23 0,-23 1 15,23 22-15,-45 0 16,22 0-16,1 0 16,-23-23-16,22 23 15,-22 0-15,-23 0 0,1 0 16,22 0-16,-68 0 15,23 23-15,-22-23 16,-1 0-16,1 0 31,-46 0 32,23-23-48,-22 23-15,-1 0 0</inkml:trace>
  <inkml:trace contextRef="#ctx0" brushRef="#br0" timeOffset="12269">1079 4428 0,'23'0'16,"-1"-23"-1,1 23-15,-1 0 16,1 0-1,22 0 1,-23 0 0,23 0-16,-23-22 15,23 0-15,23-1 16,-23 23-16,0 0 0,22 0 16,1-22-16,-23-1 15,22 1-15,0 22 16,-22 0-16,68-23 15,-23 1-15,-23-23 16,1 22-16,21 1 16,-21-23-16,-1 45 0,1-23 15,-1-22-15,-22 45 16,23-22-16,-46-1 16,1 23 15,-23-22 16,0 44 46</inkml:trace>
  <inkml:trace contextRef="#ctx0" brushRef="#br0" timeOffset="13697">4001 5664 0,'0'23'94,"0"-1"-78,0 1-16,-45-1 15,45 1 1,-45-1-16,23 23 16,-1-45-16,1 23 0,22-1 15,-45 0-15,23-22 32,-1 0-32,23-89 78,23 44-78,-1 0 15,0 0-15,23 0 0,0 0 16,0 0-16,0 22 16,0 1-16,-22 22 15,-1 0-15,23 0 16,-22 0-16,-1 0 15,1 0-15,22 22 16,-45 23-16,45-22 16,-1-1-16,-21 23 15,22-22-15,-23 44 16,23-44-16,-22 44 16,-1-22-16,1 0 0,-23 0 15,0 0-15,0 0 16,0-23-16,0 1 15,0 22-15,0 0 16,-23 0-16,1-23 0,-1 23 16,1-45-16,-1 23 15,-22 22 1,23-23 0,-1 0-16,1-22 15,0 45-15,-1-45 16,1 0-16,22 23 15,-23-23-15,1 0 16,-1 0 0,1 0-1,-1 0 1,23-45 46,-22 45-46,22-23 0,0 1-16,0-45 31,0 22-31,22 22 16,23 1-16,-22-23 0,22 0 15,-23 22-15,1 1 16,21-1-16,1 1 15,-22 22-15,22 0 16,0 0-16,0 0 0,-23 22 16,23-22-16,-22 0 15,22 0-15,-23 0 16,1 0 0,-1 23-16,1-1 15,-1-22 1,1 0-16,-1 0 0,0 23 15,1-1-15,-1-22 16,1 0-16,-1 0 16,23 0-16,-22 0 15</inkml:trace>
  <inkml:trace contextRef="#ctx0" brushRef="#br0" timeOffset="14383">5597 5035 0,'23'0'62,"-1"0"-62,1 0 16,22 0-16,0 0 15,22 0-15,0 0 16,23 0-16,23 0 0,22-23 16,-23 23-16,23 0 15,-45-22-15,0-1 16,22 1-16,-67 22 15,0 0-15,0 0 16,-23 0-16,1 0 16,-1 0-16,1 0 0,-23-23 31,-23 23 0,1 0-15</inkml:trace>
  <inkml:trace contextRef="#ctx0" brushRef="#br0" timeOffset="15310">5665 5574 0,'22'0'47,"1"0"-47,-1 0 16,1 0-16,-1 0 0,45-22 15,-22 22-15,0-23 16,23 23-16,22-45 15,0 23-15,0 22 16,449 0 15,-472 0-31,23 0 16,-22 22-16,-1 1 16,-44-1-16,44-22 15,-44 23-15,-1-23 16,23 22-16,-22-22 15,22 0 32,-23 0 16,-22-22-32</inkml:trace>
  <inkml:trace contextRef="#ctx0" brushRef="#br0" timeOffset="17603">8789 3844 0,'0'22'47,"0"0"-31,0 23-16,0-22 15,0-1 1,0 1-16,0-1 15,0 23-15,0-22 16,0 22-16,-22 0 16,22 0-16,0 0 0,-23-23 15,23 68-15,-22-23 16,-1 1-16,23-1 16,0 1-16,0-23 15,23-23-15,-23 1 16,22 22-16,1 0 0,-23-23 15,45 23-15,0 0 16,-1 0-16,1-23 16,23 1-16,-23-23 15,22 0-15,1 0 16,-1 0-16,-22 0 0,-22 0 16,-1 0-16,23 0 15,-23-23-15,1 1 16,-1-1-1,-22 1-15,0-1 16,0 1 0,0-68-1,-22 90 1,22-22-16,-23-1 31,1 23 0,22 23 1,0 22-17,0-1 17,0-21-17,-22-1-15,22 1 16,0 22-16,-23-45 0,23 45 15,0 0-15,0 0 16,-22 0-16,22-23 16,0 1-16,0 22 15,0-23-15,0 1 0,0 44 16,22-22-16,-22-23 16,23 1-16,-23 44 15,44 1-15,-21-23 16,-23 0-16,22 0 15,-22-23-15,23-22 0,-23 45 16,0-22 0,0-1-1,0 1 1</inkml:trace>
  <inkml:trace contextRef="#ctx0" brushRef="#br0" timeOffset="19218">10497 4316 0,'0'22'31,"0"1"-31,-22-1 16,-1 0 0,-44 46-16,45-46 0,-1 1 15,-44 22-15,22-23 16,22 23-16,-22-22 16,-22-1-16,44 1 15,-22-1-15,0 1 16,0-23-16,23 22 15,22 1-15,-22-23 16,-1 0-16,1 0 16,22-23-1,0 1 1,0-1 0,0 1-1,0-23 1,0 22-16,22 1 15,1-23-15,-1 0 16,23 22-16,0-22 0,0 23 16,0-1-16,22-21 15,-22 44-15,0 0 16,0-23-16,0 1 16,0 22-16,0 0 0,-23 0 15,1 0-15,22 22 16,0 1-1,-23 21-15,1-21 16,-1 22-16,1-45 16,-23 22-16,0 23 0,0-22 15,0-1-15,0 23 16,-23-22-16,23-1 16,-22 1-16,-1-1 15,1 23-15,22 0 16,-23 0-16,1 22 0,-1-22 15,23 23-15,-45-23 16,23 22-16,-1 1 16,1-23-16,-23 0 15,23 0-15,-1-1 0,1-21 16,-1 22-16,1-45 16,-1 22-16,1-22 15,-1 23 1,1-23-16,-1 0 15,1 0 1,-1 0 0,1 0 15,22-23-31,0 1 16,0-1-1,0 1-15,0-1 16,0-21-1,22 21-15,46-89 47,-46 89-47,-22 1 16,45-1-16,-45 1 16,23 22-16,-1 0 15,1-23-15,-1 23 16,1 0-16,-1 0 15,1 0-15,-1 0 16,0 0 0,1 0-1,-1 0 1,1 0-16,-1 23 31,-22-1-31,23-22 16,-1 23-1,1-23 1,-1 0 15,1 0-15,-1 0 15,1 0 0,-1 0-15,1 0 15</inkml:trace>
  <inkml:trace contextRef="#ctx0" brushRef="#br0" timeOffset="19740">11059 4990 0,'0'-23'63</inkml:trace>
  <inkml:trace contextRef="#ctx0" brushRef="#br0" timeOffset="20718">11082 4203 0,'0'-22'31,"22"22"-15,1 0 0,22 0-1,-23 0-15,23 0 0,-22 0 16,22 0-16,22 0 15,-22-23-15,0 23 16,0-22-16,-23 22 16,46 0-16,-23-23 0,0 23 15,-23 0 1,1 0 0,-1 23 46,-22-1-46,23 23-1,-23 0-15,0 0 16,22 0-16,-22 0 0,23 22 16,-1 23-16,-22-45 15,23 23-15,-23-23 16,0 22-16,0-22 15,0 0-15,22 22 16,1 1-16,-1-1 0,-22 1 16,0 22-16,45 0 15,-23-1-15,1 24 16,-1-68-16,-22 22 16,23 1-16,-23-46 15,22 23-15,-22-22 0,0-1 16</inkml:trace>
  <inkml:trace contextRef="#ctx0" brushRef="#br0" timeOffset="21933">12093 3933 0,'23'0'63,"-1"0"-48,1 0-15,22-22 16,-23-1-16,23 23 15,-22 0-15,44 0 16,-22-22-16,-22 0 16,-1 22-16,45 0 0,-44 0 15,134 0 17,-134 0-17,22 0-15,0 0 16,-23 0-16,1 0 0,22 22 15,-23-22-15,0 45 16,1-23 0,-23 23-1,0-22 1,0-1 0,0 1-16,0-1 0,0 46 15,0-46-15,0 23 16,0-22-16,0 44 15,0-22-15,0 22 16,0-22-16,22 0 0,-22 0 16,0 0-16,23 0 15,-23 0-15,22 0 16,1 0-16,-23 0 16,0 0-16,22-23 15,1 23-15,-23 0 0,22-22 16,1 22-16,-23-23 15,0 1 1,0-1 0,0 1-1</inkml:trace>
  <inkml:trace contextRef="#ctx0" brushRef="#br0" timeOffset="22769">11486 5192 0,'23'0'31,"-1"0"-16,1 0-15,44 0 16,-22-22 0,-22-1-16,44 23 15,-22-22-15,0 22 0,0-23 16,-22 23-16,21 0 16,-21-22-16,-1 22 15,1 0 1,-1 0-1,1 0 17,-1-23 30</inkml:trace>
  <inkml:trace contextRef="#ctx0" brushRef="#br0" timeOffset="24226">12543 4653 0,'22'-23'78,"23"23"-63,-22 0 1,-1 0-16,1 0 16,-1 0-16,23 0 15,-22 0-15,-1-22 16,1 22-16,22 0 31,-23 0-31,1 0 16,-1 0-16,0 0 31,1 0 0,-1 0-31,1 0 16,-1 0-16,1 0 31,-1 0-15,1 0-1,-1 0 17,1-23 77,-1 23-78,1-22 1,-1 22-32,1 0 15,-1 0 1,1 0-1,-1 0 1,1 0 0,-1 0 31</inkml:trace>
  <inkml:trace contextRef="#ctx0" brushRef="#br0" timeOffset="31339">292 0 0,'0'22'78,"0"1"-62,0-1 30,0 1-46,0-1 32,0 23-17,0-22 1,0-1-16,-22 23 0,22 0 16,0 22-16,0 23 15,0 0-15,0 23 16,22 66-16,-22 24 15,0 22-15,23-23 16,-1 23-16,-22-23 16,90 967 15,-90-944-31,23-1 16,22 1-16,-45-23 0,0-22 15,22 45-15,-22-45 16,23-45-16,-23 45 15,0-46-15,0-21 16,22 89-16,-22-90 16,0 1-16,0 22 0,0-23 15,0 1-15,0-24 16,0 1-16,0-22 16,0-1-16,0 1 15,23-23-15,-23 22 0,0-22 16,0 0-16,0 0 15,0 22-15,0-22 16,0 0-16,0 0 16,0 23-16,0-1 15,0-22-15,0-22 0,0 21 16,0-21 0,0-1-1,0 1 16,0-1-15,0 1 15,0-1-15,0 1 46,0-1-46,0 23 0,0-22-16,0-1 15,-23 23-15,23 68 32,0-69-32,0-21 0,0-1 15,0 23-15,0-22 16,0-1-1,0 1 1</inkml:trace>
  <inkml:trace contextRef="#ctx0" brushRef="#br0" timeOffset="34396">360 112 0,'0'-22'62,"22"22"-30,1 0-17,-1 0 1,23 0 0,-22 0-1,22 0-15,45 0 0,22 0 16,68 0-16,45 0 15,44 0-15,1 0 16,135 0-16,202 0 16,-225 0-16,-45 0 0,23 45 15,134-45-15,68 0 16,135 67-16,-135-44 16,-45 44-16,-68-22 15,136 22-15,-23-44 16,-45 44-16,22-67 0,-22 23 15,-22 22-15,-1-45 16,180 0-16,-224 0 16,-158 22-16,-22-22 15,472-22 1,-495-1-16,0 1 16,-67-23-16,-23 0 15,1 22-15,-23-22 16,-23 23-16,23-1 15,-45 1-15,0 22 0,45-22 16,22-1-16,-45 23 16,46-22-16,-68-1 15,22 1-15,0 22 16,1-23-16,-46 23 16,23 0-16,-45 0 15,22 0-15,-22 0 0,23 0 16,-1 0-16,1-22 15,-23 22-15,0 0 16,22 0-16,-22 0 16,22 0-16,-22 0 0,0 0 15,0 0-15,0 22 16,0-22-16,0 23 16,0-1-16,23 23 15,-23-45-15,67 45 16,-45 22-16,1-44 0,22 89 15,-45-44-15,45 22 16,-68-23-16,46 45 16,-24 23-16,24 23 15,-1-46-15,-22 0 16,23 68-16,-1-22 0,1-1 16,-1 0-16,23 91 15,22-24-15,-22 24 16,23-1-16,-23 113 15,22-46-15,-45-111 16,23 21-16,-22-44 0,-23-23 16,0-22-16,-23-22 15,1-46-15,-1 1 16,1-1-16,-23-22 16,22 0-1,-22-23-15,0 1 16,-22-23 31,-1 0-47,1 0 15,-23 0-15,-23 0 16,-22 22-16,-112 23 16,-45 0-16,-23 0 15,-67 45-15,-90 0 16,22-45-16,1 45 0,-181 22 15,113-22-15,45 0 16,90-45-16,-338 112 16,69-22-16,21-22 15,68-23-15,-22-23 16,67 23-16,-180 22 0,22-44 16,46 44-16,67-89 15,-180 89-15,180-45 16,0 1-16,90 22 15,23-23-15,21-44 16,-21 44-16,67-44 0,44-1 16,24 23-16,-68-22 15,22-1-15,45 0 16,45-22-16,45 23 16,-22-23-16,-23 0 0,46 0 15,-1-23-15,0 23 16,0 0-16,0 0 15,23 0-15,22 0 16,-22 23-16,-23-23 16,23 0-16,-1 0 0,1 0 15,44 0-15,-21-23 16,21 23-16,23 0 16,23 0-16,-1 0 15,1 0-15,-113-44 47,180 21-47,-22 1 0,-1 22 31,23-23 1,0 1 46,23 22-63,-1 0 1,-22-23 0,23 23-16,-1 0 15,1 0 1,-1 0-1,1 0 1,-1 0 0,1 0-16,-1 0 15,0 0 1,1 0 0,-1 0-1,1 0 16,-1 0 16,1 23 0,-1-23-16,1 0 16,-23 22-15</inkml:trace>
  <inkml:trace contextRef="#ctx0" brushRef="#br0" timeOffset="79417">2360 9418 0,'0'-22'31,"0"44"63,0 1-94,0-1 16,0 0-16,0 23 0,0-22 15,0 22-15,0-23 16,0 46-16,0-1 16,0 1-16,0-23 15,0 44-15,0-21 16,23-1-16,-23 23 0,0-22 15,22-1-15,1 46 16,22-46-16,-45 0 16,22 23-16,1-22 15,-1 44-15,1-22 16,-1 0-16,1 135 31,-23-135-31,0-23 0,22-22 16,-22 0-16,0-23 15,0 1-15,0-1 16,0 1-16,0-1 16,0 1-1,0-1 32</inkml:trace>
  <inkml:trace contextRef="#ctx0" brushRef="#br0" timeOffset="81003">1259 11756 0,'45'0'31,"-45"-23"-31,22 23 15,23 0 1,-45-22-16,23-1 16,22 23-16,-23 0 0,1 0 15,22 0-15,0 0 16,0 0-16,0 0 16,22 0-16,-22 0 15,22 0-15,1 0 16,-1 0-16,23 0 0,0 0 15,382 23 17,-382-23-17,-23 0-15,1 0 16,22 0-16,-23 0 16,-22 0-16,0 0 0,-22 0 15,22-23-15,-23 23 31,1 0 266,-1 0-281,1 0-16,-1 0 16,0 23-16,23-23 15,-22 0-15,22 0 16,22 22-16,1-22 15,-46 0-15,23 0 16,0 0-16,-22 0 0,22 0 16,-23 0-1,1 0-15,-1 0 47</inkml:trace>
  <inkml:trace contextRef="#ctx0" brushRef="#br0" timeOffset="82297">4608 11553 0,'0'-22'16,"-22"22"0,-1 0-16,1 0 15,-1 0-15,1 0 16,-23 0-16,-23 0 0,23 22 16,23 1-16,-45-1 15,44 23-15,1-22 16,-1-1-16,1 23 15,22-22-15,0-1 16,0 23-16,0-22 16,0-1-16,0 1 15,22-23 17,-22 22-17,23-22-15,-1 0 16,1 0-1,-1 0 17,1 0-32,-1 0 15,-22-22-15,22-1 0,1 1 16,-1-1 0,1 1-16,-23-1 15,22 23-15,1-45 16,-1 23-16,1-1 0,-23 1 15,0-1-15,0 1 16,22 22-16,-22-23 16,0 1-1,23-1 1,-23 1 15,22 22 16,-22 22 16,0 1-48,0-1 1,0 1-16,0-1 15,0 1 1,0-1-16,0 1 16,0-1-16,0 1 15,0-1 17,0 1-17,0-1 1,23 1 15,-1-23-31,1 0 16,-1 22-16,1-22 15,-1 23 1,1-23-16,22 0 0,-23 0 16,1 22-1,-1-22 1,0 0 15</inkml:trace>
  <inkml:trace contextRef="#ctx0" brushRef="#br0" timeOffset="83491">1147 9418 0,'45'0'0,"0"0"15,-23 0-15,0 0 16,1 0-16,-1 0 15,1 0-15,-1 0 16,1 0-16,22-22 16,0 22-16,0 0 15,22 0-15,23-23 0,0 23 16,22 0-16,-22-22 16,0 22-16,0-23 15,67 23-15,-44 0 16,22-22-16,0-1 0,-23 1 15,45-1-15,-22 1 16,-45 22-16,-22 0 16,21-23-16,-21 23 15,-23 0-15,0-22 16,22-1-16,-22 23 0,-22 0 16,-1 0-16,-22-22 15,23 22-15,-23-23 16,0 1 15</inkml:trace>
  <inkml:trace contextRef="#ctx0" brushRef="#br0" timeOffset="84174">4586 9868 0,'22'-23'78,"1"23"-62,-1 0-1,46 0-15,-1 0 16,0 0-16,23 0 15,23 0-15,314-22 16,-292-1 0,0 23-16,22-22 15,-22 22-15,-23 0 16,23-23-16,-45 1 0,-23 22 16,1 0-16,-23 0 15,-23 0-15,46 0 16,-46 0-1</inkml:trace>
  <inkml:trace contextRef="#ctx0" brushRef="#br0" timeOffset="85163">5395 10497 0,'22'0'16,"1"0"-1,-1 0 1,1 0 0,-1 0-16,1 0 15,-1 0-15,1 0 16,22 0-16,0-23 16,-23 23-16,1 0 0,44 0 15,-44 0-15,21 0 16,1-22-16,0 0 15,0 22-15,0 0 16,23 0-16,-1 0 0,1 0 16,-1-23-1,0 23-15,23 0 0,-22 0 16,22 0-16,0 0 16,-23 0-16,23 0 15,-23 0-15,-22 0 0,23 0 16,-23 0-16,0-22 15,0-1-15,0 23 16,0 0-16,-23 0 16,23 0-16,-22 0 47,-23 23-16</inkml:trace>
  <inkml:trace contextRef="#ctx0" brushRef="#br0" timeOffset="85970">8542 8721 0,'0'23'15,"0"-1"-15,0 1 16,0-1-16,0 23 16,0-22-16,0-1 0,0 23 15,0-23-15,-23-22 16,23 45-16,0-22 16,0-1-1,0 1-15,0-1 0,23 23 16,-1-22-16,1 22 15,-23 0-15,45-23 16,-23 23-16,23 23 16,-22-1-16,22-22 15,-23 0-15,23 45 0,-22-68 16,-1 23-16,23 0 16,0 23-16,-23-23 15,1 22-15,22-22 16,-23 22-16,23-22 15,-45-22-15,45 22 0,-45-23 16,23 1 0,-23-1 15</inkml:trace>
  <inkml:trace contextRef="#ctx0" brushRef="#br0" timeOffset="86968">8317 10317 0,'23'0'31,"-23"23"-15,22-23 0,0 0-16,1 0 15,-1 0-15,1 0 16,-1 0-16,46 0 0,-46 0 15,23 0-15,0 0 16,-22 0-16,22-23 16,0 1-16,0 22 15,112-23 1,-112 1 0,22 22-16,-22 0 0,0 0 15,23 0-15,-1 0 16,1 0-16,-1 0 15,-22 0-15,22 22 16,-44-22-16,22 0 16,-23 0-16,23 0 0,-22 23 15,-1-23-15,23 22 16,-22-22-16,-1 0 16,1 0-1,-1 0-15,1 0 47,-23-45-16,0 23-15</inkml:trace>
  <inkml:trace contextRef="#ctx0" brushRef="#br0" timeOffset="88022">7800 8609 0,'23'0'31,"-23"22"0,22-22-31,0 0 16,1 0-16,-1 0 16,1 0-16,-1 0 15,46 0-15,-46 0 16,23 0-16,0 0 15,90 0 1,-90 0-16,22 0 16,-22 0-16,0 0 15,0 0-15,23-22 16,-1 22-16,-22 0 16,0 0-16,0 0 0,-22 0 15,-1 0-15,1 0 31,-1 0 1,0 0-17</inkml:trace>
  <inkml:trace contextRef="#ctx0" brushRef="#br0" timeOffset="88864">10430 10047 0,'0'45'125,"0"-22"-109,0-1-16,0 1 15,22 22-15,-22 0 16,23-23-16,-1 23 16,23 23-16,-22-23 15,22 22-15,0-22 16,0 22-16,-45-44 0,45-1 15,-23 23-15,1-45 16,-1 45-16,-22-22 16</inkml:trace>
  <inkml:trace contextRef="#ctx0" brushRef="#br0" timeOffset="89578">10992 9688 0,'22'0'79,"1"0"-64,44 0 1,-22 0-1,0 0-15,0 0 16,0 0-16,23 0 16,-1-23-16,-22 1 0,22-1 15,23 23-15,-45-22 16,0-1-16,23 1 16,-23 22-16,0 0 15,0 0-15,-1 0 0,-21 0 16,-1 0-16,1 0 15,-1 0 1</inkml:trace>
  <inkml:trace contextRef="#ctx0" brushRef="#br0" timeOffset="90697">11284 10070 0,'23'0'94,"22"22"-78,-23-22-1,1 0-15,-1 0 16,23 0-16,22 0 15,-44 0-15,22-22 0,0 22 16,0 0-16,22-23 16,-44 1-1,-1 22-15,91-23 16,-91 23 0,0 0-16,23 0 15,-22 0-15,-1 0 0,23 0 16,0 0-16,-22 0 15,22 0-15,-23 0 16,1 0-16,-1 0 16,1 0-16,-1 0 0,1 0 15,-1 0 1,1 0-16,-1 23 16,1-23 15</inkml:trace>
  <inkml:trace contextRef="#ctx0" brushRef="#br0" timeOffset="94416">13689 8811 0,'-22'0'16,"-23"0"-1,22 0 1,1 0 0,-1 0-16,-22 0 15,23 0-15,-1 0 0,-44 45 16,22-45-16,23 0 15,-23 45-15,-23-22 16,23-23-16,0 0 16,23 0-16,-1 0 15,-22 0-15,23 0 0,-1 0 16,1 0-16,-1 0 16,1 0-16,44 0 62,1 0-46,-1 0-1,-22 22 1,23 0-16,-23 1 16,22-23-16,1 22 15,-1 23 1,-22-22-16,45-1 15,-22 23-15,-1 0 16,68 180 15,-90-158-31,23 1 0,-23-46 16,0 23-16,0 0 16,22-22-16,-22-1 15,0 1-15,23-23 78,-1-23-46,-22 1-17,23-1 1,-23 1-1,22-1-15,1-22 16,-1 45-16,0-22 16,23-23-16,0 22 15,-22 1-15,22 0 16,-23 22-16,23-23 16,-22 23-16,22 0 0,0-22 15,0 22-15,-23 0 16,23 22-16,0-22 15,0 45-15,0-23 16,22 46-16,23-23 0,-22-23 16,-23 46-16,22-23 15,-44-23-15,22 46 16,-45-23-16,22 0 16,-22-1-16,0 1 15,0-22-15,-22-1 0,-1 23 16,1-45-16,-1 23 15,1-1-15,-23-22 16,22 23-16,1-1 16,-23 1-16,22-1 15,-22 1-15,0-1 32,23-22-32,-1 0 0,1 23 15,-1-23-15,1 0 16,-1 22-16,-21-22 15,21 0-15,1 0 0,-1 0 16,1 0 0,-1 0-16,1 0 15,-1 0-15,-22 0 16,23 0-16,-1 0 16,-22 0-16,0 0 15,23 0-15,-1 0 16,1 0-16,-1-22 15,1 22-15</inkml:trace>
  <inkml:trace contextRef="#ctx0" brushRef="#br0" timeOffset="95626">15532 8047 0,'-22'0'0,"-1"0"16,-21 0-1,21 0-15,1 0 0,-23 0 16,22 22-16,1 1 16,-23-1-16,22 1 15,-22 22-15,45-23 16,0 1-16,-22-1 15,22 1-15,0-1 0,0 1 16,0-1 0,0 1-16,0 22 15,0-23-15,0 0 16,0 23-16,0 0 16,0 0-16,0 23 0,0-23 15,0 22-15,0-22 16,22 0-16,-22-22 15,23 22-15,22-1 16,0-21-16,-23-1 0,23 1 16,23-1-16,-1-22 15,-22 0-15,45 0 16,-23 23-16,1-23 16,-23 0-16,0 0 15,0 0-15,-23 0 16,23 0 15,-45-23-15,0 1-1,0-1-15,-22 1 16,-1-1 0,1 1-16,-1 0 15,1 22-15,-1 0 16,1-23-16,-1 23 15,-22 0-15,23 0 0,-1-22 16,-22 22-16,23 0 16,-1 0-16,1 0 15,-23 0 1,22 0-16,1 0 0,-1 22 16,1-22-16,0 23 15,-1-1 1,1-22-1,22 22-15,-23-22 16,1 0-16,22 23 31</inkml:trace>
  <inkml:trace contextRef="#ctx0" brushRef="#br0" timeOffset="96150">16409 8631 0,'-22'0'31,"22"23"0,-23-23 0,1 0 32</inkml:trace>
  <inkml:trace contextRef="#ctx0" brushRef="#br0" timeOffset="97580">16904 8227 0,'-23'-23'156,"23"1"-140,-22 22-16,-1-23 0,23 1 15,-22 22 1,22-23-16,0 1 16,0-1-1,22 1-15,1-1 0,-1 23 16,1-45-16,22 45 15,22-45-15,-22 23 16,22 22-16,1 0 16,-1 0-16,-44-22 15,22 22-15,-23 0 0,1-23 16,-1 23-16,1 0 16,-23-22 30,0 44 33,-23 1-79,23-1 0,0 45 15,0 1-15,23 22 16,-1-23-16,46 91 15,111 201 17,-134-291-32,23 67 0,-1-68 15,1 23-15,-46-68 16,1 23-16,-1-22 16,0-1-16,-22 1 15,23-23-15,-23 22 16,0 1-16,0-1 47,-23-22-16</inkml:trace>
  <inkml:trace contextRef="#ctx0" brushRef="#br0" timeOffset="99235">18679 7440 0,'23'0'16,"-1"22"-16,1-22 15,-23 23 1,45-1-16,-23-22 15,23 45-15,0-22 0,0 22 16,0-23-16,0 23 16,0-22-16,-23 22 15,23 22-15,-22-44 16,-1 22-16,1-1 16,-23 1-16,0-22 0,0-1 15,0 23-15,0 0 16,-45-22-16,0 22 15,0-23-15,22 23 16,1-22-16,-23 22 16,0-45-16,23 0 0,-1 22 15,-22-22-15,23 0 16,-46 0 0,68-22-16,-22-1 15,22 1-15,-23-1 0,1 1 16,22-23-16,0 22 15,-23-22-15,23 23 16,0-46-16,0 1 16,0-23-16,0 23 15,23-46-15,-23-22 0,0 68 16,0-23-16,0 23 16,0-46-16,0 23 15,22 23-15,-22-23 16,23 0-16,-1 23 15,-22-1-15,23 23 16,-1 0-16,1 0 0,-23 0 16,0 23-16,0-1 15,0 1 1,-23 22 0,-22 0-1,0 0-15,23 22 16,-46-22-1,46 23-15,-23-1 16,-22 23-16,22-22 16,0 22-16,0-23 0,45 23 15,-23-45-15,23 45 16,0-22 0,0-1-1,0 1 1,0-1-16,23 1 31,-1-23-15,1 22-16,-1-22 15,1 0-15,-1 22 16,-22 1-16,23-23 16,-1 0-1,0 0 1,1 0-16,-1 0 15,1 0 1,-1 0 15,-22 22-31,23 23 32,-23-22-17,0-1-15,0 23 16,22-22-16,-22 22 15,23 0-15,-23 0 16,0 22-16,22 0 16,-22-22-16,0 0 0,0-22 15,0 22-15,0-23 16,0 1 0,0-1-16,0 1 31,0-1 16,0 1 15</inkml:trace>
  <inkml:trace contextRef="#ctx0" brushRef="#br0" timeOffset="120844">2203 12475 0,'0'22'47,"0"1"-32,0-1 1,0 23-16,0 0 16,0-22-1,0 22-15,0 22 16,0-22-16,0 0 16,0 45-16,23-23 0,-23 1 15,22 67-15,1-45 16,-1-23-16,0 23 15,1-23-15,-23 46 16,22-68-16,1 22 0,-23 1 16,22-23-16,-22 0 15,0 0-15,23 0 16,-23-23-16,0 23 16,0-23-1,0 1 1</inkml:trace>
  <inkml:trace contextRef="#ctx0" brushRef="#br0" timeOffset="122067">742 14431 0,'22'0'31,"-22"-23"-31,23 23 16,22 0 15,0 0-15,-23 0-16,23 0 0,-22 0 15,22 0-15,22 0 16,1-22-16,-1-1 16,23 23-16,-23 0 15,1 0-15,22 0 0,-23 0 16,23 0-16,-22 23 16,-1-23-16,0 0 15,1 22-15,-1-22 16,1 0-16,-23 0 0,45 23 15,-23-23-15,0 22 16,-22-22-16,0 0 16,-22 0-16,22 23 15,0-1-15,-23-22 16,1 0-16,-1 0 0,23 0 16,-45 23-1,23-23-15,-1 22 16,1-22-16,21 0 15,-21 0-15,22 0 16,-23 0-16,1 0 16,-1 0-16,23 0 15,-22 0 1,22 0 0,-23 0-1,1 0-15,-1 0 16,1 0-1,-1 0 32</inkml:trace>
  <inkml:trace contextRef="#ctx0" brushRef="#br0" timeOffset="123098">1237 12565 0,'22'0'15,"0"0"1,1 0-16,-1 0 16,1 0-16,-1 0 15,23 0-15,-22 0 16,-1 0 0,1 0-1,-1 0-15,1 0 16,-23-23-16,45 23 15,0 0-15,0-22 0,22 22 16,-22 0-16,45-23 16,-23 23-16,23 0 15,0 0-15,0 0 16,22 0-16,-22 0 0,-22 0 16,22 0-16,-23 0 15,23 0-15,-45 0 16,0 0-16,0 0 15,0 0-15,0 0 16,0 0-16,0 0 0,-23 0 16,1-22-16,22 22 15,-23 0-15,1 0 16,22 0-16,0 0 16,-23-22-1,0 22 1,1 0-16</inkml:trace>
  <inkml:trace contextRef="#ctx0" brushRef="#br0" timeOffset="124006">3821 13734 0,'-22'0'16,"0"0"-1,-1 0 1,1 0-16,-1 0 16,1 22-16,-23-22 15,-23 45 1,46-45-16,-1 23 15,23-1 1,-22-22-16,22 23 16,0-1-1,0 1 17,0-1-32,22 1 15,-22-1-15,23 1 16,-1 21-16,23-44 15,-22 45-15,22-22 16,0-1-16,0 1 16,-23-23-16,23 22 15,-23 1-15,23-23 16,-22 0 0,-1 0-16,1 0 15,-1 0 1,1 0-16,-1 0 15,1 0 1,-1 0 0,1 0-16,-1 0 15,1 0-15,-1 0 16,1 0 0,-1 0-16</inkml:trace>
  <inkml:trace contextRef="#ctx0" brushRef="#br0" timeOffset="124657">6047 13576 0,'22'0'78,"1"0"-62,-1 0-1,1 0-15,-1 0 0,46 0 16,-23-22-16,22 22 15,0-23-15,23 1 16,0 22-16,23 0 16,-46-22-16,1 22 15,-1-23-15,-45 23 0,23-22 16,0 22-16,-22 0 16,-1 0-1,1 0 16</inkml:trace>
  <inkml:trace contextRef="#ctx0" brushRef="#br0" timeOffset="125619">6114 14048 0,'23'0'31,"-1"0"0,1 0-15,-1 0-16,1 0 15,22-22-15,-23 0 16,1 22-16,44-23 16,-22 1-16,-23-1 15,23 23-15,23-22 16,-23-1-16,0 1 15,-23 22-15,46-23 0,-46 23 16,1-22-16,-1 22 16,23 0-16,0 0 15,-23 0 17,1 0-1</inkml:trace>
  <inkml:trace contextRef="#ctx0" brushRef="#br0" timeOffset="126404">8047 13531 0,'23'0'16,"-1"0"-1,1 0 1,-1 0 0,1 0-16,-1 0 15,1 0 1,-1 0 0,1 0-16,-1 0 15,1 0 16,-1 0-31,1 0 47,-1 0 0,0 0-16</inkml:trace>
  <inkml:trace contextRef="#ctx0" brushRef="#br0" timeOffset="127948">9149 12003 0,'22'0'32,"1"0"-1,-1 22-16,-22 1 1,23-23-16,-1 22 16,-22 23-16,23 0 0,22 0 15,-45 23-15,45 22 16,-23-23-16,23 23 16,0 22-16,-45-22 15,45 45-15,-23-45 0,23 22 16,-22-22-16,-1-22 15,1-1-15,-23 1 16,22-23-16,1 0 16,-23-23-16,0 23 15,22-23-15</inkml:trace>
  <inkml:trace contextRef="#ctx0" brushRef="#br0" timeOffset="128951">9014 13824 0,'22'0'15,"1"-23"1,-1 23-16,23 0 15,0-22-15,-22-1 0,22 23 16,0-22-16,0-1 16,-23 1-16,45 22 15,-22 0-15,0 0 16,23 0-16,-1 0 0,1 0 16,-1 0-16,23 0 15,0 0-15,-45 0 16,22 0-16,-22 0 15,23 0-15,-1 0 16,1 0-16,-23 0 0,-1 0 16,1 0-16,-22 22 15,44-22-15,-44 0 16,-1 0 0,1 0-1,-1 0 1</inkml:trace>
  <inkml:trace contextRef="#ctx0" brushRef="#br0" timeOffset="129965">8722 12205 0,'22'-22'15,"23"-1"1,-22 1 0,-1 22-1,1 0-15,-1 0 0,23 0 16,0 0-16,-23 0 15,23 0-15,-22 0 16,44 0-16,-22 0 16,0 0-16,0 0 15,0 0-15,0 0 0,0 0 16,0 0-16,22-23 16,-22 23-16,0 0 15,0-22-15,-22 22 16,44-23-16,-22 1 15,-22 22-15,22 0 0,-23-23 16,1 23 0,-1-22-16,0 22 140</inkml:trace>
  <inkml:trace contextRef="#ctx0" brushRef="#br0" timeOffset="131360">10700 13374 0,'22'-22'31,"1"-1"-31,-1 23 16,1-22-1,-1 22-15,1 0 16,-1-23-16,1 23 16,21 0-16,-21 0 0,22 0 15,0 0-15,22 23 16,-22-1-16,-22 1 16,22-1-16,0 1 15,-23-1-15,1 23 0,-1-22 16,-22-1-16,0 0 15,0 1-15,0-1 16,0 1-16,0 22 16,-22-45-1,22 22-15,0 23 0,-23-45 16,23 23-16,0-1 16,-22-22-16,-1 23 15,23-1-15,-22-22 16,-1 23-1,1-1-15,-1-22 16,23 23 0,-22-23-16,-1 22 15,1-22 1,-1 0 0,46 0 140,-1 0-156,1 0 0,-1-22 15,1 22-15,44-23 16,23 23-16,-22 0 16,21 0-16,-21 0 15,44 0-15,-22 0 0,-22 0 16,-23 0-16,22 0 16,-22 0-16,0 0 15,0-22-15,-23 22 16,1 0-16,-1 0 15</inkml:trace>
  <inkml:trace contextRef="#ctx0" brushRef="#br0" timeOffset="132206">12768 12902 0,'22'0'31,"1"0"-31,-1 0 16,23 0-16,22 0 15,1 0-15,22 0 16,-23 0-16,-22 0 16,113 0-16,-46 0 15,0 0-15,1 0 0,-1 0 16,1-22-16,-24 22 16,-21 0-16,-23 0 15,0 0-15,0 0 16,-23 0-16,1 0 15,-1 0-15,1 0 47</inkml:trace>
  <inkml:trace contextRef="#ctx0" brushRef="#br0" timeOffset="133175">12723 13554 0,'22'0'47,"1"0"-32,22 0-15,0-23 16,0 23-16,134 0 16,-44 0-1,-22 0-15,-23 0 16,-23 0-16,23 0 16,45 0-16,-45 0 0,0 0 15,-1 0-15,24 23 16,-46-23-16,1 22 15,-1 1-15,-44-23 16,22 0-16,0 0 16,-23 0-16,1 0 15,-1 0 1</inkml:trace>
  <inkml:trace contextRef="#ctx0" brushRef="#br0" timeOffset="134633">15083 13127 0,'22'0'47,"1"0"-47,-1 0 31,1 0-15,-1 0 0,1 0-16,-1 0 15,23-23 1,-22 23-1,22-22-15,-23 22 16,23-23-16,0 23 0,22 0 16,-44-22-16,44 22 15,-44 0-15,22 0 16,22 0-16,-22 0 0,-22 0 16,-1 0-16,1 0 15,-1 0 1</inkml:trace>
  <inkml:trace contextRef="#ctx0" brushRef="#br0" timeOffset="136816">16409 12093 0,'0'22'47,"0"1"-31,0 22-1,0-23-15,0 1 16,23 22-16,-23 0 15,0-23-15,0 23 16,0 0-16,0 0 16,0 22-16,22-22 0,1 23 15,-1-23-15,0 22 16,1 1-16,-1 22 16,23-23-16,-22 23 15,44 0-15,-44-45 0,44 0 16,-44 22-16,22-44 15,22-1-15,-22-22 16,0 0-16,-23 0 16,23-22-16,0-1 15,-22 1-15,-1-1 0,1 1 16,-1-1-16,1 1 16,-1-1-1,-22 1-15,0-1 16,0 1-16,0-1 0,0 1 15,0-1-15,0-22 16,-22 23 0,-1 22-1,1-67 17,-1 67 14,23 22-30,0 1 0,0-1-1,0 23 1,0-23-16,0 23 16,-22 0-1,22-22-15,0 22 0,0 0 16,0-23-16,22 46 15,1-46-15,-23 46 16,22-23-16,23-23 16,-22 45-16,-1-44 0,-22-1 15,45 23-15,-22-22 16,-23-1-16,22 46 16,1-68-16,-23 22 15,0 1 16</inkml:trace>
  <inkml:trace contextRef="#ctx0" brushRef="#br0" timeOffset="138119">17578 13037 0,'22'-23'0,"1"-21"16,22 21-16,-45 1 16,45-1-16,0 1 31,-23 22-31,1-23 0,-23 1 15,45 22-15,-23 0 16,1 0-16,22 0 16,-23 0-16,23 0 15,-23 0-15,23 0 0,-22 22 16,-1 1-16,1-1 16,-1 1-16,-22-1 15,0 23-15,0-23 16,0 23-1,-45 45 1,23-45-16,-1-22 16,1-1-16,-1 46 15,-21-23-15,21-23 16,-22 46-16,23-23 16,-1-23-16,1 23 0,-1 0 15,1-23-15,-1 23 16,23-22-16,-22-23 15,22 45-15,-23-23 32,46-22 61,-1 0-93,1 0 16,-23-22 0,22 22-16,1-23 0,-1 1 15,1-23-15,-1 22 16,1 1-16,22-1 16,-1 1-16,-44-23 15,45 45-15,-45-22 16,23 22-16,-1 0 15,-22-23-15,23 23 16,-1 0 15,1 0-31,-1 0 16,1 23-16,44-23 16,-44 0-16,22 22 15,-23-22-15,23 0 16,23 0-16,-46 0 15,0 0-15,1 0 16,-1 0-16,1-22 47,-23-1-31,0 1-1</inkml:trace>
  <inkml:trace contextRef="#ctx0" brushRef="#br0" timeOffset="138611">18747 13262 0,'0'-23'78</inkml:trace>
  <inkml:trace contextRef="#ctx0" brushRef="#br0" timeOffset="139987">19084 12520 0,'-23'-23'140,"1"1"-124,0 0 0,-1-1-16,1-22 15,-1 23-15,23-1 16,-22-22-16,-1 23 15,23-1 1,0 1-16,23-1 31,-1 23-31,23 0 16,-22-22-16,-23-1 16,44 23-16,-21 0 15,-1 0-15,23 0 16,-22 0-16,22 0 15,-23 0-15,1 0 16,-1 0-16,1 0 0,-1 0 16,1 0 15,-1 23 16,1 22 0,-23-23-32,22 1-15,-22 22 0,23 0 16,-1 0 0,-22 0-16,23-1 15,22-21-15,-45 22 16,44 0-16,-21 0 0,-1 0 15,23 22-15,-45-44 16,45-1-16,-45 23 16,23-45-16,-23 23 15,0-1-15,0 1 16,0-1 15,0 1 16</inkml:trace>
  <inkml:trace contextRef="#ctx0" brushRef="#br0" timeOffset="141359">19893 12025 0,'-22'0'141,"-1"0"-125,23-22-16,-22 22 15,22-22 1,0-1-1,0 1 17,22 22-17,1 0-15,-1 0 16,1-23-16,44 23 16,113-67 15,-135 67-31,-23 0 0,1 0 15,-1 0-15,1 0 16,-1 0 0,1 0-1,-23 22 32,0 1 0,0-1-31,0 1-1,0-1 1,22 23-16,1-45 16,-23 45-16,22 22 0,1-22 15,-1 23-15,1-1 16,-1 1-16,1-1 15,-23-22-15,44 67 16,-21-67-16,-23-22 16,0-1-16,0 1 0,0-1 15,22-22-15,-22 23 16,0-1 125,0 1-63,0-1-31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51:51.377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0 967 0,'23'0'62,"-1"0"-46,0-45-1,23 22-15,-22 1 0,44-1 16,1-44-16,-1 22 16,1-23-16,22 23 15,-23-45-15,0 46 16,1-24-16,-1 23 15,-22 23-15,23-46 0,22 23 16,-23-22-16,-22 44 16,45-22-16,-45 23 15,-23-23-15,23 23 16,-22-1-16,-1 23 16</inkml:trace>
  <inkml:trace contextRef="#ctx0" brushRef="#br0" timeOffset="832">629 1371 0,'23'0'93,"-23"-45"-77,45 45-16,-23-22 16,23-23-16,0 22 0,0-22 15,0 0-15,0 0 16,0 0-16,0 1 16,0 21-16,-23-22 15,23 45-15,23-22 16,-46-23-16,1 45 15,22-23-15,-23 1 0,23-1 16,-22 1-16,-1 22 16,1 0-16,-1-23 15,1 1-15,-1-1 16,-22 1 0,23 22 15</inkml:trace>
  <inkml:trace contextRef="#ctx0" brushRef="#br0" timeOffset="2651">1911 337 0,'0'-22'62,"0"-1"-46,45 1 0,-23-1-1,1 1 1,-1-23-16,1 22 16,-23-22-16,22 45 0,0-22 15,1-1-15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4:50:56.490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9665 166 0,'0'22'31,"0"1"0,0-1-31,0 1 16,0-1 0,45 0-1,0-22 1,-22 23-16,-1-23 15,23 22-15,0-22 16,67 68 15,-67-68-15,-22 0 0,-1 0-1,1 0-15,-1 0 16,1-23-16,-1 23 15,23 0-15,-22 0 16,-1-22 0,1-1-16,-1 23 15,1 0-15,-23-22 16,22 22-16,0 0 16,1-23 15,-1 1-16,-22 0-15,23-1 32,-23-22-1,0 23-31,-23-23 0,1 0 16,-1 22-1,1 23 1,0 0-16,-1-22 15,1 22-15,-23-23 16,22 23-16,1 0 16,-1 0-16,-22 0 15,23 0-15,-23 0 16,22 0 0,1 0-16,-1 0 15,23 23-15,-22-23 16,-1 0 15,1 0-15,-1 22-1,1-22 17,-1 0-32,1 23 15,0-23 1,22 22-1,0 1 32,0-1-31,-23-22 0,23 23-1,0-1 16,0 1-31,0-1 16,0 1 0,0-1-1,-22 23 48,22-23-48</inkml:trace>
  <inkml:trace contextRef="#ctx0" brushRef="#br0" timeOffset="-4359">8766 683 0,'45'0'93,"-45"-23"-93,23 23 16,21 0-16,-44-22 16,23 22-16,-1 0 15,1 0-15,-23-23 16,22 1-16,1 22 78</inkml:trace>
  <inkml:trace contextRef="#ctx0" brushRef="#br0" timeOffset="-20495">562 1807 0,'22'0'109,"1"0"-93,-23 22-16,22 0 15,1 1-15,22 22 16,-1 45-16,1-45 16,0 45-16,23 0 0,-23-23 15,22 45-15,1 1 16,-1-46-16,-22 1 16,0 44-16,22-45 15,-44 23-15,22-45 16,67 158 15,-112-181-31,0 1 16,0-1-16,0 1 15,0-1-15,0 1 16,0-1 0,23-22 93</inkml:trace>
  <inkml:trace contextRef="#ctx0" brushRef="#br0" timeOffset="-19531">404 3852 0,'45'0'15,"-22"-22"-15,-1 22 0,23-23 16,0 1-16,0-1 16,-22 23-16,44-22 15,-45-1-15,23 1 16,0-1-16,0 1 0,0-1 16,0 1-16,0-1 15,0 23-15,0-22 16,0-1-16,23 1 15,-24-23-15,24 45 16,-1-45-16,46 0 0,-46 0 16,23 23-16,45-23 15,-68 22-15,1 1 16,-23 22-16,0-23 16,0 23-16,-23 0 15,1-22-15,-1-1 16,1 23-16,-1 0 0,23 0 15,-23 0-15,46-22 16,-23-1-16,-23 23 16,1-45-16,44 23 15,-44-1 17,-46 23 14,1 0-30</inkml:trace>
  <inkml:trace contextRef="#ctx0" brushRef="#br0" timeOffset="-18224">0 1829 0,'22'-22'16,"-22"-1"-16,45-22 15,-22 23 1,22-1-16,-45 1 15,45 22-15,-23-23 16,0 23 0,1 0-16,-23-22 15,22 22-15,1 0 16,-1-23 0,1 23-1,-1 0 1,1 0-1,-1 0-15,1 0 16,-1 0-16,1 0 16,22-22-16,-23 22 15,1 0 1,-1 0 15,1 0-31,-23-23 16,22 23 15,-22-22-31,0-1 31,23 23-15,-23-22 0,22 22-1,1-23-15,-1 1 16,0-1-16,1 1 0,22-1 15,-23 1-15,1 22 16,-1 0-16,1 0 16,-23-23-16,22 23 15,1 0 1,-23-22 0,0 44 109</inkml:trace>
  <inkml:trace contextRef="#ctx0" brushRef="#br0" timeOffset="-16934">2922 2706 0,'0'-23'31,"-45"23"-16,22 0 1,-22 0-16,0 0 16,1 23-16,21-1 15,-44 23-15,44-22 16,-22 21-16,23-44 0,-1 45 16,-22-22-16,45-1 15,-22 1-15,-1-1 16,23 1-16,45-23 47,45-45 15,-67 45-62,-1 0 16,1-23-16,-1 23 15,1 0 1,-1-22-16,1 22 16,21-23-1,-44 1-15,45 22 0,-22-23 16,-23 1-16,45 22 16,-45-22-16,0-1 15,22 23 1,-22-22-1,23-1 1,-1 23 15,-22 23 47,0-1-62,-22 1 0,-1-1-1,23 0 1,0 1 0,0-1-1,0 23 1,23-22-1,-1-23-15,-22 22 16,23 1-16,-23-1 16,22-22-1,-22 23-15,23-23 16</inkml:trace>
  <inkml:trace contextRef="#ctx0" brushRef="#br0" timeOffset="-16227">2405 2211 0,'22'0'47,"1"0"-31,-1 0-16,1-22 0,-1-1 16,23 23-16,-22-22 15,44-1-15,-22 1 16,0 22-16,0-23 15,0 1-15,112-68 32,-112 90-17,-22-45-15,-1 22 16,1 1-16,-1 22 16,1-23-16,-23 1 15,45 22-15,-23-22 0,1-1 16,-1 23-16,0 0 15,1-22-15,-1 22 16,-22-23-16,23 1 16,-1 22-16,-44 0 47</inkml:trace>
  <inkml:trace contextRef="#ctx0" brushRef="#br0" timeOffset="-15535">2787 1762 0,'22'0'15,"23"0"1,-22 0-1,-23 22-15,22 1 16,-22-1-16,23-22 16,-1 45-16,-22-23 15,23 23 1,-23-22 0,22-1-16,1-22 0,-23 23 15,22-1 1,-22 1-16,23-1 0,-1 1 15,-22-1-15,23 1 16,-23-1-16,0 1 16,0-1-16,0 1 31,0-1 31</inkml:trace>
  <inkml:trace contextRef="#ctx0" brushRef="#br0" timeOffset="-14785">3281 930 0,'23'0'47,"-23"22"-16,0 1-15,22-1 0,-22 1-16,23-1 15,-23 23-15,45 0 16,-23 0-16,1 0 15,44 0-15,-22 0 16,0 22-16,0-22 0,0-22 16,0 44-16,22-22 15,-22-22-15,-22 22 16,22-45-16,0 45 16,-45-23-16,45 1 15,-23-23 1,-22 22-16,23 1 31,-23-1-31</inkml:trace>
  <inkml:trace contextRef="#ctx0" brushRef="#br0" timeOffset="-14035">3664 2121 0,'22'0'47,"1"0"-47,-1 0 16,23 0-16,-23 0 15,23-45-15,0 45 0,-22-22 16,89-68 15,-67 67-31,0 1 0,-22-23 16,-1 45 0,1-23-16,-23 1 15,22 22-15,1 0 31,-1 0-15,-22-22 0,22-1-1,1 23 1,-1-22 0,1 22-1,-1 0-15,1 0 0,-23-23 16,45 23-1,-23-22 1</inkml:trace>
  <inkml:trace contextRef="#ctx0" brushRef="#br0" timeOffset="-13291">2607 997 0,'23'0'0,"-1"-22"16,1 22-16,22 0 16,-1-23-16,24 1 15,-23 22-15,22-23 16,-22 1-16,45-1 16,-22 23-16,-1-45 0,-22 23 15,22 0-15,-44 22 16,22-23-16,0 1 15,-23-1-15,1 1 16,-1 22-16,23-45 16,-22 45-16,-1-23 0,1 1 15,-1-1-15,1 1 16,-1 22-16,1-23 16,-1 1-16,1 22 15,21 0-15,-21-23 16,-1 23-1</inkml:trace>
  <inkml:trace contextRef="#ctx0" brushRef="#br0" timeOffset="-11853">4450 1245 0,'23'0'47,"-23"45"-31,22-45-1,-22 22 1,45 0-16,-45 1 0,45 22 15,-45-23-15,45 23 16,-22-22-16,-1-1 16,1 23-16,-23-22 15,45 22-15,-45-23 0,22 23 16,0-45 0,-22 23-1,0-1 16,0 1 1,23-46 61,-1 23-77,-22-22-16,23 22 16,-1-23-1,1 23-15,-23-22 16,45-1-16,-23 1 16,1 22-1,-1 0-15,1 0 16,22 0-1,-23 0 1,1 0 0,-1 0-16,46 45 31,-68-23-15,0 1 15,-23 22-16,1-45 1,-1 0-16,1 22 16,-1 1-16,-22-1 15,23-22-15,-1 22 16,-22 23-16,23-22 16,-1-1-16,-22 1 0,23-23 15,-1 22-15,1-22 16,-1 0-16,1 0 15,0 0 17,-1 0-1,23-22-31,-22 22 16,22-23-16</inkml:trace>
  <inkml:trace contextRef="#ctx0" brushRef="#br0" timeOffset="-10893">5057 1402 0,'23'0'109,"-1"0"-93,1 0-16,-1-23 15,46 23-15,269-202 47,-270 157-47,1 0 16,-1 0-16,-22 0 15,22 23-15,-22-1 16,-22 1-16,-1 22 0,1-23 16,-23 1-16,-23 22 46,1 0-14,-1 0-32</inkml:trace>
  <inkml:trace contextRef="#ctx0" brushRef="#br0" timeOffset="-9929">5507 862 0,'-23'0'31,"23"23"1,0-1-17,0 1 1,0-1-1,0 1-15,0-1 16,23-22-16,-23 45 16,22-45-16,-22 23 15,45-23-15,-45 22 16,23-22-16,-23 23 16,22-1-16,23 1 15,-22-1 1,-23 1-16,45-1 15,0 23 1,-23-45-16,0 23 16,1-1-16,-1 23 15,68 22 1,-90-44 0,0-1-1,0 1 1</inkml:trace>
  <inkml:trace contextRef="#ctx0" brushRef="#br0" timeOffset="-9129">5911 345 0,'23'23'31,"-1"-1"-15,1-22-1,-1 23-15,1-1 16,22-22-16,-23 23 16,1-1-16,22-22 0,-23 0 15,1 0-15,-1 23 16,23-1-1,-22 1-15,-1-1 16,0 1 0,-22-1-16,23-22 15,-1 23-15,1-23 16,-1 45-16,1-23 16,22 1-16,-45-1 15,22 23-15,23 0 16,-22 0-16,-23-23 15</inkml:trace>
  <inkml:trace contextRef="#ctx0" brushRef="#br0" timeOffset="-8027">6181 1110 0,'23'0'16,"22"0"-1,-23-23-15,23 23 16,0 0-16,-23-45 16,23 45-16,0-22 15,0-1-15,-22 1 16,22 22-16,-45-23 16,45 1-16,-23 22 0,1 0 15,-23-23-15,22 23 16,-22-22-16,23 22 15,-1 0 1,1-23 15,-1 1-15,-22-1 15,22 23-15,1 0 46,-23-22-46,22 22 46,1-22-30,-1-1-1,23 23-31,-22 0 16,-1 0-16,23-22 15,23-1-15,-46 23 16,23-22-16,-22-1 15,44 23-15,-44-22 16,-1 22-16,-44 0 78,-1 0-62,1 0 15,-1 0-15,23 22-16</inkml:trace>
  <inkml:trace contextRef="#ctx0" brushRef="#br0" timeOffset="-7032">5462 278 0,'22'0'0,"23"-22"16,-22 22-1,-1 0 1,1 0-16,-1 0 16,1 0-16,-1 0 0,1 0 15,22-23-15,67-22 31,-90 23-15,1 22-16,-1 0 16,1-23-16,-1 1 15,1 22 1,-23-23 0,22 23-16,1 0 31,-1 0 0,1 0 16,-1 0-31,-22-22 15,23 22-16,-1 0 17</inkml:trace>
  <inkml:trace contextRef="#ctx0" brushRef="#br0" timeOffset="-4958">7462 435 0,'-22'23'16,"22"-1"-1,-23-22-15,1 0 16,22 23 0,-45-23-16,45 22 15,-23-22-15,23 23 16,23-23 62,22 0-62,-23 0-16,1-23 15,44 1 1,-22 22 0,-22 0-16,-1-23 15,1 23 1,-1 0 15,1 0 0,-23-22 1,22 22-1,1 0 16,-46 0 109,1 0-125,-1 0 0,1 0-31,-1 0 16,1 0 0,-1 0-16,1 0 0,-23 0 15,22 0-15,23 22 16,-45 1-16,23-23 16,-46 22-1,1 1 16,67-1-15,-22-22-16,22 23 63,0-1-32,0 1 16,22-23-16,1 0-31,-1 0 16,0 22-16,1 1 15,22-1-15,-23 1 16,1-1-16,22 1 15,-23 21-15,23-21 16,-22-1-16,-1-22 0,-22 23 16,23-1-1,-1-22 1,23 0 46,-22-22-30,22-1-17,-23 1 1,1-1 0,-1 1-16,0 0 15,68-46 32,-67 68-31,-1 0-1,-22-22 1,23 22-16,-1 0 16</inkml:trace>
  <inkml:trace contextRef="#ctx0" brushRef="#br0" timeOffset="-3462">8496 1132 0,'23'0'15,"-1"0"-15,23-22 16,-22-1-16,-1 23 16,1 0-1,-1 0-15,-22-22 31,23 22-31,-1 0 16,1 0 0,-23-23-16,22 1 0,1 22 15,-1-23 1,1 23 0,-1 0-1,23-22-15,0 22 0,-23-23 16,23 23-16,0 0 15,0-22 1,-22 22-16,-23-23 16,22 23-1,1 0 110</inkml:trace>
  <inkml:trace contextRef="#ctx0" brushRef="#br0" timeOffset="-2358">8317 817 0,'22'-22'47,"23"22"-16,-23 0-31,1 0 0,-1 0 16,1 0-16,67-22 31,-68 22-31,23 0 0,-22 0 16,22 0-16,-23-23 0,1 23 16,-1-22-16,1 22 15,-1 0 1,-22-23-1,23 23 1,-1-22 62,0 22-47,1 0-15,-23-23 0,22 23 31,1-22-16,-23-1 0</inkml:trace>
  <inkml:trace contextRef="#ctx0" brushRef="#br0" timeOffset="4417">1169 4774 0,'22'0'109,"-22"22"-109,0 1 16,0-1-1,0 1-15,23-23 0,-1 22 16,-22 0-16,22 1 15,1 22-15,-23 0 16,22-23-16,1 46 16,-1-46-16,1 23 0,-1 23 15,1-23-15,-1 0 16,1-1-16,22 24 16,45 89-1,-45-112 1,-23 23-16,23-23 15,-23 0-15,1 0 0,22 22 16,-45-22-16,22 0 16,1 0-16,-1 22 15,1-22-15,-1 0 16,-22-22-16,0-1 0,0 1 31,0-46 94,-22 23-125</inkml:trace>
  <inkml:trace contextRef="#ctx0" brushRef="#br0" timeOffset="5320">966 6617 0,'23'0'31,"89"-45"16,-67 22-47,0 1 16,22-1-16,23-22 0,-22 23 16,-1-1-16,68-44 15,-90 45-15,45-23 16,0 22-16,0 1 15,-23-23-15,1 22 0,-1 23 16,1-22-16,-1-1 16,-45 23-16,1 0 15,-23-22-15,22 22 16,1 0 62</inkml:trace>
  <inkml:trace contextRef="#ctx0" brushRef="#br0" timeOffset="6692">562 4953 0,'22'0'62,"1"0"-62,-1 0 16,1-22 0,-1 22-16,23 0 0,0 0 15,-23 0-15,1 0 16,22-23-16,-23 23 16,113-67 15,-112 45-31,-1 22 15,1-23-15,-1 23 16,1-22-16,-23-1 16,22 23-16,1 0 15,-23-22-15,22 22 16,-22-23 0,23 23 15,-1-22 16,0 22-32,-22-23 1,23 23-16,-23-45 62,22 45-62,1 0 32,-1-22-17,1 22 32,-1 0-31,1 0 15,-1 0-15,1 0-1,-1 0 32,1 0-16,-23-23-15,22 23 0,1 0-1,-23-22 17,22 22-32,1-23 46</inkml:trace>
  <inkml:trace contextRef="#ctx0" brushRef="#br0" timeOffset="8331">2720 5718 0,'22'22'110,"0"1"-95,1-1 16,-23 1-31,22-1 0,1 23 16,-23-23 0,22-22-1,-22 23-15,23-23 16,-23 22 0,22 1 15,-22-1 78,23 1 329,-23-1-345,0 1-46,0-1 31</inkml:trace>
  <inkml:trace contextRef="#ctx0" brushRef="#br0" timeOffset="12678">2675 5223 0,'-23'0'31,"46"-22"16,-1-1-31,1 23-16,-1-22 16,23-1-16,-23 1 15,23-1-15,68-22 16,-68 23-16,0 22 15,0 0-15,0-23 16,0 1-16,-23 22 16,1-23-16,21 1 0,-44-1 15,45 23-15,-22-22 16,22 22 0,-23-22-16,1 22 15,44-23-15,-22 1 16,-22 22-16,-1 0 0,23-23 15,-22 1-15,-1 22 16,-22-23 0,23 23-16,-46 0 47,1 0-16,-1 0-31</inkml:trace>
  <inkml:trace contextRef="#ctx0" brushRef="#br0" timeOffset="13602">3079 4706 0,'45'45'78,"-22"-22"-62,-23-1-16,22 1 16,-22-1-16,23 1 15,-1-23-15,1 44 0,-23-21 16,22-1-16,0-22 15,-22 23-15,23-1 16,-1-22 0,1 23-1,-1-1 1,1 1 15,-23-1-15,45 1-16,-45 22 15,22-45-15,1 45 16,-23-23-16,22 1 16,1 22-16,22 0 31,-45-23-31,22 0 16,-22 1-16,23-23 15,-23 45-15,0-23 16,22 23 31</inkml:trace>
  <inkml:trace contextRef="#ctx0" brushRef="#br0" timeOffset="14430">3866 3830 0,'0'22'15,"0"0"1,0 1 0,0-1-1,22 1-15,1-1 16,-23 23-16,22-22 15,1 22-15,-1 0 16,-22-23-16,45 1 16,-22 22-1,22 0 1,0-23 0,-45 23-16,45-45 15,-45 45-15,67 45 31,-67-68-31,22-22 16,1 23-16,-23-1 0,0 1 16,22-23-16</inkml:trace>
  <inkml:trace contextRef="#ctx0" brushRef="#br0" timeOffset="15207">3933 4864 0,'23'-23'16,"-1"1"-1,23-1-15,0 1 16,0-1-16,0-22 0,0 0 15,45 0-15,-45 45 16,0-67-16,0 67 16,0-45-16,-23 22 15,1 23-15,-1 0 16,1 0-16,-23-22 0,22 22 16,-22-23 15,23 23-31,-1 0 31,1 0-15,-1 0-16,1 0 0,-1 0 15,-22-22-15,23 22 16,-1 0-16,-22-23 16,22 23-16,1 0 0</inkml:trace>
  <inkml:trace contextRef="#ctx0" brushRef="#br0" timeOffset="16041">3394 3830 0,'22'0'15,"23"0"-15,0 0 16,-22 0-16,22 0 16,-23-23-16,23 23 15,0-45-15,-22 45 16,44-45-16,-45 45 15,1-22-15,22-23 16,-23 22-16,1 1 0,-1-1 16,1 23-1,-23-22 1,22 22 0,1 0-1,-1 0 1,1 0-16,-1 0 31,1 0 0</inkml:trace>
  <inkml:trace contextRef="#ctx0" brushRef="#br0" timeOffset="17838">4900 4212 0,'22'0'16,"1"0"31,-1 22-32,-22 1-15,23-1 16,-23 1-16,22-1 15,1 1-15,-23 21 16,22-21 0,1 22-16,22-23 15,-45 1-15,22-1 0,1 1 16,22 22-16,-23-23 16,1 1-16,-1-23 15,-22 45-15,45-45 16,-45 22-16,0 1 0,22-23 15,1 45 32,-1-45-47,-22 22 16,0 1 31,0-46 0,0 1-16,0-1-15,0-22-1,0 23-15,0-1 0,0 1 16,0-1-16,0 1 15,0-23-15,23 22 16,-23 1 0,22-1-1,1 23 1,-1 0 0,1 0-16,-1 0 15,-22 23 1,23-23-16,-1 22 0,1-22 15,22 45-15,0-22 16,0-1-16,0 1 16,-23-1-16,23 1 15,-23-1-15,1 1 16,-23-1-16,0 1 16,0-1-1,-23 1 1,1-23-1,-1 22 1,1 1 0,0-23-16,-1 22 15,-44 0 17,44 1-17,1-1-15,-1-22 16,1 0-1,-1 0 1,1 0-16,-1 0 16,1 0-1,-1 0 1,1-22-16,-1 22 31,1-23-15,-1 23-1,23-22-15,-22 22 0,-1-22 32,23-1-17,-22 1 32,22-1 0</inkml:trace>
  <inkml:trace contextRef="#ctx0" brushRef="#br0" timeOffset="21872">5529 3830 0,'23'0'141,"-1"-23"-141,1 1 16,22 22-16,0-23 0,0 1 15,22-1-15,-22 1 16,0-1-16,22 1 16,1-23-16,-46 22 15,23 1-15,0-1 16,-22 23-16,-1-22 0,1-1 15,-1 23 17,1 0 30,-1-22-15</inkml:trace>
  <inkml:trace contextRef="#ctx0" brushRef="#br0" timeOffset="22749">6294 2796 0,'22'0'31,"0"0"-16,1 0 1,-1 0 0,1 0-16,-1 22 15,1 0 1,-1 23-16,1-22 16,-23-1-1,45 1-15,135 134 47,-135-134-47,-1 22 0,1 0 16,0-23-16,-22 23 15,22 0-15,-23 0 16,1-23-16,-1 1 16,-22-1-16,0 1 0,0-1 15,0 1 1,0-1 15,-22-22-15</inkml:trace>
  <inkml:trace contextRef="#ctx0" brushRef="#br0" timeOffset="23640">6631 3740 0,'22'0'16,"1"0"0,-1 0-1,23 0 1,-22 0 0,-1 0-16,0-23 15,23 1-15,-22 22 16,22 0-16,0-23 15,-23-22-15,23 45 0,23-22 16,-23-23 0,22 0-16,90-45 47,-157 67-32,0 1 1,23 22 31,-23-23-32,22 23 32,-22-22 0</inkml:trace>
  <inkml:trace contextRef="#ctx0" brushRef="#br0" timeOffset="24897">5934 2840 0,'22'0'0,"-22"-22"16,23 22-16,22-22 16,-23-1-16,23 23 15,0-22-15,-22-1 16,22 1-16,0-1 16,-23 1-16,23-1 0,-23 1 15,1-23-15,-1 22 16,1 1-16,89-68 47,-89 45-47,-1 45 0,1-23 15,-1 1 1,1 0 0,-1 22 30</inkml:trace>
  <inkml:trace contextRef="#ctx0" brushRef="#br0" timeOffset="26395">7620 3313 0,'22'0'16,"1"-23"31,-1 1-31,1 22-1,-1-23 1,1 23-16,-1 0 15,1-22-15,-1 22 16,0 0-16,1 0 16,44 22-16,-44-22 15,22 23-15,90 22 32,-113-1-32,1-44 0,22 45 15,-45-22-15,0-1 16,0 1-1,-23-23-15,23 22 16,-22 1-16,22-1 0,-45 1 16,45-1-16,-45 1 15,22 22-15,-22-23 16,23 1-16,-1 22 16,-22-23-16,23 23 0,-1-45 15,1 23-15,-1-23 16,23 22-16,-22 0 15,0 1 1,22-1 0,-23 1-16,23-1 62,0-44 1,0-1-48,45 1-15,0-1 16,0 1-16,0 0 16,0-1-16,22 23 15,46-22-15,-46 22 16,23-23-16,-23 23 15,1 0-15,22 0 0,-23-22 16,1 22-16,-1 0 16,-22 0-16,0 0 15,0 0-15,22 0 16,-44 0-16,-1 0 16,1 0-1,-1-23 16,-22 1 1</inkml:trace>
  <inkml:trace contextRef="#ctx0" brushRef="#br0" timeOffset="27053">8676 2458 0,'23'0'63,"-1"0"-47,1 0-16,22 0 15,0-22-15,-1 22 16,1-23-16,0 1 15,0 22-15,0-45 0,-22 45 16,22 0-16,-23-22 16,1-1-16,-1 23 15,1-22 1,-1 22 0,-22-23-16,23 23 15</inkml:trace>
  <inkml:trace contextRef="#ctx0" brushRef="#br0" timeOffset="27781">8721 3245 0,'23'0'0,"-23"-22"16,22 22-16,1-23 15,-1 23-15,23-45 0,-23 23 16,23-1-16,0 1 15,0-23-15,-22 22 16,44 1-16,1-23 16,-46 45-16,46-45 0,111 0 31,-134 22-31,45 1 16,-45 22-16,45-22 15,0-23-15,-23 22 16,-22-22-16,23 0 0,-1 23 15,-44-23-15,-1 45 16,23 0-16,-45-23 16</inkml:trace>
  <inkml:trace contextRef="#ctx0" brushRef="#br0" timeOffset="29195">10272 2054 0,'-22'0'62,"-1"22"-62,1 23 16,22-22-16,-23-23 16,1 22-16,22 1 15,0-1-15,0 1 16,0-1 0,22-22 15,1 23 0,-1-23-15,1 0-16,-1 0 15,1 0 1,-1 0 0,1-23-1,-1 1 1,0 22-16,1-23 15,-1 1 1,1 22-16,22-23 16,-23-22-16,46 23 15,-23-23-15,-23 45 16,23-23-16,-22-22 16,-1 45-16,-22-45 0,23 23 15,-1-46-15,-22 46 16,0 0-16,0-1 15,0 1 1,0-1-16,-45 23 0,23-22 16,-1 22-1,1 0 1,-1 0 0,1 0-16,-1 0 15,1 22-15,-1 1 16,-22-23-1,45 22-15,-22-22 16,22 23-16,-23-23 16,23 22-16,-22 0 15,-1-22-15,23 23 0,-22-1 16,22 1 0,-23-23-1,23 22-15,0 1 16,-22-23-1,0 45 32,22-23-47,-23 1 16,23-1-16,0 1 16,-22-23-1,22 22-15,-23 1 16,1-23 15,-1 22 0,1 1 1</inkml:trace>
  <inkml:trace contextRef="#ctx0" brushRef="#br0" timeOffset="33547">4720 5291 0,'23'0'78,"-23"22"-78,22 1 16,-22-1 0,22 0-16,-22 23 15,0 23-15,0-46 0,0 23 16,0 0-16,-22 0 15,22 0-15,-22 0 16,22 23-16,0 21 16,0 1-16,-45 23 15,45 22-15,-45 0 16,0-1-16,0 1 0,0-22 16,-23 89-16,1-67 15,-1 22-15,1-22 16,0 0-16,-46 45 15,23-45-15,-67-1 16,67-21-16,-45-23 0,0 0 16,23 0-16,-23-1 15,23-21-15,-23-23 16,-23 0-16,24 0 16,21-23-16,-22 1 0,0-23 15,1 0-15,-1 0 16,22 0-16,23 0 15,-539 22 17,539 1-32,0-1 15,-22 23-15,44 0 16,23-22-16,0-1 16,23 1-16,0-23 15,22 22 1,0 0-16,0 1 0,0-1 15,0 1 1,0-1 0,0 1-1,0-1-15,0 1 16,0-1-16,0 1 16,0-1-1,0 1-15,0-1 16,0 1-16,0-1 15,0 1-15,0-1 0,0 23 16,0-22-16,0 22 16,0-1-16,0 1 15,0 0-15,0 0 16,0-22-16,22 22 16,-22 0-16,0-23 0,22 1 15,1-23 1,-1 0 78,1 0-79,-1-23 1,1 1-16,22 22 15,0-23-15,-23 1 16,23 22-16,0 0 16,-22-23-16,89-44 31,-89 67-15,-1 0-16,0 0 15,-22-23-15,23 23 16,-1 0-16,1 0 15,22 0-15,0-22 16,-45-1-16,45 23 16,-45-22-16,22-1 15,1 23 1,-23 23 46</inkml:trace>
  <inkml:trace contextRef="#ctx0" brushRef="#br0" timeOffset="34924">1955 9944 0,'0'-23'47,"0"68"0,0-23-32,0 23-15,0-22 16,0 22-16,0-23 15,0 23-15,0 0 0,0 0 16,0 0-16,23 0 16,-1 0-16,-22 22 15,0-44-15,45 22 16,-22 0-16,-23 22 16,0-44-16,45-1 15,-45 1-15,22 22 0,1-23 16,-23 1-16,0-1 15,0 1 1,0-1 47</inkml:trace>
  <inkml:trace contextRef="#ctx0" brushRef="#br0" timeOffset="35758">1461 11270 0,'90'-68'16,"-68"68"-16,1-22 16,22-1-16,0 23 15,-1-45-15,1 23 16,0 22-16,0-23 15,0 1-15,-22-1 0,44 23 16,-44-45-16,-1 45 16,23 0-16,-22-44 15,22 21-15,0 23 16,-1-22-16,-21-1 16,22 1-16,0-1 15,-23 23-15,23-45 0,-22 23 16,-1-1-16,1 1 15,-1-1-15,1 23 16,-1 0-16,1 0 0,-1 0 16,1 0-16,-1 23 15,1-23 1,-1 0-16,1 0 16,-1-23-1,-22 1 48</inkml:trace>
  <inkml:trace contextRef="#ctx0" brushRef="#br0" timeOffset="36614">1236 10213 0,'0'-22'31,"22"22"-15,1-23-16,-1 23 0,23-45 16,23 23-16,-23-1 15,0 1-15,0-1 16,0 1-16,22-23 16,-22 45-16,-23-22 15,23 22-15,0 0 0,0-23 16,-22 23-16,112-112 31,-113 112-15,1-23-16,-1 1 15,1 22-15,-1-23 0,1 1 16,-1-1 0,1 1-1,-1 22 16</inkml:trace>
  <inkml:trace contextRef="#ctx0" brushRef="#br0" timeOffset="38169">2899 10146 0,'0'22'78,"0"23"-63,0-22-15,0-1 16,0 23-16,0 0 16,0-22-16,0 22 0,0-23 15,0 23-15,23-23 16,-23 23 0,22-22-16,1-1 15,-23 1-15,22-23 16,1 45-16,-1-23 0,1 23 15,-1-22-15,1-1 16,-1 23-16,-22-22 16,23-1-16,-23 23 15,0-22-15,22-23 32,-22-23 46,0 1-63,0-1 1,0 1 0,0-113 30,0 112-46,0 1 16,23-1 0,-23 1-16,22-1 0,1 1 15,21 22 1,-21 0 0,22 0-1,-23 0 1,1 22-16,-1-22 15,1 0-15,-1 23 16,1-1-16,-1 1 16,23-1-16,-22 1 15,-1-1-15,1-22 0,-23 23 16,22-23-16,-22 22 16,23-22-1,-23 23 1,-23-1-16,23 1 15,-22-23-15,-1 22 16,23 1 0,-22-23-16,-1 22 15,1 1-15,-1-1 16,-22-22-16,23 0 16,-23 22-16,22-22 15,1 0-15,-1 23 16,1-23-1,-1 0-15,1 0 16,0 0-16,-23-23 16,22 23-1,1-22-15,-1 22 32,23-22-32,-22 22 15,22-23 16,-23 1 32</inkml:trace>
  <inkml:trace contextRef="#ctx0" brushRef="#br0" timeOffset="38976">3461 9921 0,'23'0'62,"-1"0"-46,1-22-16,-1-1 15,1 23-15,22-22 16,-23-1-16,23 23 16,0-45-16,22 23 15,-22-1-15,0-22 0,0 45 16,23-45-16,-23 0 15,0 0-15,0 45 16,22-45-16,0 0 16,-22 23-16,23-23 0,-23 23 15,22-23-15,-44 22 16,-1-22-16,23 45 16,-22 0-1,-46 0 32,1 23-31</inkml:trace>
  <inkml:trace contextRef="#ctx0" brushRef="#br0" timeOffset="39999">3641 10303 0,'-22'0'16,"22"-22"-1,22 22 48,23-23-63,-22 1 15,22-1-15,22 1 16,0-1-16,1-22 16,-1 0-16,1 0 15,-23 0-15,0 23 16,22-23-16,-45 0 0,23 23 16,0-1-16,-22 1 15,22-1-15,-23 1 16,1 22-16,22 0 15,-45-23-15,22 1 16,1 22-16,-23-23 0,22 23 16,1 0 31,-1 0-16,1-22 16,-1 22-32</inkml:trace>
  <inkml:trace contextRef="#ctx0" brushRef="#br0" timeOffset="41783">4922 8190 0,'23'0'31,"-23"23"-31,22-1 15,-22 1-15,23-1 16,-1 23-16,-22-22 16,23-1-16,-1 23 15,1 0-15,-23-23 16,22 23-16,1-22 16,-1-1-16,1 23 0,-23-22 15,22-1-15,23 23 16,-22-45-1,-1 23-15,23-1 16,0 1-16,-23-1 0,46 23 16,-23-22-16,-23-1 15,46 23-15,-46 0 16,1-45 0,-1 22-16,-22 1 15,23-1-15,-1-22 16,-22 23-1,23-23 1,-23 22 31</inkml:trace>
  <inkml:trace contextRef="#ctx0" brushRef="#br0" timeOffset="42487">5327 9247 0,'45'0'32,"-23"-23"-32,1 23 15,22-22-15,0-1 16,0 1-16,-23-1 0,46 1 16,-46-1-16,1 1 15,22 22-15,-23-45 16,1 45-16,-23-23 15,67-44 1,-45 45 0,1 22-16,-1-23 31,1 23-15,-23-22-1,22 22 16,1 0-31</inkml:trace>
  <inkml:trace contextRef="#ctx0" brushRef="#br0" timeOffset="43660">4832 8235 0,'45'0'16,"-22"-22"-1,-1 22 1,1-23-16,-23 1 31,22 22-15,1 0-1,-1-23 1,1 23 0,-1-22-16,1 22 15,22 0-15,22-45 16,1 45-16,-24-23 16,24 1-16,-23-1 0,0 23 15,0-22-15,-23 22 16,1 0-16,-1 0 15,1 0 1</inkml:trace>
  <inkml:trace contextRef="#ctx0" brushRef="#br0" timeOffset="44909">4338 8460 0,'22'0'47,"1"-23"0,-23 1-31,22 22-16,1-22 31,-1 22-31,-22-23 16,23 23-1,-1-22-15,-22-1 16,23 23-16,-1-22 16,23 22-16,-22-23 15,22 1-15,0-1 16,22 1-16,-22-1 15,22 1-15,-22 22 16,23 0-16,-23-23 0,0 1 16,-23 22-16,1 0 15,22 0 1,-23-23 109</inkml:trace>
  <inkml:trace contextRef="#ctx0" brushRef="#br0" timeOffset="46606">6069 8820 0,'22'-23'47,"-22"1"-32,23 22 1,-23-23-16,22 23 16,-22-22-16,23 22 15,-1 0-15,-22-23 16,23 1-16,-23-1 15,22 23-15,1-22 16,-1-1-16,1 23 0,21-22 16,-21 22-16,-1 0 15,1 0 1,22 22-16,-45 1 16,22 22-16,1 0 15,-1-23-15,1 23 0,-1 0 16,-22 0-16,0 0 15,0-23-15,0 1 16,0-1-16,-22 23 16,-1-22-1,-22 22-15,0-23 16,45 1 0,-22-1-16,-1-22 15,1 23-15,-1-23 16,23 22-16,-22-22 0,22 23 15,0-1-15,-22 1 16,-1-1-16,23 23 16,-22 0-16,22-22 15,0 21-15,-23 1 0,1-45 16,22 23-16,0-1 16,22-22 62,-22-22-63,23 22 1,22-23 0,-23 1-1,23-1-15,-45 1 0,45 0 16,-23 22-16,23-45 15,-22 22-15,-1 1 16,-22-1-16,23 23 16,-23-22-16,0-1 0,22 23 15,-22-22-15,23-1 16,-23 1-16,0-1 31,0 1-31</inkml:trace>
  <inkml:trace contextRef="#ctx0" brushRef="#br0" timeOffset="47722">6451 9471 0,'22'0'32,"1"-22"-17,-1 22 1,1-22 0,-1-1-1,1 1-15,-1 22 16,1-23-16,22 1 0,-23-1 15,1 1 1,-1-1-16,1 23 16,-23-22-16,22-1 15,0 1-15,-22-1 16,23 23-16,-1 0 16,1-22-1,-1 22-15,-22-23 16,23 23-16,-1-22 15,1 22 1,-1 0 0,1 0 77,-23-23-61</inkml:trace>
  <inkml:trace contextRef="#ctx0" brushRef="#br0" timeOffset="48528">6698 8168 0,'23'0'79,"-1"0"-64,-22-23 1,45 23-16,-45-22 15,22-1-15,23 23 0,-22-45 16,22 45-16,-23-45 16,23 23-16,23-23 15,-23 0-15,22 0 16,-22 23-16,23-46 16,-24 46-16,-21-1 0,-1-22 15,1 23-15,-23-1 16,45 23-16,-45-22 15,0-1 17</inkml:trace>
  <inkml:trace contextRef="#ctx0" brushRef="#br0" timeOffset="49313">7575 6459 0,'22'0'15,"1"23"17,-23-1-32,0 1 15,22-1-15,1 1 16,-23-1-16,22 23 0,1-22 15,-23 22-15,45 0 16,-23-23-16,1 23 16,-1 23-16,0-46 15,1 0-15,-1 1 16,23 22-16,-45-23 16,45 1-16,-22 22 0,22 0 15,-23 0-15,1 0 16,22-23-16,-23 1 15,-22-1-15,23 1 16,-23 22-16,22-23 16,1-22-16</inkml:trace>
  <inkml:trace contextRef="#ctx0" brushRef="#br0" timeOffset="50061">7867 7786 0,'22'0'16,"23"0"0,0-23-1,-22 1-15,22-23 16,22 45-16,23-113 31,-67 91-31,44-23 0,-67 22 16,45 1-16,-23-1 15,1 1-15,-1 0 16,1 22 15,-23-23-31,22 23 16,1 0-1,-1 0 1,1-22 0,-23-1 15,0 1 16</inkml:trace>
  <inkml:trace contextRef="#ctx0" brushRef="#br0" timeOffset="50898">7215 6572 0,'45'-23'47,"-22"23"-31,-1-45-16,0 45 15,46-45-15,-23 23 0,0-1 16,0-21-16,0 44 16,0-45-16,0 22 15,0 1-15,0-1 16,0-44-16,-1 22 15,1 0-15,0-23 0,45 46 16,-22-46-16,-23 46 16,0-45-16,-23 67 15,23-23-15,-22 1 16,-23 44 62,0 1-62,-23-23-16,1 22 0,22 0 15,-23-22 1,23 23-16</inkml:trace>
  <inkml:trace contextRef="#ctx0" brushRef="#br0" timeOffset="51708">8789 6819 0,'0'23'62,"0"-1"-46,0 1-16,0-1 16,0 0-16,0 1 15,0-1-15,22 23 16,-22 0-16,23-22 16,-23 22-16,0-23 0,0 1 15,22-23-15,-22 22 31,0 1 1,22-23-17,-22 22 1,0 1 15</inkml:trace>
  <inkml:trace contextRef="#ctx0" brushRef="#br0" timeOffset="58189">5125 11652 0,'0'22'31,"0"1"-31,0-1 15,0 1 1,0-1-16,0 1 16,0-1-16,0 1 15,0-1-15,0 23 0,0-22 16,22 22 0,-22-23-1,23 0 1,-23 1-16,22-1 0</inkml:trace>
  <inkml:trace contextRef="#ctx0" brushRef="#br0" timeOffset="59464">5507 11270 0,'0'22'0,"0"1"16,0-1 0,0 1-1,0-1 1,0 1 0,0 22-16,-23-23 0,23 0 15,0 23-15,0-22 16,-22-23-16,22 22 15,0 1-15,0-1 16,22 1 0,1-1-1,-1-22 1,1 0 0,-1 0-16,68-22 31,-45 22-16,-45-23-15,23 23 16,-1-22 0,1-1-16,-1 1 31,-22-1-31,0 1 16,0-1-1,0 1 1,0 0-1,0-1 1,0 1 0,0 44 46,0 1-46,0-1-1,0 0-15,0 23 16,0-22-16,-22-1 16,22 23-16,0-22 0,-23-1 15,23 23-15,-22-22 16,22 22 0,0-23-1,0 1-15,0-1 0,0 1 16,22-1-1,1-22 1,-23 45-16,0-22 16,22-1-1,-22 0-15,22 1 16,-22-1-16,0 1 16,0-1-1,23 1-15,-23-1 16</inkml:trace>
  <inkml:trace contextRef="#ctx0" brushRef="#br0" timeOffset="59995">6069 11697 0,'0'22'47,"0"1"-16</inkml:trace>
  <inkml:trace contextRef="#ctx0" brushRef="#br0" timeOffset="60804">6518 11337 0,'-22'23'31,"-1"22"-15,23-23-16,-22 1 16,-1 21-16,23 1 0,-22 0 15,-1 0-15,1 0 16,22-22-16,0-1 15,0 1 1,22-23 0,1 0-1,89-23 32,-67 23-47,0 0 16,0-22-16,0-1 0,-22 23 15,22 0-15,-23 0 16,0 0-16,1 0 16,-23-22-16,22 22 15,1-23-15,-23 1 16,0-1 0,0 1-1,0-1 1,0 1-1,0-1 1,-23 23 0,23-44-16,-22 44 15,-23-23 1,23 23 0,-23 0-1,45-22-15,-45 22 0,0 0 16,22 0-16</inkml:trace>
  <inkml:trace contextRef="#ctx0" brushRef="#br0" timeOffset="62713">7035 10955 0,'0'22'31,"0"1"0,0-1-15,0 1-16,0-1 15,0 1 1,23 22 0,-23-23-1,22 23 1,-22-22-1,23-23-15,-1 22 0,-22 1 16</inkml:trace>
  <inkml:trace contextRef="#ctx0" brushRef="#br0" timeOffset="63998">7687 10685 0,'0'23'16,"0"-1"-16,0 23 16,0-22-16,0 22 15,0 0-15,23-23 16,-1 45-16,1-22 0,-1-22 15,1 44-15,-1-67 16,0 23-16,-22 22 16,23-23-1,-46-22 63,23-45-46,-22 0-32,0 23 15,22-1-15,0-44 16,-23 44-16,23-21 16,-22-1-16,22 0 0,0-23 15,0 1-15,-23 22 16,23-23-16,0 1 15,0-1-15,0 24 16,0-24-16,23 23 16,-23 0-16,0 0 0,0 0 15,0 23 1,22 22 31,-22 22-32,23 1-15,-1-23 16,0 45 0,1 45 15,-1-68-31,-22 23 16,0-22-16,23-1 15,-23 0-15,22 1 16,1-1-16,-1 1 0,1-1 15,-1 1 1,1-23 0,-1 45-1,1-23 1,-1 1 0,1-1-16,-1 1 15,1-23-15,-23 22 16,22-22-16,-22 23 15,23-23-15,-1 22 32</inkml:trace>
  <inkml:trace contextRef="#ctx0" brushRef="#br0" timeOffset="64571">7732 10865 0,'23'0'15,"-1"-22"1,1 22-16,-1 0 15,-22-23 1,45 23-16,-23-22 16,1 22-16,-1-23 0,23 23 15,-22-22-15,22-23 16,-23 45 0,23-45-16,-22 0 0,-1 22 15,1 23-15,-1-22 16,1 22-16,-23-45 0,22 45 15,1 0-15</inkml:trace>
  <inkml:trace contextRef="#ctx0" brushRef="#br0" timeOffset="66415">8294 10438 0,'45'0'31,"-23"0"16,-22 22-32,0 1 1,0-1 15,-22-22-15,0 23 15,22-46 32,0 1-32,0-1-31,0 1 15,22 22 1,-22-22 0,22 22-1,1 0 17,-23 22 46,0 0-47,0 1-31,0-1 31,-23-22-15,1 23-1,0-23 1,22-23 47,0 1-48,0-1-15,0 1 16,0 0-1,0-1 1,22 1-16,0-1 0,23-44 16,0-1-16,0 23 15,0 0-15,0 0 16,-22 23-16,44-23 16,-44 45-1,-1 0-15,1 0 0,-1 0 31,-22 22 1,0 1-1,0-1-31,0 1 31,0-1-15,-22 1-1,-1-23-15,23 22 16,-22 1 0,-1 22 15,1-45 0,22-23 16,0 1-31,0-1-16,0 1 0,22-1 15,1-22-15,-1 23 16,1-46-16,22 24 16,-23-1-16,1 0 15,21 22-15,-21 1 0,-1-1 16,1 1-16,-1 22 15,1 0 1,-1 0 0,1 67 31,-23-44-47,0-1 15,45-22-15,-45 23 16,22-23-16,-22 22 15,45-22-15,-45 23 0,0-1 16,23-22-16,-23 22 16,0 1-16,0-1 15,0 1 32,0-1 16</inkml:trace>
  <inkml:trace contextRef="#ctx0" brushRef="#br0" timeOffset="67767">9373 9449 0,'0'22'31,"0"1"-15,0 22-1,0-23-15,45 23 16,-23 0-16,1 45 16,-1-45-16,1 0 0,22 0 15,-23 0-15,23 22 16,-22-44-16,22 22 16,-45 0-16,22-23 15,1 1-15,-1 22 31,-22-23-15,-22-22 31,-1 0-31,1 0-16,-1 0 15,-22-22 1,23 22-1,-1-45 1,1 22-16,-1 1 0,1-1 16,-1 23-16,1-45 15,-1 0-15,1 1 16,22-1-16,-45-23 16,22 1-16,1 22 15,-23-23-15,45 23 0,-22 0 16,-1-89-1,1 66 1,22 23-16,22 23 16,1 22-1,-23-45-15,22 45 0,1-23 16,-1 1-16,0-1 16,1 23-16,-23-22 15,22-1 1,1 1-16,-1 22 15,1 0 1,-1 0 31,-22 22-31,23-22-1,-1 23-15,1-1 16,22 23-1,-23 45 17,-22-67-17,0-1-15,0 1 16,0-1 0,0 1-16,-22 21 15,-1-21-15,1-1 0,-1 1 16,1-1-16,-1 1 15,1 22-15,22-23 16,-45 23-16,45 0 16,-23-45-1,23 23-15,-22-23 32,-1 22-32,1-22 125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09:32.588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23 301 0,'0'-22'16,"-23"22"-1,23 22 126,23 23-125,-23-23-1,22 1 1,1 44 0,-23 1-16,22-23 15,1 0 1,-1 0-1,-22-23 1,0 1 0,0-1-1,0 23 1,0 45 46,0-68-46,0 1-16,0 22 16,0 0-1,0-23-15,0 1 16,0-1 0,0-44 46,0-23-46</inkml:trace>
  <inkml:trace contextRef="#ctx0" brushRef="#br0" timeOffset="2303">45 368 0,'0'-22'125,"0"-23"-110,23 0 1,22 0 0,0 0-1,0-22 1,22 44-1,45-44 17,-44 67-32,-1 0 47,-44 22-47,-1 1 15,1-1 1,-23 1-1,22-1 1,-22 1 15,0-1-15,-22 1 15,-1-1-15,1 23-1,-1-22 1,-67 66 15,0-21-15,-22-1 31,90-44-47,-1-1 15,1-22 1,-1 0 15,1 0 1,-1 0 14,46 23 220,-1-23-266,23 22 16,-22-22-1,22 23 1,44 22 46,-44-23-46,-22-22 0,22 45-1,0-22-15,22 22 16,1-23 0,-23 45-1,45-44 1,-45 22-1,-23-23 1,23 1 0,-23-23-1,1 22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09:36.855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719 0 0,'0'22'94,"-22"1"-79,-23 22 17,0 44-32,0-21 15,-22 22 1,-1 0-1,23 0 1,0-23 0,0-22-1,45 22 1,-45 1 0,23-23-1,-1 22 16,23-44-31,-22-1 16,22 1 0,-23-23-1,23 22 17,-22-22-1,22 23 0</inkml:trace>
  <inkml:trace contextRef="#ctx0" brushRef="#br0" timeOffset="1424">0 67 0,'0'23'94,"0"-1"-79,23 1 1,-1-1 15,1 23-31,44 22 47,-45-44-47,1-1 16,-1 1-1,1-23 1,-1 22-16,1-22 15,-23 23 1,22-23 0,-22 22-1,0 1 1,23-23 0,-23 22-1,22-22 1,1 23 78,-23-1-1,0 1-61,0-1 14,0 1 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07-12T03:09:40.043"/>
    </inkml:context>
    <inkml:brush xml:id="br0">
      <inkml:brushProperty name="width" value="0.07938" units="cm"/>
      <inkml:brushProperty name="height" value="0.07938" units="cm"/>
      <inkml:brushProperty name="color" value="#FF0000"/>
      <inkml:brushProperty name="fitToCurve" value="1"/>
    </inkml:brush>
  </inkml:definitions>
  <inkml:trace contextRef="#ctx0" brushRef="#br0">23 157 0,'0'-22'79,"0"44"-17,0 23-46,0 0-16,0 0 15,0 22 1,0 1 0,0-1-1,0-22 1,0 23-1,0-23 1,0 22 0,0 180 46,0-157-62,0-45 16,0 0-1,0 0-15,0 0 16,0-22 15,0-1-15</inkml:trace>
  <inkml:trace contextRef="#ctx0" brushRef="#br0" timeOffset="3328">0 359 0,'0'-22'47,"0"0"-32,23-1-15,-23-22 16,45 0 0,-23 0-1,23 23 1,0-23 0,-23 22-1,46-22 1,22 23 15,67 22 16,-134 0-47,22 0 16,-23 0-1,0 0 1,-22 22-1,23 1 17,-23-1-1,-23 1-15,23-1-1,-22 1 1,0-1-1,-23 23 1,-68 90 31,46-90-47,-23 0 16,45 22-16,22-22 15,-44 0 1,44 0-1,1-45 1,22 23 0,-22-1-1,22 1 1,-23-23 0,1 0 15,22 22-16,0 1 64,45-23 108,-1-23-156,46-22-31,293 113 78,-339-23-62,1-23-16,0 23 16,-22-23-1,-23 23 1,22 0 0,-22 0-1,0 0 1,0-22-1,-22 22 1,22-23 0,-45 23 15,22 0 0,-22-22 16,23-23-47,22 22 16,-45-22-16,45 23 15,-22-23 1,-1 0 0,-22 0-1,0 0 16,23 0 1,-1 0-17,1 0 1,-23 0 93,45-23-93,-23 23 15,1 0 0,-1-22 63,1 22-47,-1 0 62,1-23-62,-1 23 110,23-22 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1E7CF-4B57-4906-8DEB-81E8CAA3F382}" type="datetimeFigureOut">
              <a:rPr lang="th-TH" smtClean="0"/>
              <a:t>12/07/63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9E6D-F574-41B6-997D-3895FE49BC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45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656-D80E-4623-8E90-78C09952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06FE-1EC3-495D-A783-846E01B9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5736-C20D-4910-B976-DBDEA03B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424-BB70-4314-9AD3-C2ABCB7AC6AC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6C3-5E83-446F-9021-98B3469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4EB3-0D38-4F52-9C11-878E3831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8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7E84-D6A5-47E4-A6A6-7F7156EA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90FA-8B32-450E-84B8-B32B637B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2B40-7BFE-4A31-97FA-C3D9399A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E48F-83C8-48C1-A8CA-A901FE426DC3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FF62-3CCA-45E0-9697-82B5BDFF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9D51-1B8E-4DDD-BECF-E06B8FE0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87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6767-65BA-4F22-81AE-15391D53A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7645-F80F-485E-9DA0-8C54E0A9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29AD-00D5-4CEF-84DB-C41ECE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2662-657F-4195-916B-AC892D56C1EE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1103-71D7-42D3-BCC2-23F9F7B5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C2A-97DE-458F-A18B-B3B5742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0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3EE2-5D7B-40EB-B92B-537981F2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223D-9308-4402-90E6-A2A4D24C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B8C6-0216-49A3-8FAB-32C0CC6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272C-A052-428C-B06A-71C3DD4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578E-6234-4B25-A92D-13F77D8C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33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BBD3-87A3-4EEE-B985-9E0A9F4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7830-5863-4F52-8417-DCB86CCF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FBAF-9288-445F-9727-DC8575AC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7A17-E588-4C8B-A450-E0E7AC7324A3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052A-C8DF-40E9-8C8A-A50A0243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BD4B-33AB-4968-B565-F2709575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6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BF06-4C95-4847-96BB-102249C4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46E1-9F67-4652-8A06-4B1B7294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A110-4DEE-4033-9CAE-953FA962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2773-7125-468A-B716-5139EB8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8C2-3D5B-4B22-AAC3-274472C92C45}" type="datetime1">
              <a:rPr lang="en-US" smtClean="0"/>
              <a:t>7/12/2020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ACC7C-9F4D-4EDE-9925-EB4293F1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A769-9F20-4B71-BA85-26A2836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50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381-C01B-4D15-BC66-D5F53E4E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B45F-EB3B-4483-8A16-C1D80D6E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0ADF-B904-45A9-A465-D00BE553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038A-0C31-41F9-A3CA-DF3A24FB1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9E984-3BBD-426D-8588-6F04F7E4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426FE-77E1-49F3-A870-B8BB8766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D9E-5898-46F0-B775-21FBD5FFF342}" type="datetime1">
              <a:rPr lang="en-US" smtClean="0"/>
              <a:t>7/12/2020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3B87A-E929-4027-BE72-9EF4EA85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07680-2B79-44BB-B98F-606F5880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8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0EED-93CC-467E-9A84-1B75D82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5B07-EAF5-4CA3-B8FA-3670A2DA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04B2-9C64-496A-9566-30AEAA199BC4}" type="datetime1">
              <a:rPr lang="en-US" smtClean="0"/>
              <a:t>7/12/2020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5A2FB-CDE0-4B80-A806-E2472920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D1484-2E7C-4788-9726-B310412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9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04D15-35F4-49F7-ADCF-D202ABE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0AAD-865E-4610-A409-37722F390FFE}" type="datetime1">
              <a:rPr lang="en-US" smtClean="0"/>
              <a:t>7/12/2020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FA750-3FAA-4B0B-89D0-60AD03AE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C39B-978A-4B02-BCB4-7F713CED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527-4047-4895-80FE-83A6C4BC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D87B-AB5A-4A7E-A966-6DCD478A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0AD9-AEC6-491E-8E7E-05893FF3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61B-DB3D-4191-BD48-C74E5A57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29B-A3CB-4A35-8C58-35FD04A23ED8}" type="datetime1">
              <a:rPr lang="en-US" smtClean="0"/>
              <a:t>7/12/2020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3937-B9CF-4A6C-A2DC-68DF8613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91A2-D622-4D26-B927-80232BE9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380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E2A-5B86-4656-8DA0-C029408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AF872-2EE5-4E3A-8B48-5913E6E7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67087-1766-4BD4-B5AC-40B99C24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80E2-0262-4341-BF8A-B1312F77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5CD-2814-4BDA-8F7F-6D4E260B95E5}" type="datetime1">
              <a:rPr lang="en-US" smtClean="0"/>
              <a:t>7/12/2020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ECAB-95ED-4763-8963-C2455D0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2873-87DA-44D3-9FBF-3ADCC304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7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5F596-B1EA-413B-B76F-446AD02C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2040-17A5-4CF5-9A20-3D63C561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0509-248D-4ED1-8545-2722FCB9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330C-29B0-4A80-9163-B423C6D9700A}" type="datetime1">
              <a:rPr lang="en-US" smtClean="0"/>
              <a:t>7/12/2020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1704F-285D-49A0-97E8-83279690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B4E5-87AB-499B-B617-A0768401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9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.xml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9" Type="http://schemas.openxmlformats.org/officeDocument/2006/relationships/customXml" Target="../ink/ink56.xml"/><Relationship Id="rId3" Type="http://schemas.openxmlformats.org/officeDocument/2006/relationships/customXml" Target="../ink/ink38.xml"/><Relationship Id="rId21" Type="http://schemas.openxmlformats.org/officeDocument/2006/relationships/customXml" Target="../ink/ink47.xml"/><Relationship Id="rId34" Type="http://schemas.openxmlformats.org/officeDocument/2006/relationships/image" Target="../media/image43.emf"/><Relationship Id="rId42" Type="http://schemas.openxmlformats.org/officeDocument/2006/relationships/image" Target="../media/image47.emf"/><Relationship Id="rId47" Type="http://schemas.openxmlformats.org/officeDocument/2006/relationships/customXml" Target="../ink/ink60.xml"/><Relationship Id="rId50" Type="http://schemas.openxmlformats.org/officeDocument/2006/relationships/image" Target="../media/image52.emf"/><Relationship Id="rId7" Type="http://schemas.openxmlformats.org/officeDocument/2006/relationships/customXml" Target="../ink/ink40.xml"/><Relationship Id="rId12" Type="http://schemas.openxmlformats.org/officeDocument/2006/relationships/image" Target="../media/image31.emf"/><Relationship Id="rId17" Type="http://schemas.openxmlformats.org/officeDocument/2006/relationships/customXml" Target="../ink/ink45.xml"/><Relationship Id="rId25" Type="http://schemas.openxmlformats.org/officeDocument/2006/relationships/customXml" Target="../ink/ink49.xml"/><Relationship Id="rId33" Type="http://schemas.openxmlformats.org/officeDocument/2006/relationships/customXml" Target="../ink/ink53.xml"/><Relationship Id="rId38" Type="http://schemas.openxmlformats.org/officeDocument/2006/relationships/image" Target="../media/image45.emf"/><Relationship Id="rId46" Type="http://schemas.openxmlformats.org/officeDocument/2006/relationships/image" Target="../media/image49.emf"/><Relationship Id="rId2" Type="http://schemas.openxmlformats.org/officeDocument/2006/relationships/image" Target="../media/image2.png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29" Type="http://schemas.openxmlformats.org/officeDocument/2006/relationships/customXml" Target="../ink/ink51.xml"/><Relationship Id="rId41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customXml" Target="../ink/ink42.xml"/><Relationship Id="rId24" Type="http://schemas.openxmlformats.org/officeDocument/2006/relationships/image" Target="../media/image37.emf"/><Relationship Id="rId32" Type="http://schemas.openxmlformats.org/officeDocument/2006/relationships/image" Target="../media/image42.emf"/><Relationship Id="rId37" Type="http://schemas.openxmlformats.org/officeDocument/2006/relationships/customXml" Target="../ink/ink55.xml"/><Relationship Id="rId40" Type="http://schemas.openxmlformats.org/officeDocument/2006/relationships/image" Target="../media/image46.emf"/><Relationship Id="rId45" Type="http://schemas.openxmlformats.org/officeDocument/2006/relationships/customXml" Target="../ink/ink59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48.xml"/><Relationship Id="rId28" Type="http://schemas.openxmlformats.org/officeDocument/2006/relationships/image" Target="../media/image39.emf"/><Relationship Id="rId36" Type="http://schemas.openxmlformats.org/officeDocument/2006/relationships/image" Target="../media/image44.emf"/><Relationship Id="rId49" Type="http://schemas.openxmlformats.org/officeDocument/2006/relationships/customXml" Target="../ink/ink61.xml"/><Relationship Id="rId10" Type="http://schemas.openxmlformats.org/officeDocument/2006/relationships/image" Target="../media/image29.emf"/><Relationship Id="rId19" Type="http://schemas.openxmlformats.org/officeDocument/2006/relationships/customXml" Target="../ink/ink46.xml"/><Relationship Id="rId31" Type="http://schemas.openxmlformats.org/officeDocument/2006/relationships/customXml" Target="../ink/ink52.xml"/><Relationship Id="rId44" Type="http://schemas.openxmlformats.org/officeDocument/2006/relationships/image" Target="../media/image48.emf"/><Relationship Id="rId52" Type="http://schemas.openxmlformats.org/officeDocument/2006/relationships/image" Target="../media/image53.emf"/><Relationship Id="rId4" Type="http://schemas.openxmlformats.org/officeDocument/2006/relationships/image" Target="../media/image26.emf"/><Relationship Id="rId9" Type="http://schemas.openxmlformats.org/officeDocument/2006/relationships/customXml" Target="../ink/ink41.xml"/><Relationship Id="rId14" Type="http://schemas.openxmlformats.org/officeDocument/2006/relationships/image" Target="../media/image32.emf"/><Relationship Id="rId22" Type="http://schemas.openxmlformats.org/officeDocument/2006/relationships/image" Target="../media/image36.emf"/><Relationship Id="rId27" Type="http://schemas.openxmlformats.org/officeDocument/2006/relationships/customXml" Target="../ink/ink50.xml"/><Relationship Id="rId30" Type="http://schemas.openxmlformats.org/officeDocument/2006/relationships/image" Target="../media/image41.emf"/><Relationship Id="rId35" Type="http://schemas.openxmlformats.org/officeDocument/2006/relationships/customXml" Target="../ink/ink54.xml"/><Relationship Id="rId43" Type="http://schemas.openxmlformats.org/officeDocument/2006/relationships/customXml" Target="../ink/ink58.xml"/><Relationship Id="rId48" Type="http://schemas.openxmlformats.org/officeDocument/2006/relationships/image" Target="../media/image51.emf"/><Relationship Id="rId8" Type="http://schemas.openxmlformats.org/officeDocument/2006/relationships/image" Target="../media/image28.emf"/><Relationship Id="rId51" Type="http://schemas.openxmlformats.org/officeDocument/2006/relationships/customXml" Target="../ink/ink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5" Type="http://schemas.openxmlformats.org/officeDocument/2006/relationships/customXml" Target="../ink/ink64.xml"/><Relationship Id="rId4" Type="http://schemas.openxmlformats.org/officeDocument/2006/relationships/image" Target="../media/image5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5" Type="http://schemas.openxmlformats.org/officeDocument/2006/relationships/image" Target="../media/image57.emf"/><Relationship Id="rId4" Type="http://schemas.openxmlformats.org/officeDocument/2006/relationships/customXml" Target="../ink/ink6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8.png"/><Relationship Id="rId7" Type="http://schemas.openxmlformats.org/officeDocument/2006/relationships/image" Target="../media/image6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68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70.png"/><Relationship Id="rId7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12" Type="http://schemas.openxmlformats.org/officeDocument/2006/relationships/customXml" Target="../ink/ink8.xml"/><Relationship Id="rId17" Type="http://schemas.openxmlformats.org/officeDocument/2006/relationships/image" Target="../media/image10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7.emf"/><Relationship Id="rId5" Type="http://schemas.openxmlformats.org/officeDocument/2006/relationships/image" Target="../media/image4.emf"/><Relationship Id="rId15" Type="http://schemas.openxmlformats.org/officeDocument/2006/relationships/image" Target="../media/image9.emf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emf"/><Relationship Id="rId1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emf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80.emf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9" Type="http://schemas.openxmlformats.org/officeDocument/2006/relationships/image" Target="../media/image21.emf"/><Relationship Id="rId3" Type="http://schemas.openxmlformats.org/officeDocument/2006/relationships/image" Target="../media/image30.emf"/><Relationship Id="rId21" Type="http://schemas.openxmlformats.org/officeDocument/2006/relationships/image" Target="../media/image120.emf"/><Relationship Id="rId34" Type="http://schemas.openxmlformats.org/officeDocument/2006/relationships/customXml" Target="../ink/ink32.xml"/><Relationship Id="rId7" Type="http://schemas.openxmlformats.org/officeDocument/2006/relationships/image" Target="../media/image50.emf"/><Relationship Id="rId12" Type="http://schemas.openxmlformats.org/officeDocument/2006/relationships/customXml" Target="../ink/ink21.xml"/><Relationship Id="rId17" Type="http://schemas.openxmlformats.org/officeDocument/2006/relationships/image" Target="../media/image100.emf"/><Relationship Id="rId25" Type="http://schemas.openxmlformats.org/officeDocument/2006/relationships/image" Target="../media/image14.emf"/><Relationship Id="rId33" Type="http://schemas.openxmlformats.org/officeDocument/2006/relationships/image" Target="../media/image18.emf"/><Relationship Id="rId38" Type="http://schemas.openxmlformats.org/officeDocument/2006/relationships/customXml" Target="../ink/ink34.xml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70.emf"/><Relationship Id="rId24" Type="http://schemas.openxmlformats.org/officeDocument/2006/relationships/customXml" Target="../ink/ink27.xml"/><Relationship Id="rId32" Type="http://schemas.openxmlformats.org/officeDocument/2006/relationships/customXml" Target="../ink/ink31.xml"/><Relationship Id="rId37" Type="http://schemas.openxmlformats.org/officeDocument/2006/relationships/image" Target="../media/image20.emf"/><Relationship Id="rId5" Type="http://schemas.openxmlformats.org/officeDocument/2006/relationships/image" Target="../media/image40.emf"/><Relationship Id="rId15" Type="http://schemas.openxmlformats.org/officeDocument/2006/relationships/image" Target="../media/image90.emf"/><Relationship Id="rId23" Type="http://schemas.openxmlformats.org/officeDocument/2006/relationships/image" Target="../media/image130.emf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20.xml"/><Relationship Id="rId19" Type="http://schemas.openxmlformats.org/officeDocument/2006/relationships/image" Target="../media/image111.emf"/><Relationship Id="rId31" Type="http://schemas.openxmlformats.org/officeDocument/2006/relationships/image" Target="../media/image17.emf"/><Relationship Id="rId4" Type="http://schemas.openxmlformats.org/officeDocument/2006/relationships/customXml" Target="../ink/ink17.xml"/><Relationship Id="rId9" Type="http://schemas.openxmlformats.org/officeDocument/2006/relationships/image" Target="../media/image60.emf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15.emf"/><Relationship Id="rId30" Type="http://schemas.openxmlformats.org/officeDocument/2006/relationships/customXml" Target="../ink/ink30.xml"/><Relationship Id="rId35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7/12/2020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66489" y="42081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1" y="2007535"/>
            <a:ext cx="86483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Lecture-8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Three-phase Unbalanced System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4BE972E7-6690-419D-B0CA-94526B840A20}"/>
                  </a:ext>
                </a:extLst>
              </p14:cNvPr>
              <p14:cNvContentPartPr/>
              <p14:nvPr/>
            </p14:nvContentPartPr>
            <p14:xfrm>
              <a:off x="3239170" y="6396828"/>
              <a:ext cx="449640" cy="741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4BE972E7-6690-419D-B0CA-94526B840A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4770" y="6382428"/>
                <a:ext cx="47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285CF55-71DC-4E9E-AB51-5C750EF2C0F3}"/>
                  </a:ext>
                </a:extLst>
              </p14:cNvPr>
              <p14:cNvContentPartPr/>
              <p14:nvPr/>
            </p14:nvContentPartPr>
            <p14:xfrm>
              <a:off x="371886" y="-124365"/>
              <a:ext cx="12298320" cy="6432633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285CF55-71DC-4E9E-AB51-5C750EF2C0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486" y="-138765"/>
                <a:ext cx="12326400" cy="64607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26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9C387-3B1A-4E59-80C3-B1E94AEC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1" y="532708"/>
            <a:ext cx="6619875" cy="3562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D2C7C8-F22C-4290-B7F0-46271B950E3A}"/>
              </a:ext>
            </a:extLst>
          </p:cNvPr>
          <p:cNvSpPr/>
          <p:nvPr/>
        </p:nvSpPr>
        <p:spPr>
          <a:xfrm>
            <a:off x="280523" y="179420"/>
            <a:ext cx="11428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UNBALANCED Y-Y CONNECTION</a:t>
            </a:r>
            <a:endParaRPr lang="th-TH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0A63FA0-8679-4DC3-95BB-3107D0721F06}"/>
                  </a:ext>
                </a:extLst>
              </p14:cNvPr>
              <p14:cNvContentPartPr/>
              <p14:nvPr/>
            </p14:nvContentPartPr>
            <p14:xfrm>
              <a:off x="7291051" y="112795"/>
              <a:ext cx="5227701" cy="5543748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0A63FA0-8679-4DC3-95BB-3107D0721F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6651" y="98395"/>
                <a:ext cx="5255782" cy="55718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981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DBA4F8-5CCC-47EB-836E-64BA86CC1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7" y="128106"/>
            <a:ext cx="6619875" cy="3562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3E245B-3F90-4536-88DB-3D5E1A237842}"/>
                  </a:ext>
                </a:extLst>
              </p14:cNvPr>
              <p14:cNvContentPartPr/>
              <p14:nvPr/>
            </p14:nvContentPartPr>
            <p14:xfrm>
              <a:off x="5429851" y="2103235"/>
              <a:ext cx="202680" cy="154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3E245B-3F90-4536-88DB-3D5E1A2378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5451" y="2088835"/>
                <a:ext cx="2307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480D54E-E97E-4247-8F37-7430C9FD81AE}"/>
                  </a:ext>
                </a:extLst>
              </p14:cNvPr>
              <p14:cNvContentPartPr/>
              <p14:nvPr/>
            </p14:nvContentPartPr>
            <p14:xfrm>
              <a:off x="7832131" y="364075"/>
              <a:ext cx="487800" cy="712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480D54E-E97E-4247-8F37-7430C9FD81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17731" y="349675"/>
                <a:ext cx="51588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45CC477-0075-44D2-8D9D-7131F8707A7A}"/>
                  </a:ext>
                </a:extLst>
              </p14:cNvPr>
              <p14:cNvContentPartPr/>
              <p14:nvPr/>
            </p14:nvContentPartPr>
            <p14:xfrm>
              <a:off x="8512891" y="283075"/>
              <a:ext cx="1232280" cy="48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5CC477-0075-44D2-8D9D-7131F8707A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8491" y="268675"/>
                <a:ext cx="12603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C3E7074-820E-47B4-9C19-FD47B45BA6CD}"/>
                  </a:ext>
                </a:extLst>
              </p14:cNvPr>
              <p14:cNvContentPartPr/>
              <p14:nvPr/>
            </p14:nvContentPartPr>
            <p14:xfrm>
              <a:off x="9208771" y="1254355"/>
              <a:ext cx="388800" cy="113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C3E7074-820E-47B4-9C19-FD47B45BA6C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94371" y="1239955"/>
                <a:ext cx="4168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DDF5F5B-09F6-4131-97C3-BBFFB337EE1E}"/>
                  </a:ext>
                </a:extLst>
              </p14:cNvPr>
              <p14:cNvContentPartPr/>
              <p14:nvPr/>
            </p14:nvContentPartPr>
            <p14:xfrm>
              <a:off x="9953251" y="112795"/>
              <a:ext cx="2023200" cy="519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DDF5F5B-09F6-4131-97C3-BBFFB337EE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38851" y="98395"/>
                <a:ext cx="205128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E0ECD5-E0A8-4E6B-AC6D-08579E802797}"/>
                  </a:ext>
                </a:extLst>
              </p14:cNvPr>
              <p14:cNvContentPartPr/>
              <p14:nvPr/>
            </p14:nvContentPartPr>
            <p14:xfrm>
              <a:off x="9241171" y="1496995"/>
              <a:ext cx="477720" cy="89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E0ECD5-E0A8-4E6B-AC6D-08579E8027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26771" y="1482595"/>
                <a:ext cx="505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910DC96-6358-4F79-B3CA-06CD733E865F}"/>
                  </a:ext>
                </a:extLst>
              </p14:cNvPr>
              <p14:cNvContentPartPr/>
              <p14:nvPr/>
            </p14:nvContentPartPr>
            <p14:xfrm>
              <a:off x="9935251" y="1140235"/>
              <a:ext cx="237240" cy="2055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910DC96-6358-4F79-B3CA-06CD733E86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920851" y="1125835"/>
                <a:ext cx="2653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954B64-8BD9-44C4-8008-FC591F492D0A}"/>
                  </a:ext>
                </a:extLst>
              </p14:cNvPr>
              <p14:cNvContentPartPr/>
              <p14:nvPr/>
            </p14:nvContentPartPr>
            <p14:xfrm>
              <a:off x="9079171" y="1715515"/>
              <a:ext cx="1675440" cy="566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954B64-8BD9-44C4-8008-FC591F492D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64771" y="1701115"/>
                <a:ext cx="170352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0EFB63E-B605-4955-A8E3-A9D425E910A6}"/>
                  </a:ext>
                </a:extLst>
              </p14:cNvPr>
              <p14:cNvContentPartPr/>
              <p14:nvPr/>
            </p14:nvContentPartPr>
            <p14:xfrm>
              <a:off x="331891" y="3696955"/>
              <a:ext cx="1764360" cy="771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0EFB63E-B605-4955-A8E3-A9D425E910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7491" y="3682555"/>
                <a:ext cx="179244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B4E4EF0-2931-4F9A-9EBA-49A10264B0A6}"/>
                  </a:ext>
                </a:extLst>
              </p14:cNvPr>
              <p14:cNvContentPartPr/>
              <p14:nvPr/>
            </p14:nvContentPartPr>
            <p14:xfrm>
              <a:off x="2500531" y="4337395"/>
              <a:ext cx="658800" cy="243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B4E4EF0-2931-4F9A-9EBA-49A10264B0A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86131" y="4322995"/>
                <a:ext cx="686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E921A0C-7D4C-4949-A8FF-8E719441C374}"/>
                  </a:ext>
                </a:extLst>
              </p14:cNvPr>
              <p14:cNvContentPartPr/>
              <p14:nvPr/>
            </p14:nvContentPartPr>
            <p14:xfrm>
              <a:off x="2743171" y="972835"/>
              <a:ext cx="2978280" cy="961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E921A0C-7D4C-4949-A8FF-8E719441C3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28771" y="958435"/>
                <a:ext cx="3006360" cy="9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87186DC-2148-4E29-8DE0-38CF14240D21}"/>
                  </a:ext>
                </a:extLst>
              </p14:cNvPr>
              <p14:cNvContentPartPr/>
              <p14:nvPr/>
            </p14:nvContentPartPr>
            <p14:xfrm>
              <a:off x="11207491" y="2524795"/>
              <a:ext cx="704520" cy="3672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87186DC-2148-4E29-8DE0-38CF14240D2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193091" y="2510395"/>
                <a:ext cx="7326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A13E572-3D8B-471D-808B-51C771C94ACA}"/>
                  </a:ext>
                </a:extLst>
              </p14:cNvPr>
              <p14:cNvContentPartPr/>
              <p14:nvPr/>
            </p14:nvContentPartPr>
            <p14:xfrm>
              <a:off x="11798251" y="2192875"/>
              <a:ext cx="283680" cy="1623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A13E572-3D8B-471D-808B-51C771C94AC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783851" y="2178475"/>
                <a:ext cx="3117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A3855E2-7D21-4318-ABD2-285C8EEA754B}"/>
                  </a:ext>
                </a:extLst>
              </p14:cNvPr>
              <p14:cNvContentPartPr/>
              <p14:nvPr/>
            </p14:nvContentPartPr>
            <p14:xfrm>
              <a:off x="11199211" y="3350275"/>
              <a:ext cx="278280" cy="2048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A3855E2-7D21-4318-ABD2-285C8EEA754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184811" y="3335875"/>
                <a:ext cx="306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B8DEDE5-F708-40B6-8BA9-AD2016A0196D}"/>
                  </a:ext>
                </a:extLst>
              </p14:cNvPr>
              <p14:cNvContentPartPr/>
              <p14:nvPr/>
            </p14:nvContentPartPr>
            <p14:xfrm>
              <a:off x="437011" y="4982875"/>
              <a:ext cx="851760" cy="317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B8DEDE5-F708-40B6-8BA9-AD2016A0196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22611" y="4968475"/>
                <a:ext cx="8798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DD5C3AC-60AC-406A-9FEB-5861463BEDDC}"/>
                  </a:ext>
                </a:extLst>
              </p14:cNvPr>
              <p14:cNvContentPartPr/>
              <p14:nvPr/>
            </p14:nvContentPartPr>
            <p14:xfrm>
              <a:off x="1586131" y="4774435"/>
              <a:ext cx="688680" cy="4309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DD5C3AC-60AC-406A-9FEB-5861463BEDD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71731" y="4760035"/>
                <a:ext cx="71676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73DAEF9-B0E7-46A4-AA21-92AC24B9BA07}"/>
                  </a:ext>
                </a:extLst>
              </p14:cNvPr>
              <p14:cNvContentPartPr/>
              <p14:nvPr/>
            </p14:nvContentPartPr>
            <p14:xfrm>
              <a:off x="2589451" y="5024995"/>
              <a:ext cx="395640" cy="41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73DAEF9-B0E7-46A4-AA21-92AC24B9BA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75051" y="5010595"/>
                <a:ext cx="4237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5ECE2E0-F485-437F-8CE7-AEFA68813107}"/>
                  </a:ext>
                </a:extLst>
              </p14:cNvPr>
              <p14:cNvContentPartPr/>
              <p14:nvPr/>
            </p14:nvContentPartPr>
            <p14:xfrm>
              <a:off x="3350131" y="2597515"/>
              <a:ext cx="7623720" cy="29296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5ECE2E0-F485-437F-8CE7-AEFA6881310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335731" y="2583115"/>
                <a:ext cx="7651800" cy="29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CA3EECB-0773-4558-8B16-B7D61957B67F}"/>
                  </a:ext>
                </a:extLst>
              </p14:cNvPr>
              <p14:cNvContentPartPr/>
              <p14:nvPr/>
            </p14:nvContentPartPr>
            <p14:xfrm>
              <a:off x="10244491" y="2993875"/>
              <a:ext cx="226800" cy="2674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CA3EECB-0773-4558-8B16-B7D61957B67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230091" y="2979475"/>
                <a:ext cx="2548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C20ECB4-774B-4312-8648-FC91AA5296C7}"/>
                  </a:ext>
                </a:extLst>
              </p14:cNvPr>
              <p14:cNvContentPartPr/>
              <p14:nvPr/>
            </p14:nvContentPartPr>
            <p14:xfrm>
              <a:off x="291211" y="5543395"/>
              <a:ext cx="1246680" cy="60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C20ECB4-774B-4312-8648-FC91AA5296C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6811" y="5528995"/>
                <a:ext cx="1274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1CB8498-3E43-4B9F-B7ED-1CEE1EFEFB37}"/>
                  </a:ext>
                </a:extLst>
              </p14:cNvPr>
              <p14:cNvContentPartPr/>
              <p14:nvPr/>
            </p14:nvContentPartPr>
            <p14:xfrm>
              <a:off x="9103651" y="3834835"/>
              <a:ext cx="2841480" cy="127152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1CB8498-3E43-4B9F-B7ED-1CEE1EFEFB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89251" y="3820435"/>
                <a:ext cx="2869560" cy="12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A5B24A8-656D-44C8-AAD7-35737DCBC71B}"/>
                  </a:ext>
                </a:extLst>
              </p14:cNvPr>
              <p14:cNvContentPartPr/>
              <p14:nvPr/>
            </p14:nvContentPartPr>
            <p14:xfrm>
              <a:off x="1496851" y="6279595"/>
              <a:ext cx="146880" cy="11340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A5B24A8-656D-44C8-AAD7-35737DCBC71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482451" y="6265195"/>
                <a:ext cx="174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FFC4643-6590-4AA7-B451-99D78DF1761A}"/>
                  </a:ext>
                </a:extLst>
              </p14:cNvPr>
              <p14:cNvContentPartPr/>
              <p14:nvPr/>
            </p14:nvContentPartPr>
            <p14:xfrm>
              <a:off x="969811" y="6028675"/>
              <a:ext cx="325440" cy="5018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FFC4643-6590-4AA7-B451-99D78DF1761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55411" y="6014275"/>
                <a:ext cx="353520" cy="5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1BC00E7-BA8C-4BB0-BAF4-A14570FD3520}"/>
                  </a:ext>
                </a:extLst>
              </p14:cNvPr>
              <p14:cNvContentPartPr/>
              <p14:nvPr/>
            </p14:nvContentPartPr>
            <p14:xfrm>
              <a:off x="1901491" y="5486515"/>
              <a:ext cx="5649120" cy="11088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1BC00E7-BA8C-4BB0-BAF4-A14570FD35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87091" y="5472115"/>
                <a:ext cx="5677200" cy="11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B6D0AE0-990F-44AF-8C7A-3B7F9AE43194}"/>
                  </a:ext>
                </a:extLst>
              </p14:cNvPr>
              <p14:cNvContentPartPr/>
              <p14:nvPr/>
            </p14:nvContentPartPr>
            <p14:xfrm>
              <a:off x="7865611" y="5208595"/>
              <a:ext cx="3231720" cy="15490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B6D0AE0-990F-44AF-8C7A-3B7F9AE4319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851211" y="5194195"/>
                <a:ext cx="3259800" cy="15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723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E150E-4D90-4B86-BA73-29B20BC0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94" y="160474"/>
            <a:ext cx="6619875" cy="3562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4A497B7-A990-4853-BAF1-BCF5A70955D5}"/>
                  </a:ext>
                </a:extLst>
              </p14:cNvPr>
              <p14:cNvContentPartPr/>
              <p14:nvPr/>
            </p14:nvContentPartPr>
            <p14:xfrm>
              <a:off x="2951971" y="5356915"/>
              <a:ext cx="3247920" cy="7538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4A497B7-A990-4853-BAF1-BCF5A7095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7571" y="5342515"/>
                <a:ext cx="327600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F507EE5-F739-4785-B7C9-DB72F9E51EC9}"/>
                  </a:ext>
                </a:extLst>
              </p14:cNvPr>
              <p14:cNvContentPartPr/>
              <p14:nvPr/>
            </p14:nvContentPartPr>
            <p14:xfrm>
              <a:off x="265291" y="1966435"/>
              <a:ext cx="11307600" cy="4508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F507EE5-F739-4785-B7C9-DB72F9E51E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91" y="1952035"/>
                <a:ext cx="11335680" cy="45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42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AD79926-6093-4F5B-ACAE-0B7FE49A84DA}"/>
                  </a:ext>
                </a:extLst>
              </p14:cNvPr>
              <p14:cNvContentPartPr/>
              <p14:nvPr/>
            </p14:nvContentPartPr>
            <p14:xfrm>
              <a:off x="307411" y="323755"/>
              <a:ext cx="7421400" cy="5236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AD79926-6093-4F5B-ACAE-0B7FE49A84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011" y="309355"/>
                <a:ext cx="7449480" cy="52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0524305E-FC44-4627-9344-C47178B2A7DB}"/>
                  </a:ext>
                </a:extLst>
              </p14:cNvPr>
              <p14:cNvContentPartPr/>
              <p14:nvPr/>
            </p14:nvContentPartPr>
            <p14:xfrm>
              <a:off x="8974051" y="4628635"/>
              <a:ext cx="761040" cy="4939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0524305E-FC44-4627-9344-C47178B2A7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59651" y="4614235"/>
                <a:ext cx="7891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6F60AE0-F4F9-41A3-A3FC-AB22FB75AA87}"/>
                  </a:ext>
                </a:extLst>
              </p14:cNvPr>
              <p14:cNvContentPartPr/>
              <p14:nvPr/>
            </p14:nvContentPartPr>
            <p14:xfrm>
              <a:off x="8003131" y="142675"/>
              <a:ext cx="3885840" cy="43729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6F60AE0-F4F9-41A3-A3FC-AB22FB75AA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8731" y="128275"/>
                <a:ext cx="3913920" cy="44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36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0222-D5F0-47FC-BD45-E0DB0298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09" y="195193"/>
            <a:ext cx="11927660" cy="88914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UNBALANCED Y-Y CONNECTION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th-TH" sz="3600" b="1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BA822-5098-4E42-BFBC-2195492A5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" y="1359465"/>
            <a:ext cx="4754880" cy="4688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D3FD17-9B1C-4B4C-98AF-03559133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53" y="1272158"/>
            <a:ext cx="6035040" cy="2080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EE505-B1F7-4675-89E0-16E6679AA3F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516" y="1140977"/>
            <a:ext cx="1877353" cy="11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1BF4EF-ADD1-42CE-B277-3FDBC4A1B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411" y="3381814"/>
            <a:ext cx="5170978" cy="3593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039DE-BD31-4469-A0D1-DC4338B2B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8115" y="5175117"/>
            <a:ext cx="2529755" cy="16319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45F7A5-5B74-4D90-8F15-5CF99724905B}"/>
              </a:ext>
            </a:extLst>
          </p:cNvPr>
          <p:cNvSpPr/>
          <p:nvPr/>
        </p:nvSpPr>
        <p:spPr>
          <a:xfrm>
            <a:off x="4709565" y="1084333"/>
            <a:ext cx="7374169" cy="22017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8F48D-F40E-4417-8766-E9AB3BCDB041}"/>
              </a:ext>
            </a:extLst>
          </p:cNvPr>
          <p:cNvSpPr/>
          <p:nvPr/>
        </p:nvSpPr>
        <p:spPr>
          <a:xfrm>
            <a:off x="4774851" y="3342388"/>
            <a:ext cx="4846580" cy="35156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FFC198-82EF-4152-9A2A-027D2BC7E8E5}"/>
              </a:ext>
            </a:extLst>
          </p:cNvPr>
          <p:cNvSpPr/>
          <p:nvPr/>
        </p:nvSpPr>
        <p:spPr>
          <a:xfrm>
            <a:off x="9644990" y="4616160"/>
            <a:ext cx="2602879" cy="22017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83DD59-2BD2-4463-9AD0-F5AA7EE38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8220" y="1140976"/>
            <a:ext cx="1238250" cy="381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5A6CE8-4FB6-4898-BE4F-1B576AB4E4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1314" y="5561145"/>
            <a:ext cx="1123950" cy="2023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7BB9AA-8209-4635-AFA2-435FDFB5DF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8220" y="3208422"/>
            <a:ext cx="1285875" cy="2205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04745B-7134-4DD7-AAF9-5691A6DC65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595" y="5937428"/>
            <a:ext cx="1285875" cy="2205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FC0BFF-2D21-4E4F-AD67-DBA3654C29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0135" y="2881687"/>
            <a:ext cx="1123950" cy="2023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930D93-17DC-4226-916D-D4EA705A2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189" y="3654584"/>
            <a:ext cx="1238250" cy="2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1B2B98-EE66-4573-86D8-D3F19F24D167}"/>
              </a:ext>
            </a:extLst>
          </p:cNvPr>
          <p:cNvSpPr/>
          <p:nvPr/>
        </p:nvSpPr>
        <p:spPr>
          <a:xfrm>
            <a:off x="304800" y="237389"/>
            <a:ext cx="10142018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LOOP:1  From –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to 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(+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sign, other wise 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sign)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2D59A-D663-4BEC-97B5-897E6CE9B2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4" y="702967"/>
            <a:ext cx="5724525" cy="29273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832FFC-E5D8-4455-BD13-66BD1E0F2467}"/>
                  </a:ext>
                </a:extLst>
              </p:cNvPr>
              <p:cNvSpPr/>
              <p:nvPr/>
            </p:nvSpPr>
            <p:spPr>
              <a:xfrm>
                <a:off x="304800" y="3824349"/>
                <a:ext cx="9518931" cy="2375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120</m:t>
                      </m:r>
                      <m:r>
                        <m:rPr>
                          <m:nor/>
                        </m:rPr>
                        <a:rPr lang="en-US" sz="2000" i="1">
                          <a:sym typeface="Symbol" panose="05050102010706020507" pitchFamily="18" charset="2"/>
                        </a:rPr>
                        <m:t>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5∗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−120</m:t>
                      </m:r>
                      <m:r>
                        <m:rPr>
                          <m:nor/>
                        </m:rPr>
                        <a:rPr lang="en-US" sz="2000" i="1">
                          <a:sym typeface="Symbol" panose="05050102010706020507" pitchFamily="18" charset="2"/>
                        </a:rPr>
                        <m:t>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−120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=0 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120</m:t>
                      </m:r>
                      <m:r>
                        <m:rPr>
                          <m:nor/>
                        </m:rPr>
                        <a:rPr lang="en-US" sz="2000" i="1">
                          <a:sym typeface="Symbol" panose="05050102010706020507" pitchFamily="18" charset="2"/>
                        </a:rPr>
                        <m:t>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5∗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+10∗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−120</m:t>
                      </m:r>
                      <m:r>
                        <m:rPr>
                          <m:nor/>
                        </m:rPr>
                        <a:rPr lang="en-US" sz="2000" i="1">
                          <a:sym typeface="Symbol" panose="05050102010706020507" pitchFamily="18" charset="2"/>
                        </a:rPr>
                        <m:t>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−120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=0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120</m:t>
                      </m:r>
                      <m:r>
                        <m:rPr>
                          <m:nor/>
                        </m:rPr>
                        <a:rPr lang="en-US" sz="2000" i="1">
                          <a:sym typeface="Symbol" panose="05050102010706020507" pitchFamily="18" charset="2"/>
                        </a:rPr>
                        <m:t>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−120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000" i="1">
                              <a:sym typeface="Symbol" panose="05050102010706020507" pitchFamily="18" charset="2"/>
                            </a:rPr>
                            <m:t>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−120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5∗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+10∗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120</m:t>
                      </m:r>
                      <m:r>
                        <m:rPr>
                          <m:nor/>
                        </m:rPr>
                        <a:rPr lang="en-US" sz="2000" i="1">
                          <a:sym typeface="Symbol" panose="05050102010706020507" pitchFamily="18" charset="2"/>
                        </a:rPr>
                        <m:t>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−120</m:t>
                      </m:r>
                      <m:r>
                        <m:rPr>
                          <m:nor/>
                        </m:rPr>
                        <a:rPr lang="en-US" sz="2000" i="1">
                          <a:sym typeface="Symbol" panose="05050102010706020507" pitchFamily="18" charset="2"/>
                        </a:rPr>
                        <m:t>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−120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(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5+10)−10∗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5+10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120</m:t>
                      </m:r>
                      <m:r>
                        <m:rPr>
                          <m:nor/>
                        </m:rPr>
                        <a:rPr lang="en-US" sz="2000" i="1">
                          <a:sym typeface="Symbol" panose="05050102010706020507" pitchFamily="18" charset="2"/>
                        </a:rPr>
                        <m:t>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−120</m:t>
                      </m:r>
                      <m:r>
                        <m:rPr>
                          <m:nor/>
                        </m:rPr>
                        <a:rPr lang="en-US" sz="2000" i="1">
                          <a:sym typeface="Symbol" panose="05050102010706020507" pitchFamily="18" charset="2"/>
                        </a:rPr>
                        <m:t>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−120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120(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𝑐𝑜𝑠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𝑗𝑠𝑖𝑛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)−120[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𝑐𝑜𝑠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(−120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)+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𝑗𝑠𝑖𝑛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(−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120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)]</m:t>
                      </m:r>
                    </m:oMath>
                  </m:oMathPara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832FFC-E5D8-4455-BD13-66BD1E0F2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24349"/>
                <a:ext cx="9518931" cy="2375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8153C5-C2D9-41F1-BCC6-E970ADBDFC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450" y="770292"/>
            <a:ext cx="4669444" cy="278193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6663B4-2B47-4CDA-BA37-6A1405E48B42}"/>
                  </a:ext>
                </a:extLst>
              </p:cNvPr>
              <p:cNvSpPr/>
              <p:nvPr/>
            </p:nvSpPr>
            <p:spPr>
              <a:xfrm>
                <a:off x="693218" y="6073847"/>
                <a:ext cx="83374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th-TH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h-TH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h-TH" sz="1800" i="0">
                                  <a:latin typeface="Cambria Math" panose="02040503050406030204" pitchFamily="18" charset="0"/>
                                </a:rPr>
                                <m:t>10+</m:t>
                              </m:r>
                              <m:r>
                                <a:rPr lang="th-TH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h-TH" sz="18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sSub>
                            <m:sSubPr>
                              <m:ctrlPr>
                                <a:rPr lang="th-T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h-TH" sz="1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h-TH" sz="1800" i="0">
                              <a:latin typeface="Cambria Math" panose="02040503050406030204" pitchFamily="18" charset="0"/>
                            </a:rPr>
                            <m:t>−10∗</m:t>
                          </m:r>
                          <m:sSub>
                            <m:sSubPr>
                              <m:ctrlPr>
                                <a:rPr lang="th-TH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h-TH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h-TH" sz="1800" i="0">
                              <a:latin typeface="Cambria Math" panose="02040503050406030204" pitchFamily="18" charset="0"/>
                            </a:rPr>
                            <m:t>= 120(1+0)−120[</m:t>
                          </m:r>
                          <m:r>
                            <a:rPr lang="th-TH" sz="18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p>
                            <m:sSupPr>
                              <m:ctrlPr>
                                <a:rPr lang="th-TH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h-TH" sz="1800" i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e>
                            <m:sup>
                              <m:r>
                                <a:rPr lang="th-TH" sz="1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th-TH" sz="18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 sz="1800" i="1">
                              <a:latin typeface="Cambria Math" panose="02040503050406030204" pitchFamily="18" charset="0"/>
                            </a:rPr>
                            <m:t>𝑗𝑠𝑖𝑛</m:t>
                          </m:r>
                          <m:sSup>
                            <m:sSupPr>
                              <m:ctrlPr>
                                <a:rPr lang="th-TH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h-TH" sz="1800" i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e>
                            <m:sup>
                              <m:r>
                                <a:rPr lang="th-TH" sz="1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6663B4-2B47-4CDA-BA37-6A1405E48B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18" y="6073847"/>
                <a:ext cx="8337494" cy="369332"/>
              </a:xfrm>
              <a:prstGeom prst="rect">
                <a:avLst/>
              </a:prstGeom>
              <a:blipFill>
                <a:blip r:embed="rId5"/>
                <a:stretch>
                  <a:fillRect t="-132787" b="-18196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B9A238-DD06-4D45-BEF3-93D8732ECAC8}"/>
                  </a:ext>
                </a:extLst>
              </p:cNvPr>
              <p:cNvSpPr/>
              <p:nvPr/>
            </p:nvSpPr>
            <p:spPr>
              <a:xfrm>
                <a:off x="1105911" y="6280766"/>
                <a:ext cx="5618570" cy="674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th-TH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h-TH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h-TH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h-TH" sz="1600" i="0">
                                  <a:latin typeface="Cambria Math" panose="02040503050406030204" pitchFamily="18" charset="0"/>
                                </a:rPr>
                                <m:t>10+</m:t>
                              </m:r>
                              <m:r>
                                <a:rPr lang="th-T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th-TH" sz="16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sSub>
                            <m:sSubPr>
                              <m:ctrlPr>
                                <a:rPr lang="th-T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h-TH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h-TH" sz="1600" i="0">
                              <a:latin typeface="Cambria Math" panose="02040503050406030204" pitchFamily="18" charset="0"/>
                            </a:rPr>
                            <m:t>−10∗</m:t>
                          </m:r>
                          <m:sSub>
                            <m:sSubPr>
                              <m:ctrlPr>
                                <a:rPr lang="th-T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h-TH" sz="1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th-TH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h-TH" sz="1600" i="0">
                              <a:latin typeface="Cambria Math" panose="02040503050406030204" pitchFamily="18" charset="0"/>
                            </a:rPr>
                            <m:t>= 120−120(−</m:t>
                          </m:r>
                          <m:f>
                            <m:fPr>
                              <m:ctrlPr>
                                <a:rPr lang="th-TH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h-TH" sz="16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th-TH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th-TH" sz="16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h-TH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th-TH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th-TH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th-TH" sz="16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th-TH" sz="1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B9A238-DD06-4D45-BEF3-93D8732EC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11" y="6280766"/>
                <a:ext cx="5618570" cy="674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01F2886-F227-4A51-88B2-69F4E435AE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197" y="702967"/>
            <a:ext cx="1238250" cy="258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CDECE1-C6E1-4795-BEA9-D75A25E33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196" y="3019790"/>
            <a:ext cx="1123950" cy="202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EC4280-9DDF-4C2D-B0FC-907C37EE92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8456" y="3503562"/>
            <a:ext cx="1285875" cy="2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4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91C83F-E843-40AD-98BE-E6B3174BA20E}"/>
                  </a:ext>
                </a:extLst>
              </p:cNvPr>
              <p:cNvSpPr/>
              <p:nvPr/>
            </p:nvSpPr>
            <p:spPr>
              <a:xfrm>
                <a:off x="817296" y="194781"/>
                <a:ext cx="9937018" cy="6468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120−120∗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+120∗(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)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120+60+60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180+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</m:t>
                          </m:r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∗60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∗60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𝑡𝑎𝑛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∗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180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180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ordia New" panose="020B0304020202020204" pitchFamily="34" charset="-34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∗60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𝑡𝑎𝑛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0.577</m:t>
                          </m:r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180∗180+3∗60∗60</m:t>
                          </m:r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30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32400+10800</m:t>
                          </m:r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30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43200</m:t>
                          </m:r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30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207.85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30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 207.85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30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−10∗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=207.85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30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0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 10+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5</m:t>
                          </m:r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207.85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  <m:t>30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rdia New" panose="020B0304020202020204" pitchFamily="34" charset="-34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 10+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𝑗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5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−10</m:t>
                          </m:r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91C83F-E843-40AD-98BE-E6B3174BA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6" y="194781"/>
                <a:ext cx="9937018" cy="6468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80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DA1CC-838E-4AE0-90EA-C638C63B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2" y="161840"/>
            <a:ext cx="5709218" cy="3811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75F2B-FD50-4DC7-980E-B3056070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23" y="4062201"/>
            <a:ext cx="5633074" cy="2496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BFFFE-F270-4368-9E21-405C4C6A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40" y="226577"/>
            <a:ext cx="4399233" cy="3474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9C5BE-6D91-47A3-80E2-5E3DE7947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697" y="3973189"/>
            <a:ext cx="3602445" cy="155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9245D3-3F45-4F9E-B977-30C281D02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250" y="4542059"/>
            <a:ext cx="2884750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D88E1-8149-496D-ABC9-9A3C68D906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393" y="2263644"/>
            <a:ext cx="1285875" cy="220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1E2B22-20FD-43DC-B9E5-3D6DEE564E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4205" y="363101"/>
            <a:ext cx="1238250" cy="258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A4AB4-4066-4DDC-A771-D6957F526D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5160" y="1966363"/>
            <a:ext cx="1123950" cy="20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5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EBD6DD-7645-4082-9B05-B4D7F34F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22" y="1051964"/>
            <a:ext cx="680941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3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C4E520-5CFF-4051-B836-54ECAD46B593}"/>
                  </a:ext>
                </a:extLst>
              </p14:cNvPr>
              <p14:cNvContentPartPr/>
              <p14:nvPr/>
            </p14:nvContentPartPr>
            <p14:xfrm>
              <a:off x="1682971" y="48715"/>
              <a:ext cx="5600160" cy="997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C4E520-5CFF-4051-B836-54ECAD46B5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8571" y="34315"/>
                <a:ext cx="5628240" cy="10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E4DCB48-E265-4E76-9DB6-8CB695229BD3}"/>
                  </a:ext>
                </a:extLst>
              </p14:cNvPr>
              <p14:cNvContentPartPr/>
              <p14:nvPr/>
            </p14:nvContentPartPr>
            <p14:xfrm>
              <a:off x="56491" y="1286755"/>
              <a:ext cx="8691840" cy="51872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E4DCB48-E265-4E76-9DB6-8CB695229B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91" y="1272355"/>
                <a:ext cx="8719920" cy="521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77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E755-AB63-46A0-8693-74DE9F2E6E52}"/>
              </a:ext>
            </a:extLst>
          </p:cNvPr>
          <p:cNvSpPr txBox="1"/>
          <p:nvPr/>
        </p:nvSpPr>
        <p:spPr>
          <a:xfrm>
            <a:off x="1035781" y="356050"/>
            <a:ext cx="105196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phase system with neutral present = m number of watt meters</a:t>
            </a:r>
          </a:p>
          <a:p>
            <a:r>
              <a:rPr lang="en-US" dirty="0"/>
              <a:t>M phase system without neutral = (m-1) number of watt meters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6DA4D6-3372-4234-BFB5-3EB27F4FAC28}"/>
                  </a:ext>
                </a:extLst>
              </p14:cNvPr>
              <p14:cNvContentPartPr/>
              <p14:nvPr/>
            </p14:nvContentPartPr>
            <p14:xfrm>
              <a:off x="1537531" y="2297995"/>
              <a:ext cx="3123720" cy="7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6DA4D6-3372-4234-BFB5-3EB27F4FAC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3131" y="2283595"/>
                <a:ext cx="3151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559792-E3B9-40BA-B1E2-041DCEBA2712}"/>
                  </a:ext>
                </a:extLst>
              </p14:cNvPr>
              <p14:cNvContentPartPr/>
              <p14:nvPr/>
            </p14:nvContentPartPr>
            <p14:xfrm>
              <a:off x="1371571" y="2993875"/>
              <a:ext cx="3823920" cy="10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559792-E3B9-40BA-B1E2-041DCEBA27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7171" y="2979475"/>
                <a:ext cx="38520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56FC17-C6BE-4BB7-84A3-5D33D58B25D8}"/>
                  </a:ext>
                </a:extLst>
              </p14:cNvPr>
              <p14:cNvContentPartPr/>
              <p14:nvPr/>
            </p14:nvContentPartPr>
            <p14:xfrm>
              <a:off x="1233331" y="3579235"/>
              <a:ext cx="3654720" cy="127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56FC17-C6BE-4BB7-84A3-5D33D58B25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8931" y="3564835"/>
                <a:ext cx="3682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18BCE7-1C18-4612-A650-481DD64CD419}"/>
                  </a:ext>
                </a:extLst>
              </p14:cNvPr>
              <p14:cNvContentPartPr/>
              <p14:nvPr/>
            </p14:nvContentPartPr>
            <p14:xfrm>
              <a:off x="1197691" y="4283755"/>
              <a:ext cx="3601440" cy="9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18BCE7-1C18-4612-A650-481DD64CD4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3291" y="4269355"/>
                <a:ext cx="36295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E383CE-9B3F-4865-B97C-71556D191797}"/>
                  </a:ext>
                </a:extLst>
              </p14:cNvPr>
              <p14:cNvContentPartPr/>
              <p14:nvPr/>
            </p14:nvContentPartPr>
            <p14:xfrm>
              <a:off x="647251" y="1963195"/>
              <a:ext cx="332280" cy="38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E383CE-9B3F-4865-B97C-71556D1917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2851" y="1948795"/>
                <a:ext cx="3603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A4C34D-8137-4863-B089-219908D846C7}"/>
                  </a:ext>
                </a:extLst>
              </p14:cNvPr>
              <p14:cNvContentPartPr/>
              <p14:nvPr/>
            </p14:nvContentPartPr>
            <p14:xfrm>
              <a:off x="728251" y="2759515"/>
              <a:ext cx="259200" cy="356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A4C34D-8137-4863-B089-219908D846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3851" y="2745115"/>
                <a:ext cx="2872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7BB3BD-1963-4AAC-9060-0C61363B107B}"/>
                  </a:ext>
                </a:extLst>
              </p14:cNvPr>
              <p14:cNvContentPartPr/>
              <p14:nvPr/>
            </p14:nvContentPartPr>
            <p14:xfrm>
              <a:off x="728251" y="3422995"/>
              <a:ext cx="276840" cy="470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7BB3BD-1963-4AAC-9060-0C61363B10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851" y="3408595"/>
                <a:ext cx="3049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4F500E-5FDC-45FC-B646-3ED46745DA17}"/>
                  </a:ext>
                </a:extLst>
              </p14:cNvPr>
              <p14:cNvContentPartPr/>
              <p14:nvPr/>
            </p14:nvContentPartPr>
            <p14:xfrm>
              <a:off x="695851" y="4158835"/>
              <a:ext cx="308880" cy="30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4F500E-5FDC-45FC-B646-3ED46745DA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1451" y="4144435"/>
                <a:ext cx="336960" cy="3362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53F488FC-8D9D-4314-B8F4-398537FE2558}"/>
              </a:ext>
            </a:extLst>
          </p:cNvPr>
          <p:cNvSpPr txBox="1"/>
          <p:nvPr/>
        </p:nvSpPr>
        <p:spPr>
          <a:xfrm>
            <a:off x="1233331" y="1310157"/>
            <a:ext cx="9634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 wires system m-1 watt meter</a:t>
            </a:r>
            <a:endParaRPr lang="th-T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46224D-82A6-4092-9DD0-9E9A008EA8FA}"/>
              </a:ext>
            </a:extLst>
          </p:cNvPr>
          <p:cNvSpPr txBox="1"/>
          <p:nvPr/>
        </p:nvSpPr>
        <p:spPr>
          <a:xfrm>
            <a:off x="6036658" y="2993875"/>
            <a:ext cx="222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M-1 = 4-1 = 3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5886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EED-B452-4331-A303-807A61E3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Wattmeter Method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DFBDA7D7-A54F-4031-8E85-DCC6AEA27BA9}"/>
                  </a:ext>
                </a:extLst>
              </p14:cNvPr>
              <p14:cNvContentPartPr/>
              <p14:nvPr/>
            </p14:nvContentPartPr>
            <p14:xfrm>
              <a:off x="420592" y="72835"/>
              <a:ext cx="11961360" cy="67363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DFBDA7D7-A54F-4031-8E85-DCC6AEA27B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192" y="58435"/>
                <a:ext cx="11989440" cy="67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066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F1304-E402-4BE6-BDEB-7B1B29D4B1DF}"/>
              </a:ext>
            </a:extLst>
          </p:cNvPr>
          <p:cNvSpPr txBox="1"/>
          <p:nvPr/>
        </p:nvSpPr>
        <p:spPr>
          <a:xfrm>
            <a:off x="712099" y="234669"/>
            <a:ext cx="1093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Unbalanced Three Phase System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DF15F-0110-4BAF-BEE9-5021B4BE960D}"/>
              </a:ext>
            </a:extLst>
          </p:cNvPr>
          <p:cNvSpPr txBox="1"/>
          <p:nvPr/>
        </p:nvSpPr>
        <p:spPr>
          <a:xfrm>
            <a:off x="436970" y="962952"/>
            <a:ext cx="53164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120 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Waveform same magnitude with 120 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same each phase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current flows in neutral.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Less Power loss</a:t>
            </a:r>
          </a:p>
          <a:p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1F35A-4782-42DA-97C9-7497F7C15B44}"/>
              </a:ext>
            </a:extLst>
          </p:cNvPr>
          <p:cNvSpPr/>
          <p:nvPr/>
        </p:nvSpPr>
        <p:spPr>
          <a:xfrm>
            <a:off x="5659030" y="84704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120 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Waveform same magnitude  change the phase difference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flows different in each phase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Current flows in neutral.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Power loss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2063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317C-CD95-4836-98B1-AD4A8238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90" y="15141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Heating produces in machines and reduce the overall life of the machine.</a:t>
            </a:r>
            <a:br>
              <a:rPr lang="en-US" dirty="0"/>
            </a:b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R Losses increase.</a:t>
            </a:r>
            <a:br>
              <a:rPr lang="en-US" dirty="0"/>
            </a:br>
            <a:r>
              <a:rPr lang="en-US" dirty="0"/>
              <a:t>Neutral required</a:t>
            </a:r>
            <a:br>
              <a:rPr lang="en-US" dirty="0"/>
            </a:b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8247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137">
            <a:extLst>
              <a:ext uri="{FF2B5EF4-FFF2-40B4-BE49-F238E27FC236}">
                <a16:creationId xmlns:a16="http://schemas.microsoft.com/office/drawing/2014/main" id="{6F061304-3B4F-4231-B28E-6F77FF00C8AE}"/>
              </a:ext>
            </a:extLst>
          </p:cNvPr>
          <p:cNvSpPr txBox="1"/>
          <p:nvPr/>
        </p:nvSpPr>
        <p:spPr>
          <a:xfrm>
            <a:off x="9629522" y="153749"/>
            <a:ext cx="1998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</a:t>
            </a:r>
          </a:p>
          <a:p>
            <a:r>
              <a:rPr lang="en-US" dirty="0"/>
              <a:t>V = 120V&lt;0, -120</a:t>
            </a:r>
            <a:r>
              <a:rPr lang="en-US" baseline="30000" dirty="0"/>
              <a:t>0</a:t>
            </a:r>
            <a:r>
              <a:rPr lang="en-US" dirty="0"/>
              <a:t>, 120</a:t>
            </a:r>
            <a:r>
              <a:rPr lang="en-US" baseline="30000" dirty="0"/>
              <a:t>0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FCCFEBD8-5EC6-47F0-83EC-278B620121E5}"/>
                  </a:ext>
                </a:extLst>
              </p14:cNvPr>
              <p14:cNvContentPartPr/>
              <p14:nvPr/>
            </p14:nvContentPartPr>
            <p14:xfrm>
              <a:off x="93211" y="32512"/>
              <a:ext cx="11980440" cy="7512779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FCCFEBD8-5EC6-47F0-83EC-278B620121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11" y="18112"/>
                <a:ext cx="12008520" cy="7540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B2C8147D-D5B0-4768-8C33-2BB9550B4513}"/>
                  </a:ext>
                </a:extLst>
              </p14:cNvPr>
              <p14:cNvContentPartPr/>
              <p14:nvPr/>
            </p14:nvContentPartPr>
            <p14:xfrm>
              <a:off x="9467611" y="-24368"/>
              <a:ext cx="243360" cy="41328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B2C8147D-D5B0-4768-8C33-2BB9550B45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3211" y="-38768"/>
                <a:ext cx="271440" cy="4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27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EE42BA-0578-4B6B-8474-B902DFE38A9E}"/>
              </a:ext>
            </a:extLst>
          </p:cNvPr>
          <p:cNvSpPr txBox="1"/>
          <p:nvPr/>
        </p:nvSpPr>
        <p:spPr>
          <a:xfrm>
            <a:off x="1720312" y="325464"/>
            <a:ext cx="678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UNBALANCED DELTA-LOAD</a:t>
            </a:r>
            <a:endParaRPr lang="th-T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AABDBDCA-4939-4B6E-A14C-BAA4470B04B6}"/>
                  </a:ext>
                </a:extLst>
              </p14:cNvPr>
              <p14:cNvContentPartPr/>
              <p14:nvPr/>
            </p14:nvContentPartPr>
            <p14:xfrm>
              <a:off x="186126" y="160395"/>
              <a:ext cx="11825640" cy="563760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AABDBDCA-4939-4B6E-A14C-BAA4470B0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26" y="145995"/>
                <a:ext cx="11853720" cy="56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9E352FDA-1021-4A74-B804-43F6CCA553A6}"/>
                  </a:ext>
                </a:extLst>
              </p14:cNvPr>
              <p14:cNvContentPartPr/>
              <p14:nvPr/>
            </p14:nvContentPartPr>
            <p14:xfrm>
              <a:off x="3020766" y="2384835"/>
              <a:ext cx="8851320" cy="473688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9E352FDA-1021-4A74-B804-43F6CCA553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06366" y="2370435"/>
                <a:ext cx="8879400" cy="476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175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1BC0BC-9DD2-4E12-8757-51819A58E448}"/>
                  </a:ext>
                </a:extLst>
              </p14:cNvPr>
              <p14:cNvContentPartPr/>
              <p14:nvPr/>
            </p14:nvContentPartPr>
            <p14:xfrm>
              <a:off x="1131486" y="333195"/>
              <a:ext cx="1620000" cy="63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1BC0BC-9DD2-4E12-8757-51819A58E4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7086" y="318795"/>
                <a:ext cx="164808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B73A114-CE43-49CA-8A31-CE245BC1B365}"/>
                  </a:ext>
                </a:extLst>
              </p14:cNvPr>
              <p14:cNvContentPartPr/>
              <p14:nvPr/>
            </p14:nvContentPartPr>
            <p14:xfrm>
              <a:off x="3239286" y="348675"/>
              <a:ext cx="2007360" cy="57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B73A114-CE43-49CA-8A31-CE245BC1B3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4886" y="334275"/>
                <a:ext cx="203544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93225C3-C31F-4B47-82AF-0CBD0024DB5B}"/>
                  </a:ext>
                </a:extLst>
              </p14:cNvPr>
              <p14:cNvContentPartPr/>
              <p14:nvPr/>
            </p14:nvContentPartPr>
            <p14:xfrm>
              <a:off x="5593686" y="185955"/>
              <a:ext cx="1047600" cy="565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93225C3-C31F-4B47-82AF-0CBD0024DB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9286" y="171555"/>
                <a:ext cx="10756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3EE2081-2490-471A-A2AC-0A15230CBBB9}"/>
                  </a:ext>
                </a:extLst>
              </p14:cNvPr>
              <p14:cNvContentPartPr/>
              <p14:nvPr/>
            </p14:nvContentPartPr>
            <p14:xfrm>
              <a:off x="6834246" y="379635"/>
              <a:ext cx="713880" cy="303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3EE2081-2490-471A-A2AC-0A15230CBB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9846" y="365235"/>
                <a:ext cx="7419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941A46F-435B-4332-AE9E-A5F1F2AB2EFE}"/>
                  </a:ext>
                </a:extLst>
              </p14:cNvPr>
              <p14:cNvContentPartPr/>
              <p14:nvPr/>
            </p14:nvContentPartPr>
            <p14:xfrm>
              <a:off x="7376766" y="224835"/>
              <a:ext cx="79560" cy="70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41A46F-435B-4332-AE9E-A5F1F2AB2E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62366" y="210435"/>
                <a:ext cx="1076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6D58B39-8C2D-4223-9792-FDD5F01BDADC}"/>
                  </a:ext>
                </a:extLst>
              </p14:cNvPr>
              <p14:cNvContentPartPr/>
              <p14:nvPr/>
            </p14:nvContentPartPr>
            <p14:xfrm>
              <a:off x="7832886" y="53835"/>
              <a:ext cx="265320" cy="498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6D58B39-8C2D-4223-9792-FDD5F01BDA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18486" y="39435"/>
                <a:ext cx="29340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9CBED31-BD78-4EB4-B0F6-815871FFB4E9}"/>
                  </a:ext>
                </a:extLst>
              </p14:cNvPr>
              <p14:cNvContentPartPr/>
              <p14:nvPr/>
            </p14:nvContentPartPr>
            <p14:xfrm>
              <a:off x="6981846" y="1586715"/>
              <a:ext cx="3665880" cy="13039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9CBED31-BD78-4EB4-B0F6-815871FFB4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67446" y="1572315"/>
                <a:ext cx="3693960" cy="13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C3D7AFC-39E0-4D2A-BAE1-68579BC11678}"/>
                  </a:ext>
                </a:extLst>
              </p14:cNvPr>
              <p14:cNvContentPartPr/>
              <p14:nvPr/>
            </p14:nvContentPartPr>
            <p14:xfrm>
              <a:off x="1030686" y="1355955"/>
              <a:ext cx="5695920" cy="25732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C3D7AFC-39E0-4D2A-BAE1-68579BC116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6286" y="1341555"/>
                <a:ext cx="5724000" cy="26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F5610C0-510C-4CD8-A9D4-29493E211A94}"/>
                  </a:ext>
                </a:extLst>
              </p14:cNvPr>
              <p14:cNvContentPartPr/>
              <p14:nvPr/>
            </p14:nvContentPartPr>
            <p14:xfrm>
              <a:off x="6943326" y="3190875"/>
              <a:ext cx="317880" cy="405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F5610C0-510C-4CD8-A9D4-29493E211A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28926" y="3176475"/>
                <a:ext cx="3459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C43202B-023A-4D89-9385-DAC119F2AC4C}"/>
                  </a:ext>
                </a:extLst>
              </p14:cNvPr>
              <p14:cNvContentPartPr/>
              <p14:nvPr/>
            </p14:nvContentPartPr>
            <p14:xfrm>
              <a:off x="999726" y="4401555"/>
              <a:ext cx="806040" cy="563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C43202B-023A-4D89-9385-DAC119F2AC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5326" y="4387155"/>
                <a:ext cx="8341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E3E97DF-0D72-4DA3-A3DE-EC2A22F594C2}"/>
                  </a:ext>
                </a:extLst>
              </p14:cNvPr>
              <p14:cNvContentPartPr/>
              <p14:nvPr/>
            </p14:nvContentPartPr>
            <p14:xfrm>
              <a:off x="2219766" y="4688115"/>
              <a:ext cx="353160" cy="561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E3E97DF-0D72-4DA3-A3DE-EC2A22F594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05366" y="4673715"/>
                <a:ext cx="3812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F4EFF52-B43B-44DD-B8D4-D1040B58EB1E}"/>
                  </a:ext>
                </a:extLst>
              </p14:cNvPr>
              <p14:cNvContentPartPr/>
              <p14:nvPr/>
            </p14:nvContentPartPr>
            <p14:xfrm>
              <a:off x="2293926" y="4835355"/>
              <a:ext cx="248040" cy="39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F4EFF52-B43B-44DD-B8D4-D1040B58EB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79526" y="4820955"/>
                <a:ext cx="2761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856B200-4D71-412A-B30A-1C438C629C1E}"/>
                  </a:ext>
                </a:extLst>
              </p14:cNvPr>
              <p14:cNvContentPartPr/>
              <p14:nvPr/>
            </p14:nvContentPartPr>
            <p14:xfrm>
              <a:off x="2867046" y="4293195"/>
              <a:ext cx="1217160" cy="682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856B200-4D71-412A-B30A-1C438C629C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52646" y="4278795"/>
                <a:ext cx="124524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9EEDC09-B9F7-4D60-967D-AD6E63644826}"/>
                  </a:ext>
                </a:extLst>
              </p14:cNvPr>
              <p14:cNvContentPartPr/>
              <p14:nvPr/>
            </p14:nvContentPartPr>
            <p14:xfrm>
              <a:off x="5587206" y="4307595"/>
              <a:ext cx="356760" cy="43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9EEDC09-B9F7-4D60-967D-AD6E636448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72806" y="4293195"/>
                <a:ext cx="3848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A2E2D97-18BA-4CF7-BB0E-A2B6BAB8905E}"/>
                  </a:ext>
                </a:extLst>
              </p14:cNvPr>
              <p14:cNvContentPartPr/>
              <p14:nvPr/>
            </p14:nvContentPartPr>
            <p14:xfrm>
              <a:off x="4525566" y="4098435"/>
              <a:ext cx="767520" cy="582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A2E2D97-18BA-4CF7-BB0E-A2B6BAB890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11166" y="4084035"/>
                <a:ext cx="79560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49404B1-1849-4B0B-BEA9-7E965698A13C}"/>
                  </a:ext>
                </a:extLst>
              </p14:cNvPr>
              <p14:cNvContentPartPr/>
              <p14:nvPr/>
            </p14:nvContentPartPr>
            <p14:xfrm>
              <a:off x="5625726" y="4445115"/>
              <a:ext cx="465480" cy="43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49404B1-1849-4B0B-BEA9-7E965698A1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11326" y="4430715"/>
                <a:ext cx="4935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4650B96-8FD2-403E-9AA4-F3BAB7B9C8CB}"/>
                  </a:ext>
                </a:extLst>
              </p14:cNvPr>
              <p14:cNvContentPartPr/>
              <p14:nvPr/>
            </p14:nvContentPartPr>
            <p14:xfrm>
              <a:off x="6400806" y="4037235"/>
              <a:ext cx="403200" cy="5662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4650B96-8FD2-403E-9AA4-F3BAB7B9C8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86406" y="4022835"/>
                <a:ext cx="4312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679C979-4D58-47AC-A5F9-DF30C2D90FA0}"/>
                  </a:ext>
                </a:extLst>
              </p14:cNvPr>
              <p14:cNvContentPartPr/>
              <p14:nvPr/>
            </p14:nvContentPartPr>
            <p14:xfrm>
              <a:off x="7036206" y="4176915"/>
              <a:ext cx="248400" cy="124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679C979-4D58-47AC-A5F9-DF30C2D90F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1806" y="4162515"/>
                <a:ext cx="2764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EFD3F2C8-116D-4976-87B0-0AD0451F29C1}"/>
                  </a:ext>
                </a:extLst>
              </p14:cNvPr>
              <p14:cNvContentPartPr/>
              <p14:nvPr/>
            </p14:nvContentPartPr>
            <p14:xfrm>
              <a:off x="7470006" y="3361875"/>
              <a:ext cx="2591280" cy="877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EFD3F2C8-116D-4976-87B0-0AD0451F29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55606" y="3347475"/>
                <a:ext cx="2619360" cy="90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54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10576</TotalTime>
  <Words>400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3 Wattmeter Method</vt:lpstr>
      <vt:lpstr>PowerPoint Presentation</vt:lpstr>
      <vt:lpstr>Heating produces in machines and reduce the overall life of the machine. I2R Losses increase. Neutral required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UNBALANCED Y-Y CONNECTION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Matrices</dc:title>
  <dc:creator>Wazir Laghari</dc:creator>
  <cp:lastModifiedBy>Wazir Laghari</cp:lastModifiedBy>
  <cp:revision>396</cp:revision>
  <dcterms:created xsi:type="dcterms:W3CDTF">2020-04-21T21:27:49Z</dcterms:created>
  <dcterms:modified xsi:type="dcterms:W3CDTF">2020-07-12T04:57:15Z</dcterms:modified>
</cp:coreProperties>
</file>