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4D45-02D1-469B-8A47-A67C4BC4E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56C8-CEE9-4686-BCBE-E061AC6D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C64C-5483-4F30-93AD-2B06EB0D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4F2ED-B893-48C3-BF74-7A3D1359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8E6F-FF8C-4685-B6AC-7F21A00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972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A531-01D2-4208-9F45-F20C24BC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7592-190D-47D8-83D1-28CC3F3EB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6696-AFE6-41CA-8556-802E97F2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7DF-1B03-41EC-B9AA-62D9B015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DAE91-C443-4085-8B59-65FA64E3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120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F9E7B-D90E-487A-A476-36653C895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8C34E-9817-4A36-989E-E085546D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D2D9-E400-412C-840E-4396EC53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143F-9849-41A9-B817-3BC94134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97F6-3324-43CC-9126-2EB484B6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124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F2B1-E608-4529-BAF7-AFC5C332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3229-D6E9-417D-A173-C12B0CE1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7A55-7058-452B-99D7-E79A4B08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BA51-2DE4-4470-BF53-5866956B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F623-3A70-431A-A2C2-A216C337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521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8A4-78FD-4C86-B79E-2F04C1CC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2532-ED34-4B71-B0CE-6999703C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0AD4-885D-4956-8245-4F65774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E567-88DA-4373-9CA8-66922EFD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3C2-ED29-40CA-85D4-8A8AE0B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81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7E87-3EA7-4B07-82AB-B930D485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5346-831B-4E76-99CA-92EEC85F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C01B-E64C-4F7C-97CC-0ABF0896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6DAA-BFF0-428E-BAF2-61D1ADB8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35B2-5308-4BDC-BA3B-BAD01B52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07FB-075A-41FF-9BB6-AE7AA255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03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70C6-C48E-4DDE-A885-9B859B89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4587-886D-426C-89F1-8BD36085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CB2DA-432E-4BC3-A619-0D8F3686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B74BB-64BF-4373-A864-A1AFB1D4C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0AFB7-F099-4271-BD09-C71667E75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BA75C-33CA-4EFC-9B81-62D35636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2DFFD-33E1-44B5-82A9-E7C5B3AD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88E5C-0C66-4F16-BB5F-F482D355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679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C845-D33A-419F-B2C4-F6D078D1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BD057-4F80-418F-AE6D-B19460E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9F847-C082-4464-AE0A-1CED99FB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F8BF3-9F2D-439C-ABA1-322E33EC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76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97F06-3CFF-4B58-9779-B873CFE7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D4532-BF42-412B-B691-EC6763FB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0A97E-3BF6-4457-84B9-468BE3ED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098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8AFD-9FB5-484F-90BE-945A68A5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A4C5-D3B4-4BF0-873D-64BFF4CF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43BC4-B9E1-491A-B786-F5BA1156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5162-6114-4D7F-AFFF-B3D302D7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36E5-E2C9-4DA4-A4FB-309740B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88CF-39EC-46E0-A9C5-ACDAB03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074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4470-DA7E-40F1-8C89-C9EE533A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A70BF-5309-4AA3-A2F1-B4BFDD457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12B2A-15AE-4F4E-94B4-54137B5B3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93B15-5BD2-4DA8-9021-D38CF060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84D7-9833-4CFA-AC42-FF2A995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8AC1-F4A9-4A0E-B39A-A195417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258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232E9-80FF-444F-9EB6-7FBA1C17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BEF35-F6A1-4920-9F9E-2FF999438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1562-0C68-4703-93B6-9DF9D2697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65C5-6035-4EBC-A8AA-7471281BE57C}" type="datetimeFigureOut">
              <a:rPr lang="th-TH" smtClean="0"/>
              <a:t>06/05/63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2B00D-74F7-4125-A5C1-C8D9E5AC5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3892-D7CB-4F26-B3A8-99E55F54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F59C-2436-484B-8E97-7A90B587245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486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18BCCA-8138-4088-A546-8CA6276B7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0286" y="472944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Balochistan University of Engineering &amp; Technology, Khuzdar,</a:t>
            </a:r>
          </a:p>
          <a:p>
            <a:r>
              <a:rPr lang="en-US" b="1" dirty="0">
                <a:solidFill>
                  <a:srgbClr val="7030A0"/>
                </a:solidFill>
              </a:rPr>
              <a:t>Balochistan, Pakistan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7574F-2083-4469-B82F-299144B29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3951" cy="229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C9AFA-2A93-474B-9D40-4885ED81F7CB}"/>
              </a:ext>
            </a:extLst>
          </p:cNvPr>
          <p:cNvSpPr txBox="1"/>
          <p:nvPr/>
        </p:nvSpPr>
        <p:spPr>
          <a:xfrm>
            <a:off x="2744598" y="1415000"/>
            <a:ext cx="67028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EE-201 | Power System Analysis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Week 1, Lecture 1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Power System Analysis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 . Wazir Muhammad Laghari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Electrical Engineering Department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0070C0"/>
                </a:solidFill>
              </a:rPr>
              <a:t>wazirlaghari@buetk.edu.pk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99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CFA3-655E-450F-A606-EEFAEF2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Tentative Lecture Plan</a:t>
            </a:r>
            <a:endParaRPr lang="th-TH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88DF-41E2-4D06-8825-C28366616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77"/>
            <a:ext cx="10515600" cy="47070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15 Lectures of 3 hours each.</a:t>
            </a:r>
          </a:p>
          <a:p>
            <a:endParaRPr lang="en-US" dirty="0"/>
          </a:p>
          <a:p>
            <a:r>
              <a:rPr lang="en-US" dirty="0"/>
              <a:t>Question-answer session with students via MS Teams Chat.</a:t>
            </a:r>
          </a:p>
          <a:p>
            <a:endParaRPr lang="en-US" dirty="0"/>
          </a:p>
          <a:p>
            <a:r>
              <a:rPr lang="en-US" dirty="0"/>
              <a:t> Questions needing further explanation in addition to chat will be addressed in the next lecture.</a:t>
            </a:r>
          </a:p>
          <a:p>
            <a:endParaRPr lang="en-US" dirty="0"/>
          </a:p>
          <a:p>
            <a:r>
              <a:rPr lang="en-US" dirty="0"/>
              <a:t>At least one assignment/quiz will be given every week.</a:t>
            </a:r>
          </a:p>
          <a:p>
            <a:endParaRPr lang="en-US" dirty="0"/>
          </a:p>
          <a:p>
            <a:r>
              <a:rPr lang="en-US" dirty="0"/>
              <a:t>Attendance will be recorded through MS Teams/Forms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3079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949F-DD60-443D-96CD-CD843C7A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3DEA-EE87-45CC-9B06-6A94751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68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1914-117D-4B3E-B809-74A28483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Mapping of CLOs and PLOs</a:t>
            </a:r>
            <a:endParaRPr lang="th-TH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4CB4C1-220A-4BEF-AAA4-7924F7E9D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421579"/>
              </p:ext>
            </p:extLst>
          </p:nvPr>
        </p:nvGraphicFramePr>
        <p:xfrm>
          <a:off x="189906" y="746894"/>
          <a:ext cx="1181218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483">
                  <a:extLst>
                    <a:ext uri="{9D8B030D-6E8A-4147-A177-3AD203B41FA5}">
                      <a16:colId xmlns:a16="http://schemas.microsoft.com/office/drawing/2014/main" val="2701020513"/>
                    </a:ext>
                  </a:extLst>
                </a:gridCol>
                <a:gridCol w="6383708">
                  <a:extLst>
                    <a:ext uri="{9D8B030D-6E8A-4147-A177-3AD203B41FA5}">
                      <a16:colId xmlns:a16="http://schemas.microsoft.com/office/drawing/2014/main" val="2886685319"/>
                    </a:ext>
                  </a:extLst>
                </a:gridCol>
                <a:gridCol w="1367327">
                  <a:extLst>
                    <a:ext uri="{9D8B030D-6E8A-4147-A177-3AD203B41FA5}">
                      <a16:colId xmlns:a16="http://schemas.microsoft.com/office/drawing/2014/main" val="616501969"/>
                    </a:ext>
                  </a:extLst>
                </a:gridCol>
                <a:gridCol w="3110669">
                  <a:extLst>
                    <a:ext uri="{9D8B030D-6E8A-4147-A177-3AD203B41FA5}">
                      <a16:colId xmlns:a16="http://schemas.microsoft.com/office/drawing/2014/main" val="2153561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CLOs,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Course Learning Outcomes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PLOs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Blooms Taxonomy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82166"/>
                  </a:ext>
                </a:extLst>
              </a:tr>
              <a:tr h="426681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CLO-1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Be able to </a:t>
                      </a:r>
                      <a:r>
                        <a:rPr lang="en-US" sz="2000" b="1" dirty="0"/>
                        <a:t>explain</a:t>
                      </a:r>
                      <a:r>
                        <a:rPr lang="en-US" sz="2000" dirty="0"/>
                        <a:t> register transfer language, micro-operations, basic computer organization and design using block diagrams.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PLO-1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C-2 (Comprehension)</a:t>
                      </a:r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5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CLO-2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apply knowledge of basic computer organization to understand computer architecture of various microprocessors and microcontrollers.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PLO-2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C3- (Application)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1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CLO-3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instruction set of PIC18 and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apply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technique used in the assembly language programming.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PLO-2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C-3 (Application)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1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CLO-4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develop programs for PIC18 microcontroller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assembly and embedded C language for PIC18 microcontroller.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PLO-2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C-3 (Application)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35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CLO-5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 able to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systems for real life applications through internal and external peripherals interfacing with PIC18 microcontroller using embedded C.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PLO-3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C-4 (Analysis)</a:t>
                      </a:r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th-T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78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93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Tentative Lecture Plan</vt:lpstr>
      <vt:lpstr>Course Contents</vt:lpstr>
      <vt:lpstr>Mapping of CLOs and 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</cp:revision>
  <dcterms:created xsi:type="dcterms:W3CDTF">2020-05-06T02:33:49Z</dcterms:created>
  <dcterms:modified xsi:type="dcterms:W3CDTF">2020-05-06T03:28:29Z</dcterms:modified>
</cp:coreProperties>
</file>