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07:56.568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13757 2473 0,'0'-23'62,"22"-22"-62,1 45 16,-1-44-16,1 44 15,-23-45-15,45 22 16,-45-22-16,45 0 16,-23 0-16,1 23 15,22-68-15,0 45 16,-23-23-16,1 23 0,22 1 16,-23-24-16,-22 1 15,23 22-15,-1 0 16,-22 22-16,0-22 15,0 23-15,22-1 0,-22 1 16,-22 22 0,0 0-1,-1 0 1,1 0-16,-1 22 16,1 1-16,-1-23 0,-22 45 15,23-23-15,-46 23 16,46 0-16,-23-22 15,0 22-15,22 0 16,-22-23-16,45 23 16,0 0-16,-22-45 0,22 45 15,22-45 32,1 0-47,-1 0 0,1 0 16,-1 0-16,1 0 15,-1 0-15,1 0 16,22 0-16,-23 0 16,23 0-1,-22 0-15,-1 0 16,1 0 15,-1 22-31,1-22 16,-23 45-1,22-22-15,1-1 0,-23 46 16,22-1-16,0-22 16,-22 23-16,23 21 15,-23-21-15,0-23 16,0 22-16,0-22 0,0 0 16,-23 23-16,23-46 15,0 1-15,-22-1 16,0 1-16,22-1 15,0 0 1,-23-22 0,23 23-1,0-1-15,0 1 32,23-23 14,-1 0-30,0-23 0,1 1-16,22 22 15,-23-45-15,46 45 0,-46-45 16,23 23-16,0-1 16,0 1-16,-45-1 15,45-22-15,-45 23 16,23 22-16</inkml:trace>
  <inkml:trace contextRef="#ctx0" brushRef="#br0" timeOffset="1766">14746 2068 0,'0'23'47,"0"-1"-31,0 1-1,0-1-15,22 1 16,23-1-16,-22 23 0,-1-22 16,46 22-16,-23 0 15,22-1-15,1-21 16,22 22-16,-68-23 16,23-22-16,0 0 0,0 0 15,-45 23-15,45-23 16,-45-23 15,0 1-15,0-1-16,0 1 15,0-1 1,0 1 0,-23 22-16,23-22 15,0-1-15,-22 23 16,22-45-16,-45 45 0,45-22 15,-23-1-15,1 1 16,22-1 0,-23 1-16,23 44 62,23-22-46,-1 23-16,-22-1 15,23 1-15,-1-1 16,1 1-16,-1-23 16,1 22-16,-1 1 15,1-23-15,-23 22 16,22-22-16,1 22 16,-1-22-16,1 0 31,-1 0 0,-22-22-15,0 0 15,0-1-15,0 1-1,0-1 1,0 1-16,0-1 0,0 1 15,0-1 1,0-44 0,-45-158 15,45 158-31,-22 22 0,-23 0 16,45-23-16,-23 46 15,1-46-15,-1 23 16,1 0-16,-23 0 15,22-22-15,-22 22 0,45 23 16,-44-23-16,44 22 16,-23 23-16,23-22 15,0 44 32,0 1-31,0-1-1,23-22 1,-23 45-16,22-23 16,0 1-16,-22-1 0,23 1 15,-1-1-15,-22 1 16,45 22-16,-45 0 16,45 0-16,-22 0 15,22 22-15,-23 1 16,23-23-16,-22-1 0,22 1 15,-23 23-15,23-23 16,-22-23-16,22 46 16,-23-23-16,23 0 15,-23-23-15,23 46 16,-22-23-16,-1-23 0,1 23 16,-1-45-1,1 0-15,-1 0 16,1 0 15,-23-23-31,0 1 16,22 0 15,-22-1-15,0-22-16,0 23 15,0-1 1,0 1-16,0-1 15,0 1 1</inkml:trace>
  <inkml:trace contextRef="#ctx0" brushRef="#br0" timeOffset="3116">16162 1978 0,'23'0'15,"22"0"32,-23 0 0,0-22-31,1-1 15,-1 23-31,-22-22 31,23-1-31,-23 1 32,-23 22 30,1 0-62,-1 0 16,1 0-16,-23 0 15,23 0 1,-1 0-16,1 0 16,-1 22-1,1-22-15,-1 0 0,23 23 16,-22-23-16,-1 0 15,1 22 1,22 1 0,0-1-16,0 1 47,22-23-47,-22 22 15,23 23 16,22-45-15,-23 0 0,1 23-16,-1-23 15,23 0 1,-22 0 0,-1 0-16,0 0 15,1 0-15,22 0 16,-23 0-1,1 0-15,-1 0 16,1 0 0,-1 0 15,1 0-15,-1 0-1,-22-23 1,0 1-1,23 22 17,-23-23-17</inkml:trace>
  <inkml:trace contextRef="#ctx0" brushRef="#br0" timeOffset="-54219">2945 1034 0,'0'23'63,"0"-1"-48,0 1 1,0-1 0,0 23-16,0-22 15,0-1 1,23 1-16,-23-1 16,0 23-1,22-22-15,-22-1 16,23 23-16,-1-23 0,0 23 15,23 23 1,23 67 15,-68-113-31,22-22 0,-22 23 16,23-23 0,-23 22-1,0 1 1,0-1-1</inkml:trace>
  <inkml:trace contextRef="#ctx0" brushRef="#br0" timeOffset="-52868">2316 1214 0,'0'-22'0,"0"-1"16,0 1 0,22-23-1,-22 22 1,45-22 0,-22 0-16,-1 23 0,1-1 15,-1 1-15,23-1 16,-23 1-16,23-23 15,0 23-15,-22-1 16,22 23-16,22-22 0,-22 22 16,-22 0-16,-1 0 15,23 0-15,0 22 16,0 1-16,22 21 16,23-21-16,45 89 15,-45-67-15,-22 0 16,-1 0-16,23-22 15,-23 22-15,-22-23 16,23 23-16,-23-22 16,0 22-16,-23-23 15,1 23-15,22-23 0,-45 1 16,0 22-16,22-23 16,-22 1-16,0-1 15,0 23 1,0-22-16,0-1 15,0 1-15,0-1 0,-22 23 16,22-22-16,-23-23 16,1 22-16,-1 1 15,23-1-15,-22-22 16,22 23-16,-23-1 16,1 0-16,-1 1 15,23-1-15,-45-22 16,23 0-1,-1 23-15,1-23 16,-23 0-16,22 0 16,-44 0-16,22 0 15,0 22-15,-22 1 16,22-1-16,-23-22 16,23 23-16,-45-1 15,45 1-15,0-23 16,1 0-16,-1 0 0,0 0 15,0 0-15,0 0 16,0 22-16,0 1 16,22-1-16,-44-22 15,44 0-15,1 0 0,-1 0 16,23-22 62</inkml:trace>
  <inkml:trace contextRef="#ctx0" brushRef="#br0" timeOffset="-51487">4271 1259 0,'0'-22'16,"0"-1"15,0 46 47,0-1-31,0 1-31,23-23-16,-23 45 15,22-45-15,1 44 0,-1-44 16,1 45-16,-1-22 16,1-1-1,-1-22 1,-22 23 15,23-1-31,-23 1 94,22-23-63</inkml:trace>
  <inkml:trace contextRef="#ctx0" brushRef="#br0" timeOffset="-50815">4024 1079 0</inkml:trace>
  <inkml:trace contextRef="#ctx0" brushRef="#br0" timeOffset="-49562">4519 1192 0,'22'0'16,"0"0"-1,1 0-15,22 0 16,-23 0-16,23 0 16,68 22-1,44 46 1,-134-68 0,44 22-16,-22 1 0,-23-23 15,23 22-15,-22 0 16,-1-22-16,-22 23 15,23-1-15,-23 1 32,-23-23-17,1 0-15,-1 0 16,23 22 0,-45-22-1,45 23 1,-22-23-16,22 22 0,-23-22 15,1 0 1,0 0 0,-1 0-16,1 0 15,-1 0 1,1 0-16,22-22 16,-23 22-16,23-23 15,-22 23-15,22-22 16,-23 22-16,1 0 15,22-45-15,0 22 16,0-21 0,0 21-1,0-22 1,0 23 0,0-1-16,0 1 0,0-1 15,0 1-15,0-1 16,0 1-16,0-1 15,0 1-15,0-1 16,0 1 0,0-1-16,0 1 15,0-1 1,22-22 31,-22 23-32,23 22 17,-23-23-17,22 23-15,-22-22 32</inkml:trace>
  <inkml:trace contextRef="#ctx0" brushRef="#br0" timeOffset="-47970">5395 1034 0,'23'-22'0,"-1"22"15,-22-23-15,23 23 16,-23-22-16,22 22 15,1-23-15,-1 1 16,23 22-16,-23-23 16,23 1-16,0-1 0,-22 1 15,22 0-15,-23 22 16,1-45-16,-1 45 16,-22-23-16,23 1 15,-1 22 1,1-23-1,-23 1 17,0-1 15,-23 23-47,1 0 15,-1 0 1,-22 0-1,23 0-15,-1 0 0,-22 0 16,0 23-16,23-23 16,-23 22-16,23 1 15,-23-23-15,22 22 16,1 1-16,-23-1 16,45 1-16,-23-23 0,1 22 15,-1 0-15,23 1 16,-22-23-16,22 22 15,-23-22-15,1 0 32,22 45-17,0-22-15,-23-23 0,23 22 16,0 1-16,-22-23 16,22 22-16,0 1 15,0-1 1,22-22 46,1 0-46,-1 0-16,1 0 16,-1 0-1,1 0 1,-1 0-16,1 0 15,-1 0 1,1 0 0,-1 0-16,1 0 15,-1-22 1,1 22-16,21 0 16,1 0-16,-22 0 0,22-23 15,0 23-15,0-22 16,-23 22-1,1 0 1,-1 0 31,1 0 0,-1 0-32,23 0 1,-22 0-16,-1 0 16,1 0-16,-1-23 15,1 23-15,-1 0 16,0-22 0,1 22 15,-23-23 16</inkml:trace>
  <inkml:trace contextRef="#ctx0" brushRef="#br0" timeOffset="-46832">6542 427 0,'-23'0'16,"1"0"-16,-1 0 15,1 0 1,-1 23-16,1-23 0,22 22 15,-45-22-15,0 45 16,22-22-16,1-1 16,-1 1-16,1-23 15,-1 22 1,1 1 0,22-1 15,0 1-31,0-1 31,0 1 0,0-1-15,0 1 0,0 22-16,22-45 15,-22 22 1,45-22-1,-22 0 17,22 0-32,0 0 0,-23 0 15,23 0-15,0 0 16,23 0-16,-46 22 16,1 1-16,21-23 15,24 0-15,-46 22 16,1 1-16,67-23 15,-45 0 1,-23 0 15,1 0-31,-1 0 16,1-23 31,-23 1-32,22 22 17</inkml:trace>
  <inkml:trace contextRef="#ctx0" brushRef="#br0" timeOffset="-45638">6946 0 0,'23'0'78,"-1"23"-62,-22-1 0,23 1-16,-23 22 15,22 0-15,-22-23 16,45 46-16,-23-23 16,-22-1-16,45 1 15,-45 23-15,23-46 16,-1 1-16,1 44 15,-1-44 1,1-1-16,22 1 0,-45-1 16,22-22-16,1 0 15,-1 23-15,1-23 16,-1 22 0,-22 1-1,23-23-15,-1 0 31,1 0 16,-1-23-15,1 23-17,-23-22-15,0-23 16,22 45-16,-22-23 15,0 1-15,45-23 0,-45 22 16,22 1 0,1 22-16,-23-23 15,0 1 1,22 22 0</inkml:trace>
  <inkml:trace contextRef="#ctx0" brushRef="#br0" timeOffset="-44562">6834 450 0,'22'-23'78,"1"23"-78,-1 0 16,-22-22-16,23-1 15,22 1 1,-23-1-16,46 23 16,66-89 15,-89 89-15,-22 0-16,-1 0 0,23 0 15,-22 0 1,-1 0-16,1-23 15,-1 23-15,1-22 16,-1 22 0,-22-23-1</inkml:trace>
  <inkml:trace contextRef="#ctx0" brushRef="#br0" timeOffset="-20671">0 2877 0,'23'0'16,"22"0"-1,-23 0 1,1 23-1,22-23 1,-23 0 0,23 0-16,135 0 31,292 0-15,-45 22-1,-180 1-15,1-23 16,-24 22-16,24-22 15,-1-22-15,-22 22 0,45-23 16,-23 1-16,0-1 16,23 23-16,22-22 15,23 0-15,-46-23 16,-44 0-16,0 0 16,-23 22-16,46-22 0,-24 23 15,46-23-15,-68 0 16,1 22-16,-24-22 15,-21 23-15,-1-1 16,-44 1-16,21-23 0,-44 0 16,23 23-16,-23-23 15,44 0-15,-44 45 16,23-23-16,-46-22 16,46 0-16,-23 0 15,-23 23-15,23-1 0,-45 23 16,0-22-16,0 22 15,45-23-15,-45 1 16,0 22-16,0 0 16,-23-23-16,0 23 0,46 0 15,-1-22-15,23 22 16,-22-45-16,22 23 16,0-46-16,-23 46 15,-22-23-15,0 45 16,-45-23-16,22 23 0,1-22 47,-23-1-16,-23 23 94</inkml:trace>
  <inkml:trace contextRef="#ctx0" brushRef="#br0" timeOffset="-12893">990 2967 0,'0'-22'31,"0"-1"0,22 23 0,0 0-15,1 0 15,-23 23-31,0-1 32,22 1-17,-22-1-15,23 1 16,-23-1-16,0 1 15,0 22-15,22-23 16,-22 23 0,0-22-1,0-1-15,0 1 16,0-1-16,0 23 16,0-22-1,0 21-15,0 1 16,-22 135 15,22-157-31,0 44 16,0-22-16,0 0 15,0 0-15,0-22 16,0 21-16,0 1 16,0-22-16,0-1 15,0 1-15,0-1 16,0 1-1,0-1 1,0 1-16,0-1 16,0 1-1,22-23 110,1 0-109,-1 0-16,1 0 16,22 0-1,-23 0 1,1 0-16,-1 0 15,23 0-15,-22 0 16,22 0-16,-23 0 0,23 0 16,0 0-16,0 0 15,0 0 1,-23 22-16,1-22 16,-1 0-16,23 0 15,-22 0-15,-1 0 0,1 0 16,-1 0-16,46 0 15,66 0 17,-111-22-17,22-1-15,0 23 0,0 0 16,0 0-16,-23 0 16,23-22-16,-22 22 15,22 0-15,-23 0 16,23 0-16,-22 0 0,-1-23 15,1 23-15,21 0 16,-21 0 0,-1 0-1,1 0-15,-23-22 16,22 22 0,-22-23 124,-22 23-124,-1 0-1,1 0 1,-1 0 0,1 0-16,0 0 0,-23 0 15,0-22-15,22 22 16,1 0-16,-23 0 16,22-23-16,1 23 15,-1 0-15,1 0 16,-1 0-16,1 0 15,-1 0 17,23-22 30,0-1-62,23 23 31,-23-22-31,22 22 16,1 0 0,-1 0-16,1 0 15,22 0 1,-23 0-16,1 0 16,22 0-16,-23 0 15,1 0-15,22 22 0,-23-22 16,0 0-1,1 23-15,-1-23 16,-22 22 0,23-22-16,-1 23 15,1-23 1,22 0-16,-23 0 16,1 22-16,22-22 15,-23 0-15,1 23 16,-1-23-16,1 0 15,-23 22 79,-23-22-78,23 23-1,-22-1-15,-1 1 0,1-1 16,22 1 0,-23-1-1,1-22-15,22 23 16,-23-1 0,1 23 30,-1-45-30,1 23-16,22-1 31,-23 1-15,1-1 15,22 0-15,-23-22-16,1 0 15,22 23 1,0-1 0,-23 1-1,1-1 48,22 1-1,-22-23-15</inkml:trace>
  <inkml:trace contextRef="#ctx0" brushRef="#br0" timeOffset="-11139">3889 3574 0,'-22'0'63,"-1"0"-48,1 0 1,-1 0-16,1 0 0,-23 0 16,0 23-16,22-23 15,-89 67 1,67 1 0,0-46-16,23 23 15,-1 0-15,1-22 0,-1-1 16,1 23-16,22-23 15,0 1-15,0 44 16,0-44-16,0 22 16,0-23-1,22-22 48,-22 23-63,23-23 15,-23 22 1,22-22 0,1 0-1,22 0 1,-23 0-16,1 0 16,-1 0-16,23 0 0,-23 0 15,23 0-15,0 0 16,0 0-16,-22-22 15,22 22-15,22-45 16,-44 22-16,44 1 16,-44-1-16,22 1 15,-1 22-15,1 0 16,-22 0-16,-1 0 16,1 0-16,-1 0 15,1-23 32,-46 1 47</inkml:trace>
  <inkml:trace contextRef="#ctx0" brushRef="#br0" timeOffset="-9995">4406 3687 0,'23'-23'31,"22"1"-15,-23 22-16,180-23 31,-134 23-15,-23 0-16,0 0 0,22 0 15,-44 0-15,22 23 16,0-23-16,-23 45 16,0-45-16,23 22 0,0 1 15,-22 22-15,-1-23 16,23 23-16,-45-22 15,0-1-15,23 23 16,-23-23-16,0 1 16,0-1-16,0 1 15,-23-23 1,1 0-16,22 22 16,-23 1-16,1-23 15,-23 22 1,22-22-16,23 23 15,-22-23-15,-1 0 16,1-23 15,0 23-15,22-45 0,-23 45-16,23-22 0,-22 22 15,22-45-15,0 22 16,0 1-16,-23-23 15,23-22-15,0 22 0,0-23 16,0 46-16,0-46 16,0 1-16,0 22 15,0 0-15,23-23 16,-1 1-16,-22 22 16,0 23-16,23-23 15,-23 0-15,22 0 0,-22 22 16,0 1-16,0-1 15,0-22 1,0 23 0,22-46 15,-22 46-15,23 22-1</inkml:trace>
  <inkml:trace contextRef="#ctx0" brushRef="#br0" timeOffset="-8460">6159 3035 0,'0'-23'15,"-22"23"1,-1 0 0,1 0-1,0 0 1,-1 0-1,1 45-15,-1-45 16,1 23-16,-1-1 0,-22 23 16,0 0-16,0-22 15,45 22-15,-45 0 16,23-23-16,-23 23 16,22-23-16,1 23 15,-1-22-15,1-1 0,22 1 16,0-1-1,0 1 1,0-1 0,0 1-16,22-23 15,-22 45-15,23-45 16,-1 22-16,1 1 0,22-1 16,-23 1-16,23-23 15,0 22-15,0-22 16,-22 0-16,22 0 15,0 0-15,-23-22 0,1-23 16,44 45-16,-45-45 16,1 45-16,-23-23 15,22 1-15,-22-1 16,23 23-16,-23-22 0,0-1 16,0-22 15,0 23-31,0-1 15,-23 1 1,23-1-16,0 1 16,0 0-16,-22 22 0,22-23 15,0 1 1,0-1 0,-23 23-16,23-22 15,0-1-15,0 1 31,0-1 1,23 23 30,-23 23-46,22-1-1,-22 1 1,23-1 0,-23 1-1,22-1 1,1 1-16,-23-1 16,22 0-16,1 1 15,-1-1-15,1 1 16,-1 22-1,1-23-15,-1 1 16,1-1-16,-1 1 0,1-1 16,-1-22-16,1 0 15,-23 23-15,22-1 32</inkml:trace>
  <inkml:trace contextRef="#ctx0" brushRef="#br0" timeOffset="-6159">6654 3237 0,'22'0'15,"1"0"1,-1 0-16,1 0 16,-1 23-1,1-1-15,-1 1 16,1-1-1,-1 1 1,1-1 0,-1 0-1,-22 1-15,23-1 0,-1-22 16,-22 23-16,0-1 16,0 1-16,0 44 31,0-44-31,0-1 15,-22 1-15,22-1 16,-23 1 15,1-23 1,-1 0 14,1 0-30,22-45 0,0 22-16,0 1 15,0-1-15,0-22 16,22 23-16,-22-1 16,23-44-16,-23 44 15,45-21-15,-45-1 0,22 22 16,1 1-16,-23-1 15,0 1-15,22-1 16,1 1-16,-1 22 16,-22-23-1,45 23 1,-23 0 0,1 0 15,-1 0-16,1 0-15,-1 0 32,1 23-17,-1-1 1,1 1 0,-23-1-16,22 1 15,-22-1-15,23 1 16,-1-23-16,1 22 31,-23 45 0,0-44-31,0-1 16,0 1 0,-23-23-1,1 22 1,-1-22 31,1 0-16,22-45-15,0 23-1,0-1-15,0 1 16,0 0-16,-23-23 0,23 0 15,0 22 1,23 23-16,-23-45 16,22 45-16,1-45 15,22 45-15,-23-45 16,23 23-16,0-23 16,0 22-16,-22-22 0,44 23 15,-67-1-15,45 1 16,-23-1-16,1 23 15,-1 0-15,23-22 16,-22 22 0,-1 0-16,1 0 15,-1 0 1,1 0 0,-23 22-1,22 1 1,-22-1-1,23 1 1,-23-1 0,22 23-1,46 45 17,-46-45-17,1-45-15,-23 23 16,0-1-1,0 1 48,-23-23-47,1 0-1</inkml:trace>
  <inkml:trace contextRef="#ctx0" brushRef="#br0" timeOffset="-3679">8362 3057 0,'23'0'78,"-1"-22"-63,23-1-15,-22 1 16,-1-1-16,23 1 16,0-1-16,22-22 15,-44 45-15,44-44 0,-22 21 16,23 1-16,-23-23 15,-23 45-15,23-45 16,-22 22-16,22 1 16,0-1-16,-45 1 15,45-1-15,-45 1 0,22-1 16,-22 1-16,22 22 16,1-23-16,-23 1 15,0-1 1,-23 23-16,23-22 15,-22 22-15,0 0 16,-1 0-16,1 0 16,-1 22-16,-22-22 15,23 0-15,-23 45 16,0-45-16,-23 45 0,46-22 16,-23-1-16,0 1 15,-23-1-15,46 23 16,0-22-16,-46 22 15,1-23-15,22 46 16,0-24-16,0-21 0,22 44 16,-44-44-16,44 22 15,1-45-15,22 22 16,-23-22-16,23 23 16,0-1-16,23-22 31,22 0-16,22 0 17,-44 0-32,44 0 0,-22 0 15,45 0-15,-22 0 16,21 0-16,24 0 16,-1 0-16,-22 0 15,23 23-15,-1-23 16,-67 0-16,22 0 0,-22 0 15,0 0-15,-22 0 16,22 0-16,-23-23 16,1 23-1,-1-22-15,-22-1 16,23 23-16,-1-45 0,0 45 16,1-45-16,-23 23 15,22-23-15,1 0 16,-1 0-16,23 0 15,-45 0-15,23-22 0,-1 22 16,-22-23-16,0 23 16,0 23-16,0-1 15,-22 1-15,-1-1 16,1 1-16,-1 22 16,-22 0-16,23 0 0,-1 0 15,1 0-15,-45 0 16,22 0-16,22 45 15,-44-23-15,22 1 16,22-1-16,-22 1 16,45-1-16,-22 1 0,22-1 15,0 1 32,22-23-31,1 22-16,-1-22 15,1 23 1,-1-1-16,1-22 16,67 23-1,-23-1-15,293 46 32,-248-46-32,-22-22 15,-23 23-15,-22-23 16,-22 0-16,22 0 15,-23 22-15,1-22 0,-23 22 16,0 1 31,-23-1-31,1-22-16,22 45 15,-45-45-15,45 23 16,-45-1-16,22 23 15,1-22-15,22-1 16,-45-22-16,45 45 16,-22-45-16,22 23 0,0-1 15,-23-22 1,46 0 62,-1 0-62,0 0-16,23 0 15,23 0-15,-23 0 0,22 0 16,23 0-16,-22 0 16,-23 0-16,22 0 15,-22-22-15,-23 22 16,23-23-16,-22 23 15,-1-22-15,-22-1 16,0 1 15</inkml:trace>
  <inkml:trace contextRef="#ctx0" brushRef="#br0" timeOffset="-1718">11150 2900 0,'0'-23'62,"0"1"-30,0 0-17,0-1-15,44 1 0,-44-23 16,45 22-16,-22-22 15,44 0-15,-44 0 16,22 0-16,0 0 16,-23 0-16,1 0 15,-1 1-15,1-1 0,-23 22 16,22-22-16,1 23 16,-1-1-16,1-22 15,-1 23-15,1-23 16,-23 22-16,0 1 15,0-1-15,-23 23 32,1 0-32,-1 0 15,1 0-15,-23 0 16,22 0-16,1 23 16,-1-23-16,1 22 15,-1 1-15,1-1 16,-23 1-16,45 22 15,-23-45-15,1 22 16,22 1-16,0-1 16,22-22-1,1 0 1,-1 0 0,1 0-16,22 0 15,0 0-15,22 0 0,1 0 16,21 0-16,1 0 15,0 0-15,0 0 16,-22 0-16,22 0 16,-1 45-16,-21-22 0,67-1 31,-68 45-15,-67-44-1,0-1-15,0 1 16,0-1-16,-45 1 15,45-1-15,-45 1 16,45 22-16,-45-23 16,45 1-16,-22-1 15,-1 1-15,1 22 16,-1-45-16,23 22 0,-22 1 16,-1-1-16,23 1 15,-22-23-15,-1 22 16,1 0-16,0 1 15,-1-1-15,-22 1 16,23-1-16,-1-22 0,-22 23 16,23-23-16,-1 0 15,-22 0-15,23 0 16,-23 0 0,22 0-1,-22 0-15,0 0 16,23 0-1,-23 0 1,23 0-16,-1 0 16,1 0-16,-1 0 0</inkml:trace>
  <inkml:trace contextRef="#ctx0" brushRef="#br0" timeOffset="7419">1102 4091 0,'0'23'79,"0"22"-64,0-23-15,0 46 16,0-23-16,0 0 15,0 0-15,0 22 16,0 0-16,-23-22 16,23 0-16,0 0 0,0 0 15,-22 0-15,22 23 16,0-23-16,0 0 16,0-1-16,-23 24 15,23-1-15,0-22 0,-22 0 16,0 23-1,22-1-15,0-22 0,0 22 16,-23-22-16,23 23 16,-22-1-16,-1-22 15,23-22-15,0 22 16,0 0-16,-22 22 0,22 1 16,0 21-16,0-21 15,0-1-15,0 1 16,0-23-16,0 22 15,0-44-15,0 44 0,0-22 16,0 0-16,0 0 31,0 0-15,0-23 0,22-22 15,-22-22 0,45 22 0,-45-45-31,45 45 0,-23-23 16,23 1-16,-22-1 16,22-21-16,0 21 15,22-22-15,-22 23 16,-22-23-16,22 45 0,-23-23 15,1 23-15,-1 0 16,1 0 0,-1 0-16,1 0 15,-1 0 1,0 0-16,23 0 16,-22 0-16,22 0 15,-23 0-15,23 0 16,23 0-16,-46 0 15,1 0-15,22 0 0,-23 0 16,1-22 0,-1 22-1,1 0 17,-23-23-17,22 1 1,0 22 31,-22-23-32,-22 23 48,0 0-63,-1-22 15,1 22-15,-23 0 16,0-23 0,22 1-16,-22-1 15,23 23-15,-1 0 0,-22-22 16,23-1-16,-1 23 16,1 0-16,-1 0 15,1-22-15,-1 22 31,46 0 48,-1-23-79,1 23 0,-1 0 15,1 0 1,-1 0-16,1 0 15,-1 0-15,23 0 16,-22 0-16,22 0 16,-45 23-16,22-1 15,1 1 1,-1-23-16,1 22 16,-1-22-1,1 23-15,-1-23 16,0 22-16,23-22 15,-45 23 1,23-23-16,-1 22 16,1-22-16,-1 0 15,-22 23-15,23-23 0,-1 0 16,1 0 0,-46 22 109,1-22-125,-1 23 0,1-23 15,22 22-15,-23 1 16,1-23-16,-1 22 15,1-22 1,22 23-16,-23-1 0,1-22 16,0 0-1,22 23-15,-23-23 16,1 0 15,-23 22-31,22-22 31,-22 23-15,23-1 15,-1-22-15,1 0 125,-1 0-95,1 0 1,22-22-31,0-1 15,0 1 0,0-1-31,0 1 16,0-1 0,0 1-16,0-1 0,0 1 15,0-1 1,0 1 0,0-1-16,22 1 15,1 22 1,-23-23-1,22 1 17,-22-1-17,23 23 17,-23-22-1</inkml:trace>
  <inkml:trace contextRef="#ctx0" brushRef="#br0" timeOffset="17698">2833 5845 0,'-23'0'15,"23"22"1,-22-22 0,44 0 46,1-45-46,22 23-1,-23-1 1,23 1-16,-22-1 16,44-22-16,-22 45 0,-23-22 15,23-1-15,23 1 16,22-23-16,-23 0 16,1 22-16,22-22 15,-1-22-15,24 22 16,-1 0-16,-44-22 0,22-23 15,-23 67-15,-45-22 16,23 45-16,-45-22 16,23-1-1,-23 1-15,0-1 47,-23 23-31,1 0-1,-1 0-15,1 0 16,0 0-16,-1 0 0,1 23 16,-1-23-16,-22 0 15,0 22-15,0 23 16,23-45-16,-46 45 16,23-22-16,23 22 0,-46-23 15,23 23-15,23-22 16,-23-1-16,0 23 15,23 0-15,-23-23 16,0 1 0,0-1-1,45 23 1,-23-22-16,23-1 0,-22-22 31,22 23-31,0-1 16,0 1-1,0-1 1,22-22 0,1 23-1,-1-1 1,-22 1-16,0-1 16,23-22-16,-23 45 15,0 0-15,22-22 16,23 22-16,-45 22 15,23-22-15,-1-23 0,23 46 16,-22-23-16,21 0 16,-21-23-16,22 23 15,-23-22-15,1-1 16,-1-22-16,1 23 16,-1-23-16,1 0 15,-1 0-15,1 22 0,-1-22 16,1 0-16,22 0 15,-23 0 1,23 23-16,-22-23 16,22 0-16,-23 0 0,0 0 15,1 0 1,-1-23 0,1 1 15,-23-1-16,22 1-15,-22-1 32,0-22-32,0 23 31,23-23-15,-23 22-1,0 46 110,0-1-109,0 1-1,0-1 17,0 1-32,0-1 0,0 1 15,0-1 1,22 1-16,1 22 16,-1 0-1,1-45-15,-23 22 16,22-22-16,1 22 0,-23 1 15,22-23-15,-22 22 16,0 1 0,23-23-1,-23 22-15,0 1 16,22-1 31,-22 1 31</inkml:trace>
  <inkml:trace contextRef="#ctx0" brushRef="#br0" timeOffset="22609">4991 5845 0,'-23'0'16,"-44"22"46,44 1-62,1-1 16,-1-22 0,23 22-16,-22-22 15,-1 23-15,23-1 16,-22-22-1,-1 23-15,23 22 16,0-23 0,0 1-1,23-1 1,-23 1 0,22-23-16,-22 45 15,23-45-15,-23 22 0,22-22 16,1 23-16,-1-23 31,23 22-15,-22-22-16,-1 0 15,-22 23 1,23-23 0,-1 0-16,1 0 15,-1 0 1,-22-23-16,22 23 15,-22-22-15,23 22 16,-23-23 0,0 1-1,0-1 1,0 1-16,0-1 16,0 1-16,0-1 15,-23 1 1,23-1-16,0 1 15,-22-1-15,0-22 16,-1 23 0,1-45 15,22 44-15,0 1-1,0-1-15,0 1 16,0 44 109,22 1-125,1-23 15,-23 22-15,22-22 16,-22 23 0,0-1-16,22 1 15,1-1-15,-1 0 16,-22 1-16,0-1 16,23-22-16,-23 23 15,22-1 1,-22 1-16,23-1 15,-1-22 1,-22 23-16,23-23 0,-1 22 16,1-22-16,-23 23 15,22-23-15,1 0 16,-1 22-16,1-22 16,-1 0-1,1 0 1,-1 0 15,1 0-15,-1 0 15,-22-45-15,0-90 30,0 113-46,0-23 16,0 23-16,-22-1 16,22-22-16,0 23 15,-23-1-15,1 1 16,22-1-16,0 1 0,0-1 16,-23 23-1,1 0 32,22 23 62,0 22-77,22-45-32,-22 22 15,23 1-15,-1-1 16,-22 1-16,23-23 16,-23 22-16,22 1 15,1-1-15,-1 0 16,1 1-1,-1-23-15,0 0 16,1 0 15,-1 0-15,1 0 0,-1 0-16,23 0 15,-22 0-15,22 0 16,0 0-1,-23 0-15,23-23 16,-22 23-16,-1 0 16,1 0-16,-23-22 15,22 0 17,-22-1-17,0 1-15,-22-1 16,-1 1 15,1 22-31,22-23 16,-23 1-16,1-1 15,-1 1-15,23-1 16,-22 23 0,-1 0-1,23-22 16,-22 22 16,22 22-15,0 1-1,0-1-16,22 1-15,1-23 16,-23 22-16,0 1 16,22-23-1,-22 22 1,23 1 0,-1-1-1,1-22-15,-1 23 0,23-1 16,0 0-1,-22 1-15,66 22 32,-44-45-32,45 0 31,-67 0-31,-1 0 0,1 0 31,-23-45 16,22 45-16,-22-23-15,0 1 15,0 0-15,0-1-1,0 1 1,0-1 0,0 1-1,0-1-15,0 1 16,-22-1 0,22 1-16,0-1 15,-23 23-15,1-22 31,-1 22-15,1-23-16,-1 1 16,1 22-1,-1 0-15,1 0 0,-1 0 16,-22 0-16,23 0 16,0 0-1,-1 0-15,1 22 31,89-22 48,-45 0-79,1 0 15,22 0-15,-23 23 16,1-1-16,22-22 15,0 0-15,0 23 16,0-1-16,0-22 16,0 23-16,0-23 0,-23 22 15,45 1-15,-44-23 16,-1 22-16,23 1 16,-22-23-1,-23 22-15,22-22 0,1 0 16,-23 23-16,22-1 15,-22 0 1,23 1 0,-1-1-1,1 1-15,-23-1 16,0 1 0,0-1 15,0 1-16,0-1-15,-23-22 16,23 23 0,-22-1-16,22 1 15,-45-23-15,22 22 16,1-22 0,-1 0-16,1 0 15,-1 0-15,1 0 16,-1 0-1,1 0 1,0 0 0,-1 0-16,1 0 15,-1-45 48,23 23-63,0-1 15,45-22 1,-45 0-16,45 23 16,-23-23-16,1 22 15,-1-21-15,1-1 0,22 22 16,-23-22-16,1 0 16,22 0-16,-23 0 15,23 23-15,0-23 16,0 0-16,-22 22 15,22-22-15,-1 0 0,-21 1 16,22 21-16,-45 1 16,22-1-16,1 23 15,-1-22-15,-22-1 16,0 1-16,23 22 16,-23-23-16,0 1 15,0-1-15,-23 23 63,-22 0-48,0 23 1,23-23-16,-23 45 16,23-45-1,-23 22-15,22 1 0,1-23 16,-1 22-16,1-22 15,22 23 1,0-1 15,45 1-15,-23-23 0,23 0-1,-22 0 1,-1 0-16,0 0 15,1 0-15,22 0 16,0 0 0,-23 0-1,23 0-15,-22 22 16,22-22-16,0 0 16,0 22-16,0 1 0,-23-23 15,46 22-15,-46 1 16,0-23-16,1 45 15,-1-45-15,1 22 16,-23 1-16,22-1 0,1-22 16,-23 23-1,0-1-15,0 1 32,0-1-1,-23-22-16,23 23 1,-22-1-16,-1-22 31,23 23-31,-22-23 16,-23 22-16,0 1 16,45-1-1,-22-22-15,-1 0 16,1 23-16,-1-23 15,1 22-15,-1-22 16,1 23 0,-1-23-1,23 22 1,-22-22 0,-1 0-1,1 0 1,22 22 46</inkml:trace>
  <inkml:trace contextRef="#ctx0" brushRef="#br0" timeOffset="26212">8430 5395 0,'0'22'47,"0"1"0,22-23 0,1 0-32,-1-23-15,68 23 31,-23-22-31,68-45 32,-90 22-32,-22 45 0,-1-23 15,1 1-15,-1-23 16,23 45-16,-22-45 16,-1 0-16,23 22 15,0-44-15,-22 44 0,21-22 16,1 23-16,0 0 15,0 22-15,-22-45 16,44 22-16,-44-22 16,22 23-16,22-46 15,-22 23-15,0 23 0,0-23 16,45 22-16,-23-22 16,-22 0-16,0 45 15,23-45-15,-23 23 16,-23 0-16,46-23 0,-46 45 15,0-45-15,1 45 16,-23-23-16,22 23 16,1-22-16,-46 22 62,1 0-46,22 22-1,-23-22 1</inkml:trace>
  <inkml:trace contextRef="#ctx0" brushRef="#br0" timeOffset="28152">8362 5462 0,'23'0'31,"-1"0"-15,1 0 15,22 0 0,-45 23-31,22-23 0,-22 22 16,23 1-16,-1-1 15,-22 1-15,23-23 16,-23 22-16,0 1 16,22-23-16,1 22 15,-23 1-15,44 44 16,69 1 15,-68-46-15,0-22-16,22 45 0,-22-22 15,0-1-15,-22 23 16,67-23-16,-68 1 16,23-1-16,0 46 15,45-68-15,-45 45 16,0-23-16,0-22 0,0 0 15,0 0-15,22 45 16,-22-22-16,-23-23 16,46 45-16,-1-23 15,-44-22-15,-1 0 16,23 0-16,-22 23 0,-1-1 16,23-22-16,-45 23 15,23-23-15,-1 0 31,1 0-31,-23 22 16,22-22-16,-22 23 31,23-23-15,-1 0 15,0 0-15,1 0 31,-1 0-16,1 22 0,-1-22-31,-22 22 16,23-22-16,-1 23 31,23-1-15,-22-22 15,-1 23 31,1-23-15,-23 22-15,22-22-17,-22 23 48</inkml:trace>
  <inkml:trace contextRef="#ctx0" brushRef="#br0" timeOffset="43564">10543 4339 0,'0'-23'62,"22"1"-46,1 22-16,-1 0 15,1-23-15,-1 1 16,23 22-16,0-23 16,0 1-16,-23 22 15,46-45-15,-23 22 0,0 1 16,-23-1-16,23 1 16,0-1-16,-22 1 15,-1 22-15,1-23 16,-23 1-16,22-1 15,-22-22 1,0 23 0,0-23-1,0 23 1,0-1 0,0 1-16,-22-1 15,-68 23 16,45 0-15,22 0-16,1 0 16,-23 0-16,22 0 0,-22 45 15,23-45-15,-1 23 16,1-1-16,-1-22 16,1 45-16,-1-45 15,1 22 1,22 1-1,0-1 1,0 1 0,0-1 15,0 1-15,0-1-1,0 1 1,22-1-1,-22 1 1,23-1 0,-1 1-16,1-1 15,-1-22 1,1 45-16,-1-45 16,23 45-16,-22-22 15,-1-1-15,1-22 16,-1 23-16,23-23 15,-22 22 1,-1-22 0,23 0-1,-22 0-15,-1 0 16,23 0-16,-23 0 16,1-22-16,-1 22 15,1-23-15,-1 23 16,1 0-16,-1 0 31,-22-22-31,23 22 16,-23-23-1,22 23-15,1-22 0,-1-1 16,1 1-16,-1-23 16,1 22-1,-1 1-15,1 22 16,-23-23-16</inkml:trace>
  <inkml:trace contextRef="#ctx0" brushRef="#br0" timeOffset="44438">11577 3327 0,'0'23'32,"0"-1"-32,0 0 15,22-22-15,-22 23 16,0-1 0,0 1-16,0-1 15,23 1 1,-23-1-1,22-22-15,-22 23 16,0-1-16,23 1 16,-23-1-1,22 1-15,-22-1 16,45 23 0,-45-22-16,22-1 15,1 1-15,-1-1 16,1 23-16,-23 0 15,22-45-15,1 45 0,-1-45 32,-22 22-32</inkml:trace>
  <inkml:trace contextRef="#ctx0" brushRef="#br0" timeOffset="45178">12161 3709 0,'0'-22'16,"22"22"-1,23 0 32,-22 0-16,-1 0-15,-22 22 31,23 23-32,-23-22 1,45-1-16,-45 1 16,22 22-16,1-23 0,-1 0 15,1 1 1,-23-1-16</inkml:trace>
  <inkml:trace contextRef="#ctx0" brushRef="#br0" timeOffset="46162">12116 3529 0,'23'0'47,"-1"0"31,0 0-63</inkml:trace>
  <inkml:trace contextRef="#ctx0" brushRef="#br0" timeOffset="48127">12633 3664 0,'23'0'47,"21"0"-31,-21 23-1,-1-1-15,1-22 0,22 45 16,-23-22-16,23 22 16,0-23-16,-22 23 15,-1 0-15,1-23 16,22 1-16,-45-1 15,22-22-15,-22 23 0,23-23 16,-23 22 0,-23-22-1,23 23 17,-22-23-32,-1 0 15,1 0 16,-1 0-15,23-23 0,-22 1-1,22-1-15,0 1 16,0-1-16,-23 23 16,23-45-16,0 23 15,0 0-15,0-1 0,-22 1 16,22-1-16,0 1 31,0-23-15,0 22-1,22 23 1,1 0 0,-1 0-1,1 0-15,-1 0 16,1 0-1,22 0-15,-23 0 16,-22 23 0,23-1-16,-1-22 15,-22 23-15,0-1 16,45 1-16,-45-1 16,22 1-16,1-1 0,-1 0 15,23 23-15,0-45 16,-22 45-16,-1-22 15,1-1-15,-23 1 16,22-23-16,-22 22 16,0 1-1,0-1 17,-22-22-1,-1 0-16,1 0 17,-1-45-17,1 23-15,22-23 16,-23 0 0,23 22-16,0 1 15,0-23-15,0 23 16,0-1-16,0-22 15,23-22-15,-23 44 0,22 1 16,1-1-16,-1 1 16,46-46-1,-23 23 1,0 0 0,-23 45-16,-22-22 31,23 22-16,-1 22 17,1-22-17,-23 23-15,22-23 32,-22 22-32,0 1 15,0-1 1,23 1 15,-23-1-15,22 1-16,0-23 15,1 45-15,-1-23 0,23 1 16,-22 22-16,22-23 16,0 46-16,-23-46 15,23 0-15,-22 23 16,-1-22-1,1-1-15,-23-44 79</inkml:trace>
  <inkml:trace contextRef="#ctx0" brushRef="#br0" timeOffset="48716">14027 3507 0,'22'22'63,"-22"1"-47,23-23-1,-1 22 1,-22 1-16,0-1 0,23-22 15,-1 23-15,-22-1 16,0 1 0,23-23-1,-23 22-15</inkml:trace>
  <inkml:trace contextRef="#ctx0" brushRef="#br0" timeOffset="49290">13757 3439 0,'0'-22'109,"22"22"-78</inkml:trace>
  <inkml:trace contextRef="#ctx0" brushRef="#br0" timeOffset="50357">14521 3462 0,'23'0'47,"-23"22"-31,22-22-16,23 23 0,-45 22 15,23-45-15,-1 22 16,1 1-16,21 22 16,-21-23-16,44 1 15,-44-1-15,44 46 32,-67-46-32,23-22 15,-23 23 1,-23-23 31,23-23-32,-22 1 1,22-1 0,-23-22-16,1 45 15,22-45-15,-23 23 16,1-23-16,22 0 15,-23 0 1,23 22-16,0 1 16,0-1-16,0 1 15,0-1-15,0 1 16,23 0 15,-1 22-15,1 0-16,-1 0 31,1 0-15,22 0-1,-45 22-15,22 0 0,1 1 16,-1-23-16,1 45 16,22 0-1,-45-23-15,22-22 16,1 45-16,-23-22 15,22-23-15,-22 22 16,0 1 47,45-1-32,-22-22-16</inkml:trace>
  <inkml:trace contextRef="#ctx0" brushRef="#br0" timeOffset="52275">15802 3260 0,'-22'0'47,"-1"0"-31,1 0-16,0 0 16,-1 0-16,-22 0 15,23 0-15,-23 22 16,-23 1-16,46-23 0,-136 67 31,91 0 0,67-44-31,0-1 32,0 1-32,45-23 31,-23 22-16,1-22 1,-1 0 0,1 0-1,-1 0 1,1 23-16,22-23 16,-23 0-16,1 0 0,22 0 15,-23 0-15,-22-23 16,45 23-16,-22-22 15,-1-23-15,1 22 16,-23 1 0,0-1-16,22 1 15,-22 0 1,0-1 0,0 1-16,0-1 15,0 1 1,0-1-16,0 1 31,22 22 47,-22 22-62,0 1-16,23-23 15,22 22-15,-45 1 16,67 22-16,1 22 31,22 0-15,45 46 15,-90-91-31,-23 1 0,0-23 16,23 0-16,-45 22 15,23-22-15,-1 0 16,1 0 0,-1 0-1,1 0 17,-23-22-17,0-1 16,0 1-31,0-1 16,0 1 0,0-23-16,-23 45 15,23-45-15,-22 0 0,-1 22 16,1-21-16,-1-1 16,1 22-16,-23-22 15,45-22-15,-22 44 16,-23-22-16,45 0 15,-23-22-15,1 44 0,22 1 16,-23-46-16,1 68 16,22-44-16,-23 21 15,1 23 1,-1 0 0,23-22 15,0 44 47,68 68-47,-46-68-31,-22 1 16,45-1-16,-45 23 15,45-22-15,-22 22 16,21-23-16,-21 23 16,22 0-16,0 0 15,-23-22-15,23-23 0,0 22 16,-22 1-16,-1-23 16,23 0-16,-22 0 15,-1 0-15,1 0 16,-1 0-1,1 0 1,-1 0 0,23 0 15,-45-23-31,22 23 16,1 0-1,-23-22-15,22 22 16,1 0-1,-23-23 1</inkml:trace>
  <inkml:trace contextRef="#ctx0" brushRef="#br0" timeOffset="52989">15960 3192 0,'0'-22'31,"45"22"-15,-23-23-16,1 23 15,-1-22-15,1-1 0,22 23 16,-23 0-16,23-22 16,-22 22-16,44-23 15,-45 23-15,1-22 16,22 22-16,-23 0 15,1 0-15,-1 0 0,1 0 16,-23-23-16,22 23 16,1 0-1,-1-22 17,-22-1-32,23 23 15,-1 0 1,1-22-1</inkml:trace>
  <inkml:trace contextRef="#ctx0" brushRef="#br0" timeOffset="53690">17129 2967 0,'0'45'125,"0"-22"-94,0-1-16,22 23-15,1-22 16,-1-23 0,-22 22-16,23 1 15</inkml:trace>
  <inkml:trace contextRef="#ctx0" brushRef="#br0" timeOffset="54242">16814 2653 0</inkml:trace>
  <inkml:trace contextRef="#ctx0" brushRef="#br0" timeOffset="55317">17421 2900 0,'0'22'125,"0"1"-110,22-1 1,-22 1 0,23-23-16,-1 22 15,1 1-15,-1-23 16,1 22-16,-1-22 15,23 23 1,-22-23 0,-1 0-1,1 0 1,-1 0 0,1 0 15,-23-23-31,0 1 31,22 22 0,-22-23-31,0 1 16,0-1 0,0 1 15,-45 22-31,45-23 15,-22 1-15,-1 22 16,1 0-16,-23 0 16,-23-45-1,46 45 1,-1 0-16,1 0 16,-1 0-1,1 0 16</inkml:trace>
  <inkml:trace contextRef="#ctx0" brushRef="#br0" timeOffset="56774">17758 2833 0,'22'0'63,"-22"22"-47,0 0-1,23 1 16,-23-1-15,22-22-16,1 23 16,-23-1-16,22-22 15,-22 23 1,23-23 0,-23 22-16,0-44 125,0-1-125,0 1 15,0-1 1,0-22-16,0 23 15,0 0-15,0-1 16,0-22-16,0 0 16,0 0-1,0 23-15,22-1 16,-22 1-16,23-1 0,-23 1 16,22-1-1,1 1 16,-1 22-31,1 0 32,-1 0-1,1 0-31,-23 22 16,22-22-16,-22 23 0,23-1 15,-1 1 1,-22-1-16,23-22 15,-23 23-15,22-1 16,1 1 0,22 22-16,-23-45 15,0 45-15,1-45 16,-1 22-16,1 1 31,-23-1 0,0 0 94</inkml:trace>
  <inkml:trace contextRef="#ctx0" brushRef="#br0" timeOffset="59743">11217 5552 0,'0'23'47,"0"-1"-31,0 1-16,45-1 15,-45 46-15,22-46 16,23 23-16,-45 0 0,45 23 15,-22-24-15,22 1 16,-23 23-16,23-1 16,-22-22-16,22 0 15,45 45 1,-68-45-16,90 112 31,-67-134-31,-22 22 0,-1-23 16,1 1-16,-23-1 15,0 23 1,-23-22-16,1-1 16,-1 1-1,1-23 1,-1 22 0,1-22-16,-1 23 15,-22-23 1,23 0-1,0 0-15,-1 0 16,-22 0-16,23 0 16,-23 0-16,0 0 15,22 0 1,1-23-16,-1 23 16,-44 0-16,22-22 15,0-1-15,0 23 16,0-22-16,-22-23 0,44 45 15,1-23-15</inkml:trace>
  <inkml:trace contextRef="#ctx0" brushRef="#br0" timeOffset="60612">10340 5552 0,'23'0'16,"-1"0"-16,23 0 15,23 0-15,-23-22 16,22-1-16,0 23 15,1-22-15,44-23 16,-44 0-16,22 45 16,22-45-16,-45 0 15,1 0-15,-1 45 0,-22-22 16,0-23-16,0 45 16,-22 0-16,22-23 15,-23 23 1,1-22-16,-1 22 62,1 0 16</inkml:trace>
  <inkml:trace contextRef="#ctx0" brushRef="#br0" timeOffset="61810">12341 5822 0,'-23'0'15,"1"0"1,-23 0-16,22 0 15,1 0-15,-1 23 16,1-23-16,0 0 16,-23 22-16,22 1 15,-22-1-15,23 0 16,22 23-16,-23-22 16,23-1-16,-22 23 15,22-22-15,0-1 16,0 1-16,0-1 31,22-22-31,1 23 16,-1-1-1,1 1 1,-1-1 0,1 1-16,-1-23 0,23 22 15,-23-22-15,23 23 16,23 22-16,-46-45 15,23 0-15,0 0 16,23 0-16,-1 0 16,1 0-16,-1 0 15,23-45-15,-23 22 0,1 1 16,-23-1-16,112-44 31,-112 22-15,-22 22-16,-23 1 15,0-1 1,0 1 0,0-1-16,0 1 15,-23-1 1,1 23-16,-1-22 16,1 22-16,-1-23 15,-22 1-15,23 22 16,-23-22-1,22 22-15,1 0 16,-23 0-16,22 0 0,1 0 16,-23 22-16,22-22 15,1 22 1,-1-22-16,1 23 16</inkml:trace>
  <inkml:trace contextRef="#ctx0" brushRef="#br0" timeOffset="63352">13397 5642 0,'23'0'62,"-23"23"-46,22-23-16,-22 22 15,45-22-15,0 45 16,0-22 0,0-1-16,23 23 15,-1 0-15,0 0 0,-22-23 16,23 23-16,22-22 15,-23 44-15,1-22 16,-1-22-16,-22 22 16,-45-23-16,22-22 15,-22 23-15,0-1 0,0 1 16,-22-1 15,-1-22-15,-21 0-16,21 0 15,-22 0 1,0-22 0,45-1-1,-22-67 1,-1-67 0,23 134-16,0-22 15,0 1-15,0-1 16,0-23-16,23 46 15,-1-46-15,-22 46 16,23-1-16,-1 1 0,-22-23 16,0 0-16,23 22 15,-1 1-15,-22-1 16,0 1-16,0-1 16,0 1-1</inkml:trace>
  <inkml:trace contextRef="#ctx0" brushRef="#br0" timeOffset="64778">14971 5777 0,'-23'0'0,"-22"0"16,-22-22-16,22 22 15,-23 0-15,1 0 16,0 0-16,22 0 0,-23 22 15,23 1-15,0-1 16,23 1-16,-23-1 16,45 23-16,-23-23 15,1 1-15,22 22 16,0-23 0,0 1-16,0-1 0,22-22 15,1 23 1,-1-1-1,1-22-15,-1 0 16,1 23-16,-1-23 16,1 0-16,-1 0 15,1 0-15,-1 0 16,1 0-16,-1 0 16,1 0-16,22-23 15,0 1-15,-23-1 0,45-22 16,-22 23-16,-22-23 15,22 22-15,-45 1 16,45-23-16,-23 23 16,1-1-16,-1 1 15,-22-23-15,0 0 0,0 22 16,0 1-16,0-23 16,0 22-16,-22 1 15,-1-23-15,1 22 16,-23-134-1,0 67 1,-112-135 15,134 225-15,-22-22-16,45-1 16,-22 23-16,-1 0 0,1 0 15,-1 0 1,1 0-1,22 23 17,0-1-17,22-22-15,-22 23 16,23-23 0,-23 22-1,22 1-15,-22-1 0,23 1 16,-1-1-16,23 1 15,0-1 1,0 1-16,22 22 16,-22-23-16,23 23 15,-23-22-15,0 21 0,22 1 16,-44-22-16,-1 22 16,23 22-16,-22-22 15,-1-22-15,0-1 16,1 1-16,-1-23 15,-22 22-15,23-22 0,-1 23 16,1-1 0,-23 1-1,22-23 1,-22 22 78</inkml:trace>
  <inkml:trace contextRef="#ctx0" brushRef="#br0" timeOffset="66033">16095 5170 0,'-23'0'47,"1"0"-47,-1 0 16,-22 0-16,-22 0 15,22 0-15,0 0 16,-23 45-16,24-22 16,-24-1-16,23 1 15,0-1-15,23 1 0,-23-1 16,22-22-16,-22 45 15,45-23-15,-22 1 16,22-1-16,0 1 16,0-1-16,0 1 15,90 44 32,-68-67-47,1 0 16,-1 0-16,23 0 15,0 0 1,-45 23-16,23-23 16,-1 0-16,23 0 15,-23 0 1,1-23-16,-1 23 0,1-45 16,22 23-16,-45-1 15,22 1-15,23-23 16,-22 0-16,-23 0 15,22 23-15,-22-23 16,23 0-16,-23 22 0,0 1 16,0-1-16,0 1 15,0-1-15,0 1 16,0-1 46,22 46 63,-22-1-125,23 1 16,-23-1 0,22 23-1,-22 0 1,23-22-16,-1-1 16,1 46-16,-1-46 0,46 68 31,21 22-16,-44-44 1,-45-46-16,23-22 0,-23 23 16,0-1-1,22-22-15</inkml:trace>
  <inkml:trace contextRef="#ctx0" brushRef="#br0" timeOffset="67478">16319 4878 0,'23'0'16,"-1"23"15,1-1-16,-1 0-15,1 1 0,-1 22 16,1-45-16,-1 45 16,1 0-16,-1-23 15,1 1-15,22-1 16,-45 1-16,45-1 16,-23 1-16,1-23 0,-1 45 15,1-23-15,-1 1 16,0-1-16,1 1 15,-1-1-15,-22 0 16,23 1-16,-1-1 16,-22 1-16,0-1 15,0 1 1,-22-23 31,-1 0-32,23-23-15,-45 1 16,23-1 0,0 23-16,-1-45 15,1 23-15,-23-23 16,22 0-16,1-22 16,-1-1-16,23 46 15,0-23-15,-22 0 16,22 0-16,0-23 0,0 24 15,0-1-15,0 22 16,0 1 0,0-1-1,45-22 1,0 0 0,-23 45-16,1 0 15,-1 0-15,1 0 16,-1 0-16,23 0 15,-23 0 1,1 0 0,-1 23-16,1-23 0,-1 0 15,1 0-15,22 0 16,-23 0-16,1 0 16,-1 0-16,1 0 15,-1 0-15,-22 22 16,23-22-1,-23 23 1,0-1-16,22 1 16,1-1-1,-1 23-15,1-22 0,21-1 16,-21 23-16,-1 0 16,1-45-16,-1 45 15,1 0-15,-1-23 16,1 23-16,-1 0 15,1 0-15,-23-22 0,22 44 16,1-44-16,-23-1 16,0 0-16,22 1 15,-22-1 17</inkml:trace>
  <inkml:trace contextRef="#ctx0" brushRef="#br0" timeOffset="74240">742 6519 0,'23'22'94,"-23"1"-94,22-1 15,1 23 1,-23 0-16,22 0 0,-22 0 16,0 0-16,23 0 15,-23 0-15,0 0 16,0 22-16,0-22 15,0 0-15,0 0 16,0 23-16,-23-1 0,23 1 16,0-23-16,0 22 15,0 23-15,0 0 16,0 45-16,0-68 16,0 23-16,0-23 15,23 1-15,-1-1 0,-22 1 16,0-1-16,0 1 15,0-1-15,0 0 16,0-22-16,0 23 16,0-23-16,0 45 15,-22 22-15,22-22 0,0-45 16,0 45-16,-23 0 16,23-45-16,0 45 15,-22-23-15,22 1 16,-23 44-16,1-22 15,22 0-15,-23 0 0,23 22 16,0-22-16,0 0 16,0-23-16,0-22 15,0 23-15,0-23 16,0 45 0,0-45-16,23 89 15,-1-66 1,1-23-16,-1 0 15,1-23-15,-1 23 16,23 0-16,-22-22 0,-1-23 16,1 45-16,-1-23 15,0 1-15,1-1 16,-1-22-16,1 0 16,-1 0-1,1 0-15,-1-22 0,23-46 16,-22 46-16,22-23 15,-23-23-15,46 1 16,-1 22-16,23-23 16,-23 1-16,46 0 15,-23 67-15,45-45 0,-1 0 16,-21 22-16,-1-22 16,-22 23-16,-22-1 15,-1 23-15,-22 0 16,0-22-16,0-1 15,-23 23-15,1 0 0,-1 0 16,1 0-16,-1-22 16,1-1-16,-1 23 15,23-22 1,0-1-16,-22 23 0,-1-22 16,23-1-16,-22 23 15,-1 0-15,23 0 16,-23 0-1,-44-22 48,-1-1-32,-44 23-15,45-22-16,-1 0 15,-22 22-15,-22-23 16,22 23-16,-23 0 16,23 0-16,0 0 15,0 0-15,23 0 0,-23-22 16,23 22-16,-1 0 16,1 0-1,44 0 32,1 0-31,-1 0-1,0 0-15,1 0 16,22 0-16,0 0 0,0 0 16,0 0-16,0 0 15,0 0-15,-23 0 16,23 0-16,0 0 15,-22 0-15,-1 0 16,23 0-16,0 0 0,-23 0 16,1 0-16,22 0 15,-23 0-15,1 0 16,-1 0 0,-22 22-1,0 1 1,0-1 15,-45 0-15,0 1-1,45-1 1,-22 1-16,-1-1 16,1-22-16,22 45 15,-45-22-15,45-1 16,-45 23-16,45-22 15,-22 22-15,-23 22 16,0-22 0,22-22-1,-22-1-15,45 0 16,-22 1 0,22-1-1,-23-22-15,23 23 16,-22-23-16,22 22 47,-23-22-16,23 23-15,-22-23-1,22 22-15,-23 1 16,1-1-1,22-44 79,0-1-78,0 1-16,0-23 15,0 22-15,-23-22 16,23 23-16,0-23 16,0 23-16,-22-1 15,22-22-15,0 0 16,-23 45-16,23-45 16,-22 23-16,-1-1 0,23-22 15,-22 23-15,22-1 16,-22-22-16,22 23 15,-23-1-15,23-44 16,-22 45-16,22-23 16,-23 22-16,23-22 15,0 0-15,-22-22 32,-1 67-1,23-23-16,23 23 157,-23 23-140,22-1-17,-22 1-15,0-1 16,23-22-16,-23 45 15,22-22-15,-22-1 16,0 23-16,23-22 16,-23-1-16,22 1 0,-22 21 15,22-44 1,-22 23-16,23-23 16,-1 22-1,1-22 16,-1 0 1,1 0 108,-1 0-108,1 0 14,-1 0-14,1 0-17,-1 0 1,1 0 0,-1 0-1,1 23-15,-1-23 0,1 22 16,-1-22-1,1 0 1,-1 0 0,-22 23 31,-22-23-1,22 22-46,0 1 32,-23-23-17,1 22 17,-1 1-1,1-23-16,22 22 1,0 1-16,-23-1 16,1 1-16,22-1 15,-23 1-15,1-1 16,-1-22 15,23 23-31,0-1 16,-22 1 62,44-23 78</inkml:trace>
  <inkml:trace contextRef="#ctx0" brushRef="#br0" timeOffset="86928">3979 9059 0,'-22'0'125,"-1"22"-109,-22 1-16,23 22 0,-1-45 15,-44 67-15,67-44 16,-45 22-16,22 0 16,-22-45-16,23 45 15,-1-23-15,23 1 0,-22-1 16,22 1-16,0-1 16,0 0-1,0 1 16,22-23-31,-22 22 16,0 1-16,23-23 16,-23 22-1,22 1 1,1-1 0,-23 1-16,22-23 0,-22 45 15,0-23-15,23 1 16,22 22-16,-23-45 15,-22 22-15,45 1 16,-22-1-16,22 1 16,-23-23-16,23 0 15,0 0-15,22 22 16,1-22-16,-1 0 16,23 23-16,-22-23 15,22 22-15,-23-22 16,0 23-16,1-23 0,-1 0 15,23 0-15,-45 0 16,0 0-16,0 0 16,23 0-16,-1 0 15,-22 0-15,-23 0 0,1-45 16,-1 45 0,1-45 15,-46 45 31,1 0-46,-1 0 15,1 0-15,-1 0-16,1 0 31,-1 0 0</inkml:trace>
  <inkml:trace contextRef="#ctx0" brushRef="#br0" timeOffset="88337">5125 9531 0,'-22'0'16,"-1"0"15,23-23-15,0 1-1,0 0 16,23 22-15,-1 0-16,68 0 16,0 0-1,-22 0-15,-1 22 16,1-22-16,-23 22 16,22 1-16,23 22 15,-68-45-15,23 0 16,0 22-16,0 1 15,-22-23-15,22 22 16,0 1-16,-23-1 16,-22 1-16,0-1 15,0 1 1,0-1 0,0 1-16,-22-23 0,-1 0 15,1 22 1,-1-22-1,-22 0 1,23 0 0,-1 0 15,1-22-31,22-1 16,-23-22-16,23 23 15,0-1-15,-22-22 16,22 23-16,-23-1 0,23 1 15,0-1-15,0-22 16,0 1-16,0 21 16,23-22-1,-23 23-15,0-1 16,22 23-16,-22-22 16,45 22-1,-45-23 1,23 23-16,-23-22 15,22 22-15,23 0 16,-45-23-16,23 23 16,-1-22-16,1 22 15,-23-23-15,22 1 16</inkml:trace>
  <inkml:trace contextRef="#ctx0" brushRef="#br0" timeOffset="89950">7103 8902 0,'-22'0'16,"-23"0"-1,0 22 1,0 1-16,23-23 0,-23 0 15,45 22 1,-23-22-16,1 22 16,-23 1-16,22-23 15,1 22-15,-1 1 16,-22 22-16,23-23 0,-1 1 16,1-1-16,-23 23 15,45 0-15,-22 23 16,-1-46-16,1 23 15,-23 0-15,45 0 16,-23-23-16,1 1 0,22 22 16,0 0-1,-23-23 1,23 23-16,0-22 16,0 22-16,0-23 15,23-22 1,-1 0-1,1 0-15,-1 0 16,1 0 0,-1 0-16,23-22 0,-22-23 15,44 22-15,-22-22 16,0 23-16,-23-1 16,23-22-16,0 23 15,-22-1-15,-1 1 16,1 22-16,-23-22 0,22 22 15,-22-23-15,23 23 16,-23-22 0,22-1-1,1 1-15,-23-1 16,22 23-16,-22-45 16,0 23-1,0-1 1,0 1-16,0-23 31,0 0-15,0 22 15,0 1 16,-22 22 0,22-23-32,0 1-15,0-1 63,-23 23-48,23-22 17,0-1-1,0 1 0,0 0 0,23 22-31,-23-23 16,0 1-16,0-1 0,0 1 16,0-1-1,0 1-15,0-1 32,22 1-32,-22-1 109</inkml:trace>
  <inkml:trace contextRef="#ctx0" brushRef="#br0" timeOffset="92520">7463 8991 0,'-22'-22'31,"-1"22"1,23 45 46,23-23-63,-23 23-15,22 0 16,1-22-16,-1-1 16,1 23-16,44-22 15,-45-1-15,23 1 16,23-23-16,-23 0 16,0 0-16,0 0 15,-23 0-15,23 0 0,-22 0 16,-1 0-16,1 0 15,-23-45-15,22 22 16,-22 1 0,0-1-16,0 1 31,0-23-31,0 22 16,0 1-16,0-23 15,-22-22-15,22 22 16,-23 0-16,1-23 0,22 1 15,0 22-15,0 0 16,-23-23-16,1 23 16,22 23-16,-23-1 15,23-21-15,0 21 16,0 46 46,0-1-46,23 0-16,-23 1 0,22-1 16,-22 1-1,0-1-15,23-22 16,-1 45-16,1-22 16,-1-1-16,-22 23 15,45 0-15,0 45 16,-23-67-16,23-1 15,-22 1 1,-1-1 0,1 1-16,-1-23 15,1 0 1,-1 0 15,1 0-15,-1 0-16,23 0 15,-22 0-15,-1-23 16,46 1-16,-46 22 16,1 0-16,22-23 15,-1 1-15,-44-1 16,45 1-16,-45-1 0,0 1 16,23-23-16,-23 22 15,0-22 1,0 23-16,0-1 15,0 1-15,0-46 16,0 23-16,-23-22 0,1 0 16,-1-23-16,1 22 15,22 1-15,-22-23 16,-1 22-16,1 24 16,-1-46-16,1 45 15,-23 0-15,22 0 0,1 22 16,-1-22-16,1 23 15,-1-1-15,1 1 16,-1-1-16,1 23 16,-1 0 15,23 23-15,0-1-16,0 1 15,0-1 1,23 1-16,-1-1 0,1 23 15,-1-22 1,1-1-16,44 46 16,46 89-1,-46-67 1,23-23-16,-45-22 16,45 45-16,-45-45 0,0 45 15,45-45-15,-45 0 16,22 0-16,0 0 15,-22-23-15,-22 23 16,22-22-16,-45-1 0,45-22 16,-23 0-1,1 0 1,-1 0 0,1 0-1,-23-22 1,0-1-16,22 1 0,-22-1 15,0-22 1,0 23 0,0-1-1,0 1-15,0-1 16,0 1-16,0 0 16,-22-1-16,22 1 15,0-23-15,-23-23 16,1 46-16,-1-68 0,-22 45 15,23 45-15,-23-68 16,0 23-16,22 23 16,1-1-16,22 1 15,-23 22-15,23-22 16,0 66 125,-22-44-141,22 23 15,0 22-15,0 0 16,22-23-1,1 1-15,22-1 16,-23 1-16,46 22 16,22 0-16,-23-23 0,23 23 15,22 0-15,1 0 16,-23-22-16,45 21 16,-1 1-16,-66-22 15,-1 22-15,-22-45 16,0 22-16,-22 23 0,-1-22 15,1-1-15,-23 1 16,0-1 31,-23 1-47,23-1 16,-22-22-16,-1 0 15,23 23-15,-45-23 16,23 0-16,-1 0 15,-22 22-15,23 1 16,-23-23-16,22 0 16,1 0-16,0 0 15,-1 0-15,1 0 16,22 22-16,-23-22 16,1 0-1,-1 0 16,1 0-15</inkml:trace>
  <inkml:trace contextRef="#ctx0" brushRef="#br0" timeOffset="93517">8070 7913 0,'23'0'0,"21"0"0,1-23 15,0 23-15,0 0 16,0 0-16,0 0 16,23 0-16,-23 0 15,0 0-15,-23-22 0,1 22 16,22-23-16,-23 1 16,0 22-1,1 0 1,-23-23-16,22 23 15,-22-22 17,23 22-17,-1 0-15,-22-23 32</inkml:trace>
  <inkml:trace contextRef="#ctx0" brushRef="#br0" timeOffset="97650">1034 10880 0,'0'22'47,"23"1"-32,-23-1-15,0 1 16,22-1-16,1 23 0,-1 22 16,23 113 15,0-67-16,0-68-15,-22 22 0,-23 0 16,22-22-16,23 0 16,-45 23-16,45-23 15,-22 22-15,-1 1 16,1-1-16,-1-22 16,1 22-16,-23-22 0,44 23 15,-44-1-15,0-22 16,45 0-16,-22 23 15,-23-23-15,45 0 16,-23-1-16,1 1 16,-1 0-16,1 23 0,-23-46 15,45 1-15,-45 44 16,45-44-16,-23 22 16,1-23-16,-1 1 15,23-23-15,0 45 16,-23-23-16,23-22 0,0 22 15,23-22-15,-23 23 16,0-23-16,22 0 16,-22 0-16,23-23 15,-23 1-15,-1 0 16,-21-1-16,44 1 0,1-23 16,-1 22-16,46-22 15,22-22-15,-46 44 16,46-22-16,-22 0 15,22 0-15,-1 0 0,-44 1 16,23 21-16,-23-22 16,22 0-16,-45 0 15,1 45-15,-1-22 16,-22 22-16,-45-23 16,23 23-16,-46-22 62,1-1-46,-1 1-16,-22 22 0,23 0 15,-23 0-15,22 0 16,-44 0-16,45 0 16,-23 0-16,0 0 15,22 0-15,-44 0 0,44 0 16,-22 0-1,23 0-15,-1 0 16,1 0 0,-1 0-1,1 0 1,-1 0-16,23-23 47,0 1-32,23 22 1,-1 0-16,1-23 16,-1 23-16,1 0 15,22 0-15,-23 0 16,68 0-16,-67 0 16,44 23-16,-22-23 0,22 22 15,-22-22-15,0 23 16,23-23-16,-23 22 15,0-22-15,0 23 16,-23-23-16,23 0 16,0 22-16,-22-22 15,-1 23 17,-22-1-17,0 1 1,0-1-1,-45-22 1,45 23 0,-22 22-1,-1-45-15,23 22 0,-22-22 16,-1 23-16,23-1 16,0 0-16,-22-22 15,22 23-15,-23-23 16,23 22-16,-22 1 15,-1-23-15,23 22 0,-22-22 16,22 23 0,-23-23-16,1 22 15,-1 1 1,1-23 0,22 22-16,-23-22 15,23 23-15,-22-23 31</inkml:trace>
  <inkml:trace contextRef="#ctx0" brushRef="#br0" timeOffset="99221">5170 11329 0,'0'23'15,"0"-1"1,0 1 31,0-1-16,-22-22-15,-1 23-16,1-23 15,-1 22-15,1-22 16,-45 45-16,44-23 16,1 1-16,-23-1 0,22 1 15,-22-1-15,23 1 16,-23 22-16,22-23 15,23 1 1,0-1-16,0 1 16,0-1-16,0 23 15,0-22 17,23-23 30,-1 0-62,1 0 16,-1 0-1,1 0-15,-1 0 0,1 0 16,-1-23-16,23 1 16,-22 22-16,-1 0 15,1-23-15,-1 1 16,23 22-16,-23-23 15,1 1-15,157-1 47,-158 23-47,1-22 16,-1 22-16,1 0 31,-1-23 0,1 23 1,-1-22-32,1 22 15,-23-23 1,22 1 0</inkml:trace>
  <inkml:trace contextRef="#ctx0" brushRef="#br0" timeOffset="100920">5418 10767 0,'0'-22'15,"0"-1"1,22 23 31,1 0-47,-1 23 31,23 22 0,-22-45-31,21 22 16,-21 1-16,-23 22 15,22-23-15,1 23 16,22 0-16,-23-23 0,23 23 16,-22-22-16,22 22 15,0 0-15,-23-23 16,23 23-16,0-22 16,-22 22-16,-1-23 15,1 1-15,21-1 0,-44 1 16,23-23-16,-1 22 15,-22 23-15,0-22 16,0-1-16,23-22 16,-23 22-16,-23-22 125,1 0-125,22-22 15,0 0 1,-23 22-16,23-23 16,-22 23-16,22-45 0,-22 45 15,-1-22-15,1-23 16,-1 45-16,23-23 15,-22 23-15,22-45 16,-23 23-16,23-1 31,0 1 1,23 22-17,-1-23 1,68-22-1,-68 23 1,23 22 0,0 0-1,-22-23-15,22 23 16,-23 0 0,23 0-16,-22 23 15,-1-23-15,23 0 16,0 45-16,0-23 0,0 1 15,0 22-15,0-23 16,0 23-16,0-45 16,0 45-16,-23-22 15,23 22-15,-22-23 16,22 1-16,-23-1 0,23 23 16,-22-23-1,-23 1 1,0-1 15</inkml:trace>
  <inkml:trace contextRef="#ctx0" brushRef="#br0" timeOffset="102398">7126 11127 0,'-23'0'15,"1"0"1,0 0 0,-1 0-1,1 0-15,-1 0 16,1 0-16,-1 0 16,1 0 15,22 22 0,0 1-15,0-1-1,22-22 17,-22 23-32,23-23 0,-1 0 15,1 0-15,-23 22 16,45-22-16,-23 0 15,0 0 1,1 0-16,-1 0 0,23 0 16,0 0-16,-22 0 15,89 0 17,-89 0-32,22 0 0,-23 0 15,1-22 1,-23-1-1,22 23-15,1 0 16,-23-22 0,0-1-1,0 1-15,0-1 16,0 1 0,0-23-1,0 22 1,0 1-1,0 0-15,0-1 0,-23 23 16,23-22 0,-22 22-1,22-23 1,-23 23-16,1 0 16,-1 0-1,1 0 1,-1 0-1,1 0 1,-1 0-16,1 23 31,-1-23 1,23 22-32,-22-22 15,-1 23-15,23-1 16,-22-22-16,-1 22 15,1-22 1,22 23 0,0-1-1,-23 1-15,-22-1 63,23-22-48,22 23 1,-22-23 15,-1 0 1,1 22 14,-1 1-30</inkml:trace>
  <inkml:trace contextRef="#ctx0" brushRef="#br0" timeOffset="105846">7463 10453 0,'23'0'109,"-1"22"-109,-22 23 16,23-45-16,-23 22 15,22 1-15,1 22 16,-1-23-16,0 1 15,1 22-15,-1-45 16,1 22-16,-1 1 0,1-1 16,-1 1-16,23-23 15,0 45-15,-22-23 16,22 23-16,-23-45 16,1 23-16,-1-1 15,23 1-15,-45-1 0,23-22 16,-1 0-16,-22 22 15,23-22-15,-23 23 16,22-23 15,0 0 32</inkml:trace>
  <inkml:trace contextRef="#ctx0" brushRef="#br0" timeOffset="107988">8272 10745 0,'0'-23'93,"0"1"-77,23-1-16,-1 1 16,23-1-16,-22 23 0,-1-45 15,23 23-15,0-1 16,0 1-16,0-45 16,0 44-16,0-22 15,0-22-15,-23 22 16,23 22-16,-22-22 15,-1 45-15,1-45 16,-23 23 0,0-1-1,-23 23 1,1 0-16,-1 0 16,1 0-16,-23 0 15,22 0 1,-22 0-1,23 0-15,0 23 16,-23-1-16,22 1 0,-22 22 16,23-23-16,-23 23 15,0 23-15,-45 22 16,90-46 0,-45 24-16,22-46 15,1 23-15,-1 0 0,23-22 16,-22 22-1,-1-45 1,23 22 0,0 1-1,0-1 1,-22-22-16,22 23 16,0-1-1,22 23 1,1-45-16,-23 23 0,22-23 15,23 0-15,-22 0 16,-1 0-16,23 22 16,23-22-16,-23 0 15,22 0-15,1 0 16,-1 0-16,23 0 0,-45 0 16,22-22-16,1-1 15,-46 1-15,46-1 16,-68 1-16,45-1 15,-45 1-15,0-23 16,22 45-16,-22-23 0,23 1 16,-23-1-16,0 1 15,0-1-15,0 1 16,22 22-16,-22-45 16,23 45-16,-23-23 15,22 1-15,-22-23 16,22 23-16,-22-1 15,23-22-15,-23 0 16,0 23-16,0-23 16,0 0-16,0-23 0,0 46 15,0-1-15,0 1 16,0-23-16,0 22 16,-23 23 15,1 0-16,22 23-15,-22-23 0,-1 22 16,1 1-16,-1-23 16,23 45-16,-22-23 15,-23 68 1,22-67-16,1 44 31,22-44-31,0-1 16,22-22 15,1 0-31,-1 0 16,1 0-16,-1 0 15,46-22-15,-1 22 16,68 0-16,0 0 16,-23 0-16,23 0 15,0 22-15,-45 1 0,0-1 16,-23 1-16,0 21 15,-22-21-15,-22-1 16,-23 1-16,22-1 16,-22 23-16,0-22 15,0-1-15,-22 1 16,-1-23-16,1 45 16,-1-23-1,-21 1-15,21-23 16,1 0-16,-23 22 15,22 1-15,1-23 0,-23 22 16,22-22-16,1 0 16,-1 0-16,1 23 15,-1-23 1,1 22-16,-1-22 16,1 0-16,-1 0 15,1 0 1,-1 0-16,1 0 15,-1 0 1,1 0-16,0 0 0,-1 0 16,1 0-1,-1 0-15,23-22 32,23-23 14</inkml:trace>
  <inkml:trace contextRef="#ctx0" brushRef="#br0" timeOffset="108825">9958 9576 0,'45'45'78,"-22"-23"-78,-1-22 0,1 23 15,-23-1-15,45 1 16,-1-1-16,-21 1 0,44 22 16,1 0-16,-23-23 15,0 46-15,22-46 16,-44 23-16,-1 0 15,23-23-15,-22 23 16,-1-22-16,1-1 0,-1-22 16,-22 23-16,0-1 15,22 1-15,1-1 16,-23 1-16,0-1 16,22 23-16,1-22 15,-23 22-15,0-23 16,22-22-16,-22 23 31</inkml:trace>
  <inkml:trace contextRef="#ctx0" brushRef="#br0" timeOffset="109958">10767 9284 0,'0'22'16,"-22"1"-16,22-1 16,-23 23-16,1 0 15,-1 0-15,1-23 16,0 46-16,-1-46 16,1 23-16,22-22 0,-23-1 15,1 1-15,22-1 16,0 1-16,-23-23 15,23 22 1,-22-22-16,22 23 0,-23-1 16,23 1-1,-22-23-15,22 22 16,-23 1 0,1-1-1,22 1 1,-23-23-16,1 0 15,22 22 1,-23 1 15,23-46 47,0 1-78,23-1 16,22 1-16,-45-1 16,45 23-16,-23-22 15,1 22-15,22-23 16,22 23-16,-44 0 16,-1 0-16,23 0 0,0 0 15,-23 0-15,1 0 16,-1 0-16,23 23 15,-22-23-15,22 0 16,22 22-16,-44-22 16,44 23-16,-44-23 0,-1 0 15,23 22-15,0-22 16,-23 0-16,1 0 16,-1 0-1</inkml:trace>
  <inkml:trace contextRef="#ctx0" brushRef="#br0" timeOffset="111607">11105 9171 0,'0'23'62,"0"-1"-46,22 1-16,1-23 16,-23 22-16,22 1 0,0-1 15,1-22-15,-23 23 16,45-23-16,-23 0 15,23 22 1,-22-22-16,-1 0 16,1 0-16,-1 0 15,1-22 1,-23-1 0,22 1-16,-22-1 31,0 1-31,0-1 15,0 1 1,0-1-16,-22-22 16,-1-22-1,23 44-15,0-22 16,0 23-16,0 0 0,-22 22 16,22-23-16,-23 23 15,1 0 32,22 23-16,0-1-15,0 0-16,0 1 16,0 22-16,22-23 0,-22 1 15,0 22-15,23-45 16,-1 22-16,1 46 15,-1-68-15,1 45 16,-1 0-16,46 22 0,22 23 16,-23-23-1,-22-22-15,45 45 16,-45-22-16,22-23 16,-44-23-16,22 46 15,45 44-15,-23-45 16,-22-22-16,0 23 0,0-1 15,-23-22-15,46 0 16,-46 0-16,23 23 16,0-24-16,0 1 15,-45-22-15,45 44 16,-45-44-16,45-1 0,-45 1 16,0-1-16,0 1 15,-45-23 16,0 22-31,23-22 0,-1 0 16,-22 23-16,-22-1 16,22-22-16,22 0 15,-67 23 1,45-23-16,23 0 16,-23-23-16,0-22 0,23 23 15,-1-23 1,1 22-16,-1 1 15,23-1-15,0 1 16,-45-1-16,45 1 16,-22-23-16,-1 22 0,1-21 15,-23-1-15,45-23 16,-45 1-16,22 22 16,1-23-16,-23 23 15,45 0-15,-45 0 16,23 1-16,22-1 0,0 0 15,-23 22-15,1 1 16,22-23-16,0 22 16,0 1-16,0-1 15,0 1-15,0-1 0,0 1 16,0-1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7:30.729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67 160 0,'23'0'94,"-1"0"-79,23-22-15,0 0 32,23-1-32,-23 23 0,0-22 15,0-1-15,-1 23 16,24 0-16,-23-22 15,-45-1-15,45 23 0,-23 0 16,1 0-16</inkml:trace>
  <inkml:trace contextRef="#ctx0" brushRef="#br0" timeOffset="665">0 565 0,'22'0'78,"1"0"-78,-1-22 16,1 22-16,-23-23 0,45 1 15,0 22-15,-23-45 16,46 45-16,-23-23 16,-23 1-16,46-1 15,-24 1-15,91-46 31,-90 46-31,0 22 0,-22 0 16,-1-23 0,1 23-1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7:28.627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0 427 0,'23'0'109,"22"-22"-93,-23-1-16,23 1 16,45 0-16,-23-23 15,1 22-15,22 1 16,22-1-16,-44-22 0,-1 0 15,45 23-15,-67-23 16,0 22-16,23 1 16,-46-1-16,23 23 15,-45 23 17,0-1-17,-22-22 1,-1 23-16,1-1 15,-1 1-15,1-1 16,22 1-16,-45-1 16,22 23-16,-44 68 31,44-113-31,1 44 16,22 1-16,-45 23 0,23-23 15,22 0-15,-23 0 16,1 0-16,-1-23 15,1 23-15,-1 0 16,23 0-16,-22-23 16,22 1-16,-23-1 0,23 1 15,-22-23 1,22 22-16,22-44 109,1 22-93,-23-23-16,22 23 0,1-22 16,-1 22-1,23-23 1,0 1-16,0 0 15,22 22-15,1-23 16,-23 23-16,22-22 0,-22 22 16,0 0-16,0 0 15,0 0-15,-22 0 16,-1 0-16,1 0 16</inkml:trace>
  <inkml:trace contextRef="#ctx0" brushRef="#br0" timeOffset="1416">1753 630 0,'23'0'15,"-1"0"1,-22 22 31,0 1-32,-22-1 1,22 1 0,-45-1-16,23-22 15,-1 0-15,1 23 16,-1-1 0,1-22-16,-1 0 15,1 0 1,-1 0-1,1 0 1,22-22 15,22-1-31,-22 1 16,23 22-16,-1-45 0,23 45 16,0-45-16,22 22 15,136 23 16,-136 0-31,-22 0 16,0 0-16,0 45 16,-22-22-16,22-1 0,-23 46 15,23-23-15,-23-1 16,1-21-16,-23 44 16,22-22-16,-22 0 15,23 0-15,-23-22 0,0 22 16,0 0-1,0 0-15,0-23 16,-23 1-16,1 22 16,22-23-16,-23 0 15,23 1-15,-22-23 0,-1 45 16,23-23-16,-22 1 16,0-1-1,-1-22-15,23 23 16,0-1-16,-22-22 0,22 23 15,-23-23 1,1 0 0,-1 0 15,1-45 0,22 22-15,-23 23-16,23-22 15,0-1-15,0 1 16,0-1-16,0-22 16,0 23-1,0 0 1,23 22 0,-23-23-1,22 23-15,1-22 0,-1 22 16,-22-23-1,45 1 1,-22 22 0,-1 0-1,0 0-15,1 0 16,-1 0 0,1 0-16,-1 0 31,1 0-16,-1 0 1,1 0 15,-23 22-15,45-22-16,-23 0 16,23 0-16,0 0 15,-22 0-15,-1 0 16,23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7:09.937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7103 15420 0,'45'22'31,"-45"1"-15,0-1-16,22-22 16,-22 45-16,23-22 15,-1-1-15,-22 0 16,45 1-16,-45-1 15,22 1-15,23-1 16,0-22-16,-22 23 16,44-1-16,-22-22 0,0 0 15,0 0-15,0 0 16,0 0-16,0 0 16,-23-22-16,1 22 15,-23-45-15,0 22 16,0 1-16,0-1 15,0 1-15,0 0 16,0-1 0,0 1-16,0-1 15,0 1 1,-23 22 0,1-23-1,-1 23 16,23 23 1,0-1-17,0 1 1,0-1-16,0 1 16,0-1-16,0 0 0,23 23 15,-23 0-15,0 0 16,22 0-16,1 23 15,-1-23-15,46 22 16,-23 23-16,22-23 16,23 23-16,-45-22 0,67 22 15,1 67 1,-23 0 0,0-67-1,-68-45-15,-22-22 16,0-1-16,0 1 15,0-1-15,-22-22 16,22 23 0,-23-23-16,-22 0 15,45 22 1,-22-22-16,-1 0 0,1 0 16,-1 0-16,1-22 15,-1 22 1,-22 0-16,23-23 15,22 1-15,-45-1 16,23-22-16,22 23 16,-23-23-16,23 0 15,0 22-15,0-22 16,0 23 0,0-23-16,0 0 15,0 0-15,0 23 16,0-23-16,0 0 15,0 22-15,23 1 16,-23-23-16,0 22 16,22 1-1,-22-1-15,22 1 78</inkml:trace>
  <inkml:trace contextRef="#ctx0" brushRef="#br0" timeOffset="1260">9260 16004 0,'-22'23'16,"0"-23"-16,-1 22 0,1-22 16,-23 45-16,0-45 15,22 22-15,-22 1 16,0-23-16,0 0 15,23 22-15,-23 1 16,22-23-16,1 0 0,-1 0 16,1-23-1,22 1 1,0-1-16,0 1 16,0 0-1,0-1-15,22 23 0,-22-22 16,23 22-16,-1-23 15,293-44 32,-270 67-47,22 0 16,-22 22-16,0 23 16,0 0-16,0-22 15,-22 21-15,-1-21 16,-22-1-16,23 1 0,-23-1 15,0 1 1,0-1-16,0 1 16,0-1-1,0 23-15,0-22 16,-23-1-16,23 1 0,-22-1 16,-1 1-16,23-1 15,-45 23-15,45 0 16,-45-45-16,23 45 15,-1-23-15,23 1 16,-22-1-16,-1 1 0,23 22 16,-44-45-16,21 45 15,1-45-15,-1 22 16,1-22 0,-1 0-1,1 0-15,-1 0 16,1 0-1,22-22 1,-23-1-16,23 1 16,0-1-16,0 1 15,0-1-15,0-22 0,0 23 16,23-23 0,22 23-16,-45-1 15,22 1-15,1-1 16,-1 23-16,-22-22 0,23 22 15,22 0-15,-23 0 16,0 0 0,1 0-1,67 45 17,-68-45-17,1 0 1,-1 22-16,1-22 15,-1 0 1</inkml:trace>
  <inkml:trace contextRef="#ctx0" brushRef="#br0" timeOffset="1896">10160 15847 0,'22'0'78,"1"-23"-78,-1 23 15,0 0-15,1 0 16,22 0-16,0-22 16,22-1-16,1 1 15,-1-23-15,1 22 0,-1 1 16,-22-1-16,0 23 16,-23-22-16,1 22 15,-1 0 1</inkml:trace>
  <inkml:trace contextRef="#ctx0" brushRef="#br0" timeOffset="2957">10227 16184 0,'22'0'63,"1"0"-63,-1 0 15,23-23-15,-22 23 16,22-22-16,-23-1 16,1 23-16,-1 0 15,23-22-15,-22 22 16,-1-22-16,23 22 16,0 0-16,-22-23 0,22 23 15,-1 0-15,-21-22 16,-1 22-16,23 0 15,-22 0-15,44 0 32,-22 0-1,-22 0-31,-1 0 16,1 0-1</inkml:trace>
  <inkml:trace contextRef="#ctx0" brushRef="#br0" timeOffset="-109508">6720 8946 0,'0'23'94,"23"-23"-94,-1 0 16,1 0-16,-1 0 15,46 0-15,-23 0 0,0 0 16,22 0-16,-22 0 16,23-23-16,-23 23 15,22-45-15,-22 45 16,-23-45-16,23 45 15,-45-22-15,23 22 0,-1-23 16,1 23 15,-23 23 16,-23-1-47,23 1 16,0-1-16,-22 1 15,-1 22-15,-22-23 16,23 45-16,-1-22 16,1-22-16,-23 44 0,23-22 15,-23 0-15,22-22 16,1 22-16,-1 0 16,-22-23-16,23 46 15,-23-24-15,22-21 0,-22 44 16,23-22-16,-23 0 15,22 23-15,-44 44 16,0 45 15,-23-44 1,90-91-32,-23-22 15,23-22 32,23-1-47,-1 1 16,-22-1-16,23 1 15,-23-23-15,0 23 16,22-1-16,1-22 0,-23 23 16,22-23-16,23 45 15,-23-45-15,1 45 16,-1-45-16,1 45 15,22-23-15,0 1 16,-23 22-16,1 0 16,22 0-16,-23 0 15,1 0-15,-1 22 16,1-22 0,22 0-16,-23 0 15,23 0-15,-23 0 16,1 0-16,-1 0 15,1 0 1,-1 0 0,1-22 77</inkml:trace>
  <inkml:trace contextRef="#ctx0" brushRef="#br0" timeOffset="-108799">7912 9688 0,'0'22'110,"0"1"-95,0 22 1,0-23-16,22 1 16,-22-1-16,0 46 0,23-46 15,-23 1-15,22 22 16,1-23-16,-23 0 16,22 23-1,-22 23 32,0-46-47</inkml:trace>
  <inkml:trace contextRef="#ctx0" brushRef="#br0" timeOffset="-108226">8811 9261 0,'45'0'47,"-23"0"-47,1 0 0,-1 0 15,1 0-15,22 0 16,22-23-16,1-22 16,22 45-16,22 0 0,0-45 15,1 23-15,-1-1 16,23 1-16,-45-23 15,-23 22-15,1 23 16,-23-22-16,-23 0 16,1 22-16</inkml:trace>
  <inkml:trace contextRef="#ctx0" brushRef="#br0" timeOffset="-107476">9171 9665 0,'22'0'62,"23"0"-46,-23-22-16,23 22 0,0-45 16,68 45-16,-23-45 15,-23 0-15,68 23 16,-45-23-16,22 45 15,23-45-15,-67 22 16,21 1-16,-21 22 0,-23-23 16,0 23-16,22-22 15,-44 22-15,-1 0 16,1 0-16,-1 0 16</inkml:trace>
  <inkml:trace contextRef="#ctx0" brushRef="#br0" timeOffset="-214118">23601 270 0,'23'0'31,"-1"0"-16,1 0 1,-1-23-16,1 1 16,22 22-16,-23 0 15,1-23-15,22 1 16,0 22-16,-23 0 16,1 0-16,-1 0 15,0 0 1,-22 22-16,23-22 15,-23 23-15,22-1 16,-22 1 0,0-1-16,0 1 15,0-1 1,0 0 0,-22 1-16,-1-1 15,1 1-15,0-1 16,22 1 15,-23-23-31,46 0 78,-1 22-62,0-22-16,23 23 0,0 22 15,0-23-15,23 23 16,-1 0 0,-22 0-16,68 68 15,-68-69-15,-23 24 16,0-23-16,-22-23 0,0 23 16,0 0-16,0-22 15,0 22-15,0 0 16,-44-23-1,21 1-15,-22-1 16,23 23-16,-23-45 0,0 45 16,22-23-16,1-22 15,22 23-15,-45-23 16,22 0 0,1 0-16,-1 0 31,1 0-16,22-23-15,0 1 16,0 0 0,0-1-1,0 1-15,0-46 32,0 46-32,0-1 15,-23 1 1,23-1-16,0 1 15,23-23 17,-1 45-17,23-23 1,-22 1-16,22-1 16,0 1-16,-23-1 15,23 23-15,-22-22 16,-1-1-16,1 23 15,-1-22-15,-22-1 16</inkml:trace>
  <inkml:trace contextRef="#ctx0" brushRef="#br0" timeOffset="-213273">25107 719 0,'23'0'31,"-1"0"-15,1 0 15,22 0-31,-23 0 15,23 0-15,23-22 0,-1-1 16,0 1-16,46-1 16,-23 1-16,-23 22 15,1-23-15,-23 1 16,22-1-16,0 23 0,-22 0 16,-22 0-16,-1-22 15,-22-1 1</inkml:trace>
  <inkml:trace contextRef="#ctx0" brushRef="#br0" timeOffset="-212708">25624 1034 0,'-22'0'32,"22"22"-1,-23-22-15,23 23 30,23-23 1,-1-23-47,23 23 16,-22 0-16,67-22 16,-45-23-16,45 22 15,-1-22-15,46 23 0,0-1 16,-45-21-16,45 21 15,-45-22-15,22 45 16,-67-22-16,45-1 16</inkml:trace>
  <inkml:trace contextRef="#ctx0" brushRef="#br0" timeOffset="-211529">27198 382 0,'-23'22'16,"1"1"-1,-1-1 1,1 1-16,-1-1 16,23 1-16,0-1 15,0 1 1,0-1-16,0 1 16,0-1-1,23 1-15,-23-1 16,22-22-16,1 23 15,-23-1-15,22-22 16,1 0-16,-1 23 16,23-23-16,-22 0 15,22 0-15,22 0 16,1 0-16,-23 22 16,112-22-1,-135 0 1,1 0-16,-23-22 15,22-1-15,-22 1 16,0-1 15,0 1-15,0-1 0,-22 1 15,-1 22-16,23-23-15,-22 23 16,-23-22-16,0 22 16,22-23-1,1 23-15,-23-22 0,23 22 16,-1 0-16,1-23 16,-1 23-1,1-22-15,-1 22 16,1 0-16,-1 0 15,1 0 1,-1 0 0,23 22-1,-22-22 17,22 23-32</inkml:trace>
  <inkml:trace contextRef="#ctx0" brushRef="#br0" timeOffset="-215644">22927 921 0,'-22'23'15,"22"-1"1,-23-22-1,23 23-15,-45-1 16,23 1 0,-1-23-1,1 22-15,-23 1 16,22-23-16,23 22 0,-45 1 16,23-1-16,-68 23 31</inkml:trace>
  <inkml:trace contextRef="#ctx0" brushRef="#br0" timeOffset="-220373">17060 337 0,'0'22'0,"0"1"16,0-1-1,0 1 17,-67 67-1,44-68-31,1 1 16,-1 22-16,1-23 15,-1 1-15,1-1 16,-23 23-16,23-22 15,-1-1-15,1 1 0</inkml:trace>
  <inkml:trace contextRef="#ctx0" brushRef="#br0" timeOffset="-223986">14161 180 0,'0'-23'16,"22"23"31,1 0-32,-1 0-15,23 0 16,0 0-16,-23 0 15,1 0-15,22 0 16,0 0-16,67 0 16,23 113 15,-135-91-31,23 1 16,-23 21-16,0-21 15,0-1-15,0 23 16,-23-45-16,1 23 15,-1-1-15,1 1 16,-1-23-16,23 22 0,-22-22 16,-1 23-16,1-23 15,22 22-15,-45-22 16,22 23 0,1-23-16,-1 22 15,1-22 16,67 0 48,-23 0-79,1 0 15,22 0-15,0 0 16,0 23-16,22-23 0,-22 0 15,0 22-15,22 1 16,-44-1-16,22-22 16,-23 0-16,1 0 15,-1 0-15,1 23 16</inkml:trace>
  <inkml:trace contextRef="#ctx0" brushRef="#br0" timeOffset="-221748">14228 202 0,'23'0'15,"22"0"17,-23-22-17,0 22-15,1 0 0,22 0 16,-23 0-16,1 0 15,-1 0-15,46 0 16,-46 0 0,23 0-16,-22 0 15,67 22 1,-68 1-16,46-1 16,-46 1-16,0-1 15,1 1-15,-1-1 16,-22 0-16,0 1 0,0-1 15,0 1-15,0-1 16,0 1-16,0-1 16,-22-22-1,22 23-15,-23-23 16,1 22-16,22 1 16,-22-23-16,-1 22 15,1-22-15,22 23 16,-23-1-16,1-22 15,-1 0-15,23 23 16,-22-23-16,-1 22 0,1-22 16,22 23-16,-45-1 15,22-22 1,-44 45 0,44-22-1,1-23-15,22 22 16,-23 1-16,1-23 15,22 22 1,-23-22-16,23 22 16,0 23-1,-22-45-15,22 23 0,0-1 16,0 1-16,0-1 16,0 23-16,0 0 15,0-22 1,0-1-16,22 1 0,-22-1 15,23-22 1,-23 23 15,22-23-15,1 0 31,-1 0-47</inkml:trace>
  <inkml:trace contextRef="#ctx0" brushRef="#br0" timeOffset="-218996">18252 112 0,'-23'23'31,"23"-1"-15,0 1 15,23-23-15,-1 0-1,1 0-15,22 0 16,-23 0-16,0 0 15,23 0-15,-22 0 16,22 0-16,-23-23 16,1 23-16,-1 0 15,-22-22-15,0-1 47,0 1-31,-22 22 46,22 22-46,0 1 15,0 22-15,0-23-16,0 1 15,45 22-15,-23 22 16,23 0-16,23 46 0,-1-23 16,-22 22-16,22 23 15,23-23-15,-45-22 16,0-22-16,23-1 16,-23 1-16,-45-23 15,45 22 1,-45-22-1,-45-23 17,22-22-17,1 0-15,-1 0 0,1 0 16,-1 0-16,1-22 16,-23-1-16,22 1 15,1 22-15,-23-22 16,22-1-16,1 1 15,0-1-15,-23-22 0,45 23 16,-23-23-16,23 22 16,-22 1-16,22-23 15,0 22 1,0-22-16,0 0 16,0 23-16,0-23 0,22 0 15,-22 23-15,0-23 16,0 0-1,0 22-15,0-67 32,0 68-32,0-1 15,23 23 63</inkml:trace>
  <inkml:trace contextRef="#ctx0" brushRef="#br0" timeOffset="-218521">19645 562 0,'23'0'46,"89"0"1,-67 0-31,0-23-16,22 1 0,1-1 16,-1 23-16,1-22 15,22 22-15,-45-23 16,0 1-16</inkml:trace>
  <inkml:trace contextRef="#ctx0" brushRef="#br0" timeOffset="-217126">19893 921 0,'22'-22'15,"0"22"1,1-23-16,-1 23 16,1-22-16,-1 22 15,23 0 1,0-22-1,113-23 17,-113 22-32,0 23 15,22 0-15,-22 0 16,22 0-16,-22 0 0,-22 0 16,44 0-16,-44 0 15,-1 0 1,1 0-16</inkml:trace>
  <inkml:trace contextRef="#ctx0" brushRef="#br0" timeOffset="-216149">21219 315 0,'0'22'31,"-23"0"-31,1 1 16,-1-1-16,23 23 15,-22-22-15,-1-1 16,23 1-16,-22-1 0,22 1 16,0-1-16,0 1 15,0-1 17,22-22-32,23 23 15,-22-1-15,22-22 16,-23 0-16,46 0 15,22 23-15,-23-1 16,23-22-16,22 0 16,46 0 15,-136-22-15,1-1-16,-23 1 15,0-1 1,0-22-1,-23 23 1,23-1 0,-22 1-16,-1-1 15,1 1 1,-1 22 0,1 0-16,22-23 0,-45 23 15,45-22-15,-23 22 16,-22 0-16,23 0 15,-1 0-15,1 0 16,-23 0-16,0 0 16,22 0-16,-21 0 0,-1 0 15,22 22 17,-22-22-17</inkml:trace>
  <inkml:trace contextRef="#ctx0" brushRef="#br0" timeOffset="-225917">12722 494 0,'-22'0'31,"44"0"47,1 0-78,-1 0 16,45-22-16,-44 22 15,44 0-15,-22-23 16,45 1-16,-45-1 16,23 23-16,44 0 15,-45-22-15,-22-1 0,0 1 16,-22 22-16,44-22 16,-44 22-16,-23-23 15</inkml:trace>
  <inkml:trace contextRef="#ctx0" brushRef="#br0" timeOffset="-225232">12924 742 0,'23'0'63,"-1"0"-63,23 0 15,-22 0 1,-23-23-16,45 23 15,22-22-15,-22-1 16,0 1-16,22 22 16,1-23-16,-23 1 0,0 22 15,22-23-15,-22 23 16,-22 0-16,-1 0 16,1-22-16,-1 22 15,1 0 32</inkml:trace>
  <inkml:trace contextRef="#ctx0" brushRef="#br0" timeOffset="-227662">12093 337 0,'-23'0'94,"1"0"-94,-23 22 16,45 1-16,-45 22 15,22-23-15,-22 23 16,45 0-16,-45-22 15,23-1-15,-23 23 16,23 0-16,-1 0 0,1-22 16,-1-1-16,1 1 15,-1-1-15,1 1 32,22-1-32,-45 23 31,22-45-31,23 22 15,-22-22-15,22 23 16,-23-1 0,1 1-1,-1-1 1,1 1 15,-1-23 47,23-23-46</inkml:trace>
  <inkml:trace contextRef="#ctx0" brushRef="#br0" timeOffset="-226554">11508 270 0,'0'22'0,"0"1"15,0-1 17,0 0-17,23-22 1,-1 23 15,23 22-15,-22-45-1,-23 22-15,22 1 0,1-23 16,-23 22 0,22-22-16,1 23 15,-1-23-15,1 22 16,21 23-16,-21-45 15,-1 23-15,23-1 16,-22 1-16,22-1 0,-45 1 16,22-1-16,1 1 15,-23-1 1,22-22 0,-22 23 15,0-1 78,23-22-46,-1 0-32,1 23 0,-1-23-15,1 0-16,-23 22 15,22-22 1,-22 45 31</inkml:trace>
  <inkml:trace contextRef="#ctx0" brushRef="#br0" timeOffset="-263263">854 1034 0,'0'-23'62,"0"1"-31,0-1-31,0 1 0,0-23 16,22 0 0,-22 23-16,0-1 15,0-44-15,23 44 16,-23-22-16,22 23 0,-22-46 16,23 1-16,-23 22 15,0 0-15,22 0 16,1-112-1,-23 134 1,0-22-16,0 23 0,0-23 16,0 22-16,22 23 62,-22 23-46,23 22-1,-23-23 1,0 1-16,0 22 16,0-23-16,0 23 0,22 22 15,1 1-15,-1-1 16,0 46-16,23 22 16,0-45-16,0 22 15,-22-45-15,22 1 16,0 22-16,0-23 0,0 1 15,-23-1-15,23 0 16,-22-44-16,-23 22 16,22-23-16,1 1 15,-23-1-15,0 1 16,0-1 15,0 1-15,-23-23-1,1 22 1,-1-22 15,1 0-15,-1 0 0,1 0-16,-1-22 15,1 22 1,-1-23-16,1 1 15,-1-1 1,23-22 0,0 23-1,23-1-15,22 1 16,-45-1-16,45 1 16,-23-1-16,1 1 15,22 0-15,-23 22 16,23-23-16,-23 23 15,1 0 1,-1 0 0,1 0-16,-1 0 47</inkml:trace>
  <inkml:trace contextRef="#ctx0" brushRef="#br0" timeOffset="-262357">2292 247 0,'-45'45'0,"23"-22"15,-23 21-15,22 1 16,1-45-16,0 68 16,-1-23-16,1 0 15,-1 0-15,23-23 0,0 1 16,-22-1-16,22 1 15,0-1 1,22-22 15,1 0-31,-1 0 16,1 0-16,21 0 16,-21 0-1,-1 0-15,1 0 16,22 0-16,0 0 0,-23 23 15,1-23-15,-1 22 16,-22 1 0,23-23-16,-23 22 15,0 1-15,0-1 16,0 0-16,0 1 0,-23 22 16,1-23-16,22 23 15,-45 0-15,22-22 16,1 22-16,-1-23 15,23 1-15,-45-1 16,23 1-16,-1-23 0,1 22 16,0-22-1,-1 0-15,1 0 16,-1-22 46,23-1-46,0 1-16,0-1 16</inkml:trace>
  <inkml:trace contextRef="#ctx0" brushRef="#br0" timeOffset="-261642">2652 359 0,'0'45'47,"0"-22"-31,0 22-16,0-23 15,0 23-15,-23 0 16,23 0-16,0 0 15,0 45 1,23 0 0,-23-45-16,22 0 0,1 0 15,-1-23-15,1 1 16,-1-1-16,1 1 0,-1-23 16,1 0-16,-1 0 15,1 0-15,-1 0 16,1 0-16,-23-23 15,45 1 1,-23-1 0,23 1-1,-22-1 1,-23-22 0,0 23-1</inkml:trace>
  <inkml:trace contextRef="#ctx0" brushRef="#br0" timeOffset="-261119">2495 809 0,'45'-22'31,"0"22"-15,-23 0 0,0-23-16,23 23 15,-22 0-15,22-22 0,-23 22 16,1 0-16,-1 0 16,1 0-16,-1 0 15,1 0 1,-1 0-1,-22-23 1</inkml:trace>
  <inkml:trace contextRef="#ctx0" brushRef="#br0" timeOffset="-260521">4136 225 0,'0'22'47,"0"1"-47,0-1 16,0 1-16,0-1 15,0 23-15,0-23 16,0 46-16,0-23 0,0 0 16,0-23-16,0 46 15,0-23-15,0-23 16,22-22-16,-22 45 16,0-22-1</inkml:trace>
  <inkml:trace contextRef="#ctx0" brushRef="#br0" timeOffset="-260071">3843 876 0,'23'0'63,"-1"0"-48,1 0-15,22 0 16,-23-22-16,23-23 0,23 23 15,21-1-15,-21-22 16,-1 23-16,46-1 16,-68-22-16,45 23 15,-23 22-15,-22-23 0,0 23 16</inkml:trace>
  <inkml:trace contextRef="#ctx0" brushRef="#br0" timeOffset="-259074">3843 337 0,'0'-22'62,"23"22"-62,-1-45 16,23 45-16,0-23 15,23 1-15,22-23 16,-23 45-16,23-23 16,-45 1-16,22-1 0,23 1 15,-45 22-15,-22 0 16,-1 0-16,23 0 15,-22 0 1,-1 0 0,-22-23-16</inkml:trace>
  <inkml:trace contextRef="#ctx0" brushRef="#br0" timeOffset="-258436">4697 0 0,'23'0'32,"-23"22"-1,0 1-15,0-1-16,0 1 15,22-1-15,-22 23 16,0-22-16,0-1 0,23 23 15,-23-22-15,22-23 16,-22 45-16,0-23 16,23 0-16,-23 1 15,22-1-15,-22 1 16,23-1-16,-1 1 16,1-1-16,-1 1 15,23-1 1,0 1-16,0-1 15,23-22-15,-1 45 0,0-45 16,46 0-16,-46 23 16,-22-1-16,0-22 15,0 0-15,-22 0 16,22 0-16</inkml:trace>
  <inkml:trace contextRef="#ctx0" brushRef="#br0" timeOffset="-257839">5080 539 0,'-23'0'0,"23"-22"16,0-1 0,-22 23-16,-1 0 0,23-22 31,0-1 16,23 23-16</inkml:trace>
  <inkml:trace contextRef="#ctx0" brushRef="#br0" timeOffset="-257176">5080 404 0,'-23'0'78,"23"23"-78,-22-23 32,-1 22-17,1-22 1,22 23-16,-23-23 15,1 0 1,-1 0-16,1 0 0,-1 22 31,1-22-31,-68 23 32,67-23-32,1 0 46,-1 0-30</inkml:trace>
  <inkml:trace contextRef="#ctx0" brushRef="#br0" timeOffset="-255337">5507 607 0,'45'-23'47,"0"23"-31,-23 0-16,1-22 15,21-1-15,-21 23 16,44-22-16,-22-1 16,23-22-16,-1 45 0,1-45 15,-23 23-15,0-23 16,22 23-16,-45-23 16,1 22-16,22-22 15,-23 23-15,1-23 0,-23 22 16,22 23-16,-22-45 15,-22 23 1,22-1-16,-23 23 16,-22 0-1,23 0 1,-1 0-16,1 0 0,-23 23 16,23-23-16,-1 22 15,-44 23-15,-46 90 31,91-67-31,-1-24 16,1 1-16,-1-22 16,23-1 15,0 1-15,0-1-1,23-22 1,-1 0-1,23 0 1,0 0-16,0 0 16,23 0-16,-1-22 0,0 22 15,1-23-15,-1 23 16,-22 0-16,0-22 16,23-1-16,-46 1 15,1 22-15,-1-23 16,1 23-16,-23-22 15,22 22 1,-22-22 15,0-1-15,-22 23 0,-1 0-1,23-22-15,-22 22 16,-23 0-1,22 0 1,1 0-16,-1 0 16,1 0-16,-1 22 15,23 1 1,-22-23 0,22 22-16,0 0 15,0 1 1,0-1-16,45 1 62,-23-23-62,1 22 16,22 1-16,22-23 16,-22 0-16,0 22 15,0 1-15,0-1 16,0-22-16,-23 0 0,1 45 15,-23-22 17,0-1-17,0 1-15,-23-1 16,1-22 0,22 23-16,-23-23 15,1 22 1,-1-22-16,23 23 15,-22-23 1,22 22 0,22-22 31,1 0-32,22 0-15,22 0 16,1-22-16,22-1 15,0 23-15,0 0 16,-1 0-16,1-22 16,-22-1-16,-23 1 0,0 22 15</inkml:trace>
  <inkml:trace contextRef="#ctx0" brushRef="#br0" timeOffset="-253950">7395 584 0,'-23'0'0,"-22"0"0,23 23 15,-1-23-15,1 22 16,-1 1-16,23-1 15,-22 1 1,22-1 0,22-22-1,-22 23 1,45-23 0,-22 0-1,22 0-15,-23 0 16,46 0-1,-46-23-15,1 1 0,44 22 16,-44-23-16,-1 1 16,1 22-16,-23-23 15,22 23-15,-22-22 0,0-1 16,23 23 15,-23-22 0,0-1 16,0 1 0,0-1-31,-23 23 15,23-22-15,-22 22-1,22-23-15,-23 23 16,1 0-16,-1-22 16,-22 22-16,23 0 15,-23 0-15,0 22 16,45 1-16,-23-23 0,-22 45 15,23-23-15,22 1 16,-23-1-16,23 1 16,0-1-1,0 1 1,0-1 15,23-22 0,-1 23 1,1-23-17,-1 0 17,23 0-32,-22 0 0,-1-23 15,23 23-15,-22 0 16,-1-22-16,1 22 15,-23-23-15,22 23 16,1-22 0,-1 22 62,1 45-16,-1-45-46,-22 22-16,0 1 16,22-1-16,1 23 15,-1-45 1,-22 23-16,23-23 15,-23 22-15</inkml:trace>
  <inkml:trace contextRef="#ctx0" brushRef="#br0" timeOffset="-253142">7957 45 0,'0'22'94,"0"1"-78,0-1-1,0 23-15,0 0 0,0-22 16,22 22-16,23 22 16,-22-45-16,22 23 15,-23 0-15,23-22 16,22 44-16,-44 1 0,22-23 16,0 0-16,0 0 15,0-23-15,-45 1 16,22-23-16,1 0 15,-1 0 1,1 0 0,-23-23 31,0 1-32,0-1 1</inkml:trace>
  <inkml:trace contextRef="#ctx0" brushRef="#br0" timeOffset="-252571">7889 562 0,'-22'0'0,"67"0"94,0 0-78,-23 0-16,23 0 15,0-23-15,23 23 16,-1-22-16,-22 22 0,0 0 15,-23 0-15,1 0 16,-1 0-16,1 0 16</inkml:trace>
  <inkml:trace contextRef="#ctx0" brushRef="#br0" timeOffset="-251919">8721 427 0,'0'22'93,"0"1"-61,0-1-32,0 1 0,0-1 15,0 1 1,0-1 0,0 1-16</inkml:trace>
  <inkml:trace contextRef="#ctx0" brushRef="#br0" timeOffset="-251486">8429 270 0,'0'-23'47</inkml:trace>
  <inkml:trace contextRef="#ctx0" brushRef="#br0" timeOffset="-250481">8878 472 0,'-22'22'16,"22"1"15,0-1-16,0 1 17,45-1-17,-23-22 1,23 0-16,-22 0 16,22 0-16,67 0 15,-67-22 1,157-23-1,-157 45 1,-22 0-16,-23-23 16,22 1-16,-22-1 15,0 1-15,0-1 16,-22 1 31,22-1-32,-23 23 1,1 0 0,-1-22-1,1 22-15,-23 0 16,22 0 0,1 0-16,-23 0 0,0 0 15,23 0-15,-1 0 16,-22 0-16,23 22 15,-1-22-15,1 23 16,-1-1 0,1-22-16,22 23 0,-23-23 15,23 22-15,-22-22 16,22 23 0,-23-23-1,1 0 1,22 22-1,-23-22 1</inkml:trace>
  <inkml:trace contextRef="#ctx0" brushRef="#br0" timeOffset="-249428">9688 157 0,'22'0'31,"-22"23"-15,0-1-16,23-22 15,-23 23 1,22-23 0,-22 22-1,0 1 1,0-1-1,0 1 17,0-1-1,-22-22-15,22-22 62,0-1-63,0 1-15,44-46 32,-21 23-32,-1 45 15,-22-22-15,23-1 16,-1-22-1,1 23 1,-1 22 0,1 0 15,-1 0 0,1 22-31,-23 1 16,22-23-16,-22 22 15,45 23-15,0-22 16,-22-1-16,-1 23 16,1-22-16,-1 22 15,1-45-15,-1 22 16,-22 0 0,22-22-16,-22 23 0,0-1 62</inkml:trace>
  <inkml:trace contextRef="#ctx0" brushRef="#br0" timeOffset="-248048">1506 2135 0,'22'-22'16,"1"-1"-16,-1 23 0,45 0 15,1-22 1,44-1-1,203-22 1,-158 23-16,68-1 16,-45-22-16,22 1 15,1 21-15,66-22 16,-44 23-16,0-1 16,22-22-16,-45 0 15,1 0-15,-1 0 0,45 0 16,-44 23-16,21-1 15,24 23-15,-24 23 16,1-1-16,-23-22 16,46 0-16,-46 0 15,0 0-15,1 23 0,-24-23 16,1 0-16,-90 0 16,0 0-16,-23 0 15,1 0-15,-46 0 16,1 0-16,22 0 15,-23 0-15,1 0 32,-1-23-32,1 1 15,22 22 1,0 0-16,22 0 16,-22 0-16,22-23 0,46 23 15,-23-22-15,0-23 16,-23 22-16,1 23 15,-1-22-15,23-23 16,-45 45-16,22-22 0,-44 22 16,22 0-16,45-45 15,-45 22-15,0 23 16,22-22-16,0-1 16,46-22-16,-46 23 15,23-1-15,-45 1 0,45-1 16,-45 1-16,-23-1 15,68 1 1,-22 22 0,-1 0 15,-67-23-15</inkml:trace>
  <inkml:trace contextRef="#ctx0" brushRef="#br0" timeOffset="-190287">7215 3237 0,'22'0'78,"1"0"-62,-1 0 0,23 0-16,0 0 0,45-23 15,0 23-15,0-22 16,-23 22-16,91-45 15,-68 45-15,0-45 16,45 22-16,-68 1 0,0 22 16,-22 0-16,23-45 31,-46 45-15,-22 22-16</inkml:trace>
  <inkml:trace contextRef="#ctx0" brushRef="#br0" timeOffset="-189723">7799 3574 0,'23'0'93,"-1"0"-93,1 0 16,-1-23-16,1 23 16,44-22-16,-22 22 15,0-23-15,23 23 0,-23-22 16,22 22-16,68 0 31,22-45 16</inkml:trace>
  <inkml:trace contextRef="#ctx0" brushRef="#br0" timeOffset="-191603">5552 2585 0,'0'45'32,"-23"-23"-32,1 46 15,-1-1-15,1-22 16,-1 22-16,1-22 15,-1 0-15,-22 23 16,45-23-16,-22 0 0,-1 0 16,1 0-16,-1 22 15,23-22-15,-45 0 16,45-23-16,-22 46 16,-1-46-16,1 46 15,-23-23-15,23 22 0,-1-44 16,1 22-16,-23 0 15,22 0-15,1 0 16,-23 22-16,45-22 16,-45 22-16,22-44 15,23-1-15,-22 1 0,22-1 16,0 1 0,0-68 30,0 22-46,0 1 0,22-23 16,-22 0-16,0 22 16</inkml:trace>
  <inkml:trace contextRef="#ctx0" brushRef="#br0" timeOffset="-190836">4832 3124 0,'23'0'94,"-1"0"-79,1 0 1,-1 0-16,1 23 16,22-1-16,-23-22 15,46 45-15,-23-22 16,-1 22-16,1-23 16,45 23-16,-45-22 15,0 21-15,23 1 0,-23-22 16,0-1-16,0 23 15,0 0-15,22 0 16,-22-22-16,-23-1 16,23 1-16,-45-1 15,23 1-15,-1-23 16,1 22 0,-23 1 30</inkml:trace>
  <inkml:trace contextRef="#ctx0" brushRef="#br0" timeOffset="-187996">10092 2585 0,'-22'0'16,"22"-23"62,45 1-62,0 22-1,112-45 1,0 22 31,-112 46-31,-22-1-16,-1 1 15,1 22-15,-1-45 16,1 45-16,-1-23 15,1 1-15,-1 22 16,-22-23-16,0 1 0,0-1 16,0 23-1,0-22 1,-22-23 15,22 22-15,-23-22-1,1 22 1,22 1-16,-23-23 31,23 22-31,-22-22 0,-1 0 0,23 23 16,-22-23-16,-1 0 16,-22 22-1,23-22 1,-1 0-1,1 0-15,22-22 16,-23-1-16,1 1 16,22-1-16,0 1 15,-23 0-15,23-23 16,0 22-16,0-22 16,0 0-16,0 0 0,23 0 15,-23 0-15,22 0 16,1 0-16,-1-22 15,-22 0-15,23 44 16,-23 1-16,0-46 0,0 23 16,0-112 15,0 134-15,0 1-16,-23 22 15,23-23 1,-22 23-16,-1 0 0,1 0 15,-1 23 1,23-1 0,-45 1-16,45-1 15,-45 1-15,45-1 0,-44 1 16,44-1-16,-45 1 16,45-1-16,-23 23 15,1-22-15,22 22 16,-23-23-16,23 23 15,0-22-15,0-1 0,23-22 47,-1 22-31,1-22 15,-23 23-31,22-23 16,1 0-1,-1 0 1,0 0-16,1 22 31,-1-22-15,1 0 0,-1 0-1</inkml:trace>
  <inkml:trace contextRef="#ctx0" brushRef="#br0" timeOffset="-186785">11306 2090 0,'-23'0'125,"-21"23"-125,21-1 0,-22 1 16,23-23-16,-1 22 16,-22-22-16,0 23 15,23-23-15,-1 0 16,1 0-16,-1 22 16,1-22-16,22 23 15,0-1 48,22-22-63,1 23 15,-23-1 1,0 1-16,22-1 16,1 23-1,-1-45-15,-22 22 16,23 1-16,-23-1 47,22-22-47,1 0 47,-1 0-32,-22-22-15,45-1 16,-45 1-16,23 22 15,44-45 1,225-22 15,-247 67-31,23 0 16,-1 45-16,-22-23 16,0 23-16,-23-23 0,1 23 15,-1-22-15,-22-1 16,0 23-16,0-22 15,0-1 1,0 1-16,-22-23 16,-1 22-16,1 1 15,-1-1-15,1-22 16,-23 23-16,23-23 16,-1 22-1,1-22-15,-1 23 16,-22-1-16,23-22 15,-1 23 1,1-1 0,-1-22-1,1 0 1,-1 0-16,1 0 16,-1 0-1</inkml:trace>
  <inkml:trace contextRef="#ctx0" brushRef="#br0" timeOffset="-186090">10272 3664 0,'0'-23'47,"22"23"-32,23-45-15,-22 45 0,22-22 16,0-23-16,45 22 16,0 1-16,-23-23 15,180-45 1,90 23 0,-224 44-16,-23 1 15,45-1-15,-68 23 16,1 0-16,-24 0 15,24-22-15,-46 22 16,23 0-16,-22 0 16,-1-23-16,1 23 0,-23-22 15,0 44 48,-23 1-16,1-1-47,-1 1 15</inkml:trace>
  <inkml:trace contextRef="#ctx0" brushRef="#br0" timeOffset="-185234">11081 3844 0,'90'-68'31,"-67"68"-31,-1 0 16,1 0 0,-1 0-16,0 0 15,1 0-15,22 0 16,-23 0-16,23 23 16,0-23-16,-22 22 15,22 1-15,-23-23 16,1 22-16,-23 1 15,22-1-15,-22 23 16,0-23 0,0 1-16,-22-1 15,-1 1 1,1-23-16,22 45 16,-23-45-16,1 22 15,-1 1-15,1-1 16,-1 1 15,23-1-31,-22-22 16,-1 0-1,46 0 48,-1 0-63,1-22 15,-1-1-15,46 1 16,-23-1-16,0 1 16,0-1-16,0 1 15,22-1-15,-22 23 16,0 0-16,0 0 0,-23 0 16,23 0-16,-22-22 15,-1 22-15,1 0 16</inkml:trace>
  <inkml:trace contextRef="#ctx0" brushRef="#br0" timeOffset="-184441">12003 3686 0,'22'0'31,"1"0"-15,-1 0-16,1 0 16,22-22-16,0 22 15,-23 0-15,23-23 16,0 23-16,22 0 16,-44-22-16,22-1 15,-23 23-15,23 0 0,-22-22 16,-1 22-16,1 0 15,-1 0-15,1 0 16,44 45 31,-67-23-47,0 1 0,23-23 16,-1 22-16,1 23 15,-1 0-15,0 23 16,23-1-16,-45 0 15,68 1-15,-23 22 0,-23 0 16,1-23-16,22 1 16,-23-1-16,1-22 15,-1-23-15,-22 23 16,23-45-16,-23 23 0,0-1 16,0 1-16</inkml:trace>
  <inkml:trace contextRef="#ctx0" brushRef="#br0" timeOffset="-183825">12947 2607 0,'22'0'32,"1"0"-17,-1 0-15,1 0 16,-1 0 0,225 0 15,-224-22-16,-1 22-15,1 0 16,-1 0 15</inkml:trace>
  <inkml:trace contextRef="#ctx0" brushRef="#br0" timeOffset="-183183">12992 3034 0,'22'0'62,"1"0"-62,-1-22 31,1-1-15,-1 23-16,1 0 16,-1-22-16,1-1 0,22 23 15,-23-22-15,23-1 16,0 1-16,-23 22 16,23-22-16,-22 22 15,22 0-15,-23-23 0,1 23 16,-1 0-1</inkml:trace>
  <inkml:trace contextRef="#ctx0" brushRef="#br0" timeOffset="-220949">14902 1753 0,'0'-22'47,"0"-1"0</inkml:trace>
  <inkml:trace contextRef="#ctx0" brushRef="#br0" timeOffset="-181122">14723 2360 0,'22'-22'16,"1"22"-16,-1-23 15,45 1-15,-22 22 16,0-23-16,0 1 0,0 22 16,23-23-16,-46 23 15,23 0-15,-22 0 16,22 0-16,0 0 15,22 0-15,-22 23 16,0-1-16,-23-22 0,23 0 16,-22 45-16,-23-22 15,0-1 1,-23 1 0,1 21-16,-1-21 0,1-1 15,-68 68 16,67-67-31,1-1 16,67-22 62,0 0-78,0 0 16,22 0-16,1 0 0,22 0 15,0 0-15,22 23 16,-45 22-16,-22-45 16,23 67-16,-1-44 15,-67 22-15,45-23 16,-45 1-16,0 21 0,0-21 16,0 22-16,-22 0 15,-1 0-15,1 0 16,-1 0-16,-134 135 31,112-158-15,0 23-16,23-23 0,-23 1 15,22-23-15,1 0 16,-1 0-16,1 0 16,-1 0-16,1 0 15,-1-23 1,1 23-1,22-22-15,-23 22 16</inkml:trace>
  <inkml:trace contextRef="#ctx0" brushRef="#br0" timeOffset="-180612">16543 2607 0,'-22'0'110</inkml:trace>
  <inkml:trace contextRef="#ctx0" brushRef="#br0" timeOffset="-179891">16836 1955 0,'0'23'15,"0"-1"1,0 1-1,0-1 1,0 23-16,0-22 0,22-1 16,0 23-16,1 0 15,-1 0-15,23 23 16,23-1-16,-46-22 16,23-23-16,-22 46 0,22-23 15,-23-23-15,1 1 16,-1-1-16,1 1 15,-1-23 1,-22 22-16,0 1 47</inkml:trace>
  <inkml:trace contextRef="#ctx0" brushRef="#br0" timeOffset="-178482">17825 1663 0,'-23'0'63,"1"0"-48,-1 0-15,1 0 16,-23 23-16,0-1 0,0-22 16,0 23-16,0-1 15,0 1-15,22-23 16,1 22-16,-23-22 16,23 23-1,22-1-15,0 1 63,0-1-32,22 0 0,-22 1-31,22-1 16,1 23-1,-1 23 32,1-68-47,-1 0 63,1-23-48,-1 1 1,-22-23-16,45 22 16,-22 1-16,-1-1 15,1 1-15,22 0 16,-23 22-16,1-23 16,22 1-16,-23 22 15,1 0-15,-1 0 16,0 0-1,1 0-15,-1 0 16,203 202 31,-157-157-47,-46 22 0,46-22 16,-46 23-16,23-23 15,-23 45-15,1-68 16,-1 23-16,-22-23 0,0 1 15,0-1-15,0 1 32,-22-1-32,-1 1 15,1-1 1,0-22-16,-1 0 0,1 23 16,-23-1-1,22-22 1,1 0-16,-1 0 15,1 0-15,-23 23 16,-45-23 31,67 0-47,1 0 16,-1 0-1,23-23-15,-22 23 0,-1 0 47</inkml:trace>
  <inkml:trace contextRef="#ctx0" brushRef="#br0" timeOffset="-175447">6136 3461 0,'0'23'125,"0"-1"-125,0 1 31,0-1-15,23 1-16,-23-1 16,0 1-16,0-1 15,22 46 1,-22-23-1,0-23-15,0 1 16,0-1 0,0 1 46,0-1-15</inkml:trace>
  <inkml:trace contextRef="#ctx0" brushRef="#br0" timeOffset="-171850">7754 6608 0,'23'0'93,"22"0"-93,0 0 16,-23 0-16,23 0 16,23 0-16,-1 0 0,23 0 15,-23 0-15,1 0 16,-1-22-16,181-1 62</inkml:trace>
  <inkml:trace contextRef="#ctx0" brushRef="#br0" timeOffset="-173266">5417 5102 0,'-23'0'47,"1"0"-31,22 23 31,0-1-32,22-22-15,1 45 16,-1-45-1,23 23-15,0-1 16,-22-22-16,-1 0 16,23 0-16,-22 0 15,-1 0-15,0 0 16,1 0 0,-1-22-1,-22-1 1,0 1 15,0-1-31,-22 23 0,22-22 31,-23 22-15,23-23 0,0 46 46,0-1-46,0 1-1,0-1-15,23 1 0,-1 22 16,1 22-16,22 23 16,22-23-16,-22 46 15,23-46-15,-1 46 16,1 22-16,-1-46 15,-22 24-15,0 22 0,0-45 16,0 0-16,-45-1 16,22-21-16,-22 22 15,0 0-15,0-23 16,0 1-16,0-1 0,0-22 16,-45 67-1,0-44 16,23-68-15,-1 0-16,1 0 16,-1 0-1,1 0 1,0-23 0,-1 1-16,1 22 15,-1-23-15,1 1 0,-23-23 16,22 22-16,-22-22 15,23 23-15,-1 0 16,1-23-16,-1 0 16,1 0-16,22 0 15,-23-23-15,1 1 0,22 22 16,-23-23-16,1 23 16,22-22-16,-23 0 15,1-1-15,22-67 16,-45-45 15,45 158-31,0-23 16,22 45-16,-22-22 15,23-1-15,-1 23 16,1 0 0,-1 0-1,1 0-15,-1 23 47</inkml:trace>
  <inkml:trace contextRef="#ctx0" brushRef="#br0" timeOffset="-172487">6810 6608 0,'0'23'94,"0"22"-63,0-23-15,23 23-16,-1 0 16,1 0-16,44 0 15,-44 23-15,22-24 0,-23 24 16,23-1-16,-45-44 16,23 22-16,-1 0 15,1-23 1,-1 1-16,-22-1 15</inkml:trace>
  <inkml:trace contextRef="#ctx0" brushRef="#br0" timeOffset="-170738">7867 7013 0,'-23'0'15,"46"0"95,-1 0-110,1 0 15,22 0-15,0-23 16,0 23-16,0 0 0,0-22 16,0 0-16,-1-1 15,-21 23-15,44 0 16,-22 0-16,0 0 15,-22 0-15,22 0 0,0 0 16,-23 0-16,1 0 16,22 23-16,-23-23 15,23 0 1,-22 0-16,-1 0 16,0 0-16,23 0 0,-22 0 15,-1 22 1,1-22-16,-1 0 15,1 0 32</inkml:trace>
  <inkml:trace contextRef="#ctx0" brushRef="#br0" timeOffset="-142690">10137 5754 0,'0'-22'31,"0"-1"31,0 46 32,0-1-63,0 1-15,0-1-16,23 1 0,-23-1 16,22 1-16,23-1 15,-45 1-15,22-1 16,-22 0-16,23 1 15,-1-1-15,-22 1 16,23-23-16,-23 22 0,0 1 16,22-23 15,-22 22-15,0 1-1</inkml:trace>
  <inkml:trace contextRef="#ctx0" brushRef="#br0" timeOffset="-142003">9890 6608 0,'45'-22'63,"-23"22"-48,1-23-15,22 1 16,0-1-16,0 1 16,0-1-16,0 1 0,-1 0 15,1-1-15,23 23 16,-23-22-16,-23 22 15,23-23-15,0 23 16,0-22-16,0-23 0,-22 45 16,44 0-16,-67-23 15,23 1-15,-1 22 16,0 0 0</inkml:trace>
  <inkml:trace contextRef="#ctx0" brushRef="#br0" timeOffset="-141409">10317 6721 0,'22'0'32,"-22"22"-17,0 1-15,45-1 16,0 46-1,158 156 32,-136-179-47,-67 0 0,45-22 16,-23-1-16,1 1 16,-23-1-16,0 1 0,22-23 15</inkml:trace>
  <inkml:trace contextRef="#ctx0" brushRef="#br0" timeOffset="-139957">11373 6653 0,'-22'0'31,"-1"0"-16,-22 0 1,23 0 0,-23 0-16,23 0 15,-1 0-15,-22 0 0,23 0 16,-1 0-16,1 0 16,22 23-16,-23-23 15,1 0 1,-1 22-1,23 1 1,0-1 0,0 1 46,23-1-62,-23 1 16,22-1-1,1 1 17,-23-1-1,22-22 0,1 0-15,-1 0 93,1 0-93,-1 0-1,1-22 1,-1 22 0,23-23-1,-23 23 1,23 0-16,-22 0 16,44 0-16,1 0 0,-1 0 15,1 45-15,-23-45 16,22 45-16,-44-45 15,21 67-15,-21-67 16,-1 45-16,1-22 16,-23-1-16,0 1 15,0-1-15,-23-22 16,23 23-16,-67 22 31,45 0-15,-46-23-1,46 1-15,-1-23 16,1 0 0,22 22-16,-23-22 15,1 0 1,-1 0-16,1 0 16,-1 0-16,1 0 15,-1 0 1,1 0-1,-1 0-15,1 0 16,-1 0 0</inkml:trace>
  <inkml:trace contextRef="#ctx0" brushRef="#br0" timeOffset="-138882">12183 5147 0,'-23'45'63,"1"-45"-63,22 45 16,0-22-16,0-1 15,0 1-15,0 44 16,-23-44-16,23-1 15,0 23-15,0 0 0,0-23 16,0 23-16,0 0 16,23 23-16,-23-1 15,22 1-15,1-1 16,-1-22-16,-22 0 16,23 0-16,44 45 0,-45-45 15,1-23-15,22 23 16,-23-22-16,23-1 15,0-22-15,68 23 32,-68-23-32,157-23 31,-135 46-31,1-23 16,-23 22-16,-23-22 15,1 23-15,44-23 16,-44 0-16,-1 0 15</inkml:trace>
  <inkml:trace contextRef="#ctx0" brushRef="#br0" timeOffset="-135201">12722 5619 0,'0'-22'187,"0"-1"-171,0 1 0,0-1-16,0 1 15,0-1 1,45 1-1,22-90 1,-22 112-16,-22 0 16,-23-23-16,22 23 15,1 0-15,-1 0 16,1 0 31,-23 23-47,0-1 31,0 1-15,0-1-16,0 0 15,22 1 1,1 22-16,-23 0 16,22 0-16,23-23 15,-22 68-15,22-22 0,-23-23 16,23 0-16,-22 22 15,66 23 17,-89-45-32,0-23 15,0 1 1,0-1 15,0 1-15,0-46 46</inkml:trace>
  <inkml:trace contextRef="#ctx0" brushRef="#br0" timeOffset="-134090">13599 5417 0,'0'-22'46,"0"-1"-30,22 1-16,1 22 16,22-23-16,-23 1 15,1 22-15,22-23 16,-1 1-16,1 22 16,-22 0-16,22 0 15,-23 0-15,1 0 0,22 22 16,-23 23-16,1-22 15,-1 22-15,23-1 16,-45 1-16,23 0 16,-1 0-16,-22 0 15,0 0-15,0 23 16,0-1 0,0-44-16,-22-1 15,22 1-15,-45 22 16,0-1-1,45-21-15,-23 22 0,-22 22 16,45-44-16,-22 22 16,-1 0-16,23 0 15,-22-45-15,22 22 16,-23-22 0,23-22 46,23-1-46,-1 1-1,1 22-15,-23-45 16,67 22 0,46-67 15,-91 90-31,23 0 15,-22-22-15,-1-1 16,23 23-16,-23-22 16,23-1-16,0 23 15,0-22-15,-22 22 0,-1 0 16,23 0-16,-22 0 16,-1 0-1</inkml:trace>
  <inkml:trace contextRef="#ctx0" brushRef="#br0" timeOffset="-131690">15419 5552 0,'23'0'31,"-1"0"-15,1 0-1,-1 0 1,23 0-16,-22 0 15,-1 0-15,23 0 16,0 0-16,0 0 0,-22 0 16,22 0-16,-1 0 15,-21-23-15,22 23 16,-23-22-16,1 22 16,-1-23-16,1 23 15,-1 0-15,1-22 16</inkml:trace>
  <inkml:trace contextRef="#ctx0" brushRef="#br0" timeOffset="-130431">16970 4428 0,'0'-22'15,"-22"22"32,-1 0-15,1 0-1,22 22-16,0 0 1,-45 68 0,-67 90 31,112-157-47,0-1 15,-23 1-15,23-1 0,0 1 16,0-1-1,0 1-15,0-1 16,23 23 0,22-23-16,-45 1 0,45 22 15,-1-23-15,24 1 16,-46-1-16,68 1 16,0-23-16,-22 22 15,22 1-15,-23-1 16,-22 1-16,0-23 0,22 0 15,-44 0-15,-1 0 16,1 0-16,-1 0 16,1 0-16,-23-23 31,0 1-31,0-1 16,0 1-1,-23 22 1,23-23-16,-22 23 15,-1-22 1,1 22-16,-1 0 16,1 0-1,-1 0-15,1 0 16,-1 0 0,1 22-16,-1-22 15,1 0-15,0 0 0,-1 0 16,1 0-16,-1 0 15,1 0 1,-1 23 0,1-23-16,-23 0 47,22 0-32,1 0 32</inkml:trace>
  <inkml:trace contextRef="#ctx0" brushRef="#br0" timeOffset="-128031">17285 4091 0,'-67'0'16,"-23"22"15,67 1-31,1-1 16,22 1-16,0-1 31,0 1-15,0-1-16,0 1 15,0-1 1,0 1-16,0-1 16,0 1-16,-23-1 0,23 1 15,0 21-15,0-21 16,-22-23-16,22 45 16,0-23-16,0 1 15,0-1 1,0 1-1,0-1-15,0 1 0,0-1 16,0 1 0,0-1-16,22-22 15,-22 23-15,23 44 16,-1-22-16,-22 0 0,45-22 16,-45-1-16,23-22 15,-23 45-15,45-45 16,-45 22-16,45 1 15,-23-23-15,1 0 16,-1 0-16,23 0 0,-45 22 16,22-22-16,1 0 15,-1 0-15,1 0 16,-1 0 15,1 0-15,-1-22-1,1-1 1,-1 23 0,1-45 31,-1 45-47,-22-22 15,23 22-15,-23-22 31,22-1-31,-22 1 0,0-1 32,0 1-32,0-1 15,0 1 1,0-1-16,0 1 16,0-1-1,-22 1 1,-1 22-1,23-23 1,-22 1-16,-1-1 16,1 23-16,-1 0 15,1 0-15,-1 0 16,1 0-16,-23 0 16,22 0-16,1 0 15,0 0-15,-1 0 0,-22 0 16,23 23-16,-1-1 15,1-22 1,22 23-16,-45-23 16,45 22-16,-23 1 15,23-1 1,0 1 0,-22-1-16,22 1 15,-23-1-15,23 1 16,0-1-16,0 1 15,0 21-15,-22-44 0,22 23 16,0-1 15,0 1 1,-23-23 93</inkml:trace>
  <inkml:trace contextRef="#ctx0" brushRef="#br0" timeOffset="-127246">18836 3911 0,'-22'0'15,"-23"0"1,22 0 15,1 0-31,-23 22 16,45 1-1,-45 22-15,22-23 0,23 23 16,-22 23-16,-1-23 16,23 0-16,0 0 15,0-23-15,0 46 16,0-23-16,0-23 16,23 23-16,-1 0 0,23 0 15,-22 0-15,22 0 16,22 0-16,-22 0 15,-22 22-15,44-44 16,-45-1-16,23 1 16,0-1-16,-22 1 0,-1-23 15,1 0-15,-1 0 32,-22-23-17,23 23-15,-23-22 16,0-1 15</inkml:trace>
  <inkml:trace contextRef="#ctx0" brushRef="#br0" timeOffset="-126177">19106 4226 0,'22'-23'62,"1"23"-62,-1 0 16,1 0 0,-1 0-16,23-22 15,0 22-15,-22-23 16,-1 23-16,23 0 16,-23 0-16,1 0 15,-23 23 1,0-1-16,0 1 15,0-1 1,-23 1-16,23-1 16,-22-22-16,0 45 0,-1-45 15,23 23-15,-45-1 16,0 23 0,23-45 15,44 0 47,1 0-78,22 0 16,0 0-1,-23-22-15,0 22 16,1 0-16,-1 0 15,-22 22 1,0 0 0,0 1-1,-22-23-15,22 22 16,-23 1-16,23-1 16,-44-22-16,44 23 0,-45-1 15,22 1-15,1-1 16,-1-22-16,1 23 15,-1-23-15,1 0 16,-1 22-16,23 1 16,-22-23-16,-1 0 31</inkml:trace>
  <inkml:trace contextRef="#ctx0" brushRef="#br0" timeOffset="-125654">19780 4181 0</inkml:trace>
  <inkml:trace contextRef="#ctx0" brushRef="#br0" timeOffset="-125051">20185 3866 0,'0'23'63,"0"-1"-63,22 0 15,-22 1 1,0-1-16,23 1 16,-1-1-16,-22 23 0,23 0 15,-1-22-15,1 22 16,22 0-16,-45-23 15,22 23-15,-22-22 16,22-23-16,-22 45 16</inkml:trace>
  <inkml:trace contextRef="#ctx0" brushRef="#br0" timeOffset="-123919">21106 3484 0,'-22'0'63,"-1"0"-48,-22 22-15,23 1 16,-23-23-16,0 22 0,0 1 16,0-1-16,0 23 15,0-45-15,23 23 16,-1-1-16,1 1 15,22-1 1,0 1 0,22 22 62,1-45-78,-1 22 0,-22 1 15,23-1 1,-23 1 0,22-23-1,1 0-15,-1 0 16,1 0 0,22 0-1,-23-45 1,23 45-16,-45-45 0,45 22 15,-23-22-15,23 45 16,-45-22-16,45-1 16,-45 1-16,23 22 15,-1 0-15,1 0 16,-1 0-16,1 0 16,-23 22-1,45 1-15,-45-1 16,22 1-16,1 22 15,22-23-15,-23 23 16,1 0-16,-1-23 0,0 23 16,1 0-16,-23 0 15,0-22-15,0-1 16,0 1 0,-23-23-16,1 22 0,0 1 15,-1-1-15,1 1 16,-1-1-16,1-22 15,-23 45-15,22-22 16,1 22-16,-23-45 16,45 22-16,-45 1 0,22-23 15,1 0-15,-1 0 32</inkml:trace>
  <inkml:trace contextRef="#ctx0" brushRef="#br0" timeOffset="-122935">21421 3147 0,'22'0'16,"1"0"-1,-23 22-15,22 1 16,-22 22-16,45-23 16,0 1-16,0 44 15,45-22-15,-22 22 0,-1 1 16,-22-23-16,22 22 15,-44 23-15,67-22 16,-23 44-16,23 0 16,-67-67-16,44 23 0,-22 22 15,0-45-15,-22 0 16,21 0-16,-44 0 16,23-1-16,-23-21 15,0 22-15,0-23 16,0 23-1,0-22-15,0-1 16,-23-22 0,23 23-16,-22-1 15,22 1 1,0-1 46,-22 1-15</inkml:trace>
  <inkml:trace contextRef="#ctx0" brushRef="#br0" timeOffset="-120388">21960 2944 0,'23'-22'47,"-1"-1"-31,46 23-16,-46 0 15,23 0-15,23-22 0,-23 22 16,0 0-16,22 0 15,-44 0-15,22 0 16,-23 0-16,23 45 16,-23-45-16,1 45 15,-1-23-15,-22 23 0,45 23 16,-22-1-16,-23-22 16,45 45-16,0-22 15,-45 44-15,45-22 16,0 22-16,0 23 15,22-23-15,-45 1 0,46-23 16,-46 0-16,23 0 16,23 0-16,-46-23 15,46-22-15,-46 22 16,91 46 0,44 179 15,-135-270-31,1 23 0,-23-22 15,0-1-15,22 1 16,-22-1-16,-22 1 47,22-1-31,-23-22-16,-22 23 15,23-23 1,-23 22-16,23-22 15,-1 23-15,1-23 16,-1 0-16,-22 0 16,0 22-16,23-22 15,-1 0-15,-22 23 0,0-23 16,23 0-16,-1 0 16,-44 0-16,44 0 15,1 0 1,-1 0-16</inkml:trace>
  <inkml:trace contextRef="#ctx0" brushRef="#br0" timeOffset="-119731">23849 4428 0,'-23'0'32,"1"0"-32,44-22 46,1-1-14,44 1-32,-22-1 0,0 1 15,22-23-15,68-23 16,-22 1-16,22 22 16,-23-23-16,0 23 15,-44 23-15,-1-1 0,1 1 16,-23 0-16,-23-1 15,1 23-15,-1 0 16,0 0 0</inkml:trace>
  <inkml:trace contextRef="#ctx0" brushRef="#br0" timeOffset="-118273">23916 4788 0,'45'0'93,"-23"0"-77,23 0-16,-22-23 16,22 1-16,0-1 15,0 1-15,0-1 16,0 1-16,0 22 0,0-23 16,0 1-16,-23 22 15,1 0-15,-23-23 16,22 23-16,0 0 15,1 0-15,-23-22 16,22 22 0,1 0 15,-1-23-15,1 23-16,-23-22 15,22 22 1,-22-23-1,23 23-15,-1 0 16,1 0 0,-1-22-16,1 22 15,-1 0 1,1 0 0,-1-23-1,1 23-15,-1 0 16,23-22-16,0 0 0,0-1 15,0 23-15,0-45 16,22 45-16,-22 0 16,-22-22-16,22-1 15,-23 23-15,1 0 16,-46 0 78,-22 0-47,23 0 15,-1 23-31</inkml:trace>
  <inkml:trace contextRef="#ctx0" brushRef="#br0" timeOffset="-116041">26051 3372 0,'0'-23'16,"23"23"15,-23-22-31,22-1 16,1 1-16,22 22 0,-23-23 15,46 23-15,-23-22 16,0-1-16,0 23 16,-23 0-16,23 0 15,0 0-15,-45 23 16,22-23-16,-22 22 15,0 23-15,0-22 16,-22-23 0,0 22-1,-1 1-15,1-1 16,-1 0-16,1 23 16,-23-22-16,22-1 0,1 1 15,-23-1 1,45 1-1,22-1 1,1-22 0,22 0-1,0 0-15,22 0 16,0 23-16,23-23 16,-22 22-16,22-22 15,-23 23-15,1-23 0,-23 0 16,-23 0-16,1 22 15,-1 1-15,0-23 16,-22 22-16,0 23 16,0-22-1,0-1-15,0 1 16,0-1-16,0 1 16,0-1-16,-22 23 15,0-23-15,-23 23 16,-23 0-1,46-22-15,-68 22 32,67 0-32,1-45 0,-1 22 15,-22-22-15,23 0 16,-1 0 0</inkml:trace>
  <inkml:trace contextRef="#ctx0" brushRef="#br0" timeOffset="-115454">27108 3619 0,'0'-23'47</inkml:trace>
  <inkml:trace contextRef="#ctx0" brushRef="#br0" timeOffset="-114234">28029 2832 0,'-22'0'32,"0"0"-17,-1 0 1,1 0-16,-1 23 0,-22-1 16,23 0-16,-23 1 15,0-1-15,22 1 16,1-1-16,-23 1 15,22-23-15,1 0 16,-1 0 0,23 22-1,0 23 48,23-22-48,-1-1-15,-22 1 16,0-1 0,23 1-16,-23 22 15,22-45-15,-22 22 16,23 1-16,-23-1 16,22-22-1,1 0 32,-23-22-31,22-1-1,1 23 1,-1-22-16,23 22 16,-45-23-16,45 23 15,-22-22-15,22 22 16,-1 0-16,1 0 15,-22 0-15,22 0 16,-23 0-16,1 22 0,-1 1 16,1-1-16,-23 1 15,0-1 1,0 23 0,0-22-16,0-1 15,0 23-15,-23-23 0,1 23 16,22-22-16,-45-1 15,22 23-15,1-45 16,-1 23-16,1-1 16,-1 1-16,1-1 15,22 1-15,-22-23 0,-1 0 16,1 0 0,-1 0-16,1 22 15,-1 1 1,1-23-16,-1 0 15</inkml:trace>
  <inkml:trace contextRef="#ctx0" brushRef="#br0" timeOffset="-113013">28704 2405 0,'-23'112'47,"23"-89"-31,0 22-16,0 0 16,-22-23-16,22 23 15,0 0-15,0-22 0,0 22 16,0 0-16,0-1 15,0 1-15,22-22 16,-22 44-16,23-22 16,-23-22-1,22-1-15,1 1 0,-1-23 32,1 0-32,-1 0 15,1 0-15,22-23 16,-23 23-1,23-22-15,-22 22 0,22-23 16,-23 23-16,23-22 16,-23-1-1,-22 1 1,0-1 0,0 1-16,0-1 15,0 1 1,0-1-16,0 1 15,0 0 1,-22 22 15,-1 0-15,23 22 15,0 0-31,0 1 16,0-1-1,0 23-15,0 0 16,0-22-16,0 44 16,0 1-16,23-23 15,-1 22-15,1 1 16,22 89 0,0-22-1,-23-113-15,-22 1 16,23-1-1,-23 1 32,0-1-15,-23-22 14</inkml:trace>
  <inkml:trace contextRef="#ctx0" brushRef="#br0" timeOffset="-106218">2337 3237 0,'0'22'16,"0"1"31,23-23-32,-1 0 1,-22 22 0,23 1-16,-1-23 0,1 22 15,-1 1-15,-22-1 16,45 0-16,-22 1 15,-1-23-15,23 0 16,-23 0-16,1 0 16,22 0-16,-23-45 0,23 0 15,0 0-15,0-22 16,0 22-16,0-45 16,23-23-16,-1 23 15,0 1-15,1-1 0,-1 22 16,1-22-1,-1 45-15,1-22 0,-23 22 16,22 0-16,0-22 16,1 44-16,-23 1 15,-23-1-15,1 23 16,-1 0 0,-22-22-16,0-1 31,0 1-31</inkml:trace>
  <inkml:trace contextRef="#ctx0" brushRef="#br0" timeOffset="-105294">3012 6406 0,'22'0'31,"1"0"-15,22 0 0,-23 0-16,45 0 31,1 0-31,157 90 16,-135-90-1,44 22-15,-66-22 0,22 0 16,0-22-16,-23-1 15,1 1-15,-23 0 16,-23-23-16,23 0 16,-23 0-16,-22 0 15,23-23-15,-1 23 16,1-22-16,-23 22 0,0 0 16,22 0-16,1 0 15,-23 0-15,45 0 16,-45 23-16,22-23 15,1 0 1,-1 0-16,-22 22 0,23 23 16,-23-22-1,22 22 1,1-23 0,-23 1 15,0-1 0</inkml:trace>
  <inkml:trace contextRef="#ctx0" brushRef="#br0" timeOffset="-102206">11463 8182 0,'23'0'94,"-23"22"-63,22 23-15,-22 0-1,23-22-15,-1 22 16,1 0 0,-23-23-16,22 1 15,-22 21-15,23-21 16,-1-1-16,-22 1 16,0-1-16,0 1 31</inkml:trace>
  <inkml:trace contextRef="#ctx0" brushRef="#br0" timeOffset="-101647">11036 9148 0,'23'0'15,"-1"-22"17,1-1-32,22 1 15,-45-1-15,45 23 0,0-45 16,44 45-16,-21-44 15,-1-1-15,1 22 16,44 1-16,1-1 16,-1 1-16,-22-1 15,22-22-15,-44 45 0,22-22 16,-23 22-16,0-23 16,1-22-16,-23 45 15,22-22-15,1 22 16,-46 0-16</inkml:trace>
  <inkml:trace contextRef="#ctx0" brushRef="#br0" timeOffset="-100464">11958 8991 0,'0'22'94,"-23"1"-63,1-1-31,-23 1 16,22-1-16,1 1 0,-45 22 15,44-23-15,-22 1 16,0-1-16,23 1 16,-1-1-16,1 1 15,22-1-15,0 1 31,22-23 1,1 0-1,-23 22-31,22-22 16,-22 23-1,45-1 32,-22-22-16,-1 0-15,1-22 0,-1-1-16,0 23 0,1-22 15,22-1-15,-23 1 16,1-1-16,-1 23 15,1-22-15,22 22 16,-23 0-16,1 0 16,-1 0-16,1 0 0,-1 45 15,23-45-15,0 45 16,-22 0-16,-1 0 16,23 0-16,-45-1 15,0 1-15,0 0 16,0 0-16,0 0 0,0-22 15,-22-1-15,-1 23 16,1-22-16,-1 22 16,-22-23-16,0 1 15,23-1-15,-23 23 0,0-45 16,45 23-16,-45-1 16,22-22-1,23 22-15,-45-22 16,23 0-16,-1 0 15,1 0-15,-23 0 0,23 0 16,-1 0-16,1 0 16,-23 0-1</inkml:trace>
  <inkml:trace contextRef="#ctx0" brushRef="#br0" timeOffset="-98906">12452 9193 0,'0'-22'141,"23"-1"-78,-1 23-1,-22 23-62,0-1 16,0 1-1,0 22 1,0-23-16,23 1 16,-23 22-16,0-23 15,0 1-15,0-1 16,0 1 15,22-23-31,1 0 31,-23 22-31,22-22 16,1 0 15,-1-22 0,1 22-15,-23-23 0,0 1-16,0-1 15,22 23 1,-22-22-16,0-1 0,0 1 16,0-1-1,0-22 1,0 0-1,23 0-15,-23 23 16,0-23-16,22 22 16,-22 1-16,0-1 15,0 1 17,23 22 30,-23 22-46,0 23-1,22-45-15,-22 23 16,22 22 0,1 0-1,-23-23 1,22 1-16,1-1 0,-23 23 15,22-45-15,-22 23 16,45 22-16,-22-23 16,-23 1-16,22-1 15,1 1-15,-1 22 16,1-1-16,-1-21 0,1 22 16,-1-45-1,1 22-15,-23 1 16</inkml:trace>
  <inkml:trace contextRef="#ctx0" brushRef="#br0" timeOffset="-97653">13329 7373 0,'22'0'31,"-22"-23"-15,0 1 15,-22 22-15,-23 0 0,0 22-1,23-22 1,-23 23-16,0-1 15,22 1-15,-22 22 16,23-23-16,-1 0 0,-22 23 31,45 23-15,0-46 15,0 1-31,23-1 16,-23 1-16,22-1 15,-22 1-15,45 22 16,-45 0-16,45 0 16,0 0-16,23 44 15,-1 1-15,-22 0 0,0-22 16,0 44-16,22-44 16,-22 44-16,23-45 15,-1 46-15,-22-1 16,23-44-16,-1 44 15,-22-45-15,0 46 0,22-68 16,-44 22-16,22 1 16,0-1-16,0-22 15,22 45 1,23 0 0,-68-90-1,1 0 1,-1 0-1,-22-23-15,0 1 16,23 22-16,-23-23 0,45 1 16,0-1-1,-23 1-15,1 22 16,22-23-16,-23 1 16,23 0-16,23 22 15,-23-23-15,-23 1 0,1 22 16,-1-23-16,0 1 15,1-1 1</inkml:trace>
  <inkml:trace contextRef="#ctx0" brushRef="#br0" timeOffset="-96034">13801 7620 0,'0'22'31,"22"-22"-31,-22 23 16,23-23-16,-23 45 15,22-23-15,1-22 16,-23 45-16,22-22 15,1-1-15,-1 23 0,1 23 16,-1-24-16,23 1 16,-45 0-16,45 0 15,-45-22-15,45 22 16,-22-23-16,-1 23 16,1-22-1</inkml:trace>
  <inkml:trace contextRef="#ctx0" brushRef="#br0" timeOffset="-95461">14228 7395 0,'0'23'15,"0"-1"-15,0 1 16,0-1-16,23 0 0,-1 23 16,-22 0-16,45-22 15,-45 22-15,22-23 16,23 1-16,-22 22 16,22 0-16,-23 0 15,1-23-15,22 1 0,-23-1 16,1 1-16,-1-1 15,23 23-15,-22-23 16,-1-22 0,-22 23-16,23-23 0</inkml:trace>
  <inkml:trace contextRef="#ctx0" brushRef="#br0" timeOffset="-94507">15285 7373 0,'0'22'31,"0"1"-15,0-1-16,-23 1 15,23-1-15,0 23 16,0 22-16,0-44 0,23-1 15,-23 23-15,0 0 16,44 0-16,-21-22 16,22 22-16,22 0 15,-22-23-15,-22 1 16,67-1-16,45-22 16,-1 22-16,-66-22 0,22 23 15,0-1-15,-45-22 16,0 0-16,0 0 15,-45-22-15,45-1 16,-45 1-16,0 0 16,0-1-16,0 1 15,0-23 1,-23 22-16,23 1 16,-22-1-16,-1 23 15,23-45-15,-45 23 0,23-23 16,-1 22-16,-44 1 15,22 22-15,-45-45 16,-67 22 15,112 23-31,0 0 0,0 0 16,0-22-16,0-1 16,0 23-16,22 0 15,1 0-15,-46 0 16,46 0-1,-23 0-15,22 0 32</inkml:trace>
  <inkml:trace contextRef="#ctx0" brushRef="#br0" timeOffset="-93700">17420 7665 0,'-23'0'15,"1"0"17,44 0 61,1 0-93,-1-23 16,23 23 0,0 0-16,-22-45 15,22 45-15,22-22 0,-22 22 16,0-23-16,0 1 16,0-1-16,0 23 15,-23 0-15,23 0 16,-22 0-16,22 0 15,-23 0 1,-22-22 0,23 22-1</inkml:trace>
  <inkml:trace contextRef="#ctx0" brushRef="#br0" timeOffset="-91389">19128 6968 0,'23'0'78,"-1"0"-62,23-22-16,-22 22 16,22 0-16,0 0 15,-23-23-15,1 23 0,-1 0 16,0 0-16,-22 23 15,0 21 1,0 1 0,-44-45-16,21 45 15,-22-22-15,45-1 0,-67 23 16,44-22-16,1 22 16,-1-23-16,1 1 15,-1-23-15,23 22 16,23-22 31,-1 0-47,23 0 15,23 0 1,-23 0-16,44 0 16,-21 0-16,-1 0 0,23 0 15,-45 45-15,23-22 16,-23-23-16,-45 45 15,22-45-15,-22 22 16,23-22-16,-23 23 16,0-1-16,-23-22 15,23 22-15,-22-22 16,-1 0-16,1 23 16,-1 22-1,1-45 1,-46 22-1,23-22 1,23 0 0,-1 0-1,1 0 1,-1 0 15</inkml:trace>
  <inkml:trace contextRef="#ctx0" brushRef="#br0" timeOffset="-90779">19937 7125 0</inkml:trace>
  <inkml:trace contextRef="#ctx0" brushRef="#br0" timeOffset="-90123">20207 6473 0,'23'23'15,"-23"-1"1,22 1 0,-22-1-16,23 1 15,-1-1 1,1 1-16,-1-1 15,1 1 1,-1-1-16,-22 1 0,22-23 16,1 45-16,-1-23 15,1 1-15,-1-1 16,-22 1-16,23-23 16,-1 22-16,-22 1 15,23-23-15,-23 22 0,0 1 16,22-23-16,-22 22 15,23-22-15</inkml:trace>
  <inkml:trace contextRef="#ctx0" brushRef="#br0" timeOffset="-88798">21129 6361 0,'-23'0'16,"1"0"-1,-23 0-15,22 0 16,1 23-16,-46-23 16,46 22-16,0-22 15,-23 23-15,0-23 0,22 0 16,1 0-16,-23 0 16,22 0-1,1 0 1,22 22-1,0 0 1,0 1 15,0-1-15,22 1 0,1-1-16,-23 1 15,0-1-15,22 1 16,1-1 15,-23 1-31,22-1 16,-22 1-1,23-23 17,-1 0-1,1 0-16,-1 0 17,1-23-17,-1 1-15,0 22 16,1 0-16,-1 0 0,1-23 16,22 23-1,-45-22-15,22-1 16,1 23-1,-1 0-15,1-22 16,-1 22-16,23 0 16,0 0-1,-22 22-15,22 1 16,0-1-16,0 1 16,-23 22-16,45 0 15,-22 0-15,-22 0 0,22-23 16,-23 1-16,23 22 15,-45-23-15,0 0 16,23 23-16,-23-22 16,0-1-16,0 1 0,-23-23 15,23 45 1,-22-45-16,-1 22 16,1-22-1,-1 0-15,1 23 16,-1-23-1,1 0-15,22 22 0,-45-22 16,22 0 0,-66 0 15,66 0-31,1 0 0,-1 0 16,1 0-16</inkml:trace>
  <inkml:trace contextRef="#ctx0" brushRef="#br0" timeOffset="-87855">21129 6114 0,'22'0'16,"1"0"-16,-1 0 16,1 0-16,-1 0 15,23 0-15,0 0 0,-22 0 16,44 0-16,-45 0 16,1 22-16,22 1 15,0 22-15,-23-23 16,23 23-16,-22-22 15,22-1-15,22 23 0,1 0 16,-23 0-16,22 0 16,0 0-16,1 0 15,-1 22-15,-22 1 16,23 22-16,-46-45 0,23 0 16,0 22-16,-22 23 15,-1-68-15,-22 23 16,0 23-16,0-23 15,0 0-15,0 0 16,0-23-16,0 1 0,0-1 16,0 1-1,0-1-15,-22-22 16,-1 23 0,1-23-1,-1 0 1,1 0 31</inkml:trace>
  <inkml:trace contextRef="#ctx0" brushRef="#br0" timeOffset="-86796">18544 6586 0,'0'22'31,"-23"23"-15,1-45-16,22 23 15,-23 22-15,1-23 16,-1 23-16,1 23 16,-1-1-16,1 0 15,22 1-15,0-1 0,0 1 16,0 22-16,0-23 16,22 23-16,-22-23 15,45 46-15,23-46 16,-23 46-16,0-68 15,0 22-15,-23 0 0,1-44 16,44 22-16,-44 0 16,22-23-16,-23 23 15,1-45-15,-1 0 16,0 0-16,1 0 16,-1 0-1,1 0 79</inkml:trace>
  <inkml:trace contextRef="#ctx0" brushRef="#br0" timeOffset="-84476">23084 6743 0,'-22'23'0,"-23"-1"15,45 1-15,-23-23 16,1 22-16,22 1 16,-23-23-1,23-23 17,0 1-17,23-1 1,-1 23-16,-22-22 15,23 22-15,22 0 16,-45-23-16,22 1 0,46 22 16,-46-23-16,1 1 15,22 22-15,45-68 32,-45 46-32,-23 22 15,1-23 1</inkml:trace>
  <inkml:trace contextRef="#ctx0" brushRef="#br0" timeOffset="-83810">24118 5867 0,'-22'22'16,"-1"1"0,1 44-1,-1-45 1,23 1-16,-22 22 15,22 0-15,0-23 0,-23 46 16,1-23-16,22-23 16,-22 46-16,22-23 15,0 22-15,0-22 16,22 22-16,0 23 0,1-45 16,22 23-16,-23-23 15,23 22-15,0 1 16,0-46-16,0 23 15,-22-45-15,22 22 16,0 1-16,0-23 16,-23 0 31</inkml:trace>
  <inkml:trace contextRef="#ctx0" brushRef="#br0" timeOffset="-82805">24523 6114 0,'22'0'31,"1"0"-31,-1 0 31,1 0-31,-1 0 16,1 0-16,-1 0 16,23 0-16,-22 0 15,44 0-15,-44 22 0,-1-22 16,23 0-16,-45 45 16,23-45-16,-23 45 15,0-22-15,0 22 16,-23 0-16,1 0 15,-23 0-15,22-1 0,1 1 16,-23 0-16,22 0 16,1-22-16,-1 22 15,1-45-15,22 22 16,-23-22-16,23 23 0,23-23 62,-1-23-62,1 23 16,22-22-16,-23 22 16,1-23-16,22 23 15,22-22-15,-22 22 16,0 0-16,0 22 16,-23-22-16,23 23 15,-22-1-15,22 1 0,-23 22 16,1-23-1,-23 1-15,0-1 16,0 1-16,-45 44 31,0-44-15,-45 44 0,67-45-16,-21 23 15,-1 0-15,0-22 16,45-1-16,-45 23 15,22-22-15,1-1 16,-1-22 0</inkml:trace>
  <inkml:trace contextRef="#ctx0" brushRef="#br0" timeOffset="-82238">25310 6226 0</inkml:trace>
  <inkml:trace contextRef="#ctx0" brushRef="#br0" timeOffset="-80709">25692 5799 0,'0'23'94,"-45"-1"-94,22 1 15,1-1-15,-23-22 16,22 67-16,-22-67 15,45 23-15,-22-23 16,0 45-16,-1-45 16,23 22-16,0 1 15,0-1 17,0 1 30,23-23-62,-1 0 31,0 0 1,1 0-17,-1 0 1,1-23-1,-1 23-15,1-22 0,22-1 16,-23 23-16,-22-22 16,45 22-16,-22-23 15,22 23-15,-23 0 16,23 0-16,0 0 16,-45 23-16,45-1 0,-22 1 15,21-1-15,-44 1 16,23-1-16,-1 23 15,1-45 1,-23 23-16,0-1 16,0 1-16,-23 22 15,1-23-15,-23 23 32,23-22-32,-1-23 15,23 22-15,-22 1 16,-1-1-16,1-22 15,-1 0 1,23 22-16,-22-22 16,22 23-1</inkml:trace>
  <inkml:trace contextRef="#ctx0" brushRef="#br0" timeOffset="-79576">26164 5529 0,'22'45'47,"-22"-22"-31,0 22-1,0-23-15,0 23 16,0 0-16,0 0 16,23-22-16,-23-1 0,22 1 15,-22-1-15,23-22 16,-23 23-16,22-1 15,1 0-15,-1-22 16,1 23-16,-1-23 16,46 22-16,-46 1 0,23-1 15,0-22-15,0 0 16,-23 0-16,1 0 16,22 0-16,-23-22 15,1 22 1,-23-23-16,22 1 15,-22-1 1,0 1 0,0 0-1,0-1 1,0 1-16,-22 22 0,22-23 16,-23 23-16,23-22 15,-45 22 16,45 45 32,23-45-47,-23 22-16,0 23 15,22-23-15,1 23 0,22 45 16,22 0-1,1-22 17,-46-23-32,46 0 15,-46-23-15,0 1 0,1 22 16,-23-23-16,22 0 16,1 1-1</inkml:trace>
  <inkml:trace contextRef="#ctx0" brushRef="#br0" timeOffset="-78818">26389 5192 0,'22'23'16,"23"-1"-1,-22 1-15,21-23 0,1 22 16,0 1-16,0-1 16,0 1-16,23-1 15,-1 1-15,-44-1 16,22 0-16,22 23 16,-44-22-16,21 22 0,1-23 15,-22 1-15,22 22 16,0 0-16,0 0 15,0 45-15,-23-23 16,23 0-16,0 23 16,-45-45-16,45 0 0,-22 0 15,-23 23-15,45 22 16,-45-23-16,22-22 16,0-23-16,-22 23 15,23 0-15,-23-22 16,22-1-16,-22 1 0,0-1 15,0 1 17</inkml:trace>
  <inkml:trace contextRef="#ctx0" brushRef="#br0" timeOffset="-78226">27535 5619 0,'45'0'62,"-23"0"-46,1 0-16,-1 0 0,23 0 16,-22 0-16,-1 0 15,1 0-15,-1-22 16,1 22-16,-23-23 16,22 23-16,-22-22 15,23 22 16,-23-23 1</inkml:trace>
  <inkml:trace contextRef="#ctx0" brushRef="#br0" timeOffset="-77013">27760 5956 0,'0'-22'157,"22"22"-126,1-22-31,-1 22 16,1 0-1,-23-23 1,22 23 15,23-22 16,-45-1-31,23 23-1,-23-22 1,0-1 62</inkml:trace>
  <inkml:trace contextRef="#ctx0" brushRef="#br0" timeOffset="-75535">28457 4855 0,'-23'0'16,"1"0"-16,22 23 15,0-1 32,0 1-47,0-1 0,22-22 16,-22 22-16,0 1 15,0 22 1,0-23-16,0 23 16,23 0-16,-1 23 15,-22-23-15,23 0 0,-1 0 16,0 0-16,-22-1 15,45 114 17,-45-136-17,23-22-15</inkml:trace>
  <inkml:trace contextRef="#ctx0" brushRef="#br0" timeOffset="-74962">28906 5215 0</inkml:trace>
  <inkml:trace contextRef="#ctx0" brushRef="#br0" timeOffset="-73272">29333 4630 0,'-22'0'15,"-1"0"1,1 0-16,-1 0 16,1 0-16,-1 0 15,1 0-15,-23 0 16,22 23-16,1-1 0,-1-22 16,1 45-16,22-22 15,-22-23 1,22 45-1,0-23 1,0 1-16,22-23 16,-22 22-1,22 1-15,1-23 16,-23 22-16,22-22 16,1 0-16,-1 23 15,1-23-15,22 0 16,-23 0-16,1 0 15,-1 0-15,1 0 16,-23-23 0,22 23-16,-22-22 15,23-1-15,-23 1 32,0-1-32,0 1 31,0-1-31,0 1 15,0-1 1,0 1 0,22-1-1,-22 1-15,23 22 47,-23-23-47,22 23 47,1 0-31,-23 23 15,0-1-15,0 1-16,0 22 15,0-23-15,0 1 16,0 22-16,0 0 15,0-23-15,0 1 16,0 21-16,22-21 16,1-1-16,-23 1 0,0 22 15,22-45 1,-22 22 0,0 1-1,0-1 79,0 1-63,0-1 79,23 1-48,21 44-31,-44-44-15,23-1-16,-23 1 16,22-1-1,-22 1 16</inkml:trace>
  <inkml:trace contextRef="#ctx0" brushRef="#br0" timeOffset="-72238">29760 4540 0,'0'23'31,"0"-1"-15,0 1-1,23-23-15,-23 45 16,0-23-16,0 1 0,22 44 16,-22-44-16,23 22 15,-23-23-15,0 23 16,0 0-16,0-23 15,0 1-15,0-1 0,0 1 16,22-1 0,-22 1 62,0-1-63,0 1 1,0-1 0</inkml:trace>
  <inkml:trace contextRef="#ctx0" brushRef="#br0" timeOffset="-67764">0 13082 0,'22'0'16,"23"-45"-16,22 23 16,-22 22-16,0-23 15,23 1-15,-1-1 16,-22 23-16,0 0 0,23 23 15,-23-23-15,-1 0 16,-21 22-16,-1-22 16,-22 23-16,23-1 15,-23 0-15,22 1 0,-22-1 16,0 23-16,0 0 16,0 0-16,-22 23 15,22-46-15,-45 23 16,-22 90-1,22-112-15,0 66 32,22-66-32,1-23 0,-1 0 15,23 22-15,-22-22 16,22 23-16,22-23 94,-22-23-94,23 23 15,-1 0-15,1-45 16,22 45-16,22-45 16,-22 23-16,22 0 15,1 22-15,22-45 16,-23 22-16,1 23 0,-23-22 15,0-23-15,-23 45 16,0-23-16,1 23 16,-46 0 46,1 0-31</inkml:trace>
  <inkml:trace contextRef="#ctx0" brushRef="#br0" timeOffset="-66857">1326 12857 0,'22'0'32,"-22"23"-17,23-23-15,-1 45 16,-22-23 0,23 23-16,-1-22 15,-22-1-15,0 45 16,0-44-16,0 22 15,0-23-15,0 23 0,-22 0 16,22-22-16,-23-1 16,23 1-16,0-1 15,-22-22-15,22 23 16,0-46 62,0 1-78,0-1 16,22 1-16,-22-1 0,0-22 15,23 0-15,-1 0 16,-22 0-16,23-22 16,22 0-16,-23 22 15,23 0-15,-22 0 0,21 22 16,1 1-16,0 22 15,23-23-15,-1 1 16,1 22-16,-1-23 16,-22 23-16,23 23 15,-46-23-15,45 45 16,-44-45-16,22 90 31,-23-45-31,-22-23 16,0 1-1,0-1 1,0 1-16,0-1 16,0 0 15,-22-22-15,-1 0-1</inkml:trace>
  <inkml:trace contextRef="#ctx0" brushRef="#br0" timeOffset="-65649">3146 12430 0,'-44'45'0,"-114"67"31,136-67-31,-23 0 16,22-22-16,1-1 16,-23 23-16,45-22 0,-23 22 15,1 0-15,22 0 16,0-23-16,-23 23 16,23 22-16,0-22 15,0 0-15,0-22 0,23 22 16,-1-23-1,23-22 1,-22 0-16,-1-22 16,1-1-16,-1 1 15,23-1-15,-22-22 0,22 0 16,-45 23-16,45 0 16,-45-23-16,0 22 15,0-22-15,0 0 16,0 0-16,0 0 15,0 0-15,0-45 0,-23 45 16,1-67-16,22 67 16,0-45-16,0 0 15,-23-45-15,1 23 16,22-23-16,-23 23 16,1-1-16,22 46 0,-23 0 15,1 22-15,22 0 16,0 22-16,0 1 15,22 22 1,1 22 0,-23 1-16,0 22 0,0-23 15,22 23-15,-22 0 16,0 0-16,0 0 16,0 0-16,0-23 15,0 23-15,23 23 16,-23-46-16,22 23 0,1 45 31,-1 0-31,1 22 16,-1-67-1,23 0-15,-45-22 16,22 22-16,1 0 0,-23 0 16,0-23-16,22 23 15,-22 0-15,23-23 16,-23 1-16,0 22 15,0-23 1,0 1-16,0-1 16,0 1 15,0-1 0,0 1 0,0-1 1,22-22-32,1 0 31,-1 0 0</inkml:trace>
  <inkml:trace contextRef="#ctx0" brushRef="#br0" timeOffset="-65131">4315 10947 0,'0'22'0,"0"23"16,0-23 0,0 23-16,0 0 15,0 0-15,-22 0 0,22 0 16,0 0-16,0 23 16,0-23-16,0 45 15,45-46-15,-23 1 16,1 23-16,-1-1 0,1-22 15,-1 0-15,23 0 16,-45 23-16,23-68 16,-23 22-16,22 23 15,-22-22 1,23-23-16,-23 44 0,0-21 16</inkml:trace>
  <inkml:trace contextRef="#ctx0" brushRef="#br0" timeOffset="-64558">4180 12318 0,'23'0'78,"-1"0"-78,1 0 16,-1-23-16,23-22 15,0 45-15,0-22 16,0-1-16,23 1 0,-46-1 16,23 1-16,0-23 15,22 22-15,-44 1 16,22 0-16,-23 22 16,1-45-16,22 45 0,-45-23 15,22 1-15,23-1 16,-22 23-1,-23-22 1,22 22-16,1 0 16,-23-23-16,22 1 0,1 22 15,-23-23 1,22 23 0</inkml:trace>
  <inkml:trace contextRef="#ctx0" brushRef="#br0" timeOffset="-63915">3686 10992 0,'45'0'16,"-23"0"0,1 0-16,-1 0 15,23 0-15,-22 0 16,22 0-16,-23 0 0,23 0 16,23-23-16,-46 23 15,1 0-15,22 0 16,-1-22-16,-21 22 15,-1 0-15,1-23 16,22 23-16,-23-22 31,1-1 1</inkml:trace>
  <inkml:trace contextRef="#ctx0" brushRef="#br0" timeOffset="-63298">4832 10857 0,'0'22'47,"0"1"-16,0-1-31,0 1 16,0 44-16,0 0 15,0 1-15,0 44 0,0-22 16,0 68-16,45-24 16,-22-21-16,22-1 15,0-22-15,-23-45 16,1 45-16,-1-68 15,1 1-15,-23 22 0,22-45 16,-22 22 0,0-44 31</inkml:trace>
  <inkml:trace contextRef="#ctx0" brushRef="#br0" timeOffset="-62825">4608 11823 0,'22'0'31,"1"0"-15,-1 0-16,0 0 0,1 0 16,22-22-16,0 22 15,0 0-15,0-23 16,22 23-16,1 0 15,-23-45-15,0 23 16,-1 22-16,1-45 0,0 22 16,-22-22-16,44 45 15,-44-45-15,-1 45 16</inkml:trace>
  <inkml:trace contextRef="#ctx0" brushRef="#br0" timeOffset="-61402">5574 11464 0,'23'-23'46,"-23"1"-30,0-1 15,0 1 1,-23 22-32,1 0 15,-1 0-15,-22 0 16,0 0-16,0 0 15,23 22-15,-46 23 16,23-22-16,0 22 16,0-1-16,1 1 0,21 0 15,-22-22-15,45 22 16,-22-23-16,22 1 16,0-1-1,22-22 16,113 0 1,-68-22-32,1 22 0,-1 0 15,23-45-15,-22 22 16,-23 23-16,22-22 16,-22 22-16,22-23 0,-44 1 15,-1-1-15,-22-22 16,23 23-16,-1 0 15,-22-1-15,0 1 16,0-1-16,0 1 0,0-1 16,0 1-16,0-23 15,0 22-15,0 1 16,0-23-16,0 22 16,-22 1-16,22-1 15,0 1-15,-23-1 0,23 1 16,-45 22-1,45-23 1,-22 23 15,22-22-31,-23 22 16,1 0 15,22 22-31,-23 1 16,23-1-1,0 23-15,-22-45 16,22 45-16,0-22 16,0-1-16,22 23 15,1-22-15,22-1 16,22 23-16,23-22 16,-22 44-16,67-22 0,-68-45 15,0 22-15,-22 1 16,0-1-16,0 1 15,-22-1-15,-1-22 16,-89 68 31,22-46-47,22 1 16,-22-1-16,-22 1 15,45-23-15,-23 22 0,22 1 16,1-1-16,-1 1 15,1-23 1,22 22 0,22-22 15,23-22-15,-45-1-16,23 23 15,22-45-15,-23 45 16,23-22-16,-23-1 15,1 1-15,22-1 0,0 1 16,-45-1 0,22 23-16,-22-22 15,45-1 1,-45 1 0,23 22-16,-23-23 15,22 23-15,1 0 16</inkml:trace>
  <inkml:trace contextRef="#ctx0" brushRef="#br0" timeOffset="-60489">6923 11261 0,'-23'0'15,"1"0"1,-1 23-16,1-1 16,-23 1-16,45-1 15,-45 1-15,22-1 16,-21 23-16,44-22 16,-23-1-16,23 1 15,0-1 1,0 23-1,23-45 1,-1 22-16,0-22 16,1 0-1,-1 0-15,1 0 16,-1 0 0,1 0-1,-1 0 1,-22-22-1,23-1 1,-23 1 0,0 0-1,0-1-15,0 1 16,0-1-16,0 1 16,0-1-16,0 1 15,0-1-15,0 1 16,0-1-1,22 23 1,-22 23 15,23-23-15,-23 22-16,0 1 0,0-1 16,22 1-16,1-1 15,-1 23 1,68 22 15,-22-67-31,-46 23 16,1 22-16,44-45 0,-45 45 15,1-45-15,-1 22 16,-22 1-16,23-23 16,-1 0-1</inkml:trace>
  <inkml:trace contextRef="#ctx0" brushRef="#br0" timeOffset="-59858">7282 10902 0,'0'-23'78,"23"46"-78,-23-1 16,22 1-16,-22-1 16,23 23-16,-1-23 15,1 1-15,22 44 16,-23-22-16,23 0 15,0 0-15,0 0 0,0-22 16,22 22-16,-22-23 16,23 23-16,-1-22 15,-22-1-15,23 1 16,-1-1-16,-22-22 16,-22 22-16,-1-22 15,1 0-15,-1 0 0,-44 0 31,22-22-15</inkml:trace>
  <inkml:trace contextRef="#ctx0" brushRef="#br0" timeOffset="-59341">7350 11419 0,'22'0'94,"1"-23"-94,-1 23 16,23 0-16,0-22 0,0 22 15,0-23-15,23 23 16,-24-22-16,24-1 16,-46 23-16,23 0 15</inkml:trace>
  <inkml:trace contextRef="#ctx0" brushRef="#br0" timeOffset="-58903">8294 11239 0,'22'22'62,"-22"1"-31,23-23-31,-23 22 16,0 1 15</inkml:trace>
  <inkml:trace contextRef="#ctx0" brushRef="#br0" timeOffset="-58498">7867 11081 0</inkml:trace>
  <inkml:trace contextRef="#ctx0" brushRef="#br0" timeOffset="-57579">8676 11261 0,'-22'0'15,"-1"0"-15,1 0 16,-1 23-16,1-1 16,22 1-1,0-1 1,0 1 15,22-23-15,1 0 31,-1 0-32,-22-23-15,23 23 16,-1 0-1,1 0-15,-23-22 16,22 22-16,23-23 31,-45 1-15,0-1-16,22 23 16,-22-22-1,0-1 1,0 1 15,0-1-15,-22 23-1,-1 0 1,23-22-16,-22 22 0,0 0 16,-1 0-1,1-23 1,-1 23-1,1 0 1,-1 0-16,1 23 16,-1-1-1,1-22 1,-1 0 0,23 23-16,-22-23 15,-1 22-15,1-22 16,-1 23-16,1-23 15,22 22-15,-23-22 16,1 0 0,-1 23-1</inkml:trace>
  <inkml:trace contextRef="#ctx0" brushRef="#br0" timeOffset="-56631">9103 11059 0,'23'22'16,"-1"-22"-1,1 23 1,-23-1-16,45-22 16,-45 45-16,44-45 15,-21 45-15,-1-22 0,1 22 16,-1-23-16,1-22 16,-23 23-16,0-1 15,0 1 1,-23-23 31,1 0-47,-1 0 31,1 0-31,22-45 16,-23 22-1,23 1 1,0-1-16,0 1 15,0-1 1,0 1-16,0-1 16,23 1-1,-23-1 1,22 23 0,1-22-1,-1 22 16,-22-23-31,0 1 16,23 22-16,-1 0 16,1 0-1,-1 0-15,-22 22 0,23-22 16,-1 0-16,1 23 16,22-23-16,-45 22 15,22 1-15,1-23 16,-1 22-16,1-22 15,-23 45-15,22-45 0,-22 23 16,23-23-16,-23 45 16,22-23-1,-22 1 1,0-1 31</inkml:trace>
  <inkml:trace contextRef="#ctx0" brushRef="#br0" timeOffset="-54946">10160 11778 0,'0'23'16,"-23"-23"15,1 0-31,-1 0 15,1 0 1,-1 22-16,-22-22 0,-22 0 16,22 0-16,-23 0 15,-21 0-15,21 0 16,-22 0-16,0 0 16,0 23-16,0-23 15,-22 22-15,22-22 0,-45 0 16,23 0-16,-1 23 15,-44-1-15,0 23 16,-135 0 0,112 0-16,-225 22 15,23 23 1,157-45-16,-22 23 16,0-23-16,-1 22 15,1 1-15,45-23 16,45-1-16,-113 1 15,45-22-15,-22 22 0,22 0 16,-22 45-16,0-45 16,22 0-16,22 0 15,1 0-15,22-45 16,-22 22-16,-23 23 16,45-23-16,23 1 0,-23 22 15,45-23-15,45 1 16,-44-1-16,44 1 15,0-1-15,-23 1 16,68-23-16,-22 22 0,22-22 16,-22 0-1,44 0-15,-22 23 32,45-1-1,-22 1 0,22-1-15,-23-22-1,-22 0-15,23 45 0,-46-45 16,46 23-16,-46 22 16,23-45-16,1 0 15,-24 22-15,23 0 16,0-22-16,0 0 15,23 0 1,22 23-16,0-46 78,0 46 63,-23-23-79,1 22-15,-1 1-16,1-23-31,-1 0 16,-22 22-16,23 1 16,-23-1-16,22-22 15,-44 23-15,45-23 16,-23 22-16,0 1 16,22-1-16,1-22 0,-1 23 15,23-1 1,-22-22-1,44 0 110,23 0-109</inkml:trace>
  <inkml:trace contextRef="#ctx0" brushRef="#br0" timeOffset="-48013">7125 12970 0,'0'22'63,"0"1"15,-22-23-62,-1 22-1,1 0-15,-23 23 16,22-22-16,-44 22 16,44 22-16,-22-22 0,-22 0 15,22 45-15,-22-45 16,67 0-16,-68 45 15,46-68-15,-23 1 16,22-1-16,1 1 16,-1-1-16,23 1 15,-22-23-15,-1 22 16,1-22 31,22 23-32,-23-23 32,23-23 0</inkml:trace>
  <inkml:trace contextRef="#ctx0" brushRef="#br0" timeOffset="-47256">6361 13149 0,'67'0'78,"-44"0"-62,-1 0-1,23 23-15,-45-1 16,45 1-16,-22-23 16,22 22-16,-23 23 15,23-45-15,0 45 0,-23-45 16,23 45-16,0-22 16,0-1-1,135 46 1,22 21 15,-157-66-15,-22-23-1,-1 22 63</inkml:trace>
  <inkml:trace contextRef="#ctx0" brushRef="#br0" timeOffset="-45798">7889 13644 0,'-45'45'94,"23"-23"-79,-1-22-15,-22 23 0,23-23 16,-1 22-16,-21 1 16,-1-23-16,22 0 15,-22 0-15,23 0 16,-1 0-16,1 0 0,-1 0 15,1 0 1,22-68 0,22 23-1,23 0 1,-22 45-16,22-45 16,0 23-16,22 22 15,-45 0-15,23 0 16,-22 0-16,22 0 15,-45 22-15,90 46 32,135 179 15,-203-202-47,1 0 15,-23-22-15,0-1 0,0 1 16,0-1-16,-23 23 15,-22-23 1,0 1 0,-45 22-1,68-23-15,-1 1 16,-22 22-16,23-45 16,-1 0-16,1 22 15,-1-22-15,-22 0 16,23 0-16,-1 0 31,1 0-31,0-22 31,-23-23 1,45 22-32,0 1 15,0-1-15,0 1 16,0-1-1,0 1 1,22-1-16,-22 1 16,67-23-1,23 0 17,-67 45-17,-1 0-15,1 0 16,-1 0-16,1 0 15,-1 0-15,1 0 16,-1 0-16,1 0 16,-1 0-16,23 23 15,23-23 1,-23 0 0,-1 0-1,-21 0-15,-1 0 16,23 0-16,0 0 0,-22 22 15,-1-22-15,23 0 16,0 0-16,0 23 16,-22-23-16,22 0 15,-23 0-15,23 0 16,-22 0 0</inkml:trace>
  <inkml:trace contextRef="#ctx0" brushRef="#br0" timeOffset="-45175">8946 13442 0,'0'-23'46,"22"1"33,1 22-79,-1 0 15,91 0 1,134-68 15,-202 46-31,0-1 16,-23 23-16,1 0 0,-1 0 15,1 0 1,-23-22-16</inkml:trace>
  <inkml:trace contextRef="#ctx0" brushRef="#br0" timeOffset="-44389">8788 13846 0,'23'0'47,"-1"0"-31,1 0-1,-1 0-15,23 0 16,-22-22-1,112-1 1,-45-22 0,112-45-1,-157 68 1,0 22-16,0 0 16,0-23-16,0 23 15,-45-22-15,22 22 0,1 0 16,-1 0 15,1-23 16</inkml:trace>
  <inkml:trace contextRef="#ctx0" brushRef="#br0" timeOffset="-41424">10272 12655 0,'-23'0'47,"23"-23"-16,0 68 78,0-22-93,-22-1-16,22 1 15,0 22-15,0 22 16,0-22-16,0 0 0,22 0 16,-22 0-16,0 22 15,0-22-15,0-22 16,23 44-16,-1 1 16,1-1 15,-23-44-31,0-1 15,0-44 48</inkml:trace>
  <inkml:trace contextRef="#ctx0" brushRef="#br0" timeOffset="-40848">9912 13756 0,'23'0'16,"22"-22"-16,-23-1 15,23 23-15,68-67 31,-46 22-15,45-22 0,-89 44-16,67 23 0,-45-22 15,22-1-15,23 23 16,-22 0-16,-1-22 16,0-1-16,-22 1 0,0 22 15,-22 0-15,22 0 16,-23 0-1,-22-23 1</inkml:trace>
  <inkml:trace contextRef="#ctx0" brushRef="#br0" timeOffset="-39911">10182 14026 0,'23'-22'31,"-1"22"-31,0-23 0,1 23 16,22-22-16,-23 22 16,23-23-16,0 23 15,0 0-15,0 0 16,0 0-16,23 0 15,-46 0-15,1 45 16,-1-45-16,1 23 16,-23-1-1,-23 23 1,1-45 0,22 22-16,-23 1 15,1-23-15,-1 22 16,1 1-16,-23-1 0,22 1 15,-22 22-15,0-23 16,0 46-16,0-46 16,0 68-1,0-45 1,1-22 0,21-23-1,46-23 32,-1 1-31,135-46 31,-112 68-47,-22-22 15,44-1-15,-44 23 0,-1 0 16,23 0-16,0 0 15,-22-22 1,-1 22-16,1 0 16,-1-23 15,0 23 0</inkml:trace>
  <inkml:trace contextRef="#ctx0" brushRef="#br0" timeOffset="-38950">10924 13914 0,'22'0'47,"1"0"-32,-1 0 1,23 0-16,-22 0 16,44-45-1,90 22 16,-134 23-31,22 0 0,0 0 16,-23 0-16,1 0 16,-1 0-16,1 0 15,-23 23 1,0-1-16,0 1 16,22-1-1,-22 23-15,23 45 31,-23-45-31,22-23 16,1 23-16,-1 23 16,-22-46-16,0 23 15,0-22-15,0-1 0,0 1 16,0-1 0,0 1 15,0-1 0</inkml:trace>
  <inkml:trace contextRef="#ctx0" brushRef="#br0" timeOffset="-38316">11351 14296 0,'45'-45'62,"-23"45"-62,1 0 16,-1 0-16,1 0 15,67 0 1,22-45 0,-89 45-1,-1 0-15,-22-23 16,23 23-1,-1-22 17</inkml:trace>
  <inkml:trace contextRef="#ctx0" brushRef="#br0" timeOffset="-37263">12115 11981 0,'0'22'62,"-22"-22"-62,22 23 16,0 21 0,-23-21-1,1 44 1,22-44 0,-23 22-16,23 0 0,0-23 15,0 23-15,0-22 16,23 224 31,-23-225-47,45 46 0,-23-46 15,23 23-15,0 23 16,90-1 0,-45 1-1,-68-46-15,46 23 0,-23-45 16,-45 22-1,22-22 1</inkml:trace>
  <inkml:trace contextRef="#ctx0" brushRef="#br0" timeOffset="-35780">13374 12408 0,'22'0'31,"1"0"-15,22 90 15,-45-68-15,0 1-16,22-23 15,-22 22-15,0 0 16,0 1 0,-45 22 15,23-45-31,-1 22 16,1 1-16,-1-23 15,1 0-15,-23 22 0,23-22 16,-1 0-16,1 0 15,-1 0-15,1 0 16,-1 0 0,1-22 31,22-1-32,0 1 1,0-1-1,22 1 1,-22-1-16,90-89 31,-45 90-15,0-23 0,-23 0-16,-22 22 15,23 23-15,-1-22 16,-22-1-16,0 1 15,0-1 1,0-22 0,0-45 15,-22 68-15,-1-1-1,1 1 1,-1 22-16,1 0 15,0 0-15,-1 0 16,-22 0-16,23 0 16,-1 0-16,1 0 15,-46 0-15,23 22 32,45 1-17,0-1 1,0 1-1,0-1-15,0 1 16,0-1 0,0 23-1,68 23 32,-46-68-47,1 22 16,-1-22-16,1 0 15,-1 23 1,23-23 0,-22 0-16,-1 0 15,0 0 1,1 0 31,-1 0 15</inkml:trace>
  <inkml:trace contextRef="#ctx0" brushRef="#br0" timeOffset="-33753">14385 11891 0,'-22'0'63,"-1"0"-47,1 0-16,0 0 0,-1 0 15,1 0-15,-46 0 16,1 0-1,44 0 1,-22 0-16,0 0 16,23 0-16,-23 0 15,22 22 1,1 1 15,-1-1-15,23 23 31,23-22-16,-1-1-15,-22 0-1,23 1 1,-1-1-16,23 46 31,-22-46-15,-23 1-1,0-1-15,22-22 16,-22 23 15,0-1 0,23-44 32,-1 22-32,-22-23-31,23 23 16,-1-22-1,1-1 1,22-22 15,0 23-31,-23-1 16,1 23-16,-1 0 16,0 0-1,1 0 16,44 68 16,-67-23-47,23-23 16,-1 23-16,1 0 16,-23 23-16,45-1 15,-23 1 1,46 179 15,-68-202-31,0-23 16,0 1-16,-23-1 15,-22 1 32,23-1-47,22 1 16,-23-23-16,1 0 47,-1 0-32,1 0 1,-23 0 31,45-23-47,-23 23 15,1 0 17,-1-22-1,1 22-15,22-23 30,-22 23 33,22-22-33,-23-1-30,1 23 15,-1-45 16,1 45-16,22-22 16,-23-1 16</inkml:trace>
  <inkml:trace contextRef="#ctx0" brushRef="#br0" timeOffset="-32233">15419 12026 0,'23'22'78,"-1"-22"-31,1 0-47,22 0 0,0 0 16,0 0 0,-23-22-16,46 22 15,89 0 1,180-68 15,-269 68-31,-23-22 0,-1 22 16,-21 0-1,-23-23 1,-45 23 62</inkml:trace>
  <inkml:trace contextRef="#ctx0" brushRef="#br0" timeOffset="-30746">17510 10744 0,'-113'0'32,"69"23"-32,21-1 15,-22 1-15,-22 22 16,44-23-16,-22 23 0,0 0 15,23-22-15,-23 21 16,22-21-16,1-1 16,-1-22-16,1 45 15,22-22-15,-45 22 16,45-23-16,0 23 16,0-22-1,0-1 1,0 1 15,22-23-31,1 22 0,-1-22 16,-22 23-16,23-23 15,-1 0-15,1 22 16,-1-22-16,1 23 16,-1-23-16,23 22 0,0 1 15,-22-1 1,-1-22-16,23 0 15,-22 0 1,-1 0-16,1 0 16,-1 0-16,0 0 15,1 0 1,-1 0 0,1 0-16,-23-22 15,22 22-15,1-23 16,-1 23-16,1-22 15,-23-1 1,22 23 0,-22-22-16,0-1 15,0 1-15,-45-1 47,45 1-47,-45-1 16,23 23-16,-23 0 15,22 0 1,-21-22-16,-1 22 16,22 0-16,1 0 15,-1 0-15,1 0 16,-1 0-16,-22 0 16,23 0 15</inkml:trace>
  <inkml:trace contextRef="#ctx0" brushRef="#br0" timeOffset="-28296">18162 10430 0,'22'0'32,"1"0"-32,-23 22 62,0 1-62,-23-1 16,23 0-1,0 23-15,-22-22 16,-1 22-16,23 0 16,0 0-16,0-23 15,-22 23-15,-1 0 0,23 0 16,0-22-16,0 22 16,0 0-16,0 22 15,23 0-15,-23-44 16,22 22-16,23 0 0,-45 22 15,23-22-15,22-22 16,-23 44-16,23-22 16,-22-22-16,-1 21 15,23-44-15,-23 23 16,1-23-16,-23 22 0,22-22 16,1 0-16,-1 0 15,1 0 48,-23-22-32</inkml:trace>
  <inkml:trace contextRef="#ctx0" brushRef="#br0" timeOffset="-25028">18566 10497 0,'23'0'125,"-23"-22"-109,22 22 0,23 0-1,-22 0 1,-1 0 0,1 0-1,-1 0 1,-22 22 15,0 0-31,23-22 16,-23 68-1,-45-23 1,0 45 15,45-45-15,-23-45-16,23 22 15,0 1 17,0-1-32,0 1 15,45-23 17,-22 22-17,-1-22-15,23 0 16,23 0-16,-1 23 0,0-23 15,1 0-15,-23 0 16,22 0-16,1 0 16,-46 0-16,1 0 15,22 0-15,-23 22 16,-22 1-16,0-1 31,0 1-15,0-1-1,-22-22-15,-1 22 0,23 1 16,-22-23-16,-1 45 16,1-45-16,-1 22 15,1 1 1,-1-1 0,-22-22-16,45 45 15,-22-45-15,-1 23 16,1-1-16,-1-22 15,1 23-15,-23-1 16,22 1-16,1-1 16,-23 1-16,23-23 15,-1 0-15,23 22 16,-22-22 0</inkml:trace>
  <inkml:trace contextRef="#ctx0" brushRef="#br0" timeOffset="-24485">19398 10767 0</inkml:trace>
  <inkml:trace contextRef="#ctx0" brushRef="#br0" timeOffset="-23262">20252 10385 0,'-22'0'32,"-1"0"-17,1 0 1,-1 0-1,1 0-15,-1 0 16,1 0 0,22 22-16,-23-22 15,23 23-15,0-1 16,-22 1-16,-1-23 0,23 22 16,0 0-1,0 1-15,-22-23 16,22 22-16,0 1 31,0-1-15,0 1-1,22-23-15,-22 22 16,23-22-16,-23 23 16,22-23-1,-22 22-15,0 1 16,23-23-1,-1 0 1,1 0 0,-23-23-1,22 23-15,-22-22 0,23-1 16,-1 23 0,1-22-16,-1-1 15,1 1 1,-1 22-16,1 0 0,22 0 31,-45 22 0,22 1-15,-22 22 0,0-23-16,0 1 0,0 22 15,0-23-15,0 1 16,-22 44-16,-23-44 15,45-1-15,-23 23 16,1-45-16,-1 23 0,23 21 16,-22-44-1,-1 0-15,23 23 16,-22-23 0,-1 0 15</inkml:trace>
  <inkml:trace contextRef="#ctx0" brushRef="#br0" timeOffset="-22036">20589 10070 0,'0'45'63,"23"-23"-63,-23 1 15,0 22-15,22 0 16,-22-23-16,0 23 16,23-45-16,-1 23 15,-22-1-15,23 1 16,-1-1 0,1-22-1,-1 0 1,1 0-16,-1 0 15,1 0-15,22-22 16,-1 22-16,-21-23 0,22-22 16,-23 45-16,1-22 15,-1-23 1,-22 22 0,0 1-1,0-1-15,0 1 16,0-1-1,0 1 17,0-1-32,23 23 78,-23 68-31,0-46-47,22 1 15,-22-1-15,0 1 16,0-1-16,0 1 16,0-1-16,23-22 15,-23 23-15,0-1 16,22 1-1,-22-1-15,0 1 16,23-23 0,-23 22-16,22-22 15,-22 23 17,23-1-32,-23 0 15,22 1-15,-22-1 16,23-22-16,-23 23 15,22-23-15,-22 22 16</inkml:trace>
  <inkml:trace contextRef="#ctx0" brushRef="#br0" timeOffset="-21088">21196 9508 0,'23'22'0,"-1"1"16,1 22-16,-23-23 15,45 1-15,-23 22 16,23-23-16,-22 23 15,44 0-15,0 23 16,-22-46-16,45 46 0,-22-1 16,44 23-16,-67-23 15,45 1-15,0 22 16,-45-45-16,0 0 16,0 0-16,0-23 15,-23 23-15,1 0 0,-1-23 16,-22 1-16,23 22 15,-23-23-15,0 1 16,0-1-16,0 1 16,0-1-1,-23 1-15,23-1 32,-22 1-17,-1-23 32,1 0-16,-1 0 1</inkml:trace>
  <inkml:trace contextRef="#ctx0" brushRef="#br0" timeOffset="-15846">22590 9868 0,'0'22'46,"0"1"33,45-23-33,-23 0-30,23 0 0,-22 0-1,22 0-15,0 0 0,0-23 16,22 23-16,-22 0 16,0-22-16,22 22 15,-22 0-15,0 0 16,-22 0-16,44 0 15,-22 0-15,0 0 0,0 0 16,0 0-16,-23 0 16,23 0-16,-22 0 15,22 0 17,0 0-32</inkml:trace>
  <inkml:trace contextRef="#ctx0" brushRef="#br0" timeOffset="-15002">23219 9486 0,'0'44'32,"0"-21"-17,0 22 1,0-23-16,0 1 0,0 22 16,23-23-16,-23 1 15,0-1 1,0 1-16,0-1 15,22 1-15,-22-1 0,23 1 16,-1 22-16,1-23 16,-1 23-16,-22 0 15,45-23-15,-45 1 16,23-1-16,-23 1 16,22-23-16,-22 22 0,22-22 15,-22 23-15,0-1 31</inkml:trace>
  <inkml:trace contextRef="#ctx0" brushRef="#br0" timeOffset="-14279">24141 9283 0,'0'23'31,"0"-1"-15,0 1-1,0-1-15,22 1 16,-22-1 0,0 1-16,0-1 0,23 23 15,-1-23-15,1 23 16,-1 0-1,1 23-15,-23-1 0,45-44 16,-23 22-16,46 157 47,-68-180-31</inkml:trace>
  <inkml:trace contextRef="#ctx0" brushRef="#br0" timeOffset="-13735">24590 9733 0,'0'-23'63</inkml:trace>
  <inkml:trace contextRef="#ctx0" brushRef="#br0" timeOffset="-12157">25197 8991 0,'-22'-22'16,"-1"22"15,-22 0-31,0 0 31,0 0-15,23 0 0,-23 22-16,45 0 15,0 1-15,0 22 16,0-23 0,0 1-1,0-1-15,0 1 16,0-1-1,23-22-15,-1 23 16,0-23 0,1 0-16,-1 0 15,1 22 1,-1-22-16,1 0 0,-1 0 16,1 0-1,-1-22 1,1 22-1,-1-23 1,-22 1 15,23-1-31,-23 1 16,0-1-16,0-22 16,0 23-1,0-1-15,0 1 16,0 44 93,0 1-93,0 22-16,22 0 31,-22 0-31,23 22 16,-1-22-16,-22 0 15,23-22-15,-1-1 16,-22 1-16,0 22 0,23-45 16,-23 45-16,0-23 78,0 0-31,0 1 31,0-1-16,22 1-46,1-23-1,-23 22 17,22 1-17,-22-1 1,0 1-16,22-23 0,-22 22 16,0 1-16,23-23 15,-23 22 1,22-22-16</inkml:trace>
  <inkml:trace contextRef="#ctx0" brushRef="#br0" timeOffset="-11372">25714 8946 0,'23'0'15,"-23"45"17,22-23-17,1 23-15,-23-22 16,0-1-16,22 1 0,-22-1 15,0 1-15,0 22 16,23-23-16,-23 1 16,0-1-16,22 1 15,-22-1-15,0 1 16,0-1-16,23 1 0,-23-1 16,22 1-1,-22-1-15,23-22 16,-23 23-16,0-1 15,22-22 1,-22 22-16,0 1 47</inkml:trace>
  <inkml:trace contextRef="#ctx0" brushRef="#br0" timeOffset="-9899">25714 8586 0,'23'0'47,"22"0"-31,-23 0-16,23 0 15,-22 0 1,-1 0-16,1 0 16,22 0-16,-23 0 15,0 0-15,1 0 31,-1 0-15,1 23 15,-23-1 1,0 1-32,0-1 0,22 1 15,-22 22-15,0 0 0,23 0 16,-1 22-16,1-22 15,22 22-15,-23 1 16,1 22-16,89 90 31,-89-158-31,-1 23 16,-22-22 0,0-1-16,0 1 15,23-23-15,-1 22 16,-22 0-1,23 1-15,-23-1 0,22 1 16,0-1-16,-22 1 16,23-1-16,-1 23 15,1-22-15,-1-1 16,-22 23-16,23 0 0,22 0 16,-45-22-16,22 44 15,1-44-15,-23-1 16,22 0-16,-22 1 15,23-23 1,-23 22-16,22-22 0,-44 0 94,-1 0-47,23 23-47,-22-23 15,-1 0 1,1 0 0,-1 0-1,23 22 1,-22-22-1,-1 23 17,1-1-17</inkml:trace>
  <inkml:trace contextRef="#ctx0" brushRef="#br0" timeOffset="-9298">26861 9103 0,'22'0'16,"-22"-22"15,23 22-31,-1 0 0,1 0 16,22-23-16,-23-22 15,23 45-15,22-44 16,1 21-16,-1-44 15,1 44-15,22-22 0,-45 0 16,22 0-16,-22 0 16,0 23-16,-23-1 15,1-22-15,-1 45 16,23 0-16</inkml:trace>
  <inkml:trace contextRef="#ctx0" brushRef="#br0" timeOffset="-8137">27085 9553 0,'0'22'47,"23"-22"-16,-1 0-15,1 0-1,-1-22-15,1 22 0,22-23 16,-23 1-16,23 22 16,0-22-16,-22-23 15,44 45-15,-44-23 16,-1 1-16,1 22 15,21 0-15,-21-23 16,-1 23 0,1 0 15,-1 0-15,1 0 30,-23-22-30,22 22 15,-22-23-31,45 1 32,-22-1-1,-1 23-16,1 0-15,-23-22 16,22 22-16,-22-23 16,23 23-16,-1 0 15,1 0-15,-23-22 0,22 22 16,1 0 0,-1-23-1,-22 1 16,0-1-15,-22 46 31,-1-1-31</inkml:trace>
  <inkml:trace contextRef="#ctx0" brushRef="#br0" timeOffset="-5772">28839 8137 0,'-23'0'16,"1"0"-1,44 0 48,1-23-63,-1 1 15,1-1-15,44 23 16,-44-22-16,44-1 16,-22 23-16,67 0 15,46 23 17,-91-1-17,-44 1-15,-1-1 0,-22 1 16,0-1-1,0 23-15,0-22 16,0-1-16,0 1 0,-22-23 16,22 45-16,-23-45 15,1 22-15,-1 23 16,-22 0 0,23-45-16,-1 23 0,1 21 15,-23 1-15,0 23 16,22-23-16,1-23 15,-1 1-15,1-1 16,-1 1-16,1 22 16,0-45-16,22 22 0,-23 1 15,1-1 17,22 1-1,22-23-16,1 0 1,-1 0-16,23-23 16,-23 1-16,1 22 15,44-23-15,1-22 16,-1 45-16,-44-22 0,44-1 16,1 1-16,-1 22 15,-22 0-15,0 0 16,-23 0-16,1 0 15,-1 0-15,1-23 16</inkml:trace>
  <inkml:trace contextRef="#ctx0" brushRef="#br0" timeOffset="-5308">29895 8384 0,'0'-22'62</inkml:trace>
  <inkml:trace contextRef="#ctx0" brushRef="#br0" timeOffset="-4164">30053 7800 0,'0'22'31,"0"23"-16,0-22 1,0-1-16,0 1 16,0 21-16,0-21 15,0-1-15,22 23 16,0-22-16,1 22 0,-1 0 16,1-23-16,22 1 15,22 22-15,-22-45 16,-22 22-16,22-22 15,0 23-15,-23-1 16,46-22 0,-46 0-1,0-112 32,-22 89-31,0 1-16,0-1 15,0-22 1,0 23 0,0-1 15,-22 23-31,22 23 62,0-1-46,0 1 0,0-1-16,0 1 15,0 22-15,0-23 16,0 23-16,22-22 0,-22 44 16,23-44-16,-23-1 15,22 23-15,1-23 16,-23 1-16,45-1 15,-45 1-15,22 22 16,1-45-16,-23 22 0,0 1 16,22-1-16,-22 1 15</inkml:trace>
  <inkml:trace contextRef="#ctx0" brushRef="#br0" timeOffset="-2830">30817 8069 0,'22'-22'47,"23"22"-31,-22 0 0,-1 0-1,1-23-15,89-44 31,-90 45-15,1 22-16,-1-23 0,1 23 16,-1 0-1,1 0-15,-1 23 32,1-23-17,-23 22-15,0 0 16,0 1-1,0-1 1,0 1 0,0-1-16,-23-22 15,23 23-15,0-1 16,-22 23-16,-1-22 16,1 22-1,22-23 1,-23-22-1,1 0 1,22 23 15,90-23 94,-68 0-125,23 0 0,23 0 16,-23 0-16,45 0 16,-23 0-16,0 0 15,-22 22-15,23 1 0,-23-1 16,0-22-16,-23 45 15,68 45 17,-90-68-17,0 1-15,0-1 16,0 1 0,-22-23-1,-1 0 1,1 22-16,-1 1 15,1-23-15,-1 0 16,1 0-16,-1 0 16,1 22-16,-1-22 15,1 0-15,-1 23 16,1-23-16,-1 0 0,1 22 16,0-22-16,-1 0 15,1 0-15,-1 0 16,1 23-16,-1-23 15,1 0 1,22 22-16,-23-22 0,1 0 31</inkml:trace>
  <inkml:trace contextRef="#ctx0" brushRef="#br0" timeOffset="4711">8249 12767 0,'22'0'16,"1"23"0,-1-23-1,1 22 1,-1-22-16,1 23 0,22-1 15,-23 1 1,1-23-16,-1 0 16,1 0-16,-1 0 15,1 22 1,-1-22-16,1 0 16,22 0-1,0 0-15,-1 0 16,1-45-16,23 23 15,-1 22-15,23-45 16,-22 0-16,22 22 0,22 1 16,23-23-16,-45-23 15,67 24-15,23-46 16,-90 45-16,45-45 16,-23 22-16,0 1 0,-44-1 15,22-21-15,-45 21 16,112-67-1,-67 90-15,112-90 32,-157 113-32,0-46 15,0 68-15,23-22 0,-23 22 16,0-22-16,-23-1 16,23 1-16,-23-1 15,23 1-15,-22-1 16,-1 1-16,1 22 0,-1 0 15,-22-23-15,23 23 16,-46 0 31,1 0 0,-1 0-16,23 23-31,0-1 31,-22-22 1</inkml:trace>
  <inkml:trace contextRef="#ctx0" brushRef="#br0" timeOffset="6716">5282 8654 0,'22'0'16,"1"0"-1,-1 22-15,-22 1 16,23-23 0,-23 22-16,22-22 15,-22 23 1,23-23-16,-1 22 16,1 1-1,-23-1-15,67 23 31,23 23 1,-67-46-32,-1-22 0,0 0 15,1 0 1,-1 0 0,-22-22-16,23 22 15,-23-23-15,22 23 0,1-22 16,-23-1-16,45-44 15,22 22-15,-44-23 16,22 23-16,0-22 16,0 22-16,0-22 0,22-23 15,-22 22-15,22 23 16,1 0-16,-1 0 16,23 23-16,-22-46 15,-1 23-15,45-22 16,-44 22-16,44 0 15,1 0-15,-23 0 0,-23 23 16,0-1-16,1 1 16,-23 22-16,-23 0 15,1-23-15,22 1 16,-23-1-16,1 23 0,-1 0 47,-22 23-32,-22-23 142,22 22-126,-23-22 0,23 23-15,-22-23 31</inkml:trace>
  <inkml:trace contextRef="#ctx0" brushRef="#br0" timeOffset="12353">12722 15127 0,'0'-22'16,"0"0"15,23 22-16,-1-23-15,0 1 16,1 22-16,-1-23 16,23 1-16,-22 22 15,22-45-15,0 45 16,0 0-16,-23 0 16,23 0-16,-22 0 0,-1 0 15,1 0 1,-1 0-1,-22 22-15,0 23 32,0-22-17,-22-1-15,22 1 16,-23-23 0,23 22-16,-22 23 15,-1-45-15,1 45 16,-1-23-1,1 1 17,44-23 15,1 0-32,-1-23-15,1 23 16,44 0-16,-44 0 15,-1 0-15,45 0 16,-44 0-16,44 0 0,-44 0 16,22 23-16,-23-1 15,1-22-15,-1 23 16,-22-1-16,0 1 16,23-23-16,-23 22 0,0 1 15,0-1 1,0 1-16,-23-1 15,1-22 1,22 23-16,0-1 16,-23-22-16,23 23 15,-45-1-15,23-22 32,-23 23-17,22-23-15,1 0 16,-1 0-16,1 0 15,0 0 1,-23 0 0,22 0-16,1 0 15,-23 0-15,0 0 16,22 0-16,-22 0 0,23 0 16,-1 0-16,1 0 15,-1 0 1</inkml:trace>
  <inkml:trace contextRef="#ctx0" brushRef="#br0" timeOffset="12877">13846 14903 0,'-23'22'125</inkml:trace>
  <inkml:trace contextRef="#ctx0" brushRef="#br0" timeOffset="14257">14835 14363 0,'22'0'16,"-22"-22"-1,0-1-15,0 46 78,-22-23-78,-23 0 16,23 45-16,-1-45 16,-22 22-16,23 1 15,-23-1-15,45 1 16,-23-23-16,1 22 16,-1-22-16,1 0 15,22 23-15,0-1 47,0 1-31,22-23-1,1 0-15,-1 22 32,1 0-1,-1 1-16,1-23 1,-23 22 0,22-22-1,23-22 32,-22-1-16,-1 1-15,1 22 0,-23-22-1,22-1-15,0 23 16,23 0 0,-22 0-16,22 0 15,0 0-15,-23 23 16,1-1-16,89 45 31,-67-22-15,-45-22-1,0-1-15,0 1 32,-22-1-17,-1 1 1,23-1-16,-22-22 0,-1 23 15,1-23-15,-1 0 16,23 22 0,-45 1-16,23-23 15,-1 22 1,1-22 0,-1 0-1,1 0 16</inkml:trace>
  <inkml:trace contextRef="#ctx0" brushRef="#br0" timeOffset="15425">15397 14386 0,'22'0'47,"-22"-23"-47,0 1 78,0-1-31,0 1-31,0-1-1,0 1-15,0-1 16,0 1 0,0-23-16,23 0 15,-1 45-15,1-45 16,22 0-16,-23 23 0,1-1 16,22 1-16,-23 22 15,1-23-15,-1 23 16,1 0-16,-1 0 15,-22 23 1,0-1 0,23-22-1,-23 23 1,45 66 31,-45-66-47,44 22 0,-44 0 15,23 0-15,22 0 16,-23 0-16,23-23 16,-22 68-16,22-45 0,-23 0 15,23 0-15,-45 0 16,45-23-16,-22 23 16,22 0-1,-23-45-15,1 23 16,-1-1-1,1 1 1,-23-1 0</inkml:trace>
  <inkml:trace contextRef="#ctx0" brushRef="#br0" timeOffset="16381">15846 14745 0,'23'0'16,"22"-22"0,-23-1-1,23 1 1,-22-1 0,22 1-16,-23 22 15,1-23 1,-1 23-16,-22-22 0,23 0 15,-1 22-15,1 0 32,-1 0 15,1-23-32,-1 23 63,1 0 32</inkml:trace>
  <inkml:trace contextRef="#ctx0" brushRef="#br0" timeOffset="22576">5349 14700 0,'23'0'15,"-1"0"32,1-22-47,22-68 31,22 0-15,-44 45-16,-1-22 16,1-1-16,44 1 0,-22 22 15,0-23-15,0 1 16,0 22-16,0 0 15,0 0-15,22 0 16,-22 0-16,-22 23 16,44-23-16,0-45 47,-67 112 15,-44 68 1,44-67-63</inkml:trace>
  <inkml:trace contextRef="#ctx0" brushRef="#br0" timeOffset="23539">6518 16768 0,'0'-22'78,"23"22"-62,-1-23-1,1 1-15,22-1 16,-45 1-16,45-1 15,-23-21-15,23 21 0,-23-22 16,23 0-16,-45 23 16,45-23-16,-45 22 15,0-22-15,45 23 16,-22-1-16,-23-22 0,0 23 16,22-1-16,-22 1 15,68-46 1,-46 46-16,46-90 31,-68 89-15,22 23-16,-22-22 15,0 44 63,-22-22-31,22 23-47</inkml:trace>
  <inkml:trace contextRef="#ctx0" brushRef="#br0" timeOffset="26551">14228 16206 0,'-22'0'0,"-1"0"63,1 0 46,-1 0-62,1 0 938,-1-22-782,46 44 187,-23 1-358,0-1-17,22-22-15,-22 23 16,0-1-16,23-22 15,-23 23-15,0-1 16,0 1 0,0-1-16,0 1 15,0-1 1,0 1-16,0-1 16,0 1-1,0 22 1,22-23-16,1 1 0,-23 21 15,0 1-15,0-22 16,22 22-16,-22-23 16,0 1-1,0-1 1,0 1-16,23-23 47,-23-23 140</inkml:trace>
  <inkml:trace contextRef="#ctx0" brushRef="#br0" timeOffset="27063">14880 16656 0,'0'-23'32,"0"1"-1,0 0 47</inkml:trace>
  <inkml:trace contextRef="#ctx0" brushRef="#br0" timeOffset="28550">15802 15824 0,'0'-45'0,"0"23"15,0-23 1,0 0-16,0 22 15,0-22 1,-23 23-16,23 0 0,-45-1 16,45 1-16,-22 22 15,-23 0-15,0 0 16,0 0 0,0 0-16,22 0 15,-22 22-15,0 1 0,45-1 16,-45 0-16,45 1 15,0-1-15,0 23 16,0 45 15,0-67-15,23-23-16,-1 0 16,1 0-1,-1 0-15,23 0 16,-22 0-1,-1 0-15,23 0 16,-22 0 15,-1 0-15,1 0-16,-1 0 31,-22-23-31,23 1 16,-23-1-1,0 1-15,22 22 16,-22-23-16,0 1 16,0-1 15,0 46 63,0-1-94,0 1 15,0-1-15,0 23 16,23-45-16,-23 23 16,0-1-16,22 23 15,-22-22 1,0-1-16,23 1 15,-1-23-15,-22 22 16,0 1-16,22-23 16,-22 22-16,0 23 31,23-22-15,-23-1-16,22 0 15,-22 1 1,23-23-1,-23 22-15,0 1 32,0-1-17,0 1 1,0-1 0,0 1-1,0-1 16,22 1 1,-22-1-17,0 23-15,0-22 0,0-1 16,23 23-16,-23-22 16,22-1-16,-22 1 15,0 22-15,0-23 16,0 0-1</inkml:trace>
  <inkml:trace contextRef="#ctx0" brushRef="#br0" timeOffset="30200">16319 15487 0,'22'-22'94,"0"22"-78,1 0-16,-23-23 0,22 23 15,1 0-15,-1 0 16,1 0 0,-1 0 15,-22 23-16,0-1 1,0 1 0,0-1-1,-22 23 1,-1-23-16,23 1 16,-22-1-16,-1 1 15,1 22-15,-1-23 16,23 1-16,0 22 15,-22-45-15,22 22 0,0 1 63,22-23-47,1-23-1,-1 23 1,1 0-1,-1 0-15,1 0 16,22 0 0,0 23 15,-45-1-31,22 1 0,-22-1 16,0 1-1,23-23 1,-23 45-1,0-23 1,0 1 0,0-1-16,0 1 15,0 21-15,0-21 0,-23-1 16,23 1-16,0-1 16,-22 1-16,22-1 15,-23-22 1,23 23-16,0-1 15,-22 1 1,-1-23-16,23 22 0,-22 1 31,-1-23 1,1 0-17,-1 0 16,1 0 1,-1 22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7:57.370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135 495 0,'0'-23'16,"0"-22"31,23 23-47,21-1 15,-21 23-15,22-22 16,0 22-16,22-23 16,-44 23-16,22 0 15,-23 0-15,46 23 16,-46-1-16,23 1 15,-22 22-15,-1 0 16,1 22-16,-23 1 16,0-46-16,22 23 15,-22 22-15,0 1 16,0-1-16,0-44 0,0 22 16,-22-23-16,22 1 15,-23-1-15,1-22 16,-1 23-16,1-23 15,-1 0-15,46-23 63,-1 23-47,1-22-16,22-1 0,-1 23 15,24-22-15,-1-1 16,23 1-16,-22 22 15,-1 0-15,-22 22 16,23 1-16,-46 22 16,-22-23 15,0 23-31,0-22 16,-45-1-1,45 1-15,-45-1 16,23 1-16,-1-1 0,-44 0 15,22 23-15,0 0 16,-23 23-16,23-23 16,0 45-16,-22-45 15,22 0-15,0 0 16,0 0-16,23-1 0,-23 1 16,22-45-1,1 0 1,-1-22-1,23-1 1,-22 1 15,22 0-15</inkml:trace>
  <inkml:trace contextRef="#ctx0" brushRef="#br0" timeOffset="1224">1911 158 0,'-23'0'46,"1"44"-30,-1-21-16,1 22 16,-1-23-16,-22 23 15,23 0-15,0 0 16,-1-22-16,-22 22 16,23 22-16,-23-22 15,22 23 1,1 21-1,22-66-15,0-1 16,22-22 31,23 0 0,-22-22-16,-23-1-15,22 23-1,1 0 1,-23-45-16,0 23 16,0 0-1,0-1-15,0 1 16,-23-1-1,1 1 1,22-1-16,-23 1 0,1-1 16,-23 1-16,45-1 15,-45 1-15,22-1 16,1 23-16,-1 0 16,1 0-16,-1 0 15,1 0-15,-1 0 0,1-22 16,-1 22-1,1 0-15,22-23 16,0 1 0</inkml:trace>
  <inkml:trace contextRef="#ctx0" brushRef="#br0" timeOffset="2393">3147 495 0,'-22'0'0,"-23"0"15,0 0-15,0 0 16,0 22-16,-23 1 16,1-1-16,22 23 15,-45 0-15,23 0 16,22-23-16,-23 1 0,23 22 15,0 22-15,0-44 16,45 22-16,-22 0 16,22-23-16,0 1 15,0-1 1,22-22-16,23 0 16,0-22-1,-22-1-15,44 1 16,-22-1-16,-22-22 15,44 23-15,-44-23 16,-1 22-16,23 1 0,-23-1 16,23-89 15,-22 90-31,-23-1 0,0 1 16,0-1-16,0-22 15,0 23-15,0-1 16,0-22-16,0 0 15,0 23-15,-23-23 16,23 0-16,-22-23 16,-1 24-16,23 21 0,-22 1 15,-1-23-15,23 0 16,-22 45 0,22-23-16,-22 23 15,44 23 16,-22-1-15,0 1 0,0-1-1,22 1-15,-22-1 16,0 1-16,0 21 0,23 1 16,-1-22-1,-22-1-15,0 1 16,23-23-16,-23 45 15,22-23-15,-22 1 16,23-1-16,-1 1 0,-22-1 16,0 23-16,23-22 15,-1 22-15,-22-23 16,23 1 0,-23-1-1,0 1 1,22-1-1,1 0 17</inkml:trace>
  <inkml:trace contextRef="#ctx0" brushRef="#br0" timeOffset="3241">0 2270 0,'23'0'31,"22"-22"-31,0 22 16,89-90-1,-21 23 1,-46 44-16,1-22 16,44-22-16,0 22 0,1 0 15,44-23-15,23 1 16,0 0-16,22 44 16,23-22-16,-23 23 15,-67-1-15,-22-22 16,-46 23-16,23 22 0,22-45 15,-44 22-15,-1 23 16,-22-22-16,0 22 16,0-23-16,0 23 15,0 0-15,-23-22 0,1 22 16,-46 0 93</inkml:trace>
  <inkml:trace contextRef="#ctx0" brushRef="#br0" timeOffset="3999">90 2675 0,'0'-22'15,"0"-1"1,45 1-16,-22 22 15,21-23-15,24-22 16,-1 23-16,23-46 0,45 23 16,0 0-16,22 0 15,23-22-15,-22 22 16,44 0-16,-45-22 16,45 22-16,1 0 15,-91 22-15,23-22 16,0 23-16,-68 22 0,1-23 15,-23 1-15,0 22 16,0 0-16,0-23 16,0 1-16,-23 22 15,0 0-15,1 0 0,-1 0 16,1 0 0,-1 0 30</inkml:trace>
  <inkml:trace contextRef="#ctx0" brushRef="#br0" timeOffset="6257">2585 2810 0,'0'-23'63,"-22"23"-1,-23 23-46,45-1-1,-45 23-15,22-22 0,-22 44 16,23-22-16,-23 0 16,0 0-16,0 45 15,-22-45-15,22 0 16,0 22-16,0-22 15,0 0-15,0 23 0,0-46 16,0 23-16,0 0 16,22-22-16,-22 22 15,23-45-15,22 22 16,-22 1-16,-1-23 31,1 0-31,22-23 78</inkml:trace>
  <inkml:trace contextRef="#ctx0" brushRef="#br0" timeOffset="6972">1776 3102 0,'22'0'93,"1"0"-77,-1 0 0,1 23-1,-1-1-15,1 1 0,44-1 16,-44 1-16,-1-1 16,46 45-16,-23-67 15,22 45-15,-22-22 16,0 22-16,22-23 15,1 23-15,-23 0 0,22-45 16,-44 23-16,22 22 16,0-45-16,-23 22 15,1 1-15,21-1 16,-21 1-16,-1-23 0,-22 22 16,23-22-16</inkml:trace>
  <inkml:trace contextRef="#ctx0" brushRef="#br0" timeOffset="7963">2877 3484 0,'23'-22'31,"22"-1"16,-23 23-32,-22-22-15,45 22 16,0 0 0,-22 0-16,-1 0 15,23 0-15,-22 0 16,-1 0-16,1 0 0,-23 22 15,0 1-15,0-1 16,0 1 0,0-1-1,-23 1-15,23-1 16,-22 1-16,-1-1 16,23 1-16,-22-1 15,44-22 48,1 0-48,22 0-15,-1 0 16,24 0-16,-1 0 16,1 0-16,-23 0 15,22 0-15,1 0 0,-1 0 16,-22 45-16,-23-45 15,1 23-15,-23-1 16,22 23-16,-22-23 16,0 23-16,-22-22 15,-1-1-15,1 23 16,0-45 0,-1 23-16,-22-1 15,45 1-15,-22-23 16,-1 22-16,1-22 15,-1 23-15,1-23 16,-1 0 0,1 22-16,-1-22 15,1 0 1,-1-22 0,1 22-16,-1 0 15,1 0 1,-1 0-16,1 0 15,22-23-15,-23 23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06.04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45 360 0,'-22'22'16,"-1"-22"0,23 23-1,23-23 32,-1-23-31,0 23-16,1-22 15,67-1-15,-45 1 16,45-23-16,0 22 16,22 23-16,23-44 15,90-24 1,-1 1-1,-156 67-15,22-23 0,-45 1 16,0 22-16,0 0 16,0 0-16,-45-23 15,22 23 1,-44 0 15,-1 45-15</inkml:trace>
  <inkml:trace contextRef="#ctx0" brushRef="#br0" timeOffset="906">382 854 0,'23'0'78,"22"-22"-62,-23 22-16,23 0 15,0-45-15,22 45 0,-22-23 16,0 1-16,23 0 15,-23 22-15,22 0 16,-22 0-16,23-23 16,-1 23-16,-45 0 15,23 0-15,-22 0 0,22 0 16,-23 0 0,1 0-16,-1 0 31,-22-22 0,23 22 0,-23-23-31,22 23 16,1 0-16,-23-22 16,45 22-16,0-23 15,-23 23 1,1 0-16,-1 0 15,1-22 1,-1 22-16,0 0 16,1 0-16,-1 0 15,1-23 1,-1 23 0,1 0 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08.151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113 427 0,'22'-22'47,"0"22"15,-22 22-62,0 23 16,23-22-16,-1 22 15,-22-23-15,23 46 16,-1-23-16,23 22 16,0 0-16,-45-22 0,23 0 15,22 45 1,-45-67-16,22-1 31,-22 1-15</inkml:trace>
  <inkml:trace contextRef="#ctx0" brushRef="#br0" timeOffset="554">0 1619 0,'0'-23'16,"23"23"0,-1 0-16,1 0 15,22 0 1,-23-22-16,23-1 15,22 23-15,23-45 0,0 0 16,23 0-16,-23 45 16,-1-22-16,24-1 15,-46-22-15,1 23 16,-1 22-16,-22 0 16,0 0-16,0 0 0,-23 0 15,23-23-15,-22 23 16,22 0-16,-23 0 15,1 0-15,-1 0 16</inkml:trace>
  <inkml:trace contextRef="#ctx0" brushRef="#br0" timeOffset="1408">337 2113 0,'0'-22'16,"45"-1"0,-22 1-16,-1 22 15,46-23-15,-23 1 16,0-1-16,0 23 16,-1-22-16,1 22 15,0-23-15,-22 23 0,22 0 16,0 0-16,-23 0 15,1 23-15,-1 22 16,1-23-16,-1 23 16,-22-22-16,23 22 15,-23 0-15,0-23 0,0 23 16,0 22-16,-23-44 16,1 22-16,-1 0 15,1-23 1,-1 23-16,1-45 15,-1 0-15,1 0 32,44 0 61,1 0-93,22 0 16,-23-22-16,23 22 0,0-23 16,45 1-16,-23 22 15,23-23-15,-45 23 16,0-22-16,0 22 16,-22 0-16,22 0 15,-23-23-15,1 23 31</inkml:trace>
  <inkml:trace contextRef="#ctx0" brushRef="#br0" timeOffset="2326">1641 1574 0,'0'-23'31,"0"1"-15,23 22-1,-1 0 1,0-23-16,23 23 16,-22-22-16,22 22 0,0 0 15,0 0-15,0 0 16,22 0-16,-44 0 15,-1 0-15,1 0 16,-1 0-16,1 0 16,-1 0-16,-22 22 15,0 1 1,0-1-16,0 1 16,0 22-16,23 0 15,-23-23-15,44 46 0,-44-1 16,45 45-16,0-44 15,-22 22-15,-1 0 16,23-23-16,0 68 16,0-45-16,-22-23 15,-23 1-15,45-46 0,-45 1 16,0-1-16,22-22 16,-22 23-1,0-1 16</inkml:trace>
  <inkml:trace contextRef="#ctx0" brushRef="#br0" timeOffset="2852">2113 2360 0,'-22'0'15,"22"-22"48,22 22-47,1 0-16,-1-23 0,1 1 15,21 22-15,-21-45 16,22 23-16,0 22 15,-23-23-15,1 23 16,22-22-16,-23-1 16,1 23-1</inkml:trace>
  <inkml:trace contextRef="#ctx0" brushRef="#br0" timeOffset="3788">2046 0 0,'0'23'31,"0"-1"-31,0 23 16,0-22-16,0-1 15,0 46-15,22-23 16,1-1-16,-23 24 16,22 22-16,1-23 15,-1 1-15,23 22 0,-23-23 16,46 0-16,-1 46 15,-22-23-15,0-45 16,-22 0-16,22 0 16,-23 0-16,1-45 0,22 0 15,-45 22-15,45-22 16,-23 0 0,0 0 15,1 0-16,-23-22 1,22 22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14.32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343 651 0,'0'23'31,"22"-23"-31,1 0 15,-23 22-15,44 1 16,1-23-16,-22 0 16,22 45-16,-23-45 0,1 22 15,-1 1-15,1 22 16,-1-23-16,1 23 16,-23-22-16,0 89 31,-45-22-16,22-45-15,-22 0 0,23-23 16,-1 1-16,1-1 16,-46 1-16,46-23 15,0 0-15,-1 0 16,-22 0-16,45-23 16,-22 23-1,22-22-15,0-1 16,-23 1-16,23-23 15,0 22-15,0-22 16,0-22-16,23 0 0,-1-23 16,-22 0-16,23 45 15,-1-45-15,-22 22 16,0 1-16,0 0 16,23 22-16,-23-23 15,0 46-15,0-23 0,0 0 16,0 22-16,0-22 15,0 0-15,0 23 16,-45-1 0,22 1-16,1 22 15,-1 0 1,-22 0-16,23 22 16,-23 1-1,22-1-15,1 46 16,-23-23-16,22-23 0,1 23 15,-1-22-15,23-1 16,0 23 0,0-22-16,0-1 15,0 1-15,23-1 16,-1-22 0,-22 23-16,23-23 15,22 22 16,-23-22-15,1 0 0,-1 0-16,1 0 15,-1 0 1,1 0-16,-1 0 16,1 0-1,-23-22 1</inkml:trace>
  <inkml:trace contextRef="#ctx0" brushRef="#br0" timeOffset="1076">1152 786 0,'22'-22'250,"-22"-1"-203,0 1 0,0-1-16,0 1 1,23 22-17,-23-23 1,0 1 0,0-1 15,0 1-16,0 0 17,0 44 61,-23-22-93,23 22 32</inkml:trace>
  <inkml:trace contextRef="#ctx0" brushRef="#br0" timeOffset="1431">1152 651 0,'0'-22'79,"0"-1"-64,0 1 32,-23 22-47,23-22 16,0-1-1,0 1 17</inkml:trace>
  <inkml:trace contextRef="#ctx0" brushRef="#br0" timeOffset="3569">1174 404 0,'-22'0'47,"-1"0"-16,1 0 0,44 0 94,1 23-93,-23-1-17,45 1 1,-23-23 31,-22-23-47,0 1 15,23 22-15,-1-23 16,-22 1-16,23-1 16,22-22-16,-23 45 15,1-45-15,-1 23 16,23-23-16,-23 45 16,1-45-16,22 45 15,0-45-15,-23 22 0,23 1 16,-22 0-16,22-1 15,-23 23-15,1 0 16,-1-22 0,-44 22 46,-1 22-46,1 1-1,-1-1 1,1 0-16,-46 1 16,46 22-16,-1-23 15,-22 1-15,0 22 16,23-23-16,-45 23 0,44-45 16,1 45-16,-23-22 15,22-1-15,1-22 16,-1 0-16,1 0 15,-1 0-15,23 23 16,-22-23-16,-1 22 16,23 1-1,-22-23 1,22 22 62,22-22-78,-22 23 16,23-23-1,-23 22 1,0 1-16,0-1 16,22 0-16,-22 1 15,23 44-15,-23-44 16,22 22-16,1 0 0,-23 22 15,0-44-15,22-23 16,1 45-16,-23-23 16,22-22-1,1 0 17,44-112 14,-44 67-46,-23 22 16,22 1-16,0-1 0,1 1 16,-1-23-16,23 22 15,-22 1-15,-1 22 16,23-23-16,-22 23 16,-1 0-16,23 0 0,-22 0 15,-1 0-15,23 45 16,0 0-1,22 0-15,-44 0 16,22 0-16,0 0 16,0 45-16,-23-22 0,23-1 15,-22 23-15,-1-45 16,1 22-16,-23-22 16,0-22-16,0 22 15,0-23-15,-45 23 16,-68 23 15,68-68-31,0 22 0,0-22 16,1 22-1,21 1-15,1-23 16,-1 0-16,1 0 0,-1 0 16,1 0-16,-1 0 15,1 0-15,-1 0 16,1 0 15,-1 0-15,23-23 15,23 1-15</inkml:trace>
  <inkml:trace contextRef="#ctx0" brushRef="#br0" timeOffset="4282">2613 696 0,'22'0'94,"1"0"-79,-1 0-15,1 0 16,-1 0-1,1 0-15,-1 0 16,1 0-16,-1 0 16,23 0-16,-22 0 15,-1 0-15,1 0 0,21 0 16,-21 0-16,-1 0 16,23 0-16,-22 0 15,-1 0-15,1 0 16,-23-22-1,22 22-15,1 0 32,-1-23-17,1 23 1,-1-22-16,23 22 16,-22 0-16,22-45 15,0 23-15,-23 22 16,23-23-16,-23 1 15,1 22-15,-1 0 16,-22-23-16,0 1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20.65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461 0 0,'22'0'15,"-22"22"63,-22-22-78,-1 23 16,-22 22-16,23-23 16,-23 46-16,-22-23 15,44 22-15,-22 1 16,0 22-16,23-23 15,-23 0-15,22 1 0,1 22 16,22-23-16,-23 1 16,23-1-16,0 0 15,0 1-15,45-1 16,0 1-16,0-46 16,0 23-16,-22 0 0,66-22 15,-21-1-15,-1 1 16,-22-1-16,0-22 15,23 0-15,-23-22 16,-23 22-16,23-23 31,-45 1-15,0-1 0,0 1-16,0-1 15,0 1 1,0-1-16,0 1 15,-22 22-15,-1-23 16,-22 23 0,45-22-16,-22 22 15,-46-23-15,46 23 16,-1-22-16,1 22 16,-1 0-1,1 0 1,-1 0-1,-22 0 32,23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21.23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45 0 0,'0'23'31,"0"-1"-15,-22-22-16,22 45 16,-23 0-16,23-22 0,0 22 15,0 0-15,0 22 16,0-45-16,0 23 15,45 23-15,-45-1 16,45-22-16,0-22 16,23 44-16,-1-44 0,1 22 15,-1 0-15,0-23 16,46 23-16,179 67 47,-269-112-47</inkml:trace>
  <inkml:trace contextRef="#ctx0" brushRef="#br0" timeOffset="954">810 270 0,'22'0'16,"1"0"0,-1 0 15,1 0-16,-1 0-15,0 0 16,1 0-16,-1 0 16,1 23-16,-1-1 15,1-22 1,-23 22-16,0 1 16,0-1-1,0 1 1,-23-1-1,1-22-15,22 45 16,-45-45-16,22 23 16,1-1-16,22 1 0,-22-23 15,-1 0 1,46 0 31,44 0-16,-45 0-31,68 0 16,-67 0-1,-1 22-15,1-22 16,-1 0-16,1 23 0,-23-1 16,0 1-1,0-1 1,-23 1-1,1-1 17,22 1-32,-23-23 15,-22 22 1,23-22 0,-1 23-16,1-23 15,-1 22 1,23 1-16,-22-23 15</inkml:trace>
  <inkml:trace contextRef="#ctx0" brushRef="#br0" timeOffset="1388">1529 405 0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23.63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270 202 0,'-67'0'62,"44"23"-62,-22-1 16,1 1-1,21-23-15,1 22 0,-1-22 16,1 0-16,22 23 16,0-1-1,0 1 1,0-1 31,22 0-16,1-22-31,-23 23 16,0-1-16,22 1 31,1-1 31,-1-22-46,0 0 15,-22-22-31,23 22 16,-1-23 0,1 23-16,22-22 15,0 22 1,0 22-16,-23-22 0,23 23 15,23 22-15,-46-23 16,23 1-16,23 44 16,-46-22-16,0-22 15,1 22-15,-1-23 16,-22 1-16,0-1 0,0 1 16,0-1-1,-45 1 1,-44 44 15,66-67-31,-22 22 16,23 1-16,-1-1 15,23 1-15,-22-23 16,22 22-16,-23-22 16</inkml:trace>
  <inkml:trace contextRef="#ctx0" brushRef="#br0" timeOffset="772">900 247 0,'45'0'78,"-23"-22"-78,1 22 0,-1 0 16,23 0-16,0 0 16,0 0-16,-23 0 15,1 0-15,-1 0 16,1 0-16,-1 0 0,1 22 31,-1 1-31,-22-1 16,23 1-16,-1 22 15,-22-23-15,45 23 16,-22 22-16,-1 1 0,1-46 16,-1 46-16,1-1 15,22 23-15,-23-22 16,-22-1-16,45 0 15,-23-22-15,-22 23 16,45-46-16,-45 1 16,0-1-16,23 1 31,-23-1 0</inkml:trace>
  <inkml:trace contextRef="#ctx0" brushRef="#br0" timeOffset="1340">1214 1011 0,'0'-22'15,"0"-1"1,23 23-16,22-22 31,-23 22-31,-22-23 16,45 23-16,-45-22 15,23 22-15,-1 0 16,1 0-16,-1 0 16,-22-22-16,45 22 0,-22-23 15,-1 23-15,46-22 32,44-46 14</inkml:trace>
  <inkml:trace contextRef="#ctx0" brushRef="#br0" timeOffset="2223">1417 0 0,'22'0'15,"1"0"1,-1 0-16,1 45 16,22-45-16,-23 45 15,23-23-15,0 23 0,-23-22 16,1-1-16,22 1 15,-23 22-15,-22-23 16,23-22 0,-23 23-16,22-1 15,-22 1 1,23-23-16,-1 22 16,-22 0-16,0 1 15,23-1-15,44 181 47,-44-181-47,-1 23 16,-22-22-16,0-1 15,23 1-15,-23-1 16,0 1 0,0-1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07:15.54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1446 697 0,'0'22'78,"0"1"-46,0-1-17,22-22-15,-22 23 16,0-1-16,23 23 0,-1-22 16,-22-1-16,0 46 15,45-23-15,-22 0 16,-23 0-16,22-1 15,23 24-15,-45-46 16,45 1-16,-45 44 0,23-44 16,-1 22-16,-22 0 15,45-45-15,-45 22 16,0 1 15,23-1-15,-23 1-1,22-23 1,-22 22 0,23 23-1,-23-22 1,22-23 0,-22 22-16,0 0 31,0 1-16,0-1 48</inkml:trace>
  <inkml:trace contextRef="#ctx0" brushRef="#br0" timeOffset="1160">1109 1843 0,'22'0'78,"1"0"-31,22 0-31,-45-22-16,22 22 16,23 0-16,0-45 15,-22 22-15,44 23 16,-45-22-16,23 22 15,-22-23-15,22 23 16,-23 0-16,23-22 0,0 22 16,0-23-16,0 23 15,23-22-15,-23 22 16,-1 0-16,1 0 16,23 0-16,-23-22 15,0 22-15,-23-23 16,1 23-16,-1 0 31,-22-22-31,23 22 16,-1 0-16,1 0 15,-1 0-15,1 0 32,22 0-17,-23 0 110,-22-23-78</inkml:trace>
  <inkml:trace contextRef="#ctx0" brushRef="#br0" timeOffset="2319">884 742 0,'22'0'78,"1"0"-78,-1 0 16,1 0-16,-23-23 15,45 23-15,0 0 16,0 0-16,0 0 16,-23 0-16,23 0 0,90-45 31,-90 23-31,-23 22 15,1-23-15,-1 1 16,23 22 0,-22 0-16,44-45 31,-44 45-31,22 0 16,-23-22-1,1-1-15,22 1 0,-23 22 16,1 0-1,-1 0 1,-22-23 0,23 23 15</inkml:trace>
  <inkml:trace contextRef="#ctx0" brushRef="#br0" timeOffset="3562">2188 585 0,'22'0'47,"1"22"-32,-1 0 1,-22 1-16,23-1 0,-23 1 16,22-1-1,23 1-15,-45-1 16,45 68 15,-23-67-15,-22-1-16,0 1 15,23-23 1,-1 22 0,1-22-16,-1 0 15,-22 23-15,45-1 16,-22-22-16,-1 0 15,23 23-15,0-1 16,0-22-16,23 0 16,-23 0-16,22 0 0,-22 0 15,0 0-15,0 0 16,22 0-16,-44-22 16,-1 22-16,23 0 15,-22 0-15,-1-23 16,-22 1-1,23 22-15,-23-23 32,0 1 61,-23 22-61,1 0-17</inkml:trace>
  <inkml:trace contextRef="#ctx0" brushRef="#br0" timeOffset="4321">2165 967 0,'23'-23'15,"-1"23"-15,1-22 16,-1 22-16,1-23 16,-1 23-1,-22-22-15,23 22 16,-1 0-1,-22-23 1,22 23-16,23 0 31,90-90 16,-112 90-47,-1 0 0,1 0 16,-23-22 46</inkml:trace>
  <inkml:trace contextRef="#ctx0" brushRef="#br0" timeOffset="6708">3671 1034 0,'23'-45'63,"22"45"-63,-23-45 0,1 45 15,-1-22-15,23-23 16,22 22-16,-44 1 16,44-1-16,-22-22 15,0 23-15,0-23 16,-22 22-16,-1 1 0,-22-1 16,23 1-16,-23 0 15,22 22 1,-22-23 15,-22 23 47,-1 0-62,-67 0-1,68 23 1,-23-23-16,0 22 16,0-22-16,0 45 15,0-23-15,23-22 0,-1 45 16,-22-45-16,45 23 16,-45-1-16,23 1 15,22-1 1,-23 1-16,23-1 31,0 1 16,0-1-31,0 1 30,0-1-30,23-22-16,-23 23 16,22-1-1,1-22 1,-1 0 0,1 0-16,22 0 15,0 0 1,-1-22-16,24 22 15,-1-23-15,1 1 16,-1-23-16,1 45 16,-1-23-16,1 23 0,-1-22 15,-22-1-15,0 23 16,0-22-16,-23 22 16,23-23-16,-22 1 15,-1-1-15,23 1 16,-22-23-16,-1 22 0,1 1 15,-1 22-15,1-22 16,21-23 0,-21 22-16,-23-22 15,45 45-15,-45-45 16,22 45-16,1-45 0,-1 23 16,1 22-1,-1-23 1,-22 1-16,23 22 15,-23-23 1,0 1 15,-45 22-31,22 0 16,1 0 0,-1 0-16,1 0 0,-1 0 15,-22 22-15,23 1 16,0-23-1,-1 45-15,1-23 16,-1-22 0,23 23-16,0-1 15,-22 1-15,22-1 16,0 1 0,0-1-1,0 1 1,22-23 15,1 22-15,-1-22-1,1 0-15,-1 0 16,23 0-16,0 23 0,0-23 16,0 22-16,0 0 15,0-22-15,-23 23 16,23-23-16,-22 22 15,-1 1-15,1-1 16,-1-22-16,1 23 0,-23-1 16,0 1-1,22 22 17,-22-23-32,0 1 15,-22-1 1,22 1-1,-23-23-15,1 22 16,-1-22 0,1 45-16,-1-22 15,1-1-15,22 1 16,0-1-16,0 1 16,0-1-1,0 0 1,22-22-16,-22 23 15,23-23 1,-1 0-16,23 0 31,-22 0-31,-1 0 16,1 0-16,-1 0 16,23 0-1,-23 0 1,1-23-16,-1 1 15,1 0-15,-1-1 0,1 1 16,-23-1 0,22 23-1,-22-22-15,0-1 16</inkml:trace>
  <inkml:trace contextRef="#ctx0" brushRef="#br0" timeOffset="9034">6099 652 0,'-23'0'15,"1"0"1,-23 0 0,22 0-16,1 22 15,-45 1-15,22-1 16,0 1-16,0-1 16,0 1-16,0-1 15,22 1-15,-22-1 0,45 1 16,-45-23-16,45 45 15,-22-45-15,-1 22 16,23 1 0,0-1-1,0 1 1,0-1 15,23-22-15,-1 0-1,23 0 17,-22 0-32,-1 0 15,1-22-15,-1 22 16,1-23-16,-1 23 0,1 0 16,-1-22-16,-22-1 15,45 23-15,-45-22 16,23 22-16,-23-23 15,22 23-15,-22-22 16,23-1-16,-1 1 31,-22-1-15,0 1 0,0-1-16,0 1 15,0-1 16,0 1-15,22-1 15,1 23 32,-1 0-48,1 0 32,-23 23 0,22-1-31,-22 1-1,23-23 1,-1 45-16,1-23 31,-1 23-15,23 0 15,-22-45-31,-23 45 0,0-22 16,22-1-16,1-22 15,-23 23-15,22-23 16,1 0 15,-1 0-15,1 0 15,-23-23-31,0 1 16,0-1-1,22 23-15,-22-22 16,0-1-16,0 1 16,0-1-1,0-22 1,0 23-16,0-1 0,23-22 16,-23 0-16,0 23 15,22-23-15,1 0 16,-23-22-16,0 22 15,22 0-15,-22 0 0,0 22 16,0-22-16,0 23 16,0-1-1,0 1-15,-22-1 16,22 1 0,-23-1-16,1 23 15,22-22-15,-23 22 16,1 0 31,-1 0 15,23 22-46,0 1 15,0-1-15,23-22-1,-23 45-15,22-22 16,1-1-16,-23 1 16,22 22-16,1-23 15,-23 1 1,0-1-16,22 1 15,-22-1-15,22-22 16,-22 23-16,23-1 16,-1-22-1,-22 23-15,23-23 16,-23 22-16,45 1 16,-45-1-16,22-22 15,-22 22 1,23-22-1,-1 23 17,1-1-32,-1-22 15,1 0 1,-23 23-16,22-23 16,1 0-16,-1 22 15,1-22 1,-1 0-16,1 0 31,-1 0 0,-22-22-31,23 22 16,-1 0 31,-22-23-16</inkml:trace>
  <inkml:trace contextRef="#ctx0" brushRef="#br0" timeOffset="10030">6189 382 0,'0'23'63,"0"-1"-48,45-22 1,-23 0 0,23 0-1,-22 0-15,-1 0 16,23-22-16,-22-1 15,-1 23-15,23 0 0,-23 0 16,1 0-16,22 0 16,-45-22-16,22 22 15,1 0 17,-1 0 139,1 0-171</inkml:trace>
  <inkml:trace contextRef="#ctx0" brushRef="#br0" timeOffset="11509">7200 472 0,'23'0'94,"-23"23"-78,22-1-1,-22 23 1,23-45-16,-1 23 15,-22 21-15,23-21 16,-1 22-16,1-23 16,22 23-16,-23 0 15,0-22-15,1 22 0,22 0 16,-23 0 0,1-45-16,-1 22 15,1 1 16,-23-1 63</inkml:trace>
  <inkml:trace contextRef="#ctx0" brushRef="#br0" timeOffset="12211">7133 202 0</inkml:trace>
  <inkml:trace contextRef="#ctx0" brushRef="#br0" timeOffset="13467">7627 315 0,'23'0'47,"-1"0"-32,1 0 1,-1 0-16,1 0 16,-1 45-16,1-45 15,-1 0-15,1 45 16,22-45-16,0 22 15,-45 1-15,44-23 0,-21 22 16,-1 1 0,23 22-16,-22-45 15,-23 22-15,45-22 16,-45 23-16,22-1 16,23 0-16,-22 1 15,-23-1 1,22-22-16,1 0 15,-1-22 79,-22-1-78,0 1-16,0 0 15,0-1-15,0-22 16,-22 0 0,22 0-1,0 23-15,0-1 16,0 1 0,22-1-16,-22 1 15,0-1-15,0 1 16,0-46-16,0 46 0,23-46 31,-1 24-15,-22 21 15,0 1-15,0-1 46</inkml:trace>
  <inkml:trace contextRef="#ctx0" brushRef="#br0" timeOffset="15587">8841 495 0,'0'-23'63,"0"1"-32,0-1-15,45-22 15,-45 0-31,0 23 15,23 22 1,-23-23 0,0 1-16,0-1 31,0 1-15,0-1 15,0 1-16,-23 22 32,1 0-15,22-23-32,-23 23 15,1 0 1,-1 0-16,1 0 15,-1 0 1,23 23-16,-45-23 0,23 0 16,-1 22-1,1-22-15,22 23 16,-23-23 0,23 22-1,-22 1 1,-1-23-1,23 22 1,-22-22-16,22 23 16,0-1-1,0 1 1,-23-23 0,23 22-16,0 1 31,0-1-16,0 1 17,0-1-32,0 1 47,23-1-1,-1 1-30,1-1 0,-1 1-16,1-23 15,-1 0-15,-22 22 16,45 0-16,-22 1 16,-1-23-1,1 0-15,-1 22 16,-22 1-16,23-23 0,-1 22 15,1-22-15,22 23 16,-23-1 0,1-22-16,21 0 15,-44 23-15,23-1 0,-1-22 16,1 0-16,-1 0 16,1 23-1,-1-23 1,1 0-1,-1 0 1,-22-23 0,0 1-16,23 22 31,-1-23-31,-22 1 31,23 22 0,-23-23-31,0 1 32,22-1-1,1 23 47</inkml:trace>
  <inkml:trace contextRef="#ctx0" brushRef="#br0" timeOffset="18477">210 2832 0,'22'0'0,"1"-22"16,-1 22-16,1-23 16,21 1-16,1 22 15,23-23-15,-1 1 16,-22-1-16,23 23 0,-1-45 16,23 23-16,-23 0 15,46-23-15,44 45 16,-67 0-16,67-23 15,23 23-15,90-22 16,-45 22-16,-23-45 0,45 45 16,-44-23-16,89 23 15,-22-22-15,-46 22 16,-21 0-16,44 0 16,-45 0-16,46 0 15,-46 0-15,0 0 0,-22 0 16,22-23-16,-67 1 15,22 22-15,1 0 16,-1-23-16,-22 23 16,22-22-16,1-1 15,-1 1-15,0-23 0,-44 22 16,44-44-16,23 0 16,-23 22-16,1 0 15,-1 0-15,0 0 16,-22 0-16,-67 22 0,22-44 15,-46 44-15,-21 23 16,22 0-16,-45-22 16,22 22-16,1 0 15,-23-23-15,22 1 16,1-1 0,157-44 15,-135 45-16,-23-1-15,23 23 16,0 0-16,-45-22 0,45-1 16,-23 1-16,1-1 15,44 1-15,-44-1 16,22 23-16,0-22 16,0 22-16,-23-45 15,23 45-15,-22-23 16,-1 1-16,-44 22 109,-1 0-93</inkml:trace>
  <inkml:trace contextRef="#ctx0" brushRef="#br0" timeOffset="185931">682 2652 0,'-23'23'31,"23"-1"47,0 1-62,0-1 15,0 1-31,23-1 16,-23 1-16,0-1 0,0 1 15,22-1-15,1 1 16,-23 44-16,0-22 16,45-22-16,-45 44 15,22-22-15,-22 0 16,0 22-16,0 1 0,23-1 15,-23-22-15,0 113 16,0-24 0,0-66-1,-23-1-15,23 1 16,-22-23-16,22 22 0,-23-22 16,23 23-16,0-24 15,0 1-15,-22 23 16,22-23-16,-23 0 15,23 0-15,-22 22 0,22 1 16,0-23-16,0 0 16,0 22-16,0-45 15,0 23-15,0 0 16,0 0-16,0 0 16,0-22-16,0-1 0,0 1 15,0-1-15,22 1 16,-22-1 15,23-22-15,-1 0 31,1-22-32,-1-1 1,23 23-16,-23 0 15,23-22-15,-22-1 16,44 1-16,-44 22 16,44-23-16,-22 1 15,0 22-15,0 0 16,23 0-16,-23-23 0,22 1 16,-22-1-16,0 23 15,45-22-15,-23 22 16,23-45-16,0 45 15,-23-23-15,1 23 0,-23 0 16,0 0-16,0-22 16,0 22-16,0 0 31,-23-23 0,-22 1-31,-22 22 63,-1 0-63,23-22 0,-22 22 15,-1 0-15,1-23 16,-23 1-16,0-1 16,22 23-16,1-22 15,-23-1-15,22 23 16,-21 0-16,-1 0 0,22 0 15,1 0-15,-23-22 16,22 22 0,1 0-1,-1 22 1,23 1 31,23-23 31,-1 22-62,1-22-16,-1 0 0,1 23 15,-1-23-15,1 0 16,-1 0-16,1 0 15,-1 0-15,0 0 16,1 0-16,-1 0 16,1 0-16,-1 0 0,1 0 15,-1 0-15,1 0 16,-1 0-16,1 0 16,-1 0-1,1 0-15,22 0 31,-23 0-15,-22 45 15,0-23 1,-22 0-17,-1 1 1,1-1-16,-1 1 15,1-1-15,-1 1 16,1 22-16,-1-45 0,1 22 16,-1 1-16,23-1 15,-22 1-15,-1-1 16,1 1 0,22-1-16,-23 1 15,23-1 1,-22 1-1,0-23-15,22 22 16,-23 1 0,23-1-1,-22 0-15,-1 1 0,23-1 16,0 1-16,-22 22 16,22-23-16,-23 1 15,1 22-15,-1-23 16,23 1-16,0-1 15,-22-22 1,22 23 15,-23-1 1,23-44 30</inkml:trace>
  <inkml:trace contextRef="#ctx0" brushRef="#br0" timeOffset="189126">2884 4001 0,'-22'0'0,"0"0"15,-1 0 1,1 0 0,22-22 31,0-1-16,22 23 0,1 23-15,-1-1-1,0-22 1,46 90 0,-46-67-1,23 22-15,-22-1 16,22 1-16,22 0 15,-22 45-15,23-45 0,-23 0 16,22 45-16,-22-45 16,0 45-16,0-45 15,-23 0-15,23 0 16,-22 22-16,22-22 16,-45-22-16,22 22 0,1-23 15,-1 1 1,-22-1-16,0 1 15,23-23-15,-23 22 16,0 1-16,0-1 16,0 0-1,-23 1 1,1-23 0,-1 0-1,1 22 1,-1-22-1,1 0-15,-1 0 16,-22 0 0,23 0-16,-1 0 15,1 0-15,-23 0 0,22-22 16,-21-23-16,-1 45 16,0-45-16,22 23 15,-22-23-15,23 22 16,-1 1-16,1-1 15,-1 23-15,23-45 0,-22 45 16,22-22-16</inkml:trace>
  <inkml:trace contextRef="#ctx0" brushRef="#br0" timeOffset="190145">2053 4069 0,'22'-23'47,"1"1"-31,-1-1-1,1 23-15,-1-22 0,1 22 16,22 0-16,-23 0 16,46-23-1,-24 1-15,1-1 16,0 23-16,0-22 0,23-1 16,-46 23-16,23-22 15,0-1-15,0 1 16,-22 22-16,22 0 15,0-45-15,-23 45 16,0-23-16,1 1 16,-1 22-16,1-23 0,22 23 15,-45-22 1,22 22-16,-22-22 16,23 22-16,-1 0 31,1 0-31,-23-23 15,22 23-15,1 0 47,-23-22-31,0-1 0,22 1-16,1-1 15</inkml:trace>
  <inkml:trace contextRef="#ctx0" brushRef="#br0" timeOffset="191532">4143 4293 0,'-22'0'16,"-1"0"-16,-22 0 31,23 0-31,-91 0 31,91 0-31,-45 23 16,22-1-16,0-22 0,0 45 15,0-22-15,22-1 16,1 1-16,22-1 16,-23 1-16,23-1 15,0 1-15,0-1 0,0 1 16,0-1 0,23 1-1,-23-1-15,22-22 16,1 0-1,-1 0 1,1 0-16,22 0 16,0 0-1,0 0-15,-23-45 16,23 45-16,0-22 16,-23-1-16,1 1 0,22-1 15,0 23-15,-23-45 16,23 0-1,-45 23-15,23-1 16,-23 1-16,22 22 16,1-45-16,-23 22 0,0 1 15,0-1 17,0 1-17,0-1 32,0 46 62,22-1-109,-22 1 16,0-1 0,23-22-16,-23 45 15,22-22 1,-22-1 0,23-22-16,-23 23 0,22-1 15,1-22-15,-23 23 16,22-23-16,1 22 15,21 1 1,-44-1-16,23-22 16,-1 0-16,-22 23 0,23-23 15,-23 22 1,22-22 31</inkml:trace>
  <inkml:trace contextRef="#ctx0" brushRef="#br0" timeOffset="192410">4750 3911 0,'-22'0'0,"-1"23"16,-22-23-16,45 22 15,-45 1-15,23-23 16,-23 22-16,0 23 16,45-22-16,-45-1 0,22 1 15,1-1-15,22 1 16,-22-1-16,22 0 15,0 1 1,0-1-16,0 1 31,22-23-15,0 0 0,1 0-16,-1 0 15,23 0 1,-22-23-16,22 23 15,0-22-15,22-1 0,-22 1 16,23 22-16,-23 0 16,22 0-16,68 0 31,-90 0-15,0 0-16,-23 0 0,1 0 15,-1 0 1</inkml:trace>
  <inkml:trace contextRef="#ctx0" brushRef="#br0" timeOffset="193756">5200 3956 0,'0'23'47,"0"-1"-15,0 1-17,0-1 1,22 1-16,-22-1 15,45 1-15,-22-23 16,22 45-16,22-23 16,-22 0-16,0 1 15,45 22-15,-23-45 16,68 22-16,-45 1 0,0-23 16,-23 22-16,1-22 15,-1 0-15,1 0 16,-46 0-16,1 0 15,-1 0-15,1 0 16,-1 0-16,-22-22 16,0-23 15,0 22-15,-22 23-16,22-22 15,-23-1 1,23 1-16,-22 22 15,-1-22 1,1 22-16,22-23 16,-23 23-16,1 0 0,-1-22 15,1-1-15,22 1 16,-45 22-16,22-45 16,1 45-16,-23-23 15,22 23-15,1-45 16,-68 45-1,45 23 1,23-23-16,-23 0 16,45 22-1,-23-22-15,1 0 16,-1 0-16,23 23 0,-22-23 16,-1 0-1,23 22-15,-22-22 16,-1 23-1,1-23 1,-1 0 0,1 0 15,-1-23-31,1 23 16,-23 0-1,0 0-15,45-22 16,-45 22-16,23 0 0,-23 0 15,22 0-15,1 0 16,22-23 0,0 1 15</inkml:trace>
  <inkml:trace contextRef="#ctx0" brushRef="#br0" timeOffset="195697">6099 3552 0,'-23'0'32,"23"-23"-32,45 23 78,-22 0-63,22 23 1,-23-1-16,23 23 0,23 0 16,-23 0-16,0-23 15,-1 23-15,24-22 16,-23 44-16,22-44 16,-22 44-16,0-44 15,0 22-15,0-23 0,-22 1 16,-1-23-16,-22 22 15,23-22-15,-23 23 79,-23-23-17,23-23-31,-22 23-15,-1-45-16,23 23 16,0-23-16,0 22 15,0 1-15,0-1 16,0-22-16,0 0 15,0 23-15,23-23 16,-1 22-16,23 1 0,-22 22 16,21-23-16,1 1 15,0 22-15,-22 0 16,-1 0-16,23 0 16,-22 0-16,22 0 15,-45 22-15,45 1 16,-23 22-1,23-45-15,0 22 16,-22 1-16,21-1 16,-21 23-16,22-45 0,-45 45 15,45-45-15,-45 23 16,0-1 0,0 1-16,-23-23 15,23 22-15,-22-22 16,22 23-16,-23-23 0,1 22 15,-1 1-15,-21-1 16,21 1-16,-22-23 16,23 22-16,-23 1 15,0-1-15,22-22 16,1 0-16,-23 0 0,0 0 16,0 0-16,0 0 15,22 0 1,-44-22 31,45 22-47,22-23 15,-23 23-15,1 0 16,-1 0-16,1-22 16,-23 22-1,22-23 1,23 1 31,0-1-32</inkml:trace>
  <inkml:trace contextRef="#ctx0" brushRef="#br0" timeOffset="197451">8032 3709 0,'0'-23'94,"0"1"-78,0 0-1,22 22-15,-22-45 16,23 45-16,-23-23 16,22-22-16,-22 23 15,23-23-15,-1 0 16,1 0-16,-23 0 16,22 22-16,1-44 0,-23 44 15,0-22 1,0 23-16,0 0 15,-23-1 1,1 23 0,-23 0-16,22 0 0,1 0 15,-1 0-15,-22 23 16,0-23-16,1 22 16,-1 23-16,0-45 15,22 45-15,1-45 16,-23 22-16,45 1 0,-23-23 15,46 22 17,-1-22-17,1 0-15,22 0 16,-23 23-16,1-1 16,44-22-16,0 0 15,1 23-15,44-1 16,-22 1-16,23 22 15,-24 0-15,-21-45 0,-1 22 16,1 23-16,-23-45 16,0 23-16,-23-1 15,23-22-15,-45 23 16,23-1-16,-46 0 62,1-22-30,-1 23-32,1-23 15,22 22-15,-45-22 16,22 23 0,-22-23-16,23 22 15,-23-22-15,0 23 16,22-23-16,1 22 0,-23-22 15,0 23-15,23-23 16,-1 0-16,-22 0 16,0 0-1,23 0-15,-1 0 16,1 0-16,-1 0 16,1 0-1,-1 0-15,23-23 16,-22 23-16,22-22 15,-23 22 1</inkml:trace>
  <inkml:trace contextRef="#ctx0" brushRef="#br0" timeOffset="198316">6998 3035 0,'22'0'15,"1"22"1,-1 1-16,-22-1 15,0 1 17,-22-23-1,-1 22 0,1-22-15,22 22-16,0 1 15,-23-23-15,1 22 16,0-22-16,-1 23 0,1-23 16,-1 0-1,1 22 32,-1-22-47,1 0 63</inkml:trace>
  <inkml:trace contextRef="#ctx0" brushRef="#br0" timeOffset="200089">8774 2360 0,'22'23'16,"-22"22"0,23-45-1,-23 22-15,22 1 16,-22-1 0,23-22-16,-1 45 15,-22-22 1,23-23-16,-23 22 15,0 1-15,22-23 16,1 22 0,-23 0-1,22-22 1,0 23 15,1-23 0,-23-23-31,22 23 16,1 0-16,-23-22 16,22-23-16,1 23 15,-1-23-15,23-23 0,-45 46 16,45-46-16,-22 23 16,22-45-16,0 23 15,-23 0-15,68-46 16,-45 23-16,0 23 15,22-46-15,1 24 16,22-46-16,-23 0 16,113-90-16,-135 158 15,22-23-15,-22 22 16,23 1-16,-23 22 16,0 0-16,0 0 0,-23 0 15,1 22-15,-1 1 16,1 22-1,-23 22 32,-23 1 16,23-1-63,-22-22 15,-1 0 17,23 23-17,-22-23 17</inkml:trace>
  <inkml:trace contextRef="#ctx0" brushRef="#br0" timeOffset="203382">682 5035 0,'-23'0'32,"1"0"-17,-1 0 48,1 23-48,22 22 1,-23-45 0,23 22-16,-22 23 15,22 0-15,0 22 16,-23 23-16,23 0 0,-22 45 15,22 0-15,-23 22 16,23 23-16,-22-23 16,-1 181-1,1-181-15,-68 495 32,68-540-32,-1 1 15,23-1-15,-22 0 16,22-44-16,0 22 15,0-45-15,0 45 0,0-45 16,0 22-16,-23-22 16,23-23-16,0 23 15,0-22-15,0-1 16,23-22 0,-1 0-1,1 0 1,-1 0-1,0 0-15,23-22 16,-22 22-16,-1-23 16,46-22-16,-1 45 0,-22-45 15,45 1-15,23 21 16,-24 1-16,46-1 16,-45 1-16,0 22 15,45-23-15,-45 1 16,-23-1-16,1-22 0,-23 23 15,0-1-15,0 23 16,-23 0-16,1-22 16,-1 22-1,1-23-15,-1 1 16,-22-1 0,23 23-16,-1-45 15,0 45-15,1-22 16,-23-1-16,22 1 15,1-1-15,-1 23 16,-22-22-16,0 0 16,0-1-1,-45 1 48,23 22-63,-1 0 0,1 0 15,0 0-15,-23-23 16,-23 23-16,1 0 16,22 0-16,-23 0 0,1 0 15,22 0-15,0-22 16,22-1-16,1 23 16,0 0-16,22-22 46,22 22-46,0 0 32,23 0-32,-22 0 15,22 0-15,0 0 16,0 0-16,0 22 0,22-22 16,-22 0-16,23 23 15,-23-23-15,22 0 16,-45 0-16,46 0 15,-1 0-15,-22 0 0,0 0 16,0-23-16,23 23 16,-23 0-16,-23-22 15,0 22-15,1 22 16,-23 1 0,0-1-1,-23 1 1,1-1-16,0 23 15,-1-23-15,1 1 16,-1-1-16,1 1 16,-23 44-16,22-44 15,1-1-15,-23 23 16,22-22 0,-22-1-1,45 1-15,-22-1 16,-46 23-1,23 23 17,23-46-17,0-22-15,22 45 16,-23-45-16,1 22 0,22 1 16,-23-1-16,1 1 15,-1-23 1,23 22-1,-22-22-15,22 23 16,0-1-16,-23-22 16,23-22 109,0-1-94,0 1 0,0-1 0</inkml:trace>
  <inkml:trace contextRef="#ctx0" brushRef="#br0" timeOffset="207356">2435 6654 0,'22'0'0,"1"0"31,-23 22-16,22-22-15,1 23 16,-1-1 0,1 0-16,22-22 0,-23 45 15,23-22-15,0 44 16,23-44-16,-23 22 16,22 22-16,0-44 15,1 67-15,-23-68 16,45 46-16,-45-1 0,22 0 15,-22 1-15,0-23 16,22 0-16,-22 22 16,0-22-16,0 0 15,-22-22-15,22 21 16,-45-21-16,45-1 0,-45 1 16,0-1-1,0-44 63,-23 22-62,1-23 0,-1 23-16,1-22 15</inkml:trace>
  <inkml:trace contextRef="#ctx0" brushRef="#br0" timeOffset="208997">2547 6743 0,'0'-22'15,"0"0"1,0-1 0,0 1-1,0-23 1,23 45-1,-1-23-15,-22-22 16,23 23-16,-1-23 0,1 0 16,-1 22-16,46-67 15,-46 68-15,46-1 16,-46-22-16,23 23 16,0 0-16,-23-1 15,1 23-15,22 0 0,-23 0 16,1 0-1,-1 0-15,1 0 16,-1 23 0,1-23-16,-1 22 0,23-22 15,-22 22-15,-1-22 16,46 45-16,-46-45 16,0 0-16,46 45 15,-46 0-15,1-45 16,-1 45-16,-22-22 15,0 22-15,0-23 16,0 23-16,0 0 16,0-22-1,0-1-15,-22 1 0,22 22 16,-23-45-16,23 89 31,-22-44-31,-1 90 16,1-67-1,-1-1-15,23-22 0,-22 0 16,22 0-16,0-23 16,0 23-16,-22-22 15,-1-1-15,23 1 16,0-1-16,-22-22 16,22 23-16,-23-23 46,23-23 33,0 1-64,0-1 16,23 1-31,-1-1 16,1 23 0,-1-22-16,0 22 15,1-23-15,22 1 0,0 0 16,-23 22 0,-22-23-16,45 23 15,-22 0 1,22 0-16,-23 0 15,23 0-15,0 0 16,0 23-16,0-1 0,22 0 16,-22-22-16,0 0 15,23 23-15,-46-1 16,1 1-16,22-1 16,-23-22-16,-22 23 15,0-1-15,0 1 78</inkml:trace>
  <inkml:trace contextRef="#ctx0" brushRef="#br0" timeOffset="210808">4638 7126 0,'0'-23'78,"0"1"-62,0-23 15,0 22-15,0 1-1,0-1 1,0 1-16,0-1 16,-23 1-1,23-1-15,-22 1 0,22-23 16,-23 45-1,1-23 1,-23 23 0,22 0-16,-22 0 15,23 0-15,0 0 16,-23 23-16,22-23 16,-22 45-16,23-23 15,-1 1-15,1-23 16,22 45-16,-23-23 0,1 23 15,22-22-15,0 22 16,0-23 0,0 1-16,0-1 15,0 1 1,22-1 0,1 1 15,-1-23-16,1 0 1,-1 0 0,1 0-16,-1 0 15,1 0-15,22 0 16,44 0 0,1 22-16,-45-22 15,0 22-15,23-22 0,22 0 16,-23 0-16,0 0 15,-22 0-15,23 0 16,-23 0-16,0-22 16,-23 22-16,23-22 15,-45-1-15,0 1 16,23 22 0,-23-23-16,0 1 15,0-1-15,0 1 16,0-1-16,0 1 15,0-23-15,0 22 16,0-22-16,-23 23 16,1-1-16,-1-22 15,1 23-15,-1-23 16,1-22-16,-23 44 0,22-44 16,-22-46-16,0 23 15,-22-22-15,45 44 16,-46-44-16,-22 45 15,68 22-15,-1 22 16,-22-22-16,0 45 0,23-22 16,-1 22-16,1 0 15,22 22 1,0 1 0,0-1-16,0 1 0,0-1 15,0 1 1,22-23-1,-22 22 1,23 1 0,-23-1-1,22-22-15,-22 23 0,23 22 16,-1-45 0,1 22-16,67 68 15,0-23 1,157 113 15,-157-135-31,-45-22 16,0 22-16,0 0 15,0-23-15,0 0 0,-23 1 16,23-1-16,-23-22 16,1 0-16,22 0 15,-23 0 1,23 0-16,0 0 15,-22 0 1,-1 0 0,1 0 15,-23-22-15,22 22-1,-22-23 1,23 23-1,-1-22 17</inkml:trace>
  <inkml:trace contextRef="#ctx0" brushRef="#br0" timeOffset="211947">6054 6361 0,'-23'0'16,"1"0"-1,-1 0 1,1 0-1,-1 0 1,1 0 0,22 23-16,-22-1 0,22 1 15,-23-1-15,23 1 16,-22 22-16,22-23 16,0 23-16,0-22 15,0 22-15,0-23 16,0 1-16,22-1 15,1-22 1,-1 0 0,23 0-1,0-22 1,-23 22-16,23-23 16,0 23-16,0-22 15,-22-1-15,44 23 16,-44-22-16,-1-1 15,1 1-15,-1-1 16,1 1-16,-1-1 0,-22-22 16,0 23-1,0-1 1,0 1 0,-22-1-1,-1 23 1,1 0 15,-1 0 0,23 23 47,23-1-62,-23 1 0,22-1-16,1-22 15,-1 23-15,1-23 16,-1 0-16,0 22 0,1 1 16,22-23-16,-23 22 15,1 1-15,44-23 16,-44 45-16,-1-23 15,46-22-15,-68 23 16,22-23-16,1 0 0,-1 0 31,1 0 32</inkml:trace>
  <inkml:trace contextRef="#ctx0" brushRef="#br0" timeOffset="212677">7425 5665 0,'-22'22'15,"22"0"-15,-23 23 16,1-22-16,-1 22 0,-22-23 15,23 23-15,-46 45 16,46-45-16,-23-22 16,22 22-16,-22 22 15,23-44-15,-1-1 16,1 0-16,-1 23 0,1-45 16,22 23-1,-22-23-15,22 22 16,0 1-1,-23-1 1,1 1 15,-1-1 1,23 1-17,-22-1 32,22 1-47</inkml:trace>
  <inkml:trace contextRef="#ctx0" brushRef="#br0" timeOffset="213413">6773 5979 0,'0'-22'31,"23"22"-15,-1 0-1,1 0-15,67 0 32,-23 0-17,90 67 17,-112-44-32,0-23 0,0 22 15,0 1-15,0-23 16,0 0-16,0 0 15,0 22-15,-23-22 16,23 0-16,-22 23 0,-1-1 16,1 1-16,-1-23 15,1 0 1,-1 22-16,1-22 16</inkml:trace>
  <inkml:trace contextRef="#ctx0" brushRef="#br0" timeOffset="214686">7942 5799 0,'-22'0'16,"22"-22"-16,-23 22 15,-22 0 1,23 0 0,-1 0-1,1 22-15,-1 1 16,1-1-16,-1 1 0,1 22 15,-1 0-15,23-23 16,-22 1-16,22 44 16,0-44-1,0-1-15,22 1 16,-22-1-16,23-22 16,-1 0-1,1 0 1,-1 0-16,1 0 15,-1 0 1,1-22-16,22 22 0,-23-23 16,1 23-1,-1-22 1,-22-1 0,22 23-16,-22-22 15,23-1 1,-23 1-1,0-1 1,0 1-16,0-1 16,0 1-16,0-1 15,0 1 17,-23 22-17,23-23 1,-22 23 15,44 0 78,1 23-93,-1-23 0,-22 22-16,23 1 15,-1-23-15,1 22 16,-23 1-16,45-1 16,-45 23-16,45-45 15,-23 23-15,23-1 0,-22 1 16,22-1-1,-23-22 1,1 23-16,-1-23 16,1 0 62</inkml:trace>
  <inkml:trace contextRef="#ctx0" brushRef="#br0" timeOffset="215458">8077 5350 0,'22'22'31,"-22"1"-15,45-1-16,-45 23 15,23-45-15,22 45 16,-45-22-16,45 22 0,-23-23 16,23 23-16,-22-22 15,-1-1-15,1 23 16,-1-23-16,23 1 16,-23-1-16,-22 1 0,23-23 15,-1 0 1,1 0-1,-1 0 1,1 0 31,-1 0-31,23 0-16,-45-23 15,23 1-15,-1 22 16,23-23-16,-22 1 0,-1 22 15,23-23-15,-45 1 16,23 22-16,-1-22 16,1 22-16</inkml:trace>
  <inkml:trace contextRef="#ctx0" brushRef="#br0" timeOffset="216158">8032 5597 0,'22'0'79,"23"-22"-64,-22-1-15,44 23 16,-22-22-16,-22 22 15,44-45-15,-22 22 16,23 23-16,-46-22 16,0-1-16,46 1 15,-46-1-15,1 1 16,-1 22-16,-22-23 16,23 1-1</inkml:trace>
  <inkml:trace contextRef="#ctx0" brushRef="#br0" timeOffset="216816">8931 5395 0,'23'0'16,"-1"0"-1,0 0 1,1 0 0,-1 22 62,1 1-63,-1-1-15,1 1 16,-1-23-16,23 45 16,-22-45-16,-1 22 15,1 1-15,-1-1 0,1 1 16,-1-23-16,1 0 15,-23 22-15</inkml:trace>
  <inkml:trace contextRef="#ctx0" brushRef="#br0" timeOffset="217376">8684 5192 0,'0'-22'78,"22"22"-62,1 0 31,-1 0-31,1 0-1,-1 0-15,1 0 16</inkml:trace>
  <inkml:trace contextRef="#ctx0" brushRef="#br0" timeOffset="218310">9403 5215 0,'-22'45'0,"-46"-45"15,68 45-15,-45-23 16,23 23-16,-23-45 15,45 45-15,-45-45 16,45 45-16,0-22 31,22-23-15,1 0 0,-1 0-1,1 0-15,-1 0 16,1-23-16,-1 23 15,1 0-15,-1-22 16,1 22-16,-23-23 16,22 23-16,23 0 15,0-22-15,-23 22 0,23-23 16,-22 1-16,-1 22 16,68-45 15,-90 22-31,0 1 15,23 22 17,-23-23-17,0 1 1,0-1-16,0 1 16,-23 22-1,23-22 1,-22 22-16,-1-23 15,1 1 1,-1 22-16,1 0 16,-23 0-16,22-23 15,-21 23-15,21 0 16,1 0-16,-23 0 16,0 0-1,22 23 16,23-1-31,-22 1 16,-1-23 0,23 22-1,0 0-15</inkml:trace>
  <inkml:trace contextRef="#ctx0" brushRef="#br0" timeOffset="219562">10010 4878 0,'0'22'46,"22"1"-30,-22 22 0,45-23-1,-45 1-15,0-1 16,23 1-16,-23-1 16,22-22-16,-22 23 0,0-1 31,0 1 0,0-1-31,-22-22 16,22 22-1,-23-22-15,1 0 16,-1 0 0,1 0-1,-1 0-15,1 0 16,0-22-16,-1 0 15,1-1-15,22 1 16,-23 22-16,23-45 16,0 22-16,0-44 31,0 44-15,23 1-16,-23-23 15,45 22-15,-45 1 16,67-23-16,-45 22 15,1-22-15,-1 1 0,23 21 16,-22-22-16,-1 45 16,23-22-16,-22-1 15,-1 23-15,-22-22 16,23 22-16,-1 0 16,1 0-16,-1 0 15,23 0 1,-22 22-1,-23 1 1,22-1-16,1-22 16,-23 23-1,22 22 1,0-45-16,-22 22 16,23-22-16,-23 22 15,45 1-15,-45-1 0,45 1 16,-23-23-16,1 45 15,-1-45-15,1 45 16,-23-23-16,45 1 16,-45-1-16,0 1 15,22-1-15,-22 1 16,0-1 0,0 1 15</inkml:trace>
  <inkml:trace contextRef="#ctx0" brushRef="#br0" timeOffset="223014">165 8542 0,'0'22'125,"0"1"-125,0-1 15,0 23 1,0 0-16,0-22 15,0 21-15,0 1 0,0 23 16,0-1-16,0 1 16,-23 112-1,-89 494 32,112-584-47,0 0 0,0 0 16,0 0-16,-23-23 15,23 0-15,0 1 16,0-23-16,0 22 16,0-22-16,0 0 0,0-22 15,0 22-15,23-23 16,-1 23 0,1-23-1,-23 1 1,22-1-16,1 1 31,-1-1-15,1-22-1,-1 23-15,23-23 16,0 0-16,22 22 0,23-22 16,23 0-16,-23 0 15,67 23-15,-22-23 16,-23 0-16,1 0 15,-1 0-15,0 0 16,46-23-16,-23 23 0,-23-22 16,23-1-16,-23 1 15,1 22-15,-1 0 16,-67-23-16,22 23 16,1-22-16,-46 22 0,1-23 15,22 23-15,-23-22 16,1 0-16,22 22 15,-45-23-15,22 23 16,-22-22-16,0-1 16,0 1 15,-45 22 0,23 0-15,-23 0-16,22 0 0,-44 0 15,-1 0-15,1 22 16,0-22-16,-1 23 16,-22-23-16,23 0 15,-1 0-15,23-23 16,-22 1-16,22 22 0,23-23 16,-23 1-16,45-1 31,0 1-31,0-1 15,22 1 1,46-23-16,-46 22 0,45 1 16,1-1-16,-1 23 15,1 0-15,-1 0 16,-22 0-16,45 0 16,-45 0-16,0 0 15,0 0-15,0 23 0,0-23 16,22 0-16,1 22 15,-1-22-15,1 45 16,21-45-16,-21 23 16,22-23-16,0 0 0,-23 0 15,1 22-15,-46-22 16,-22 23-16,23-23 16,-1 22-16,-22 1 15,-22-1 16,22 23-31,-23-22 16,1 22-16,-23-45 16,22 44-16,-22-44 15,0 45-15,0-22 16,23-1-16,-23 1 0,0-1 16,22-22-16,-22 23 15,23-1-15,0-22 16,-1 23-16,1-23 15,-23 22 17,45 1-32,-23-23 0,1 0 15,22 22-15,-23-22 16,1 45-16,-1-22 16,1-1-16,-23 23 15,0 0-15,22 0 0,-44 22 16,22-22-16,0 23 15,0-23-15,23 0 16,-23-23-16,22 23 16,1-45-16,22 23 15,-23-23-15,1 0 32,-1 22-1,23-44 31,0-1-30,0 1-17,0-1-15,0 1 16,0-1-16,0 1 15,0-23-15,0-23 16,0 23-16,0 0 0,0-22 16,0 22-16,0-22 15,23-1-15,-23 23 16,0 0-16,0 0 16,0 0-16,0 23 15,0-1-15,0-22 0,0 23 16,0 0-16,0-23 15,0 0-15,0 22 16,0 1-16,-23-46 31,23 46-15</inkml:trace>
  <inkml:trace contextRef="#ctx0" brushRef="#br0" timeOffset="227284">3469 9935 0,'0'-22'63,"0"-1"-48,22 23 1,1-22 0,-1 22-16,1-23 15,44 1-15,-22 22 0,-22-45 16,22 23-16,22-1 16,1-22-16,-24 23 15,1-23-15,0 22 16,23-22-16,-23 23 15,0-1-15,0-22 0,22 0 16,-44 23-16,44-23 16,-22-23-16,0 46 15,0-45-15,-23 44 16,1 1-16,-1-1 16,1 1-16,-23-1 0,0 1 15,-23 22 16,1 0-31,-1 0 16,1 0-16,-1 0 16,1 0-16,-23 0 15,0 0-15,23 22 16,-1 1-16,1-23 16,-1 45-16,-22-45 15,23 22-15,-23 1 0,45-1 16,-45 1-16,22-1 15,23 0 1,-22 1-16,-1-1 16,23 1-16,-22 44 15,-1-67-15,23 45 0,-22 0 16,22-22 0,0 22-16,-23-45 15,1 22 1,22 23-16,0-22 15,-23-1-15,23 46 0,-22 21 32,22 1-17,22 113 17,-22-158-32,0 0 0,23-23 15,-1 23-15,-22-23 16,45 1-16,-22-1 15,22-22 1,-45 23 0,22-23-16,23 0 15,-22-23 1,-1 1-16,1 22 16,22 0-16,22-23 15,-22 1-15,0-1 0,0 1 16,0 0-16,22-1 15,-44 1-15,-1-1 16,23-22-16,-22 23 16,-23-1-16,22 23 15,-22-22-15,0-1 0,23 1 16,-23-1 0,0 1-1,0-1 16,-23 23-31,1 0 79,-1 0-48,23 23-31,0-1 15,0 1-15,0-1 16,-22 1 0,22-1-16,0 1 0,0 22 31,45 179 0,-23-179-15,1 0-16,-23 0 0,22-22 15,1-1-15,-23 1 16,22-23 0,-22 22-1,0 1-15,0-46 47,0 1-16</inkml:trace>
  <inkml:trace contextRef="#ctx0" brushRef="#br0" timeOffset="231056">5402 9890 0,'-22'0'32,"-1"0"-32,1 0 0,-1 0 15,1 23-15,-1-23 16,-22 0-16,0 0 15,23 22-15,-1-22 16,1 45-16,-1-22 16,1 22-16,-1-23 0,23 23 15,0-22 1,0 22 0,0-23-1,0 23-15,23-23 31,-1-22 1,1 0-17,-1 0 1,1 0 0,22-22 15,-45 0-31,22 22 15,1-23-15,-1 23 0,-22-45 16,23 45-16,-23-22 16,22 22-16,-22-23 15,23 23-15,-23-22 16,0-1-16,0 1 16,22 22-16,-22-45 15,0 22 1,0 1-1,-22 22 1,22-45 15,22 45 32,1 22 15,-23 1-78,22-1 16,-22 23-1,22-45 1,1 23-16,-23-1 15,45 1-15,-23 22 16,1-45-16,22 45 16,-23-45-16,1 22 15,22 1-15,-23-23 16,1 22-16,22 0 16,-23-22-16,1 0 0,22 0 15,-23 0 1,1 0-16,-1 0 15,-22-22 17,0 0-32,0-1 15,0 1-15,0-1 16,0 1 0,0-1-1,0 1-15,-22-1 16,22 1-1,-23-1-15,23 1 16,-22 22-16,-1-23 16,1 23-1,-23-22 17,22 22-1,23 22 78,0 1-93,23-1-1,-1-22-15,1 45 16,-1-45-16,-22 23 16,23-23-16,-1 22 0,1-22 15,-1 0 1,-22 23-16,22-1 16,1-22-1,-1 0 1,1 0-16,-1 0 31,1 0-15,-1 0-1,-22-22 1,23 22-16,-23-23 31,0 1-31,0-1 16,0 1-1,0-23 1,0 22-16,0-22 16,0 23-1,0-1-15,0 1 16,-23-180 15,23 157-31,0 22 16,23 23 46,-1 0-30,-22 23-1,23-1-31,-1 1 15,1-1-15,-1 1 16,1 22 0,-1-45-16,1 22 15,-1 0-15,23 1 0,0-1 16,-22-22-16,-1 23 16,45-23-16,-44 0 15,-1 22-15,46-22 16,-46 0-16,23 0 15,-22 0-15,-1 0 0,23-22 16,-22 22 0,-23-23-1,0 1 1,0-1-16,22 1 16,-22 0-16,0-1 15,0 1-15,0-23 16,-22 22-1,-1-22-15,23 23 16,0-46-16,-22-22 16,-23 23-16,22-23 0,23 45 15,-45-45-15,23 45 16,-23 23-16,22-23 16,-22 45-16,23-23 15,-45 23 1,67 45-1,-23-45 1,1 23 0,22-1-16,0 1 15,0-1-15,22 1 16,1-23 0,-23 22-1,22 1-15,0-23 16,1 0-16,22 0 15,0 0-15,0 22 16,0-22-16,22 0 16,23 0-16,0 0 15,22 23-15,-22-1 16,0 0-16,-22-22 16,22 45-16,-23-45 15,-22 45-15,0-45 0,-23 23 16,1-1-16,-1 1 15,-22-1-15,0 1 16,-22-1 0,22 1-16,-23-1 15,1 1-15,-23-23 16,45 22-16,-23 1 16,1-23-16,22 22 15,-45-22-15,45 23 16,-22-23-16,22 22 15,-23-22-15,1 0 16,-1 0 15,1 0 1,22-22-17,0-1-15,0 1 16,0-1-16,0-22 15,22 0-15,-22-22 16,68-46 0,-46 24-16,23 21 0,-23 23 15,1 0-15,22-22 16,0-1-16,22 1 16,1-46-16,-23 1 0,22 22 15,1-22-15,-46 67 16,23-23-16,-23 23 15,1 0-15,-1 23 16,-22 0-16,0-1 16,-22 46 62,-1-23-78,23 22 0,-22-22 15,0 45-15,-1-45 16,1 45-16,22-23 16,-23 1-16,-22 22 15,45 0-15,-22-23 16,-1 23-16,23-22 0,-22-1 16,22 1-16,0-1 15,0 1 1,22-23-1,1 0 1,-1 0-16,1 0 16,-1 0-1,1-23-15,-1 23 16,1 0-16,21 0 16,-21 0-16,22 0 0,0 45 15,0-22-15,-23-1 16,46 1-16,-23-1 15,0 23-15,-23-23 16,46 23-16,-46 0 16,23-22-16,-45 22 15,22 45 1,-22 0 0,-44-23-1,-1-67-15,22 45 16,-22-23-16,45 1 0,-22-23 15,-1 45-15,1-45 16,22 22-16,-23-22 16,1 23-1,-1-1-15,1-22 16,-1 0 0,23 23-16,-22-23 15,-23 0 1,0 0-1,22 22-15,1 1 16,-1-23-16,1 0 0,0 22 16,-23-22-16</inkml:trace>
  <inkml:trace contextRef="#ctx0" brushRef="#br0" timeOffset="232668">3739 11284 0,'-23'0'16,"-22"45"15,45-23-31,-22 1 15,-1-1-15,-22 46 0,23-1 16,-23-44-16,0 67 16,0-45-16,0 0 15,-22 44-15,44-21 16,-44-1-16,44 23 16,-22-67-16,23-1 0,-1 46 15,1-46-15,22 1 16,0 22-16,0-23 15,0 1 1,0-1-16,45 0 16,-23 1-16,23-1 0,-22 1 15,-1-23-15,23 0 16,0 0-16,22-23 16,-22 23-16,0-45 15,0 23-15,23 22 16,-1 0-16,-44-22 0,22 22 15,0 0-15,0 0 16,22 67 0,-22 68-1,0-45 1,-45-45-16,0 22 16,0 45-16,0-67 15,-23 23-15,23-23 16,-45 0-16,23 0 15,0-23-15,-1 1 0,1 22 16,-23-23-16,0 23 16,0 0-1,22-45 1,-22 0-16,23 23 16,-1-23-16,1 0 0,-1 0 15,-22 0-15,23 0 16,-23 0-16,0 0 15,23 0-15,-23 0 16,22 0-16,1 0 16,-23 0-16</inkml:trace>
  <inkml:trace contextRef="#ctx0" brushRef="#br0" timeOffset="233820">4593 12430 0,'-23'0'16,"1"23"0,-1-23-1,46 0 32,-1 0-16,1-45-15,-1 45-16,1-45 16,-1 22-16,1-21 15,-1-1-15,1 0 16,-1 0-16,1 22 15,-23-22-15,0 23 16,0-1-16,0 1 0,0-1 16,0 1-1,-23 22 17,1 0-32,-23 0 0,0 0 15,22 45-15,-22-23 16,0 23-16,23 0 15,-23 0-15,0 0 16,23 45-16,-1-45 16,1-23-16,-1 23 0,23 0 15,0-22 1,0-1 0,0 1-16,0-1 15,0 23 1,45 68 15,-45-91-15,45 1-16,-23 21 15,1-21-15,-23-1 0,45 1 16,-23-1-16,1-22 16,-1 0-16,23 0 15,-22-22 1,-1 22-16,23-45 15,-22 45-15,-1-45 0,1 23 16,44-1-16,-67 1 16,45-23-16,22 0 15,1 0-15,22-23 16,0 23-16,22-22 16,23-1-16,-23 1 0,-22 45 15,-45-1-15,0 1 16,0 22-16,-45-23 15,0 46 32</inkml:trace>
  <inkml:trace contextRef="#ctx0" brushRef="#br0" timeOffset="234445">5492 11756 0,'22'23'63,"1"-1"-63,-1 0 15,1 1-15,-23-1 16,22 1-16,1 22 0,-1-45 16,1 45-16,-1 0 15,1-23-15,-23 1 16,22-1-16,1 1 15,-1-23 1,-22 22 0</inkml:trace>
  <inkml:trace contextRef="#ctx0" brushRef="#br0" timeOffset="235577">5222 11419 0,'0'-23'15,"-22"23"1,22-22 0,-23-1-1,1 23 1</inkml:trace>
  <inkml:trace contextRef="#ctx0" brushRef="#br0" timeOffset="236920">6414 11981 0,'-23'0'16,"1"0"-1,-1-23-15,1 23 16,-1 0-16,-22 0 16,0 0-16,0 0 15,0 0-15,0 0 0,-22 0 16,22 0-16,0 23 15,23-1-15,-23 1 16,22 44 15,23-44-31,0-1 0,0 1 16,23-23 0,-1 22-16,1-22 15,-1 0-15,0 0 16,1 0-1,22 0-15,-23 0 16,23-22-16,-22 22 16,22-45-1,-23 45-15,23 0 16,0-45-16,-22 45 0,-1-23 16,1-22-16,-1 23 15,-22-1-15,0 1 16,0-46-16,0 46 15,0-23-15,0-22 16,-22 22-16,22 0 0,-45-23 16,0 1-16,0 22 15,22 0-15,-44-23 16,22 1-16,0 22 16,22 0-16,-22 0 15,-22 0-15,22 23 0,23-1 16,-23 1-16,0-1 15,22 23-15,1 0 16,-1 0-16,1 0 16,22 23-1,0-1 1,22-22-16,-22 23 16,23-1-16,-1 1 15,23 22 1,-45-23-1,23-22-15,-1 23 0,1-1 16,-1 1 0,1-1-16,-1 23 15,90 90 1,113 67 15,-180-157-31,0 0 16,0-22-16,0 21 15,0-44-15,0 0 16,-23 23-16,23-1 16,-22-22-16,-1 0 15</inkml:trace>
  <inkml:trace contextRef="#ctx0" brushRef="#br0" timeOffset="238733">6841 11396 0,'-23'-22'16,"1"22"-1,-1 0 1,1 0-16,-1 0 16,-22 45-1,0 0 1,23 0-16,-1-23 15,23 23-15,-22 0 0,22-22 16,0-1-16,0 1 16,0-1-1,22-22 17,-22 23-32,23-23 15,-1 0-15,1 0 16,-1 0-1,1 0 1,-1 0-16,1 0 16,-1 0-16,1-23 15,-1 23 1,-22-22-16,23 22 16,-23-23-16,22 1 15,-22-1-15,23 1 0,-23-1 16,0 1-16,0-1 15,0-22-15,0 23 16,0-1 0,0 1-16,0-1 15,0 1 1,-23 22-16,23-23 16,-22 23-16,22-22 31,22 44 31,1 1-46,-1-1 0,1-22-16,21 23 0,-21-1 15,44-22-15,-22 45 16,0-45-16,0 0 15,45 23-15,-45-23 16,23 22-16,-46-22 16,45 0-16,-44 0 0,22 0 15,-23 0-15,1 0 16,-1 0-16,1 0 16,-1 0-16,1 0 15,-1-22 1,-22-1-16,0 1 15,0-1-15,0 1 16,0-23 0,0 22-1,-22 1-15,22-1 0,-23-21 16,1-24-16,-1 46 16,1-1-16,-23-22 15,0 23-15,22-23 16,-44 45-16,22-45 15,-22 22-15,22 1 0,0 22 16,-23-23-16,1 1 16,22 22-16,0 0 15,-22-23-15,22 1 16,0 22-16,0-23 16,0 1-16,45-1 0,-45 23 15,22 0 1,1 0 15,44 0 32,-22 45-48,45-22-15,-45-1 16,23-22-16,-1 45 0,23-45 15,0 45-15,-22-45 16,44 45-16,0-22 16,23-1-16,-22 1 15,-1 22-15,23-23 0,0 1 16,-23 44-16,-22-44 16,45 21-16,-45 1 15,0-22-15,0-1 16,23 1-16,-23-1 15,0 1-15,-23-23 0,23 22 16,-23 1-16,1-23 16,22 45-16,-23-23 15,1-22 1,-23 23-16,22-23 16,-22 22-1,0 1 16</inkml:trace>
  <inkml:trace contextRef="#ctx0" brushRef="#br0" timeOffset="240416">3334 14026 0,'23'0'31,"-1"0"-31,23 0 15,-23 0-15,23 0 16,0 23-16,-22-23 16,22 22-16,22 23 15,-44-22-15,44 22 16,-22 0-16,-22-23 16,-1 23-16,1 0 0,21 0 15,-21 22 1,-1-22-1,-22-22 17,-22-23-32,22 22 15,-45-22-15,23 0 32,22-22-32,-23 22 15,1-23-15,22 1 16,-23-1-16,1 1 15,-1-23-15,1 0 0,22 23 16,-23-1-16,1-44 16,22 44-16,-23-22 15,1 0-15,22-22 16,-23 44-16,23-44 0,0 22 16,0 0-16,23 0 15,-1 0-15,1 0 16,-1 23-1,1 22-15,-23-23 16,45 23-16,-23 0 0,23 0 16,-22 23-1,-1-23-15,23 45 16,0-23 0,-23 1-16,1-1 0,-1 0 15,1 23-15,-1-22 16,1-1-1,-1 1-15,-22-1 16,23-22-16,-1 23 16,1-23-1,-1 22-15,1 1 63,-23-46 31,0 1-94,0-23 15,-23 22-15,23 1 16,0-1-16,0-44 15,0 45-15,0-1 0,0 1 16,0-23-16,0 22 16,0 1-16,23-1 15,-1 23 17,23 0-17,-22 0-15,22 0 16,-23 0-1,0 0-15,23 0 16,-22 23-16,22-1 16,0 1-16,-23-23 0,1 22 15,-1-22-15,1 0 16,-1 23-16,1-1 16,-1 1-1,1-1-15,-23 0 16,22 1-16,1 22 15,-1-45-15,-22 22 16,45 23-16,-23-45 16,-22 23-1,0-1 1,23-22-16,-23 23 62</inkml:trace>
  <inkml:trace contextRef="#ctx0" brushRef="#br0" timeOffset="241647">4997 13779 0,'23'0'63,"-23"-22"-48,22-1 32,1 23-47,-23-22 16,22 22 0,1-45-1,22 0 1,22-68 15,-67 91-15,0-1-1,0 1 1,-22-1 15,-1 23-31,1 0 16,-1 0-1,-22 23 1,23-1 0,-1 1-1,-22-1-15,45 23 16,-22 0-16,-1-22 16,23 22-16,-22-23 15,-1 1-15,23-1 0,0 1 16,0-1-16,0 1 31,0-1 16,23-22-47,-23 22 31,22 1-15,1-23-1,-1 0 17,23 0-17,-22 0-15,-1 0 16,46 0-16,-23 0 0,22-23 16,1 1-16,-23 22 15,22 0-15,-22-22 16,0 22-16,0-23 15,0 1 1,0-1-16,-23 1 16,1 22-1,-23-23-15,0 1 16</inkml:trace>
  <inkml:trace contextRef="#ctx0" brushRef="#br0" timeOffset="242292">5514 12790 0,'0'22'16,"45"1"-1,-45-1-15,23 1 16,-1 22-16,1 0 16,-1-23-16,1 46 15,22-46-15,-23 23 16,23 0-16,-22 45 0,22-45 15,0 0-15,22 45 16,-22-45-16,-23 0 16,46 0-16,-46 0 15,23-23-15,-22 1 16,-1-23 0,-22 22-16,0 1 46,0-1-30</inkml:trace>
  <inkml:trace contextRef="#ctx0" brushRef="#br0" timeOffset="243552">5852 12655 0,'0'23'16,"22"-23"0,1 45-16,-1-23 15,0 1-15,1 21 0,-1 1 16,23-22-16,-22 44 16,22-44-16,-23 22 15,46 22-15,-23-22 16,0 0-16,0 0 0,0 0 15,0 0-15,-1-23 16,24 23-16,-46-22 16,23 22-16,0 0 15,-22-23-15,-1 1 16,1-23-16,-23 22 16,-23-67 93,23 23-109,-22 22 16,-1-23-16,23 1 15,-45-46 1,23-21 15,22 66-31,0 1 16,0-1-16,0 1 15,0-1 1,0 1-16,0-1 16,0 1-16,22-1 15,1 1-15,-1-1 16,1 23-1,22 0 1,0 0 0,-23 0-1,-22 23 1,45-23-16,-45 22 16,23-22-16,-1 23 0,1-1 15,-1 1 1,-22-1-1,23-22-15,-23 23 16,22-23-16,0 0 0,-22 22 16,23-22-16,-1 0 15,1 45-15,-1-45 16,1 23-16,-23-1 16,22-22-16,1 0 0,-23 22 15,22-22-15,1 23 63</inkml:trace>
  <inkml:trace contextRef="#ctx0" brushRef="#br0" timeOffset="244820">5335 13082 0,'22'0'15,"-22"-22"1,23 22-16,-1 0 15,-22-23-15,22 23 16,1 0-16,-1-22 0,1-1 16,-1 23-16,1 0 15,-23-22-15,45-1 16,-23 23 0,-22-22-16,23-1 15,-1 1-15,1 22 16,-1 0-16,-22-23 15,23 23-15,-1 0 16,-22-22 0,23 22-16,22 0 31,-45-23-15,22 23-16,1-22 15,22 0 16,-23 22-15,-22-23 0,22 23 15</inkml:trace>
  <inkml:trace contextRef="#ctx0" brushRef="#br0" timeOffset="246226">7268 12880 0,'-23'0'109,"23"22"-93,-22 1-1,22-1-15,0 1 32,0-1-1,22-22 0,1 0-15,22 0-1,-45 23 1,22-23-16,1 0 0,-1 0 16,1 0-16,-1 0 15,0 0-15,1 0 16,-1 0-16,1 0 16,44 0-16,-22 0 15,-22 0-15,22 0 0,0-23 16,-23 1-16,1 22 15,-1-23 1,-22 1-16,0-1 31,0 1-15,0-1 0,0 1-16,-22-1 15,-1 1 16,1 22-31,22-22 16,-23 22-16,1-23 16,-1 23-1,1 0-15,-1 0 16,1 0-16,-23 0 0,22 0 16,1 0-16,-1 23 15,1-23-15,-1 0 16,1 0-1,0 0-15,-1 22 16,1-22-16,-1 22 0,1-22 16,22 23-16,-23-23 15,-22 22-15,23-22 16,-1 0-16,1 0 16,-1 0-16,23 23 15,-22-23 1</inkml:trace>
  <inkml:trace contextRef="#ctx0" brushRef="#br0" timeOffset="247982">8571 12655 0,'-22'0'78,"-23"0"-62,0 0-1,23 0-15,-1 23 16,1-23-16,-46 22 16,46 1-16,-1-1 15,-22 1-15,0 44 31,23-45-31,22 1 0,-23-1 16,23 1 0,0-1-1,23-22 17,-1 0 14,1 0-30,-1 0 15,1 0-15,-1 0-16,-22-22 16,45 22-1,-45-23-15,23 23 16,-1 0-16,1 0 15,-23-22-15,22 22 16,1-23-16,-1 23 0,-22-22 16,22-1-1,1 1 1,-23-23 15,0 23-15,0-23-16,-23 22 15,23 1 1,-22-23-16,0 22 16,22-22-16,-23-22 15,1 44-15,22 1 0,-23-1 16,1 1-16,22-1 16,-23 23-16,1-22 15,-1 22 16,-22 0 1,23 0-17,-1 0 48,46 0-16,-1 0-32,1 0 1,-1 22 0,1 1-16,-1-1 15,1 1-15,-1-1 0,1 1 16,-1 22-16,1-23 15,-1 1-15,0-1 16,1 1-16,-1-1 16,23 1-16,-45-1 15,23 1-15,-23-1 16,45-22-16,-45 45 16,45-22-16,-23-1 15,23 0 1,-45 1-16,45-1 0,-22 1 15,-23 22 1,22-45-16,-22 22 31,23-22-31,-23 23 32,22-1-17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29.48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4 0 0,'0'22'31,"0"1"-16,0-1 1,0 1 0,0-1-16,0 1 15,0-1-15,0 1 16,0-1-16,0 1 16,0 44-16,0-44 15,22 44 1,1 0-16,22 46 31,-45-91-31,0 1 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30.100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23 0,'0'-23'94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28.17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0 202 0,'23'0'62,"-1"0"-46,23 0 0,0 0-1,-22 0-15,-1 0 0,23 0 16,0 0-16,-22 0 15,-1 0-15,23 0 16,0 0-16,0 0 16,-23-23-1,1 23-15,-1 0 0,1 0 16,-1 0 15,1 0-15,-1-22 46,1 22-30</inkml:trace>
  <inkml:trace contextRef="#ctx0" brushRef="#br0" timeOffset="735">248 0 0,'22'0'62,"-22"45"-46,23-45-16,-23 22 16,0 1-16,22-1 0,0 23 15,1 0 1,-1-23-16,-22 1 16,23 22-16,-1-23 15,-22 1-15,0-1 16,23 1-16,-1-1 0,-22 1 15,23-1 1,-23 1 0,0-1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31.18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315 247 0,'-23'0'0,"1"0"16,-68 45 15,68-45-31,-1 45 0,1-23 16,-23 1-16,45-1 15,-45 23-15,45-22 16,-23-1-16,23 1 15,0-1 1,23 1 0,-1-23-1,1 22-15,22 1 16,-45-1 0,45-22-16,-23 23 15,23-23-15,-23 0 16,1 0-16,22 0 15,-23 0-15,23 0 16,-45-23-16,23 23 16,-23-22-16,22-1 15,1 1 1,-1 22-16,-22-68 31,0 46 0,0-1 32,-22 23-16,22 23-47,0-1 31,0 1-15,0-1-1,0 1 1,0-1-16,45 46 16,22 89-1,68 45 16,-135-157-15,22 0-16,1-22 0,-23-1 16,22 1-16,-22-1 31,0 1-15</inkml:trace>
  <inkml:trace contextRef="#ctx0" brushRef="#br0" timeOffset="1018">787 629 0,'0'-22'15,"0"-1"1,22 23-1,1 0 17,-1 0-32,1 0 15,-1 0 1,23 0 0,0 23-16,-22-23 15,22 0-15,22 22 16,-22 1-16,-22-1 0,21 1 15,1 21-15,-22-44 16,22 23-16,-45-1 16,0 1-16,0 22 15,0-23 1,-23-22-16,1 45 16,-1-22-16,1-1 15,-1 1-15,1-1 16,22 1-16,-22-23 15,-1 22 1,46-22 62,-1-22-62,0 22-1,23 0 17,-22 0-32,-1 0 0,1 0 15,-1 22-15,23 1 16,0-1-16,-22 46 16,22-46-16,-23 23 15,1-23-15,-1 23 16,-22 0-16,23-22 0,-23-1 15,0 1 1,-23-1 0,23 1-1,-22-23-15,-1 22 16,1-22-16,22 23 0,-23-23 16,23 22-16,-22-22 15,-1 0-15,1 23 16,-1-23-1,23 22 1</inkml:trace>
  <inkml:trace contextRef="#ctx0" brushRef="#br0" timeOffset="1770">1236 0 0,'23'0'15,"22"0"1,-23 0-1,-22 22-15,45 1 16,-45-1-16,68 23 16,-46-22-16,23 44 0,45 0 15,-22 46-15,-1-46 16,0 23-16,23-22 16,-45 44-16,23-45 15,-23 23-15,-23 0 16,46 0-16,-23-22 0,-23-23 15,0 22-15,1-22 16,-1 0-16,1-23 16,-23 1-16,0-1 15,0 1-15,0-1 16,0 23 0,0-22 30</inkml:trace>
  <inkml:trace contextRef="#ctx0" brushRef="#br0" timeOffset="2384">2473 809 0,'45'0'78,"-23"0"-62,23 0-16,-22 0 15,134-68 16,-112 46-31,22-23 16,23 45-16,-22-22 16,-1-1-16,-22 1 0,0-1 15,0 23-15,0-22 16,-23 22 0,-22-23-16</inkml:trace>
  <inkml:trace contextRef="#ctx0" brushRef="#br0" timeOffset="3047">2698 1416 0,'22'-23'47,"-22"1"-32,45 22 1,0-68 0,-23 68-16,23-22 15,-22-23-15,-1 45 16,23-45-16,0 45 0,-22-22 16,44-1-16,-44 1 15,-1 22-15,23-23 16,-45 1-16,23 22 15,-1 0 1,0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36.898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0 585 0,'0'-23'16,"22"23"15,1-22 1,-1 22-17,23-23 1,-23 23-16,23 0 15,0 0-15,23 0 16,-23 0-16,0 23 0,45-23 31,22 45-15,-67 0 0,-45-23-16,45 23 0,-45-22 15,0-1-15,22 23 0,-22-23 16,0 23-1,0 0 1,-22-45-16,-1 23 16,23-1-16,-22-22 15,22 45-15,-22-45 16,-1 23-16,1-1 0,-1-22 16,1 45-16,-1-45 15,23 23 1,-22-23-1,-1 0 1,1 0 0,22-23 31,22 23-47,-22-22 15,23 22-15,-1-45 16,23 45-16,0-45 15,22 22-15,1-22 16,-23 23-16,22-1 0,-22 1 16,23-1-16,-46 1 15,1-1-15,22 1 16,-23 22-16,1 0 16,-1 0-1</inkml:trace>
  <inkml:trace contextRef="#ctx0" brushRef="#br0" timeOffset="626">1281 450 0,'-23'0'93,"1"0"-61</inkml:trace>
  <inkml:trace contextRef="#ctx0" brushRef="#br0" timeOffset="1787">1573 0 0,'0'23'47,"23"-1"-31,-23 1-1,22-1-15,-22 1 16,0-1-16,0 1 15,23-1-15,-23 45 0,22-67 16,-22 23-16,22 22 16,1 0-16,22-23 15,-23 1-15,23-1 16,23 1-16,-1-1 16,-22 1-16,23-23 0,-1 0 15,-22 0-15,-23 0 16,23 0-16,-22 0 15,-1 0-15,1-23 16,-23 1 0,0-23-1,-23 0 17,23 22-17,0 1-15,-22-1 16,-1 23 15,23 23 16,0-1-47,0 1 16,0-1-16,0 1 15,0-1-15,0 1 16,0-1-16,0 1 15,0 22-15,0 0 16,0-23-16,23 1 16,-1 22-1,-22 0 1,23 22 15,-1-45-15,-22 1 15,0-1 16</inkml:trace>
  <inkml:trace contextRef="#ctx0" brushRef="#br0" timeOffset="3047">2540 472 0,'0'-22'16,"22"22"0,1-45-1,-1 45-15,-22-23 16,23 1-16,-1 22 15,0-23-15,23 23 16,-22 0 0,22 0-1,-23 0 1,1 0-16,22 23 16,0 22-16,22 22 15,23 23 1,-90 0 15,0-45-15,0-22-1,0-1-15,-22 0 16,-1-22 0,23 23-1,-22-1 1,22-44 62,22 22-62,1 0-1,-1 0 1,46 0 15,-46 0-31,-22 22 16,22-22-1,1 23-15,-23-1 32,0 1-32,0-1 31,-23 1-16,1-23 1,0 22-16,22 1 16,-45-23-16,45 22 0,-45-22 15,22 23-15,1-1 16,-23-22-16,22 23 16,1-1-16,-46 1 15,46-23-15,-23 22 16,22 1-16,-22-23 0,0 22 15,-44 1 17,66-23-17,1 0-15,-1 0 16,1 0 0,-1 0-1,23 22 16,-22-22-31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44.39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67 0,'0'23'16,"22"-23"46,1 0-46,22 0-16,0 0 16,0 0-16,45 0 0,-23 0 15,0 0-15,1 0 16,-1-23-16,1 1 15,-23 22-15,0 0 16,22 0-16,-44-23 16,21 23-1,1-22 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45.007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0 455 0,'22'-23'15,"1"1"1,-1 22-16,1-23 0,22 1 16,0 22-16,0-45 15,22 22-15,1 1 16,-23-23-16,45 0 16,-46 0-16,69 23 15,-1-23-15,-67 45 0,23-23 16,-1 1-16,-44 22 15,44 0-15,-22-23 16,22 23-16,-22 0 16,23 0-16,-23 0 15,-23 0-15,23 0 0,0 23 16,23-23 31,-91 0 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42.827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23 45 0,'-23'-45'31,"23"68"1,0-1-17,0 0-15,23 1 0,-23-1 16,0 1-16,44-1 15,-44 1-15,45-1 0,-45 1 16,0-1-16,45 1 16,23 22-16,22-23 15,-45 1-15,0-23 16,0 0-16,-23 0 16,23 0-16,0 0 15,-45-23-15,22 23 16,-22-45-16,0 23 15,0-1 1,0 1-16,0-1 16,-44-89 31,44 134-1,0 1-30,0-1 0,0 23-16,0-22 15,0 44-15,0 1 16,22-1-16,23 1 0,0 66 16,22 1-16,1-22 15,-1-1-15,23 23 16,0-23-16,-23 23 15,1-22-15,-1-23 16,1 22-16,-46-45 0,1 46 16,22-23-16,-45-23 15,-68 225 32,46-269-47,-23-1 0,0 1 16,0-23-16,0 0 15,22-23-15,-21 1 16,-1 22-16,22 0 16,1-23-16,-23 1 15,22-23-15,23 22 0,0-22 16,0 0-16,-22-22 16,22 0-16,0-23 15,45 0-15,-45 22 16,0-67-16,22 23 0,1 0 15,-23 22-15,0 0 16,0-23-16,0 46 16,0 0-16,0 22 15,0 0-15,0 0 16,0 22-16,0-22 31,0 68 16</inkml:trace>
  <inkml:trace contextRef="#ctx0" brushRef="#br0" timeOffset="1018">1461 1371 0,'23'0'62,"-1"0"-46,1 0-1,-1 0-15,1 0 16,21 0-16,-21 0 16,22 0-16,-23 0 15,23 0-15,-22 0 16,-1 0-16,1 23 15,-23-1-15,0 23 16,-23-22-16,1 22 16,22 0-1,-45-45-15,45 44 16,-45-21-16,45-1 0,-23 1 16,23-1-16,0 1 15,0-1 1,158 68 31,-113-67-47,0-23 15,22 22-15,-22 1 16,0-1-16,0 1 16,-23-1-16,-22 1 15,23-1-15,-23 1 0,0-1 16,-23 0-1,-22 1 1,45-1-16,-22 1 16,0-23-16,-1 22 15,1-22-15,-1 23 0,1-23 16,22 22-16,-45-22 16,22 23-1,1-23-15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47.050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0 0,'23'0'32,"-1"0"-17,23 0-15,-22 0 16,44 0-16,0 0 15,23 0-15,0 0 0,-22 0 16,22 0-16,-45 0 16,-1 0-16,1 0 15,-22 0-15,-1 0 32,-22 45-32,0-22 0,-22 21 15,-23 1-15,22 0 16,-21 0-16,21 45 15,-22 0-15,0-45 16,23 23-16,-1-23 16,1-23-16,-1 23 0,23-23 15,23-22 32,22 0-31,-23 0-16,23-22 0,0-1 15,22 23-15,23 0 16,0 0-16,0 0 16,0 23-16,22-1 15,-44 1-15,-23-1 0,22 23 16,-44-22-16,-1-1 16,-22 46-16,0-23 15,0 0-15,0 0 16,-22 0-16,22 0 15,-23-1-15,-22-21 16,23-1-16,-1 1 0,-67 22 16,23 0-16,22-23 15,0 1-15,0-1 16,23 23-16,-23-45 16,-23 45-16,-22-22 31,68-46-31</inkml:trace>
  <inkml:trace contextRef="#ctx0" brushRef="#br0" timeOffset="433">1821 472 0,'-23'0'94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48.545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405 0 0,'-23'0'15,"1"0"-15,-1 0 16,1 22-16,-23-22 0,0 0 15,23 23-15,-23-23 16,0 0-16,0 22 16,22 1-1,1-23-15,-1 22 16,23 1 0,0-1-16,23-22 15,-23 23 1,22-23-16,-22 22 15,0 1-15,0-1 0,23 1 16,22 134 15,-23-134-15,-22-1-16,0 1 16,23-1-1,-1-22 16,1 0 1,-1-22-32,1-1 15,-23 1 1,45-1-16,-45 1 16,44-1-16,-21 23 15,-1-22 1,23 22-16,-22 0 0,22 0 15,0 0-15,-23 22 16,23 23-16,23 0 16,-23 0-1,0 0-15,67 45 16,-90-45 0,23 0-16,-45 0 0,0 0 15,0 0-15,0 0 16,0 22-16,-45-44 15,0-1-15,0 23 16,23-23-16,-23-22 0,23 45 16,-23-45-16,0 0 15,22 23-15,1-1 16,-1-22-16,1 0 16,-1 0-16,1 0 15,-1 0-15,23 23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18:21.080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2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23896 4610 0,'-22'0'47,"22"-22"0,0-1-31,22 23-1,1-22-15,22-1 16,-23-22-16,46 23 16,44-46-1,23 23 1,-23 23 0,-22-1-1,-45 23-15,0-22 0,-23 22 16,-22 22-1,0 1 17,0-1-32,0 23 15,-22-45-15,22 23 16,-22 22-16,-1-45 16,1 45-16,22-23 0,-45 23 15,0-22 1,45 21-16,-23-21 15,1-1-15,22 1 32,-23-23-32,46 0 78,-1-23-63,23 1-15,0 22 16,0 0-16,0-23 16,22 1-16,-22 22 15,0 0-15,0 0 0,0 0 16,-22 0-16,22 22 16,-23 1-16,1-23 15,-1 22-15,-22 1 16,23-23-16,-23 22 15,0 23 1,0-22-16,0-1 16,-23 1-1,1-23-15,-1 45 16,1-45 0,-68 67-1,45-67 1,22 23-16,1-1 15,-1-22-15,1 23 16,-1-1-16,1 1 16,-23 22-16,0-45 0,23 22 15,-23 0-15,0 1 16,22-1-16,-44 1 16,44-1-16,-22 1 15,23-23-15,-23 22 16,45 1-16,-23-23 0,1 0 15</inkml:trace>
  <inkml:trace contextRef="#ctx0" brushRef="#br0" timeOffset="-10055">20929 3351 0,'0'23'125,"0"-1"-125,0 1 0,23 22 16,-23-23-1,0 1-15,0 22 16,0-23-16,22-22 15,1 45-15,-23-23 16,22 1 0,-22-1 15,23 1-15,-23-1-1,0 1 1,0-1-1,0 1 17,0-1 30</inkml:trace>
  <inkml:trace contextRef="#ctx0" brushRef="#br0" timeOffset="-9313">21176 2947 0,'23'0'31,"-1"22"0,-22 23-31,23-22 16,-23-1-16,22 0 0,1 1 16,-1 44-1,1-44-15,22 67 16,-23 45 15,-22-113-31,0 23 16,0 0-16,0 22 15,0-44-15,0 22 16,0-23-16,0 46 16,0-46-16,-22 1 15,22-1-15,-23 1 0,23-1 16,0 1-1,-22-23 1</inkml:trace>
  <inkml:trace contextRef="#ctx0" brushRef="#br1" timeOffset="-358956">6678 452 0,'-22'0'62,"-1"0"-46,1 0 15,-1 0-31,-22 0 16,23 22-1,-23-22-15,0 23 0,22-1 16,-22 0-16,1 1 15,-1-1-15,0 46 16,0-46-16,22 1 16,1 22-16,-23-23 15,22 46-15,1-46 16,22 1 0,0-1-1,0 1 1,0-1-1,0 1 1,0-1 0,0 1-16,0-1 15,0 0 1,0 23-16,45 0 31,-23-22-15,68 22-1,-67-45 1,-1 0-16,23 22 16,-22-22-16,-1 0 0,23 0 15,-23 0-15,1 0 16,22 0-16,0 0 16,-23 0-16,1 0 15,22 0-15,-23 0 16,1 0-16,-1 0 15,1 0-15,-1 0 16,1 0-16,-1 0 16,23 0-1,-23 0-15,1 0 32,-1 0-1,1 0-16,-23-22 1</inkml:trace>
  <inkml:trace contextRef="#ctx0" brushRef="#br1" timeOffset="-357519">7105 834 0,'0'-23'16,"23"23"46,-1 0-62,1 0 32,-1 0-32,1 0 0,22 0 15,-23 0 1,23 23-1,-23-1-15,23-22 16,0 23-16,-22-1 0,-1 1 16,23-1-16,-45 1 15,23-1-15,-1 1 16,-22-1-16,0 0 16,0 1-1,0-1-15,0 1 16,0-1-1,0 1 1,-22-23 0,22 22-16,-23-22 15,23 23-15,-22-23 16,22 22-16,-23-22 16,1 23-1,-1-23-15,1 0 16,-23 0-1,22 0 1,1 0 0,0-23-1,22 1 1,0-1-16,0 1 16,-23 22-16,23-23 15,0 1-15,0-1 16,0 1-16,0-1 15,0 1-15,23 0 16,-1-23-16,0 22 16,-22-22-16,45-22 0,-22 22 15,22-23-15,0 23 16,22-45 0,-22 45-1,-22 45-15,-1 0 0,1-22 16,-1 22 15,-22-22-31,0-1 47,-22 23 0</inkml:trace>
  <inkml:trace contextRef="#ctx0" brushRef="#br1" timeOffset="-356132">8049 789 0,'-22'0'15,"-1"22"1,1-22-16,-1 23 15,1-23 1,-1 45-16,-22-45 16,45 22-16,-22-22 15,22 45-15,-22-45 0,-1 23 16,23-1 0,0 1-1,23-23 16,-23 22-15,22 0 0,23-22-1,0 23 1,-23-1-16,23-22 16,-22 0-16,22 0 0,0 0 15,0 0-15,22 0 16,-22 0-16,23 0 15,-24 0-15,69 0 16,-91-22 0,1 22-16,-1-23 15,-22 1 1,0 0 0,0-1 15,0 1-16,0-1 1,-22 1 0,-1 22-16,1-23 15,-1 23 1,1 0-16,-1-22 16,1-1-1,-1 23-15,-21 0 16,44-22-16,-23 22 15,-22-23-15,23 1 0,-1 22 16,1 0-16,-1-23 16,1 1-16,-1 22 15,23-23-15,-22 23 16,-1 0-16,1 0 0,-1 0 16,1 0-1,-1 0 1,1 0-16,-1 0 31,23 23-15,-22-23 15</inkml:trace>
  <inkml:trace contextRef="#ctx0" brushRef="#br1" timeOffset="-353485">8791 766 0,'-22'0'62,"22"23"-46,0-1 0,0 23-16,0-22 15,0-1 1,0 1-16,22-1 16,-22 1-1,45-1-15,0 1 0,22 21 16,1-44-16,-46 0 15,23 23-15,23-1 16,-23-22-16,0 0 16,22 0-16,-44 0 15,-1 0-15,0 0 0,1 0 16,-1 0-16,-22-22 16,23 22-1,-23-45 1,22 45-16,-22-22 15,0-1 1,0 1-16,0-1 16,0 1-16,0-1 15,-22 1 1,22-23-16,-23 22 16,23 1-16,-22-1 15,22-22 1,0 23-1,-23 22 1,23 22 47,0 1-48,0-1-15,0 23 31,23-22-31,22 44 16,-45-44 0,22-1-1,1-22-15,-1 23 16,1-23 0,-1 0-16,1 22 15,22-22-15,0 0 16,-23 23-16,23-23 15,23 0-15,-46 0 0,1 0 16,-1 0-16,0 0 16,1 0-1,-1 0-15,1 0 16,-1 0 0,1-23-1,-1 1 1,1-1-1,-23 1-15,0-1 16,0-22-16,0 0 16,22 0-16,-22 23 0,0-23 15,0 0-15,0 0 16,0-23-16,0 24 16,-22-1-16,-1 0 15,23-23-15,-22 23 16,-1 23-16,1-1 0,-23-44 15,22 44-15,23 1 16,-44-1-16,44-22 16,-45 23-16,45 0 15,-23-1 1,1 23 15,22 45 47,22-23-78,-22 1 16,23-1-16,22 1 16,-45 22-16,44-45 15,1 67-15,0-44 16,-22 22-16,22 22 15,0-22-15,0 0 16,0 22-16,0-22 16,-23 0-16,46 0 0,-46-22 15,23-1-15,-23 1 16,-22-1-16,45-22 16,-45 45-16,23-45 15,-1 0-15,1 0 16,-1 0-16,1 0 15,-1 0 1,1 0 0,-1 0-16,1 0 15,-23-22-15,22-1 16,1 23 0,-23-22-16,22-1 15,-22 1-15,0-1 16,0 1-16,0-1 15,0 1-15,-22-23 0,22 0 16,0 0-16,-23 23 16,23-23-16,-22-23 15,-1 23-15,23 0 16,-45 23-16,23-46 16,22 46-16,-23-1 0,23-22 15,-22 23 1,-1 0-1,23-1-15,0 46 32,23-1-17,-1 23 17,23 0-17,-22-23-15,22 23 16,22 0-16,-22-22 0,23 44 15,21-22-15,-21 0 16,-1 23-16,46-24 16,-1 1-16,-44 23 15,-1-23-15,0-23 0,1 23 16,-23-22-16,0 22 16,-23-23-16,1-22 15,-23 23-15,22-23 16,-22 22-16,0 1 15,0-1-15,-22-22 16,-1 23-16,1-23 16,22 22-16,-23-22 15,1 23-15,-1-23 16,1 22-16,-1-22 16,1 0-16,-1 0 0,1 0 15,-23 22-15,0-22 16,23 0-1,-1 0 1,1 0-16,-1 0 16,23-22-1,-22 22-15,-1-22 16,1 22 0,22-23-1,-23 23-15,23-22 16,-22 22 15</inkml:trace>
  <inkml:trace contextRef="#ctx0" brushRef="#br1" timeOffset="-352734">9735 182 0,'0'22'47,"45"-22"-16,-22 0-15,-1 0-16,1 0 15,-1 0-15,68 23 32,-45-23-32,-23 0 15,1 0-15,-1 0 32,1 0-1</inkml:trace>
  <inkml:trace contextRef="#ctx0" brushRef="#br1" timeOffset="-350604">13287 586 0,'45'0'63,"-23"0"-48,1 0-15,-1 23 16,1-23-16,21 22 16,1-22-1,-22 0-15,-1 23 16,1-23 15,-23 22 47,0-44-15,-45 22-63,45-23 15,-23 1-15,1-1 16,-1 1 0,1-23-16,0 23 0,22-1 15,0-22-15,-23 23 16,23-1-16,0-22 15,0 23 17,23-1-17,-23 1 1,22 22 0,0 0-1,1 0-15,-1 0 16,23 0-16,-22 22 15,-1-22-15,23 0 16,-22 45-16,-1-22 16,46-23-16,-68 45 15,45-45-15,-23 45 0,1-45 16,22 45-16,-23-23 16,23 23-16,0-23 15,67 68 16,-22-22-15,-45-46 0,-45 1-16,23-1 0,-1-22 15,-22 23 1,-22-23 31,22-23-47,0 1 15,-23-1 1,23 1-16,-45-1 16,45 1-16,0-1 15,-22 1-15,22-1 16,0 1-16,-23-23 16,23 0-16,-22 45 15,22-45-15,0 23 16,22 22-16,-22-23 15,23 1 17,-1-1-1,1 23-15,-1 0-1,1 0 1,-23 23-16,22-23 15,1 22 1,-1-22-16,-22 23 16,23-1-1,-23 1 1,22-23-16,1 22 0,-23 0 16,44 1-1,-44-1-15,23-22 16,-1 23-16,1-1 15,-1 1-15,1-1 16,67 46 0,0-1-1,-23-22 1,1-22-16,-68-1 0,22-22 16,1 23-16,-46-23 78,1-23-63</inkml:trace>
  <inkml:trace contextRef="#ctx0" brushRef="#br1" timeOffset="-349402">15220 834 0,'22'-23'63,"1"23"-47,-1-22-16,46-23 0,-46 45 15,23-45-15,0 22 16,-23 23-16,1-22 15,-1 22-15,1-23 16,-23 1-16,22 22 16,-22-23 15,-22 23 0,-1 0-31,1 0 16,-23 0-16,23 0 15,-23 0-15,22 0 16,-44 0-16,44 23 16,1-23-16,-23 22 15,22 23-15,1-22 0,-1-1 16,1 1-16,22-1 16,-45 1-1,45 22 1,0-23-1,0 1-15,0-1 16,0 1 31,45-23-47,-23 0 16,1 0-16,-1 0 15,1 0-15,-1 0 16,23 0-16,0-23 15,-22 23-15,22 0 16,-23 0-16,23 0 0,0-22 16,0-1-1,-23 23-15,1 0 16,-23-22-16,22 22 16,1 0-1,-1-23-15,-22 1 16,23-1-1</inkml:trace>
  <inkml:trace contextRef="#ctx0" brushRef="#br1" timeOffset="-348651">15984 429 0,'-22'0'47,"-1"0"-31,23 23 31,0-1-32,23-22-15,-23 23 0,0-1 16,0 0-16,22 1 16,-22 22-16,22-23 15,1 23-15,22 0 16,-23 23-16,23-1 16,-22-22-16,22 0 0,0 23 15,-23-24-15,23 1 16,-22-22-16,-1 22 15,1-45-15,-23 22 16,22-22-16,-22 23 16,0-1 31,0-44-32,-22 22 1,22-23-1</inkml:trace>
  <inkml:trace contextRef="#ctx0" brushRef="#br1" timeOffset="-347428">16231 407 0,'23'0'62,"-23"22"-62,0 1 16,22-1-16,-22 1 16,23-1-16,-1 0 15,-22 23-15,23-22 16,-1-1-16,1 23 16,22 23-1,-23-23-15,1 0 0,21-23 16,-21 46-16,22-23 15,-23-23-15,23 23 16,-45-23-16,45 23 16,-45-22-16,23-1 15,-23 1-15,0-46 110,0 1-95,0-23 1,0 22 0,0-21-16,0 21 15,0 1-15,0-1 16,0-22-16,0 23 15,0-1-15,0 1 0,0-1 16,22 23-16,-22-22 16,23 22-1,-23-23-15,45 23 16,-23 0 0,23 0-1,-22 0 1,22 0-1,-23 0-15,-22 23 16,22-23-16,1 22 16,-1 1-16,1-1 15,-1 1-15,1-23 16,-1 22 0,1 1 15,-23-1 16</inkml:trace>
  <inkml:trace contextRef="#ctx0" brushRef="#br1" timeOffset="-346855">15962 699 0,'67'0'47,"-22"0"-47,0 0 16,0 0-16,22-23 16,-22 23-16,0 0 0,0 0 15,0-22-15,-22-1 16,-1 23-16,23 0 15,-23 0-15,1-22 16,-1 22-16,-22-23 16</inkml:trace>
  <inkml:trace contextRef="#ctx0" brushRef="#br1" timeOffset="-345900">17512 586 0,'-22'23'15,"-45"-1"-15,44 1 0,-22-1 16,45 1-16,-45-1 16,23-22-16,22 23 15,-23-23-15,23 22 16,23-22 31,-1 0-16,1 0-31,-1 0 16,1 0-16,-1 0 0,1 0 15,-1 0-15,23-22 16,0 22-1,0-23-15,-23 23 16,1 0-16,22-22 16,-23-1-16,23 23 0,-22 0 15,-1-22 1,1 22 0,-23-23-1,0 1 1,0-1 15,-23 23-15,23-22-1,-45-1-15,23 23 16,-1 0 0,-22-22-1,23 22 1,-1 0-1</inkml:trace>
  <inkml:trace contextRef="#ctx0" brushRef="#br1" timeOffset="-344237">18614 586 0,'-23'0'0,"1"0"0,-23 0 15,0 0-15,23 0 16,-91 0-1,-22 0 1,23 23 15,89-1-31,23 1 16,-22-23 0,22 22-16,0 1 15,0-1 1,22-22-16,1 23 15,22-23 17,-23 0-32,1 0 15,-1 0-15,1 22 0,-1-22 16,23 0-16,-22 0 16,-1-22-16,23 22 15,-45-23-15,45 23 16,-22 0-1,-23-22-15,22-1 0,1 1 16,-23-1 0,0 1-1,0-1 1,0 1 0,0-1-1,0-21 1,-23 21-1,-22 1 1,23-1 0,-1 1-1,1 22-15,22-45 16,-23 45 0,23-23-16,-22 23 31,22-22 31,-23 22-62,1 0 0,-1 0 47,1 0-16,22-23-15,-23 23 15,1 0 1,44 0 30,1 23-46,-1-1-1,1-22 1,22 23-16,-23 22 16,1-45-16,22 45 15,-23-45-15,1 22 16,-1 1-16,1-1 0,-1-22 15,-22 22 1,22 1 0,-22-1 15,23-22-15,-1 23 15,1-23 16,-1 22 62</inkml:trace>
  <inkml:trace contextRef="#ctx0" brushRef="#br1" timeOffset="-342141">4992 2092 0,'23'0'47,"22"0"-32,-23 23 1,1-23-16,22 0 15,22 0-15,45 0 16,46 0-16,22 0 16,157-23-16,-45 1 15,427-68 1,315-22 0,-494 44-16,67 23 0,67 45 15,0 0-15,-224 23 16,44-23-16,136 22 0,-46 46 15,23-23-15,-22 22 16,-113-22-16,22 0 16,68-23-16,-112 23 15,-68-45-15,-23 0 16,23-22-16,-44-1 16,-69 1-16,-21-23 0,-69 23 15,1-1-15,23-22 16,-24 0-16,1 0 15,-22-22-15,-1 22 16,0-23-16,-22 46 0,-22-23 16,-46 0-16,0 23 15,-22-23-15,23 22 16,-46 23-16,23-22 16,0 22-16,0-23 15,23 1-15,-23 22 0,-23-23 16,23 1-16,22 22 15,-22 0-15,0 0 16,0-23-16,-22 23 16,22 0-16,-23 0 15,1 0 17,-46 0 93,-22 45-79</inkml:trace>
  <inkml:trace contextRef="#ctx0" brushRef="#br1" timeOffset="-334108">3666 3756 0,'23'0'78,"-1"0"-78,1 0 16,-1 0-16,45 0 15,1 0-15,-1-23 16,23 1-16,0-1 16,-22 1-16,44 22 0,-67 0 15,22-23-15,-22 23 16,0-22-16,0-1 15,0 23-15,-22 0 16,22-22-16,0 22 16,-23-22-16,1 22 0,-1 0 15,0 0 1,1 0 15,-46 0 47</inkml:trace>
  <inkml:trace contextRef="#ctx0" brushRef="#br1" timeOffset="-333430">4206 3464 0,'0'22'110,"0"1"-95,0-1-15,22 1 16,1-1-16,21 45 15,-44-44-15,68 44 16,-1 1 0,-44-23-1,-1-45-15,-22 22 16,23-22-16,-23 23 16,22-23 30,-44 0 1</inkml:trace>
  <inkml:trace contextRef="#ctx0" brushRef="#br1" timeOffset="-332057">5487 3194 0,'22'-23'0,"23"1"16,0-1-16,0 23 16,0-22-16,0-23 15,23 45-15,-1 0 16,0-22-16,23 22 0,-22 0 15,22 0-15,-23 0 16,23 0-16,-23 22 16,23 0-16,-22 23 15,-1-22-15,-44 22 16,-1-23-16,-22 1 0,0 22 16,-135 45 15,113-45-16,-23-23-15,22-22 16,-44 23-16,44-1 0,1-22 16,-23 23-16,0-23 15,45 22-15,-45-22 16,23 0-16,-1 0 16,-22 23-16,23-1 15,-23 0-15,45 1 16,-45-23-16,45 22 15,-23 1-15,23-1 47,45-22-15,0-22-32,0-1 15,0 1-15,23-1 16,44 1-16,-22 0 0,22-46 15,1 46-15,-1-23 16,-22 0-16,-23 45 16,23-23-16,-45 1 15,0 22-15,-22 0 16,22-23-16,-23 23 0,1 0 16,-1 0-16,1-22 15,-1 22-15,1 0 16,-1 0-1,0 0 1,1 0 31</inkml:trace>
  <inkml:trace contextRef="#ctx0" brushRef="#br1" timeOffset="-330557">7330 2744 0,'0'23'47,"22"22"-31,23 0-1,-22-45-15,-1 45 0,23-45 16,-22 45-16,44-23 15,-22-22-15,0 0 16,0 23-16,0-23 16,-22 0-16,22 0 0,-1 0 15,-44-23-15,23 1 16,-1 22-16,-22-23 16,23-22-16,-23 23 15,0-1-15,0 1 16,0-23-16,0 22 15,0-22 17,-23 23 15,1 22-47,-1 0 15,1 22 16,22 1-31,-22 22 0,-1 0 16,23-23-16,0 1 16,0 44-16,0-22 15,23-22-15,-23 22 16,22-1-16,23 1 16,-45-22-16,22 22 15,1-23-15,22 1 0,-45-1 16,22 23-16,1-22 15,-1 44-15,46-22 16,-68 0-16,45 45 16,0 0-16,-23-45 15,1 0-15,-1 0 0,-22 0 16,0-23 0,0 1-16,0-1 15,-22 1 1,-1-23-1,23 22 1,-22-22-16,-23 23 16,45-1-1,-23-22-15,-22 23 16,23-23-16,-1 0 16,1 0-16,-23 0 15,22 0 1,23-23-1,-22 1-15,-1-1 0,23-22 16,0 23-16,-22-1 16,22-44-16,-23 22 15,23 22-15,0-44 16,0-23 0,0 45-16,0 0 0,23 23 15,-1-46-15,1 46 16,-1-1-16,1-22 15,-1 45-15,1 0 16,-23-22 0,22 22-16,-22-23 15,23 1-15,-23-1 32,22 23-17,-22-22-15,23-1 47,-23 46 78,0-1-94,0 1 1,0-1-32</inkml:trace>
  <inkml:trace contextRef="#ctx0" brushRef="#br1" timeOffset="-328912">8701 3306 0,'23'0'63,"-1"0"-63,1 0 16,-1 0-1,46 0-15,-24-22 16,1 22-16,0 0 0,0-23 15,0 23-15,23-22 16,-23 22-16,-23-23 16,23 23-16,-45-22 15,23 22-15,-1 0 0,1-23 16,-1 23 0,0 0-1,1-22 1,-1 22-1,1-23-15,-23 1 47,22-1-15</inkml:trace>
  <inkml:trace contextRef="#ctx0" brushRef="#br1" timeOffset="-328153">8836 3014 0,'23'0'0,"-1"0"16,0 0 15,23 0-31,-45 23 16,23-23-16,-1 44 15,23-21-15,-45 22 16,45-23-16,-45 1 16,45 22-16,-45-23 15,45 23-15,-22 0 0,-23-22 16,45-1-16,-45 1 15,45 22-15,-23-23 16,1-22 0,-23 23-1,22-23-15,-22 22 32,0 1-32,0-1 46,22-22-30</inkml:trace>
  <inkml:trace contextRef="#ctx0" brushRef="#br1" timeOffset="-326652">9937 2609 0,'0'-22'0,"23"22"15,-1-22 1,23-1-16,0 1 15,0-1-15,23 23 16,-23-22-16,45-1 0,-23 1 16,23 22-16,-23 0 15,-44 0-15,22 0 16,0 22-16,-23-22 16,-22 23-1,23-23 1,-23 22-16,22 1 0,-22-1 15,23 1 1,-23-1 0,-23 0-1,-22 23 1,23-22-16,-68 44 16,45-22-16,0-22 15,0-1-15,22 1 16,1 22-16,-23-45 15,45 22-15,-22-22 0,22 23 16,22-46 47,1 23-63,-1-22 15,45-1-15,1 1 16,-1 22-16,23 0 15,23-23-15,-1 23 16,-22 0-16,0 0 0,-45 23 16,45 22-16,-45-45 15,-23 45-15,23-23 16,-22 46-16,-1-24 16,1 1-16,-23 0 15,0 0-15,-23 0 0,23 0 16,-22-22-16,-23 22 15,22-45-15,1 22 16,-23 1-16,0-23 16,22 0-16,-22 22 15,23 1-15,-23-23 16,22 0-16,-22 0 0,23 0 16,-1 0-16,-21 0 15,-1 0-15,22 0 16,-22 0-16,0 0 15,0 0-15,23 0 0,-23 0 16,22 0-16,1 0 16,-23 0-16,0 0 15,22 0-15,-22 0 16,23 0-16,-23 0 16,23 0-1</inkml:trace>
  <inkml:trace contextRef="#ctx0" brushRef="#br1" timeOffset="-325204">11623 2654 0,'23'0'78,"-1"0"-63,23 0-15,0-22 16,23-1-16,-1 1 0,23 0 16,22-23-16,23 45 15,-22-68-15,21 23 16,-21 0-16,-1 0 15,1 0-15,21 23 0,-66-1 16,22 1-16,-45-1 16,22 1-16,-22-1 15,-22 23-15,-1 0 16,-22 23 0,0-1-1,-22-22-15,22 45 16,-45-45-16,22 45 15,1-45-15,-1 23 16,1-1-16,-23 1 0,22-1 16,1 1-16,-23-1 15,0-22-15,22 45 16,-21-22-16,21 22 16,-22 0-16,0 22 15,0 45-15,0-44 0,23-1 16,-23 23-16,22-22 15,1-1-15,-1-45 16,-22 68-16,45-45 16,-45-22-16,45 22 15,-22 0-15,22-23 0,-23 1 16,23-1-16,-22 1 16,0-23 15,-1 0-16,23-23-15,0 1 16,0-1 0,-22-22-1,22 0 17,22 23-32,1-1 15,-1 1-15,0-1 16,23 1-16,23-23 15,-1 22-15,1-22 16,-1 1-16,1 44 16,-23 0-16,22 0 0,-22 0 15,0 0-15,-23 0 16,46 44-16,-46-44 16,23 45-16,0-22 15,0 22-15,0-45 0,-22 22 16,44 1-16,-44-1 15,-1-22-15,0 23 16,1-23-16,-1 0 16,1 0-1,-1 0 17,1 0-1,-23-23 31</inkml:trace>
  <inkml:trace contextRef="#ctx0" brushRef="#br1" timeOffset="-324504">14321 2947 0,'22'0'93,"1"0"-77,-1 0 0,1 0-1,-1 0-15,0 0 0,23-23 16,0 23-16,-22 0 15,22 0-15,0-22 16,0 22-16,-23 0 16,1 0-16,22 0 15,-23 0-15,-22-23 16</inkml:trace>
  <inkml:trace contextRef="#ctx0" brushRef="#br1" timeOffset="-323690">14298 3261 0,'23'0'31,"-1"0"-15,1 0-1,-1 0 1,1 0 0,-1 0-16,0 0 0,1-22 15,-1 22-15,23-45 16,0 45-16,-45-23 16,23 1-16,22-1 15,-23 1 1,1 22-16,-1 0 15,1-23 32,-1 23-31,1 0-16,-1 0 47,-22-22-16</inkml:trace>
  <inkml:trace contextRef="#ctx0" brushRef="#br1" timeOffset="-321633">15422 2609 0,'23'0'109,"-23"23"-93,0-1-16,0 1 15,22-1-15,-22 1 16,22 22-16,1-45 0,-23 45 15,22-23-15,-22 23 16,23-45-16,-1 90 16,1-45-1,-23 0 1,0-23-16,22-22 0,-22 23 16,0-1-16,23 1 15,-23-1 1,22 1-1,-22-1 17,23-22-17,-23 23 1,0-1 31</inkml:trace>
  <inkml:trace contextRef="#ctx0" brushRef="#br1" timeOffset="-320153">15849 2407 0,'-22'-22'16,"22"67"93,0-23-109,0 1 0,22 22 16,1-23-16,-23 1 15,0 21-15,22 1 16,-22 0-16,0 0 16,23-22-1,-23-1-15,22 1 16,-22-1-1,23-22-15,-1 23 16,0-1 0,23 1-16,-22-23 15,-1 0-15,23 22 16,0 1-16,0-23 16,-22 22-16,22-22 15,22 0 1,-44 0-16,22 23 15,0-46 1,-45 1 15,0-1-31,0 1 16,0-1 0,-23 1-1,23-1-15,-22 1 16,-1 22-16,1-23 15,22 1-15,-23-1 16,1 23-16,-1-22 0,1 22 63,22 22-48,0 1 1,0-1-16,0 1 15,22-1 1,-22 23 0,23-45-16,-1 45 0,-22-22 15,0-1-15,23 23 16,-1-45-16,1 45 16,-23-23-16,0 1 15,22-23-15,1 0 16,-23 22-16,0 1 0,22-23 15,-22 22-15,22 23 16,1-45 0,-23 23-1,22-1-15,-22 1 16,23-23-16,-23 22 16,22 1 30</inkml:trace>
  <inkml:trace contextRef="#ctx0" brushRef="#br1" timeOffset="-335297">1014 3531 0,'22'0'31,"1"23"-31,-1-23 16,-22 44-1,45-44-15,-22 23 16,22-1-16,0 1 16,-1 22-16,1-23 15,0 23-15,0-22 0,0 44 16,0-44-16,-22 44 15,22-22-15,-23 45 16,1-45-16,-23 45 16,22-23-16,-22-22 0,0 23 15,0-46-15,0 46 16,0-23-16,-22-45 16,-1 45-16,23-23 15,-22-22 1,-1 0-1,1 0-15,-1 0 63,23-45-47,0 23-16,0-1 15,0 1-15,0-46 16,23 23-16,-23 0 15,22-22-15,-22-1 16,45-22-16,-22-22 0,-1 22 16,1 23-16,-23-23 15,22 0-15,1 45 16,-1 0-16,-22-22 16,22 44-16,-22-22 0,23 0 15,-23 23-15,0-1 16,22 1-1,-22-1 1,0 46 31,-22-1-31,22 1-1,0-1-15,0 1 16,-23-23-16,23 22 0,0 1 15,0-1 1,0 1-16,0-1 16,0 1-1,0-1 1,23-22-16,-23 22 0,22 1 16,-22-1-16,0 1 15,23-23 1,-23 22-16,0 1 15,22-23-15,-22 22 16,45-22-16,-22 0 31,-1 0-15,1-22 15,-1 22-31,-22-23 16,23 23-1,-1-22 1,1 22 0,-1 0 46</inkml:trace>
  <inkml:trace contextRef="#ctx0" brushRef="#br1" timeOffset="-335094">2317 3756 0,'23'0'16,"-1"0"-16,23 0 15,-22 22-15,-1-22 16,-22 23-16,23-23 15</inkml:trace>
  <inkml:trace contextRef="#ctx0" brushRef="#br1" timeOffset="-136731">1666 3419 0,'0'22'47,"22"-22"-32,1 23 1,-1-1-1,0 23 1,46 22 15,-46-67-31,-22 23 0,23-23 16,-23 22 0,22 1-16,1-23 31,-1 0-31,-22 22 15,23-22 1,-1 0 0,1 0-16,-1 0 15,1 23 1,-1-23-16,23 22 0,-22 1 16,-1-23-1,1 45-15,22-45 16,-23 22-1,0-22 1,1 23 0,-1-23 15,1 0 0,-1 0-15,1 0-16,-1-23 15,1 23 1,-1 0 0,1-22-16,-1 22 15,1 0 17</inkml:trace>
  <inkml:trace contextRef="#ctx0" brushRef="#br1" timeOffset="-133694">1104 6026 0,'0'-22'0,"0"-1"16,22 23-1,-22-22 1,23-1-16,-1 23 16,1-22-16,22-1 15,-23 1-15,0 22 16,46-45-16,-46 22 16,1 23-16,22 0 15,-23 0 1,1 0-16,-23 23 15,22-1 1,1 1-16,-23-1 16,0 46-16,22-23 15,1-23-15,-23 1 0,45 44 16,-45-45-16,22 23 16,-22 0-16,0 0 15,0 0-15,0-22 16,0-1-16,-22 23 15,-1 0-15,1-22 16,-1-1 0,1 1-16,-1-1 15,1 1-15,-1-1 16,1 23 0,-1-45-16,1 45 0,-23 0 15,0 22 32,45-44-47,-23-23 16,23 22-1,23-44 110,-1-1-109,1 1-16,-1 22 16,1-23-16,-1 23 15,23-45-15,0 23 16,23 22-16,-23-23 15,0 1-15,22 22 16,-22 0-16,0-22 0,-23 22 16,1 0-16,-1 0 15,1-23-15,-1 23 16,1 0 0,-23-22-1,22 22 32</inkml:trace>
  <inkml:trace contextRef="#ctx0" brushRef="#br1" timeOffset="-132132">2160 5577 0,'23'0'47,"-1"0"-47,1 0 16,-1 0-1,0 0 1,-22 22-16,23 0 15,-1 23-15,1 0 0,-1 0 16,1 0-16,-1 23 16,23 22-1,0 0-15,45 134 32,-90-179-32,0-22 0,23 22 15,-23 0 1,0-23-1,0 1 1,-23-1-16,23 1 16,0-1-16,-22-22 15,22 23-15,-23-23 32,1 0-17,22-23 32,0 1-16,0-23-31,0 22 0,0-22 16,0 23-16,0-46 16,22 46-16,-22-46 15,0 23-15,23-22 16,-23 0-16,22-46 15,1 1-15,-1-1 16,23 1-16,0-23 0,0 68 16,-45-46-16,22 23 15,1 45-15,-1-22 16,-22 22-16,0 23 16,0-1-16,-22 23 46,22 23-30,0-1-16,-23-22 16,23 45-16,-22-22 0,22-1 15,0 23-15,0-23 16,-22 1-16,22 22 16,-23 0-1,23-23 1,0 1-16,-22-1 0,22 1 15,0-1 1,0 1-16,0-1 16,0 23-16,0-22 15,22 44-15,1 0 0,21-22 16,-21 45-16,22-45 16,0 0-16,-23 0 15,23 0-15,0-22 16,-22-1-1,-1-22-15,23 0 0,-22 0 16,-1 0 0,1 0-16,-1 0 15,1 0 1,-1-22 0,1 22-16,-1 0 109</inkml:trace>
  <inkml:trace contextRef="#ctx0" brushRef="#br1" timeOffset="-130082">4003 5779 0,'-22'0'31,"44"0"47,1 0-62,-1 0 0,1 0-16,22 0 15,0 0-15,22-23 16,-22 1-16,0 22 16,45-45-16,-23 22 0,23 1 15,-45 22-15,45-23 16,0 1-16,-23 0 15,1-1-15,-1 1 16,-22-1-16,0 1 0,0 22 16,-22 0-16,-1-23 15,1 23-15,-46 23 110,1-23-95,-1 0 1</inkml:trace>
  <inkml:trace contextRef="#ctx0" brushRef="#br1" timeOffset="-129198">4520 5352 0,'23'0'62,"-1"0"-46,1 22-16,-23 1 15,22-1-15,1 1 16,-23-1-16,22 1 16,1-1-16,-1 1 0,1 22 15,-23-23-15,45 23 16,-23 0-16,0-45 16,1 67-16,-1-44 15,1-1-15,-1 1 0,1-1 16,-1 1-1,-22-1-15,0 1 16,23-23-16,-1 22 16,-22 1-1,23-23 1,-23 22-16,0 1 0</inkml:trace>
  <inkml:trace contextRef="#ctx0" brushRef="#br1" timeOffset="-126746">6678 4543 0,'-22'0'62,"-1"0"-46,23 22-16,-45-22 16,23 23-16,-23 21 0,0-21 15,0-1-15,-23 1 16,46 22-16,-90-23 15,44 1-15,23-1 16,-22 1-16,-1-23 16,23 22-16,0-22 15,0 23-15,23-23 0,0 0 16,22 22 15,22-22-15,0 0-16,1 0 15,-1 23-15,1-23 16,-1 0-16,23 22 16,-22 1-16,-1-1 15,23 1-15,45 111 47,-67-134-47,-1 0 31,1-22-15,-23 0 0,22 22-16,-22-23 15,23 1-15,-1 22 16,1-23-16,-1 1 16,0-1-16,1 1 15,-1 22-15,23 0 0,-45-23 16,23 23-16,-1 0 15,23 23 1,-45-1-16,23-22 16,-23 45-16,22 0 15,-22-22-15,0 21 16,0 1-16,0-22 16,0-1-16,0 23 15,0-22-15,0-1 16,-22 23-16,-1-22 15,1-1 1,-1 1-16,1-23 16,22 22-1,-23-22-15,1 0 16,-1 0 0,23 23-1,-22-23 1,-1 0 15</inkml:trace>
  <inkml:trace contextRef="#ctx0" brushRef="#br1" timeOffset="-125452">6903 4767 0,'22'0'31,"-22"45"1,23-45-32,-1 23 0,1-1 15,-1 1 1,1-23-16,22 0 15,0 22-15,-23-22 16,1 0-16,-1 0 16,1-22-16,-1 22 0,1-23 15,-23-22-15,0 23 16,0-1 0,0 1-16,0-1 15,0 1-15,0-1 16,0 1-1,0-1 1,0 1 15,0 44 1,0 1-17,0 22 1,0-23-1,22 1 1,-22-1-16,45 23 0,-23 0 16,23-22-16,23 44 15,22-22-15,-23 23 16,46-1-16,-23 0 16,-1-22-16,24 23 0,-23-1 15,0-22-15,-23 45 16,1-45-16,-24 22 15,1-22-15,0 0 16,-22 0-16,-1-22 16,1 22-16,-23-23 15,0 1-15,0-1 16,0 1 0,-23-23-16,1 22 15,-1-22 1,1 0-16,-1 0 15,1 0-15,-1 23 0,-21-23 16,21 0-16,-22 0 16,23 0-16,-1-23 15,-22 1-15,-22-1 16,44 1-16,1-1 0,-1-22 16,1 23-16,22-1 15,0-22-15,0 0 16,0 23-16,0-1 15,22-21-15,1 21 16,-1 1-16,23-23 31,-45 22-31,0 1 16,0-1 15</inkml:trace>
  <inkml:trace contextRef="#ctx0" brushRef="#br1" timeOffset="-124171">9218 5082 0,'-22'0'47,"22"23"-32,22-23 17,23 0-17,-22 0 1,22-23-16,-23 1 15,45-1-15,-44 1 16,22-1-16,0 23 16,-23 0-16,23-22 0,0-1 15,-22 1-15,22 22 16,0-45-16,-23 45 16,1 0-16,22-23 15,-23 23 1,-22-22-16</inkml:trace>
  <inkml:trace contextRef="#ctx0" brushRef="#br1" timeOffset="-123606">9398 4722 0,'22'0'31,"-22"23"-31,23-23 16,-1 22-16,1 1 16,-1-1-1,1 1-15,22-1 16,-45 1-16,45-1 15,-23 23-15,1-22 16,-1 22-16,23-23 0,-45 1 16,23-23-16,-1 22 15,1-22 1,-23 23 0,0-1 15</inkml:trace>
  <inkml:trace contextRef="#ctx0" brushRef="#br1" timeOffset="-122359">11354 4318 0,'-45'22'16,"45"1"-1,-23-23-15,1 22 0,-23-22 16,22 23-16,-22-1 16,0 1-16,0-23 15,23 0-15,-23 0 16,22 0-16,1 0 15,-1 0-15,1-23 0,22-22 16,0 23 0,22-23-16,1 0 15,22-23-15,0 1 16,0 22-16,22 23 16,-22-23-16,0 22 0,90-22 31,-45 90-16,-45-22 1,-45 22-16,45-23 16,-23 0-16,23 46 0,-22-46 15,22 23-15,-23 23 16,1-46-16,-1 23 16,-22 0-16,0 0 15,0 23-15,-22-46 0,-1 23 16,1 22-16,-1 1 15,1-23-15,-1 45 16,-22 22-16,0-22 16,23-23-16,22 1 15,-45 22-15,22-68 0,1 23 16,-23 0-16,23-22 16,-1-1-1,-22 1-15,23-23 16,-1 0 15,1-23-15,22 1-16,0-1 15,0-22 1,0 0-16,0 23 16,22-46-16,23-22 0,0 1 15,23-1-15,-24 0 16,24 22-16,-1 23 15,-22 0-15,-22 45 16,22 0-16,-23 0 16,1 0-16,-1 0 15,-22 23-15,23-1 16,-1-22 0,1 0-16,-1 23 15,1-23-15,-1 0 16,90 22-1,-44 23-15</inkml:trace>
  <inkml:trace contextRef="#ctx0" brushRef="#br1" timeOffset="-121143">12140 4475 0,'23'0'31,"-1"0"-15,23 0-1,-22 0-15,-1 0 16,23 0-16,23-22 0,-46 22 16,23-45-16,0 45 15,0-23-15,22-22 16,-22 23-16,23-23 15,-23 45-15,22-68 0,-22 68 16,0-22 0,22-46-1,-89 68 32,-1 45-31,1-22-1,0-1-15,22 1 16,-23-1-16,23 1 16,-22-1-16,-1 1 0,23-1 15,-22 23-15,-1-22 16,23-1-16,-22 1 16,-1 44-16,1-22 15,-1 22-15,1 1 16,22-1-16,-23-44 0,1-1 15,-1 23-15,23-22 16,-22-1-16,22 1 16,-23-23-16,23 22 15,-22-22 1,22 23-16,-23-23 16,1 0 15,-1 0-16,1 0 17,22-23 15,0 1-16,0-1-16,22 23 1,23-45 0,-22 23-16,22 22 0,-23-23 15,68 1 1,90-46 15,-135 46-31,0 22 16,-23 0-16,23-23 0,0 23 15,-22 0-15,-1 0 16,1 0 0,-1-22-1,-22-1 17,23 23 14</inkml:trace>
  <inkml:trace contextRef="#ctx0" brushRef="#br1" timeOffset="-120111">14118 4318 0,'23'0'94,"-1"0"-79,23 0 1,-22 0-16,-1 0 16,23-23-16,0 23 0,-22-45 15,22 23-15,-1 22 16,1-23-16,-22 1 15,22 22-15,-23-23 16,1 23-16,22-22 16</inkml:trace>
  <inkml:trace contextRef="#ctx0" brushRef="#br1" timeOffset="-119539">13961 5037 0,'0'-22'16,"0"-1"-1,22 23-15,-22-22 16,23 22-16,22-68 16,112-22-1,-89 45-15,291-157 47,-336 202-31,-1-22-16,1 22 15,-1 0 32</inkml:trace>
  <inkml:trace contextRef="#ctx0" brushRef="#br1" timeOffset="-118866">15557 3958 0,'0'23'31,"0"22"0,0-23-31,0 1 16,0-1-1,0 0-15,0 1 16,0-1-16,0 1 16,22-1-16,1-22 15,-23 23-15,0-1 16,22 1-16,1-1 15,-23 1 1,22-23-16,1 22 16,-1-22-1,-22 23 1,0-1 31</inkml:trace>
  <inkml:trace contextRef="#ctx0" brushRef="#br1" timeOffset="-117472">16456 4071 0,'23'22'15,"21"0"-15,-21 1 16,-1-1-16,1 23 15,22-22-15,-23-1 0,-22 1 16,23 22-16,-23-23 16,0 1-1,0-1-15,-23-22 16,1 23-16,-1-23 16,1 22-16,-1 1 15,-22-1-15,23 1 0,0-23 16,-1 0-16,1 22 15,-23-22-15,22 23 16,23-46 0,-22 23-1,22-45-15,0 23 16,0-1-16,0 1 16,0-1-16,0-44 15,0 44-15,0 1 16,0-23-16,22-23 0,-22 46 15,0-1-15,68-66 32,-46 21-17,1-22 1,-23 45-16,0 23 0,0-46 16,0 46-16,0-23 15,0 22-15,0 1 16,0-1-16,-45 23 31,22 0-31,-22 0 16,23 23-16,-23-23 15,45 22-15,-23 1 16,-22 22-16,45-23 16,-45 1-16,45-1 15,-22 1-15,22 22 0,-23-45 16,23 22-16,-22-22 15,22 23 1,0-1 0,0 1-16,22-23 15,1 22 17,-1-22-32,1 0 15,-23 23 1,22-23-16,23 0 15,-22 0 1,-1 0-16,1 0 16,-1 0-1,-22 22 1,23-22-16,-1 23 31,1-23 0,-1 0 16</inkml:trace>
  <inkml:trace contextRef="#ctx0" brushRef="#br1" timeOffset="-114682">1643 7465 0,'23'0'0,"22"0"16,-1 0 31,-44 22-47,0 1 15,0-1 1,0 1 0,0-1-1,0 1-15,0-1 16,0 23 0,0-23-1,0 1-15,0-1 16,0 1-16,-22 22 15,22-23 1,-22-22 0,22 23-16,0-1 15,-23-22 1,1 23-16,22-1 16,-23 23-16,1-22 15,22-1-15,0 1 16,-23-1-16,23 1 15,0-1 1,23-22 31,-1-22-31,-22-1-16,45 1 15,-22-1-15,-1-22 0,45 45 16,-22-45-16,0 23 15,0 22-15,23 0 16,-46 0-16,46 0 16,-23 0-16,0 22 15,-23 1-15,45 22 0,-44-23 16,22 23-16,-45 0 16,22-22-16,-22 44 15,0-45-15,0 23 16,-45 45-1,23-45-15,-1 0 16,1-22-16,0-1 16,-23 23-16,22-22 15,1-1-15,-1 1 16,1-1-16,-1-22 16,23 23-16,-22-1 15,-1 0 1,1-22-1,-1 0 1,23-22 31,0 0-31,0-1-1</inkml:trace>
  <inkml:trace contextRef="#ctx0" brushRef="#br1" timeOffset="-113421">2497 7757 0,'23'0'31,"-1"22"-15,1-22 0,22 23-16,-23-23 15,23 0-15,23 0 0,-24 22 16,24 1-16,-23-1 16,-23 1-16,23-1 15,-22 23-15,-23-22 16,22 22-16,-22 0 15,0 0-15,0-23 0,-22 23 16,22 0-16,0-23 16,-23 23-16,1 0 15,-1-22-15,1-1 16,22 1-16,-23-1 16,23-44 30,0-1-46,0 1 16,0-1-16,0-22 16,0 0-16,0 0 15,0-22-15,0 22 16,0 0-16,0 0 16,0 0-16,0 0 15,0 23-15,0-23 0,0 22 16,23-22-16,-1 45 15,-22-45-15,0 0 16,23 23-16,-1-23 16,-22 23-1,0-1 1,0-22 0,0 68 62,0-1-63,0 1-15,0-1 16,0 23-16,0-23 16,0 1-16,0-1 15,0 1-15,0-1 16,23-22-16,-1 0 15,1 23-15,-1-23 16,23 0-16,0 0 16,0 0-16,0 22 0,22-22 15,-44 0-15,22 0 16,0 0-16,-23 0 16,23 23-1,-22-23 1,-23 22-16</inkml:trace>
  <inkml:trace contextRef="#ctx0" brushRef="#br1" timeOffset="-111192">4183 7779 0,'0'-22'16,"0"-1"0,23 23-1,-23-22-15,45-1 16,-23 23-16,0-22 16,23 0-16,23 22 15,-46 0-15,23 0 0,0 0 16,0-23-16,0 23 15,0 0-15,-22 0 16,-1 0-16,46-22 16,-46 22-16,0 0 0,23-23 15,-22-22-15,-1 45 16,1 0 0,-1 0-1</inkml:trace>
  <inkml:trace contextRef="#ctx0" brushRef="#br1" timeOffset="-110547">4453 7397 0,'22'23'31,"1"-1"-31,-23 1 16,22-1-1,-22 1-15,23-1 16,-1 1-16,-22-1 0,23 1 16,-23-1-16,45-22 15,-23 45-15,1-23 16,-1 23-16,-22-22 16,23-1-16,-1 23 15,1-45-15,-1 23 0,-22-1 16,0 1-1,22-23 1,-22 22 15,23-22-15</inkml:trace>
  <inkml:trace contextRef="#ctx0" brushRef="#br1" timeOffset="-109267">5757 7083 0,'0'22'32,"-23"1"-32,1 21 15,-1-44-15,1 23 16,-23 44-16,22-67 15,-22 45-15,0-45 16,23 23-16,-1-1 0,-44 1 16,44-23-16,1 0 15,-1 0-15,1 0 16,0-23-16,-1-22 16,23 23-16,0-23 0,0 0 15,23 0-15,-1 23 16,0-23-16,1 45 15,22-45-15,0 22 16,-23 1-16,46-1 16,-23 23-16,-23 0 15,1 0-15,22 0 0,-23 0 16,1 23 0,-1-1-16,1 1 15,-23-1-15,22 23 16,1-22-16,21 21 0,-21 1 15,22 23-15,-45-23 16,45 0-16,-23 22 16,-22-22-16,0 23 15,0-1-15,0-22 16,0 0-16,0 0 0,0 22 16,0-22-16,-22-22 15,-1-1-15,1-22 16,22 45-16,-23-22 15,1-23-15,22 45 16,-45-45-16,45 22 0,-22-22 16,22 23-16,-23-23 15,1 0 1,-1-23 31,23 1-47,0-46 15,0 46-15,23-1 16,-23-22-16,22 0 16,1 0-16,-1-22 15,0 22-15,1 0 0,-1 0 16,1 23-16,-1-23 16,-22 22-16,45 1 15,-22-1 1,-1 23-16,1 0 15,-1 0 1,1 0-16,-1 0 16,1 0-16,-1 23 15,1-23-15,44 0 16,-22 22-16,0-22 0,-23 0 16,23 0-16,0 0 15,23 0 16,-68 23-31</inkml:trace>
  <inkml:trace contextRef="#ctx0" brushRef="#br1" timeOffset="-108149">6161 6970 0,'0'23'46,"23"-1"-30,-1 1 0,1-23-16,-1 22 15,1-22-15,22 23 16,-45-1-16,22-22 16,23 0-16,-23 0 15,1 0-15,-1 0 0,1 0 16,-1 0-16,1 0 15,-1-22-15,1-1 16,-1-22-16,-22 0 16,0 23-1,0-23 1,-22 45 0,22-23-16,-23 23 15,23-22 1,-22 22-1,22 22 48,0 1-47,0-1-16,0 1 0,0 22 15,67 0 1,-44-23-16,22 46 15,45-24-15,-23 1 16,23 23-16,112 67 16,180 134 15,-314-201-31,-1-1 16,-44-22-16,22 0 15,-45-22-15,22-1 0,-22 46 16,0-46-16,0 23 15,-45-45 1,45 23-16,-22-23 16,-1 22-16,1-22 15,-1 22-15,1-22 0,-1 0 16,1 0-16,-1 0 16,1 0-1,-23 0-15,45-22 16,-23 22-16,1-22 0,-1 22 15,23-45-15,-44 45 16,44-45-16,-23 22 16,1 1-16,22-23 15,-23 0-15,1 22 16,-1-22-16,23 0 16,-45 0-16,45 23 0,-22-23 15,22 23-15,0-1 16,-23-22-16,23 23 15,0-1-15</inkml:trace>
  <inkml:trace contextRef="#ctx0" brushRef="#br1" timeOffset="-107355">7510 7015 0,'22'0'110,"23"0"-95,-22 0 1,22 0-16,-23-22 0,23 22 16,-22-23-16,44 1 15,-44-1-15,21 1 16,24-1-16,-23-22 0,-23 45 15,23-45-15,0 45 16,-22-22-16,-1 22 16,1-23-16,-1 23 15,-44 0 63,-1 0-46</inkml:trace>
  <inkml:trace contextRef="#ctx0" brushRef="#br1" timeOffset="-106322">7712 6655 0,'23'-22'31,"-1"22"1,1 0-17,-23 22-15,22 1 16,1-23-16,21 45 16,-21-45-16,-1 45 15,1-23-15,22 1 16,-23 22-16,1-45 31,-23 22-31,22-22 31,1 23-15,-23-1 31,0 1-32,-23-23 17,23 22-1,0 1-15,0-1 15,0 1-16,0-1 17,23-22 15,-1 0-32,-22 23 16,23-23-15,-1 0 47</inkml:trace>
  <inkml:trace contextRef="#ctx0" brushRef="#br1" timeOffset="-104900">9263 6183 0,'0'-22'15,"-22"22"32,-1 0-47,1 0 16,-1 22-16,1 23 16,-23-22-16,0 22 15,0 0-15,0 0 16,-23 0-16,24-23 0,-1 1 15,0 22 1,-23-45-16,46 22 0,-1 1 16,1-23-16,-1 0 15,23 22 1,23-22 15,-1-22-15,1 22-1,-1 0 1,23 0 0,-22 0-1,-1 22-15,1-22 16,22 45-16,-23-45 16,0 22-16,23 1 15,-22-23-15,-1 0 0,1 0 16,22 0 31,-45-23-16,22 1-15,-22 0-1,0-23-15,90-23 31,-90 46-31,23 22 0,22-23 16,-23 1-16,1 22 16,-1 0-1,1 0 1,-1 45 0,-22-23-1,22-22-15,-22 23 16,0-1-1,0 1 1,0-1 0,0 23-16,-22-23 15,0 23-15,-1 0 16,23-22-16,-45 22 16,45 0-16,-45-23 15,45 1-15,-45 22 16,23 0-16,-1-45 15,1 45-15,-1-45 16,1 22-16,-23-22 31,45 23-31,-23-23 16,1 0 0,-1 0 15,1 0-16</inkml:trace>
  <inkml:trace contextRef="#ctx0" brushRef="#br1" timeOffset="-103212">9870 6296 0,'0'-23'63,"22"23"-47,1 0-16,22 0 15,-23 0-15,23-22 16,0-1-16,23 23 15,-1-45-15,-22 23 0,0 22 16,0-23-16,0-21 16,-23 44-16,1-23 15,-1 23-15,1 0 16,-1 0 0,-22-22-16,23 22 46,-23 22 1,0 1-31,-45 21 0,45-21-1,-23 22-15,-22 0 16,23-23-16,-23 46 0,23 22 15,-46 0-15,23 0 16,23 22-16,-1 0 16,-22-44-16,0 44 15,23-67-15,22 23 0,-23-24 16,1-21-16,22 22 16,-23-23-16,23 1 31,0-1 0,0-44 0,0-1-15,0 1 0,23 22-16,-23-23 0,0 1 15,22-1 1,1 1-16,-1 0 15,23-1-15,-22 1 16,22-1-16,0 1 16,-23-1-16,23 1 0,23-1 15,-24 1-15,1 22 16,0-23-16,0 1 16,-22 22-16,-1-23 15,1 23-15,-23-22 16,22 22-16,1 0 15,-23-23 32,22 23-47,1 0 16,-1 0 0,1 0-1,-1-22-15,23 22 16,-22 0-1,-1 0 1</inkml:trace>
  <inkml:trace contextRef="#ctx0" brushRef="#br1" timeOffset="-100679">12095 6318 0,'23'0'94,"-1"0"-79,1 0-15,-1 0 16,1 0-16,-1-22 15,46-1-15,-23 1 16,0-1-16,-1-22 16,24 23-16,-23-23 0,22 23 15,1-23-15,-1 22 16,1 1-16,-23 22 16,0-23-16,-23 23 15,0 0-15,-22 23 31,-22-23 1,22 22-17,-22-22-15,-1 0 16,1 23 0,22-1-1</inkml:trace>
  <inkml:trace contextRef="#ctx0" brushRef="#br1" timeOffset="-98631">12253 6678 0,'22'0'125,"1"0"-110,-1 0-15,23 0 16,-22-45-16,-1 45 16,23 0-16,-23-22 15,1-1-15,22 23 16,-23-22 0,1 22-16,-1 0 15,-22-23-15,23 23 16,-23-22-1,22 22 1,23-23 0,-22 23-1,-1 0 1,1-22 0,-1 22-16,1-23 62,-1 23-31,-22-22 16,45 22-16,-22-23-15,-1 23-16,0 0 16,1 0-1,-1-22 1,1 22 31,-1-23-16,1 23 16,-1-22 0,-22 44 140,23-22-109,-1 0-62,1 0 0,-1 23 15,1-23 0,-1 0-15,-22 22 15</inkml:trace>
  <inkml:trace contextRef="#ctx0" brushRef="#br1" timeOffset="-93986">14815 5599 0,'0'-22'109,"23"-23"-93,-1 45-16,1-23 16,-1 1-16,23-23 15,0 22-15,0 1 16,0-1-16,0 1 0,-23 22 15,1 0-15,-1 0 16,1 0 0,-23 22-1,0 1 1,0 22 0,0 0-1,0 0-15,0-23 16,0 23-16,0 0 15,-23 22-15,23-22 16,-22 0-16,-1 23 0,23-23 16,-22 0-16,-1-23 15,1 23-15,22 0 16,-45-22-16,45-1 16,-23 0-16,1 1 15,22-1-15,-23-22 0,23 23 16,-22-23-1,22 22 1,0-44 93,22 22-93,1 0 0,-23-23-16,22 23 15,1 0-15,-1-45 16,1 45-16,-1-22 0,1 0 16,-1 22-16,23-23 15,-22 1-15,22 22 16,-23-23-1,1 23-15,-1 0 16,-22-22-16,23-1 47,-23 1 15,22 22-46</inkml:trace>
  <inkml:trace contextRef="#ctx0" brushRef="#br1" timeOffset="-92542">15804 5149 0,'0'-22'16,"45"-23"-16,-22 0 16,-1 45-16,-22-22 15,23 22-15,-1-23 16,1 23 0,-23-22-16,22 22 0,0 0 15,1 0 1,-1 0-16,1 0 15,-1 0-15,1 22 16,-1-22-16,1 0 16,22 23-16,-23-1 15,1 1-15,-23-1 0,22-22 16,-22 23-16,0-1 16,0 0 15,0 1-31,-22-23 0,22 22 15,-23 1-15,1-1 16,-23 23-16,22 0 16,23-22-16,-45 44 15,23-22-15,-1-22 16,1 22-16,-1 0 16,1-1-16,0-21 0,22 44 15,-23-44-15,1-1 16,22 1-16,-23-1 15,23 1-15,-22-1 16,-1-22 0,46 0 77,-1 0-77,-22-22 0,23 22-16,-1-23 15,1-22-15,21 45 0,-44-22 16,23 22-16,-1-45 16,1 45-16,-1-23 15,1 1-15,-1-1 16,1 23-16,-1-22 15,-22 0-15,23 22 16,-1-23 31,1 23-16,-1 0-15,1 0 15,-1 0-15,1 0-16,-23-22 15,22 22 1,1-23 0,-23 1-1,22 22 1</inkml:trace>
  <inkml:trace contextRef="#ctx0" brushRef="#br1" timeOffset="-88686">294 10612 0,'-22'0'32,"22"-23"46,0-44-63,0 44 1,0-22-16,0 23 16,0-23-16,0 0 15,0-23-15,0 1 0,0 22 16,0 0-16,-45 23 15,23-1-15,22 1 16,-45 22-16,22 0 16,1 22-16,-23 1 15,22 22-15,1 0 0,-1-23 16,23 23-16,0 0 16,0-23-16,0 1 15,0 22-15,0-23 16,23 1-1,-1-23-15,1 22 16,-1-22 0,1 0-16,-1 0 15,1 0-15,-1 0 16,45 0-16,-44-22 0,44 22 16,1-23-16,-1 23 15,-22 0-15,23 0 16,-23 0-16,0 23 15,0-1-15,-23-22 16,0 68-16,1-23 0,-1-23 16,1 23-16,-23 22 15,0 1-15,0-23 16,0 22-16,0-22 16,-23 0-16,23-22 15,-22 22-15,-1-23 0,23 1 16,-44-23-16,44 22 15,-23 1-15,1-1 16,-1-22-16,1 0 16,-1 23-1,-22-23 17</inkml:trace>
  <inkml:trace contextRef="#ctx0" brushRef="#br1" timeOffset="-87321">1104 10274 0,'0'23'0,"-23"-1"16,23 1-16,-22-1 16,-1 23-16,1-22 15,22-1-15,0 23 0,-23 0 16,1 0-16,22-22 16,0 22-16,0-1 15,0-21-15,0-1 16,0 1-16,22-23 31,1 0-31,-1 0 16,1-23-16,-1 1 15,1-1 1,-1 1-16,46-45 16,-46 22-16,23-23 0,45-44 31,-68 44-16,-22 23 1,-22 45 0,-23 0-16,0 0 0,0 23 15,0 22-15,0 0 16,23-23-16,-23 23 16,0-22-16,45 22 15,-45-23-15,22 1 0,1-1 16,-1 1-16,1-23 15,-1 0 17,23-23-32,0 1 15,0-1-15,23-44 16,-1 22-16,23 0 16,-22-23-16,44-22 15,-22-44-15,0 44 16,23-23-16,-23 1 0,-1 0 15,-21-1-15,-1 46 16,23-1-16,-45 23 16,0 0-16,0 0 15,-22 23-15,-1 22 16,1 0-16,-1 0 16,1 0-1,0 0-15,-1 0 16,1 22-1,-23 1-15,22-23 16,1 0-16,-1 22 16,23 1 15,0-1-31,0 1 31,23-23-31,-23 22 16,22-22-16,46 90 31,44 23 0,-67-91-31,0 45 0,45-22 0,-68 0 16,46 23-16,-1-23 16,-22 0-16,0 0 15,22 0-15,-22-23 16,-22 1-16,-1 44 0,1-44 15,-1-1-15,1 0 16,-1 1-16,1-1 16,-1-22-1,-22 23 1,0-1-16,23-22 16,-23 23-16,22-23 0,1 22 15,-1 1 1,-22-1-16,23-22 15,-23 23-15,0-1 16,0 1 47</inkml:trace>
  <inkml:trace contextRef="#ctx0" brushRef="#br1" timeOffset="-86620">969 11511 0,'22'0'94,"-22"-23"-94,45 1 15,-22-1-15,22-22 0,22 0 16,-22 0-16,0 0 16,22 0-16,1-22 15,22 0-15,-23 22 16,46-23-16,-24 1 15,46-1-15,-22 23 0,-1-22 16,-22 0-16,0 22 16,-45 0-16,0 22 15,-23 23-15,1 0 16,-1 0-16,-44 0 47,-1 23-32,1-1 1,-1 1-16</inkml:trace>
  <inkml:trace contextRef="#ctx0" brushRef="#br1" timeOffset="-85948">1441 11578 0,'22'-45'78,"1"23"-78,22-23 16,-23 45-16,1-68 16,44 23-16,-44 23 15,44-46-15,-22 23 0,0 1 16,22-24-16,1 23 15,-23 0-15,22 0 16,-22 0-16,0 23 16,-22-1-16,-1 1 15,1-1-15,-1 23 16,-22-22-16,0 44 125</inkml:trace>
  <inkml:trace contextRef="#ctx0" brushRef="#br0" timeOffset="-76077">4340 10387 0,'-22'0'125,"22"22"-94,0 1 16,0-1-32,0 1 1,0-1 15,22 1-31,1-1 16,-23 23 0,22-45-16,-22 23 15,23-1-15,-1 1 16,-22-1-16,0 0 15,23-22 1,-23 23 0,0-1-16,0 1 31,0-1 47,0 1-62,0-1-1,0 1 17,0-1-32,0 23 15,0-22 1,0-1-1,0 1-15,0 22 0,0-23 16,0 1 0,0-1-1,22-22 63,-22-22-15</inkml:trace>
  <inkml:trace contextRef="#ctx0" brushRef="#br0" timeOffset="-75369">4588 10185 0,'0'22'31,"22"0"-15,-22 1-1,23-23-15,-1 45 16,23-23 0,-22 1-16,-1-1 15,1 1-15,-1-1 16,23 1-16,-23-1 0,1 1 16,-23 22-16,45-23 15,-23 1-15,-22 22 16,0-23-16,0 23 15,23 0-15,-23-23 16,0 1-16,0-1 16,0 1-16,0-1 15,-23-22 17,23 23-32,0-1 0,-22-22 15,22 23 16,-23-23-31,23 22 16,-22 1 0</inkml:trace>
  <inkml:trace contextRef="#ctx0" brushRef="#br0" timeOffset="-74436">3711 10477 0,'0'22'0,"0"1"15,0-1-15,0 23 16,0-22 0,0 22-1,0-1-15,0 1 16,0-22-16,0 22 16,0 0-16,0-23 0,0 23 15,0-22-15,0-1 16,0 23-16,0-22 15,0-1-15,0 1 16,0-1 0,0 1-16,0-1 15,23 1 1,-1-1 0,-22 0-1,23 1 1,-23-1-1,0 1 1,22-23 0,-22 22 15</inkml:trace>
  <inkml:trace contextRef="#ctx0" brushRef="#br0" timeOffset="-68986">9286 9443 0,'45'0'63,"-23"0"-48,0 0-15,46 0 16,44-45-16,-22 0 15,68 0-15,-24 0 16,24 0-16,-1 0 0,-22 0 16,-23 0-16,-22 0 15,-45 45-15,0-22 16,0 22-16,-22-23 16,-1 23-16,-22 23 78,-22-23-78,22 22 15</inkml:trace>
  <inkml:trace contextRef="#ctx0" brushRef="#br0" timeOffset="-73260">6543 9668 0,'23'-23'31,"-1"23"0,-22 23 16,0-1-47,0 0 16,0 1-1,0-1-15,0 1 16,-22 67-16,22-68 16,-23 23-16,23 0 15,-22 23-15,-1-23 0,1 45 16,-1-23-16,23 0 15,-22 1-15,-1-1 16,1 23-16,22-45 16,-23 67-16,1-67 0,0 0 15,22 23-15,-23-23 16,1 0-16,-1 0 16,23-23-1,0 1 1,0-46 31,0 1-16,0-1-31,0 1 0,23 22 16,-23-23-16,0 1 15,0-1-15,22-22 16,1 0-16,-23 0 15,22 0-15,-22 1 0,22-1 16</inkml:trace>
  <inkml:trace contextRef="#ctx0" brushRef="#br0" timeOffset="-72247">6408 10387 0,'0'-23'16,"45"-112"-1,-45 113-15,23-23 16,-23 23-16,22-23 15,-22 22-15,23 23 16,-23-45-16,0 23 16,0-1-1,0 1-15,0-1 16,0 1 15,22-1 16,-22 1 0,0-1-47,0 1 78,23 22-62,-23-23-1,22 23-15,1 0 16,-1 0 0,1 0-1,-1 0-15,1 0 16,-23 23-16,22-23 15,-22 22-15,23 1 16,-1-1 0,1-22-16,-23 23 0,22-1 15,0-22-15,1 23 16,-1-1-16,23 1 16,-22 22-16,-1-23 15,46 23-15,-23-22 16,90 89-1,-90-90 1,-23 1-16,23-23 16,-23 22-1,23 1-15,-22-1 16,-1-22-16,1 0 16,-1 0-1,-44 0 235,-1 23-234,1-23-1,-1 0-15,1 22 16,-1-22-16,-21 0 16</inkml:trace>
  <inkml:trace contextRef="#ctx0" brushRef="#br0" timeOffset="-71151">6206 10409 0,'45'0'16,"-45"-22"-1,23 22 1,-1 0 0,1-23-1,-1 23-15,0-22 0,23 22 16,0-23-1,-22 23-15,-1 0 16,23 0-16,-22 0 16,-1 0-16,23-45 31,-22 45-15,-1 0-1,1 0 1,-23-22-1,22 22 1,1 0 15,-23-23-15,22 23 0,1 0 15,-1-22-31,0 0 31,1 22-15,-1-23-16,1 23 15,-23-22-15,45 22 16,-23-23-16,1 1 16,22 22-16,-23 0 15,1 0-15,-1 0 31,-44 22 94</inkml:trace>
  <inkml:trace contextRef="#ctx0" brushRef="#br0" timeOffset="-70436">8252 9263 0,'0'22'47,"-23"1"-31,1-1-16,-1 23 0,-22-22 16,45 44-16,-45-22 15,0 45-15,0-45 16,23 22-16,-23-22 15,22 45-15,-22-22 16,23-46-16,0 46 0,-1-23 16,1-23-16,-1 23 15,1-22-15,-1-1 16,23 1-16,0-1 16,0 0-16,-22-22 0,-1 0 78,23-22-47,0 0-15</inkml:trace>
  <inkml:trace contextRef="#ctx0" brushRef="#br0" timeOffset="-69652">7555 9443 0,'45'22'78,"-23"-22"-78,1 23 0,-23-1 16,22 1-16,1-1 15,-1-22-15,23 23 16,-22 22-16,44-23 15,-22 1-15,0-1 16,22 0-16,-22 1 0,23-1 16,-23-22-16,45 23 15,-23-1-15,-22 1 16,0 22-16,22-23 16,-22-22-16,23 23 0,-23-1 15,-23-22-15,23 23 16,-22 22-16,-1-45 15,1 22-15</inkml:trace>
  <inkml:trace contextRef="#ctx0" brushRef="#br0" timeOffset="-68130">9600 9825 0,'23'-23'78,"22"23"-63,-23-22 1,248-90 15,-203 67-31,1 22 16,22 1-16,-23-1 16,68-22-16,-68 0 15,46 23-15,-46 22 0,-22 0 16,23-23-16,-46 1 15,46-1-15,-23 23 16,-23 0-16,23-45 16,-23 45-1,-22-22-15,23 22 16,-1 0 15</inkml:trace>
  <inkml:trace contextRef="#ctx0" brushRef="#br0" timeOffset="-66092">11174 8161 0,'22'0'47,"-22"23"-47,23-1 16,-23 1-16,45-1 16,-45 23-16,22-22 15,23 22-15,0 0 16,-22-23-16,44 46 15,-22-46-15,22 68 16,23-45-16,-22 0 0,-1 22 16,-22-22-16,22 23 15,-22-23-15,23 22 16,-23 1-16,22-23 16,-22-23-16,-45 1 15,23-23-15,-1 22 0,-22 0 31,-22-22 1,-1 0-17,1 0-15,-1-22 0,-22 22 16,23-22-16,-1-1 16,-44 1-16,-1 22 15,1-45-15,22 0 16,0 45-16,-22-45 15,-1 22-15,23-44 0,0 22 16,-22 22-16,-113-201 31,158 134-31,-23 45 16,22 0-16,-44-68 16,-23-89 15,67 180-31,23-1 15,0-22-15,-22 23 16,22-1-16,0 1 0,0-1 16,22 23-16,1 0 15,-1-22 1,1 22-16,-1 0 16,1 0-1,-1 0-15,23 22 0,-22-22 16,-1 0-16,23 0 15,-22 23-15,-1-23 16,23 0-16,-22 0 16,-1 22-16,0-22 0,1 23 15,-23-1-15,22-22 16,-22 23-16,23-23 16,-23 22-16,22 1 15,1-1 1,-23 23-1,22-45-15,-22 45 0,23-23 16,-23 46-16,0-23 16,0-23-16,0 23 15,0 0-15,-23 0 16,23 0-16,-22 0 16,-1-22-16,1-1 0,22 1 15,-45-1-15,45 0 16,-23-22-1,1 0 1,67-44 109,-23 21-125,23 1 16,-22 22-16,22-45 15,67 0-15,-44 45 0,22-45 16,44 0-16,24 22 16,-46 1-16,45-1 15,1 1-15,-68 22 16,67 0-16,-45 22 15,-22 1-15,-45-23 0,0 22 16,23 1-16,-46-1 16,1 23-16,-1-22 15,1-1-15,-23 23 16,0 0-16,0-22 0,0-1 16,0 0-16,0 1 15,0-1-15,-23-22 16,1 45-16,-1-45 15,1 23-15,-1-1 16,1 23-16,-23-45 0,22 23 16,-22-1-16,0-22 15,23 23-15,-1-23 16,-21 22-16,21-22 16,1 0-16,-23 23 15,0-23-15,22 22 0,-22 1 16,0-23-16,0 22 15,0 1-15,-22-23 16,-1 22-16,24 1 16,-24-23-16,1 0 15,-1 0-15,1 22 0,-1-22 16,23 0-16,-22 0 16,44 0-16,1 0 15,-23 0-15,23 0 16,-1 0-16,1 0 15,-1 23-15,1-1 16,-68 23 0,45-45-1,22 0 17,23-23-17,0 1-15,0 0 16,0-1 15,23 23 0</inkml:trace>
  <inkml:trace contextRef="#ctx0" brushRef="#br0" timeOffset="-64388">4003 12725 0,'0'-23'0,"0"1"15,0-1-15,23-22 0,-1 0 16,-22 23-16,45-23 16,-22 22-16,-1 1 15,1-1-15,-1 23 16,1-22-16,22 22 15,-45-23-15,44 23 16,-21-22-16,44 22 0,-22 0 16,-22 0-16,-1 0 15,23 0-15,-22 22 16,-23 1 0,0-1-16,0 1 15,0-1-15,0 1 16,-23-1-16,23 23 15,0 23-15,-45-23 16,45 0-16,-22 22 16,22 0-16,-23 23 0,1-22 15,-1-1-15,23 1 16,-22 21-16,-1-44 16,1 23-16,22-23 15,-23-23-15,-21 23 16,44-22-16,-23-1 0,1 1 15,-1-23 1,46-45 78,-1 22-79,113-134 17,-113 134-32,23-44 15,-22 67-15,-1-45 16,1 45-16,-1-22 16,1 22-16,-1 0 15,1 0 1,-1 0-1,-22-23-15,23 1 16,-1 22 0,-22-23-16,23 23 15,-23-22 1,22 22 15,1 0 16</inkml:trace>
  <inkml:trace contextRef="#ctx0" brushRef="#br0" timeOffset="-63764">4835 12005 0,'22'0'0,"1"0"16,22 0-16,-23 0 16,23 0-16,0 23 15,0-1-15,0 1 16,-22-1-16,67 23 0,-68-22 16,23 22-16,0-1 15,-23 1-15,23 0 16,-22 23-16,22 22 15,0-23-15,-45 1 16,22-1-16,23-22 0,-45 22 16,0 1-16,0-46 15,0 1-15,0 22 16,-22-23-16,22 1 16,-23-1-16,1-22 15,-1 0 1</inkml:trace>
  <inkml:trace contextRef="#ctx0" brushRef="#br0" timeOffset="-62873">2879 12747 0,'23'0'31,"-23"22"0,22 1-31,1-1 16,-1 1-16,-22 22 16,23-23-16,-1 1 15,1 22-15,-1 0 16,1 0-16,-1 22 15,23 1-15,-45-24 16,45 1-16,-22 0 0,-1 0 16,1 0-16,21-22 15,-21 22-15,22-45 16,-23 45-16,1-23 16,22 1-16,-23-23 15,1 45-15,22-23 0,-23 1 16,1-1-16,67 23 31,-68-23-15,1-22-16,-23 23 15,22-23 1,-22 22 0</inkml:trace>
  <inkml:trace contextRef="#ctx0" brushRef="#br0" timeOffset="-60528">7532 11691 0,'0'22'15,"0"0"-15,0 1 16,0-1-16,0 1 16,0-1-16,-22 23 15,22 23-15,0-23 16,0 22-16,-23-22 15,1 0-15,-1 23 0,23 21 16,-45 46-16,45 0 16,0-45-16,-22 22 15,-1 23-15,23-45 16,0-22-16,-22-23 16,22 22-16,0-44 15,0-1-15,-22 45 16,22-89 78,0-1-79,0-21 1,0 21-16,22 1 15,-22-1-15,0-44 16,0 22-16,0 0 16,0-23-16,0 1 15,0-23-15,0 23 0,0-23 16,22 22-16,-22-22 16,0 23-16,0-1 15,23 23-15,-1-44 16,-22 21-16,0 1 15,23-23-15,-23 22 0,22 23 16,-22 23-16,0-1 16,23 1-16,-23-1 15,22 1 17,1 22-17,-1 0 1,1 0-1,-1 22 17,1 1-17,-1-23 1,1 22 0,-23 1-1,22-23-15,1 22 16,22 1-1,67 89 17,-67-67-32,0-22 15,0 22-15,0-23 0,45 46 16,-23-46-16,1 23 16,-23-23-16,44 23 15,-21 0-15,-1-45 16,-22 23-16,0 22 15,23-45-15,-23 45 0,-23-23 16,1-22-16,-1 23 16,1-23-1,-1 22 1</inkml:trace>
  <inkml:trace contextRef="#ctx0" brushRef="#br0" timeOffset="-59771">7442 12680 0,'23'-23'47,"-1"23"-32,-22-22-15,45 22 16,-22-23-16,22-22 16,0 45-16,0-45 15,0 23-15,0-1 16,0 1-16,22-1 16,-45 23-16,23-22 0,0-1 15,-22 1-15,-1-1 16,1 23-16,-1 0 15,-22-22-15,23 22 16</inkml:trace>
  <inkml:trace contextRef="#ctx0" brushRef="#br0" timeOffset="-59139">9218 11803 0,'23'0'63,"-1"0"-48,1-23-15,-1 23 0,45-22 16,23-1-16,-22-21 16,-1 21-16,23 1 15,202-91 1,-224 91-1,202-91 17,-225 91-32,22-1 0,-22-22 15,0 45-15,0-22 16,-23-1-16,1 23 16,-46 0 46</inkml:trace>
  <inkml:trace contextRef="#ctx0" brushRef="#br0" timeOffset="-58363">9443 12297 0,'45'0'31,"-23"-22"-15,1 22-16,-1-23 16,23 1-16,0 0 15,0-1-15,-22 23 16,44-22-16,-44-1 16,22 23-16,-1 0 15,-21 0-15,-1-45 16,46 45-16,-46 0 15,23-22-15,0-1 0,23 1 16,-1-1-16,-22 1 16,0-1-16,-22 23 15,21 0-15,-44-22 16,23 22 0</inkml:trace>
  <inkml:trace contextRef="#ctx0" brushRef="#br0" timeOffset="-57301">11016 10724 0,'23'0'94,"22"22"-79,-23 23 1,1 0-1,-23-22-15,22-1 0,1 46 16,-1-23-16,1-23 16,-1 23-16,-22 0 15,45-22-15,-45 22 16,23-1-16,-1 1 16,23 45-1,0-45 1,22 23-1,-44-23-15,22 22 0,-23-44 16,23 22-16,-22-23 16,22-22-16,0 23 0,-23-23 15,1 0-15,-1 0 16,1 0-16,-1 0 16,1 0-1,-1-23 1,0 23-1,-22-22 1,0-1-16,23 23 16,-1-22-1,1-1 1,-1 23 15,1-22 16</inkml:trace>
  <inkml:trace contextRef="#ctx0" brushRef="#br0" timeOffset="-56120">12612 10409 0,'0'-22'15,"-22"22"1,22-23-16,0 1 15,0-1 32,22 23 0,1 0-31,-1 23-16,1-1 15,-1 1-15,23-1 16,0-22-16,0 45 16,0-22-16,22-1 0,-44 23 15,22-22-15,0-1 16,-23 23-16,23-22 16,-22-23-16,-1 44 15,-22-21-15,23-23 16,-23 22-16,22-22 15,1 23 48,-23-1-32,22-22 0,-22 23-15,23-23 93</inkml:trace>
  <inkml:trace contextRef="#ctx0" brushRef="#br0" timeOffset="-54260">13466 9915 0,'45'0'62,"-22"0"-46,-1 22 0,1-22-1,-1 45-15,1-22 16,-1-1-16,1 23 16,-1-22-16,23 22 0,-22 0 15,22-1-15,-23 1 16,1-22-16,22 22 15,-23-23-15,1 1 16,-1-1-16,23 1 16,-45 22-16,22-45 0,1 45 15,-23-23-15,22 1 16,-22-1-16,23-22 16,-1 45-16,-22-22 15,23-23-15,-23 22 16,0 0-1,0 1 32,-45-23-15,45 22-17,-23-22 1,-22 0-16,23 0 15,-1 0-15,-21 0 0,-24 0 16,46 0-16,-23 23 16,0-23-16,22 0 15,-22 0-15,0 0 16,23 22-16,-1-22 16,-22 0-16,23 0 15,-1 0-15,1 0 16,-23 0 31,23 0-32,-1 0 1,1 0 0,-1 0-1,1 0 1,-1 0 15,1 0-15,-1 0-1,1 0 1,-1 0 0,1 0-16,-1-22 15,1 22 1,-1-23-1,1 23-15,-23-22 16,22 22-16,1-23 16,-23 1-16,22 22 15,1-22-15,-45-1 16,44 1 0,-22 22-16,45-23 0,-45 1 15,45-1-15,-22 23 16,22-22-16,-23-1 15,1 23 1,22-22-16,-23 22 31,1 0 16,22 22 47,22-22-47,1 0 31,-1 0-47</inkml:trace>
  <inkml:trace contextRef="#ctx0" brushRef="#br0" timeOffset="-49469">4430 14523 0,'0'22'15,"0"1"17,0-46-1,23 23-16,-1-22-15,23-1 16,-45 1-16,45-23 16,-22 22-16,22-22 15,-23 45-15,1-45 16,22 45 0,-23-22-1,-22 44 1,0 23-1,0-22 1,-22-1-16,22 23 0,-23 0 16,1-22-16,22-1 15,-23 46-15,23-23 16,0 0-16,-45 0 16,23 22-16,22-22 15,0 22-15,-23 1 0,1-23 16,22 0-16,0-23 15,0 23-15,0-22 16,22-46 31,1 23-47,-1-22 16,1-1-16,44 23 15,-22-22-15,22-1 16,23-22-16,-22 45 15,-1 0-15,1 0 0,-1 0 16,1 0-16,-46 0 16,23 0-16,-23 0 15,1 0-15,-23 23 16,0-1 0,0 23 15,-23-45-16,1 23 1,0-23-16,22 22 16,-23 1-16,-22-23 15,45 22 1,-22-22-16,22 23 16,-45-23-16,22 22 15,1 1 1,-23-1-1,0 23 1,22-23-16,1-22 16,22 23-16,-23-23 15,1 0-15,22 22 16,-45-22-16,22 0 31,1 0-15,-1 0-1</inkml:trace>
  <inkml:trace contextRef="#ctx0" brushRef="#br0" timeOffset="-48612">5262 13938 0,'23'0'15,"-1"0"-15,0 0 16,1 0-1,-1 0-15,-22 23 16,45-1-16,-45 1 16,45-23-16,-45 45 15,45-45-15,0 45 0,0-23 16,-22 23-16,67 0 16,-68 0-16,23 0 15,0 0-15,-23 0 16,23 22-16,-22-22 15,22 0-15,-23 0 0,-22 0 16,23-22-16,-23-1 16,0 23-16,0-22 15,0-1 1,-23 0 15,1 1-15,-1-1 31,1-22-47</inkml:trace>
  <inkml:trace contextRef="#ctx0" brushRef="#br0" timeOffset="-47743">3374 14927 0,'45'113'31,"-23"-91"-31,23 68 15,-22-45-15,-1 0 16,1 0-16,-1 0 16,1-23-16,-1 23 15,-22 0-15,23 0 16,22-22-16,-23 22 0,1-23 16,-1 23-16,1-22 15,21-1-15,-21-22 16,-1 23-16,1-23 15,-1 0-15,1 0 16,-1 0-16,1 0 0,-1 0 31,-22 22 79</inkml:trace>
  <inkml:trace contextRef="#ctx0" brushRef="#br0" timeOffset="-45361">7802 13444 0,'0'22'15,"0"1"1,23-1 0,-23 1-16,22-23 15,-22 22 1,90 113 31,-68-112-47,1 21 0,-1 1 15,23-22-15,-22 22 16,-1 45-16,23-45 0,-45-23 16,68 46-16,-68-23 15,45 0-15,-23 0 16,1-1-16,22 1 15,-23-22-15,0 22 16,23-23-16,0 23 0,-22-45 16,22 0-16,0 23 15,-23-1-15,23-22 16,0 0-16,-22 0 16,-1 0-16,1 0 0,-1 0 15,1 0-15,-23-22 16,45-1-16,-45 1 15,44-1-15,-21 23 16,-1-22-16,46-1 16,-46 1-16,23 22 0,0-23 15,-22 1-15,22 22 16,-23 0-16,1-23 16,-1 23-16,-22-22 31,0 44 47,-22-22-47,22 23 0</inkml:trace>
  <inkml:trace contextRef="#ctx0" brushRef="#br0" timeOffset="-44388">9937 13017 0,'0'22'31,"0"23"-15,0-22-16,0-1 15,0 1-15,0 44 0,-22-22 16,22 0-16,-23 0 16,23 0-16,-22 0 15,0-23-15,-1 23 16,1 0-16,-1-22 15,1-1-15,-1 46 0,23-46 16,-22 1-16,-1-1 16,23 23-16,0 0 15,0-23 1,-22-22 0,22 23-16,0-1 0,0 1 31,0-1-16,0 1 1,0-1 0,0 1 15,-23-23 31</inkml:trace>
  <inkml:trace contextRef="#ctx0" brushRef="#br0" timeOffset="-43093">9173 13241 0,'23'0'47,"67"23"0,-68-23-31,1 22-16,21-22 0,-21 23 15,22-23-15,0 22 16,-23 1-16,1-23 16,-1 0-16,-22 22 15,23-22-15,-1 23 63,1-23 15,-23 22-63,22 1 17,1-23-1,-23 22 0,22-22-15,1 0-1,-1 0 1,-22 23 0,23-23 15,-1 0 0,1 0-15,-23 22 15,22-22-31,1 0 31,-1 23 1,-22-46 30,-22 23-15</inkml:trace>
  <inkml:trace contextRef="#ctx0" brushRef="#br0" timeOffset="-42421">10882 13466 0,'0'-22'32,"0"-1"-17,22 1 1,-22-1-16,22 23 15,1-22-15,-1-1 16,23 1-16,0-1 16,0-22-16,45 23 0,-45-23 15,0 23-15,0-1 16,0-22-16,22 45 16,-44-22-16,-1-1 15,23 23-15,-22 0 16,-1 0-16,1-22 0,-1 22 15,1 0-15,-1 0 16,1 0 0,-1 0-16,-22-23 15,23 23-15</inkml:trace>
  <inkml:trace contextRef="#ctx0" brushRef="#br0" timeOffset="-41623">10971 13893 0,'0'-22'31,"23"-1"-31,-1 23 16,23-45-16,-22 23 15,22-1-15,22-21 16,-44-1-16,22 22 16,22-22-16,-22 23 0,-22-23 15,21 45-15,24-45 16,-46 22-16,23 23 15,0-22-15,23-1 16,-1 1-16,-22 22 16,0-23-16,22 1 0,-22-1 15,23 23-15,-1-22 16,1-1-16,-46 23 16,23-22-16,0 22 15,0-23-15,-22 1 16,-1 22-16,1 0 15,-1 0 1,-44 0 78</inkml:trace>
  <inkml:trace contextRef="#ctx0" brushRef="#br0" timeOffset="-38992">13039 12275 0,'45'0'16,"-22"22"-1,-1-22 1,23 23-16,-22-1 16,22-22-16,0 23 0,0-1 15,0 1-15,22-23 16,90 67 0,-89-44-16,336 112 31,-269-68-31,-67-22 15,-1-23-15,-22 23 16,45-22-16,-68-1 16,23 1-16,0-1 15,-22 23-15,-1-45 0,1 0 16,-23 23 0,-23-23 15,1 0-16,-1 0 1,1 0 0,-23 0-16,22 0 15,-22 0-15,1 0 16,-1-23-16,0 23 16,0-22-16,-23 22 0,23-45 15,-22 45-15,-1-45 16,-21 0-16,44 22 15,-68-21-15,68-1 16,-45 0-16,0 0 16,23 0-16,22-23 0,-22 46 15,22-46-15,0 23 16,0 0-16,22 0 16,1 23-16,-1-23 15,1 0-15,-1 0 16,23 0-16,0 23 0,0-1 15,0 1-15,0-1 16,0 1-16,0-1 16,23 1-16,-1-1 15,1 23-15,-1-22 16,23 22-16,0-23 0,-22 23 16,22 0-16,0 0 15,89 0 1,-66 0-1,44 45 1,-44-22 0,-23-1-16,0-22 15,0 23-15,22-1 16,-22-22-16,-23 0 16,23 45-16,-22-22 0,-23-1 15,22 23-15,-22-22 16,0 22-16,0 0 15,-22-1-15,-1-21 16,-22 44-16,23-44 16,-23-1-16,22 23 0,-21-22 15,21 22-15,1-45 16,-1 45-16,1-45 16,-1 22 15,23 1 31,0-46 1,23 1-48,-1-1-15,1 23 0,22-45 16,-1 23-16,24-23 16,-1 0-16,46-23 15,-1 1-15,-22 22 16,22 0-16,-22 23 16,23-1-16,-23 23 0,-23 0 15,0 0-15,-22 23 16,0 22-16,23-45 15,-23 22-15,22 45 16,-22 23 15,-45-45-15,0-22-16,0-1 0,0 1 16,-22-1-1,22 1-15,-23 22 16,1-23-16,22 1 15,-23-23-15,1 45 16,-1-45-16,23 22 16,-22 1-16,22-1 15,-45 1-15,22 21 16,-22-44-16,23 23 16,-1-1-16,1 1 15,-23-1-15,23 1 16,-1-1-16,-22 1 15,0-1 1,23-22-16,-1 0 16,1 0-1,-1 0 1,1 0 0,22 23-16,-23-23 0,1 0 15,22 22-15,-23-22 16,-22 23-16,23-1 15,-1-22 1,1 0-16,22 23 16,-23-23-16,1 0 15,0 0 32,22-23-16</inkml:trace>
  <inkml:trace contextRef="#ctx0" brushRef="#br0" timeOffset="-37386">5015 16164 0,'0'22'15,"0"1"16,0-1-15,0 23-16,0-23 16,0 23-1,0-22-15,0-1 16,0 23-16,0-22 16,0 22-16,22-23 0,-22 23 15,23-22-15,22 22 16,-23-23-1,-22 1-15,45-1 16,-22 1-16,-1-1 16,46-22-16,-46 0 0,23 0 15,22 0-15,-44 0 16,44 0-16,-22 0 16,0 0-16,-22 0 15,-1-22-15,1 22 16,-23-23-1,22-22 1,1 45 0,-1-22-16,-22-1 31,0 1-31,0-1 16,0 1-16,-22 22 15,22-45-15,-23 45 16,23-23-16,-22 23 15,-1-22-15,23-1 0,-22 23 16,-1 0 0,23 23 46,0-1-46,0 1-16,0-1 15,23 23-15,-1-22 16,-22-1-16,23 23 16,22 0-16,-45 0 0,45-22 15,-45 44-15,45-45 16,-23 1-16,0 22 16,1-23-16,-1 1 15,1-23-15,-23 22 16,22-22-16,-22 23 0,0-1 47</inkml:trace>
  <inkml:trace contextRef="#ctx0" brushRef="#br0" timeOffset="-36762">5846 15984 0,'23'0'0,"-1"22"15,23 1-15,0-1 16,-22 23-16,44-22 0,-22 22 16,0-23-16,0 23 15,23-22-15,-23 21 16,22 24-16,0-46 16,-22 23-16,-22-22 15,22 22-15,-23-23 0,1 1 16,-1 22-1,-22-23 1,0 1-16,0-1 16,0 1-16,-22 22 15,-1-45 1,1 22 0,-1-22 15,1 23-31</inkml:trace>
  <inkml:trace contextRef="#ctx0" brushRef="#br0" timeOffset="-35969">4520 16636 0,'0'22'15,"23"-22"1,-23 23-16,22-23 0,1 45 16,-23-23-16,22 1 15,1 44-15,-1-22 16,1 0-16,-1 22 16,1-22-16,22 45 0,-23-45 15,0 23-15,23-23 16,-22-1-16,22 24 15,-23-46-15,23 23 16,0 0-16,0 0 16,0-22-16,-22-1 15,-1 1-15,1-23 16,-1 22-16,1-22 16,-1 23 46</inkml:trace>
  <inkml:trace contextRef="#ctx0" brushRef="#br0" timeOffset="-32030">8611 15849 0,'23'0'32,"-1"0"93,1 0-63,-23 22-31,22 1-15,1-23 0,-23 22-1,22-22 1,-22 23 0,23-1 15,-23 1 0,22-23-31,1 22 16,-23 1-1,22-23-15,-22 22 16,23 1 0,-1 22-16,-22-23 15,22-22-15,1 45 16,-1-22-16,1 22 0,22-23 15,0 0-15,-23 46 16,23-46-16,0 23 16,0 23-16,-22-46 15,22 23-15,0 23 0,-23-46 16,0 1-16,1-1 16,-1 1-16,1-1 15,-1-22 1,1 0 15,-23-22 0,22-1-15,1 23-16,-23-22 16,22 22-1,-22-23 1,23 23-16,22-22 15,0-1 1,-23 23-16,23-45 16,45 23-16,-23-23 0,-22 22 15,0 1-15,45-1 16,-22 23-16,-1-22 16,-22-1-16,0 23 15,-22 0-15,22-22 16,-1 22-16,-21-23 0,22 1 15,-23 22 1,1-23 0,-1 23 31,-44 0 78,-1 0-63,1 23-31,-1-23 1,23 22-17,-22-22 95,22-22-48,-23 22-31,-21-23 16,44 1-31,-23 22-16,1-22 15,-1-1 1,1 23 0,-1-22-16,1 22 31,-1-23-31,23 1 16,-22 22-16,22-23 15,-23 23-15,1-22 16,-1-1-16,1 1 15,-1 22-15,23-23 16,-22 1-16,-1-23 16,1 45-16,22-23 15,0 1-15,-23-1 0,23 1 16,-22 22-16,22-23 47,-23 23-32,23-22 1,-22 22-16,-1-23 16,23 1-16,0-1 15,-22 1 1,22 0 0,-22-1-1,22 1-15,-23-1 16,1 23-16,22-22 15,-23 22-15,23-23 16,-22 1-16,22-1 31,-23 23-31,1 0 16,-1 0 46,23-22 1,-22 22 15,22-23 31,0 1-93,-23 22 0,1 0-1,22-23 1,22 23 109,-22 23-109,23-1 15</inkml:trace>
  <inkml:trace contextRef="#ctx0" brushRef="#br0" timeOffset="-30631">11174 14837 0,'0'23'62,"0"-1"-62,0 1 16,0 22-16,0-23 15,0 1-15,0 22 16,0 0 0,0 0-16,0-23 0,-23 23 15,1 0-15,22 22 0,-23-22 16,1-22-16,-1 22 15,23 0-15,-22 0 16,22-23-16,-23 1 16,23-1-16,0 1 15,-22-1-15,22 1 0,0-1 16,-23-22 0,1 90-1,22-68 1,-23 23-16,23-22 15,-22-23-15,22 45 0,0-23 16,-22-22-16,22 45 16,0-22-1,0-1 1,-23 1 0</inkml:trace>
  <inkml:trace contextRef="#ctx0" brushRef="#br0" timeOffset="-29620">10567 15354 0,'22'0'15,"1"0"1,-1 0-16,-22-22 16,23 22-1,-1 0 17,1 0-17,-1 0 1,1 0-1,22 0 1,-23 0-16,1 0 16,22 0-16,22 0 0,-22 0 15,22 22-15,1-22 16,-1 0-16,1 0 16,-23 0-16,22 23 15,-22 22-15,0-45 16,22 22-16,-44-22 0,-1 0 15,23 23-15,23-1 47,-46-22-47,-22 23 16,23-23 0,-23 22-1</inkml:trace>
  <inkml:trace contextRef="#ctx0" brushRef="#br0" timeOffset="-28559">12567 14972 0,'23'0'94,"22"-22"-94,-23 22 15,23-45-15,23 45 16,-23-45-16,0 22 15,0 1-15,-1 22 16,1-45-16,-22 45 16,-1 0-16,1-22 0,-1 22 15,1-23-15,-23 1 16,22 22 0,1-23-1,-1 23 1,1-22 15</inkml:trace>
  <inkml:trace contextRef="#ctx0" brushRef="#br0" timeOffset="-27434">12882 15377 0,'0'-23'47,"23"23"-31,-1-22 15,0-1-31,1 23 15,-1-22-15,-22 0 16,68-1-16,-23 1 16,22-23-1,113-23 17,-135 23-32,-22 23 0,21 22 15,-21-23-15,-1 23 16,23 0-16,0 0 0,0-22 15,-22 22-15,22 0 16,0 0-16,-23 0 16,1 0-16,-1 0 15,1 0-15,-1 0 0,-22-23 16,23 23 0</inkml:trace>
  <inkml:trace contextRef="#ctx0" brushRef="#br0" timeOffset="-26287">15175 13669 0,'0'22'47,"-23"23"-47,1-23 15,-1 1 1,1 44-16,-113 158 31,90-157-31,23-23 16,-23 22-16,22-22 0,1 22 15,-1-22-15,1-22 16,22 22-16,-23-23 16,1 1-16,22-1 15,0 1-15,0-1 0,-23 1 16,23 22-1,-22-45 1,-1 22-16,23 1 16,0-1-16,0 1 15,0-1-15,0 0 0,-22 23 16,22 0 0,-23-22-1,23-1-15,0 1 16,0-1-1,0 1 1,0-68 78</inkml:trace>
  <inkml:trace contextRef="#ctx0" brushRef="#br0" timeOffset="-24589">14231 13848 0,'22'0'31,"1"23"-15,-23-1-1,45-22-15,0 23 32,-23-1-32,23 1 0,-23-23 15,1 22-15,-1 1 16,1-23-16,22 0 15,-45 22-15,22-22 16,1 23 0,-1-23-16,1 0 31,-23 22-31,22-22 31,-22 23 32,23-23-32,-1 22 47,1-22 0,-23 23-15,0-1 234,22-22-297,-22 23 46,23-23-30,-23 22 31,0 1 15</inkml:trace>
  <inkml:trace contextRef="#ctx0" brushRef="#br0" timeOffset="-19583">14276 7577 0,'-23'0'16,"1"0"-16,22-22 0,-23 22 15,1-23-15,-1 1 16,1 22-16,-1-23 15,1 23-15,-46 0 16,46 0-16,-23-22 0,0 22 16,0-23-16,0 23 15,-45-22-15,23 22 16,-23-23-16,22 23 16,-44-22-16,22 22 15,-404-45 1,336 45-1,1 0-15,-23 0 16,0 0-16,23 22 16,0 1-16,44-23 15,-44 45-15,22-45 0,0 22 16,-22 1-16,-1-1 16,1 1-16,0-1 15,-23 1-15,23 22 16,-1-23-16,23 23 15,23-45-15,-45 45 0,-1 0 16,1-23-16,22 23 16,0-22-16,23 22 15,-46 0-15,24-23 16,-1 23-16,0 0 16,-22 23-16,-1-1 0,1-22 15,-1 0-15,1 0 16,22 0-16,-22 0 15,22 22-15,-22 1 16,-1-1-16,1 45 0,0-44 16,-1-1-16,-21 1 15,21 22-15,23-23 16,0 1-16,1-1 16,44 0-16,-23-22 15,23 45-15,45-45 0,-45 45 16,23-45-16,-113-67 234,-22-1-218,-45 1-16,-1-1 15,-44 23-15,22 0 0,-67 0 16,45 23-16,0-1 16,22 46-16,-45-46 15,68 45-15,22-22 16,23 0-16,22 23 16,45-1-16,1 1 0,-1-1 15,45-22-15,-23 23 16,68-46-16,-44 68 15,21-23-15,1 23 16,-1-22-16,23-1 16,23-22-16,-23 0 0,45 0 15,-23 0-15,23 0 16,0-23-16,0 23 16,0 0-16,0 23 15,23 22-15,-1 67 16,1 0-16,-1 1 0,1 21 15,22 46-15,22 0 16,23 0-16,-23 0 16,23 22-16,68 45 15,22 113-15,89-1 0,-66-44 16,-1-45-16,-90-136 16,158 226-16,-23-45 15,-44-91-15,-46-21 16,23-24-16,-45 1 15,22 0-15,-22-68 0,0 46 16,0-46-16,-23-22 16,180 180-1,45 67 1,-67-135 15,-247-247-31,21 22 16,-21-22-16,67-112 15,-45 112 220,45 0-235,45 45 15,44-23-15,91 23 16,112 23-16,68-46 16,134 46-16,1 44 0,156-89 15,1 22-15,0-45 16,-225-45-16,-112-23 16,67-22-16,179-45 15,-156-44-15,-45 21 16,-46-22-16,-44-22 0,-45-23 15,-23 23-15,-23 0 16,-44-46-16,45 46 16,-68 45-16,-22-23 15,22 23-15,1 44 16,-46 46-16,158-113 16,179-45-1,293-67 16,-630 247-15,1-67-16,-1 22 0,-67 22 16,22-22-16,-67 45 15,-22 23-15,-1 0 16,1-23-16,-23 0 16,22 0-16,-22 0 0,23-23 15,-1 1-15,1-68 16,22-22-16,44-113 15,-21-22-15,44-1 16,23-44-16,-67 90 16,22 0-16,-46 67 0,-21 23 15,-1-1-15,1 68 16,-23 0-16,-23 23 16,1 45-16,-1-1 15,-21-22-15,-1 23 16,-23-1-16,23 1 0,-22-23 15,22 22-15,-23 1 16,1-23-16,-45-23 16,22 1-16,-45-45 15,-45-1-15,23-44 16,-46-1-16,-44-21 0,-90-46 16,112 45-16,0 0 15,1 45-15,21-22 16,23 67-16,-22 0 15,45 23-15,-1 22 0,24-23 16,44 23-16,-23-22 16,1 22-16,22 23 15,22-1-15,-44 1 16,45-23-16,-1 0 16,1 0-16,-1 22 0,1 23 15,22-22-15,-45-23 16,45 22-1,23 68 32,22-90 172,0-22-219,-23-1 0,-22-66 16,45 21-16,0 1 15,0-1-15,0-44 16,23 0-16,-1 44 16,-22 1-16,23 22 15,-23 0-15,22 0 0,-22 23 16,0-1-16,0 23 15,0 0-15,0 23 16,0-1-16,-22 23 47,22 23 78,0-1-109,0 1 15,0-1 0,0 1-31,-23-23 16,23 22-16,0 1 15,-22 22 1,-1-45-16,23 22 16,-22 1-16,22 22 15,-23-23-15,1 1 0,22-1 16,0 1-16,-23-1 15,23 1 1,0-1 0,-22-22-16,22 23 15,0-1 1,-23-22 0,1 22-1,-1-44 79,23 0-94,0-1 16,0 1-1,0-1 1,0 1-1,0-1 1,0 1 0,0-23 46</inkml:trace>
  <inkml:trace contextRef="#ctx0" brushRef="#br0" timeOffset="-8556">20165 3239 0,'0'22'16,"0"1"-1,0-1-15,0 23 16,0-22-16,0-1 16,0 23-16,0-22 15,0 22-15,0-23 16,0 45-16,0-44 0,0 44 16,0-44-16,0-1 15,0 1-15,0-1 16,22 23-16,-22-22 15,23-23 1,-23 22-16,22-22 0,1 0 31,-1 0-15,-22 23 15,0-1-15,23-22 31,-23 23-16</inkml:trace>
  <inkml:trace contextRef="#ctx0" brushRef="#br0" timeOffset="-4828">20120 5374 0,'-23'0'125,"1"23"-109,-1-1-16,1 1 16,-68 22-16,68 0 15,-23-23-15,-23 23 0,46-23 16,-23 23-16,0-45 16,45 45-16,-45-45 15,45 23-15,0-1 16,-23-22-16,23 23 31,23-1 32,-1-22-63,-22 23 15,23-1-15,22 23 16,-23 0-16,1 0 15,22 0-15,-23 45 16,23-23-16,23 46 16,-46-23-16,23 22 0,0-44 15,0 66-15,22-44 16,-67 23-16,45-1 16,0 1-16,23 21 15,-23 1-15,0-22 16,-23-1-16,23-22 0,0 67 15,-23-44-15,23 22 16,0-23-16,-22 0 16,22-44-16,-23 22 15,1 0-15,-1-1 0,1-44 16,-1 45-16,1 0 16,-1-22-16,23 134 31,-22-135-31,-23 1 15,22-1-15,1-22 0,-1 23 16,-22 44-16,23-44 16,-23-1-16,22 0 15,-22-22-15,22-22 16,-22-1-16,0 1 16,0-1-16,23-22 15,-1 0 110,-22 23-109,0-1 15,23-22-31,-1 0 16,-22 23-1,23-1-15,-1-22 16,23 23 0,-22-23-16,22 22 15,0-22-15,-23 23 16,1-23-16,22 0 15,-23 0-15,1 0 16,-1 0-16,1 0 0,-1 0 16,0 0-1,1-23 1,-1 23 0,1 0 15,-1-22 16,-22-1-47,23 23 15,-23-22-15,22 22 16,1-23-16,-1 1 16,1-1-1,-1 23-15,-22-22 16,23 22-1,-23-23 32,22 23-31,-22-22 0,23-1-1,-1 23-15,1-45 16,22 0-1,-23 23-15,23-1 0,-45 1 16,22 0-16,1 22 16,-1-23-16,1 23 15,-46 0 79</inkml:trace>
  <inkml:trace contextRef="#ctx0" brushRef="#br0" timeOffset="-3232">20525 5914 0,'0'22'203,"0"1"-187,22-23-16,-22 22 16,0 1-1,22-23 1,-22 22-1,23 1 1,-23-1 0,0 1 31,0-1-1,0 0-14</inkml:trace>
  <inkml:trace contextRef="#ctx0" brushRef="#br0" timeOffset="-1683">21828 5239 0,'23'0'32,"-1"0"-32,1 0 31,-1-22-16,1 22-15,-1 0 16,1-23-16,-1 1 16,23 22-16,0-23 15,-23 23-15,1 0 16,44 0-16,-22 0 16,-22 0-16,-1 23 0,23-1 15,-22 1-15,-23-1 16,22 1-16,-22-1 15,0 1-15,0 22 16,0-23-16,0 23 16,0 0-16,0-22 0,-45-1 15,23 23-15,22-22 16,-45-1-16,45 23 16,-23-23-16,1 1 15,22-1-15,-45 1 16,22 22-1,1 0-15,-1-23 16,1-22 15,44 0 94,-22-22-109,68-23 0,-23 0-1,45-23 16,-45 68-31,0-22 0,-23-1 16,23 23-16,0-22 16,-22 0-16,-1 22 0,23 0 15,-23 0-15,1 0 16,-1 0 0,1 0 15,-23-23 16,22 1-32,1 22 17,-1-23-17,1 23 32,-23-22-16</inkml:trace>
  <inkml:trace contextRef="#ctx0" brushRef="#br0" timeOffset="7473">20974 7397 0,'0'-22'63,"0"-1"-48,23 23 1,-23-45-16,22 45 16,1-22-16,-1 22 0,23-23 15,-45 1-15,22 22 16,23 0-16,0 0 15,-22 0-15,-1 0 16,23 0-16,0 0 16,-22 0-16,-1 22 0,1 1 15,-1-23-15,1 45 16,-23-23-16,22 1 16,-22-1-16,23 1 15,-23-1-15,22 1 16,-22-1-16,0 23 0,0 0 15,-22-22 1,22 22 0,-23-23-1,1 23-15,22-23 16,-23 1-16,1-23 0,-1 45 16,1-23-1,22 1-15,-45 22 16,22-23-1,1 23-15,-1-45 16,1 45-16,-1-45 16,1 45-1,44-45 48,1-22-16,22-1-47,-45 1 0,22-1 15,1 1-15,22-1 16,-23 1-16,1-1 16,-1 1-16,23-1 15,-45 1-15,23 22 16,-1-23-16,1 1 0,-1 22 15,0 0-15,1 0 16,-23-23-16,22 23 16,1-22 15,-1 22 16,-22-23-32,23 1 1,-1 0 47,1-1-32,-1 23-16,-22-22 1,23-1-16,-1 1 16,-22-1-16,23 1 15,-1 22-15,-22-23 47</inkml:trace>
  <inkml:trace contextRef="#ctx0" brushRef="#br0" timeOffset="9000">23109 6138 0,'0'23'94,"-22"-23"-78,0 45-16,-1-23 0,-22 23 15,23-22-15,-23 22 16,22-45-16,1 45 16,-1-45-16,-22 45 15,23-23-15,-1 1 16,23-1 0,23 1 46,-1-23-62,-22 22 16,23-22-16,-23 23 15,0-1-15,45 1 16,-23-1 0,1 23-1,-1-45-15,-22 22 16,23-22-1,-1 0 32,-22-22-31,0-1-16,23-21 16,-23 21-1,0 1-15,22-1 16,-22 1-16,23-1 0,-23 1 15,22 22-15,0-23 16,1 23-16,-1 0 16,1 0-1,-1 0-15,1 0 16,-1 0-16,1 0 16,-1 0-16,1 23 15,-1-1-15,23 1 16,-45-1-16,23-22 15,22 23-15,-45-1 16,45 1-16,-45-1 0,0 0 31,0 1-31,0-1 16,0 1 0,-23-1-16,1 1 15,22-1-15,0 1 16,-23-23-16,23 45 15,-22-23 1,22 1-16,0-1 16,-23 1-16,1-1 15,-1 1-15,1-1 16,-1 1 0,23-1-16,-22-22 15,22 23-15,-23-23 16,1 22-16,-1-22 31</inkml:trace>
  <inkml:trace contextRef="#ctx0" brushRef="#br0" timeOffset="10317">24728 5824 0,'0'-23'16,"0"-22"-1,22 23-15,-22-1 16,45-22-16,0 0 16,45-22-1,23 22 1,-68 23-16,22 22 0,-45 0 15,23 0-15,-22 0 16,22 0 0,-45 22-16,22-22 15,-22 23-15,0-1 16,23 1-16,-23 21 16,0-21-16,0-1 15,0 1-15,0 22 16,0-23-16,0 1 0,0-1 15,-45 23-15,45 0 16,-45 0-16,22 0 16,1-22-16,-1 22 15,1 0-15,-1-23 16,1 23-16,0 0 16,22-23-1,0-44 48,22-1-48,0 23-15,1-22 16,-1-1-16,1 1 16,22 0-16,0-1 15,-23 1-15,1-1 0,22 1 31,-23-1-31,-22 1 0,23-1 16,-1 23 0,-22-22-16,23 22 15,-1 0-15,1-23 16,-1 23 0,1 0-1,-1 0 1,1-22 15,-23-1 0,22 23-15,0 0 0,1-22 15</inkml:trace>
  <inkml:trace contextRef="#ctx0" brushRef="#br0" timeOffset="12120">21266 8566 0,'23'0'0,"-1"0"16,1 0-1,-1 0 1,1 0 15,-1-22-15,1 22-1,-1 0 1,1 0 0,-1 0-1,-22 22 16,0 1-15,0 22-16,0-23 16,-22 23-16,-1 0 0,1 0 15,-1 22-15,1-22 16,-1 0-16,1 0 16,22 23-16,-23-46 15,23 1-15,0-1 0,23-44 63,-1-1-63,23 23 15,23-45-15,44 23 16,-22-23-16,-23 45 16,1 0-16,89-23 15,-67 23 1,45 23 31,-113-23-47,-22 22 0,0 1 15,0-1 1,-22 1-16,22-1 16,0 1-16,-23-1 15,1 1-15,-1-1 16,1 0-1,-1-22 1,23 23-16,-22-1 16,0-22-1,22 23 1,-45-23-16,22 22 16,1-22-16,-1 23 15,1-23 1,-1 22-1,1 1 1,-1-1 15,1-22-31,-1 0 78</inkml:trace>
  <inkml:trace contextRef="#ctx0" brushRef="#br0" timeOffset="13351">23334 7847 0,'45'0'47,"-22"0"-32,-1 0 1,1 0-16,44 0 16,68-23-1,157 23 1,-247 0 0,0 0-16,0 0 15,0 0-15,-23 0 16,-22 23-16,23-23 0,-23 45 15,0-23-15,0 1 16,0-1-16,0 1 16,-23-1-16,1 1 15,0-1-15,-1 1 16,1-1-16,22 1 0,-23-23 16,1 22-16,-23-22 15,45 22 1,-23-22-16,23 23 15,-22-23-15,22 22 0,-23-22 16,1 23 0,-1-1-16,1-22 15,44 0 63,1-22-62,22-1-16,-23-22 16,23 45-16,23-44 0,-23 21 15,-23 1-15,45-1 16,-22 1-16,-22-23 16,-1 45-16,23-23 15,0 1 1,-45-1-16,23 23 15</inkml:trace>
  <inkml:trace contextRef="#ctx0" brushRef="#br0" timeOffset="14864">26054 6700 0,'-45'0'46,"0"0"-30,23 23 0,-1-1-16,-22-22 15,0 45-15,0-22 16,23-1-16,-46 1 0,23-1 16,23 1-16,-23-23 15,23 22-15,-1 1 16,1-23-1,22 22 17,0 1-1,22-1-15,1-22-1,-23 23-15,22 44 16,1-22-16,21-23 15,24 91 1,-1-46 0,-44-44-16,-1-1 0,1-22 15,-1 45-15,1-45 32,-1-22-1,1 22-16,-23-23 1,0 1 0,22 22-16,-22-23 0,0 1 15,23-23-15,-1 45 16,-22-23-16,0 1 16,23 22-16,-23-23 15,0 1-15,22 22 16,-22-23-16,23 23 0,-1 0 15,23 0 32,-23 23-31,1-1 0,-1 1-1,1-23 1,-1 22-16,-22 1 15,0-1 1,23-22-16,-23 23 0,0-1 16,0 1-16,0-1 15,0 1 1,0-1 0,0 1-16,0-1 15,0 1-15,0-1 0,0 1 16,0-1-1,-23-22 1,1 45 0,-1-45-1,1 23-15,-1-23 16,1 22 0,-23 0-16,23-22 15,-1 23-15,1-1 16,-1-22-16,1 23 15,-1-1 17,1-22-32,-1 0 78</inkml:trace>
  <inkml:trace contextRef="#ctx0" brushRef="#br0" timeOffset="16808">24571 3261 0,'22'-22'15,"45"-1"-15,1-22 16,-23 23-16,22-1 16,-22-22-16,45 23 0,-22-23 15,-1 23-15,0 22 16,-22 0-16,-22 0 16,22 0-16,-23 0 15,1 0 1,-1 22-1,1 1-15,-23-1 16,22-22-16,1 22 16,-1 23-16,23-22 15,-22 22-15,22-23 16,22 68-16,-22-45 0,22 23 16,-22-1-16,0 1 15,23 21-15,-23-44 16,0 23-16,0-23 15,0 67-15,22-22 16,0 22-16,23 46 0,0-46 16,0 1-16,-22-1 15,-1-45-15,0 46 16,46-23-16,-46-23 16,23 46-16,0-24 15,-22-21-15,21 22 0,1 22 16,-45-44-16,45 22 15,-22 22-15,44 68 32,-45-90-32,158 157 15,-180-157 1,0-68-16,-22 23 0,22 0 16,-23 0-16,1-22 15,-1 22-15,-22 22 16,0-22-16,23-23 0,-23 23 15,0 23-15,0-23 16,0 45-16,22-23 16,-22 1-16,0-1 15,22 23-15,-22-45 16,0 22-16,23-22 0,-23 0 16,0 0-16,0-22 15,0-1 1,-23-22-1,1 23 1,0-23-16,-1 0 16,1 22-16,-23-22 15,22 0-15,1 0 16,-23 0-16,-23 0 16,23 0-16,0 23 15,0-23-15,0 22 0,0-22 16,-22 0-16,22 23 15,23-23-15,-23 0 16,0 0-16,22 0 16,1 0-1,-1 0-15,1 0 0,-1 0 16,-22 0 0,0 0-16,23 0 15,-23 0-15,-22 0 16,22 0-16,-23-23 0,1 23 15,22-22-15,0-1 16,22 23-16,1 0 16,22 23 15,22-1-31,1-22 16</inkml:trace>
  <inkml:trace contextRef="#ctx0" brushRef="#br0" timeOffset="19778">26099 2362 0,'0'23'47,"-45"22"-31,0 22-1,45-22 1,-22-22-16,-1 21 0,23 1 16,-22-22-16,22-1 15,-23 1-15,23-1 16,0 1-1,23-23 79,-1 0-78,1 0-16,-23 22 15,45-22 1,-45 23-16,22-23 16,-22 22-16,68 1 0,-46 22 15,45-23-15,1 46 16,-1-23-16,1 22 16,22 23-16,0-45 15,-23 45-15,0-23 16,1 23-16,-1-45 15,1 22-15,-1 1 0,-44-1 16,22-44-16,-23 22 16,23 0-16,-23 22 15,23 23-15,-22-45 16,-1 22-16,23 1 16,-22-23-16,44 22 0,-44-22 15,22 45-15,0-22 16,0-23-16,-23 22 15,23 0-15,0-22 16,0 0-16,-23 0 0,23 23 16,-45-23-16,23 0 15,22 0-15,0 45 16,0-1 0,112 136 30,-112-180-46,-22 0 0,-1-22 16,23-1-16,-45 45 16,45-44-16,-45 22 0,22 0 15,23-23-15,-22 1 16,-1 22-16,1 0 16,22 0-16,-23-23 15,1 23-15,22 0 16,-23 0-16,23 0 15,-22 0-15,22 0 0,-23 0 16,23 0-16,-23 22 16,1-44-16,-1-1 15,-22 1-15,23-23 16,-23 45-16,22-45 0,1 0 16,-23 45-16,22-23 15,-22 23 1,45-45-1,-45 45-15,23-45 16,-1 22-16,-22 1 0,23-1 16,-1 23-16,1-45 15,-23 23-15,22-23 16,1 0 15,-1 0 0,-22-23-15,23 23 0,-23-22-1,22-1 1,1 1 15,-1 22-15,-22-23 15,0 1-31,22 22 47,-22-22-31,23-1 30,-23 1 48</inkml:trace>
  <inkml:trace contextRef="#ctx0" brushRef="#br0" timeOffset="24409">26594 2475 0,'22'0'47,"23"0"-16,-23 0-31,23 0 0,0 0 15,-22 0-15,-1 0 16,23 0-16,0 22 16,-22-22-16,-1 0 15,1 23-15,-23-1 16,0 1-16,22-23 0,1 22 16,-23 23-16,0 0 15,0 0 1,0-23-16,0 23 15,-23 0-15,23 0 16,0 0-16,-22-22 0,-1-1 16,23 1-16,0-1 15,0 1-15,-22-23 16,-1 0 0,1 0 30,-1 0-30,23-23 0,0 1-16,0-1 15,0 1 1,0-23-16,0 22 16,0-22-16,0 0 15,23 0-15,-23 0 16,22 0-16,1 0 0,-23 1 15,0-24-15,22 23 16,-22 23-16,23-23 16,-1-45-16,-22 45 15,0 0-15,0 22 16,0 1-16,0-23 0,0 22 16,0 1-1,0 0 1,0 44 109,23 0-110,-23 1 1,0-1 0,22-22-16,-22 23 0,23-23 15,-23 22-15,22 1 32,-22-1-17,67 23 48,-44-45-32,-1 0 0,1 0 0,-1 0 63,23 0 47,-45 23-126,23-23 1,-1 22 31,-22 1 109,0-1-93</inkml:trace>
  <inkml:trace contextRef="#ctx0" brushRef="#br0" timeOffset="26250">27695 3621 0,'22'0'31,"23"0"0,-22 0-15,22 0-16,-23 0 0,1 0 15,-1 0-15,23 0 16,-22 0-16,-1-23 16,23 23-16,-22 0 15,-23-22 1,22 22-16,1 0 16,-23-22 15,0-1-16,0 1 1,-23-1 15,23 1-15,-22-1 0,-1 23-1,23-22-15,0 44 78,0 1-62,0-1 0,23-22-16,-1 45 15,1-45 1,-1 23-16,1-23 15,224 179 17,-202-134-32,0 0 15,0-22-15,0 22 16,-23-23-16,23 1 0,-22 22 16,-1-23-16,-22 23 15,22-22-15,-22-1 16,23 23-16,-23-23 15,0 1 1,-23-23-16,1 22 31,0-22-31,22 23 16,-23-23 0,1 0-1,-1 0 1,1 0-16,-46-23 31,46 1-15,-23-1-1,22 1-15,23-1 16,-22 23 0,22-22-16,0 0 15,0-1 1,-23 23-16,23-22 15,-22-1-15,22 1 16,0-1 0,0 1-16,-23-1 15,23 1 1,0-1-16,0-22 0,-22 23 16,-1-1-16,23 1 15,-22-1-15,22 1 16,-23 22-1,1-23-15,22 1 16,0-1 31</inkml:trace>
  <inkml:trace contextRef="#ctx0" brushRef="#br0" timeOffset="28037">28841 5239 0,'0'-22'62,"23"22"-62,-1 0 16,1 0-16,-1-23 15,1 1-15,22 22 16,0 0-16,0-23 16,0 1-16,0 22 15,22-22-15,-45 22 0,1-45 16,22 45-16,-23-23 16,1 1-16,44-1 15,-22 1 1,0-23-1,-22 45 1,-23-23 0,0 1-16,-23 22 31,1 22 0,-1-22-15,23 23-16,-22-1 15,22 23-15,-45-22 16,45-1-16,-23 23 0,23-22 16,-45 21-16,45 1 15,0 0-15,-22-22 16,-1 44-16,23 1 16,-22 44-16,22 0 15,0-22-15,0 0 16,0 68-16,0-68 31,-23-23-15,23-22-16,-22-23 31,22-67 31,0 23-30,0 0-17,22-1 1,-22 1-16,0-1 0,0 1 16,0-1-16,23 1 15,-23-1-15,0 1 16,22-1-16,-22 1 15,45-46 32,-22 46-47,22 22 32,-23 0-17,1 0 1,-1 0-16,1 0 15,22-23 1,-23 23 0,1 0-16,-1 0 15,1 0 1,-1-22 46,-22-1 1</inkml:trace>
  <inkml:trace contextRef="#ctx0" brushRef="#br0" timeOffset="30159">27335 1575 0,'45'0'47,"-22"0"-31,22-22 0,22 0-1,23 22 1,-23 0-1,-44 0-15,22 0 0,-23 0 16,23 0-16,-22 0 16,-23-23-16,22 23 15,1 0 1,-1 0 15,23 45-15,0-23-1,0 46-15,0-46 16,0 23-16,0 23 16,22 22-16,23 0 15,-45 22-15,45-22 16,-22 0-16,-23-23 16,22 46-16,0-1 0,1-45 15,-23 23-15,22 0 16,1 0-16,-23 0 15,0 0-15,22 0 16,-22 0-16,22-23 0,1 23 16,-1-45-16,-22 23 15,23 21-15,22 1 16,-45-22-16,0 22 16,-1-45-16,24 0 15,-46 22-15,46 1 0,-1 21 16,68 46 15,-112-90-31,-1 0 16,1-22-16,-1 44 15,1-44-15,-23-1 16,22 23-16,0-22 0,-22-1 16,23 0-16,-1 1 15,-22-1 1,23 1-16,-23-1 15,0 1-15,22-1 16,1 1-16,-23-1 16,22-22-16,1 45 15,-23-22 1,22-23-16,-22 22 16,0 1-16,0-1 0,23 1 15,-1-1-15,-22 23 16,0-22-16,23-1 15,-1 1-15,-22-1 16,0 23 15,0-23-15,0 1 0,0-1-1,-22-22 16,-1 23 16,1-23-31,-1 0-16,1 22 31,-1-22-15,1 23-1,-1-23-15,1 22 0,-1-22 32,-22 0-17,23 23 17,0-23-1</inkml:trace>
  <inkml:trace contextRef="#ctx0" brushRef="#br0" timeOffset="32564">29044 2520 0,'0'-23'46,"0"1"-14,22 22-17,-22-23 1,23 1 0,-1 22-16,-22-23 15,23 23-15,-1-22 16,1 22-16,-23-23 15,22 23-15,0-22 16,1-1-16,-1 1 16,1-1-16,-1 1 15,1-23-15,67 0 32,-90 22-32,22 23 15</inkml:trace>
  <inkml:trace contextRef="#ctx0" brushRef="#br0" timeOffset="33363">29336 2924 0,'22'0'63,"1"0"-47,22-45 15,-23 23-16,-22-1-15,23 1 16,-1 22-16,-22-23 16,23 23-16,-23-22 0,22 22 15,-22-23-15,0 1 16,23 22-16,-1 0 16,-22-23-1,23-22 16,-1 23 16</inkml:trace>
  <inkml:trace contextRef="#ctx0" brushRef="#br0" timeOffset="35032">29246 586 0,'-23'0'31,"1"0"-15,0 0-16,-1 0 16,1 23-1,22-1-15,-23 1 16,1-1-16,22 23 15,0 0-15,0-22 0,-23-1 16,23 23-16,0-22 16,0 22-1,0-23 1,0 1-16,0-1 16,0 1-16,23-1 15,-1 0-15,-22 46 16,45-46-16,-22 23 15,21 0-15,-44 23 16,23-23-16,22 22 16,0 23-16,22-45 15,113 247 1,-135-224 0,-22-1-16,44 1 15,-22 21-15,0 1 0,0 0 16,-23 0-16,1-22 15,22-1-15,-23-22 16,1 22-16,22-22 16,-23 23-16,1-1 15,-1-22-15,1-22 0,-1 22 16,1 22-16,-1-22 16,-22 0-16,45 0 15,-45 0-15,0 0 16,22 0-16,1-23 15,-23 23-15,22 45 0,-22-67 16,23 22 0,-23-23-16,22 1 15,-22 89 1,45-67 0,0 67-1,-45-67-15,23-22 16,-1-1-16,-22 1 15,45 22-15,-22 0 16,-23-23-16,22 1 0,1 21 16,-1 1-16,1-22 15,-1 22-15,-22 0 16,45-23-16,-45 23 16,22-22-16,1-1 15,-23 1-15,22-23 47,1 0-16,-1 0-15,1-23 0,-1 23-1,1-22-15,-1 22 16,1-23-1,-1 23 1,1 0-16,-1-22 16,1-1 15,-23 1-15,0-1-1,22 23 1,-22-22 31</inkml:trace>
  <inkml:trace contextRef="#ctx0" brushRef="#br0" timeOffset="36157">29606 856 0,'0'23'125,"0"-1"-79,0 1-30,0-1-16,0 1 16,22 22-1,1-23-15,-23 0 16,44 1-16,-44-1 16,23 1-16,-23-1 15,45 23-15,-23-22 16,1-1-1,-23 23-15,22-45 32,-22 23-32,23-1 31,-23 1-31</inkml:trace>
  <inkml:trace contextRef="#ctx0" brushRef="#br0" timeOffset="37630">29808 654 0,'22'22'109,"1"1"-109,-1 22 16,1 0-16,-1-23 15,1 1-15,-1 22 16,1 0-16,22-23 15,-45 23-15,45-45 16,-23 45-16,1-23 0,22 1 16,-1-1-16,1 1 15,23-1-15,-23 1 16,0-23-16,0 22 16,0-22-16,45 0 31,-68 0-31,-22-22 15,0-1 1,0 1 0,0-1-1,0 1-15,0-1 16,-22 1 0,-1 0-1,1 22 1,22-23-16,-23 23 15,23-22-15,-22 22 0,-23-23 32,45 1-32,-23 22 0,1 0 31,-1 0 16,23 22-16,0 1-15,23 22-1,-23-23 1,0 0-16,0 1 16,22 22-16,1-23 15,-23 23-15,22-45 16,-22 23-16,23-1 15,-23 1-15,45-1 16,-45 1-16,22-23 16,1 22-16,-1-22 15,-22 23-15,23-1 0,-1-22 16,-22 23-16,23-1 31,-1 23 16,0-22-47,1-1 31,-23 1 16</inkml:trace>
  <inkml:trace contextRef="#ctx0" brushRef="#br0" timeOffset="38831">30235 2160 0,'22'22'94,"1"-22"-78,22 23-1,-45-1-15,22-22 16,23 23-16,0-1 16,-45 1-16,45-1 15,-45 1-15,45 22 16,-22 0-1,-1 0-15,1-23 16,-23 1-16,22-1 16,1 23-1,-23-23 1,22 1-16,-22-1 16,23-22-16,-23 23 15,0-1 1,0 1 46</inkml:trace>
  <inkml:trace contextRef="#ctx0" brushRef="#br0" timeOffset="40533">31044 2003 0,'23'22'16,"-1"1"15,1-1-15,-1 0-1,1 1-15,-23-1 16,22 1-16,-22-1 16,0 1-1,-90 44 32,68-44-47,-1-1 16,-22 1-16,0 22 15,0-45-15,23 45 16,-23-45-16,0 22 16,22-22-1,1 0-15,-1 0 0,1 0 16,22-22-1,-22-1 1,-1 1-16,23-1 16,0 1-16,0-23 15,-22 22 1,22-22-16,0 23 16,0-1-16,0-22 15,22 0-15,-22 1 16,0 21-16,23 1 0,-23-1 15,0-22 1,0 23-16,0-1 16,0 1 31,0-1-1,-23 23-30,-22 0 0,23 0-1,-1 0-15,1 0 16,-23 0-16,0 0 0,22 0 16,-22 23-16,0-1 15,23-22 1,22 23-1,0-1 32,0 1-47,22-23 32,1 0-32,-1 0 15,1 0-15,-1 0 16,23 0-16,-22 0 0,22 0 15,-23 0-15,23 0 16,-22 22-16,89-22 47,-90 23-47,1-23 0,-1 0 16,1 0-16,-1 0 15,1 0 1,-1 0 15,1 0 0,-1 0 1,1 0-1,-1 22 0,1 1 219</inkml:trace>
  <inkml:trace contextRef="#ctx0" brushRef="#br0" timeOffset="42045">30797 3396 0,'-23'0'31,"23"-22"-15,23-46 31,-23 23-47,45 45 0,-23-45 15,23 45-15,-22-22 16,-1 22-16,23-23 16,-22 23-1,-1 0-15,1 0 16,-1 0 15,-22 23-15,0-1-16,0 1 31,0 22-31,0-23 16,0 1-1,0-1-15,0 1 16,0 22-16,0-23 15,0 23-15,0 157 32,-22-157-17,-1 0-15,23-22 16,-45 22-16,45-23 16,-22-22-16,-1 23 15,23-1 1,-22-22-16,44-22 94,23 22-79,-45-23-15,23 1 0,44-23 16,-44 45-16,-1-45 15,46 22-15,-68-22 16,44 0 0,1 45-16,-22-67 31,-1 45 31</inkml:trace>
  <inkml:trace contextRef="#ctx0" brushRef="#br0" timeOffset="43658">31291 2924 0,'-22'0'47,"22"-22"0,22-23-16,1 22-31,-1 1 15,1-1-15,-1 1 16,-22-1-16,23 1 16,-1-1-1,1 23 1,-23 23 46,0-1-46,0 1 0,0-1-1,0 23 1,0-22 0,0-1-16,0 1 15,0-1-15,0 68 47,0-67-31,-23-1-16,23 0 15,-22-22 1,22 23 0,-23-1-1,23 1-15,0-1 78,45-22-62,-22-22 0,44-1-1,-44 23-15,22-22 16,0 22-16,0-23 15,89-44 17,-111 67-32,-1-22 15,-22-1 1,-22 23 93</inkml:trace>
  <inkml:trace contextRef="#ctx0" brushRef="#br0" timeOffset="45973">30190 47 0,'22'0'31,"-22"-22"16,23 22-32,-1 0 17,1 0-17,-1 0 1,1 0 0,-1 0-16,23 0 15,-22 0-15,22 22 16,0 0-16,45 23 15,-23 0-15,0 0 0,23 23 16,-22-23-16,-1 0 16,-22 0-16,0 0 15,0-23-15,0 23 16,-45 0-16,68 0 16,-68-23-16,22 23 0,23 68 31,22 44-16,-67-89-15,0-1 16,23-22-16,-1 0 0,-22 0 16,23 0-16,-23 0 15,22-23-15,-22 1 16,23 22-16,-23-23 16,0 23-16,22-45 15,-22 23-15,23 22 16,-23-23-16,0 0 0,22 23 15,1 23-15,-23-46 16,45 23-16,-23 23 16,1-1-16,-1-22 15,1 0-15,-23 0 0,22 22 16,23 1-16,-45-23 16,22-23-16,1 23 15,-23-22-15,45 22 16,0 22-1,-23-44-15,23 22 16,-45-23-16,23-22 16,-23 23-1,22-1-15,1-22 16,-23 23-16,22-23 16,1 44-16,-23-21 0,22-1 15,-22 23-15,23-45 16,-23 23-16,22-23 15,-22 22 1,0 1-16,0-1 47,0 1 0,-22-1 31,-1-22-62,1 0 15,-1 0-16,1 0 1,-1 0 15</inkml:trace>
  <inkml:trace contextRef="#ctx0" brushRef="#br0" timeOffset="49638">23334 10229 0,'0'23'94,"0"22"-94,0-23 15,0 23-15,0 0 16,0 68 0,0 44-1,22 0 1,-22-112-16,23 23 0,-23-23 15,0 22-15,22-22 16,-22 0-16,0 22 16,23-22-16,-1 23 0,-22-1 15,0-44-15,0-1 16,0 23-16,0-22 16,0 22-1,0-23 1,0 1-16,0-1 0,0-44 78,0-1-62,23-134 15,-23 112-31,0-23 15,-23 1-15,1 0 16,22-23-16,-23-45 0,1 45 16,-1-45-16,1 23 15,22-23-15,0 45 16,-23 0-16,23 0 16,0 23-16,0-1 15,0 23-15,0 0 0,0 0 16,0 23-16,0-23 15,0 22-15,0 1 16,0-1-16,23 23 16,-23-22-16,22 22 47,-22 22-32,0 1 1,23-23-16,-23 22 31,22-22-31,-22 23 16,23-23-1,-23 22-15,22 1 16,1-1-16,-1 1 16,1-1-16,22 1 15,22 22-15,-44-23 16,22 23-16,-1-45 15,24 45-15,-1-22 16,-22 21-16,0-21 0,0 22 16,0-23-16,-22 23 15,22-22-15,-23 22 16,46 0-16,-24 0 16,-21 0-16,22-23 15,-23 23-15,1 0 0,22 0 16,22 0 15,-44 0-15,-1-23-1,23 1-15,-22-23 0,-1 22 16,23 23-16,0-22 16,-23-1-1,-22 1 16,0-46 63,-44 23-47</inkml:trace>
  <inkml:trace contextRef="#ctx0" brushRef="#br0" timeOffset="50931">23356 10949 0,'0'-23'47,"23"1"0,-1 22-31,23-23 15,90-67 0,-112 68-31,22-1 16,-23 1-16,1-1 15,-1 1-15,45 0 16,-44-1-16,-1 1 16,1-1-16,-1 23 15,-22-22-15,23-1 0,-23 1 47,22 22 0,-22-23 16,23 23-17,-23-22-14,0-1-17,22 23-15,-22-22 32,0-1-17</inkml:trace>
  <inkml:trace contextRef="#ctx0" brushRef="#br0" timeOffset="52744">29875 6903 0,'-23'0'47,"23"45"0,-22-23-47,-1-22 15,23 23-15,0-1 0,0 23 16,-22-22-1,0 22-15,22-23 16,0 23 0,-23-23-1,23 1-15,0-1 0,0 1 16,-22-23-16,-1 45 16,23-23-16,0 1 15,-22 22-15,-1-23 16,23 1-16,-22 22 15,-1-23-15,23 1 0,-22-1 16,22 1 0,0-1-1,-45 23 32,22-23-31,23 1-1,-22-1 17,-1-44 30,23-1-46,0 1-1,0 0 1</inkml:trace>
  <inkml:trace contextRef="#ctx0" brushRef="#br0" timeOffset="54140">29403 7195 0,'22'0'62,"23"0"-46,-22 22 15,-1 1-31,1-23 0,-1 22 16,1-22-16,-1 0 0,1 23 15,-1-23-15,23 0 16,-22 0 0,-1 0-16,1 0 31,-23 22 0,22-22-15,-22 23-1,22-23 1,1 0 0,-1 0 15,-22 22-16,23-22 32,-23 23-31,22-23 46,1 0-46,-1 0 15,1 0-15,-1 0 15,1 0-15,-1 0-1,46 0 32,-46 0-15,1 0 30</inkml:trace>
  <inkml:trace contextRef="#ctx0" brushRef="#br0" timeOffset="55156">30324 6790 0,'23'-22'78,"-1"-1"-31,-22 1-32,23 22 17,-23-23-17,22 23 1,1 0-16,-1-22 16,1 22 15,-23-23-16,45 23 1,-45-22-16,0 0 16,22 22-1,-22-23 1,23 23 0,-1-22-1,1 22 16,-23-23-15,22 1 0,1 22 15,-1 0 63</inkml:trace>
  <inkml:trace contextRef="#ctx0" brushRef="#br0" timeOffset="56048">30459 7038 0,'0'-23'78,"45"1"-31,-22 22-31,-1-23-16,1 1 16,22-23-1,-23 22 1,23 1-16,-45-1 15,23 23-15,-23-22 16,22 22 0,1-23-1,-23 1 1,22 22 62</inkml:trace>
  <inkml:trace contextRef="#ctx0" brushRef="#br0" timeOffset="56945">31044 5801 0,'0'23'31,"22"22"-15,-22-23-1,0 1 1,0-1-16,23-22 16,-23 23-16,22 22 15,-22-23 1,23-22-1,-1 45-15,1 0 16,-23-23-16,22 1 16,1-1-16,-23 23 15,22-45-15,1 23 16,-23 22-16,22-45 16,-22 22-16,0 1 15,0-1-15,45 46 31,-45-46-31,0 1 16,22-1-16,-22 1 16,0-1 15,0 1-15</inkml:trace>
  <inkml:trace contextRef="#ctx0" brushRef="#br0" timeOffset="59103">31044 5914 0,'0'-23'16,"22"1"0,1 22-1,-23-23-15,22 23 0,1-22 16,-1 22-1,1-23 1,-23 1-16,22-1 16,1 1-1,-1 22 1,1 0 0,-1 0-1,1 0 1,-1 0-16,0 0 31,-22 22-31,23-22 16,-1 23-16,-22-1 15,23 1-15,-23-1 16,45 1-16,-45-1 0,45-22 16,-45 45-16,45-45 15,-45 45-15,22-22 16,1-1-16,-23 1 15,0-1-15,0 23 0,0-23 16,0 1 0,0 22-1,-23-23 17,-22 1-17,45-1 1,-22-22 15,22 23 16,0-68 47,22 22-47,1 23-32,-1 0 16,1 0-15,-1 0 62,1 0-78,-23 45 0,22-45 16,1 45-16,22 0 15,-23-22-15,1-1 16,-23 23-16,45-22 16,-45 22-16,22-45 15,-22 22-15,22 1 0,-22-1 16,0 1 0,-22-23-1,22 22 1,-22-22 15,22 22-15,-23-22-1,23 23 17,-22-23-32,-1 22 31,1-22 0,-1 0 0,1 0 1,-1 0-32,1 0 15,-1 0 1,1 0-1,-1 0 1,1 0 0,-1-22-1,1 22 1,-1 0 0,1 0 15,-1-23-16,1 23 17,-1 0-17,1-22 1,-1 22 0,1-22-1,22-1 32,-22 23-16,22-22 1</inkml:trace>
  <inkml:trace contextRef="#ctx0" brushRef="#br2" timeOffset="1.11838E6">16703 3014 0,'45'0'63,"-23"0"-63,23 0 15,0 0-15,0 0 16,0 0-16,23 0 16,21 0-16,1 0 15,23 23-15,44 21 16,-44 24-16,66-1 0,-44 23 16,23 0-16,-24 45 15,24 0-15,22 0 16,-46 0-16,1 0 15,45 67-15,-45-22 16,22 22-16,23 23 0,135 224 16,-23 23 15,90 270-15,-292-540-16,-22-44 15,-23 44-15,-23-45 16,0-44-16,1 67 0,-23-46 15,0 46-15,0-67 16,0 66-16,0 1 16,-23 23-16,1-1 15,22 45-15,0-22 0,-22 90 16,22-23-16,0 0 16,0 0-16,0 45 15,0-134-15,0-23 16,0-46-16,0-89 15,0-22-15,0-1 0,0 1 16,-23-23-16,1 22 16,-1-22 327,-22 45-343,-22 23 16,-46 22-16,1 44 16,-23 24-16,-45 44 15,0 0-15,46 46 16,-24-24-16,46 1 16,-23-45-16,23 45 0,44 0 15,-44-46-15,44 1 16,23-67-16,-22 22 15,44-23-15,-22 23 16,23-45-16,0-23 0,-23 1 16,45 44-16,0-67 15,-23 22-15,23-22 16,-22 23-16,-1-1 16,1 1-16,22-23 15,-23 22-15,1 23 0,-1-23 16,1-22-16,-1 0 15,1 0-15,22-22 16,0-1 0,22-22 15,1 0-31,-1-22 16,23 22-16,23-23 15,-1 1-15,45 22 16,-22 0-16,90 0 0,-22 0 15,-1-23-15,23 23 16,-1-45-16,-21 45 16,-1-45-16,1 23 15,-1-1-15,-67 1 16,-45-23-16,22 22 0,1 1 16,-46-23-16,23 45 15,-22-45 1,66-45 31,-66 90-47,-23-22 15,22 22-15,23-23 16,0-22-16,0 23 16,23-23-16,22 0 15,-23 22-15,-22-22 0,22 23 16,-44-23-16,-1 45 15,-22-22-15,-22 22 47,-1 0-47,-22 0 16,23 0-16,0 0 16,-1 0-16,-44 0 15,22 0-15,0 0 16,-23 22-16,23 0 15,23-22-15,-46 0 0,46 0 16,-1 0-16,46 0 47,-1 0-31,1 0-16,-1 0 15,23 0-15,-22 0 16,-1 0-16,23 0 15,-22 23 1,-1-23-16,1 0 16,-1 0-1,1 0-15,-1 0 16,1 0-16,-1 0 16,1 0-1,-1 0-15,0 0 0,1 22 16,-1-22-1,-22 23 17,0-1-1,0 1-15,-22-23-16,22 45 15,0-23-15,0 1 16,-23 22-16,1 22 15,22-22-15,-22 0 0,-1 0 16,1 0-16,22 22 16,-23-44-16,1 22 15,-1 0-15,1-23 16,22 1-16,-23-1 16,1-22-16,22 23 15,0-1-15,0 1 16,-23-1-16,23 1 15,-22-1 1,22 1 0,-23-23 15,1 0 0,22-23 0,0 1-15,-23 22-16,23-23 16,0 1-16,0-1 0,0-22 15,-22 23-15,-1-23 16,23 0-16,-22-23 16,22 1-16,-23 0 15,1-1-15,-1 1 16,23 22-16,0-23 0,0 46 15,-22-23-15,22-23 16,-23 46 0,23-1-1,0 1 1,0 0 15,23 22-15</inkml:trace>
  <inkml:trace contextRef="#ctx0" brushRef="#br2" timeOffset="1.12257E6">21513 14073 0,'45'-45'94,"-22"23"-79,22-1 1,-23 1-16,23-1 15,0 1-15,-23-1 0,23 1 16,23 22-16,-23 0 16,-23 0-16,23 0 15,0 22-15,0 1 16,-45-1-16,45 1 16,-22-1-16,-1 23 15,-22-22-15,0-1 16,0 23-16,0 23 15,0-1-15,22 0 16,-22 1-16,0-23 16,0 45-16,0-45 0,0-23 15,0 23-15,0-22 16,0-1-16,-22 1 16,0-23-1,22 22-15,-45-22 31,45 23-15,-23-23 0,1 0 15,-1 0 16,46 0 0,-1 0-16,1 0-31,44-23 16,0-22-1,271-45 16,-271 68-15,0 22-16,-22-23 16,0 1-16,-22 22 0,-1 0 15,1 0-15,-1-23 16,-44 23 93,-1 0-93,1 0 15</inkml:trace>
  <inkml:trace contextRef="#ctx0" brushRef="#br2" timeOffset="1.1247E6">22952 13354 0,'-23'0'15,"1"22"110,-1-22-109,1 23-1,-1-1 1,1-22-16,-1 0 16,23 23-1,-22-23-15,-1 22 16,23 1 0,-22-23-1,-1 22 1,23 1-1,0-1 1,23-22 0,-23 23-16,0-1 15,22 1-15,-22-1 16,0 1 0,23-23-1,-23 22-15,0 1 16,22-23-16,-22 22 15,23 0 48,-1-44 15,-22 0-62,23 22-1,-23-23 1,45-22 0,0-22 15,-23 44-31,1 23 0,-1 0 15,1-22-15,-1 22 16,23 0 0,-22 0-1,22 0 1,-45 22-16,22-22 16,0 23-16,1-23 15,-23 22-15,0 1 16,22-23-16,1 22 15,-23 1 1,0-1 0,0 1-16,0-1 31,0 0-15,-23 1-1,23-1 1,-22 1-1,-1-23 1,1 0-16,22 22 0,-22 1 31,-1-23-31,23 22 16,-22-22-16,22 23 16,-23-23-1,1 0-15,-1 22 16,23 1-16,-22-23 15,-1 22 1,1-22 0,-1 23-16,1-1 15,22 1 1,0-1 0,-23 1 15,23-1-16,-22 23 17,-1-22-17</inkml:trace>
  <inkml:trace contextRef="#ctx0" brushRef="#br2" timeOffset="1.12729E6">23626 13624 0,'23'-23'110,"-1"23"-95,1-22-15,-1-1 0,0 23 16,23-22-16,0-1 16,0 1-16,0-1 15,0-22-15,23 23 16,-23-23-16,-23 22 0,23 1 16,-22-1-1,-1 23-15,1 0 16,-23-22-1,22 22 1</inkml:trace>
  <inkml:trace contextRef="#ctx0" brushRef="#br2" timeOffset="1.1284E6">23851 13197 0,'0'22'0,"22"0"16,-22 1-16,23-1 16,-23 1-1,22-23 1,-22 22-16,23 1 31,-23-1 32,22-22-16,-22 23-32,23-23 1,-1 22 31,-22 1-47,23-23 15,-23 22 1,0 1 15,22-23-31,-22 22 31,23 1-15,-23-1 0,22-22-1,1 23-15,-23-1 16,22 1-16,1-1 16,-1 1-1,1-1 1,-1 1-1,-22-1 32,0-44 63,-22 22-95</inkml:trace>
  <inkml:trace contextRef="#ctx0" brushRef="#br2" timeOffset="1.12999E6">24413 12837 0,'22'0'79,"1"0"-48,-1 0-16,-22-23 1,23 23-16,-1 0 47,1 0-47,-1 0 31,-22 23-31,0-1 16,0 1-1,0-1-15,0 1 16,0 22 0,0-23-16,0 23 0,0-22 15,0-1-15,0 1 16,0 22 0,0-23-1,0 1-15,0-1 16,0 0-16,-22 23 15,22-22 1,0-1-16,0 1 16,-23-1-16,23 1 15,0-1-15,-22 1 32,22-1-1,0 1 16,0-46 0,22 23-47,-22-22 15,23-1-15,-1 1 16,-22-1-16,23 23 15,-1-45-15,1 23 16,-23-1-16,45 1 0,-23-1 16,0 1-16,23 0 15,-22-1-15,22 23 16,22-45 15,-44 45-31,-23-22 16,22 22-16,-22-23 15,23 23-15,-1 0 16,1 0 0</inkml:trace>
  <inkml:trace contextRef="#ctx0" brushRef="#br2" timeOffset="1.13089E6">25244 12118 0,'0'22'16,"0"1"31,0-1-47,0 1 15,0-1-15,-22 23 16,22-23-16,-22 23 16,-1 0-16,23 23 15,0-23-15,0-23 16,0 23-16,0 0 16,23 0-16,-1-22 0,23-1 15,-45 1-15,45-1 16,45 23-16,90 0 31,-135-23-31,45 1 16,-23 22-16,-22-23 0,0 1 15,-23-1-15,23 1 16,0-23 0,-45 22-16,23-22 15,-1 0 32,-22-22 16,0-1-32,-22 23-16</inkml:trace>
  <inkml:trace contextRef="#ctx0" brushRef="#br2" timeOffset="1.1317E6">25739 12590 0,'45'0'125,"-23"-23"-110,23 1 17,-22 22-32,-1 0 15,23 0-15,-22-23 16,-1 23-1,1 0 1,-1-22 0,-22-1-1,23 23 1,-1 0-16,1-22 47,-1 22-32,23-23 1,-22 1-16,-1-1 16,1 1-16,-1 22 15,-22-23-15,22 23 16,1 0 15</inkml:trace>
  <inkml:trace contextRef="#ctx0" brushRef="#br2" timeOffset="1.13259E6">26346 11983 0,'0'22'63,"0"1"-48,22-1 1,-22 1-16,0-1 15,23 1-15,-23-1 0,22 23 16,1-22-16,-1-1 16,1 23-16,-1-23 15,1 1 1,-23-1-16,22-22 16,-22 23 15,0-1 78</inkml:trace>
  <inkml:trace contextRef="#ctx0" brushRef="#br2" timeOffset="1.13391E6">26728 11983 0,'-22'0'47,"22"22"-47,0 1 16,0-1 0,0 1-16,0-1 15,0 1-15,0-1 16,0 1-1,0-1-15,22-22 63,1 0-32,-1 0-15,-22-22-16,22 22 15,1 0 1,-23-23-16,22 23 0,46-45 31,22-45-15,-68 23 15,-22 44-15,0 1-16,0-1 15,0 1 17,23 22-32,-23-23 15,0 1 17,0-1-1,-23 23-31,23-22 15,-22 22 1,-1 0-16,1 0 31,-1 0-15,1 0 0,-1 22 15,1-22-31,22 23 15,-23-23 1,23 22-16,-22 1 16,-1-1-16,1 1 31,0-23-31,22 22 16,-23 1-16,23-1 15,-22-22 1,-1 23 31,1-23-47,22 22 47,-23 1-16</inkml:trace>
  <inkml:trace contextRef="#ctx0" brushRef="#br2" timeOffset="1.13506E6">26728 11263 0,'45'0'16,"0"0"-16,-23 0 16,23 0-16,0 0 15,-22 0-15,22 0 0,-23 0 16,23 23-1,0-1-15,0 1 32,-22-1-32,-1 1 15,-22-1-15,67 1 16,-67-1-16,23 1 0,44 22 16,-44-23-16,-1 1 15,1-1-15,22 1 16,0-1-16,-23 23 15,1-22-15,-1-1 0,23 23 16,-45-23-16,23 23 16,-1-22-16,-22-1 15,23 23-15,-23-22 16,0-1-16,0 23 16,22-22-16,-22-1 15,0 1-15,0-1 31,-22 1 16,-1-23-15,1 0 14,-1 0 17</inkml:trace>
  <inkml:trace contextRef="#ctx0" brushRef="#br2" timeOffset="1.13695E6">27650 11488 0,'0'23'16,"-45"-23"-16,22 22 15,1-22-15,-1 0 16,46-22 78,-1 22-79,1 0 1,-1 0-16,-22-23 16,45 1-16,-22 22 0,44-23 15,-22-22-15,-23 23 16,46-23-16,-23 22 15,45-44 1,-23 22-16,1 0 16,44 23-1,-67-23-15,0 45 16,0-45-16,0 22 16,-23 23-16,1-22 15,-23-1-15,0 1 31,-23 22 32,1 22-16</inkml:trace>
  <inkml:trace contextRef="#ctx0" brushRef="#br2" timeOffset="1.13799E6">27695 11016 0,'22'0'16,"1"23"0,-1-1-1,-22 1 1,45-1-16,-45 1 15,45-1-15,-23-22 16,23 45-16,0-45 0,0 22 16,-22 1-16,-1-23 15,1 22 1,22 1-16,-23-1 31,1 1-15,-1-23-1,-22 22 17,23 1-17,-23-1 48,0-44 77,22 22-108</inkml:trace>
  <inkml:trace contextRef="#ctx0" brushRef="#br2" timeOffset="1.13962E6">28571 10319 0,'23'0'16,"-1"0"0,1 0 15,-23-22-15,22 22-1,1 0-15,-1 0 16,-22-23-1,23 23 1,-1 0 0,-22 23-16,23-23 15,-23 22 1,0 23 0,0-22-1,0-1 1,0 1-16,0-1 15,0 1-15,0-1 16,0 23-16,0-22 16,-23 22-1,23 0 1,-22-23-16,22 0 0,-23 1 31,1-1-31,22 1 16,-23-23-1,46 0 79,-1-23-78,1 23-1,-1 0-15,1-22 16,21-1-16,1 23 16,23-22-1,44 22 1,-22 0 0,-45 22-16,-45 1 15,45-1-15,-22 1 16,-23-1-16,0 1 15,0-1 17,0 1-17,0-1 1,-23-22 15,23 23-31,-22-23 16,-1 0-1,23 22 1,-22-22 0,-1 0-16,1 23 15,-1-1 1,1-22 15,22 23-31,-23-23 16,1 0 15,-1 22-15,1 1-1,22-1 17,-23-22-32,1 23 15,-1-23 1,1 0-1,22 22 1</inkml:trace>
  <inkml:trace contextRef="#ctx0" brushRef="#br2" timeOffset="1.14177E6">29268 9757 0,'0'23'78,"0"-1"-63,0 1 1,0-1-16,0 1 0,0-1 16,0 23-1,0 0 1,0-22-16,23-23 15,-23 22-15,0 1 0,0-1 16,22-22 0,-22 23-16,22-23 15,-22 22-15,45 1 16,-22-1 0,44 1-1,-22-1-15,0-22 16,-22 22-16,22 23 15,-23-45-15,23 23 16,-45-1-16,45-22 16,-45 45-16,23-45 0,-23 23 15,22-23 48</inkml:trace>
  <inkml:trace contextRef="#ctx0" brushRef="#br2" timeOffset="1.14329E6">29740 9825 0,'23'0'94,"-23"-23"-94,22 23 16,45-22 15,-67-1-31,45 23 16,0 0-16,-45-45 15,45 45-15,-22 0 0,-1 0 16,23-22-16,-22 22 16,22 0-1,-23 22 1,-22 23 31,0-22-32,0 22 17,-45-45-32,45 22 15,-22-22-15,22 23 16,-45-1-16,45 1 15,-23-23-15,1 22 16,22 1 0,-23-23-1,23 22 1,23-22 46,-1 0-46,1 0-16,-1 0 16,23 23-16,0-23 15,23 22-15,-1 1 16,-22-23-16,67 22 16,-44 1-16,-23-1 15,22-22-15,-22 23 0,0 22 16,-22-45-16,-1 22 15,1-22 1,-23 45 31,-23-23-31,1-22-1,-1 0-15,23 23 16,-22-23-1,-1 0-15,23 22 16,-22-22-16,-1 0 16,1 0-16,22 23 15,-45-23-15,22 0 16,1 0-16,-23 22 16,22-22-16,-22 23 0,23-23 15,-23 22-15,0-22 16,23 23-16,-23-23 15,22 22-15,1-22 16,-1 0-16,1 23 0,-1-23 16,1 0-16,-1 0 31,1 0-31,44 0 78,-22-23-62,23 23-1</inkml:trace>
  <inkml:trace contextRef="#ctx0" brushRef="#br2" timeOffset="1.14423E6">30324 9195 0,'23'0'0,"-1"23"15,23 22-15,0-45 16,0 22-16,-22 1 0,44-23 16,-22 45-16,-22-23 15,44 1-15,-44-1 16,22 1-16,-23-1 16,0-22-16,1 45 15,-1-45-15,1 45 16,-1 0-1,1-22-15,-23-1 16,0 1-16,22-1 16,1 23-16,-23-23 15,22 1 1,-22-1-16,23 1 16,-23 22-1,22-23 1,-22 1-1,0-1 32,0 1-15</inkml:trace>
  <inkml:trace contextRef="#ctx0" brushRef="#br2" timeOffset="1.14666E6">28481 13354 0,'-22'0'32,"22"-23"-1,0 1-15,22-1-16,-22 1 0,45 22 15,-22-23-15,-1 1 16,23 22-16,-22-45 15,22 23-15,0-1 16,-23 1-16,23-23 16,-23 45-16,1-23 0,22 1 15,-23 22-15,1 0 16,-1-23-16,1 1 16,-1-1 15</inkml:trace>
  <inkml:trace contextRef="#ctx0" brushRef="#br2" timeOffset="1.14732E6">28594 13803 0,'22'0'31,"-22"-22"-31,45-1 16,-22 1-16,-1 0 16,23-1-16,22-22 31,-22 0-31,45-22 16,-45 44-1,-22 23-15,-1-22 0,1-1 16,22 23-16,-45-22 15,22-1-15,1 23 16,-23-22-16</inkml:trace>
  <inkml:trace contextRef="#ctx0" brushRef="#br2" timeOffset="1.14825E6">29583 12320 0,'-23'0'46,"23"22"33,0 1-64,0-1 1,23 1-16,-23-1 15,22 1-15,1 22 16,-1-23 0,1 23-16,-1 0 0,1-22 15,-1 22-15,1-45 16,-1 45-16,0-23 16,-22 0-16,45 1 15,-45-1-15,23 23 16,-1-22-16,1-1 0,-1 1 15,1-1-15,22 23 32,-23 0-32,1-22 31</inkml:trace>
  <inkml:trace contextRef="#ctx0" brushRef="#br2" timeOffset="1.14984E6">29920 11938 0,'22'22'78,"-22"1"-62,0-1-16,23 1 15,-23 22-15,22 0 16,1-23-1,-23 1-15,0-1 16,22 1 0,-22-1-1,23-22 17,-1 0-1,23 0-16,-22 0 1,22 0-16,-23 0 0,90 22 31,-67-22-15,0 0 0,-22 0-1,-23-22 1,0 0-1,0-1 1,0 1 15,0-1-31,0 1 16,0-1 0,0 1-1,0-1 1,-23 23-1,23-22-15,-22 22 47,22-23 0,-23 23-16,46 23 63,-1-1-78,1 1-1,-1-23-15,1 22 16,-23 1-16,22-1 16,1 23-16,-1-22 15,23 21-15,-22 1 32,44 23-1,-44-46-31,-23 1 15,22-23-15,1 22 32,-23 1-17,0-1 17</inkml:trace>
  <inkml:trace contextRef="#ctx0" brushRef="#br2" timeOffset="1.16641E6">23986 14545 0,'0'-22'32,"0"-23"-32,0 22 15,0 1 1,0 44 78,0 1-79,0-1-15,0 1 16,0 22 0,0-23-16,22 23 15,-22-22-15,23-1 16,-1 1-16,1 44 15,-23-45 1,22 1-16,91 134 16,-91-134-1,0-1-15,1-22 16,-23 45-16,0-22 31,0 22 32,0-23-48,0 1 17,0-1-1</inkml:trace>
  <inkml:trace contextRef="#ctx0" brushRef="#br2" timeOffset="1.16803E6">24503 14163 0,'45'90'109,"-23"-23"-109,-22-44 0,0-1 16,23 23-16,-23 0 15,22 0-15,1-22 16,-23 22-16,0 0 16,22-23-16,1 23 0,-1 0 15,23 0-15,-23-23 16,23 23-16,0 0 16,0 0-16,23-22 15,-23 22-15,22-23 16,-22-22-16,-22 0 15,-1 0-15,23 0 0,-23 0 16,-22-22 0,23 22-1,-1-23-15,-22-22 16,0 23 0,-22-46-1,22 1 1,-23 45-16,1-1 15,22-22-15,-22 0 16,-1 0-16,1 23 0,22-46 16,-23 46-16,1-1 15,22-22-15,0 23 16,0-1-16,0 1 16,0 44 46,22 1-46,1-23-16,-23 22 15,22-22-15,-22 23 0,0-1 16,23 1-16,-1-23 16,-22 45-16,22-45 15,1 67 16,-1-44-31,1-23 16,-23 22-16,22-22 16,-22 45-16,45-22 15,-22 22-15,-1-23 16,1 0-16,22 23 0,-45-22 16,22-1-16,1-22 15,-23 23-15,22-1 16,-22 1-1,23-23-15,-1 0 63,-22 22-32,23 1 47,-1-1-31,-22 1-47,0-1 78,45-22-15,67 90-16,-67-67-47,0-23 0,0 45 15,-22-45-15,22 22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49.457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73 0,'-23'0'31,"46"0"32,22 0-48,0-23 1,-23 23-16,23-22 0,-22 22 15,22-23-15,0 23 16,-23 0 0,23 0-16,-22 0 15,-1 23 1,1-1 0,-23 1-1,22 44 1,0-22-16,-22 23 15,23-24-15,-1 1 16,-22 0-16,0 0 16,0 0-16,0-22 0,23-1 15,-23 23-15,0-22 32,0-1-17,0 1-15,0-1 31,0 1-15,0-1-16,0 1 16,0 22-16,0-1 15,0-21-15,0 22 0,0 0 16,0-23-16,0 1 16,22 22-16,-22-23 62,23-22-62</inkml:trace>
  <inkml:trace contextRef="#ctx0" brushRef="#br0" timeOffset="560">180 702 0,'0'-22'47,"22"22"-32,1 0 1,-1 0-16,46 0 16,-23 0-16,0 0 0,44 0 15,-21 0-15,-1 0 16,1 0-16,-1-23 15,1 23-15,-23 0 16,-23 0-16,45 0 31,-89 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53.397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0 225 0,'23'0'0,"22"-22"15,0-1 1,0 23 0,0-22-1,0-1-15,0 1 0,22 22 16,-22-23 0,0 1-16,112-23 15,-134 45 1,-1-23-16,1 23 15,-1 0-15,-22 23 16,0-1 0,0 1-16,-22-1 15,-1 23 1,1 0-16,-23 0 16,0 45-16,22 23 0,-22-24 15,-22 46-15,22 0 16,0 0-16,0 0 15,0-23-15,23 1 16,-1-23-16,1 0 16,-1-23-16,-22-22 0,23 0 15,-1 0-15,1 0 16,22-23-16,0 1 16,22-46 46,-22 1-62,45 22 16,-22-68-16,-1 46 15,23-23-15,-22 0 0,22-22 16,0 22-16,-1-23 16,-21 46-16,-1-23 15,1 0-15,-1 22 16,23 1-16,-22 22 15,-1 0 1,1 0 0,-1 22-16,-22 1 31,23-23-31,-1 22 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54.225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0 0,'45'0'47,"-23"0"-47,23 0 31,0 0-15,0 0-16,0 0 0,23 0 15,-1 23-15,-22-23 16,-22 45-16,-1-45 15,-22 22-15,0 23 16,-22-45 0,-1 45-16,1-45 0,-1 22 15,1 1-15,-1-1 16,23 1-16,0-1 16,-22-22-16,44 0 31,23 0-16,0 0 1,247 23 15,-224-1-31,-23 1 0,0-1 16,0 1-16,-45-1 16,22 23-16,-22-22 15,0 22-15,-22 0 16,-1-23-16,1 23 15,-23 0-15,22-23 0,-22 23 16,23-45-16,-1 23 16,-22 22-16,23-23 15,-1 1-15,1-1 16,-1-22 0,1 0-16,-1 0 15,1 0 1,-1 0 15,1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54.649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23 224 0,'0'23'47,"22"-23"-32,1 0 1,22-23 0,22 23-16,0-22 0,1-23 15,22 23-15,22-1 16,-44 1-16,-1-1 16,0-22-16,1 45 15,-23-22-15</inkml:trace>
  <inkml:trace contextRef="#ctx0" brushRef="#br0" timeOffset="660">0 921 0,'23'-22'15,"22"-1"1,-23 1-16,1-23 16,21 22-16,181-89 31,-157 67-31,-23 23 15,22-23-15,-22 22 16,22 1-16,-22-1 16,0 1-16,23 22 15,-23-23-15,22 23 16,-22-22-16,0 22 0,0 0 16,0-23-16,0 23 15,0 0-15,-23 0 16,1 0-16,22 0 15,-23 0-15,1-22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56.78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0 112 0,'0'-23'0,"0"-21"16,0 21-16,0 1 16,23 44 30,-23 1-46,22-23 16,-22 22-16,0 0 0,0 1 16,23-1-1,-1 23 1,0 68 0,46 112-1,-23-136-15,-23-44 0,1 23 16,-23-23-16,45 0 15,-23 22-15,-22-22 16,0-22-16,0-1 16,23 1-16,-23-1 47</inkml:trace>
  <inkml:trace contextRef="#ctx0" brushRef="#br0" timeOffset="439">742 539 0,'0'-22'63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48:58.311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337 0 0,'-22'0'16,"-1"0"-16,-22 0 16,0 22-16,0 1 15,0-1-15,23 1 16,-1 22-16,-22 0 0,23-1 16,22 1-16,0-22 15,0-1-15,0 1 16,0-1-1,45-22 1,22 23 0,-44-23-16,-1 0 15,1 0-15,-1 0 16,1 0-16,22 0 16,-45-45-16,22 45 15,1-23-15,-1 1 0,1-23 16,-23 22-16,22 1 15,-22-23-15,0 23 16,0-1 0,0 1-16,0-1 15,0 1 1,0-1 15,0 46 63,0-1-63,0 1-15,0 22-1,0-23-15,0 1 16,0 21-16,0-21 0,45 22 16,-45 0-16,22 22 15,1-22-15,22 23 16,-45-1-16,45-22 16,-23 23-16,1-1 15,22 0-15,-23-22 16,23 0-16,-45 0 0,23 0 15,-1-22-15,-22-1 16,0 1-16,0-1 16,0 1-1</inkml:trace>
  <inkml:trace contextRef="#ctx0" brushRef="#br0" timeOffset="1092">1101 269 0,'0'-22'15,"23"22"1,-23-23-1,22 23-15,23-22 16,-22 22 0,-1-22-16,23 22 15,0 0-15,0 0 16,0 0-16,90 0 31,-113 22-31,1 23 16,-23 0-1,0-23-15,0 1 16,0 22-16,-23 0 16,1-23-16,-1 23 0,1-22 15,-1-1-15,1 1 16,-1-23-16,23 22 16,0 1-16,-22-23 15,44 0 16,1 0-15,-1 0 0,1 0-1,-1 0-15,1 0 16,-1 0-16,1 0 16,89 22-1,1 1 1,-46 22-1,23-1-15,-23-21 0,1 22 16,-23 0-16,22 0 16,-22 0-16,-22-23 15,22 1-15,-45-1 16,22 1-16,-22-1 16,0 1-16,0-1 15,0 1-15,-22-23 16,-23 22-1,0 1 1,45-1-16,-23-22 16,-44 23-16,44-1 15,1-22-15,-23 0 16,22 22-16,-22 1 16,0-23-16,1 22 15,21 1-15,-22-1 0,-45 23 31,45-22-31,-22-1 16,44 1-16,-22-1 16,-22 1-16,44 22 15,-22-23-15,1 23 16,21-22-16,-22-23 0,45 22 16,-22-22-1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4:04:59.178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4676 0,'0'-22'31,"0"-1"-31,45 1 32,-45-1-17,45 1-15,0-23 16,-22 45-16,22-45 16,0 22-16,22 23 0,-22-22 15,0 22-15,-22-23 16,21 23-16,-21 0 15,-1 0 1,1 23-16,-23-1 16,0 23-16,0 0 15,22 0-15,-22 23 16,0-1-16,0 1 16,0 21-16,0 1 15,0-22-15,-22 112 16,-46 44 31,46-224-47,0 0 31,-1 0-15,1 0-1,44-22 32,-22-1-47,45 1 16,-45-1-16,22 1 15,1 22-15,-1-22 16,23-1-16,-22 23 16,-1 0-16,1-22 15,-1 22-15,1 0 0,22 0 16,-23-45 15,23 45 0,-22 0-15,-1-23 46,1 1-30,-1 22-17,1 0 1,-23-23-16,45 1 0,-23 22 16,23 0-1,0 22-15,0-22 16,0 0-16,22 0 15,1 0-15,44 0 16,-45-22-16,46-46 31,-91 91-15,-44-23 156</inkml:trace>
  <inkml:trace contextRef="#ctx0" brushRef="#br0" timeOffset="928">2271 4339 0,'-23'0'31,"1"0"-15,22 22 0,-45-22-16,22 45 15,1-22-15,-23-1 0,0 1 16,0 22-16,0-23 16,23 23-16,-23-22 15,-23 22-15,46-23 16,-1-22-16,1 45 15,-23-45-15,45 23 16,-45-1-16,22 1 16,1-1-16,-1-22 15,23 23-15,-22-23 16,-1 0-16,1 22 47,22-44 0,0-1-32,0 1-15</inkml:trace>
  <inkml:trace contextRef="#ctx0" brushRef="#br0" timeOffset="2378">1731 4137 0,'0'22'16,"0"1"-1,0-1 1,0 23-16,0-22 16,0-1-16,0 1 0,0 21 15,0-21 1,45 44 31,-22-67-47,-23 23 0,0-1 0,22-22 31,-22 23-15,23-23 15,-23 22-16,22-22 1,1 23-16,-23-1 16,22 1-1,1-1 1,-23 1-16,22-1 16,0-22-1,-22 23 1,0-1 62,0 1-31,0-1-32,0 1 17,23-1-32,-23 1 15,0-1 48,22-22-32,1 22 0,-23 1-15,0-1-16,22-22 16,-22 23-1,0-1 16,23-22 219,-23 23-203</inkml:trace>
  <inkml:trace contextRef="#ctx0" brushRef="#br0" timeOffset="-29863">5732 653 0,'23'0'110,"-1"0"-110,23-23 15,0-22-15,45 23 0,22-1 16,23-44-16,0 22 15,0 0-15,22-23 16,-22 23-16,-45 1 16,-22 21-16,22-22 15,-68 23-15,23-1 0,-23 1 16,1-23 31,-46 45-47,1 0 15,-1-23 1,1 23 0,0 0-1,-1 0-15,1-22 16,-1 22-16,1 0 0,-1 0 16,-22 0-16,0 22 15,0-22-15,-22 45 16,-1-22-16,-22-1 15,1 23-15,-46 0 16,45 0-16,-45 0 0,23 22 16,22 1-16,22-46 15,-22 23-15,23 0 16,-23 23-16,45-46 16,0 46-16,-67 21 15,89-44-15,-22 23 31,45-46-15,0 1 0,0-1-16,0 23 15,23-22-15,22 22 16,-23 0-16,23 0 16,0 0-16,0 44 15,22-21-15,-22-23 16,23 22-16,-23-22 15,0 0-15,-23 0 0,23-22 16,0-1-16,0-22 16,-22 0-16,-1 0 15,23-22-15,0 22 16,-23-45-16,23 45 0,0-45 16,-22 45-16,22-45 15,-23 22-15,23-22 16,-22 23 15,-1 22-15,-22-23-16,23 23 31,-1 0-15,1-22-1,-1-1-15,1 1 16,-1 22-1,23-23-15,-45 1 16,22 22-16,1-22 16,-1 22-16,-22-23 15,23 1 1,-23 44 78,0 1-94,0-1 15,0 0 1,0 1-16,22 22 16,-22 0-16,45 0 0,-22 0 15,22 0-15,0 0 16,-23-23-16,23 23 15,-22-22-15,-1 22 16,1-23-16,-23 1 0,22-23 16</inkml:trace>
  <inkml:trace contextRef="#ctx0" brushRef="#br0" timeOffset="-28184">7486 1215 0,'-23'0'15,"1"0"16,22 22-15,-23 1 0,23-1-1,-22 0-15,-1 1 16,1 22-16,22-23 16,-23 23-16,23-22 15,0 22-15,0 0 16,0-23-1,23-22 1,-23 23-16,0-1 0,22-22 16,-22 23-16,23-1 15,-1 1 1,1-1 0,-23 1-16,22-23 15,1 0 16,-1 0-31,1 0 32,-1 0-17,-22-23 1,22 1 0,1-23-1,-23 22-15,0-44 31,0 22-31,-23 22 0,23-22 16,-22 23 0,22-1-1,0 1 1,-22 22 15,22-23-15,-23 23 62,46 23 16,-23-1-94,22-22 15,-22 23 1,22-23 0,-22 22-16,23 1 15,-23-1 1,22 1-16,1-1 15,-1 1-15,23-1 16,-22 1-16,22-1 16,-23 1-16,1-23 15,-23 22-15,45 1 16,-45-1-16,0 1 31,22-23 32</inkml:trace>
  <inkml:trace contextRef="#ctx0" brushRef="#br0" timeOffset="-25478">8092 1237 0,'0'23'0,"0"-1"16,0 0-16,0 1 15,0-1-15,0 23 16,0 0-16,23 0 16,-1-22-16,68 134 31,-67-134-31,22-1 16,-23-22-1,1 0 16,-1-22-15,-22-1 0,23 1-1,-23-1-15,0 1 32,0-1-32,0 1 0,0-1 15,0-22 1,0 23-16,0-1 15,0-22-15,0 23 16,0-1-16,0 1 16,0-1-1,0-21 1,0 21 15,0 1-15,0 44 78,0 1-94,0-1 15,0 0 1,0 1-16,22 22 15,-22-23 1,23 1-16,-23-1 16,22 1-16,-22-1 15,23-22 1,-1 45 31,1-45 0,-1 0-47,1 0 31,-1-22-31,0 22 16,1-23-16,-1 1 15,23-1-15,-22 1 0,-1-1 16,1 1-16,-1-1 15,-22-22-15,23 45 16,-1 0-16,-22-22 16,0 0-1,0-23-15,0 22 16,0 1-16,0-1 16,0-22-16,0-90 31,23 68-16,-23 22-15,0 22 0,0 1 16,0-1-16,0 1 16,-23 22-16,1 0 15,-1 0 17,23 22-32,-22-22 0,22 23 15,-23-1-15,1 1 16,22 22-16,0-23 15,0 23 1,0-22-16,0-1 0,0 1 16,45-23-1,-23 22-15,23 1 16,23-1-16,44 23 16,23-22-16,0-1 15,0 23-15,0-22 0,157 44 31,-225-45-31,1-22 16,-46 0 0,1 23-16,-23-1 31,0 1-31,0-1 0,-23-22 16,23 23-16,-22-1 15,-1 23-15,-22-45 16,23 23-16,-1-1 15,1-22-15,-23 0 0,22 23 16,-22-1-16,23-22 16,-1 0-16,-44 23 15,44-23-15,1 22 16,-45-22-16,44 0 16,1-22-16,-1 22 0,-22-23 15,23 23 1,22-22 15,-23-1 0,23 1-31,0-1 16,23-22 0,22 23-1,-23-23-15,23 22 16,45-22-16,0-22 0,0 22 15,-23 0-15,1 23 16,22-23-16,-68 0 16,23 22-16,0 1 15,0-1-15,-23 23 16,23-22-16,-45-1 0,0 1 16,23 22-16,-23-23 15,0 1 1,0-1 15,-23 23 16,1 0-31,-1 0-16,1 0 15,-1 23 1,-21-1-16,21-22 15,-22 23-15,0-1 16,0 1-16,23-1 16,-23 1-16,22-1 0,1 1 15,-23-1-15,45 1 16,-23-1-16,1 1 16,22-1-1,0 23-15,0-22 16,22-23 15,1 0-31,-1 0 16,158-68 15,-112 68-31,-1-22 0,0 22 16,1 0-16,22 0 15,-45 0-15,22 0 16,-22 0-16,0 45 15,-22-45-15,-1 45 0,1-23 16,-23 0 0,0 1-1,-23-1 1,23 1 0,-22-1-16,-1 1 0,23-1 15,-22 1-15,-1-1 16,1 1-16,-23-1 15,22 1 1,1-23-16,-1 45 16,-22-45-16,45 22 15,-45-22 1,45 23 0,-22-23-16,-1 0 15,1 0 1</inkml:trace>
  <inkml:trace contextRef="#ctx0" brushRef="#br0" timeOffset="-23668">11869 1147 0,'22'0'47,"1"0"-32,-23-22-15,45-1 16,-23 23-16,1-22 16,44-1-16,-22 1 15,0-1-15,67-44 31,-89 44-31,22 23 0,-45-22 16,45-1-16,-23 1 16,-22-1-1,23 23 1,-23-22-16,0-1 16,0 1 30,-23 22-30,-22 0 0,23 0-1,-23 0-15,0 22 16,22-22-16,-44 0 16,22 23-16,0-1 0,0 1 15,0-1-15,0 23 16,0-22-16,0 22 15,23 0 1,22 0-16,-23-45 16,23 22-16,0 1 15,0 22 1,0-23 0,45 23-1,-45-22-15,23-1 16,22 23-16,0-23 0,0 23 15,0-45-15,0 23 16,-1-23-16,24 0 16,-23 0-16,0 0 15,-23 0-15,23 0 16,23-23-16,-46 1 0,1-1 16,-1 1-16,1-1 15,-23 1-15,0 0 16,22-1-16,-22 1 15,0-46 17,0 46-32,0-23 15,0 0 1,0 0-16,0 0 16,0-23-16,0 1 0,0 0 15,0-1-15,0 1 16,-22-1-16,22 1 15,0-1-15,0 23 16,0 0-16,-23 23 16,23-23-16,0 23 0,-22 22 15,22-23-15,0 46 47,0-1-31,0 0-1,0 23 1,0-22 0,0 22-1,22-45 1,-22 22-16,0 23 16,23-22-16,-23-1 15,22 23-15,1 23 16,-1-46-16,1 23 15,-1 0-15,0 22 0,23-22 16,-22-22-16,-1 22 16,1-23-16,22 23 15,0-22 1,-23-1 0,1-22-1,-1 0 1,1 0-16,-1 0 31</inkml:trace>
  <inkml:trace contextRef="#ctx0" brushRef="#br0" timeOffset="-22826">13038 787 0,'22'0'63,"1"0"-32,44 45 16,-45-22-32,-22-1-15,23-22 16,-1 23-16,-22-1 16,23-22-1</inkml:trace>
  <inkml:trace contextRef="#ctx0" brushRef="#br0" timeOffset="-22301">12925 698 0</inkml:trace>
  <inkml:trace contextRef="#ctx0" brushRef="#br0" timeOffset="-20214">13510 765 0,'45'0'16,"-23"0"0,23 0-1,-22 0-15,-1 0 16,0 22-16,1-22 15,-1 23 17,1-23 46,-1 0-63,-22-23 17,23 1-32,-1 0 31,-22-1-31,23 1 0,-1-1 16,-22 1-16,45-1 15,-45 1-15,45-1 16,-22 1-16,-1 22 15,1 0-15,-1 0 16,1 0-16,-23 22 16,0 1-16,22-1 15,1 1 32,-1 22 0,-22-23-31,-22-22-16,-1 23 47,23-46 31,0 1-63,23 22 1,-23-23-16,22 1 0,-22-1 16,45 1-16,-23-1 15,23 23 1,45-90-1,-67 68 1,22 22-16,-45-23 0,22 23 16,1 0-16,-1 0 15,-22 23 1,23-23 15,-23 22-31,0 1 16,22-23-1,-22 22 1,23-22 0,-1 23 15,-22 22-15,0-23 15</inkml:trace>
  <inkml:trace contextRef="#ctx0" brushRef="#br0" timeOffset="-19655">14903 495 0,'23'0'16,"-1"0"30,1 0 17,-23 23-32</inkml:trace>
  <inkml:trace contextRef="#ctx0" brushRef="#br0" timeOffset="-19074">14611 360 0</inkml:trace>
  <inkml:trace contextRef="#ctx0" brushRef="#br0" timeOffset="-17645">15285 338 0,'45'0'31,"-22"0"-31,-1 22 16,1 1-16,-1-1 0,1 1 16,22 22-16,0-23 15,-45 1 1,22-23-16,-22 22 15,0 1-15,23-23 16,-23 22-16,0 1 78,-23-23-15,23-23-48,0 1 1,0-1 0,0-22-1,0 0-15,0 23 16,0-1-16,0-22 0,0 23 15,0-1-15,0 1 16,0-1-16,0 1 16,23 22-16,-1 0 31,1 0-31,-1 0 16,1 0-16,-1 0 15,0 0-15,23 0 16,23 0-16,-1 0 15,1 22-15,-1 23 16,46-22 0,66 89 31,-179-89-32,23-23-15,-23 22 16,0 1-16,0-1 15,0 1 17,-23-1-17,1-22 32</inkml:trace>
  <inkml:trace contextRef="#ctx0" brushRef="#br0" timeOffset="-15870">17466 473 0,'-45'-23'15,"0"23"-15,22 0 0,-22 0 16,23 0-16,-46 0 16,1 0-16,22 0 15,0 0-15,23 0 16,-23 23-16,0-1 0,22-22 16,1 23-16,-1-1 15,23 1-15,-22-1 16,22 1-1,0-1 1,0 1 0,22-1-1,1-22-15,-1 0 16,1 23-16,-1-23 16,203 0 15,-180-45-31,0 45 15,22 0-15,-44-45 16,22 22-16,0 1 16,-45-1-16,22 1 15,1-1-15,-23 1 0,0-1 16,0 1-16,0-1 16,0 1-1,0-1 1,-23 1-16,23-1 15,-22 23 17,44 45 61,1-22-93,-23-1 16,22 1-16,23-1 0,-22 23 16,44 23-16,0-23 15,23 45-15,-22-45 16,22 44-16,0-21 16,0-23-16,-23 22 15,23 1-15,-45-46 0,0 23 16,22-45-16,-44 23 15,-23-1-15,45-22 16,-23-22 0,-22-1 31,0 1-32,0-1 1,0 1-16,0-1 15,0 1 1,0-1-16,0 1 0,0-46 16,-22 23-16,22 0 15,-23-44-15,23-1 16,-22 22-16,-1 1 0,23-1 16,-22 1-16,-1 44 15,23 1-15,-22-23 16,-1 45-16,23-45 15,-22 45-15,-23-22 16,22 22 0,1 0-1,-1 0-15,1 0 16,0 0 31,-1 0 0,23 22-16,0 0-15,23 1-16,21 22 15,-21-23 1,-1 1-16,23 22 15,-22-23-15,89 91 0,1-1 16,-1 0-16,-45-44 16,23 22-16,0 0 15,-22-45-15,-23 0 16,0 0-16,0-23 0,0 46 16,-1-68-16,-21 0 15,-1 22-15,1-22 16,-1 0-1,23 0 1,-45-45 0,0 23-1,23 22-15,-23-23 16,0 1 0,0-1-16,0 1 15,0-1 1,22 23-1</inkml:trace>
  <inkml:trace contextRef="#ctx0" brushRef="#br0" timeOffset="-15126">18320 698 0,'22'0'63,"1"0"-32,-1 0-15,1-23-16,22 23 15,0-22 1,-23 22-16,23 0 15,23-23-15,-23 23 16,-23 0-16,23 0 16,-23-22-16,46 22 0,-46-23 15,1 23-15,-1 0 16,1 0 46</inkml:trace>
  <inkml:trace contextRef="#ctx0" brushRef="#br0" timeOffset="-14516">19624 563 0,'22'90'78,"-22"-45"-78,23-23 16,-1 1-16,-22-1 16,0 0-16,23 1 15,-23-1-15,22-22 16,-22 23-16,22-23 16</inkml:trace>
  <inkml:trace contextRef="#ctx0" brushRef="#br0" timeOffset="-13687">19758 405 0,'-22'0'15,"0"0"32,22-22-16</inkml:trace>
  <inkml:trace contextRef="#ctx0" brushRef="#br0" timeOffset="-12516">20725 563 0,'-22'0'16,"-23"0"-1,22 0-15,1 0 16,-1 0-16,1 0 16,-1 0-1,1 0 1,22 22-16,0 1 15,0-1-15,-23-22 16,23 23-16,0-1 16,0 1-1,0-1-15,0 1 16,23-1 0,44 23 15,-44-45-16,22 0-15,0 0 16,-23 0-16,45 0 0,1 0 16,-23-23-16,22 23 15,-22-22-15,23 0 16,-23-1-16,-23 1 16,23-1-16,-22 1 15,-1-1-15,-22 1 0,23-1 16,-23 1-1,0-1-15,0 1 16,0-1 15,-23 23-15,1 0 0,-1 0-16,1 0 15,-23 0 1,22-22-16,1 22 0,-23 0 15,0 0-15,22 0 16,-22 0-16,23 0 16,-46 0-16,46 22 15,-1 1-15,-21-23 16,21 0-16,1 22 0,-1-22 16,1 0 15,22 23 0,-23-23-15,1 22 15,-1-22 16</inkml:trace>
  <inkml:trace contextRef="#ctx0" brushRef="#br0" timeOffset="-11044">21444 450 0,'23'0'0,"-1"0"16,1 0-16,22 0 15,0 0-15,0 0 16,-23 23-16,23-23 16,-22 22-16,-1 1 0,-22-1 15,22 1 1,1-1-16,-23 1 15,0-1-15,22-22 16,-22 23-16,23-23 16,-23 22-1,0 1 1,0-1 0,-23-22 30,1 0-30,22-22 0,-23 22-16,1-23 15,0 23-15,-1-45 16,1 45-16,-1-45 0,1 23 16,-1-23-16,1 22 15,22 1-15,0-1 16,-23 23-16,23-22 15,0-1 1,0 1-16,0-1 31,23 1-15,22-1 15,-23 1-15,1 22-16,-1 0 15,1 0-15,-1 0 16,0 0 0,1 0-1,-1 45-15,1-45 0,-1 22 16,-22 1-16,45 22 16,-22-45-16,22 45 15,-23 0-15,1-23 16,44 23-16,-44-22 0,22-1 15,0 23-15,-23-22 16,1-1-16,-1 1 16,0-1-16,1-22 31,-23 22 0</inkml:trace>
  <inkml:trace contextRef="#ctx0" brushRef="#br0" timeOffset="-9444">23085 1372 0,'-22'0'47,"-1"0"-47,1 0 15,-1 0-15,-22-23 0,0 23 16,23 0-16,-46 0 16,1 0-16,0 0 15,-23 0-15,22 0 16,-22 0-16,23 0 0,-23 0 15,0 23-15,-67-1 16,22 1-16,-45-1 16,-22 1-16,-1 22 15,24-23-15,-24 46 16,-21-23-16,-46 0 16,0 0-16,68 0 0,-90 44 15,-23-21-15,-22-1 16,45 23-16,-698 45 31,339-23-15,89-22-1,247-45-15,45-22 0,-22 22 16,0-23-16,22 1 16,23 22-16,0-23 15,-1 1-15,46-1 0,-23 1 16,45-1-16,-22-22 15,45 0-15,44 0 16,-21 0-16,-1 0 16,0 0-16,-45 0 15,23 0-15,22 0 0,-68-22 16,91-1-16,-45 23 16,-1 0-16,23 0 15,-22 0-15,0 0 16,-23-22-16,-22-1 0,44 1 15,-21-1 1,-383-44 15,427 67-31,22 0 0,-22-23 16,23 23-16,22 0 16,-45 0-16,68 0 0,-68 0 15,23 0-15,-1 23 16,1-23-16,-23 22 15,23-22-15,-1 23 16,1-23-16,22 0 0,0 0 16,-22 22-16,-1 1 15,1 22-15,22-23 16,-23 1-16,24-1 16,21 1-16,23-23 15,-22 22-15,-1-22 0,1 0 16,22 0-16,0 0 15,0 22-15,23-22 16,-23 0-16,0 23 16,-23-23-1,23 22-15,23-22 0,-1 0 16,1 0-16,-23 23 16,45-1-1,-23-22-15,1 0 16,-1 0-16,1 0 15,-1 0-15,1 0 16,-1 0 0,23 23-16,-22-23 15,0 0 1,-1 0 15,68 45 79</inkml:trace>
  <inkml:trace contextRef="#ctx0" brushRef="#br0" timeOffset="3997">2855 4609 0,'0'22'63,"0"1"-48,23-23 17,22 0-1,-23 0-31,1 0 15,-1 22-15,23-22 16,90 0 0,-23-22 15,-89-1-31,-1 23 16,1 0-16,-23-22 15,22 22 1</inkml:trace>
  <inkml:trace contextRef="#ctx0" brushRef="#br0" timeOffset="4797">3035 4429 0,'0'22'31,"22"1"-31,-22-1 15,0 1 1,23-1-16,-23 1 16,0 22-16,0 0 15,22 22-15,-22-44 16,0-1-16,23 23 31,-23 0 0,0-23 16</inkml:trace>
  <inkml:trace contextRef="#ctx0" brushRef="#br0" timeOffset="5994">4271 4249 0,'-45'0'47,"23"0"-47,-1 0 15,1 0-15,-1 23 16,-44-1-16,44-22 0,-22 23 15,1-23-15,-1 22 16,0-22-16,22 0 16,-22 22-16,23 1 15,-1-23-15,23 22 63,23-22-63,-1 23 31,-22-1-15,23-22-1,-1 23-15,-22-1 32,23-22-32,-23 23 15,0-1-15,22 1 31,1-23 16,-1 0-47,1-45 32,-1 45-32,0-23 15,1 23-15,-23-22 16,45-1-16,-23 1 15,1 22 1,22 0 0,0 0-1,-45 22 1,22 23 0,23 0-16,-22-22 15,-1-1-15,-22 23 16,23-22-16,-1-1 15,-22 23-15,0 0 16,0-22-16,0-1 16,-22 23-16,-1-23 0,1 1 15,-1-23 1,-22 0 0,23 22-1,-1-22 1,1 0-16,22 23 15,-23-23-15,1 0 32,-46 0-1,46 0-31,22 22 16,-23-22-1,1 0 1</inkml:trace>
  <inkml:trace contextRef="#ctx0" brushRef="#br0" timeOffset="7487">4721 4317 0,'0'22'62,"0"45"-15,22-67-47,-22 23 16,23-23-16,-1 0 15,1 0 1,-1 0 0,-22-23 15,23 23-31,-23-45 16,22 23-1,-22 0-15,0-1 16,0 1-1,-22 22 1,-1 0 0,23-23-16,0 46 93,0-1-77,23 1-16,-23-1 16,0 23-16,22 0 15,1-23-15,-1 46 16,23-23-16,-22 0 16,21 0-16,-21 45 0,44-45 15,-22 22-15,23 0 16,-46-44-16,1 22 15,22 22-15,-23-44 16,1-1-16,-23 1 16,0 22-16,-23-23 31,1 1 0,-1-1-15,1-22-16,22 23 0,-23-23 15,1 0 1,-1 0-16,1 0 16,-1 0-1,-22 0 1,23 0-16,-23 0 16,22 0-1,-21 0 1,44-23-16,-45 1 15,22-1-15,1 1 16,22-1-16,-23-22 0,1 45 16,22-45-16,0 23 15,0-1-15,0 1 16,0-1-16,0 1 16,0-1-16,22 1 15,23-23 32,-22 45-31,-23-22-16,22-23 15,1 45 1,-23-23 0,22 23-1,0-22 1,1 22-1,-1 0 1,-22-23 0,23 23-1,-1 0 1,1 0 15</inkml:trace>
  <inkml:trace contextRef="#ctx0" brushRef="#br0" timeOffset="11396">6002 4519 0,'23'0'78,"-1"0"-63,0 0-15,1 0 16,-1 0-16,23 0 0,0 22 16,0-22-16,23 0 15,-23-22-15,22-1 16,1 23-16,-1-45 16,-45 23-16,46 22 0,-23-45 15,0 22-15,0 23 16,45-44-1,-23-1 17,-89 45 61,-1 0-93,1 0 16</inkml:trace>
  <inkml:trace contextRef="#ctx0" brushRef="#br0" timeOffset="12701">6474 4204 0,'23'23'62,"-1"22"-46,0-23-16,-22 1 16,0-1-16,23 23 15,-1 0-15,-22-23 16,23 23-16,-23-22 15,22-23-15,-22 22 16,0 1 93,0-1-77,0 1 108,23-23-108,-23 22-1,22-22 0,-22 23-15,23-1-1,-23 1 17,22-23 14,-22 22 1,0 1 0,23-1-16,-23 1-15,22-23-16,-22 22 16,0 1-1,23-1-15,-1-22 16,-22 22-16,0 1 31,23-23 16,-23 22-47,0 1 63</inkml:trace>
  <inkml:trace contextRef="#ctx0" brushRef="#br0" timeOffset="14666">7800 3934 0,'0'23'31,"-45"22"-15,23-23 0,-1 1-16,1-1 15,-1-22-15,-22 45 16,0-22-16,23-23 16,0 22-16,-23 1 0,22-23 15,-22 0-15,23 22 16,-1-22-16,1 0 15,-1 0 1,23-22 0,0-23-1,0 22 1,0-22-16,0 23 16,23-1-16,-1-22 15,1 23-15,44-1 16,-44-22-16,22 0 0,22 45 15,0-22-15,-22 22 16,0 0-16,23 0 16,-46 0-16,23 0 15,-22 22-15,-1 1 16,23 22-16,0 0 16,-22 0-16,-1 0 15,-22-23-15,22 46 16,1-23-16,-23-23 15,22 1-15,-22-1 0,0 1 16,0 22-16,-22-23 16,22 0-1,-67 1 1,22-1 0,22 1-16,1-23 0,-23 45 15,22-45-15,1 22 16,-1-22-16,-22 23 15,23-23-15,-1 22 16,1-22-16,-1 23 16,1-23-16,-1 0 15,23 22-15,-22-22 16,-1 23 0,1-23-1,-1 0-15,23-23 16,-22 23-1,22-22-15,0-1 32,0 1-17,0-1-15,0-22 32,157-45 14,-112 90-30,0 0-16,0 0 0,0 0 16,-22 0-16,44 0 15,-22 0-15,-22 0 16,-1 0-16,23 0 16,-45 23-16,22-23 15,1 0-15,-1 0 0,1 0 16,-1 0-1,1-23 17</inkml:trace>
  <inkml:trace contextRef="#ctx0" brushRef="#br0" timeOffset="16110">8250 3934 0,'22'0'15,"1"0"-15,-1 0 16,1 0-16,-1 0 16,23-22-16,0 22 15,0 0-15,0 0 0,22 0 16,-22-23-16,23 23 16,-23-22-16,22-1 15,1 23-15,-23-22 16,0 22-16,44-67 15,-21 44 1,-46 23-16,1-22 16,-1 22-16,1 0 15,-1 0 17,-22 22 30,-45-22-62,45 23 16,-22-23-1,-1 22-15,1 1 0,-23-23 16,22 44-16,1-21 16,-45-1-16,44 1 15,-22-1-15,0 23 16,0 0-16,0 0 0,0-22 15,-22 67 1,44-45-16,-66 112 31,66-135-15,1 23-16,22-22 16,-23-1-16,1 23 0,22-22 15,-23-23 1,1 22-16,22 1 15,0-1 1,-23-22-16,46-22 109,-1-1-109,23 1 16,45-23 0,135-90 15,-180 90-31,-23 45 16,46-45-16,-46 23 15,1-1-15,22 1 16,-23 22-16,0 0 15,1 0 1,-1 0 0,1 0-1,-1 0 1,1 0-16,-1 0 16,23 0-1,-22 22 1,22 1-1,-23-23-15,1 0 16,-1 0-16,1 0 16,-1 0-1,1 0 17</inkml:trace>
  <inkml:trace contextRef="#ctx0" brushRef="#br0" timeOffset="21434">10318 4069 0,'-23'0'47,"68"0"62,-45-22-93,23 22-16,22 0 16,22-23-16,-22 23 15,23 0-15,-1 0 16,0-22-16,1 22 0,-23 0 15,0 0-15,0-23 16,0 23-16,-23 0 31,-67 0 47</inkml:trace>
  <inkml:trace contextRef="#ctx0" brushRef="#br0" timeOffset="23699">11194 3507 0,'23'0'188,"22"0"-172,0 0-16,0 0 15,-23 0-15,23 0 16,-22 23-1,-1-1 1,-22 1-16,0-1 16,0 1 15,-22-23-31,22 22 0,-23-22 16,1 23-1,-1-23-15,23 22 16,-45 1-16,0 22 31,23-45-31,-1 22 16,1-22-16,44 0 62,1-22-46,-1 22-16,23-23 0,0 23 15,0 0-15,45-22 16,0 22-16,0 0 16,0 0-16,22 0 15,-44 0-15,-1 0 0,-22 22 16,0 1-16,-23-23 16,23 22-16,-45 1 15,0 21-15,0-21 16,0 22-1,-67-23 17,45-22-32,-1 23 15,-22-1-15,23-22 16,22 23 0,-23-23-16,1 0 0,-1 0 15,1 22-15,-1-22 16,1 23-16,-1-23 15,1 0-15,-1 0 16,-22 0-16,23 0 16,-1 22-16,-22-22 0,23 23 15,-1-23-15,1 0 16,-23 0 0,23 0 15,-1 0 0,23-23 0,0 1 94</inkml:trace>
  <inkml:trace contextRef="#ctx0" brushRef="#br0" timeOffset="25644">12880 3552 0,'0'-22'16,"0"-1"-1,0 1 1,23 22-1,-1 0 1,1 0-16,-1 0 16,1 22-1,-1 1 1,1-1 0,-1 1-16,-22-1 0,23 1 15,-23-1-15,45 1 16,-45-1-16,22 1 15,-22-1 1,22-22 0,1 23-1,-1-1 1,1-22 15,-1 0-15,1 0-1,-1 0 32,-22-22-31,23-1-16,-23-22 16,22 23-1,-22-1-15,0 1 16,0-23-16,0 0 15,0 22 1,0 1 0,0-1-16,0 1 15,0-1 1,23 46 46,-23-1-62,22 1 16,1-1-16,-23 1 16,22 22-1,1-23-15,-23 1 0,0-1 16,22-22 0,-22 23-16,23-1 31,22 1 0,-23-23 16,1 0 31,-23-23-47,0 1-15,0-1 0,0 1-1,0-46-15,0 23 16,0 0-1,0 23-15,0-23 16,0 22 0,0 1-1,0-1-15,0 1 47,22 22-31,-22-22-1,23-1 17,-1 1-17,-22-1 1,22 1 62</inkml:trace>
  <inkml:trace contextRef="#ctx0" brushRef="#br0" timeOffset="26529">14319 3485 0,'-23'-23'31,"46"23"63,22 0-78,0 0-1,22 0-15,1 0 16,-1 0-16,0 0 16,1 0-16,-1 0 15,1 0-15,-1 0 0,-22 0 16,0 0-16,0-22 15,-22 22-15,-1 0 16,1 0-16,-1 0 16,0-23 62,-22 1-78</inkml:trace>
  <inkml:trace contextRef="#ctx0" brushRef="#br0" timeOffset="27485">14521 3800 0,'0'22'78,"45"-22"-47,0 0-15,-22 0 0,44 0-16,-22 0 15,22 0-15,-22-22 0,23 22 16,-23-23-16,0 23 16,0 0-16,0 0 15,0 0-15,-23 0 16,0 0-16,1 0 15,-1 0 17,-22-22-1,45 22-15,-22 0 15,22 0-16,-23 0 1,1 0 0</inkml:trace>
  <inkml:trace contextRef="#ctx0" brushRef="#br0" timeOffset="30443">16477 3238 0,'22'0'0,"-22"-23"16,23 23 0,-1-22-16,1 22 15,-1 0-15,1-23 16,44 1-16,-45 22 16,46-23-16,-23 1 0,22-1 15,-22 23-15,0 0 16,0 0-16,-22 0 15,22 0-15,-23 0 16,23 0-16,-22 0 16,-1 0-16,135 23 31,-112-1-31,0-22 0,23 23 16,-68-1-16,45 1 15,-45-1-15,22-22 16,-22 23-16,0 22 0,0-23 15,-22 23-15,22 0 16,-45-23-16,22 1 16,-22-1-16,23 1 15,-1-1-15,-22-22 0,23 23 16,-1-23-16,-22 22 16,23 1-1,-23-1-15,45 1 16,-22-23-16,-1 0 15,23 22-15,-22-22 0,67-22 94,-45-1-78,44 23-16,-21 0 15,22-22-15,22-1 16,-22 23-16,23 0 0,-1 0 16,23-22-16,22 22 15,-22 0-15,23 22 16,-1 1-16,-22-1 16,0 23-16,-45-22 15,0 22-15,-23-23 0,23 23 16,-45 0-1,0-23-15,0 23 16,-45-45 0,23 45-16,-1-45 15,1 45-15,-1-22 0,-21-1 16,-24 1 15,46-23-31,-1 0 0,-22 0 16,23 0-1,-1 0 1,1 0-16,22 22 16,-23-22-16,1 0 15,-23 0 1,22 0 0,23 23-16,-22-23 15,22 22-15,-45-22 16,22 0-1,1 0 1,-1 0-16,1 0 16,0 0-16,-1 0 31</inkml:trace>
  <inkml:trace contextRef="#ctx0" brushRef="#br0" timeOffset="52621">18769 3530 0,'-22'0'47,"0"0"-16,-1 0-15,46 0 265,-23-23-250,22 23 16,0 0-31,-22-22 15,0-1 78,23 23-93,-23-22 0,0-1-1,0 1 360,0-1-297,0 1-46,22 22 15,1 0-32,-1 0 1,1-23-1,-1 23 1,1 0-16,-1 0 16,1 0-1,-1 0-15,1 0 16,-1 0 0,1 0-1,-1 0-15,1 0 16,-1 0-1,1 0-15,-1 0 16,1-22 15,44 22-15,-45 0-16,1 0 16,-23-22-16,22 22 15,1-23 1,-1 23 31,1 0-32,-1 0 79,1 0-16,-1 0-62,1-22-1,-1 22 17,1 0-17,-23-23-15,22 23 32,1 0-1,-1 0-16,1 0 17,-1 0-17,90 0 17,-44 0-32,-23 0 15,22 0-15,23-22 16,-22 22-16,22 0 15,-23-23-15,45 1 16,-22 22-16,-22 0 16,22-23-16,22 1 0,-45-1 15,23 1-15,-22 22 16,22-23-16,-45 23 16,0 0-16,22 0 15,-44 0-15,-1 0 0,1 0 16,-1 0-16,0 0 15,1 0 17,-1 0-1,23 0 16,-45-22-47,23 22 15,-1 0 1,1 0-16,-1-23 0,23 23 16,-22-22-1,-1 22 1,1 0-16,-1 0 16</inkml:trace>
  <inkml:trace contextRef="#ctx0" brushRef="#br0" timeOffset="53687">21040 2743 0,'22'0'16,"1"0"-1,-1 0 1,1 0-1,22 0 1,-23 0-16,1 0 16,44 23-16,-45-1 0,46 0 15,-23 1-15,-23-23 16,1 0-16,-1 0 16,46 22-16,-46-22 15,1 23-15,-1-23 16,1 0-16,-1 0 15,1 0 32,-23 22-31,0 1 0,-23-23-1,1 22 1,22 1-16,-23-23 15,1 22-15,-1 1 16,1-1-16,-1 1 16,1-1-1,-1 1-15,23-1 16,-22-22-16,-1 23 16,68-23 93</inkml:trace>
  <inkml:trace contextRef="#ctx0" brushRef="#br0" timeOffset="54671">22501 2518 0,'45'0'78,"-23"0"-63,68 23 32,-90-1-47,23 1 16,-23-1-16,0 1 15,0-1-15,-23-22 16,23 23-16,-22-1 16,22 1-1,-45-23-15,45 22 16,-23 1-16,1-23 16,-1 22-16,1-22 15,-1 22-15,1-22 16,-1 23-1,1-23 1,44 0 78,1 0-79,-1-23-15,1 23 16,-1-44-16,1 44 16,44-23-16,-22 1 15,0-1-15,0 23 16,0 0-16,-23-22 0,1 22 16,-1-23-16,1 23 15,-1 0 16</inkml:trace>
  <inkml:trace contextRef="#ctx0" brushRef="#br0" timeOffset="56108">22950 2024 0,'-22'0'0,"-1"0"16,1 0-16,-23 0 15,0-23-15,0 23 0,0 0 16,23 0-16,-46 0 15,23 0-15,0 23 16,0-23-16,0 22 16,0-22-16,0 0 15,0 23-15,1-1 0,-1 1 16,22-23-16,23 22 16,-45 1-16,23-1 15,-1 23 1,23-22-16,-22-23 15,-23 45 1,22-1 0,1-21-1,-1 44-15,1 1 16,-1-23-16,23-23 16,0 1-16,0-1 15,0 1-15,23-23 16,-1 22-1,1-22-15,-1 0 16,1 0-16,44 23 0,-22-23 16,0 0-16,23 22 15,-1 1-15,0-1 16,-22-22-16,23 23 16,-23-23-16,-23 0 15,1 0-15,-1 22 0,1-22 16,-1 0 15,1-22-15,44-1 15,-44 23-15,-1 0-1,0 0-15,1 0 16,22 0-16,-23-22 15,1 22-15,22-23 0,-23 23 16,1 0-16,-23-22 16,22 22-16,-22-23 15,23 23-15,-23-22 16,22 22 0,-22-23-16,0 1 31,0-1-16,0 1 1,0-1-16,23 1 16,-23-1-16,22-67 31,1 68-31,-1-23 16,-22 23-16,0-46 15,23 46-15,-23-23 16,0 22-1,0 1 1,-23-1 15,1 23-15,-1-22 0,1 22-1,-1-23 16,1 23-31,-1-22 16,1 22 0,-1 0-1,1 0 1,-1 0 0,1 0-16,-1 0 15,1 0 1</inkml:trace>
  <inkml:trace contextRef="#ctx0" brushRef="#br0" timeOffset="60809">787 6340 0,'0'-23'16,"23"23"-1,-1 0 32,1-22-31,-1 22-1,1 0 1,-1 0 0,1 0-16,-1 0 15,0 0-15,1 0 0,-1 0 16,1 22-16,-1-22 15,1 23-15,-1-1 16,1 23-16,-23-23 16,0 23-16,0 23 15,-23-1-15,23 46 0,-22-46 16,-1 1-16,-22 89 16,0 68 15,23-158-16,22-22-15,0-22 0,0-1 16,0 0-16,22-22 31,-22-22-15,23 0-16,-1 22 0,1-23 16,22 1-16,-23-1 15,46 1-15,-1 22 16,46-23-16,-24 23 15,1 0-15,-22 0 16,44 23-16,-44 22 16,-23-23-16,0 1 0,-23 21 15,1-21-15,-23-1 16,0 23-16,0-22 16,-23 22-16,1 0 15,-158 22 32,180-44-47,-23-23 0,1 0 16,-23 0-1,22 0-15,1 0 16,-1 0-16,1 0 16,22 22-16,-23-22 15,1 0-15,-1 0 16,1 0-1,0 0 1,-1 0-16</inkml:trace>
  <inkml:trace contextRef="#ctx0" brushRef="#br0" timeOffset="62032">2046 6879 0,'0'22'32,"22"-22"-1,1 0-31,-23 23 15,45-23-15,-23 0 16,1 22-16,-1-22 16,23 45-16,-22 0 15,-23-22-15,0 22 16,0-23-16,0 23 16,0-22-16,0-1 15,-23 23-15,1-22 0,-1 22 16,1-23-16,-1 1 15,23-1-15,-22-22 16,22-22 31,0-1-47,0 1 16,22-23-1,1 22-15,-23 1 16,22-46-16,1 46 15,-1-23-15,-22 0 0,23-23 16,-23 23-16,22 23 16,-22-1-16,0 1 15,0 0-15,0-1 16,23-22-16,-23 23 16,22-23-16,-22 22 0,23 23 15,-1-22-15,-22-1 16,0 1-1,23 22-15,-23-23 16,0 46 62,0-1-62,0 1-16,0-1 15,-23 23 1,1-22-16,22-1 16,0 1-16,0-1 15,-23 1-15,23-1 0,0 0 16,0 1 0,0-1-1,23-22 16,-1 0 1,1 0-32,-1 0 15,1 0-15,-1 0 16,0 0-16,46 0 16,-23 0-16,22 0 0,-22 0 15,0 0-15,-22 0 16,22 0-16,-23 0 15,1 0 1,-1 0-16</inkml:trace>
  <inkml:trace contextRef="#ctx0" brushRef="#br0" timeOffset="62826">3192 6834 0,'23'0'47,"-1"0"31,1 0-78,-1 0 15,1 0-15,44 0 0,-22 0 16,45 0-16,0 0 16,0 0-16,0 0 15,0 0-15,44 0 16,-66 0-16,-1-22 16,1 22-16,-23 0 0,-23 0 15,46 0 1,-46 0 15,-44 0 32</inkml:trace>
  <inkml:trace contextRef="#ctx0" brushRef="#br0" timeOffset="63653">3889 6564 0,'-22'0'47,"22"23"-16,0-1-31,0 1 0,0 22 16,0-23-16,0 1 16,0-1-16,0 1 15,22-1-15,-22 23 16,23-22-16,-23-1 15,0 0 1,22-22-16,-22 23 0,0-1 16,0 1 15,0-1 0,0 1 0,23-23-15,-23 45 0,0-23-1</inkml:trace>
  <inkml:trace contextRef="#ctx0" brushRef="#br0" timeOffset="65641">5530 5890 0,'0'-23'16,"22"23"-1,-44 0 32,0 0-47,-1 23 16,1 22-16,-1-23 0,-44 46 15,22-46-15,22 1 16,-22 67-16,0-68 16,0 23-16,45 0 15,-45-22-15,23 22 16,22-23-16,-23 0 0,1 113 31,-1-67-15,46 112 15,-1-158-31,-22 1 16,23-23-16,-1 45 15,23-45-15,-45 22 16,23-22-16,44 0 15,-44 0-15,22 0 16,0 0-16,0-22 0,-23-1 16,1 23-16,-1 0 15,1-22 1,-1 22-16,0-23 16,1 23-16,-23-22 15,22 22-15,-22-23 16,0 1-16,0-1 15,0 1 1,0-1 0,-22 1-1,-45-46 17,44 68-17,-44 0-15,44 0 16,1 0-16,-23 0 0,0 0 15,0 0-15,0 0 16,22 0 0,23 23-16,-45-23 15,45 45-15,-22-45 16,-1 22-16,1 1 0,22-1 16,-23-22-16,1 0 15</inkml:trace>
  <inkml:trace contextRef="#ctx0" brushRef="#br0" timeOffset="66980">5912 6272 0,'0'23'47,"0"-1"-31,0 1-1,-22-1 1,22 0-16,0 1 16,0-1-1,22-22 16,1 0-15,-1 0-16,1 0 16,22-22-16,-23-1 0,23 1 15,-23 0-15,1-1 16,-23-44 0,22 44-16,-22-44 31,0 44-31,0 1 15,0-1 1,0 1-16,0-1 16,0 1-1,0-1-15,0 46 78,0-1-62,0 23 0,23-22-16,-23-1 15,0 1-15,22 22 16,1 0-16,-1-23 16,1 46-16,22 44 15,157 248 32,-157-293-47,-23-22 16,23 22-16,-22-22 15,-23 0-15,22-22 0,1-1 16,-23 23-16,0-22 16,0-1-1,-23 23 1,1-22-16,-1-23 15,1 22-15,-23-22 16,22 0 0,-21 0-16,21 0 15,1 0-15,-1 0 16,1-22-16,-1 22 0,1-23 16,-1 1-16,-22-23 15,0 22 1,45-44-16,-45 22 15,23 0 1,-1 0 0,1-23-16,22 1 0,0 22 15,0 0-15,0 0 16,22 23-16,1-23 16,-1 22-16,1 1 0,22-1 15,-45-22-15,45 45 16,-45-22-16,22 22 15,1 0-15,-1-23 16,1 23 0,-1 0 31</inkml:trace>
  <inkml:trace contextRef="#ctx0" brushRef="#br0" timeOffset="68888">7486 6677 0,'-23'0'47,"1"0"-16,22 22-31,-23 1 16,46-23 46,22 0-46,112-23-1,-90 1-15,1 22 16,-1-45-16,23 22 16,-22 23-16,44-45 15,-22 0-15,-23 23 0,46-23 16,-46 45-16,1-45 16,44 22-16,-67 1 15,0 22-15,0-45 16,0 23-16,0 22 15,-23-23-15,1 23 0,-1-22 16,1 22-16,-1 0 16,23 0-1,-22 0 17,-68 0 14</inkml:trace>
  <inkml:trace contextRef="#ctx0" brushRef="#br0" timeOffset="69545">8092 6070 0,'23'0'31,"-1"0"-31,1 22 16,-1 1-16,1-1 15,-1 1-15,1-1 16,-1 23-16,23 0 16,-45-22-16,68 66 15,-46-44-15,1 23 16,22-23-16,-23 22 0,23 23 15,-22-22-15,21-1 16,1 23 0,0-23-1,-22-22 17,-23-22-32</inkml:trace>
  <inkml:trace contextRef="#ctx0" brushRef="#br0" timeOffset="70783">9778 5733 0,'0'22'63,"0"1"-63,-45-23 15,23 0-15,-1 22 16,-44 1-16,0-1 15,22 0-15,-23 23 16,1-45-16,-1 0 16,1 23-16,22-23 0,-23 0 15,23 0-15,23 0 16,0 0-16,-1 0 16,1 0-1,44 0 16,1 0-15,-1 0 0,0 22-16,1-22 15,-1 23-15,23-1 0,-22 1 16,67 22 0,-23 22-1,23 23 1,-67-67-1,-1-23 1,1 0-16,-1 0 47,1 0-31,-1 0-1,0-23 1,-22 1-16,23 22 15,-1 0-15,1-23 16,-1 1 0,23-1-1,-22 23 1,22 0 0,-23 0-1,68 23 1,-22-1-16,-1 23 0,-22-22 15,0 22-15,22-23 16,-44 23-16,22 0 16,0 0-16,-23-23 15,23 23-15,-45 0 16,0 0-16,0-22 0,0-1 16,0 1-16,0-1 15,-22 1-15,-1-23 16,1 0-16,22 22 15,-45-22-15,0 0 16,0 23-16,45-1 16,-23-22-16,-22 0 15,45 23-15,-44-1 16,21-22-16,1 23 16,-1-23-16,-22 0 15,23 0-15,-23 0 16,-23 0 15,68-23-15</inkml:trace>
  <inkml:trace contextRef="#ctx0" brushRef="#br0" timeOffset="72136">10588 5980 0,'-23'0'31,"203"-23"78,-113 1-109,23-23 16,0 0-16,0 23 0,22-23 16,-44 0-16,22 0 15,-23 22-15,-22-22 16,0 23-16,-22 22 15,22-23-15,-45 1 16,22 22-16,-22 22 63,0 1-32,0-1-16,-45 1-15,45 22 16,-45-23-16,-22 46 16,-68 44-1,45-67 17,67 0-32,-22-23 0,23 1 15,0-1-15,-1 1 16,1-1-16,22 1 0,-23-23 15,23 22-15,-22 1 16,-1-1-16,1 1 16,22-1-16,-23 1 15,1-23 1,22 22 0,0 1-1,-23-23-15,1 22 16,-1 1-1,1-23 32,44 0 16,1 0-48,-1 0-15,23-23 16,0 1-16,0-1 16,23 1-16,-1-1 0,0 1 15,-22 22-15,23-23 16,-1 1-16,-22 22 16,0 0-16,0 0 15,22 0-15,-22 0 16,-22 22-16,22-22 0,0 0 15,-23 0-15,1 23 16,22-23-16,-23 22 16,23-22-1,-22 23-15,-1-23 16,1 0 0,-1 0-1,1 0 1</inkml:trace>
  <inkml:trace contextRef="#ctx0" brushRef="#br0" timeOffset="74597">12768 5823 0,'-23'22'15,"1"-22"-15,-1 0 32,1 0 14,44 0-14,1 0-32,-1-22 15,23-1 1,-22 23-16,67-22 16,-45-1-16,0 1 0,22 22 15,-22-23-15,0 1 16,22-1-16,-44 23 15,22-22-15,0-1 16,-23 23-16,1 0 0,-1 0 16,1-22-16,-1 22 15,1-23 1</inkml:trace>
  <inkml:trace contextRef="#ctx0" brushRef="#br0" timeOffset="75220">12970 5328 0,'23'22'47,"-1"1"-47,1 22 15,22 0-15,0 90 32,-23-90-32,-22 22 15,0 1-15,22-23 16,1-1-16,-1-21 16,-22 22-16,0-23 0,23 1 15,-23-1 32,0 1-16</inkml:trace>
  <inkml:trace contextRef="#ctx0" brushRef="#br0" timeOffset="76410">14431 5193 0,'-22'23'16,"-1"-1"-1,23 1 1,-45-23-16,23 45 15,-23-45-15,22 22 16,1 0-16,-46 1 16,46-1-16,0 1 15,-46-23-15,46 22 0,-1 1 16,1-23-16,-1 0 16,1 0-16,-1 0 15,1 0 16,-1-23-31,23 1 16,0-1 0,0 1-16,45-45 31,-22 44-31,134-89 16,-67 67-16,-23 22 15,-22 1-15,23 22 16,-23 0-16,22 0 15,-44 0-15,-1 22 16,1 1 0,-1 22-16,1-23 0,-1 46 15,-22-1-15,45 0 16,-45 23-16,45 23 16,-23-46-16,-22 1 15,23-1-15,-1 23 0,-22-45 16,0 22-16,0-22 15,-22-22-15,-1-1 16,1 1-16,-23 22 16,23-23-1,-1-22-15,1 23 0,-23-1 32,-45-22-1,67 0-16,1 0-15,-1 0 0,23-22 16,-22-23-16,-1 45 16,23-23-16,0-22 15,0 23-15,0-1 16,0 1-16,0-1 16,0-22-16,45 23 0,-45-1 15,45-44-15,0 45 16,-22-23-1,-1 0-15,23 0 16,-45 0-16,23 45 16,44-45-16,-22 22 0,-23 1 15,46-1-15,-23 23 16,-23 0-16,1 0 16,44 0-1,-44 0 1,-1 23-16,-22-1 0,0 1 15,23-23-15,-23 22 16,22-22-16,-22 23 16,0-1-16</inkml:trace>
  <inkml:trace contextRef="#ctx0" brushRef="#br0" timeOffset="77521">15240 5171 0,'0'22'15,"0"1"1,23-23-16,-23 22 16,0 1-16,0-1 15,0 1-15,22-1 0,-22 23 16,23-23-16,-23 1 16,22 22-16,1-23 15,-1 23 16,23-22-15,-22-23-16,-1 0 0,1 0 16,-1 0-16,23 0 15,-22 0 1,-1 0 0,1-45-1,-23 22 1,0 1-1,0-1-15,0 1 16,0-23 0,0 22-16,0 1 15,0 0-15,0-1 16,0 1-16,0-23 16,0 22-1,22 23 1,-22-22-1,45 22 1,45 67 31,-45-67-47,-23 45 0,23-22 16,0-1-16,0 23 15,0-23-15,0 1 16,-22 22-16,22-23 15,-23 1-15,1-1 0,-1 1 16,0-23-16,1 0 16,-23-23 31,0 1-32,0-1 1,0 1-16,0-1 15,0 1 1,0-1 0,-90-111 15,68 89-31,-23 0 16,45 22-16,-23-22 15,1 0-15,22 0 16,0 23-1</inkml:trace>
  <inkml:trace contextRef="#ctx0" brushRef="#br0" timeOffset="78272">16612 5261 0,'0'-23'16,"22"23"31,23-22-32,0 22 1,-23 0-16,46 22 15,-1-22-15,-22 23 16,0-23-16,0 0 16,0 0-16,0 0 0,23 0 15,-46 0-15,0 0 16,46 0 0,-23 0 15,-23 0-31,-22-23 0,0 1 31</inkml:trace>
  <inkml:trace contextRef="#ctx0" brushRef="#br0" timeOffset="78951">16432 5710 0,'22'0'31,"1"0"-15,22 0 0,-23 0-16,23-22 15,0 22-15,67-45 16,136-23 15,-158 68-31,-23 0 0,0-22 16,1 22-16,-23 0 15,22-23-15,-22 23 16,0-22-16,-22 22 16,-1 0-16,23 0 0,-22 0 15,-1 0-15,1 0 31,-23-23 16</inkml:trace>
  <inkml:trace contextRef="#ctx0" brushRef="#br0" timeOffset="80633">18230 4901 0,'45'-23'16,"0"-21"-16,0 21 15,0 1-15,22-1 16,46 1 0,66-1-1,-21 23 1,-91 23-16,-44-1 15,22 1-15,0 22 16,0-1-16,-23-21 0,23 22 16,-23 0-16,-22-23 15,0 23-15,0-22 16,0-1-16,-22 23 16,0 0-16,-23-22 0,22 22 15,-22-23-15,0 23 16,0-23-16,0 23 15,-22-22-15,22 22 16,22-23-16,-22 23 16,1-45-16,-1 23 0,22-1 15,-22 1-15,45-1 16,-22-22-16,-1 0 16,1 0-1,67 0 48,-23 0-48,23-22-15,-22 22 0,22 0 16,22-23-16,0-22 16,23 45-16,-22-22 15,22-1-15,-23 23 16,0-22-16,1 22 15,22-23-15,-45 23 0,0 0 16,0 0-16,-23 0 16,23 0-16,-22 0 15,-1-22 1,-22-1 0</inkml:trace>
  <inkml:trace contextRef="#ctx0" brushRef="#br0" timeOffset="81238">20792 4901 0,'-22'0'16,"0"0"15,44 0 31,0 0-46,23 0 0,0-23-16,23 1 0,-1 22 15,1 0-15,22-22 16,22 22-16,23-23 16,-45 23-16,45-45 15,-1 23-15,-66-1 16,-1 1-16,1 22 0,-23-23 15,45 23 1,-23-22 0,-44-1-1,-1 23-15</inkml:trace>
  <inkml:trace contextRef="#ctx0" brushRef="#br0" timeOffset="81897">21624 4361 0,'23'0'16,"-1"0"-16,1 0 0,44 0 16,-22 0-16,0 0 15,-23 23-15,23-1 16,23 1-16,-46 22 15,23-45-15,0 45 0,-22-23 16,22 23-16,0-45 16,-23 23-16,23-1 15,22 46 1,46-1 15,-113-44 16,-23-23-47,1 22 16,22 1-16,-23-23 15,1 22 1,-1-22-16,1 0 16,22 22-16,-23 1 15,1-1-15,22 1 16,-22-1-16,22 1 15,0-1 1</inkml:trace>
  <inkml:trace contextRef="#ctx0" brushRef="#br0" timeOffset="82428">23243 3867 0,'0'22'15,"0"1"1,0-1-16,0 1 16,0-1-1,0 1 1,0-1-16,0 1 16,0-1-16,0 1 15,0-1 1,22 1-16,-22-1 15,0 1 1,23-23-16,-23 22 0,0 1 16,0-1-1,22-22-15</inkml:trace>
  <inkml:trace contextRef="#ctx0" brushRef="#br0" timeOffset="83772">23175 3395 0,'-45'45'16,"23"-23"-16,-1 1 15,-22-1-15,23 23 16,22-22-16,-45-1 16,45 1-16,0-1 15,0 1-15,0-1 0,0 1 16,0-1 0,0 1-1,0-1-15,0 1 16,22-1-16,-22 0 15,23 68 1,89 45 15,-89-90-15,-23 0-16,45-22 0,0 67 31,0-68-31,-23 1 0,0-1 16,23-22-16,-45 22 15,23-22-15,-1 0 16,1 23-16,-1-23 16,1 0-1,-1 0-15,1 0 16,-1 0 0,1 0-16,-1 0 15,23 0 1,-22 0-1,-1 0 1,1 0-16,-1 0 16,1-23-1,-1 23-15,1 0 16,-23-22-16,22 0 16,-22-1-1,22 1-15,1-1 16,-23 1-16,0-23 15,22 45-15,-22-23 16,0-22-16,0 23 16,-22-23-1,-1 45-15,1-45 16,0 22-16,-1 1 0,1-1 16,-1 1-16,-22-1 15,23 1-15,-23-23 16,22 45-16,1-45 15,-23 23-15,0-1 16,0-22-16,22 23 0,-89-68 16,0 45 15,89 45-15,1-23-16,22 1 15,-45 22-15,22 0 16,23-23-16,-22 23 15,-1 0 1,1 0-16,-1 0 16,23-22 46,23 22-15,-1 0-47</inkml:trace>
  <inkml:trace contextRef="#ctx0" brushRef="#br0" timeOffset="90344">2248 8340 0,'23'0'63,"-23"23"-63,0-1 15,22 23-15,-22-23 16,23 23-16,-23 0 15,22 0-15,-22 23 16,23-1-16,-1 1 16,1-46-16,-1 46 15,1-24-15,21-44 16,-44 23-16,23-1 0,-1-22 16,1 0-16,-1 0 15,1 0-15,-1 0 16,23 0-1,-45-22-15,23 22 0,-23-23 16,22-21-16,1 44 16,-23-23-16,22 1 15,-22-1-15,23-22 16,-23-67 0,0 67-1,0 0 1,0 22-1,0 1 17,-23 22-1,1 0-15,22 22 30,0 23-30,0-22-16,0-1 16,0 1-16,0 44 15,22-22-15,-22 45 0,23-45 16,-1 0-16,91 202 31,-46-134 0,-45-91-31,-22 1 16,0-1 0,0 1 46</inkml:trace>
  <inkml:trace contextRef="#ctx0" brushRef="#br0" timeOffset="91683">3192 8700 0,'23'0'31,"-1"0"-15,1 22-1,-23 1 1,22-1-16,-22 46 15,68 134 17,-68-157-32,0 22 15,22-22-15,-22-22 16,0 22-16,0-23 16,0 1-1,0 22 16,0-90 16,23 22-31,-23 1-16,0-23 0,0 22 16,0 1-16,0-1 15,0-44-15,0 44 16,0-22-16,0 0 15,-23 0-15,23-67 16,0 22 0,0 68-1,23-1-15,-23-22 16,0 23 0,0-1-1,0 46 48,0-1-48,0 1-15,0-1 16,0 1 0,0 22-16,0 0 15,0 0-15,0 0 16,0-23-16,0 23 0,0-23 15,0 23-15,0-22 16,0-1-16,22 1 31,1-23-15,-1 0 0,1 0-1,-1 0 1,0-23-16,1 23 15,-1-22-15,1 22 16,-1-23-16,1 1 16,-1-1 15,-22 1-31,23-1 31,-1 1-15,-22 0 46,0-1-30</inkml:trace>
  <inkml:trace contextRef="#ctx0" brushRef="#br0" timeOffset="93637">4698 8565 0,'23'0'78,"-1"0"-63,1 0-15,22 0 16,-23 0-16,23 0 16,-22 0-16,89 0 15,-45 0 1,-22 0-16,0 0 16,23-23-16,-23 23 15,22-45-15,-44 45 16,-1 0-16,1 0 0,-1 0 15,1-22 17,-46 22 46,1 0-47</inkml:trace>
  <inkml:trace contextRef="#ctx0" brushRef="#br0" timeOffset="94259">5013 8295 0,'22'0'62,"1"45"-46,-1 0-16,1-23 16,-23 23-1,22-22-15,1 22 16,-23-23-16,0 1 16,22 22-16,1-45 15,-23 22-15,0 1 16,0-1-1,0 1-15,22-23 32</inkml:trace>
  <inkml:trace contextRef="#ctx0" brushRef="#br0" timeOffset="95420">6227 8093 0,'-23'0'63,"1"0"-63,-1 0 16,1 0-1,-1 22-15,-22 1 16,-67 67-1,45-45 1,22 0-16,45-23 16,-45 1-16,0 21 15,45-21 17,22-23 14,1 0-30,-23 22 0,22-22-1,-22 45 17,23-45-32,-1 0 31,1 0-16,22-45 17,-23 23-32,1-1 15,-1 1-15,1 0 16,21-1-16,-44-22 16,45 45-16,0-45 15,0 45-15,-45-22 16,23 22-16,-1 0 15,1 22 1,-1-22-16,-22 45 16,23 0-1,-23-22-15,22 21 16,-22 1-16,23 0 16,-1 0-16,-22 0 15,0 0-15,0 0 0,0-22 16,0 22-16,-22-23 15,22 23-15,-23-22 16,1-1 15,-46 1 1,46-23-32,-1 0 15,1 0 1,-1 0-1,-22 0-15,23 0 32,22-23-32</inkml:trace>
  <inkml:trace contextRef="#ctx0" brushRef="#br0" timeOffset="96714">6834 8115 0,'0'23'78,"0"-1"-62,0 1-16,0-1 15,0 1-15,0-1 16,22 23 0,-22-22-1,23-23-15,-1 0 16,1 0-1,-1 0 1,1 0 0,-1-23-1,-22 1-15,0-1 16,23 23-16,-23-22 16,0-1-16,0 1 15,22-23-15,0 22 0,-22 1 16,23-23-16,-1-45 15,1 22-15,22 24 16,-23 21-16,1 1 16,-1-23-16,1 22 15,-23 68 48,0 0-48,-23-22-15,23 21 16,0 1-16,-22-22 16,22 44-16,0-22 15,22 23-15,-22-1 16,45 1-16,0 44 0,-22-45 16,22 23-16,22 23 15,1-23-15,-46 0 16,23-23-16,0 23 15,0 0-15,-45-45 16,22 22-16,-22-22 16,0-22-16,0-1 0,0 1 15,-22-23 1,-1 0 0,23 22-16,-45-22 15,-44 0 16,66-22-31,-22-1 0,23 23 16,-1-45-16,-22 45 16,0-45-16,23 23 15,-1-1-15,-22 1 0,45-23 16,-22 22-16,-1 1 16,23-23-16,0 22 15,0 1-15,0-23 16,0 0-16,0 23 15,0-23-15,23 0 16,-1-23-16,-22 46 0,23-23 16,-1 22-16,-22 1 15,23-1-15,-23 1 16,0-1-16,22 1 16,1-1-1,-1 23 32,1 0 16</inkml:trace>
  <inkml:trace contextRef="#ctx0" brushRef="#br0" timeOffset="98654">8317 8632 0,'-22'0'32,"44"0"46,1 0-63,44 0-15,-44 0 16,22 0-16,22 0 16,-22 0-16,0 0 0,0 0 15,90 0 1,22-45-1,-134 45 1,22-22-16,-1 22 16,1 0-16,-22 0 0,-1 0 15,1 0-15,-1-23 16,1 23-16,-23-22 47,-23 22 0</inkml:trace>
  <inkml:trace contextRef="#ctx0" brushRef="#br0" timeOffset="99240">8654 8250 0,'23'0'47,"-23"45"-31,22-22-16,1-1 15,-23 23-15,45 45 32,-23-45-32,1-23 15,-23 23-15,22-22 0,-22 22 16,23-23-16,-23 1 16,22 22-16,-22-23 15,23 1 16</inkml:trace>
  <inkml:trace contextRef="#ctx0" brushRef="#br0" timeOffset="100472">9261 8138 0,'0'-23'31,"23"23"32,-23 23-63,22-1 16,-22 1-1,0-1-15,23 1 16,-23 22-16,22-23 0,-22 1 15,23 22-15,-1-1 16,1 1 0,22-22-1,0 22 1,22 22 0,-22-44-1,-23-23 1,1 22-1,-1-22 1,1 0 0,-23-22 15,22-1-15,-22 1-1,0-1-15,0 1 16,0-1-1,0 1-15,0-1 16,0 1-16,0-1 16,0 1-16,0 0 0,0-1 15,0 1 17,0 44 61,0 1-93,0-1 16,0 0-16,23 1 0,-23 22 16,0 0-16,0-23 15,22 23-15,1 0 16,-1 0-16,23 0 15,-45-22-15,45 22 0,-22 0 16,-1-23-16,1 23 16,-1-23-1,1-22-15,-23 23 16</inkml:trace>
  <inkml:trace contextRef="#ctx0" brushRef="#br0" timeOffset="101937">9037 8228 0,'22'0'15,"23"22"-15,-23-22 16,1 45-16,22-45 15,-45 45-15,45-45 16,-23 45 15,-22-23-31,0 1 32,0-1-17,0 1 1,0-1-1,0 1-15,0-1 16,0 1 0,0-1-1,0 1 1,23-23 0,-23 22-1,0 1-15,22-1 31,1-22-15,-23 23 31,22-1 47,-22 1-79,23-1 17,-1 1-17,1-23-15,-23 22 16,22 1-16,-22-1 0,23-22 15,-23 23 1,22-1-16,1-22 16,-23 22-16,22-22 15,-22 23 17,0-1 14</inkml:trace>
  <inkml:trace contextRef="#ctx0" brushRef="#br0" timeOffset="103638">10093 8205 0,'22'0'0,"1"-22"47,-1 22-16,1 0-31,-1 0 16,1 0 15,-1 0-31,1 0 16,22 0-16,22-23 15,225-157 17,-224 180-17,-23-45-15,0 23 16,-23 22-16,23 0 16,-45-23-16,45 23 15,-22 0 16,-46 23 16,23-1-31,-22-22-16,-1 23 16,1 22-16,-23-23 15,22 46-15,-22-46 0,0 23 16,23-22-16,-23-1 15,22 46-15,-44-1 32,-23 68-17,68-90-15,-1-23 0,1 1 16,22-1-16,-23-22 16,23 23-16,-22-1 15,22 1 1,-23-23 31,1 0-16,22-23 94,0 1-109,22 22-1,1 0-15,-1-23 16,23 1-16,-22 22 15,-1-23-15,23 23 16,0-22-16,0 22 16,0 0-16,0-23 15,22 23-15,1 0 0,-23 0 16,0 0-16,45 0 16,-45 0-16,22 0 15,-22 23-15,0-23 16,-23 0-16,23 0 15,0 0-15,0 0 16,-22 0-16,-1 0 16,-22-23 62,-22 23-47</inkml:trace>
  <inkml:trace contextRef="#ctx0" brushRef="#br0" timeOffset="105978">11666 8003 0,'-22'0'16,"67"0"78,0 0-94,-23 0 15,23 0-15,0 0 16,23 0-16,-1 0 0,-22 0 15,23-23-15,-24 23 16,1-22-16,0-1 16,23 23-16,-1-22 15,-44-1-15,22 23 16,0 0-16,0-22 0,22 0 16,-44-1-16,21 23 15,1-22-15,-22 22 16,-23-23-16,22 23 15,1 0-15,-23 23 32,-23-1 30</inkml:trace>
  <inkml:trace contextRef="#ctx0" brushRef="#br0" timeOffset="106651">12251 7643 0,'0'-22'31,"0"44"0,0 1 0,22-23-31,1 45 0,-1 0 16,-22-23-16,23 23 16,-23 0-16,45 0 15,-23-23-15,-22 68 16,45-22 15,-45-23-31,23-23 16,-23 1 15,0-1 31</inkml:trace>
  <inkml:trace contextRef="#ctx0" brushRef="#br0" timeOffset="107216">13352 7284 0,'-22'45'31,"22"0"-31,-23-45 16,1 44-16,22-21 16,-23-1-1,23 1-15,0-1 16,0 1-16,0-1 15,0 1-15,23 22 16,-23-23-16,22 23 16,1 0-16,-23-22 15,22-1-15,1 23 0,-23-22 16,22-1-16,1 23 16,-1-23-16,-22 1 15</inkml:trace>
  <inkml:trace contextRef="#ctx0" brushRef="#br0" timeOffset="108279">13914 6901 0,'0'23'15,"0"-1"1,0 1-16,0-1 15,0 1-15,0 22 0,0 0 16,0 0-16,0 0 16,-22 0-16,-1 22 15,23-44-15,0 22 16,0-23-16,0 23 16,0 0-16,0 0 0,0 22 15,0 1-15,0-1 16,23-22-16,-1 0 15,-22 22-15,0-44 16,23-1-16,-1 1 16,1-23-16,-1 0 15,23 0 17,-22-23-32,44-44 15,-22 45 1,-23-1-16,23-22 0,-45 23 15,45-23-15,-45 22 16,23-22-16,-1 0 16,-22 23-16,0-23 15,0 22 1,0 1-16,0-1 16,-22 1-1,-1-1 16,23 46 16,0 22-31,0-23 0,0 91-1,0-46-15,0 113 31,23-90-31,-1-23 0,1 23 16,-1 45-16,23-67 16,0 21-16,-22-21 0,-1-1 15,1-44-15,-1 22 16,1-23-16,-23 1 16,22-23-16,-22 22 15,0 1 1,23-23-1,-23-23 17</inkml:trace>
  <inkml:trace contextRef="#ctx0" brushRef="#br0" timeOffset="109532">14926 7216 0,'0'90'78,"0"-67"-78,0-1 16,0 1-16,22 21 15,-22-21-15,0-1 16,23 23-16,-23-22 0,22-1 16,1 23-16,-1 0 15,-22-22-15,45-1 16,-45 1-16,45-1 15,-45 1-15,23-23 0,-23 22 16,22-22-16,0 0 16,1 0-1,-1 0 17,-22-22-17,23 22 1,-23-23-16,0 1 15,0-23 1,22-113 15,-22 113-31,0-22 0,0 22 16,0 0-16,0 0 16,0-22-16,23 22 15,-1 22-15,1-22 16,-23 23-16,22 22 0,-22-23 15,23 23 1,-1 0 0,-22 23-1,23-23-15,-23 22 0,22 1 16,-22-1-16,0 1 16,23 22-1,-1 0 1,-22-23-16,23 1 15,-1-1-15,1 1 16,22 44 0,0-45-1,-1 46 17,-21-68-17,-1 0-15,-22 22 31,23-22 1,-23-22-1,0-23 0,0 22-31,0 1 16,0 0-16,0-23 0,0 0 15,0 0-15,0 0 16,0 22-16,0-22 16,0-45-1,0 68-15,45-91 32,-23 91-32,1 22 46,-1 0-14</inkml:trace>
  <inkml:trace contextRef="#ctx0" brushRef="#br0" timeOffset="110242">16994 7239 0,'-23'0'0,"1"0"16,-1 0 15,1 0 0,22-23-15,22 23-1,1 0 1,-1 0 0,1 0-16,-1 0 15,46 0-15,-23 0 16,22 0-16,-22 0 16,45 0-16,-45 0 15,22 0-15,23-22 16,-22 22-16,-1-23 15,45 1-15,-44 22 0,-23-23 16,22 23-16,-22-22 16,0 22-16,-22 0 15,-1 0 1</inkml:trace>
  <inkml:trace contextRef="#ctx0" brushRef="#br0" timeOffset="111174">17039 7598 0,'22'0'94,"1"0"-94,22 0 16,22 0-16,-22 0 15,22 0-15,1 0 0,-1-22 16,1 22-16,-1-45 16,1 22-16,21 23 15,-21-22-15,-23-1 16,0 1-16,-23 22 0,23 0 15,-22-23-15,-1 1 16,1 22 0,-23-22-16,22 22 15,1 0 1,-1 0 0,1-23-1,-1 23 1,1 0 46,-1 0-46</inkml:trace>
  <inkml:trace contextRef="#ctx0" brushRef="#br0" timeOffset="112586">19309 6497 0,'0'22'109,"0"1"-109,0 22 16,22-23-16,1 23 16,-1 0-16,1 0 15,-1 0-15,1 0 0,-1 22 16,1 1-16,-1-23 16,1 22-16,-1-44 15,-22 44-15,0-22 16,23-22-16,-1 22 0,-22 0 15,23-23 1,-23 1 0,22-23-16,-22 22 15,0-44 17</inkml:trace>
  <inkml:trace contextRef="#ctx0" brushRef="#br0" timeOffset="113173">19871 6295 0,'0'22'16,"0"45"0,0-44-1,0-1-15,0 1 16,0-1-16,0 1 0,0-1 16,0 1-16,0-1 15,0 1-15,0-1 16,0 1-16,0-1 15,0 1-15,22 22 16,-22 0-16,23 0 0,-1 0 16,-22-1-16,23 24 15,-1-46-15,1 23 16,-23-22-16,22 22 16,1-23-1,-1-22-15</inkml:trace>
  <inkml:trace contextRef="#ctx0" brushRef="#br0" timeOffset="113846">20703 6632 0,'22'0'63,"1"0"-48,-1 0 1,23 0-16,0 0 16,22-23-16,23 23 15,0-22-15,68-1 16,-1 1-16,0-23 15,1 22-15,21 1 0,-21-23 16,-23 22-16,-46 23 16,1-22-16,-22 0 15,67-1 1,-68 1 0,-44 22-16,-1-23 15,23 23-15,22-22 16,-22 22-16,23-23 15,-1 1-15,23 22 16,-22 0-16,-23 0 0,22-23 16,-44 23-16,-23-22 62,-23 22-62</inkml:trace>
  <inkml:trace contextRef="#ctx0" brushRef="#br0" timeOffset="114489">22433 6092 0,'45'0'15,"-22"0"1,22 0 0,-23 0-1,23 0 1,0 0 0,-22 0-16,111 45 31,-111-45-31,22 45 0,45-22 15,-45-1-15,22 23 16,1-45-16,-23 45 16,22-22-16,-22-1 15,0 0-15,-23 1 0,1-1 16,-1 1-16,-22-1 16,-22 1 15,-1-1-16,1-22-15,-1 23 16,1-23-16,22 22 16,-22-22-16,-1 0 15,1 23-15,-1-23 16,1 0-16,22 22 16,-23-22-16,1 23 15,-1-23 1</inkml:trace>
  <inkml:trace contextRef="#ctx0" brushRef="#br0" timeOffset="115561">23962 5508 0,'22'22'94,"1"-22"-94,-1 0 16,1 0-1,22 0-15,-23 23 16,23-1-16,-22-22 16,-1 23-16,23-1 15,-22-22-15,-1 0 16,0 0-16,-22 23 15,0-1 1,0 1 15,-22-1-15,0 1-16,-1-1 0,1-22 16,-23 23-16,22 22 15,-22-23-15,23-22 16,-1 22-16,-22 1 15,23-23 1,22 22 0,22-22 31,23 0-47,-22 0 15,-1 0 1,1 0-16,-1 0 15,1 0-15,22 0 16,0 23-16,44 44 16,-21 1 15,-46-23-15,-22-23-1,0 1-15,-22-23 31,22 22-31,-23-22 16,1 0 0,-1 23-16,1-23 15,-1 0-15,1 0 16,0 22-16,-23-22 16,22 0-1,1 0-15,22 23 16,-23-23-16,1 22 15</inkml:trace>
  <inkml:trace contextRef="#ctx0" brushRef="#br0" timeOffset="119656">3327 9936 0,'-22'0'78,"-1"0"-78,1 0 0,-1 0 16,1 0-16,-46 22 15,46-22-15,-23 0 16,22 23-16,-22-1 16,23-22-16,-23 23 0,45-1 15,-22-22-15,22 23 16,0-1-1,0 46 32,22-68-47,-22 22 16,23-22-16,-23 23 16,22-1-16,-22 1 15,22-23 1,-22 22-16,23 23 15,-23-22 1,22-23 0,-22 22-1,23-22 48,-1-22-32,1 22-31,-23-23 0,45-22 31,45-45-15,-45 68-16,-45-1 16,45 1-16,0 22 15,-23 0-15,23 0 0,0 0 16,0 22-16,0-22 15,0 45-15,22-22 16,-22 22-16,0-23 16,0 23-16,0-22 0,-22 44 15,22-45-15,-45 1 16,0 22-16,0-23 16,0 1-1,0-1-15,-45 1 16,22-1-16,-22-22 0,23 45 15,-23-45-15,0 23 16,0 22-16,0-45 16,22 22-16,-67 1 31,46-1-15,-24-22-1,46 0-15,-23 0 16,22-22-1,1 22 1,22-23-16,-23 23 16</inkml:trace>
  <inkml:trace contextRef="#ctx0" brushRef="#br0" timeOffset="121164">4091 10228 0,'23'0'15,"22"0"1,-23 0 0,23 0-16,0 45 15,-22-22-15,-1-1 16,23 23-16,-22-22 16,22 21-16,-45-21 15,22 22-15,1 0 16,-23 0-16,0-23 15,0 23 1,0-22 0,-23-23-16,1 22 15,-1-22 1,1 0 46,22-22-62,0-1 16,0 1-16,0-1 16,-23-44-16,23 44 15,0-22-15,0-22 16,0 0-16,23-1 16,-1 1-16,1-1 15,-1 23-15,23 0 0,-23-22 16,23-23-16,0 23 15,-45 22-15,45-23 16,-22 23-16,-23 0 16,22 23-16,-22-1 15,0 46 32,-45 22 0,23-45-47,22 45 16,0-23-16,0 1 15,0-1-15,0 1 16,0-1-16,0 1 0,0 22 16,22-23-1,-22 1 1,23-23-1,22 0 17,-45 22-17,22 0 1,23-22-16,-22 23 16,-1-1-16,46-22 15,-68 23-15,22-1 0,23-22 16,0 23-1,-23-1 1,1-22 15,-1 0 1,1 0-17,-1 0 1,1 0-1,-1 0-15,1 0 16,-1 0 15,1 0-15,-23 23 78</inkml:trace>
  <inkml:trace contextRef="#ctx0" brushRef="#br0" timeOffset="122883">6474 10475 0,'23'0'47,"-1"0"-31,23 0-16,-23-22 15,1 22-15,44 0 16,1-23-16,-1 23 16,1 0-16,-23 0 15,22 0-15,0-22 0,-22 0 16,90-1 15,-90 1-15,-22 22-1,22 0-15,-23 0 32,1 0-32,-23-23 31</inkml:trace>
  <inkml:trace contextRef="#ctx0" brushRef="#br0" timeOffset="123430">6766 10026 0,'0'22'0,"23"1"16,-23-1-16,22 23 15,-22-22 1,45 67-1,-45-68 1,45 68-16,0 67 16,90 181 46,-113-316-62,1 1 0,-23 21 16,22-21-1,1-23 32</inkml:trace>
  <inkml:trace contextRef="#ctx0" brushRef="#br0" timeOffset="124059">7913 10026 0,'-23'0'63,"23"22"-48,0 1 1,0-1-16,-22 23 16,22 0-1,0-22-15,-23 22 16,23 0-16,0 0 0,23 0 16,-23-23-16,45 45 15,-45-22-15,22-22 16,1-1-16,-1 23 15,23-22-15,-22 22 16,-1-23-16</inkml:trace>
  <inkml:trace contextRef="#ctx0" brushRef="#br0" timeOffset="125073">8430 10093 0,'-23'0'47,"23"23"-32,0-1-15,-22 1 0,22-1 16,0 1-16,-45 22 15,22 0-15,23-23 16,0 23-16,0 0 16,0 0-16,0 0 0,23 0 15,-1 0-15,23 0 16,-22-23-16,-1 23 16,1-45-16,44 45 15,-44-22-15,44-23 31,-45 0-31,46 0 32,-23 0-32,-45-23 0,45 23 15,-45-22-15,22-1 16,-22 1-16,23-23 0,-1 22 16,-22 1-16,23-1 15,-1 1-15,-22-1 16,0 1-16,0-1 15,0 1-15,0-23 16,-22 23 0,22-1-16,-23 23 15,23-22-15,-45 22 16,45-45-16,-45 45 16,0-23-16,23 23 15,-23-22-15,22 22 0,23-23 16,-45 23-16,23-22 31,-45-1-15,44 23-1,1 0 17,-1 0-1,23 23-31,-22-23 15,-1 0 17,1 0-17</inkml:trace>
  <inkml:trace contextRef="#ctx0" brushRef="#br0" timeOffset="127660">8812 9914 0,'22'22'31,"1"0"-16,-1-22 1,1 0-16,-23 23 16,45-23-16,-23 22 15,1 1-15,44-1 0,-45-22 16,23 23-16,0-1 16,23-22-16,-23 0 15,-23 0-15,1 0 16,22 0-16,-23 0 15,23 0 1,-22-22-16,22-23 31,-45 0-15,22 45-16,-22-23 16,0 1-1,0 0-15,0-1 16,-22 23-1,-1 0 32,1 0-31,22 45-16,0-23 16,0 1-1,0-1-15,0 1 16,0-1-16,-23 1 0,23-1 15,0 1-15,0 44 16,23-22-16,-1 45 31,23-45-31,90 180 32,-135-158-32,67-22 0,-67 23 15,23-23-15,22 22 16,-45-22-16,22 0 15,-22 0-15,0-23 16,0 1-16,-22-1 0,-1 1 16,1-23-1,-23 0 1,22 0 0,1 0-16,-1 0 15,1 0-15,-1-23 16,1 1-1,0-23-15,-1 22 16,-22 1-16,45-23 16,0 23-16,-22-1 15,-1-67 1,23 0 0,0 68-16,0-1 15,0 1-15,0-1 16,23 23-16,-1-22 0,-22-1 15,23 23-15,-23-22 16,22 22-16,1 0 16</inkml:trace>
  <inkml:trace contextRef="#ctx0" brushRef="#br0" timeOffset="128327">10071 10610 0,'0'-22'16,"0"-23"-1,22 45 1,-22-23 0,22 23-16,1 0 31,-1 0 0,23 0-15,23 23-1,-23-23-15,45 0 16,-23 0-16,46 0 0,21 0 16,46 0-16,-22 22 15,21-22-15,-44 23 16,23-23-16,-24 22 16,-66-22-16,-1 23 0,-44-23 15,-1 0-15,1 0 16,-1 0-16,-44 0 47,-1 0-47,-22 0 15,23 0 1,-1-23 0</inkml:trace>
  <inkml:trace contextRef="#ctx0" brushRef="#br0" timeOffset="128990">10947 10183 0,'0'23'32,"0"-1"-32,0 23 15,0-22-15,0-1 16,0 1-16,23 44 16,-23-45-16,0 23 15,22 0 1,-22-22-16,0-1 0,0 1 15,23-1-15,-23 1 16,22-23-16,-22 22 16,0 1-16,0-1 15,0 1 17,23-23-17,-23 45 32,0-23 0</inkml:trace>
  <inkml:trace contextRef="#ctx0" brushRef="#br0" timeOffset="130392">12273 10093 0,'0'23'0,"0"-1"16,23-22 0,-23 45-1,67-22 1,-44-1-16,22 1 16,-23-23-1,1 0-15,22 22 16,0 1-16,-23-1 0,23-22 15,0 45-15,-23-22 16,23 21-16,0-44 16,-22 45-16,-1-22 15,1-1-15,-23 1 16,0-1-16,-23 1 16,1-23-16,-1 22 15,-22 1-15,0-1 16,23-22-16,-23 23 15,0-23-15,23 0 0,-23 22 16,0 1-16,0-23 16,0 0-16,22 0 15,-44-45 1,44 45-16,-22-113 31,45 68-31,0-22 0,0 22 16,0 23-16,0-23 15,23-23-15,-1 23 16,-22-22-16,45-1 16,-22 46-16,22-46 15,0-21-15,0-1 0,0 22 16,0-22-16,-23 45 16,1 0-16,-1 0 15,-22 0-15,0 23 16,0-1-16,0 1 15,0-23 1,0 23 0,-22 22-1,-1 0 1,1 0-16,-23 22 16,22 1-16,-157 111 31,158-89-16,-1 0-15,-22 0 16,23-22-16,-1-1 0,1 1 16,22 22-16,-23-45 15,23 22-15,0 1 16,0-1-16,0 1 16,0-1-1,23-22 16,-1 0-15,-22 23 0,23-23-16,-23 22 31,22-22-15,23 0 30,-22 0-30,-1 0 31,1 22 15</inkml:trace>
  <inkml:trace contextRef="#ctx0" brushRef="#br0" timeOffset="131859">13600 9824 0,'-23'0'16,"1"22"-1,-1-22-15,1 23 16,-23-1-16,22-22 15,23 23 1,-22-23-16,-1 0 31,23 22-15,-22-22 15,44-22-15,1 22-1,44-45 1,338-23 31,-338 68-31,23-22-16,0 22 0,-23 0 15,1 0-15,-1 0 16,-44 0-16,-1 0 15,23 0-15,-67 0 47,-1 0-31,1 22-16,-1 1 16,1-23-16,-23 0 15,22 22-15,-22 1 0,0-23 16,23 22-16,0 1 15,-23-1-15,0 0 16,0 1-16,0 22 16,-23 22-1,-44 136 1,89-181 0,1 1-16,-1 22 15,23-23-15,-22 0 16,0 1-1,-1-23 1,1 0 0,-1 0-1,91-45 142,-24 45-157,-21-22 15,22-1-15,22 23 0,-22-22 16,23-1-16,-23 23 15,22-22-15,-22 22 16,22 0-16,-22-23 16,0 23-16,-22-22 15,-1 22-15,23 0 0,-22 0 16,-1 0-16,1 0 16,-1 0-1,1 0 1,-1 0-16,1 0 15,-1 0-15,1 0 32,-1 0-32,1 0 31,-1-23 0</inkml:trace>
  <inkml:trace contextRef="#ctx0" brushRef="#br0" timeOffset="134063">15533 9801 0,'0'23'47,"0"-1"-31,-23 1 15,46-23 0,22 0-15,-23 0 0,1-23-16,44 23 15,-22-22-15,0-1 16,22 1-16,-22-1 16,23 1-16,22-23 0,-45 22 15,0 23-15,-23-22 16,1 22-16,-1-23 15,0 1-15,-44 22 157,0 22-142</inkml:trace>
  <inkml:trace contextRef="#ctx0" brushRef="#br0" timeOffset="134799">15825 9441 0,'22'0'63,"1"113"-1,-1-68-62,1-23 0,-23 1 16,0 22-16,0-23 15,22 1-15,-22 22 16,23-45-16,-23 22 16,22 1-1,-22-1-15,0 1 31,0-1 1,0 1-17,0-1 1,0 0 31,0 1 0</inkml:trace>
  <inkml:trace contextRef="#ctx0" brushRef="#br0" timeOffset="136031">16432 9172 0,'-23'0'47,"23"22"-31,0 1-1,0-1 1,0 23-16,0-22 0,0 44 31,-22 90-15,22-134 0,0 22-16,22-23 15,1 1 16,-1-23-15,1 0 0,-1 0-1,1 0 1,-23-23-16,22 23 16,1-22-16,-1-23 15,1 22 1,-1-22-1,-22 23-15,0-1 0,0-21 16,0 21-16,0-22 16,0 23-16,0-1 15,0-22 1,0 23 0,23 22 30,-23 22-30,0 23 0,0-22-1,0 22 1,0-23-16,0 23 16,0 0-16,0 0 15,0-23 1,0 23-1,0-22-15,22-1 16,-22 1-16,22-23 16,-22 22-16,0 1 0,0-1 15,0 1 17,0-1-17,23 1 1,-23-1-16,0 1 31,0-1 0,0 1 32</inkml:trace>
  <inkml:trace contextRef="#ctx0" brushRef="#br0" timeOffset="137425">17061 9104 0,'23'0'31,"-23"23"-15,0-1-16,0 1 15,0 22-15,0-23 16,0 1-16,0 22 16,22-23-16,-22 46 15,23-46-15,-23 45 0,22-22 16,23-22-16,-45 22 15,45-23-15,-23 1 16,23 22-16,0-23 16,-45 1-16,45-23 15,-45 22-15,23 1 16,-1-23-16,1-23 16,-1 23-1,-22-22 1,23-23-1,-23-23 17,0 23-32,0 0 0,0 23 15,0-23-15,0 0 16,0-22-16,22 22 16,-22 0-16,0 0 0,23 0 15,-1 0-15,-22 0 16,23 45-16,-1-23 15,-22 1-15,23 22 16,-1 0 0,1 22 15,-23 23-15,22-45-1,-22 45-15,22-22 16,1-1-1,-1 23 1,23 0 31,-22-22-47,-1-1 16,23 1-1,-45-1-15,23-22 16,-1 0-16,1 23 15,-1-23-15,-22 22 16,23-22-16,-23 22 16,22-22-16,1 0 31,-1 0-31,-22-22 16,0 0 15,23 22-16,-23-23-15,0-22 16,0 23 0,-23-113 15,23 90-31,0 22 16,0 1-16,0-23 15,0 22-15,0-22 0,0 0 16,0 1-16,0 21 15,0 1-15,0-1 16,23 1 0,-23-1-16,22 23 125</inkml:trace>
  <inkml:trace contextRef="#ctx0" brushRef="#br0" timeOffset="138671">18747 8880 0,'22'0'47,"23"0"-16,-22 0-15,-1 0-16,1 0 16,22 0-16,0-23 15,0 23-15,0 0 16,0 0-16,0 0 15,0 0-15,-1-22 16,-21 22-16,-1 0 0,23 0 16</inkml:trace>
  <inkml:trace contextRef="#ctx0" brushRef="#br0" timeOffset="139250">18635 9307 0,'45'0'109,"0"0"-93,-1-23-16,24 23 15,-1-22-15,1-1 16,-1 1-16,68-23 16,0 0-16,-68 22 15,46 1-15,-1-23 0,-22 22 16,-45 23 0,-23 0-16,1 0 15,-1 0-15,1 0 16</inkml:trace>
  <inkml:trace contextRef="#ctx0" brushRef="#br0" timeOffset="140307">20051 8340 0,'0'23'78,"0"21"-63,0-21 1,0 44-16,0-44 16,0 22-16,0-23 15,0 1-15,0-1 16,22 1-16,1-23 15,-1 22-15,1-22 16,22 0-16,-23 0 16,23-22-1,-23 22-15,23-23 16,0-22 0,23 23-1,-46-1 1,1 1-16,-23-1 0,0 1 15,0-1 1,0 1 0,0-1-1,0 1 1,0 0 0,0 44 62,0 23-63,-23-45 1,23 22-16,0 23 16,0 0-1,-22 45 1,22 0 15,0-45-31,22-22 16,-22-1-16,23 1 0,-23-1 15,22 23-15,1-23 16,-23 1-16,22 22 16,1-45-16,-23 45 15,22-45 1,-22 22-16,23 1 15</inkml:trace>
  <inkml:trace contextRef="#ctx0" brushRef="#br0" timeOffset="141209">21242 8655 0,'23'0'0,"-1"-23"0,23 23 15,22-22 1,293-91 15,-203 68-31,1 0 16,44-44-16,0 44 0,1 0 16,21 0-16,-44 0 15,0 0-15,45-23 16,-68 23-16,1 23 15,-46-1-15,-22 1 0,-23 22 16,-22-23-16,-22 23 16,-1-22-16,1 22 15,-1 0 1,1 0 15,-1 0-31,1 0 0,-1 0 16,0 0-16,1 0 15,-1 0-15,23 0 16,-22 0 15,-46 0 1</inkml:trace>
  <inkml:trace contextRef="#ctx0" brushRef="#br0" timeOffset="141894">23872 7688 0,'22'0'78,"1"0"-78,-1 23 15,46-23-15,-23 22 16,0 1-16,0-1 16,22 1-16,1-1 15,-1-22-15,68 45 16,22-23 0,23 23-1,-135-45 1,-23 45-16,1-45 15,-23 23 1,0-1-16,0 1 16,-23-1 15,1 1-15,-1-1-16,1-22 15,0 23 1,-1-23-16,1 22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4:07:22.155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206 247 0,'-45'0'46,"45"23"-46,-23-23 16,23 22-16,-22 0 16,22 1-16,0-1 15,0 1 1,0-1-16,0 23 16,22-22-1,1-23-15,-23 22 16,22-22-16,23 0 15,-45 23-15,23-23 16,-1 0-16,23 0 16,-23-23-1,1 23 1,-1-45 0,1 23-1,-23-1 1,22-22 31,-22 23-32,0-1 1,0 1 15,0 44 94,0 1-109,0-1-16,0 1 15,0-1-15,-22 46 16,22-1 0,0-44-1,0 22-15,22-23 16,1 1-16,-23 22 16,0-23-16,22-22 0,1 45 15,-1-22 1,-22-1-1,23 0-15,-23 1 16</inkml:trace>
  <inkml:trace contextRef="#ctx0" brushRef="#br0" timeOffset="1125">768 45 0,'-23'0'31,"-22"-23"-15,0 23 0,0 0-1,23 0-15,-1 0 0,-22 0 16,23 0-16,-1 0 15,1 0-15,-46 0 16,46 0-16,-1 23 16,-44-1-16,22-22 0,23 45 15,-23 0-15,22-22 16,1 22-16,-23-23 16,22 45-16,1-44 15,-1-1-15,23 23 16,0-22-16,0-1 0,0 1 15,0 22 1,0-23-16,0 23 16,0-22-1,90 112 32,-67-90-47,44 44 0,-22-21 16,22-1-16,-22-22 15,0 23-15,23-1 16,-23-22-16,0-22 0,22 21 16,-22-21-16,-22-1 15,22 1-15,-23-23 16,1 0 0,-1 0-16,0 0 15,1-23 1,-1 23-1,1-22 1,-1-1-16,1 1 16,-1 0-16,-22-1 15,23 1 1,-23-68 0,0 45-1,0 0 1,0 22-16,0 1 15,0-1-15,0 1 0,0-1 16,-23 1-16,1-1 16,-1-22-16,1 23 15,-23-45-15,22 22 16,-44 0-16,45-23 16,-46-22-16,23 23 0,-22-1 15,44 23-15,-44 1 16,44-1-16,-22-23 15,23 23-15,-1 23 16,1-23-16,-23 22 0,45 1 16,-22 22-16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4:08:49.448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2">
      <inkml:brushProperty name="width" value="0.10583" units="cm"/>
      <inkml:brushProperty name="height" value="0.10583" units="cm"/>
      <inkml:brushProperty name="color" value="#7030A0"/>
      <inkml:brushProperty name="fitToCurve" value="1"/>
    </inkml:brush>
    <inkml:brush xml:id="br3">
      <inkml:brushProperty name="width" value="0.10583" units="cm"/>
      <inkml:brushProperty name="height" value="0.10583" units="cm"/>
      <inkml:brushProperty name="color" value="#70AD47"/>
      <inkml:brushProperty name="fitToCurve" value="1"/>
    </inkml:brush>
  </inkml:definitions>
  <inkml:trace contextRef="#ctx0" brushRef="#br0">18679 45 0,'-22'0'15,"-1"0"1,23 45 0,-45-45-16,45 22 15,-22-22-15,-1 45 16,1-45-16,-23 23 16,45-1-16,-45-22 15,23 45-15,-1-45 0,23 23 16,-22-1-16,-1 1 15,23 22 1,-22-45-16,22 22 16,0 0-1,0 1 17,0 22 14,0 0-30,0-23 0,22 1-16,-22-1 15,23 46-15,-23-23 16,22 22-16,1 23 0,-1 22 16,0-22-16,1 0 15,-1 23-15,23-23 16,-45-23-16,23 23 15,-1 22-15,1-44 16,-1-1-16,23 23 0,-45 0 16,0-23-16,23 1 15,-1-46-15,-22 23 16,0-22-16,0 44 16,0-22-1,23 0 1,22 112 15,-45-112-15,22 0-16,-22 23 15,0-23-15,23 22 0,-1 23 16,-22-45-16,0 0 16,23-23-16,-1 1 15,-22-1-15,0 1 16,23-1-16,-23 23 15,22-22-15,-22 22 16,0-23-16,22 1 16,-22-1-16,0 23 15,23-45-15,-23 23 16,22-23-16,-22 22 16,23-22-1,22 0 32,-23-22-31,1 22-16,22-23 15,-23 23-15,23-22 16,0 22-16,0-23 16,-22 23-16,22-22 15,22-1-15,-45 1 0,1 22 16,22 0-16,-45-23 15,22 23-15,-22-22 16</inkml:trace>
  <inkml:trace contextRef="#ctx0" brushRef="#br0" timeOffset="1386">19488 337 0,'23'-22'16,"22"22"-16,-45-23 15,45 23-15,0 0 16,-45-22-16,22-1 16,23 23-16,-22-22 15,-1 22 1,1 0-16,-1 0 16,1 0 15,-23 22-31,0 1 15,0-1-15,22-22 16,-22 23 0,0 22-1,0 22 17,-67 45-1,44-67-31,1-22 0,-1-1 15,1 23-15,-1-22 16,1-1-16,-1 1 16,1-1-16,-1 1 0,1-23 15,-1 22 1,1-22 0,-1 23-1,46-23 110,-1 0-125,1-23 16,-1 23-16,1-22 0,22 22 15,0-23 1,-23 1-16,23 22 0,0-23 16,-22 23-16,-1-22 15,1 22-15,22-23 16,-45 1-16,22 22 16,-22-23 15,22 23-16</inkml:trace>
  <inkml:trace contextRef="#ctx0" brushRef="#br0" timeOffset="2894">19803 1124 0,'23'0'15,"22"-23"32,-23 1-31,1 22-1,-23-23-15,22 23 16,-22-22-16,22 22 16,1 0-16,-23 22 62,0 1-46,0-1-16,0 1 15,-23-1 1,23 1-16,-22-1 16,22 1-16,0-1 15,-22-22-15,22 23 0,-23-23 16,1 22 15,-1-22 0,23 23-31,0-1 0,23-22 78,-1 0-78,23 0 16,-23 0-16,46 45 16,-23-22-16,22-23 15,1 22-15,-23 23 16,0-45-16,-23 45 16,23-45-16,0 45 15,-45-23 1,-22 23 46,-1-22-30,23-1-17,-22-22-15,-1 0 31,1 0-31,-1 0 16,1 23 0,-1-23-16,1 0 15,-1 0-15,1 0 16,22 22-16,-23-22 16,-22 0-1,23 0 1,-1 0-1,23 23-15,-22-23 16,-1 0-16,1 0 47,-1 0 31</inkml:trace>
  <inkml:trace contextRef="#ctx0" brushRef="#br0" timeOffset="4956">20433 2090 0,'0'-22'47,"22"44"47,0 1-79,1-1 1,-23 1-16,22-1 0,-22 1 16,45-1-16,-45 1 15,0-1 1,23-22-16,-1 23 0,-22-1 31,23 1-15,-23-1-1</inkml:trace>
  <inkml:trace contextRef="#ctx0" brushRef="#br0" timeOffset="5732">20702 2045 0,'23'0'63,"-23"23"-32,0-1 0,22 1-31,1-1 31,-23 1-15,22-23-16,-22 22 16,23 1-1,-23-1 17,0 1-1,0-1 0,22-22 0,-22 23 32</inkml:trace>
  <inkml:trace contextRef="#ctx0" brushRef="#br0" timeOffset="8425">20837 2765 0,'23'22'125,"-1"1"-125,-22-1 0,23 1 16,-23-1-16,22 1 15,-22 21-15,0-21 16,23-1 0,-1 1-1,0-23 17,1 0 14,-1-23-46,-22 1 0,45 22 16,-22-23 0,-1 23-16,-22-22 15,23 22-15,-23-22 16,22 22-16,1-23 16,-1 23 15,-22-22-31,0-23 15,0 22 1,0-22 15,0 23-15,0-1 15,0 46 63,0-1-63,0 1-15,0-1 15,0 1-15,0-1-1,0 1 1,0 22 0,0-23-16,23 0 46,-23 1-46,0-1 47,22 1-31,1-1 0,-23 23 15,22-45 0,-22 23 0,0-1 79,-22-22-63,22 23-1,0-1-14,0 1 61</inkml:trace>
  <inkml:trace contextRef="#ctx0" brushRef="#br0" timeOffset="9961">20635 202 0,'0'-22'31,"22"22"-15,1 0 0,-1 0-16,1 0 15,22 0 1,-23 0-16,23 0 31,45 0 0,-67 0-31,-1 0 16,-22 22 15,22-22-15,-22 45 0,0-22-1,0-1-15,0 1 16,0-1-1,0 1-15,0-1 16,0 0-16,0 1 16,23 22-16,-23-23 15,0 1-15,22 44 16,-22 1-16,45 22 16,0-45-16,90 202 31,-45-112-16,-45-68-15,23 23 0,-1 0 16,-45 22-16,46-67 16,-46 0-16,23 23 15,-22-1-15,44-22 0,-22 45 16,0-23-16,-22-22 16,22 0-16,-23 45 15,45-22-15,-22-1 16,-45-22-16,45-22 15,-45-1-15,23 1 0,-1-1 16,-22 23-16,23-23 16,-1 1-16,-22 22 15,0-23 1,23-22-16,-23 23 16,0-1-16,0 1 31,0 22-16,22-23 1,-22 23-16,23-22 16,-23-1-16,22 68 0,1-23 15,22-22-15,-45 0 16,0 0-16,22 0 16,-22-22-1,0-1 1,0 1-16,-22-23 15,-1 22-15,23 1 16,-22-1-16,-23-22 16,45 23-16,-45-23 15,22 0-15,1 0 16,-1 0-16,1 0 0,-1 0 16,-22 0-16,0 0 15,23 0 1</inkml:trace>
  <inkml:trace contextRef="#ctx0" brushRef="#br0" timeOffset="-2165">16521 1708 0,'23'0'15,"-1"0"32,1 0-31,-1 0 0,46-45 15,-46 45-31,23-22 0,23-23 15,-23 22-15,-23 1 16,23-1-16,22 1 16,-44-1-16,-1 23 0,68-45 15,-67 23-15,22 22 16,0-22-16,-45-1 16,22 23-16,1-22 15,-1 22 1</inkml:trace>
  <inkml:trace contextRef="#ctx0" brushRef="#br0" timeOffset="-1621">16656 2383 0,'0'-23'31,"68"-22"-15,-46 23 0,23-23-16,0 45 15,0-45-15,0 22 16,0-22-16,0 23 0,0 22 16,0-45-16,-23 45 15,23-23-15,23 23 16,-46-22-16,23 22 15,-45-23 1,23 23-16</inkml:trace>
  <inkml:trace contextRef="#ctx0" brushRef="#br0" timeOffset="-55151">6316 360 0,'-22'0'78,"-1"0"-62,1 0-16,-23 0 16,0 22-16,0 0 15,-22 1-15,22-23 0,-23 22 16,1-22-16,22 0 16,-23 0-16,24 23 15,-1-23-15,22 22 16,-22-22-16,23 0 15,-1 0-15,1 23 0,-1-23 32,46 22 15,-1 1-32,1-23 1,-1 22-1,1 1 17,-1-1-17,1 1 1,-1-1 0,1-22-1,-23 23 32,22-23-16,0 0-31,1 22 203,-23 1-156,0-46 47,22 23-63,-22-22-31,45 22 16,0-45 0,45 0-1,-67 45-15,-1 0 16,23 0-16,0 0 15,-22 0-15,-1 0 0,1 0 16,-1 0-16,1 0 16,-1 22-1,0 1-15,1 22 16,-1-23 0,1 23-16,-1-22 0,1 22 15,-23-23 1,0 1-16,0-1 15,0 0 1,0 1-16,0-1 16,-23-22-1,1 23 1,-1-23 0,1 22-1,-1 1-15,1-23 16,0 0-1,-1 22 1,1-22-16,-1 0 16,-22 0-16,23 0 15,-23 0-15,22 0 16,-22 0 0,23 0-16,-1 0 15,23 23-15,-22-23 16,-23 0-16,22 0 15,1 0 1,22-23 0,-23 23-16,1 0 15,-1-22 32</inkml:trace>
  <inkml:trace contextRef="#ctx0" brushRef="#br0" timeOffset="-53796">8205 427 0,'22'0'16,"1"0"-16,-1 0 15,23 0-15,-23 0 16,1 0-1,-1 0-15,1 0 16,22 0 0,-23 0-1,1 22-15,-1 1 16,1-23-16,-1 22 16,23 1-16,0 22 0,0-23 15,-22 23 1,-1-45-16,-22 23 15,0-1 1,0 1-16,0 22 16,0-23-1,0 1-15,-22-23 16,-1 22-16,1-22 16,-1 23-1,1-1-15,-1-22 16,-22 23-16,0-1 15,23 0-15,-1-22 16,-22 23-16,23-23 16,-1 22-16,-22-22 15,0 23 1,45-1-16,-44-22 0,44 23 31,0-1 0,44-44 32,1 22-47,23 0-16,-46-23 0,46 1 15,-1 22-15,1-23 16,-1 23-16,23-22 15,-23 22-15,-22 0 16,23 0-16,-1 0 16,-22 0-16,-22 0 0,-1 0 15,23 0-15,-22 0 16,-1 0 0,1 0 15</inkml:trace>
  <inkml:trace contextRef="#ctx0" brushRef="#br0" timeOffset="-46482">5822 2113 0,'22'0'16,"1"0"15,-1 0-15,23 0-16,-22 0 16,22 0-16,22 0 15,1 0-15,-1 22 16,0 1-16,23-1 0,-22 23 15,-23-22-15,0 22 16,-23-23-16,-22 1 16,0-1-16,0 1 15,0-1-15,-22-22 16,-1 23-16,1-1 0,-1-22 16,1 0-16,-1 22 15,23 1-15,-22-23 16,-1 0-1,1 22 1,-1 1 15,1-23 16,44 0 16,1 0-48,-1 0-15,1 0 0,-1 0 16,23 0-16,0 0 16,23 0-16,-23 0 15,0 0-15,-23 0 16,23 0-16,-22 0 0,66 22 31,-44-22-31,-22 0 31,-23 23-31,22-23 16,1 0 0</inkml:trace>
  <inkml:trace contextRef="#ctx0" brushRef="#br0" timeOffset="-45433">8677 2203 0,'22'0'141,"23"-23"-141,-22 23 15,21 0-15,24-22 16,-23-1-16,67 1 16,-22 22-16,0 0 0,-22 0 15,-1 0-15,-22 0 16,0 0-16,22 0 16,-44 0-16,22 0 15,-23 0 1,-44 0 187,-23 22-187</inkml:trace>
  <inkml:trace contextRef="#ctx0" brushRef="#br0" timeOffset="-44095">9688 1686 0,'23'0'16,"-1"0"15,1 0-31,-1 0 0,0 0 16,1 0-16,-1 0 16,23 0-16,0 0 15,23 0-15,22 0 16,-23 0-16,1 0 0,-1 0 15,0 0-15,-22 0 16,0 0-16,-22 0 16,-1 22-16,-22 1 15,0-1-15,0 1 16,0-1-16,0 1 16,0-1-1,-22 1-15,-1-1 16,1-22 15,22 23-31,-68 21 16,68-21-1,-22-23 1,22 22 78,22-22-94,1 0 15,-1 0-15,1 23 16,-1-23 0,1 0-16,22 22 15,-45 23-15,45-45 16,-23 23-16,1-23 0,-1 45 15,-22-23 1,0 1 15,0-1-31,0 1 47,-22-23-31,-1 0-16,23 22 15,-22 1-15,-1-23 16,1 22 0,-1-22-16,1 0 15,-1 0 1,1 23-16,-1-23 16,1 0-1,22 22 1,-23-22-16,1 0 15,-1 0 1,-21 23 15,-1-23-15,22 0 0,1 0-16,-1 22 15,1-22 1,-1 0-1</inkml:trace>
  <inkml:trace contextRef="#ctx0" brushRef="#br0" timeOffset="-37275">6586 3304 0,'0'-22'31,"23"22"16,-1 0-16,-22 22-15,0 1-16,0-1 15,23 1-15,-23-1 16,22 1-16,-22-1 0,0 23 16,0-23-16,0 1 15,0-1-15,0 1 16,0-1-16,23 1 16,-23-1-1,0 1 1,0-1 31</inkml:trace>
  <inkml:trace contextRef="#ctx0" brushRef="#br0" timeOffset="-36066">7058 3124 0,'0'23'31,"-22"-1"-15,22 1-16,0-1 15,0 1-15,0-1 16,0 1-16,0 44 31,0 1-15,0-46-16,0 0 15,0 23 1,22-45-16,1 23 16,22-23-16,0 22 15,0 23-15,-1-45 0,24 23 16,-1-1-16,-22-22 15,0 0-15,0 0 16,0 0-16,0 0 16,-22 0-16,-1 0 15,1 0-15,-1-22 16,-22-1-16,0 1 16,23-1-1,-23 1-15,0-1 16,0 1-1,0-1-15,0 1 47,-23 0-31,23 44 62,-22 23-62,22-23-1,-23 23 1,23-22-16,0-1 16,0 23-16,0-22 15,0-1-15,0 1 16,23-1-16,-23 1 15,0-1-15,0 1 32,22-1-17,-22 1 1,23-1 15,-23 1-15,22-23-16,-22 22 15,0 1-15,22-23 0,-22 22 16,23-22-16,-23 22 16,0 1-16,22-23 15,-22 22-15,23 1 16</inkml:trace>
  <inkml:trace contextRef="#ctx0" brushRef="#br0" timeOffset="-35344">9441 3057 0,'-23'45'79,"23"-23"-64,-22 1-15,22-1 16,0 1-16,0 22 15,0-23-15,0 1 16,0 22-16,0-23 16,22 1-16,-22-1 15,0 1-15,23-1 0,-23 0 16,0 1-16,22 44 31,1-22 0,-1-45 16</inkml:trace>
  <inkml:trace contextRef="#ctx0" brushRef="#br0" timeOffset="-34092">9980 2765 0,'0'22'0,"0"1"0,0-1 16,0 1-16,-22-1 15,22 23-15,0 0 16,0-23-16,0 1 16,-23 22-16,23-23 15,0 23-15,0-22 16,0-1-16,0 23 15,0-22 1,23-1-16,-23 1 16,22-1-1,1-22-15,-1 23 16,1-23 15,-1 0-31,1 0 16,-1-23-1,1 23-15,-1-22 16,-22-1-16,45 1 16,-22-1-16,-1 23 15,1-45-15,-1 45 16,-22-22-16,22-1 16,-22 1-16,0-1 0,0-22 15,23 45 1,-23-22-1,0-1 17,0 46 46,0-1-63,0 1 1,0-1-16,0 23 16,0 45-1,22-22 1,1-23-16,-23 22 16,0-44-16,22 21 15,-22 1-15,23 0 16,-23 0-16,22 0 15,-22 0-15,23-22 0,-23 22 16,22-23-16,-22 1 16,0-1-16,0 1 15,-22-23 110</inkml:trace>
  <inkml:trace contextRef="#ctx0" brushRef="#br0" timeOffset="-57284">3956 270 0,'-22'0'47,"-23"0"-31,0 22-16,22 23 0,-44-22 15,22 21-15,-22 1 16,22-22-16,-23 22 16,23 0-16,0 0 15,0-23-15,23 23 16,-1-22-16,1-1 15,-23 1-15,45-1 0,0 1 16,22-1 47,1 1-48,-1-23 1,1 22-16,22-22 15,-23 23-15,23 21 16,0-44-16,23 45 0,-1-45 16,0 23-16,1-1 15,-1 1-15,1-1 16,-46-22-16,23 0 16,23 0-16,-46-22 15,1 22-15,-1 0 0,-22-23 16,23 23-16,-1-22 31,-22-1-15,0 1-1,-22 22-15,22-23 0,-23 23 16,23-22 0,-45 22-16,45-22 15,-22 22-15,-1-23 16,-22 23-1,23-22-15,-1 22 0,-22 0 16,23-23-16,-1 23 16,1 0-16,-23 0 15,22 23-15,1-23 16,-23 0-16,23 0 16,-1 0-1,1 22-15,-1-22 16,1 0 15,-1 0 0</inkml:trace>
  <inkml:trace contextRef="#ctx0" brushRef="#br0" timeOffset="-48280">4248 2158 0,'0'-23'31,"-22"1"-31,0 22 16,-1 0 15,1 0-31,-1 22 16,1-22-16,-1 0 15,1 23-15,-23-1 0,0 1 16,22 22-16,-22-23 16,0 1-16,23-23 15,-23 45-15,22-45 16,1 0-16,-23 22 16,45 1-16,-22-23 0,-1 0 31,23-23-16,0 1-15,0 44 79,0 1-48,23-1-31,-23 1 15,44-1-15,-44 0 16,23 1-16,-1-1 16,1 1 15,-23-1-15,0 1-1,22-1 16,-22 1-15,0-1 15,0 1-31,0-1 16,0 1 0,0-1-16,0 1 15,0-1 1,23-22 31,-1 0-16,1-22-15,-23-1-16,22 1 15,-22-1-15,45 1 16,-22-23-16,22 22 0,-23 1 15,23-23-15,0 45 16,0-23-16,-22 23 16,-1 0-16,0 0 15,23 0 1,-45 23 0,23-1-1,-23 1 16,0 22-15,0-23 0,0 1 15,0-1-15,0 1-16,-23-1 31,1-22-31,-1 0 15,23 23-15,-22-1 16,-23-22 0,0 23-16,23-1 15,-1-22-15,1 23 16,-1-23-16,1 0 16,-1 22-1,1-22-15,-1 0 16,1 0-1,-1 23 48,1-1-32,-1-22 32,23 22-32,0 1 0</inkml:trace>
  <inkml:trace contextRef="#ctx0" brushRef="#br0" timeOffset="-62439">517 247 0,'23'0'63,"-46"0"31,1 0-79,-1 0-15,1 0 0,-1 0 16,-22 0-16,23 0 15,-1 0-15,1 0 16,-23 0-16,22 0 16,1 0-16,-1 0 15,1 23-15,-1-1 16,1-22 0,22 23-1,-22-1 1,22 1-1,0-1 1,0 23 15,0-23-15,0 1 0,0-1-1,0 1 16,22-23-31,0 22 16,-22 1 0,0-1-1,0 1 1,23-23 0,-23 22-16,0 23 31,0-22-16,0 22 17,0-23-17,0 23-15,0-22 0,0-1 16,0 23-16,0 22 16,0-44-16,0 22 15,0 0-15,0-23 16,0 46-16,0-23 15,0-23-15,0 1 0,0 22 16,0-23-16,0 23 16,0-22-16,0 21 15,0-21-15,0-1 16,0 1-16,0 22 16,0-23-16,0 1 0,0 22 15,0-23-15,0 23 16,0 0-1,0-22 1,0 22-16,0 0 0,0-23 16,22 23-16,-22-23 15,23 1-15,-23 22 16,0-23-16,0 1 16,22 22-16,-22 0 15,23-23-15,-23 1 0,0 22 16,22 22-16,-22 1 15,0-46 1,0 113 0,0-90-1,23 0-15,-23 0 0,0 22 16,22 1-16,-22-46 16,0 23-16,23 0 15,-23 0-15,0 0 16,0-23-16,0 1 15,22-1-15,-22 1 0,0-1 16,0 1-16,0-1 16,0 1-1,0 22-15,0-23 16,23 1-16,-23 22 16,0-23-1,22 23 1,-22-22-16,0-1 15,0 23-15,0-23 16,0 1-16,0-1 0,0 23 16,0-22-16,0-1 15,23 23-15,-23-22 16,0 22-16,0 0 16,22 0-16,-22-23 15,0 1-15,0-1 0,0 23 16,0-23-16,0 1 15,0-1 1,0 1-16,0-1 16,0 1-1,0-1-15,0 1 32,0-1 14,23-22-46,-23 23 329,22-23-314,1 22-15,-23 1 16,0-1-16,22-22 0,-22 45 15,23-45 1,-23 23-16,0-1 16,0 1-1,0-1 1,22 1-16,-22 22 0,0-23 16,0 0-16,0 23 15,23 0-15,-23-22 16,0 22-16,0 0 15,0 0-15,0-23 16,22 23-16,-22 0 0,0-22 16,0-1-16,22 1 15,-22-1 17,0 1-17,0-1 1,0 0-1,0 1 1,0-1 0,23 1-1,-23-1-15,0 23 16,0-22 0,0 22-1,0-23-15,22 1 16,-22-1-16,0 1 15,0-1-15,23-22 16,-23 23-16,0-1 78,22-22-78,1 0 31,-1-22-15,1 22 0,-1 0-16,1 0 15,-1 0-15,23-23 16,0 1 0,-22 22-16,-1 0 0,1 0 15,-1 0-15,1 0 16,-1-23-1,1 23 1,-23-22 0,22 22 124,-22-23-62</inkml:trace>
  <inkml:trace contextRef="#ctx0" brushRef="#br0" timeOffset="-59487">877 719 0,'45'0'47,"-23"0"-31,1 0-1,22 0-15,-23 0 0,23 0 16,0 0-16,0 0 16,-23 0-16,1 0 15,22 0-15,-23 0 16,1 23-1,22-23-15,0 22 16,-45 1-16,45-1 16,-23 1-1,1-1-15,-23 1 16,0-1-16,0 45 16,0-44-16,0 22 0,-23-23 15,1 46-15,22-46 16,-23 1-16,1 22 15,22-23-15,-23 1 16,1 22-16,-23-23 16,0-22-1,22 0 17,1 0-17,22-22 63,22-1-62,23 1 0,-45-1-16,45 23 15,-22-22 1,22 22-16,-23 0 15,1 0-15,-1 0 16,1 0-16,-1 0 16,1 45-16,-1-45 15,1 67-15,-1-67 16,1 23-16,-23-1 16,22 1-16,-22-1 0,23 0 15,-23 1-15,0-1 16,0 1-1,0-1 1,-23-22-16,1 0 16,-23 45 31,45-22-47,-23-23 15,1 0-15,-1 0 0,23 22 16,-22-22-16,-1 0 15,1 0-15,22 23 16,-23-23-16,1 0 16,-1 0-1,23 22-15,-22-22 0,-1 0 16,1 0 15,-1 0-15,1 0-1,-1 0 17,1 0 15,-1 0-16,23 23-16</inkml:trace>
  <inkml:trace contextRef="#ctx0" brushRef="#br0" timeOffset="-50146">922 2742 0,'0'-22'93,"0"-1"-93,45 1 32,-45-1-17,22 1-15,23 22 0,0-23 16,0 1-16,0 22 16,0 0-16,22 0 15,1 0-15,-23 0 16,0 22-16,0-22 15,0 23-15,0-23 0,22 0 16,-44 0-16,-23 22 16,22 1-16,-22-1 15,0 1 1,0-1 0,-22-22-16,-1 23 15,1-1 1,-46 23 15,46-45-15,-1 23-16,1-23 15,-1 22-15,1-22 16,-1 0 0,1 0-1,22 23 1,-23-23-16,1 22 31,-1-22 0,1 0 79,44 0-32,1 0-63,-1 0 1,1 0 0,22 0-16,-23 0 15,23 0-15,0 0 16,0 0-16,0 0 16,22 0-16,-22 0 15,0 0-15,0 0 16,-22 0-16,-1 0 0,1 0 15,-1 0-15,1 0 16,-1 0 0,1 22-1,-1-22 17,1 0-17,-1 0 1,1 0-1,-1 0-15,1 0 16,-1 0-16,0 0 16,1 0 31</inkml:trace>
  <inkml:trace contextRef="#ctx0" brushRef="#br0" timeOffset="-40911">1731 3372 0,'0'22'31,"0"23"-15,0-23-1,0 1 1,0-1 0,0 1-16,-23-23 0,23 22 15,0 1-15,0-1 16,0 1-1,0-1 1,0 1 0,0-1-1,23-22 1,-1 23 0,46-23-1,134 0 16,-157 0-31,0 0 16,0 0-16,0 0 16,0 0-16,-23 0 15,1 0-15,-23-23 16,22 23-16,1-22 0,-23-1 16,0 1-16,0-1 31,0 1 0,0-1-15,-23 23 15,1 0 16,-1 23-32,23 22 17,-22-23-17,22 1-15,-23-23 0,23 45 16,0-23 0,0 1-16,0-1 15,0 1 1,0-1-16,0 1 15,0-1 1,0 1 31,0-1 15,-22 1-30,22-1 15,-23-22-47</inkml:trace>
  <inkml:trace contextRef="#ctx0" brushRef="#br0" timeOffset="-39335">4878 3349 0,'-23'0'78,"1"0"-62,-46 0-1,23 0-15,-22 0 16,22 23-16,-22-1 0,-1-22 16,1 23-16,-1-23 15,23 0-15,0 22 16,1-22-16,-1 22 15,22-22 1,1 0-16,-1 0 16,1 0 15,44 23 16,-22-1-32,23 1 1,-1-1 0,-22 1-16,23-1 15,-1 46 1,-22-46-16,23 46 31,-1-68-31,-22 22 0,0 1 16,22-23 31,1 0 15,-1 0-46,1-23-1,-1 23 1,1-22 0,-1 22-1,1-23-15,22 1 16,0-23 0,45 22-1,-23-22 1,-44 45-16,-1 0 15,0 0 1,1 23 0,-1-1-1,1 1-15,-23-1 16,45 46-16,-23-46 16,1 1-16,-1 44 15,-22-44-15,23 22 16,-23-23-16,0 45 15,0-22-15,0 0 0,0-22 16,-23-1-16,23 1 16,-22-1-1,-1-22-15,23 23 16,-22-23-16,-1 22 31,-22-22-15,23 23-1,-1-23 1,1 0 0,0 0-16,-1 0 15</inkml:trace>
  <inkml:trace contextRef="#ctx0" brushRef="#br0" timeOffset="-30505">2742 4743 0,'-22'0'46,"-1"0"1,1 0-47,0 22 16,-1 1-16,1-23 16,-1 22-16,1-22 15,-1 0-15,1 23 16,-1-1-16,1-22 15,-1 23-15,1-23 16,-1 0 0,1 22-1,22 1 1,22 66 62,-22-66-78,23-1 16,-1 23-16,-22 0 15,23-22-15,-23-1 16,22 1-16,-22 22 16,0-23-16,23-22 15,-23 45-15,22-45 16,-22 23-16,0-1 47,23-22 0,-1 0-32,1-22 1,-1 22-1,1 0-15,-1-23 0,23 1 16,-23 22-16,23-23 16,0 23-1,-22 0-15,-1 0 16,1 0-16,22 0 16,-23 0-16,1 23 15,-1-23-15,-22 45 16,0-23-16,23 1 15,-23 22-15,0-23 16,0 23-16,0-23 16,-23 1-16,23-1 15,-22 1-15,-1-1 16,1-22-16,-1 45 16,1-45-16,-1 23 15,23-1-15,-22 1 0,-1-23 16,1 22-16,-1 1 15,1 22-15,-1-45 16,-66 90 0,44-68-1,0-22 32,22 0-47,1 0 0,-1 0 16</inkml:trace>
  <inkml:trace contextRef="#ctx0" brushRef="#br0" timeOffset="-29189">4923 5395 0,'-23'0'15,"-22"-23"-15,45 1 16,-22 22-16,22-23 16,-23 23-16,23-22 15,-22 22 17,22-23-17,-23 1 16,23 44 48,23-22-79,-23 68 15,22-1 16,1-22-31,-23 0 16,0-23-16,0 23 16,0 0-16,0-22 15,0-1-15,0 1 16,0-1 0,0 1-1,0-1-15,22 1 16,-22-1-1,0 1-15,0-1 16,23-22-16,-23 23 16,0-1-1,0 1-15,0-1 32,0 1 14</inkml:trace>
  <inkml:trace contextRef="#ctx0" brushRef="#br0" timeOffset="-27935">5260 5350 0,'-45'0'78,"23"22"-78,-1 1 16,23-1-16,-22 23 16,-1-45-16,23 22 15,-22 23-15,22-22 16,0-1-1,0 1-15,0-1 0,0 1 32,0-1-17,45-22 1,-23 0-16,23 23 16,0-1-16,0 1 0,45-1 15,-23 1-15,23-1 16,0 1-16,-22-1 15,-1-22-15,0 23 16,-22-23-16,-22 0 16,22 0-1,-23-90 1,1 90 0,-23-23-16,0 1 15,0-1 1,0 1-16,0-1 15,0 1 1,-23-1-16,1 23 16,22-22-16,-23 22 15,23-23-15,-45 23 0,45-22 16,-22-1-16,-1 1 16,1 22-1,-1-23-15,1 1 16,-23 22-1,45-22-15,-45 22 0,23 0 16,-1 0 0,-22 0-1,23 0 1,-46-23 15,46 23-31,-1 0 16,1 0-1,-1 0 1,1 0-16,-1 0 16,1 0-1,-1 0 1,1 0 0,-1 0-1,1 0 16,-1 0 16,1 0-15</inkml:trace>
  <inkml:trace contextRef="#ctx0" brushRef="#br0" timeOffset="-24511">8025 5327 0,'22'0'62,"23"0"-62,-22 0 0,-1 0 16,46 0-16,-23 0 15,-23 0-15,23 0 16,-23 0-16,23 0 16,-45 23-16,23-23 0,-23 22 15,0 1 17,0-1-32,-45 1 31,45-1-31,-23-22 15,-22 45-15,23-45 0,-23 45 16,23-23-16,-1-22 16,-22 0-16,23 23 15,-1-23-15,1 0 16,-23 0 0,45-23-1,-23 1 1,23-1-16,0 1 15,0-23 1,0 23-16,0-23 0,0 22 16,23-22-16,-23 0 15,22 0-15,1-22 16,-1-1-16,1 46 16,22-23-16,-23-22 15,1-1-15,-1 1 0,-22 44 16,23 1-16,-23-1 15,-45 68 48,45-22-63,-45-1 0,0 23 16,45-22-1,-45 22-15,45-1 16,-45 1-16,22 0 15,-22-22-15,45-1 0,-45 1 16,0 22-16,23 0 16,-1-45-1,23 22 17,0 1 46,23-23-78,-1 0 15,1 0 17,-1 0-17,1 0-15,-1 0 16,1 0-16,-1 0 15,1-23 1,-1 23 0,1 0-1,-1 0-15,1 0 0,-23-22 16,22 22-16,1-23 16,-1 23-16,1 0 15,-1-22 1,1 22-1</inkml:trace>
  <inkml:trace contextRef="#ctx0" brushRef="#br0" timeOffset="-23068">9553 4203 0,'0'45'47,"0"-22"-31,-22-1-1,22 1-15,0-1 0,0 1 16,-23 22-16,23 0 16,0-1-16,0-21 15,0 22-15,23 0 16,-1-23-16,-22 1 15,45 22-15,-22-23 16,22 23-16,-23-22 0,1-1 16,44 1-16,-22-23 15,0 22-15,0 1 16,22-23-16,-22 0 16,-22 0-16,-1 0 0,23-23 15,-45 1 1,23 22-16,-23-23 15,22 23 1,-22-45-16,0 23 16,0-1-16,0 1 15,0-1 1,0 1 0,-22 22-16,22-23 15,0 1-15,-23 22 16,23-23-16,0 46 109,0-1-109,0 23 31,0-22-31,23 89 32,-23-89-32,22-1 15,1 23-15,-1 0 16,-22-22-16,0 21 16,45-21-16,-45-1 0,0 1 15,23-1-15,-23 1 16,0-1-16,22 1 31,-22-1-31,0 1 16,22-23-16,-22 22 15,0 1 1,0-1 0</inkml:trace>
  <inkml:trace contextRef="#ctx0" brushRef="#br0" timeOffset="-20161">10520 180 0,'22'0'94,"1"0"-94,-1 0 15,1 0 1,-23 22-16,45 1 0,-23-23 16,1 0-16,-1 22 15,1-22-15,22 23 16,-23-23-16,0 22 16,23-22-16,-45 23 15,0-1-15,23-22 0,-23 23 16,0-1-16,0 23 31,0-23-31,22 68 31,1-45-31,-1 0 0,1 23 16,-1-23-16,1 0 16,-1 67-16,23-45 15,-45 23-15,23 23 16,22-1-16,-23 1 15,1-24-15,22 24 0,0-23 16,-45 0-16,22 45 16,23-23-16,-23-22 15,1 0-15,-1-23 16,1 1-16,-1-23 0,1 0 16,-23 22-16,45 0 15,-23 1-15,1-1 16,-1 1-16,23-23 15,-45 0-15,23 0 16,22 44-16,-45-44 16,22 0-16,1-22 0,-1 22 15,-22 0-15,23-23 16,-1 23-16,-22 0 16,45 23-16,-23 21 15,1 24-15,-23-68 0,22 22 16,1-44-16,-1 22 15,-22 22-15,0-44 16,0-1 0,0 1-1,0-1 17,0 23-17,0 0 1,0-23-16,0 23 15,0-22-15,23 44 0,-1-44 16,1 22-16,-1 22 16,23 68-1,-45-68-15,45 46 16,-45-46-16,23-22 16,-23 45-16,22-45 15,-22 0-15,23-22 16,-23-1-16,0 1 15,0-1 32,-23-22-47,23 22 16,-22-22 0,-1 23-1,23-1 1,-22-22-1,22 23-15,-23-1 16,-22 1 0,45-1-16,-22 1 15,-1 22-15,1-23 0,-23 23 16,45-22-16,-45-1 16,0 23-16,22 0 15,-44 0-15,0 0 16,22 0-16,0 0 15,-45 0-15,45 0 0,0-23 16,-45 23-16,67-22 16,-21-1-16,-1 1 15,-45 22-15,45-45 16,0 22-16,0 1 16,-23-1-16,1 1 0,-1-1 15,24-22-15,-24 22 16,23 23-16,0-45 15,0 45-15,23-45 16,-1 23-16,1-23 16,-1-23 15,23-22 0</inkml:trace>
  <inkml:trace contextRef="#ctx0" brushRef="#br0" timeOffset="-17439">899 5372 0,'23'23'140,"-1"-23"-124,1 0-1,-23 22 1,22-22 0,-22 23-16,23-23 31,-23 22-31,22-22 16,-22 22-1,23 1 1,-23 22-1,0-23-15,22 1 16,-22 22-16,23 0 16,-23 0-16,0 0 0,0 0 15,22 45-15,-22-23 16,23 0-16,-23-44 16,0 22-16,22-23 15,-22 23-15,0-22 16,22-1-16,-22 1 15,0-1-15,0 1 16,0-1 0,0 1-1,23-23 17,-23 22 14,0 1-30,22-1 0,-22 1 15,23-23-15,-23 22-16,22 1 15,1 21 1,-1-21-1,1 22-15,-1-23 16,1 1-16,-1 22 0,23-23 16,-45 23-16,45-22 15,-45 22-15,23-45 16,-23 22-16,22-22 16,1 0-1,-1 0 16,1 0-15,-1 0 15,1 0-15,-1 0 0,0 0 15,1-22-16,-1-1-15,1 23 16,-23-22-16,22 22 16,1-45-1,-1 45-15,-22-23 16,45 23-16,-22-45 16,-1 45-16,1-67 0,-1 67 15,1-45-15,-1 45 16,1-23-1,-23 1 17</inkml:trace>
  <inkml:trace contextRef="#ctx0" brushRef="#br0" timeOffset="-15109">11981 22 0,'0'-22'16,"-23"22"15,1 0-15,-1 0-16,1 0 15,-1 0 1,-21 22-16,21 1 0,1 22 16,-23-23-16,22 23 15,23-22-15,-45-1 16,45 23-16,0-22 15,23 22 79,-1-45-78,1 45-16,-23-23 15,22 0-15,1 23 16,-1 23-16,1-1 16,-1 23-16,0-22 0,23 44 15,0-45-15,-22 46 16,22-1-16,0 1 16,0-23-16,0 22 15,0 0-15,22 113 16,45 90 15,-112-248-31,23 1 16,-1-23-16,1 22 15,-23 1-15,22-24 16,-22 24-16,0-23 0,0 0 16,0 22-16,23 1 15,-23-46-15,0 23 16,0 0-16,22 0 15,-22 0 1,0-23-16,0 23 16,23 0-16,-23-22 15,0-1-15,22 46 16,-22-23-16,0 0 16,0 0-16,0 0 0,0 0 15,23 44-15,-1 1 16,-22-22-16,23-46 15,-23 46-15,45-46 16,-23 46-16,-22-1 16,0-22-16,23 0 0,-1 0 15,-22 0-15,23 22 16,-23-44-16,0-1 31,0 1-31,22-23 16,-22 22 15,0 1-31,0-1 16,23 1-1,-23 22-15,22 0 0,-22 0 16,0-23-16,22 23 16,1-45-16,-23 22 15,0 1-15,0-1 16,22-22-1,1 0 32,-1 0-31,1-22 0,-1 22-1,-22-23-15,23 23 16,-1-22-16,1-1 15,-1 1 1,1 22 0,-1-22-16,1 22 15,-1-23 17,-22 1-17,0-1 48</inkml:trace>
  <inkml:trace contextRef="#ctx0" brushRef="#br0" timeOffset="-12569">12947 180 0,'0'22'93,"-22"1"-93,22-1 16,-23 1-16,1 22 0,-1-23 16,-21 23-16,21 22 15,-22-22-15,45 0 16,-45 45 0,-22 0-1,44-22 1,1-46-16,22 1 15,0-1 1,-23-22 15</inkml:trace>
  <inkml:trace contextRef="#ctx0" brushRef="#br0" timeOffset="-11572">12588 157 0,'0'23'0,"0"-1"16,0 1 0,0 22-1,0-23 1,22 1 0,1-23-1,-1 22 1,-22 1-16,23-23 15,-1 22-15,1-22 16,-1 22-16,-22 1 16,23-23-16,-23 22 15,22-22-15,1 0 16,-23 23-16,0-1 16,22 1-1,0-23-15,-22 22 16,23 1 15,-1-23 32,-22 22-32,0 1-16,0-1 17,23-22-32,-1 23 15,-22 22 1,23-45-16,-23 22 0,22 1 16,1-1-16,-1 1 15,1-1 16,-23 1 1</inkml:trace>
  <inkml:trace contextRef="#ctx0" brushRef="#br0" timeOffset="-10680">13397 1349 0,'22'0'31,"-22"22"16,0 23-31,-22-45-1,-1 45-15,-21 0 16,44-23-16,-45 23 16,22 0-16,1 0 15,-23 0-15,45 0 16,-23-22-16,23-1 15,-22 1-15,22-1 16,-23-22-16,23 23 16,-22-23-1,-1 22 32,1 1-47,22-1 31</inkml:trace>
  <inkml:trace contextRef="#ctx0" brushRef="#br0" timeOffset="-10006">12970 1416 0,'22'0'0,"1"0"31,-1 0-31,23 0 16,-22 0-16,-1 0 16,23 22-16,-22 1 15,22-23-15,0 0 16,-23 22-16,1-22 15,-1 23-15,0-23 16,1 22 47</inkml:trace>
  <inkml:trace contextRef="#ctx0" brushRef="#br0" timeOffset="-8418">13217 2472 0,'0'-22'0,"0"0"47,23 22 0,-1 0-32,23 0-15,-22 0 16,-1 0-16,23 0 15,0 0-15,0-23 16,0 23-16,0-22 16,45-1-1,-23 23 1,-44 0 0,-1 0-16,-22 23 93,-22-1-77,22 1-16,-23-23 16,23 22-16,-45 0 15,45 23-15,-22-22 16,-1-23-16,1 45 15,-1 0-15,-22-23 16,23 23-16,-1-22 0,23-1 16,-22 1-16,-1 22 31,1 0-15,-1-23-1,1 1-15,22-1 16,0 23-16,-23-23 0,1 1 15,22 22-15,-22 0 16,22 0-16,0-23 16,-23 23-16,23-22 15,0-1-15,0 1 0,-22-23 16,44-23 62,-22 1-62,23 22-16,-1-45 15,0 22-15,1 1 16,67-46 0,67 1-1,-89 22 1,-23 45-16,-23 0 15,1 0 1,-1 0 47,-22-23-1,-22 23 1</inkml:trace>
  <inkml:trace contextRef="#ctx0" brushRef="#br0" timeOffset="-6737">13554 3776 0,'0'-22'62,"23"22"32,-1 0-78,1 0-16,-1 22 15,1 1 1,-1-1-16,1 1 0,22-1 15,-45 1-15,45 22 16,-23-45-16,1 44 16,-23-21-16,22-1 15,0-22-15,1 0 16,-1 0 15,1-22 0,-1-1-15,-22-21 0,0-1-1,0 22 1,23 1-16,-23-1 16,0 1-16,22-1 15,-22 1 1,23 22-1,-23-23 17,22 23-32,1 0 47,-23 23-16,22-1-16,-22 1 1,45-1 0,-45 1-1,45-1-15,-45 1 0,23-23 16,-23 22-16,22-22 16,1 23-16,-1-1 31,1-22 0,-1 0 63,1 0-63,-23-22 0,22 22 1,-22-23-32,0 1 15,0-1-15,0 1 31,0-1-31,0 1 0,0-1 16,0 1 0,0-1-1,0 1-15,0-1 16,0 1 0,-22 22-16,22-23 31,-23 23-16,23-22 1</inkml:trace>
  <inkml:trace contextRef="#ctx0" brushRef="#br0" timeOffset="-4898">14206 202 0,'0'-22'47,"23"-23"-16,44 22-15,-44 23-16,-1-22 15,1 22-15,-1-23 16,0 23-16,1 0 16,-1 0-16,1 0 0,-1 0 15,1 0 1,-1 0-16,1 0 15,-1 0 1,-22 23 0,23-1-16,-23 1 15,22-1-15,-22 1 16,0 22-16,23 0 16,-1 22-16,1 0 15,-23-22-15,45 68 16,-23-68-16,1 22 0,44-22 15,-45 45-15,91 67 32,-91-67-32,68 90 15,-22-22 1,-1-46-16,-22 0 0,0-22 16,-22-22-16,21 22 15,1-45-15,0-23 16,-22 45-16,-1-22 15,1 0-15,-1 0 0,23 0 16,-45 0-16,45 23 16,-22-23-16,22 0 15,-23 0-15,23-1 16,-22 24-16,22-46 16,-23 1-16,-22 22 0,0-23 15,22 1-15,-22-1 16,0 1-16,23-1 15,-23 1-15,0-1 16,0 1-16,0-1 16,0 1-1,-23 22 1,-21 44 15,21-89-31,1 23 0,-1-1 16,1 23-16,-1-22 0,1-1 15,-1-22-15,23 45 16,-22-45-16,22 23 16,-23-23-16,1 22 15,22 1 1,0-1-16,-23 1 0,23-1 16,-22 1-16,-1-23 15,23 22-15,-22 1 16,22-1-1,-45-22-15,22 23 16,23-1 0,-45 0 15,23-22-15,-1 0 15</inkml:trace>
  <inkml:trace contextRef="#ctx0" brushRef="#br0" timeOffset="11619">0 9036 0,'0'-22'47,"23"-1"-47,-1 1 16,23-1-16,-22-22 15,21 0-15,1-22 0,0-1 16,23 1-16,-1-46 16,1 46-16,-1-45 15,23-1-15,-45 23 16,22-22-16,-44 45 16,22-68-16,-23 67 0,1 1 15,-23 22-15,0-23 16,-23 46-16,1 22 15,-23 0 1,22 0-16,1 0 16,-23 0-16,23 0 15,-23 22-15,0 23 32,22 0-17,23 0 1,0-22-16,-22-1 15,22 1-15,0-1 16,0 1 0,22-23-16,23 0 31,0 0-31,-22 0 0,-1 0 16,23 0-16,-23 22 15,1-22-15,-1 23 16,1-23-16,-1 22 15,-22 1-15,23-1 0,-23 23 16,0-23 0,0 1-16,0-1 15,0 23-15,-23 23 16,23-1-16,-45 1 16,23-1-16,-68 90 15,-67 68 16</inkml:trace>
  <inkml:trace contextRef="#ctx0" brushRef="#br0" timeOffset="12968">1484 8024 0,'-23'0'0,"1"0"15,-1 0-15,1 45 16,-1-45-16,1 68 15,-1-46-15,-22 1 16,23 22-16,-1-23 16,23 23-16,-22-22 0,-1-1 15,23 1 1,23-23 15,-1 0-15,23 0-1,68-90 1,-46 45 0,-44 0-1,22 22-15,-23 1 16,1-23-16,-23 0 0,0 22 16,0 1-1,-23 0 1,1 22-1,-1-23-15,1 23 0,-23-22 16,-23 22-16,23-23 16,0 23-16,0 0 15,0 0-15,-22 0 16,22 0-16,23 23 16,-1-23-16,1 0 0,22-23 31,45 1-16,0 22 1,67-68 0,45-22-1,-67 68-15,-45-46 16,23 23-16,22-22 16,-46 22-16,24 0 15,-46 0-15,1 23 16,22-23-16,-23 22 0,-22 1 15,0-1-15,0 1 16,0-1 0,-45 1-16,23-23 15,-1 45 1,1-23-16,-1 23 0,-22 0 16,1-22-1,-1 22-15,22-23 16,-22 23-1,23 0-15,-1 0 16,1 0-16,22 90 47,22-67-31,1-1-1,-23 1-15,22-23 0,-22 22 16,23 1-16,-23-1 15,0 1-15,45-1 16,-45 23-16,45-22 16,-45 22-16,44 0 15,-21-1-15,44 1 0,-22 45 16,0-22-16,0-1 16,0 1-16,-22-23 15,-1 0-15,23-23 16,-45 23-16,23-45 0,-23 45 15,22-23-15,1 1 16,-23-1 0,0 1 31</inkml:trace>
  <inkml:trace contextRef="#ctx0" brushRef="#br0" timeOffset="13500">337 9216 0,'68'-23'0,"-23"1"0,22-23 16,-22 22-16,0 1 15,22-1-15,-44 23 16,-1-22-16,23 0 15,-22 22-15,-1-45 16,23 22-16,-22 1 0,22-1 16,-23 1-16,23-1 15,23 1-15,-23-1 16,22 1-16,0-1 16,-22 23-16,0-22 0,0-1 31,-22 23-16</inkml:trace>
  <inkml:trace contextRef="#ctx0" brushRef="#br0" timeOffset="14023">450 9598 0,'22'-23'47,"1"23"-47,-1-22 0,1 0 16,22-1-1,0 1-15,-23-1 16,45-22-16,-22 23 16,0-23-16,0 22 15,0 1-15,45-23 0,-45 22 16,0 1-16,0-23 16,0 22-16,22 1 15,-22-23-15,0 45 16,23-45-1,-23 23 1,-23-1-16</inkml:trace>
  <inkml:trace contextRef="#ctx0" brushRef="#br1" timeOffset="26940">2158 921 0,'-22'-22'94,"-1"0"-79,23-1 1,-22 23-1,-1-22-15,1 22 16,-1-23-16,-22 1 16,23-1-16,-1 1 0,-44-1 15,22 1-15,0-23 16,22 45-16,-44-45 16,22 45-16,0-45 15,0 22-15,0 1 16,0-1-16,0 1 0,-22-1 15,22 1-15,-23-1 16,46 1-16,-23 0 16,0 22-16,23-23 15,-1 23-15,-22-22 16,23 22-16,-1 0 0,1-45 16,-23 45-1,22 0 1,1 0-1,-1 0-15,1 0 16,-23 22-16,22-22 16,1 23-1,-1-23 1,1 22-16,-1-22 16,-21 23-16,44-1 15,-45-22-15,45 22 16,-23-22-16,1 45 15,-1-45 1,23 23 0,-22-23-16,22 22 15,0 1 1,0-1 15,0 1-31,22-1 16,1 1-1,-23-1-15,0 1 16,0-1-16,0 1 16,0 22-16,22-23 15,-22 1-15,0 22 16,0-23-16,0 1 16,23 21-16,-23-21 15,0-1-15,22 23 0,-22 0 16,0 0-16,0 0 15,0-22-15,23 22 16,-1 0-16,-22-23 16,0 23-16,0 0 15,22-22-15,1 21 0,-23-21 16,0 22-16,22-23 16,1 23-16,-23-22 15,22 22 1,1 0-1,-23-23-15,22 1 0,-22-1 16,23 1-16,-1-23 16,-22 45-16,23-23 15,-1 1 1,-22-1 0,23-22-16,-1 23 15,1-23 16,-1 0 1,1 0-17,-1 0-15,1 0 32,-23-23-32,22 1 15,1 22-15,-1-23 0,1 23 16,-1-22-1,90-1 1,23-22 0,-67 0-16,-1 45 15,-22-22-15,23-1 0,-1 1 16,-22 22-16,0 0 16,0 0-16,0-23 15,0 23-15,-23-22 16,23-1-16,-22 23 0,-1-45 15,46 45-15,-46-22 16,0 22-16,1 0 16,22-23-16,-23 1 15,23-1-15,-22 1 16,-1 0-16,1-1 16,-23 1-1,0-1 1,0 1 15,0-1-15,0 1-1,0-1 1,-23 1 15,1-1-15,-1 1-1,23-1 17,-22 23-32,22-22 31,-23 22-15,1-23-1,-1 1 1,23-1-16,-22 23 15,22-22-15,0-1 16,-23 23-16,1 0 16,0-22 15,-1 22-31,1 0 16,-1-23 15,1 23 0,22-22-31,-23-1 16,1 23 15,22-22-31,-23 0 31,1 22-15,22-23 15,0 1-15</inkml:trace>
  <inkml:trace contextRef="#ctx0" brushRef="#br1" timeOffset="86916">2832 8879 0,'23'0'32,"-1"0"30,-44 0 16,-1 0-62,23 22-1,-45-22-15,23 23 16,-23-23-16,22 0 16,-44 0-16,22 22 15,0-22-15,0 0 16,-45 23 0,45-23-1,23 0-15,-1 0 0,1 0 16,-1 22-16,1 1 15,22-1 1,0 0 15,0 1-31,0-1 16,0 1 0,0-1-1,0 1 1,0-1-1,22 1 1,1-23-16,-23 22 16,0 1-1,0-1-15,22 1 16,-22-1-16,23 136 31,-23-46-15,22 90-1,-22-112-15,0 0 16,23 22-16,-23-44 16,0 22-16,0 22 0,0-44 15,22-1-15,-22 23 16,23-23-16,-23 46 16,0-23-16,0 22 15,0-22-15,0 22 16,0-22-16,0 0 15,0 0-15,0-22 0,0 21 16,22 1-16,-22-22 16,23 22-16,-23-23 15,22 1-15,-22-1 16,23 0-16,-23 1 0,0-1 16,22 1-16,23 44 31,-45 23-16,90 247 17,-90-314-32,0-1 15,22 0-15,1 46 16,-1-46-16,-22 1 16,0-46-16,23 23 0,-23 0 15,22-45 1,-22 23-1,23-23 1,-1 0 0,1 0-16,-1 0 15,1 22 735,-23 1-734,22-1-16,1 23 16,-23-23-1,0 1-15,22-1 0,1 23 16,-23-22-1,0-1-15,22 1 16,-22-1-16,0 1 16,23-1-1,-1 23-15,-22 23 32,23-46-32,-23 1 0,22 22 15,-22-1-15,0 1 16,0-22-16,23 44 15,-23-22-15,22-22 0,1-1 16,-23 46-16,0-23 16,0 0-16,22 0 15,-22 0-15,0-23 16,22 45-16,-22-22 16,0 0-16,23-22 0,-1 44 15,-22 1-15,23-23 16,-23 22-16,0-44 15,22 22-15,-22-1 16,23 1-16,-23-22 16,0 22-16,22 0 0,1 112 31,22 23 0,-23-158-31,1 23 16,-1-22-16,-22-1 31,23-22-31,-1 0 16,-22-22-1,23 22-15,-1-23 16,1 1-16,22-1 0,-23 1 16,23-1-1,-23-21-15,23 21 16,-45 1-16,45-1 15,-22 1 1,-1-1-16,1 23 31,-1-22 32,1 22-1</inkml:trace>
  <inkml:trace contextRef="#ctx0" brushRef="#br1" timeOffset="89071">3012 9486 0,'23'22'156,"-23"1"-125,22-23-31,-22 22 16,0 0-16,0 1 15,0-1-15,0 1 16,0-1-16,23 1 0,-23-1 16,22 23-16,-22-22 15,0-1-15,0 1 16,23-23-1,-23 22 1,0 1 0</inkml:trace>
  <inkml:trace contextRef="#ctx0" brushRef="#br1" timeOffset="90195">5665 8969 0,'22'0'47,"-22"22"0,0 1-47,0 21 15,0-21-15,0-1 16,0 23-16,0 0 16,0 0-16,-22-22 15,22-1-15,-23 46 16,23-23-16,0 0 0,-22-23 16,-1 46-16,23-46 15,0 0 1,0 1-1,0-1 1,0 1 15,0-1 110</inkml:trace>
  <inkml:trace contextRef="#ctx0" brushRef="#br1" timeOffset="91651">7935 8519 0,'22'0'15,"1"-22"1,22 22 0,-23-23-16,46 23 15,-23-22-15,22-1 16,23 23-16,-23 0 0,1 0 16,-1 0-16,-22 0 15,-22 23 1,67 22-1,-90-23 1,0 0 0,-23 1-1,1-23 1,-23 0 0,45 22-1,-23-22-15,23 23 0,-45-1 16,23 1-1,-1-23-15,1 22 16,22 1-16,22-23 63,1 0-48,22 0-15,0 22 16,-23-22-16,91 23 15,-68 22-15,112 67 47,-135-89-47,1 22 0,-1-23 16,1 1-16,-23-1 16,0 0-16,0 1 0,-23-1 15,1-22 1,-23 45 15,22-22-31,1-1 16,-1-22-16,-22 23 15,23-23-15,0 22 16,-1-22-16,-22 23 16,23-1-16,-1 1 15,1-23-15,-1 22 16</inkml:trace>
  <inkml:trace contextRef="#ctx0" brushRef="#br1" timeOffset="93415">12318 7710 0,'-22'0'32,"-1"0"-17,-22 0 1,23 0-1,-23 22-15,22 1 16,-22-23-16,0 22 0,23 23 16,-23-45-16,22 23 15,1-1-15,-23-22 16,22 0-16,-21 0 31,44 23 0,0-1-15,0 1-16,0-1 31,0 1-15,22-23 0,-22 22-1,22 0-15,-22 1 16,0-1-16,0 1 15,0-1-15,0 1 0,23 22 16,-23-23-16,22 1 16,-22-1-1,23-22-15,-1 0 32,1 0-32,22-22 31,-23 22-31,158-68 31,-157 46-31,-1-1 16,45 1-16,-22-1 0,-22 23 15,22 0-15,0 0 16,22 0-16,-22 23 16,23-23-16,-23 22 15,0 1-15,44 22 0,-21-23 16,-23 23-16,22-22 15,-22 22-15,-22-23 16,-1 23-16,-22-22 16,0-1-16,23 1 15,-23-1 1,-23-22-16,1 23 16,-1-1-1,1 0 1,-23 1-1,22-1 1,-67 23 0,68-22-16,-1-23 15,1 22-15,0 1 16,-1-1-16,1 1 16,-1-23-16,1 22 15,22 1-15,-23-23 16,1 0-1,-1 0 1,1 22-16,-1-22 16,1 23-1</inkml:trace>
  <inkml:trace contextRef="#ctx0" brushRef="#br1" timeOffset="95200">12745 7238 0,'23'0'16,"-1"0"-16,1-23 0,21 1 15,24-1-15,-23 23 16,22-22-16,1-23 16,-23 45-16,22 0 15,1-23-15,89 1 16,-90 22 0,-22 0-1,-22 0-15,-23 22 16,0 1-1,0-1-15,0 23 16,0-22-16,-23-1 16,1 23-16,22 23 15,0-23-15,0 22 16,0-22-16,0 67 16,22 1-16,1-23 0,22 0 15,-45-23-15,22 45 16,23-44-16,-22-1 15,-1 46-15,-22-46 16,23 23-16,22 45 16,-23-23-16,45 23 0,-22 23 15,0-24-15,0 24 16,45 44 0,90 135-1,112 158 16,-224-383-31,-1 23 16,-22-23-16,23-44 16,-46-46-16,45 46 15,46 67-15,-68-46 16,22 1-16,-22 23 0,0-91 16,0 113-16,45 22 15,-45-22-15,-23-67 16,23 22-16,-22 0 15,22 22-15,-23 23 0,23-45 16,-22 22-16,22-22 16,0-22-16,-45 44 15,22-67-15,23 22 16,-45-22-16,45 45 16,-22-45-16,-1 45 15,0 0 1,46 157 15,-46-202-15,-22-22-16,0-1 15,0 1 1,-22-1 0,-1-22-1,1 0 1,-1 0-16,-21 0 0,21 0 15,-22 0-15,23 0 16,-1 0-16,-22 0 16,23 0-16,-1-22 15,-44 22-15,44-23 16,1 1-16,-1 22 16,23-23-16,-22 1 15,22-1 1,-23 1-1,23-23-15,0 22 32,-22 1-17,22-1 32</inkml:trace>
  <inkml:trace contextRef="#ctx0" brushRef="#br1" timeOffset="97411">14251 6878 0,'0'23'15,"-22"-1"-15,22 1 16,-23-1-16,1-22 16,22 23-16,-23-1 15,1 0-15,-1-22 16,1 23-1,-1-1-15,23 1 32,0-1-1,0 1 0,0-1-15,23-22-16,-23 23 15,22 22-15,-22-23 16,45 46-16,-22-23 16,-1 22-16,1 1 0,22 44 15,-23-22-15,1-23 16,-1 46-16,23-23 16,0-23-16,-23 68 15,1-23-15,44 1 0,-22 21 16,0 1-16,-22 0 15,22-45-15,-23 0 16,-22-23-16,45 23 16,-22 0-16,22-22 15,-45-1-15,22 1 0,0-23 16,-22 0-16,23-1 16,22 114-1,22 22 1,-22-1-1,-22-111-15,22-1 0,-45-22 16,45 23-16,-23-1 16,-22-22-16,23 0 15,22 0-15,-45 22 16,22 1-16,1-1 16,-1-22-16,1 0 0,-1-22 15,0 22-15,23 0 16,-22 0-16,-1 22 15,46 45-15,-23 1 16,0-46-16,0 46 16,0-46-16,-23 0 0,23-22 15,-22 45-15,22-22 16,-23-23-16,23 0 16,-23 22-16,1-22 15,44 45 1,1 45-1,-23-23 1,-23-89-16,23 44 16,-45-44-16,23 44 15,-1-44-15,1-1 0,-1 23 16,-22 0 0,23-23-16,-1 1 15,-22-1-15,23 1 16,-1-1-16,-22 23 15,22-45-15,-22 23 16,23-1-16,-1 1 16,-22-1-16,23-22 15,-23 23-15,22-1 16,1-22-16,-1 23 16,1-23-16,-1 0 15,1 0-15,-1 0 16,46-23-1,-1-44 17,-44 67-32,-1-23 0,1 23 15,-1-22 1,1-1 0,-1 23-1,-22-22 1,22 22-1</inkml:trace>
  <inkml:trace contextRef="#ctx0" brushRef="#br1" timeOffset="99352">14701 7305 0,'0'-22'31,"0"-1"0,45 1-15,-23 22-1,1 0-15,-1 0 16,23 0-16,-23 0 0,1 22 16,-1-22-16,1 23 15,-1-1-15,-22 1 16,23-23-16,-23 22 16,0 1-16,0-1 0,0 1 15,-23-1 16,1-22-15,22 23 0,-23-23-16,1 0 15,22 22 1,-23-22-16,46-45 94,-23 23-79,22-23-15,1 0 0,22 22 16,-23-44-16,-22 22 16,23-23-16,-1 23 15,1 0-15,-23 23 16,0-23-16,0 23 15,0-23-15,0 22 16,0-22-16,0 23 0,0-1 31,-23 23 1,1 0-32,22 23 0,-23 22 15,1-23 1,-1 1-16,-22 67 15,23-46 1,-1-21 0,23 22-16,0 0 0,0-23 15,0 1 1,0-1-16,23 1 16,-1-23-1,1 0-15,-1 0 0,1 22 16,22 1-16,-23-23 15,23 0-15,0 45 16,0-45-16,0 22 16,-22-22-16,-1 23 15,46-1-15,-46-22 16,0 0-16,-22 23 16,23-23-16,-1 0 31</inkml:trace>
  <inkml:trace contextRef="#ctx0" brushRef="#br1" timeOffset="100859">15577 8452 0,'23'0'62,"22"-23"-46,-23 23-16,23 0 16,-22-22-1,-1 22 1,46-45 0,-23-23-1,-45 46-15,22-1 0,-22 1 16,0-1-16,0 1 15,0-1-15,0 1 16,0-1 0,-22 23-1,22 23 63,0 22-62,0-23 0,0 1-1,0-1-15,0 23 16,0 0 0,22 45-1,0-45 1,1 0-16,22 22 15,22 46-15,23-46 16,-67 1-16,22-23 0,22 22 16,-22 1-16,0-1 15,22 0-15,-44 1 16,-1-46-16,-22 1 16,23 22-16,-23-23 0,0 1 15,-23-1-15,-22 1 16,23-23-1,0 0-15,-1 0 16,1 22-16,-23-22 16,22 0-16,23 23 0,-22-23 15,-1 0-15,1 0 16,-1-23 0,1 1-1,-23-46 1,45 46-1,0-23-15,-23 0 0,1 0 16,22 22-16,0-22 16,0 23-16,0-1 15,0 1 1,22 0-16,1 22 16,-23-23-16,0 1 15,22 22-15,1-45 16,-1 45-16,-22-23 15</inkml:trace>
  <inkml:trace contextRef="#ctx0" brushRef="#br1" timeOffset="102160">16589 10475 0,'0'-23'16,"0"1"15,22-1 0,23 1-31,-22 22 16,-1-23-16,23 1 0,0-23 15,23 0 1,21 0 15,-66 45 1,-23 22-17,0 1 16,0-1-31,-23-22 16,23 23-16,-22-1 16,22 1-16,0-1 15,0 23-15,0-22 16,0-1-16,0 1 16,0 22-16,-22-1 15,-1-21-15,23 22 0,0 0 16,-22 0-1,-1-45-15,23 22 16,0 23 0,-22 68 15,22-68-31,0-23 16,0 1-16,0 22 0,-23-23 15,23 0 1,0 1-16,0-46 94,23 1-63,-1 0-16,1-1 1,-1 1 0,23-1-16,0 1 15,45-1 17,-68 1-32,1 22 15,-1 0-15,1-23 47</inkml:trace>
  <inkml:trace contextRef="#ctx0" brushRef="#br1" timeOffset="103683">17083 11598 0,'23'0'62,"-1"0"-31,23 45-31,-22-22 16,22 22-16,-23-45 16,23 45-16,45 45 15,0-23 16,-68-67-31,1 23 16,-23-1-16,0-44 47,0-1-31,0 1-1,0-1 1,0 1-1,0-1-15,0 1 16,0-23 0,0 22-1,0-22 1,0 23 0,22 22 46,1 0-46,-1 0 15,1 0-15,-23 22-1,22 1-15,1-23 16,-1 22-16,23 23 15,0 0 1,-22-45 0,-1 45-16,23-22 15,-22 22-15,-1-45 16,0 22-16,1-22 0,-23 23 16,22-23-16,-22-23 78,0 1-47,0-1-15,0 1-16,-22-1 15,-1 1 1,23-1-16,0 1 15,0-23 1,0 22-16,0 1 16,-22-1-16,22-22 15,0 23 1,0-1-16,0 1 16,0 0-16,0-1 15,0 1 1</inkml:trace>
  <inkml:trace contextRef="#ctx0" brushRef="#br1" timeOffset="105663">15083 6361 0,'135'0'31,"-113"23"-31,23-23 16,0 22-16,-22-22 0,-1 0 15,23 23-15,-23-1 32,-22 1 30,23-23-31,-23 22-15,0 0-16,22-22 16,1 23-1,44 44 1,113 136 15,-112-113-31,21 22 0,1 23 16,45 0-16,-67-23 15,67 45-15,-23 1 16,0 44-16,23 0 16,-22-67-16,-46 0 15,45 0-15,1 0 0,-23-23 16,22 46-16,-22-46 15,0 0-15,0 23 16,22-22-16,-44-23 16,22 22-16,-1-22 0,-44 0 15,0-23-15,23 1 16,-46-23-16,23 67 16,-22-67-16,22 0 15,-23 0-15,-22-23 16,45 23-16,23 45 15,66 90 17,-111-113-32,44 23 0,-22-45 15,0 0-15,-22 23 16,22-23-16,0 0 0,-23 0 16,1 0-16,-1-23 15,1 23-15,-1-23 16,1 1-16,-1 44 15,0-22-15,23 23 16,-45-23-16,45 0 0,-22 22 16,22-22-16,-23 0 15,23 0-15,-22 0 16,-1-23-16,-22 1 16,23-1-16,-23 1 15,0 22-15,22-45 0,-22 22 16,0 1-1,-112-1 48,89-22-63,1 0 0,-1 0 16,-22 0-16,0 23 15,23-23-15,-23 22 16,0-22-16,0 0 15,23 0-15,-1 0 0,1 0 16,-1 0 15,1 0-15</inkml:trace>
  <inkml:trace contextRef="#ctx0" brushRef="#br1" timeOffset="106633">17263 8249 0,'23'0'79,"-1"-22"-64,1-1-15,22 23 16,-1 0-16,-21 0 15,22-22-15,22-1 16,-44 1-16,22 22 0,0-23 16,0 1-16,-23 22 15,1 0-15,22 0 16,-23-23 0,-22 1-1,23 22 1</inkml:trace>
  <inkml:trace contextRef="#ctx0" brushRef="#br1" timeOffset="107476">17600 8564 0,'-22'0'32,"-1"0"15,1 22-16,44-22 16,1 0-32,-1 0 1,1 0 0,-1 0-16,23 0 15,0-22-15,-22 22 0,22-23 16,-23 23-16,68-44 15,-23-1 17,-44 45-17,-23-23-15</inkml:trace>
  <inkml:trace contextRef="#ctx0" brushRef="#br1" timeOffset="109209">17376 5529 0,'0'45'62,"0"-22"-62,0-1 31,0 1-15,0-1-16,0 23 16,0 0-16,0 0 15,0 23-15,0-1 16,0 23-16,0 22 16,0 23-16,22-22 0,23 21 15,0 24-15,-23-23 16,1-23-16,22 45 15,22 23-15,-22-67 16,-22 22-16,22-46 16,0 24-16,0-1 0,-23-22 15,-22 0-15,45 0 16,0 0 0,-23 0-16,91 202 15,-91-202 1,23 22-16,-22-44 0,22-1 15,-23 1-15,1 21 16,44 1-16,-44-22 16,22 22-16,-23-23 15,0 23-15,23 0 0,0-23 16,-45 46-16,45-23 16,23 0-16,-23 22 15,-23-45-15,23 23 16,0-45-16,-22 23 15,22-1-15,0 23 0,-1-45 16,-21 0-16,-1 0 16,23 22-16,-22-44 15,-1 22-15,-22 22 16,45 1-16,0-23 16,-22 22-16,-1-22 15,1 22-15,22 68 31,-23-112-31,1-1 0,-1 1 16,1-23 0,-1 22-16,-22 1 0,23-23 15,-1 0 1,23-23 15,-23 1-15,1-1-1,-23 1-15,22-1 16,23-22-16,-45 23 16,23-23-16,-1 22 15,1-21-15,-1-1 16,-22 22-16,23 1 0,-1-1 16,-22 1-1,23-1 1,-23 1-1,0-1 1,22 1 0,-22-1 15</inkml:trace>
  <inkml:trace contextRef="#ctx0" brushRef="#br1" timeOffset="111889">17825 6069 0,'0'22'79,"23"-22"-79,-1 0 31,23 0-16,-23 0-15,1 0 16,22-22-16,67-1 16,-44-22 15,-46 45-31,1-22 0,-1 0 16,1 22-1,-1 0-15,1 0 16,-1 0-1,1-23 32,-46 23 63</inkml:trace>
  <inkml:trace contextRef="#ctx0" brushRef="#br1" timeOffset="112990">18365 5574 0,'0'23'31,"22"-1"-15,-22 1 15,23-1-31,-23 1 16,22-23-1,0 22 1,-22 1 0,23-1-16,-23 1 0,0-1 15,22-22 1,-22 45 0,23-45-1,-23 23 1,22-23-1,-22 22 48,0 1 62,0-1-94,0 1 0,23-1-15,-23 0 0,0 1-16,22-23 0,-22 22 15,23 1-15,-23-1 16,22-22-16,-22 23 16,23-23-1,-23 22 1,0 1 62</inkml:trace>
  <inkml:trace contextRef="#ctx0" brushRef="#br1" timeOffset="120438">18410 4968 0,'0'-23'16,"22"23"-1,-22-22 1,22 22-16,1-23 15,-1 23 1,23-22-16,-22 22 16,22-23-16,-23 1 0,46-1 15,-46 23-15,1-22 16,22-1-16,-23 23 16,1 0-16,-1-22 15,-22-1 1,23 23-1,-1 0 1,1 0 0,-1 0 46,-22 23-15,0-1-16,-22 1-15,-1-1 0,23 1-1,-22 22-15,22-23 16,0 1-16,-23 89 31,23-90-31,0 23 16,0 0-16,0 0 0,45 0 15,-22 0-15,21-22 16,-21 44-16,44-22 16,-44-22-16,-1 44 15,46 23-15,-23-45 16,-23 45-16,46 0 0,-23-23 15,0 23-15,0-23 16,22 46-16,-45-68 16,23 0-16,23 45 15,-46-45-15,46 0 16,-46 0-16,46 22 0,-23-22 16,-23 0-16,45 22 15,-44 1-15,44-1 16,-44-22-16,22 23 15,-23-46-15,23 45 16,68 136 0,-68-158-16,-23 0 15,23 0-15,-45-23 16,23 23-16,21 0 16,-44-22-16,23 21 15,-1-21-15,1-1 0,-1-22 16,-22 45-16,23 0 15,-1 0-15,1 0 16,-1 0-16,1-22 16,-1 22-16,23 0 0,0 22 15,23-45-15,-23 46 16,22-1-16,-45 1 16,23-23-16,0 22 15,-22-44-15,22 22 16,-23 22-16,1-22 0,-1-23 15,1 1-15,44 44 16,1 1 15,111 157 1,-134-180-32,-22 0 0,-1-23 15,1 23-15,-23 22 16,45-22-16,-45-22 15,22 22-15,23-23 16,-22 23-16,22 0 0,-45 0 16,45 0-16,-23 0 15,46 22-15,-46-22 16,23 0-16,-23 0 16,23-45-16,-22 45 15,-1 0-15,1 23 0,-1-68 16,-22 22-16,0 1 15,23-1 1,-23 1 0,0-1 15,0 1-15,22-1-1,1 23 1,-23-23-16,22 23 15,-22-22 32,0-1-15,0 1-1,-22-23-16,-1 0 17,1 0-32,-1 0 31,-44 0-15,44 0-1,23-23-15,-45 23 0,23 0 16,-1 0-1,1 0-15,22-22 16,-22 22 0,-1 0-1,1 0 48,22-23-32,-23 23 16,23-22-47</inkml:trace>
  <inkml:trace contextRef="#ctx0" brushRef="#br1" timeOffset="122104">17331 5597 0,'0'-23'32,"22"23"-32,1-45 15,-1 45 1,0-22 0,23-1-1,-45 1-15,23 22 16,-1 0-16,-22-22 0,23 22 15,-1 0-15,23 0 32,0-23-1,-22 23-15,-1 0-16,1 0 46,-46 0 79,1 0-109,-1 0 31,1 0-16,-1 0-31</inkml:trace>
  <inkml:trace contextRef="#ctx0" brushRef="#br2" timeOffset="732631">3642 9418 0,'0'-22'78,"-23"22"16,23-23-63,-22 23-15,-1-22-1,1 22 1,22-23-16,-23 23 0,1-45 15,-1 45-15,1-22 16,-1-1-16,-22 23 16,23-22-16,-1 22 15,1-23-15,-1 23 16,1 0-16,-1 0 0,1 0 16,-1 0-1,23-22-15,-22 22 16,0 0-16,-1 0 15,-22 0 1,23 0 0,-1 0-16,-112 0 47,113 0-47,-1 0 15,1 0 1,-1 0-1,1 0 1,22 22 0,-23 1-1,23-1 1,-22 1 0,22-1-1,0 1 1,-23-1-16,23 1 15,-22-23-15,22 22 16,0 1-16,-23-1 16,23 1-1,0-1 1,-22 1-16,22-1 16,0 1-1,0-1 1,0 0-1,-22-22-15,22 23 16,0-1 0,0 1-1,0-1 1,0 1 0,0-1-1,0 1 1,0 22-16,0-23 15,0 1-15,0 22 16,22 0-16,-22-23 16,0 1-16,0 22 0,22 22 31,-22-22 0,23-23-31,-1 1 16,1 22-1,-1-23 1,1 1-16,-23-1 16,22 1-16,1-1 15,-1 1 1,1-1-16,22 1 16,-45-1-1,45 1-15,-23-1 16,23 23-16,-22-22 15,22-1-15,0 0 16,-23 1-16,0-1 0,23 1 16,-22-23-16,-1 0 15,1 0-15,-23 22 16,22-22-16,1 0 16,-1 0-1,1 0-15,-23-22 16,22-1-1,1 1 1,-1 22-16,-22-23 16,23 1-16,-1 0 0,-22-1 15,45 1-15,-45-1 16,23 1-16,-1-23 16,-22 22-16,23 1 15,-23-1-15,22 23 16,-22-45-16,0 23 15,0-1 1,23 23-16,-23-22 16,0-1-16,0 1 15,0-1-15,0 1 16,22-1-16,-22-21 16,22-24-1,-22 46-15,23-113 31,-23 90-31,0 0 16,0 0-16,0 22 0,0 1 16,0-1-16,0 1 15,-23 22 1,23-45-16,-22 23 16,22-1-1,0 1-15,-22-1 31,22 1-31,0-1 32,0 1-32,-23 22 15,23-23 1,-45 23 15,45-22-15,-22 22 46,-1 0 1,23 22-32,-22-22 47,22 23-15,0-1 46,22-22-78,1 0 1,-23 23 30,22-23-46,-22 22-1,0 1 32</inkml:trace>
  <inkml:trace contextRef="#ctx0" brushRef="#br2" timeOffset="1.04344E6">3507 11396 0,'-23'-22'31,"1"22"0,-1 0-31,1 0 16,-68 67 46,67-22-62,1-45 0,22 23 16,-23-1-16,23 1 16,0 21-16,0-21 15,-22-1-15,22 1 16,0-1-1,0 23-15,0-22 16,22-23 0,-22 22-1,23-22 1,-23 23-16,22-23 16,1 22-16,-1-22 15,-22 23-15,23-23 16,-1 22-1,1-22-15,-1 23 16,1-23-16,-1 0 0,1 0 16,-1 0-16,1 0 15,22-23-15,-23 23 16,1 0-16,-1-22 16,1-1-16,-1 23 15,-22-22 1,22 22-1,1-23 1,-1 1 0,-22-1-1,0 1 1,0-1 0,0-22-1,-22 45-15,22-22 16,-23 22-16,23-23 15,-22 23-15,22-22 16,-22 22-16,-1 0 16,1 0-16,-1-22 31,1 22-31,-1 0 0,1 0 16,-1 0-1,1 0-15,22-23 16,-23 23-1,1 0 1,-1 0 47</inkml:trace>
  <inkml:trace contextRef="#ctx0" brushRef="#br2" timeOffset="1.04498E6">5822 10632 0,'0'45'94,"-23"-45"-94,23 22 0,0 1 15,0 22 1,0-23-16,0 1 15,0-1 1,0 1-16,0-1 16,0 1-16,0 22 15,0-23-15,0 1 16,0-1-16,0 1 16,23-1-1,-23 0-15,22 1 63,-22-1 15,0 1-47,0-1-15,0 1 31,0-1-1</inkml:trace>
  <inkml:trace contextRef="#ctx0" brushRef="#br2" timeOffset="1.04634E6">8025 10744 0,'-45'0'47,"67"0"16,23 0-32,-22 0-31,-1 0 0,23 0 15,23 0-15,-23 0 16,-1 0-16,24 0 16,-23 0-16,0 0 15,0 0-15,22 0 16,-44 0-16,-1 0 16,1 0-16,-46-22 62,1 22-46,-1 0 15,1 0-15,-1 0-1,1 0-15</inkml:trace>
  <inkml:trace contextRef="#ctx0" brushRef="#br2" timeOffset="1.04873E6">9126 10272 0,'23'0'15,"-23"23"16,22-23-15,23 90 0,-22-68-16,22 68 31,-23-67-31,0 21 16,-22 1-1,0-22-15,-22-1 16,22 1-1,-45-23 1,45 22-16,-22-22 16,-1 23-1,1-23-15,22 22 16,-23-22 0,1 0 46,22-22-46,0-1-16,0 1 15,0-1 1,0 1 0,0-1-16,0 1 0,0-1 15,0-21 1,0 21-1,0 1-15,22-1 16,-22-22-16,23 23 0,-1-1 16,-22-22-16,23 23 15,-23-1 1,0 1-16,0-23 16,0 22-16,22-22 15,-22 23-15,0-1 16,0 1-1,0 0-15,0-1 16,0 1 0,0-1-1,0 1 1,0-1 0,-22 1-1,22-1 1,0 1-16,-23 22 15,23-23 17,-22 23-32,-1 0 31,1 0-31,-1 23 16,1-23-16,-1 22 15,-22 1-15,23 22 16,-23-23-16,22 1 15,1-1-15,-1 23 16,1-23-16,22 1 0,-23-1 16,1 1-1,22-1 1,0 1 0,22-23-1,1 0 1,-1 0-1,1 0 32,-1 0-47,-22 22 16,23-22-16,-1 0 31,1 0-15,-1 0-1,1 0-15,-1 0 16,-22 23 0,23-23-16,-1 0 15,1 0 1,-1 0 0,23 0 30,-22 0-14,-1 22-1,1-22-31,-1 23 16,0-23-1,1 45-15,22-23 0,-23 23 16,23-22-16,0 22 15,-22-23-15,-1 1 16,1-1 0,-1 23-16,-22-23 0,0 1 15,0-1 17,-22-22-17,-1 0 1,1 23-1,-1-23 1,23 22-16,-45-22 31,23 23-15,-1-23 0,1 0-1,-1 0 1,1 0-16,22 22 15,-23-22 1,1 0-16,0 0 16,-1-22 15,23-1-15,-22 1-1,22-1 1,-23-22 31,23 23 31</inkml:trace>
  <inkml:trace contextRef="#ctx0" brushRef="#br2" timeOffset="1.05028E6">11666 9913 0,'0'-23'47,"23"23"31,-1 0-78,1 0 16,-1-22-16,23 22 15,-22 0-15,44 0 31,-45 0-31,1 0 16,-1 0 0,1 0-1</inkml:trace>
  <inkml:trace contextRef="#ctx0" brushRef="#br2" timeOffset="1.05173E6">12498 9306 0,'22'0'47,"-22"22"15,0 1-62,0-1 16,0 23-16,0 0 16,0 0-16,0 0 15,0-23-15,0 46 16,23-46-16,-23 1 0,0-1 16,0 1-16,0-1 15,22-22-15,-22 23 16,0-1 15,0 1 32,0-1-48,0 1 32,0-1-31,0 1-1,0-1 1,0 1 15,0-1 16,0 1-16,0-1-15,0 1 15,0-1 16,-22 0-16,22 1 47,0-46 16,0 1-63,0 0-31</inkml:trace>
  <inkml:trace contextRef="#ctx0" brushRef="#br2" timeOffset="1.05384E6">18432 7822 0,'-22'0'62,"44"0"32,0 0-78,1 0-16,-1 0 15,1 0-15,44 0 32,-44 0-17,-1 0 32,-22-22 47</inkml:trace>
  <inkml:trace contextRef="#ctx0" brushRef="#br2" timeOffset="1.05512E6">18657 7440 0,'22'0'31,"1"0"0,22-22-15,-23 22-16,1-23 15,22 23-15,-23 0 16,1 0-16,-1 0 16,1 0-16,-1 0 15,0 0 1,-22 23 0,23-23 15,-23 22-31,0 1 31,0 66-15,0-66-1,0-1-15,-23 1 16,1-1-16,22 1 16,0-1-1,-22-22-15,-1 23 16,1-1-1,-1 1 17,23-1-32,-22 1 15,22-1 32,67-22 47,-44 0-94,-1 0 0,23 0 16,22 0-16,-22-22 15,0 22-15,0 0 16,-22 0-16,44-23 15,-44 1-15,22 22 16,-45-23-16,22 23 16,1 0 15,-23-22-15</inkml:trace>
  <inkml:trace contextRef="#ctx0" brushRef="#br2" timeOffset="1.05709E6">19511 7170 0,'-45'0'15,"0"0"-15,23 0 0,-1 0 16,-22 0-16,0 0 16,23 0-16,-1 0 15,-89 0 16,89 0 1,23 45-1,23-45 0,-23 23-31,22-23 16,-22 22-1,23-22 1,-23 23-16,0-1 16,45-22-1,-45 23-15,22-1 16,-22 1 0,23-23-1,-23 22-15,22 1 16,1-1 15,-1-22-15,1 0 62,-1 0-47,1-45-15,-1 45-1,-22-22 1,23-1-16,-1 1 0,0-1 16,1 1 15,-1 22-16,1 0 1,-1 22 15,1 1-15,22 22-16,-23-23 16,23 1-16,-22 22 15,22-23-15,0 23 0,-23-23 16,23 23-16,-45 0 15,23-22-15,-1 22 16,-22-23 0,0 1-1,-22-23 17,22 22-32,-23-22 15,1 0 1,22 23-16,-23-23 15,1 22 1,-23-22 15,22 23-31,1-23 16,-1 0 15,1 0-31,-1 0 16,1 0 15,-1 0-15,1 0-1,-1 0 1,1 0 0,-1 0 15,1 0-16,-1 0 48</inkml:trace>
  <inkml:trace contextRef="#ctx0" brushRef="#br2" timeOffset="1.17842E6">3709 12700 0,'-22'0'78,"22"22"-63,-23-22-15,23 23 0,-22-23 16,-1 22 0,23 1-16,0-1 15,-22 1-15,22-1 16,0 23-16,0-22 0,0-1 16,0 23-16,22 0 15,-22 0-15,23 0 16,-1 67-1,45-22 17,-44-22-32,44-46 0,-67 23 0,45 0 15,-22-22-15,22 22 16,-23-45-16,1 22 16,-23 0-16,22-22 15,1-22-15,-1 22 16,1-45-16,-1 23 15,1-1 1,-1-22 15,-22 23-31,0-1 16,0 1-16,0-1 16,0 1-16,0-1 15,0 1-15,0-1 16,-22 1-16,-1-1 15,23 1-15,-22-1 0,-1 1 16,1-1-16,-1 1 16,1-1-16,-1 1 15,1-23-15,-1 0 16,-22 23-16,23-23 16,-1 22-16,1-22 0,-1 23 15,1-1-15,22 1 16,-23 22-16,23-23 15,-22 1 1,0 22 0,-1 0-1,23-23 1,-22 1 31</inkml:trace>
  <inkml:trace contextRef="#ctx0" brushRef="#br2" timeOffset="1.1797E6">6339 12071 0,'-23'0'16,"1"22"-16,-1-22 15,-21 22 1,21-22-16,1 0 16,-1 45-16,1-45 15,-1 23-15,1-1 16,22 23-16,-23-22 16,23-1-16,0 1 15,-22-1-15,22 1 16,0-1-16,0 1 31,0-1-31,0 1 16,22-1-1,1 1-15,-23-1 0,22 1 16,-22-1-16,23-22 16,-1 23-16,1-23 15,-1 22 1,1-22-1,-1 0-15,0 0 16,1 0 0,-1 0-16,1-22 15,-1 22 1,-22-23-16,45 1 0,-22-1 16,-1 1-1,1-1 1,-23 1-16,22-23 15,1 45-15,-23-23 16,0-22-16,22 23 16,-22-1-16,0 1 0,0-1 15,0 1 1,0-1 0,-22 1-1,-23-1 16,45 1-15,-23 22-16,1 0 31,-1 0-15,1 0 0,-1 0-1,1 0 16,22 22 1,-23-22-17</inkml:trace>
  <inkml:trace contextRef="#ctx0" brushRef="#br2" timeOffset="1.18109E6">8767 11486 0,'0'45'156,"0"-22"-140,0-1-16,0 0 0,0 23 16,22 0-16,-22-22 15,22 22-15,1 22 16,-1-22-16,1 23 16,-1-23-16,1 22 15,22-22-15,-45 45 16,22-45-16,1 0 0,-23-23 15,22 23-15,-22-22 16</inkml:trace>
  <inkml:trace contextRef="#ctx0" brushRef="#br2" timeOffset="1.18217E6">9261 11778 0,'0'23'47,"0"-1"-31,0 23-1,23-45-15,-1 23 16,0 22-16,23-23 15,-22 1-15,22-1 16,0-22-16,0 45 16,-23-45-16,23 0 15,0 0-15,-22 0 0,-1 0 16,23 0-16,-22 0 16,-23-22-1,22 22-15,0-45 16,-22 22-1,0 1 1,0-1 0,0 1-16,0-1 15,0 1 1,0-1-16,0 1 16,0-1-1,-22 1 1,0 22-16,-1 0 15,1-23-15,-1 23 16,-22-22-16,23 22 0,-1 0 16,-22-23-16,0 23 15,23 0 1,-1 0 0,1 0-16,-1 0 15,1 0 1,-1 0-1,1 23-15,-1 22 32,1-45-1</inkml:trace>
  <inkml:trace contextRef="#ctx0" brushRef="#br2" timeOffset="1.18317E6">12251 11216 0,'-23'0'16,"1"0"15,-1 0-31,46 0 78,-1 0-62,-22-22-16,23 22 16,-1-23-1,1 23 1,-1-22 0,0 22 77</inkml:trace>
  <inkml:trace contextRef="#ctx0" brushRef="#br2" timeOffset="1.18459E6">13150 10632 0,'-45'0'78,"0"0"-62,22 22-1,1-22-15,-23 23 16,22-1-16,-22-22 15,-22 45-15,0 0 32,44-45-32,1 0 15,22 23 17,22-23-1,1 0 0,-23 22-15,22-22-16,-22 23 15,23-23 1,-23 22 0,22-22-1,-22 23 1,22-23-1,1 0 32,-1 0-15,1 0-17,-1 0 16,1 0-31,-1 0 16,1 0 0,-1 0 15,1-23-15,22 23-16,-23 0 15,23 0 1,-22 0-16,22 45 15,0-22-15,0 22 16,-23-23-16,0 23 0,46 22 31,-23 68 16,-45-112-47,-23 22 0,23-23 0,-22-22 16,-1 23-1,1-1 1,-1-22 0,23 23-1,-22-23-15,0 0 0,22 22 16,-23-22-16,1 23 16,-23-1-1,0-22 1,22 0-16,1 0 15,-23 0-15,0 23 16,0-23 0,22 22-16,-22-22 15,23 0-15,-1 0 16,1 0-16,-1 0 16,1 0-16</inkml:trace>
  <inkml:trace contextRef="#ctx0" brushRef="#br2" timeOffset="1.18727E6">18971 8609 0,'0'22'63,"0"1"-48,0-1 1,23 23 0,-1-22-16,-22 22 15,23-23-15,-1 1 0,-22-1 16,0 1-16,23-1 16,-1 1-16,1-1 15,-1 23-15,1-45 16,-23 23-16,45-23 15,-23 0-15,1 0 0,22 0 16,0 0-16,0 0 16,-23 0-16,45 0 15,1 0-15,-23 0 16,-23 0-16,23 0 0,-22 0 16,-1 0-16,1 0 15,-1 0-15,-22-23 16,0 1-1,0-1-15,0 1 16,-22-1 15,-1 23 16,23-22-16,0 44 32,0 1-47,0 22 15,0-23-31,23 1 15,-23-1-15,0 0 0,22 1 16,-22-1 0,23 1-16,-1-1 15,-22 1-15,23-1 16,-23 1-16,0-1 0,22-22 16,1 23-16,-23-1 15,22 1-15,1-1 16,-1 1-16,-22-1 15,22 1 1,-22-1 0</inkml:trace>
  <inkml:trace contextRef="#ctx0" brushRef="#br2" timeOffset="1.1885E6">20253 8631 0,'-23'0'32,"23"23"-1,0-1-15,-22-22-16,22 23 15,0 22 1,0 0-1,-23-23-15,23 1 16,0-1-16,0 1 16,0-1-1,23-22 1,-23 23 0,22-23-1,-22 22-15,0 1 31,23-23-15,-1 0 0,1 0-1,22 0 1,-23 0 0,23 0-16,-22 0 15,-1 0-15,23 0 16,22-23-16,-22 23 15,-22 0-15,-1-22 0,23-1 16,-45 1-16,45-1 16,-45 1-1,23 22 1,-23-23-16,0 1 16,0-1 15,0 1-16,-23 22-15,23-23 16,-22 1 0,-1 22-1,23-23-15,-22 23 16,22-22-16,-23 22 16,-22 0-1,45-23-15,-22 23 16,-1 0-16,1 0 0,-1 0 15,1 0-15,-1 0 16,1 0-16,0 0 16,-1 0-1,-22 23-15,23-1 32,-1-22-17,23 23 16,-22-23-15</inkml:trace>
  <inkml:trace contextRef="#ctx0" brushRef="#br2" timeOffset="1.44395E6">4473 14273 0,'-22'0'15,"-1"-22"-15,-22 22 0,0 0 16,0-23-16,-22 23 15,0 0-15,22 0 16,-23 23-16,23-1 16,-22 1-16,22 44 15,22-44-15,1-1 0,-1 23 16,1-22 0,22-1-16,0 1 15,0-1 1,22 1-16,-22-1 15,23-22-15,-1 23 16,1-1 0,-1 0-16,68 23 31,-67-22-31,22-1 0,-23-22 16,23 23-16,0-23 15,-22 0 1,21 0-16,-21 0 15,-23-23 1,45 23-16,-23 0 16,1-22-16,-1-1 31,1 1-15,-23-1-1,22 1-15,-22 0 31,0-1-15,0 1-16,0-1 16,0 1-1,0-1 1,0 1-16,0-1 16,-22 1-1,22-1 1,-23 23-16,23-22 15,-22 22 17,22-23-1,0 1-15,-23 22 15,23-23-16,0-22 1,0 23 0,0-1 15,0 1-15,0-1-1</inkml:trace>
  <inkml:trace contextRef="#ctx0" brushRef="#br2" timeOffset="1.44503E6">6788 13621 0,'-22'0'79,"0"0"-79,-1 23 15,1 22-15,-1-45 16,1 67-16,-1-44 15,1-1-15,-1 46 16,1-23-16,-1 0 0,23 0 16,0 22-16,0-22 15,23 22-15,-1 23 16,-22-45-16,68 0 16,-46 0-16,23 23 15,22-23-15,-22-23 16,45 23-16,0-45 15,-22 0 17,-23 0-32,-23 0 0,1-22 15,-1-1-15,-22 1 16,23-1-16,-1 23 16,-22-22-16,0-23 15,22 45-15,-22-23 16,0-22-16,0 23 15,23-1-15,-23-44 0,0 22 16,0 0-16,0-22 16,0-1-16,0-22 15,0 45-15,0 0 16,0 0-16,-23-22 16,-21 22-16,21 0 15,-22 45 1,23-23-16,-1 1 31,1 22-31,-23 0 16,22 0-1,1 0 1,-1 0 15,1-22-15</inkml:trace>
  <inkml:trace contextRef="#ctx0" brushRef="#br2" timeOffset="1.44629E6">9194 13262 0,'-23'0'47,"1"0"-47,22 22 16,-68 46 15,68-23-31,-45 45 16,45-45-16,-22 0 15,-1 22-15,23-22 16,0-23-16,23 1 0,-23 44 15,22-44-15,1-1 16,22 46-16,22-46 16,-22 23-16,45 23 15,0-46-15,22 23 0,1-23 16,-1 1-16,-22-1 16,22 1-16,-67-23 15,23 0-15,-46 0 16,1-45-16,22 22 15,-23 1-15,1 22 0,-23-45 16,22 45-16,-22-22 16,0-1-16,0-22 15,0 23 1,0-23 0,0-113-1,-67-66 16,67 156-31,-45 23 16,22-22-16,-22 22 0,23 22 16,-23 23-16,0-45 15,22 45-15,1 0 16,-1 0-16,1 0 16,-23 0-16,23 0 15,-1 0-15,-22 23 0,23-23 16,-1 0-16,1 0 15,-23 0-15,22-23 16,1 23-16,-23 0 16,0 0-1,22 0-15,-22 0 16,-22-22-16,45-1 16,-68 23-1,45 0 1,22 0-1,1 0-15</inkml:trace>
  <inkml:trace contextRef="#ctx0" brushRef="#br2" timeOffset="1.4481E6">13015 12295 0,'0'23'94,"0"22"-94,0 0 15,0-23 1,0 1-16,0-1 0,0 23 16,0 0-16,22-22 15,1 21-15,-23 1 16,22 0-16,1 0 16,-1-22-16,1 22 15,-1-23-15,1 23 0,-1-22 16,-22-1-16,23-22 15,-1 0-15,-22 23 63</inkml:trace>
  <inkml:trace contextRef="#ctx0" brushRef="#br2" timeOffset="1.44874E6">13959 12700 0,'0'22'15,"-23"1"1,1-1-1,-1-22-15,1 23 16,22-1-16,-22 1 16,-23-1-16,22 23 15,-22 0-15,0 0 16,0 0-16,45 22 16,-45-22-16,23-22 0,-23 44 15,22 1-15,-22 44 31,23-44-31,-46 111 16,46-156-16,0-1 16,-1 23-16,1-22 15,22-1 1,-23 23-16,1-45 16,22 23 15</inkml:trace>
  <inkml:trace contextRef="#ctx0" brushRef="#br2" timeOffset="1.45017E6">13891 13532 0,'23'-23'0,"22"-22"15,0 23 1,0-23-16,0 0 0,45-45 31,45 22-15,-113 68 0,1 23-1,-1-1 1,0-22-16,1 0 0,-1 45 15,23-22-15,-22 22 16,22-23-16,0 23 16,-45-22-16,22-1 15,1 23-15,-23 0 0,0 22 16,0-44-16,0-1 16,-23 46-16,1-23 15,22 0-15,-23 0 16,1 0-16,22 22 15,-45-22-15,22 0 0,23 0 16,-22 0-16,-23 0 16,45 0-16,-23-23 15,1 23 1,0 0 15,-1-45-31,1 0 63,22-22-32,22 22-15,1-23-1,-1 1-15,0 22 16,1-23-16,-1 1 15,1 22-15,-1-23 16,23 1-16,-22 22 16,22-23-16,0 1 15,-23 22-15,1 0 0,22-23 32,-45 1-32,22 22 15,1-22 1,-1 22-1,1-23 32,-23 1-15,22-1 30</inkml:trace>
  <inkml:trace contextRef="#ctx0" brushRef="#br2" timeOffset="1.45364E6">20455 9890 0,'0'23'78,"-22"-23"-78,-1 22 16,1 1-16,-1-1 15,-22 23-15,23-22 16,-1-1-16,-22 0 16,0 23-16,23-22 15,-23-1-15,0 1 16,22-1-16,1-22 15,-23 0 1,45-22-16,-23 22 16,23-23-1,0 1-15,0-1 16,0 1 0,23-1-16,-1 1 15,23-23-15,-22 23 16,44-23-16,23-23 15,135-67 32,-180 135-47,-23 0 0,1 23 16,-1-23-16,23 45 16,-22-23-16,-1-22 0,1 23 15,-1-1-15,1 1 16,-1-1-16,1 1 15,-23-1-15,22-22 16,1 45-16,-23-22 16,22-1-16,1 0 0,-1 46 15,-22-23-15,23 0 16,-23 22-16,0-22 16,0 45-16,0-22 15,0 21-15,-23-21 0,1-1 16,-1 23-16,-44-22 31,44-23-31,-44-23 16,44 1-1,1-23-15,-1 22 0,1-22 16,-1 0 0,1 0-16,-1 0 15,1-22 1,22-1-1,-23 1-15,1-1 16,0 1 0,-1-23-1,1 45 1,22-23-16,0-22 16,0 23-1,0-23-15,0 22 16,22 1-16,1-23 15,-1 22-15,0 1 16,23-45 0,23 22-1,-46 45-15,1 0 16,-1 0 0,1 0-16,-23-23 15,22 23-15,-22-22 0,23 22 16,-1 0-1,1 0-15,-1 22 32,1-22-32,-1 0 15,1 0 1,-1 0-16,1 0 16,-1 0-1,1 0 1,-1 0-1,0 0 1,1 0 47,-1 0-48,-22-22 32,23 22 0,-1 0-47,-22-23 31</inkml:trace>
  <inkml:trace contextRef="#ctx0" brushRef="#br3" timeOffset="1.75211E6">20837 5440 0,'0'-23'32,"23"1"-17,-1-1 17,1 23-17,-1 0 1,23 0-1,-23 23 1,-22-1-16,23-22 16,-23 23-1,0 21-15,0 1 16,0 0-16,0 0 16,0 23-16,0-1 15,0 1-15,0-1 16,-23-22-16,23 0 15,0-23-15,-22 1 16,22-1-16,0 1 0,0-1 16,0-44 46,0-1-46,0 1-1,0-1-15,0 1 16,22 0 0,-22-1-16,0-22 0,0 0 15,0 23-15,23-46 16,-23 1-16,0 22 16,0-23-16,0 1 15,22 0-15,1-23 16,-1 0-16,1 22 15,-1-22-15,1 45 0,-1 23 16,-22-23-16,0 23 16,23-1-16,-23-22 15,0 23-15,0-1 16,0 46 31,-23 22-32,23-23-15,0 1 16,0-1-16,-22 0 31,22 1-31,0-1 16,0 1 15,0-1 0,22-22-15,-22 23 0,23-23-16,-1 22 15,1-22-15,-1 23 16,1-1-16,44-22 16,1 23-16,44 22 15,23-23-15,-23 1 16,1 22-16,-1-45 0,-45 22 15,1 1-15,-1-1 16,-22 1-16,0-23 16,-22 0-16,-1 0 15,-22-23 126,-22 23-94</inkml:trace>
  <inkml:trace contextRef="#ctx0" brushRef="#br3" timeOffset="1.7546E6">21062 5350 0,'0'-23'31,"-23"23"0,1 0-15,-1 0 0,-21 0 15,21 0-15,-22-22-16,45-1 0,-45 23 15,0 0-15,23 0 16,-23 0-16,22 0 15,-22 0-15,23 0 16,-1-22 0,1 22-1,22-23-15,-23 23 16,1 0 93,22 23-77,22-23 93,1 0-125,-23-23 15,22 23 1</inkml:trace>
  <inkml:trace contextRef="#ctx0" brushRef="#br3" timeOffset="1.7555E6">22298 5012 0,'-22'0'0,"-1"0"15,1 0-15,-1 0 16,1 0-16,-1 0 16,1 0-1,-1 0 1,46 0 31,-1 0-32,23-22-15,-22 0 16,-1 22-16,1-45 16,22 22-16,22 1 15,1-23-15,-1 45 16,-22-45-16,0 22 16,22 1-16,1-23 0,-23 45 15,0 0-15,-23-23 16,23 1-16,23-1 15,-46 1-15,45-1 16,-89 23 62,-1 0-62,1 0-1,0 0 1,-1 0-16</inkml:trace>
  <inkml:trace contextRef="#ctx0" brushRef="#br3" timeOffset="1.75627E6">22433 4518 0,'23'22'31,"-23"1"-31,22-1 16,0 1-1,-22-1-15,23 1 16,-1-1-16,-22 1 15,23-1-15,-1 1 16,1-23-16,-1 45 0,1-45 16,-23 22-16,45 1 15,-23-23 1,1 22 0,-1 1-16,1-23 15,-1 0-15,-22 22 16,23-22-16,-23 23 15,22-1 17,1-22 46</inkml:trace>
  <inkml:trace contextRef="#ctx0" brushRef="#br3" timeOffset="1.75796E6">23085 3956 0,'22'22'15,"-22"1"1,23-23 0,-23 22-1,22-22-15,1 0 16,-23 23-1,90-1 1,-68-22 0,1 23-16,22-23 15,-23 0 1,23 0 0,0 0-16,-22-23 15,-23 1 1,22-1-1,-22 1 1,0-1-16,0 1 16,0 0-16,0-1 15,0 1 1,0-1-16,0 1 16,0-1-16,-22 23 15,-1-22-15,1 22 0,-1-23 16,1 23 15,22 23 32,0-1-48,0 1-15,0-1 16,22 1-1,-22-1-15,0 23 0,23-23 16,-1-22-16,-22 45 16,0-22-16,23-1 15,-1 1-15,0-23 16,23 45-16,-22 0 16,44 0-16,23 0 0,-22 22 15,44-22-15,-44-22 16,21 44-16,-44-45 15,23 1-15,-46 22 16,23-45-16,0 67 31,-45-44-15,-22-23 15,22 22-31,0 1 16,-23-23-1,1 0-15,-1 0 16,1 22-16,-1-22 16,-22 23-1,-22-23-15,22 22 0,23-22 16,-23 45-16,0-45 16,22 23-16,1-23 15,-1 0-15,1 0 16,-1-23-16,1 23 15,-1-22-15,1 22 16,22-23-16,-23 23 16,23-22-16,-22-1 15,22 1 1,-23 22-16,23-23 16,-22 1-16,22-1 15,0 1 1,0-1-1,0 1 1,0-1 0,0 1-1,22 22 17,-22-23-17</inkml:trace>
  <inkml:trace contextRef="#ctx0" brushRef="#br3" timeOffset="1.76145E6">24096 4023 0,'23'-22'78,"-1"22"-47,-22-23-15,23 23-16,44-44 31,-44 44-31,-23-23 16,22 23-16,-22-22 15,23 22-15,-23-23 16,22 23-16,1-22 31,-1 22-15,-22-23 15,23 23-15,-23-22-16,0-1 15,22 23 1,-22-22 0,23 22-16,-1 0 15,1-23 1,-1 23-16,1-22 0,-1 22 15,-22-23 1,45 23-16,-23 0 31,-22-22-15,23 22 15,-23-23 16,0 1 31,0-1-47</inkml:trace>
  <inkml:trace contextRef="#ctx0" brushRef="#br3" timeOffset="1.76271E6">24276 3619 0,'0'22'32,"23"1"14,-1-1-46,23 1 0,-22-1 16,22-22 0,-45 23-1,45-1-15,-23 23 0,1-45 16,-23 23-16,22-23 0,0 22 31,-22 1 0,0-1-15,23 1 15,-1-23-15,-22 22 78,23 0-63</inkml:trace>
  <inkml:trace contextRef="#ctx0" brushRef="#br3" timeOffset="1.76423E6">24726 3124 0,'22'0'62,"1"-22"-46,44-46 15,-44 68-31,22-22 0,0-1 16,-23 23-16,23-22 15,22-1-15,-22 1 16,0 22-1,0 0-15,-22 0 0,-1 0 32,1 22-1,-23 1-15,0-1-1,0 1 1,0-1-16,-23 1 15,23-1 1,-22-22-16,22 23 0,-45-1 16,22 23-1,1-22-15,-1-1 16,1 1 0,-1-1-16,23 23 0,-45-45 15,23 23-15,0-23 16,-23 22-1,45 1 1,22-23 78,1 0-94,-1 0 15,0-45-15,23 45 0,0-23 16,0 1-16,-22 22 16,22 0-16,0 0 15,0 0-15,-23 0 16,46 0 0,-46 22 15,-22 1-31,0-1 15,0 1 1,0-1 0,0 1-16,0-1 15,-22-22-15,22 22 16,-23 23 0,1 0-1,-1-22-15,1-1 16,-1 1-1,23-1-15,-45-22 16,45 23-16,-22-23 16,22 22-16,-23-22 15,1 23-15,-1-23 32,1 22-1</inkml:trace>
  <inkml:trace contextRef="#ctx0" brushRef="#br3" timeOffset="1.76592E6">25692 2765 0,'-22'22'16,"-1"1"-16,1-1 47,44-22 0,1 0-32,-1-22 1,1 22-16,22-23 16,-23 23-16,46-45 15,-1 0-15,1 23 0,-23-23 16,44-23-16,-21 1 16,-1 44-16,-22-21 15,0-1-15,0 22 16,0-22-16,-22 23 15,-1 22-15,1 0 16,22-23 15,-45 46 1,-23-1-17,1 1 1,22-1-1,-23-22-15,23 23 16,-22-23-16,22 45 16,-23-45-16,1 22 0,-1-22 15,23 45-15,-45-23 16,45 1 0,-22-1-16,-1 1 0,1-1 15,-1 1-15,1-1 0,-1 1 16,1-1-1,22 1-15,-23-1 16,1-22-16,22 23 16,0 22-16,-23-23 15,1 1-15,22 22 0,-23-1 16,-21 1-16,44 23 16,-23-1-16,1-22 15,-1-22-15,23 22 16,-22 0-16,-1-23 15,1-22 1,22 23 31,0-1-31,-23-22-1,23-22 16,0-23 1,0 22-17,45-67 1,-22 68 0,-23-1-16,45 23 15,-23-22-15,1-1 16,21 1-16,-21 22 0,22 0 15,-23 0-15,1 0 16,22-23-16,-23 23 16,1 0-16,-1 0 15,1 0-15,-1 0 16,23-22-16,-22 22 16,22-23-16,-23 23 15,1 0-15,-1 0 16,1 0-16,-23-22 15,22 22-15,0 0 16,1 0 0,-23-23-1,22 23-15,1-22 32,-23 0-1,0-1-16,22 23 17,-22-22-1</inkml:trace>
  <inkml:trace contextRef="#ctx0" brushRef="#br3" timeOffset="1.76751E6">26884 2697 0,'22'0'109,"23"-22"-78,-22-1-15,-1 1-16,1 22 0,-1-23 16,23 1-16,-23 22 15,1-23-15,22 1 16,-23 22-16,1-45 15,-1 45-15,1-23 16,-23 1-16,22 22 0,1 0 16,-23-22-1,22 22 17,1 0-32,-1 0 15,-22-23 1,23 23-16,-1 0 15,1-22 1,-1-1 0,1 23-16,-1 0 15,-22-22 1,23 22 0,-23-23-1</inkml:trace>
  <inkml:trace contextRef="#ctx0" brushRef="#br3" timeOffset="1.76828E6">27019 2270 0,'45'0'31,"-45"23"-31,22-23 16,-22 22-16,45 23 15,-23-22 1,-22-1-16,45 23 0,-22-23 16,-23 1-16,22-1 15,-22 1 1,23-1 15,-23 1-31,22-1 31,1 1-31,-23-1 16,22 1-16,1-1 16,-1 1-16,-22-1 15,23 1-15,-1-1 0,1 1 16,-23-1 0,22-22-16,-22 23 31,23-23 16</inkml:trace>
  <inkml:trace contextRef="#ctx0" brushRef="#br3" timeOffset="1.76985E6">27940 1776 0,'-22'0'16,"-23"0"0,22 0-1,1 0-15,-1 0 16,-44 0-1,44 0-15,1 0 16,-1 22-16,1 1 16,-1-1-1,1 1 1,-1-1 0,1 1 30,22-1-30,0 0 0,0 1-1,0-1 1,0 1 0,0-1-1,0 1-15,22-23 0,1 22 16,-1 1 15,1-1 0,-1-22 1,1 0-32,-1 0 31,1 0-16,-23-22-15,22 22 0,1-23 16,-1 1 0,1-1-16,22 1 15,-45-1-15,22 23 16,-22-22-16,45 22 0,-22 0 31,-23-23-31,22 23 31,1 0-15,-1 23 0,1-23-1,-23 22-15,22 1 16,0 22 0,-22-23-1,23-22-15,-23 23 0,0-1 16,0 1-1,0-1 1,0 1 0,-23-23-16,1 22 15,0 1 1,-1-23-16,1 22 16,-23 1-1,45 22-15,-23-23 16,23 1-16,-22-23 15,-1 22-15,1-22 0,-1 23 16,1-23-16,22 22 16,-23-22-1,-22 0 17,45 22 14</inkml:trace>
  <inkml:trace contextRef="#ctx0" brushRef="#br3" timeOffset="1.77181E6">28300 1641 0,'0'22'63,"22"-22"-63,1 23 15,-23-1-15,22 1 16,-22-1-16,45 23 16,-45-22-1,45 22-15,-45-23 16,45 1-16,-22 21 16,-1-44-16,1 0 0,-1 23 15,0-1-15,-22 1 16,23-23-1,-1 22 1,1-44 62,-23-1-47,0 1-31,0-23 16,0 23 0,0-23-1,0 22-15,0 1 0,-23-23 32,23 22-32,0 1 0,0-1 15,-22 1-15,22-1 16,0 1-1,0-1 1,0 1 31,0-1-31,0 1-1,0-1 1,22 23 31,1 0 0,-23 23-32,22-23 1,-22 22-16,0 1 0,23-23 15,-23 22-15,22-22 16,-22 23-16,0-1 16,23-22-16,-1 45 15,1-45 1,-23 23-16,22-23 0,-22 22 16,23 1-1,-1-23-15,1 0 47,-1 0 0,1 0-31,-1-23 46,-22 1-31,0-23 16,0 22-31,0 1-1,0-1 1,0 1 0,0-1-16,0 1 15,0-1 1,-22 23-16,22-45 16,-23 23-1,23-1-15,0 1 16,0 0-16,0-1 15,0 1-15,0-1 16,0-22-16,0 23 0,0-1 16,0 1-1,0-1 17,0 1 30</inkml:trace>
  <inkml:trace contextRef="#ctx0" brushRef="#br3" timeOffset="1.77264E6">29064 1304 0,'23'0'78,"-1"0"-78,0-23 16,1 23-16,-1 0 16,1 0-16,22 0 0,-23 0 15,1-22-15,-1 22 16,1 0-16,-1-23 15,1 1 1,-1 22 0,-22-23-1,23 23 17,-1 0-1</inkml:trace>
  <inkml:trace contextRef="#ctx0" brushRef="#br3" timeOffset="1.77334E6">29064 1618 0,'23'0'16,"-1"0"-16,0 0 0,1 0 15,-1 0-15,23 0 16,-22 0-1,-23-22-15,45 22 16,-23-23-16,1 23 16,-1 0-1,1 0 17,-1 0-17,1 0 1,-23-22-1,22 22-15,1 0 16,-1 0 0,1-23-1,-1 23-15,1-22 16,-1-1 0,1 23-16,-1 0 15,0-22 1</inkml:trace>
  <inkml:trace contextRef="#ctx0" brushRef="#br3" timeOffset="1.77438E6">30120 1236 0,'23'0'46,"-1"0"-14,1 0-17,-1-22 1,1 22-16,22-23 16,0 23-1,-23-22-15,23-1 0,0 1 16,113-68 15,-114 90-15,-21 0-16,-1 0 15,1-45 1,-23 22 15,22 23-15,-22-22-16,23 22 15,-23-23-15,22 23 0,1 0 16,-1-22-16,23 22 16,-45-22-1,23 22-15,-23-23 16,22 23 0</inkml:trace>
  <inkml:trace contextRef="#ctx0" brushRef="#br3" timeOffset="1.77544E6">31110 337 0,'0'45'46,"0"-23"-46,0 1 0,0-1 16,0 23-16,0-22 16,0 22-1,0 0 1,0-23-16,0 23 16,22-22-1,-22 22-15,22 0 16,1-23-1,-23 1-15,22-1 16,1-22-16,22 67 16,-45-44-16,45-1 0,-45 23 15,90 45 1,0 0 15,-68-90-15,-22 23-16,23-23 15,-23 22-15,0 1 16,0-46 109</inkml:trace>
  <inkml:trace contextRef="#ctx0" brushRef="#br3" timeOffset="1.78917E6">23647 5597 0,'-23'0'16,"46"0"125,22 0-126,0 0 1,0 22-16,0-22 0,22 0 16,-22 0-16,0 0 15,22 0-15,1 0 16,-23 0-16,0 0 15,22 0-15,-44 0 0,-1 0 16,1-22-16,-1-1 16,-22 1-1,0-1 1,0 1 0,-22 22-1,22-23 1,-23 23-16,1 0 15,22-22 1,-23 22-16,1-22 16,22-1-1,-23 23-15,1 0 16,22-22 31,22 44-16,1-22-15,-1 0-16,1 23 15,89 44 1,23 68 15,-90-135-31,22 67 0,23-22 16,-45 0-16,23 0 15,22 23-15,-45-46 16,-1 45-16,24-44 0,-23 22 16,-23-23-16,23 23 15,-45-22-15,0-1 16,0 23-16,0-22 16,0 22-16,-22-45 15,22 22-15,-23-22 16,1 0-16,-1 23 15,1-1-15,-1-22 16,1 0-16,-1 0 16,1 23-16,0-23 0,-1 0 15,1 22-15,-23-22 16,22 23-16,1-23 16,-1 0-16,-22 0 15,23 0-15,-1-23 16,-22 23-16,23-22 0,-1 22 15,1-23-15,-1 1 16,1 22-16,22-23 16,-23 1-1,1-1-15,22 1 16,0-1-16,-22 1 16,22-1-1,0 1 1,0-1-1,-23 1 1,23-1-16,0 1 16,-22 22-16,22-23 15,0 1 1,-23-1 0,23 1 15,0 0-16</inkml:trace>
  <inkml:trace contextRef="#ctx0" brushRef="#br3" timeOffset="1.79051E6">24793 5597 0,'-22'22'32,"67"-44"46,0-1-63,-23 1-15,1 22 16,22-45-16,44 22 16,-44 23-16,0-22 15,-22 0-15,22-1 0,0 1 16,-45-1-16,22 23 16,1 0-16,-1-22 15,1 22 16,-23-23-15</inkml:trace>
  <inkml:trace contextRef="#ctx0" brushRef="#br3" timeOffset="1.79202E6">25715 4968 0,'45'0'47,"0"0"-31,-23 0-1,23 22-15,0 0 16,-45 23-16,0-22 16,23-1-16,-23 1 15,0 22 1,0-23-1,-23 1-15,1-1 0,-23 1 16,22-1-16,1 1 16,-46-1-16,46-22 15,-1 23-15,-22-1 16,0 1-16,23-23 16,-23 0-16,0 22 15,23-22 1,-1 0-16,-22 0 15,23-22 17,22-1-32,0 1 15,0-1-15,0 1 16,0-23 0,0 22-16,22 1 15,-22-23-15,45-23 16,-22 46-16,-1-46 15,1 24-15,21 21 16,-44-22-16,23 23 16,22-46-16,-45 1 15,22 22-15,-22 0 0,23 22 16,-23 1-16,0-1 16,0 1-16,0-1 15,-45 23 16,22 0-31,1 0 16,-1 0 0,1 0-16,-23 23 15,23-23-15,-1 45 16,-44-23-16,44 23 16,-22-22-16,0 22 0,45-23 15,-22 1-15,-1-1 16,23 1-1,0-1-15,0 1 16,0-1 0,0 1 31,23-23-32,-1 0-15,1 0 16,22 0-1,-23 0 1,91 0 0,-91 0-1,23 0-15,-23 0 0,23 0 16,-22 0-16,-1 0 16,1 0 15,-1 0 0,1 22 32,-1-22-32,-22 23-16,23-23 17</inkml:trace>
  <inkml:trace contextRef="#ctx0" brushRef="#br3" timeOffset="1.79351E6">25895 4585 0,'0'-22'94,"0"-1"-94,45 23 16,-23-22-1,46-1-15,-46 23 16,23-22-16,45-23 16,0 0-16,-23 0 15,46-22-15,-46 22 16,23 0-16,-23-23 16,-22 23-16,0 23 0,-45-1 15,45 1-15,-67 44 63,22 1-48,-23-1-15,23 1 16,0-1-16,-22 1 16,-1 22-1,1-23-15,-23 68 31,45-67-31,-45 22 0,22 0 16,1-23 0,0-22-1,-1 23-15,23-1 0,-22-22 16,-1 22-16,23 1 16,-22-1-16,-1 1 15,1 22 1,22-23-16,-45 46 31,45-23-31,-23-23 0,1 1 16,22-1-16,-23-22 15,23 23 1,0-1 0,-22-22-16,22 23 31,22-23 47,1 0-62,-1-23-16,1 1 15,-1 22-15,23-45 16,-22 45-16,22-23 15,-23 1-15,23-1 16,0 23-16,-23-22 16,23-1-16,-22 23 15,22 0 1,-23 0-16,-22-22 16,23 22-16,-1 0 15,1 0 1,-1 0-1,1-23 17,-23 1-32,22 22 31,1-23 0</inkml:trace>
  <inkml:trace contextRef="#ctx0" brushRef="#br3" timeOffset="1.79506E6">27064 4406 0,'22'-23'78,"0"1"-62,1 22 0,-1-23-16,1 23 15,22-45-15,-23 23 0,23-23 16,0 22-16,0 1 16,0-1-16,-22 23 15,22-45-15,0 23 16,22 22-16,-45 0 0,1-23 15,-1 23-15,1 0 16,-23-22-16,22-1 16,1 23 31,-46 0 46</inkml:trace>
  <inkml:trace contextRef="#ctx0" brushRef="#br3" timeOffset="1.79731E6">27580 3506 0,'23'0'31,"-1"0"-15,1 23-1,-1-1-15,1-22 16,-1 45-16,23-45 16,0 45-16,0-22 15,0-1-15,0 1 0,0-23 16,-22 22-16,-1 1 16,45-23-16,-44 22 15,-1 1-15,46-1 16,-46-22-16,1 45 15,22-45-15,-23 0 16,1 23-16,-1-23 0,-22 22 16,23-22-1,-1 0 1,-22-22 62,0-1-62,-22 1-1,22-1-15,-23-22 16,1 23-16,22-1 16,-45-22-1,22-22 1,1 67-16,-1-23 31,23 1 0,23 22-15,-23-23-16,22 23 47,1 0-32,-1 0-15,1 0 16,-1 23-16,1-23 16,-1 0-16,-22 22 15,45-22-15,-45 23 16,23-1-16,-1-22 16,-22 23-16,23-23 15,-1 0-15,1 22 16,-1-22-1,0 0-15,1 0 16,-1 0-16,1 23 16,-1-23-16,1 0 15,-23 22-15,22-22 16,1 0 15,-23-22-15,0-1-16,0 1 15,0-1 1,0 1-16,-23-1 16,23 1-16,-22-1 15,-1 1-15,1 22 16,-1-23-16,1-22 0,-1 23 16,1 0-1,0 22 1,22-23-16,-23-22 31,23 0-31,-22 45 0,-1-22 16,23-23-16,0 22 15,-22 1 1,22-1-16,0 1 16,0-1 15,22 23 31,1 0-46</inkml:trace>
  <inkml:trace contextRef="#ctx0" brushRef="#br3" timeOffset="1.7996E6">29154 2967 0,'45'-23'125,"-45"1"-125,22 0 16,23-1-16,-22 1 15,22-1-15,0-22 16,-23 45-16,23-22 15,-22-1-15,-1 1 0,1-1 16,-1 23-16,1 0 16,-23-22-16,22 22 15,1-23-15,-23 1 16</inkml:trace>
  <inkml:trace contextRef="#ctx0" brushRef="#br3" timeOffset="1.8002E6">29176 3169 0,'23'0'32,"-23"-22"-32,45 22 15,0-23-15,0 1 16,-23 22-16,46-45 16,-1 0-16,-22 45 15,0-23-15,0 1 0,0-1 16,0 1-16,-23 0 15,1 22-15,-23-23 16,22 23-16</inkml:trace>
  <inkml:trace contextRef="#ctx0" brushRef="#br3" timeOffset="1.80092E6">30233 2383 0,'22'0'140,"1"0"-140,-1 0 16,1 0 0,-23-23-16,22 1 15,23-1 1,-45 1-1,23 22-15,-23-23 16,0 1 0</inkml:trace>
  <inkml:trace contextRef="#ctx0" brushRef="#br3" timeOffset="1.8022E6">30458 1933 0,'0'-22'47,"22"22"-47,1-23 16,-1 23-16,1 0 16,-1 0-16,23-22 15,-23-1-15,1 23 16,22 0-16,0 0 0,0 0 15,-23 0 1,1 0 15,-23 23-15,0-1-16,0 1 16,0-1-1,0 0 1,0 1-1,0-1-15,0 1 16,0-1-16,-23 23 16,1-22-1,22 22 1,0-23-16,0 46 16,-23-46-16,1 1 15,22-1-15,0 1 0,0-1 16,-23-22-1,23 23-15,0-1 63,23-44-1,-1 22-46,1 0-16,-23-23 16,45 23-16,-23-22 15,1-1-15,22 23 0,-23-22 16,1-1-16,-1 23 16,1 0-16,-1 0 15,-22-22-15,23 22 16,-23-23-1,22 23-15,-22-22 16,23-1-16,-23 1 63,22 22-48</inkml:trace>
  <inkml:trace contextRef="#ctx0" brushRef="#br3" timeOffset="1.80402E6">31559 1394 0,'-22'22'63,"-1"-22"-47,1 22-16,-1 1 15,1-1-15,-23 1 16,45-1-16,-45 23 0,0-22 15,0-1-15,22 1 16,1-23-16,-1 0 16,1 22-1,-1-22 1,23 23-16,0-1 94,23-22-79,-1 0 1,1 0 0,-1 23-16,1-23 15,-1 0 1,-22 22-16,23-22 15,-1 23 1,-22-1 0,23 1-1,-1-1 17,1-44 30,22-23-31,-45 22-15,22 1-16,1 22 0,-1-23 16,-22 1-1,23-1-15,-1 23 16,1 0-1,-1 0-15,-22-22 16,23 22-16,21 0 31,-21 22-15,-23 1 0,22-23-16,1 22 15,-1 1-15,23-1 0,-45 1 16,23-1-16,-1 23 15,1 0-15,-23 0 16,0-23-16,0 23 16,0-22-16,0 22 0,-23-23 15,23 1-15,-22-1 16,-1-22-16,23 23 16,-45-1-16,23-22 15,22 23 1,-23-23-16,23 22 15,-22 1-15,-1-23 0,1 0 16,0 22 0,-1-22-1,1 0 1,-1 0-16,1 0 16,-1 0-1,1 0 1,-1 0-1,1 0 1,-1 0 0</inkml:trace>
  <inkml:trace contextRef="#ctx0" brushRef="#br3" timeOffset="1.81226E6">26344 6001 0,'0'23'156,"23"-1"-140,-23 1-1,22-23-15,1 22 16,-1 1-16,1-23 0,-1 45 15,1-45-15,-1 0 16,1 22-16,-1-22 16,0 0-1,-22 45 48,0-22-1,-22-1-30</inkml:trace>
  <inkml:trace contextRef="#ctx0" brushRef="#br3" timeOffset="1.81318E6">26771 5732 0,'-22'0'15,"-1"0"-15,1 0 16,22 22 0,-45-22-16,45 45 15,-23-22-15,1-1 16,22 1-16,0-1 0,0 23 15,0-22 1,0-1 0,22-22-1,1 0 1,-1 0-16,1 0 0,-1 0 16,1 0-1,-1 0-15,23 0 16,-22-22-1,-1 22-15,1 0 16,-23-23-16,22 23 16,1 0-1,-23-22 1,0-1 15,0 1-15,0-1-1,0 1-15,0-1 16,0 1 0,-23-1-16,1 23 15,-1-22-15,1-1 16,-1 23-16,1 0 16,-1 0-16,-22-22 15,23 22 1,-1 0-16,1 0 15,-1 0-15,23 22 16,-22-22-16,-23 0 31,23 0-31,-1 0 16</inkml:trace>
  <inkml:trace contextRef="#ctx0" brushRef="#br3" timeOffset="1.8149E6">27041 5462 0,'0'-22'31,"23"22"-16,-1 0 1,23-23-16,-23 1 16,46 22-16,-23-23 15,22 1-15,-22-1 16,23 1-16,-23-23 0,0 45 16,-1-23-16,-21 1 15,-1 22-15,1-23 16,-23 46 78,0 22-94,0 0 15,-23-23 1,1 1-1,22-1-15,0 1 16,-23-1-16,23 1 16,-22-1-16,0 0 0,22 23 15,-23-22-15,1-1 16,22 23-16,0-22 16,-23-1-16,1 23 31,-1 0-16,1-45 1,22 23-16,-23-23 0,1 0 16,22 22-1,0 1 1,-23-23-16,23 22 31,-22-22 16,-1 0 0,46-22 15,-23-1-46,45 23 0,-45-22-16,45 22 15,-23 0-15,23-45 16,-22 22-16,22 23 16,-23-22-16,23-1 0,-23 23 15,23-22-15,-22-1 16,-1 23-16,1 0 15,-1 0-15,-22-22 16,23 22-16,-1-23 16,-22 1-16,23 22 15,-23-23 1,22 23-16,1-22 16,-1-1 15,1-21 16,-1 21 15,1 23 1</inkml:trace>
  <inkml:trace contextRef="#ctx0" brushRef="#br3" timeOffset="1.81614E6">28142 5192 0,'0'-22'62,"0"-1"-30,23 1-17,-1 22-15,1-23 16,-1 1-16,1 22 16,22-45-16,-23 45 0,46-45 15,-46 23-15,1-1 16,22 1-16,-23 22 15,1-23-15,-1 23 16,-22-22-16,23 22 16</inkml:trace>
  <inkml:trace contextRef="#ctx0" brushRef="#br3" timeOffset="1.8177E6">29064 4248 0,'-45'0'31,"23"0"-15,-23 0 0,0 45-16,0-22 0,0-1 15,22 1-15,-22 22 16,-22-23-16,44 1 15,1-23-15,-1 22 16,1 0 0,22 23 15,22-45 16,1 0-32,-1 0 1,1 0-16,-1 0 31,-22 23-31,45-1 16,-45 1 0,23-23-1,-23 22 1,22-22-1,1 0 64,-1 0-64,-22-22-15,23-1 16,-1 1-1,23-1-15,-22 1 16,22-1 0,-45 1-16,45 22 0,-23 0 15,1-22-15,21 22 16,-21 0-16,22 0 16,-23 0-16,23 0 15,-22 0-15,22 0 16,-23 22-16,23 0 0,-22-22 15,22 45-15,-23-22 16,1-1-16,-1 1 16,1-1-16,-23 1 15,0-1-15,0 1 16,0 44 15,0-44-31,-23-1 16,1-22-16,-1 0 15,1 23 1,-1-23-16,1 0 0,-1 22 16,23 1-16,-22-23 15,-1 22-15,1-22 16,-1 0-16,-22 0 16,23 0-1,-1 0-15,-22 0 16,23 23-1,-1-23 1,1 22-16,0-22 16,22-22 15</inkml:trace>
  <inkml:trace contextRef="#ctx0" brushRef="#br3" timeOffset="1.81936E6">29424 4248 0,'22'0'47,"1"0"-31,-1 0-16,23 0 0,-22 0 15,-1 23-15,23-1 16,0-22-16,0 23 15,-23-1-15,23-22 16,-22 0-16,22 45 16,-23-22-16,1-1 15,-1-22 1,1 0-16,-1 0 31,1 0 16,-23-22 0,0-1-31,0 1-1,-23-23 1,1 22-16,22 1 15,-23 22-15,1-23 16,-1 23-16,23-22 0,-22-1 16,-1 23-1,23-22-15,-22 22 16,22-23 0,-23 23-16,23-22 78,23 22-47,-1 0-15,1 22-1,-1-22-15,1 23 16,-1-1-16,23-22 0,0 23 15,0-1-15,0 1 16,0-23-16,22 0 16,1 22-16,-1 1 15,1-1-15,-23-22 16,-23 23-16,23-23 0,-22 0 16,-1 0-1,-22-23 63,-22 23-62,22-22-16,-23 22 16,1-23-1,-1 23-15,1 0 16,22-22-16,-45-1 15,22 23-15,1-22 16,-1 22-16,-22-23 16,0 23-16,0 0 15,45-22 1,-22 22-16,-1 0 16,23-23-1,0 1-15,-22 22 16,-1 0-1,23-23 1,-22 23-16,0-22 63</inkml:trace>
  <inkml:trace contextRef="#ctx0" brushRef="#br3" timeOffset="1.82012E6">30503 3754 0,'22'0'63,"1"0"-48,-1 0-15,1 0 16,21-23-16,-21 1 16,-1-1-16,23 1 15,-22 22-15,-1-23 16,1 1-16,-1 22 0,1 0 15,-23-23 1,-68 46 93,46-23-109,22 22 0,-23 1 16</inkml:trace>
  <inkml:trace contextRef="#ctx0" brushRef="#br3" timeOffset="1.82094E6">30682 4091 0,'23'0'15,"-23"-23"-15,22 23 0,1-22 16,-1-1-1,1 1 1,-1 22 0,-22-23-16,23 23 15,-23-22 1,22 22-16,1-22 16,-1 22 15,-22-23-31,23 23 0,22 0 15,-23 0 17,-22-22-17,23 22-15,-23-23 78,0 1-31,-23 22-31,-22 0 0,23 22-1</inkml:trace>
  <inkml:trace contextRef="#ctx0" brushRef="#br3" timeOffset="1.82398E6">31110 3124 0,'-23'0'47,"23"23"31,0-1-78,23 1 15,-23-1-15,22 1 16,0-1-16,23 1 16,-45-1-16,45 1 15,0-1-15,68 1 32,-91-1-32,23-22 0,0 0 15,-22 0-15,22 0 16,-23 0-16,1 0 15,-1 0-15,0 0 16,1-22 15,-23-1-15,22 23 0,-22-22-16,0-1 15,0 1-15,0-1 16,0 1-1,0-1 1,-22 23 0,-1 0-1,-21 0 32,21 23-31,23-1-1,0 1 1,0 22 0,23-23-1,-1 23-15,23-22 16,-23-1-16,23 0 16,23 23-16,-23-22 15,0 22-15,0-23 16,0 23-16,-23-22 0,1 22 15,-1-45-15,1 22 16,-23 1 93,-23-23-46</inkml:trace>
  <inkml:trace contextRef="#ctx0" brushRef="#br3" timeOffset="1.82497E6">31941 3169 0,'-22'23'32,"22"-1"-32,-23 1 15,23-1-15,0 1 16,0-1-16,0 1 31,23-1-15,-1-22-1,-22 23-15,23-23 16,-1 0-16,23 0 16,-22 0-1,-1-23 1,1 23 0,-23-22-16,22 22 15,-22-23 16,23 1 1,-23-1-17,22 1 1,0-1 15,-22 1-31,0-1 47,-22 23-47,0-22 31,-1 22-15,1 0-16,-1 0 31,1 0-15,-1 0-1,1 0-15,-1 0 16,1 0 0,-23 0 15,22 22-15,1-22-1</inkml:trace>
  <inkml:trace contextRef="#ctx0" brushRef="#br3" timeOffset="1.83096E6">29154 5664 0,'-23'0'15,"23"23"1,-22-1 0,0-22-1,22 23 1,0-1 0,-23 1-16,23-1 15,0 1 16,23-23-15,-1 22 0,0 1-16,1-23 31,-1 22-15,23 23 15,-22-22-31,-1-23 31,1 22 16,-23 0 15,0 1-30,0-1-1,-23 1 16,23-1 15,0 1-30,0-1-17,23-22-15,-23 23 16,22-23-1,-22 22 1,0 1-16,23-23 109,-23-23-30,0 1-48,0-1-31,0 1 15,-23 22-15,23-23 16,-22 1-16,-23-1 16,45-22-16,-45 23 0,45 0 15,-23-23-15,1 45 16,22-45-16,-23 45 16,23-23-16,0 1 15,-22-1-15,0 1 31,-1-1-15,23 1 0,0-1-16,0 1 15,-22 22-15,-1-23 16,23 1 0,23 44 124,-1-22-124,-22 23-16,23-1 15,-1 1-15,0-1 16,-22 1 0,23-1-16,-1 1 0,1 22 15,-1-23 1,1 1 0,-1-1-1,-22 1 1,23-23-1,-23 22 17,22-22-17,-22 22 1,23 1 46,-23-1-62,22 1 32,1-1-1,-1-22-31,-22 23 16,0-1-16,23-22 15,-1 0 1,-22 23-16,23-23 31,-23 22-15</inkml:trace>
  <inkml:trace contextRef="#ctx0" brushRef="#br3" timeOffset="1.83187E6">29289 6766 0,'-23'0'47,"23"-23"47,23 1-63,-1 22-15,23-68 0,45 1-1,-45 22-15,-22 0 16,44 0-16,-44 23 15,21-23-15,-21 22 16,-1-22-16,23 23 0,-45-1 16,23 1-16,-1 22 15,-22-45-15,23 45 16,-23-23 0,22 23-1,1 0-15,-23-22 16,22-1-1,-22 1 32,23 22-15</inkml:trace>
  <inkml:trace contextRef="#ctx0" brushRef="#br3" timeOffset="1.83327E6">29693 7193 0,'0'-23'16,"0"1"0,23-1-16,-23-22 0,22 45 15,-22-22-15,45-1 0,-22-21 16,-1 44-16,1-45 15,-1 45-15,1-23 16,-1 1-16,1-1 16,-1 1-16,1 22 15,-1 0-15,1 0 16,-1 0-16,1 0 0,-1 22 16,0 1-1,1-23 1,-23 22-16,22-22 15,-22 23-15,23 22 16,-23-23 0,22 0-1,-22 1 1,0-1-16,0 1 16,-22-1-16,22 23 0,-23-22 15,1-1-15,-1 46 16,23-1-16,-22-22 15,0-22-15,-1 22 16,-22 22 0,45-45-1,-45 1 1,23-23-16,22 22 16,0 1-1,-23-23 1,46-23 78,22 1-94,-23-1 15,23 1-15,0-23 16,0 23-16,0-46 15,0 46-15,0-23 0,22 0 16,-44 22-16,22-22 16,-23 23-16,68-68 47,-67 67-47,-23 1 15,22 22-15,1-23 31,-1 23-31,0 0 32,1 0-1,-1-22 0,-22 0 0</inkml:trace>
  <inkml:trace contextRef="#ctx0" brushRef="#br3" timeOffset="1.83504E6">29783 5687 0,'23'0'94,"-1"0"-79,23 45 1,23-23 15,-46-22-31,1 23 16,-1-1 15,-22 1-31,23-23 16,-23 22-16,22-22 62,1 0-31,-1 0 1,-22-22-17,0-1 1,0 1-16,0-46 15,-45 23 17,23 23-32,22-1 15,-23 1-15,23-23 16,-22 22-16,22 1 16,0-1-1,45 23 48,-23 0-48,1 0 1,-1 0-16,0 23 16,1-23-1,-23 22-15,22 1 31,1-23 1,-23 22-32,22-22 0,23 0 31,-22 23-15,22-1-1,-23-22-15,1 0 16,-1 23-16,1-23 0,-1 0 15,1 0-15,-1 0 32,-22-23 46,0 1-63,0-1 1,-22 1-16,-23-1 16,45 1-1,-45 22-15,22-45 16,1 23-16,-23-1 16,45 1-16,-23 22 0,1-23 15</inkml:trace>
  <inkml:trace contextRef="#ctx0" brushRef="#br3" timeOffset="1.83584E6">30525 5305 0,'0'-23'32,"23"1"46,-1 22-63,1-23 1,-1 23 15,-22-22 32,22 22-16,-22 22 31</inkml:trace>
  <inkml:trace contextRef="#ctx0" brushRef="#br3" timeOffset="1.83707E6">30525 5574 0,'23'0'63,"22"0"-47,-1 0-1,-21 0-15,-1-22 16,23 22-16,-22-23 15,-23 1-15,45-1 16,-23 1-16,1 0 16,-1-1 15,-22-22-31,0 23 31</inkml:trace>
  <inkml:trace contextRef="#ctx0" brushRef="#br3" timeOffset="1.83854E6">30637 5170 0,'0'-23'47,"0"1"31,0-1-46,0 1-17,23 22 1,-23-23-16,45 23 16,-45-22-16,22-1 15,23 1-15,0 0 16,-22-1-16,44 1 0,-67-1 15,45 1-15,0-1 16,-45 1-16,23 22 16,-1 0-16,-22-23 15,23 23-15,-23-22 16,22 22 0,-22-23 15,23 23-16,-1 0 1,0-22 0,1-1-1,-23 46 79,0-1-78,0 1-16,0-1 15,-23 1-15</inkml:trace>
  <inkml:trace contextRef="#ctx0" brushRef="#br3" timeOffset="1.83925E6">30772 5507 0,'0'-23'31,"23"23"-31,-1-22 16,1 0-16,-1 22 15,23-45-15,0 22 0,-22 1 16,22-1-16,0-22 16,0 23-16,-1-1 15,-21 1-15,-1 22 16,23-23-16,-45 1 15,23 22-15,-23-23 0,22 1 32,1 22-1,-1-23-15,-22 1-1</inkml:trace>
  <inkml:trace contextRef="#ctx0" brushRef="#br3" timeOffset="1.84112E6">31761 4338 0,'0'23'32,"-45"-1"15,23-22-32,-90 68 32,44-24-47,1-21 16,22-1-16,0 1 0,22-23 15,1 22-15,-1-22 16,1 0-16,-1 0 16,23-22 30,0-1-46,23 1 16,-1-23 0,1 23-16,22-23 15,-23 0-15,46 22 16,-23 1-16,0-23 0,0 22 16,22 1-16,-22-1 15,0 23-15,0 0 16,-23 0-16,23 0 15,0 0-15,0 0 16,-22 23-16,44-1 0,1-22 16,-1 23-16,-22-1 15,22 1-15,-44-23 16,22 22-16,-45 1 16,0-1-1,0 1-15,0 22 16,-23-45-1,1 44-15,-23-21 16,45 22 0,-45 0-16,22 0 0,-21 0 15,21-23-15,-22 23 16,23-22-16,-1-1 16,-22 1-16,23-1 15,-1-22-15,1 0 16,-1 23-16,1-1 0,-23 1 31,-23-23 0,46 22-31,-1-22 0,1 0 16,-1 0 0,1 0-1,0 0 1,-1 0-1,1-22 1,22-1 0,0 1-16,-23 22 15,23-23-15,0 1 16,0-1 0,0 1-16,45-1 31,-22 1-31,-1-1 15,23 23-15,0-45 16,0 23-16,0 22 16,0 0-16,0-23 0,-23 1 15,1 22-15,44 0 16,-44 0-16,-1 22 16,23-22-16,-22 0 15,-1 0-15,23 0 16,-23 0-16,1 0 15,-1 0-15,1 0 47,-23 23-31,22-23 0,1 0 30,-23 22 33,-23-22-48</inkml:trace>
  <inkml:trace contextRef="#ctx0" brushRef="#br3" timeOffset="1.84911E6">30704 6001 0,'23'0'63,"-1"0"-47,23 0 15,-22 0-16,-1 23 1,-22-1 0,23-22-16,-1 23 0,1-1 15,-1 1-15,46-1 16,22 46-16,-1 22 16,-21-45-16,-23 0 15,67 22-15,-44 23 16,22 0-16,0 0 0,-23-23 15,113 203 1,-113-90 0,-22-113-16,0 1 15,-45-23-15,0 22 16,0 0-16,0 1 0,0-23 16,0 22-1,-22-22-15,-91 202 31,46-112-31,-23-22 16,22-1-16,1 23 0,-23 0 16,23-23-16,-23 23 15,0-22-15,0-1 16,45-45-16,-135 136 16,68-113-16,44-23 15,-67 45-15,1-22 0,-1 45 16,-23-22-16,24-1 15,-1 0-15,-23 1 16,23-46-16,23 1 16,-23-1-16,23-22 0,-23 22 15,-22-44-15,22-1 16,0 1-16,22-1 16,-21 1-16,21-1 15,-22 1-15,-22-23 16,67 0-16,0 0 15,-22-23-15,22 23 0,0 0 16,0-22-16,-22-1 16,-46 1-16,46-23 15,-45 22-15,22 1 16,22-1-16,-22-22 0,-22 23 16,22-23-16,45 23 15,-22 22-15,-23-23 16,0 23-16,23 0 15,-23 0-15,45 0 16,0 0-16,-45 0 0,23 23 16,-23-1-16,0 23 15,45 22-15,-45-22 16,23 23-16,22-1 16,0-44-16,23 67 0,-1-23 15,1 23-15,44-23 16,1-22-16,-1-22 15,-89 22 17,90-45 186,-23 45-202,-45-45-16,0 22 0,-113 23 16,69-22-16,21-1 15,-67 1-15,-22-1 16,22 1-16,23 22 16,0-45-16,22 0 15,0 0-15,22 0 0,-21 0 16,44 0-16,-23 0 15,1 0-15,44 0 16,-21 0-16,21 0 16,1 0-16,44 0 15,-44 0-15,-1 0 0,46 22 16,-46-22-16,1 0 16,45 0-1,-1 23-15,1-23 16,-1 0-16,1 0 15,-1 22 1,23 0 0,0 1 31,23 22-47,-1-23 31,1 1-16,-23-1 1,22-22 0,-22 23-1,0-1 17,23-22-32,-23 23 15,0-1-15,0 1 16,0-1-1,0 23 1,0 0-16,0 0 16,-23-22-16,1-1 15,22 23-15,-23-23 16,23 1 0,0-1-16,-22-22 15,44 0 126,-22-22-141,23 22 47,-1 0-16,1-23 0,-1 1-31,23 22 31</inkml:trace>
  <inkml:trace contextRef="#ctx0" brushRef="#br3" timeOffset="1.8509E6">22050 12228 0,'0'-23'15,"-22"1"1,22-1-16,0 1 0,-22 22 16,22-23-1,0 1 16,22 22 63,-22 45-94,0-23 16,22 1-1,-22-1-15,23-22 16,-1 23-16,1 22 16,-23-23-1,22 1-15,1 22 0,-23 0 16,45-23-16,-23 23 16,23-45-16,-22 23 15,-1-1-15,1-22 16,-1 0-16,1 0 15,-23 23 1,22-46 31,-22 1 0,0-1-47,0 1 15,0-1 1,0-22 0,-22-67-1,22 89 1,-23 1-16,23-1 16,0 1-16,0-1 15,0 1 1,0-1-16,0 1 47,45 22-32,-22 22 17,-1-22-32,1 0 15,-23 23-15,22-23 16,23 22-16,-23 1 15,23-1-15,-22 1 0,-1-23 16,23 0-16,0 0 16,-22 22-16,-1-22 15,1 0-15,22 0 16,-45 23-16,45-23 16,-23 0-16,1 0 15,-1 0 16,1 22 1,-23-44 46,0-1-47,0 1-15,-23-23-16,1 22 15,-1-66 1,1-1 31,22 45-47,-23 0 0,23 22 0,0 1 15,0-1 1,0 1 109</inkml:trace>
  <inkml:trace contextRef="#ctx0" brushRef="#br3" timeOffset="1.85172E6">23691 11958 0,'45'0'141,"-22"0"-141,22 0 16,0-22-16,0-1 15,22 23-15,23-22 16,22-23-16,-22 22 15,45-22-15,-67 0 16,-1 45-16,23-45 0,-45 23 16,-23 22-16,23-23 15,-45 1 1</inkml:trace>
  <inkml:trace contextRef="#ctx0" brushRef="#br3" timeOffset="1.85244E6">24073 12408 0,'23'0'63,"-1"-23"-32,23 1-15,45-23 15,-45 22-31,0-22 16,-22 23-16,22-23 0,0 45 15,-23-45-15,1 22 16,-1 1-1,1 22-15,-23-22 0,22 22 16</inkml:trace>
  <inkml:trace contextRef="#ctx0" brushRef="#br3" timeOffset="1.85382E6">25287 11126 0,'0'45'62,"0"-22"-46,0 22-16,0-23 16,0 23-16,0 0 15,23 0-15,-23 0 16,0 0-16,22-22 16,1 22-16,-23-23 0,22 0 15,-22 1-15,23-1 16,-1-22-16,1 0 15,-1 0 1,1 0-16,-1 0 16,23 0-16,0-22 15,-23 22 1,23 0 0,-45-23-16,23 23 15,-1-22-15,1 22 0,-23-22 16,22 22-16,1-23 15,-23-22 17,22 45-32,-22-22 15,0-23 32,0 22-31,-22 1 15,-1 22 0,23 22 47,0 1-62,0 22 0,23-23-16,-23 1 0,0-1 15,22 1 1,1-1-16,-1 23 16,1-45-16,-23 45 15,45-45-15,-23 45 0,1-23 16,22 23-16,-23 0 15,23-22-15,-23 22 16,1 0-16,-1-23 16,-22 1-1,23-23-15,-23 22 78</inkml:trace>
  <inkml:trace contextRef="#ctx0" brushRef="#br3" timeOffset="1.85718E6">25669 10767 0,'-22'0'250,"-23"0"-250,22 0 15,1 0-15,-23 0 0,0 0 16,23 0-16,-23 0 16,0 0-16,-23 22 15,1 1-15,22-23 16,-23 0-16,-224 112 31,-202 1-15,381-69-1,-89 1-15,45 0 16,-1 0-16,1 45 16,-23-45-16,23 23 15,-1-23-15,-44 22 0,45 0 16,22-22-16,-45 23 16,23-23-16,22-23 15,23 23-15,-23-22 0,0 22 16,45-23-16,22-22 15,1 23-15,0-1 16,-1 1-16,1-23 16,22 0-16,0 0 15,0 0-15,-23 0 0,1 22 16,22 1-16,-45-23 16,0 22-16,23 1 15,-1-1-15,-22 0 16,23-22-16,0 23 15,-46-1-15,46 1 0,-1 22 16,23-23-16,-22-22 16,22 23-16,0-23 15,45 22-15,-22-22 16,-1 0-16,23 23 16,-22-23-1,22 22-15,0 1 31,45-1-15,-23-22 0,0 0-16,1 0 15,22 0 1,-23 0-16,1 0 16,-1-22-1,1 22-15,22 0 16,22 67-1,-44-44 1,22 44-16,22 23 16,1-45-16,-1 67 15,-22-67-15,45 45 0,-45-22 16,22 22-16,1-23 16,-23 45-16,22-67 15,-44 45-15,44-22 16,-22-23-16,-23 0 15,23 22-15,-22-45 0,-1 23 16,1 0-16,-1-22 16,1 22-16,-23-23 15,45 1-15,-45-1 16,22-22 0,1 0-1,-1 0 16,1 0-31,-1 0 16,1 0-16,22 0 16,-23-22-1,23 22-15,0-23 16,22 1-16,46-1 16,-23 1-16,45-23 15,-1 22-15,24-22 16,-1 23-16,23-23 0,-68 23 15,91-23-15,-46 22 16,0-22-16,23 23 16,-23-23-16,1 0 15,-1 22-15,23-22 0,-23 0 16,23 0-16,-23 0 16,68 1-16,-45-46 15,22 45-15,-67 22 16,45-22-16,-90 0 15,22 0-15,-22-22 0,113-45 32,-158 89-32,112-44 31,-112-1-31,22 46 16,-22-23-16,23 0 0,-23 22 15,22 1-15,23-1 16,-45-22-16,0 23 15,22-23-15,-44 0 16,22 23-16,0-23 16,-23 45-16,1-45 0,22 22 15,-45 1 1,22 22-16,1 0 16,-23-23-1,0 1 16,-23 22-15,23-23 0,-22 23-1,-23-22-15,0 22 16,22 0 0,1-23-16,-1 23 15,1 0-15,-1-22 16,1-1-16,-1 23 15,23-22-15,-45-1 0,23-22 16,-1 23-16,-22-23 16,23 0-16,0 0 15,-23 0-15,45 0 16,-45 0-16,22 23 16,1-1-16,-1 1 0,1-23 15,-1 22-15,23 1 16,-22-1-16,-1-22 15,1 0-15,-1 0 16,1 23-16,-1-23 16,1 45-16,22-22 0,-23 22 15,-22-45 32,23 45-31,22-23-16,0 1 15,-23 22 17,1 0-1,0 0 0,-1 0 0,1 0-15,-1 22 15,-22-22-15,45 23 0,-22-23-16,-1 0 15,1 22-15,-23-22 16,22 0-16,1 0 15,-1 0-15,-22 0 16,23 0-16,-1 0 16,-22 0-16,23 0 15,22-22 110,22-1-47,1 1-62</inkml:trace>
  <inkml:trace contextRef="#ctx0" brushRef="#br3" timeOffset="1.86255E6">11059 15420 0,'22'0'31,"-22"22"-15,23-22-1,-23 23 1,0-1 0,22 1-1,-22-1-15,0 1 16,0-1-16,23 1 16,-23-1-16,22 0 15,-22 1-15,0-1 16,23-22-16,-23 23 15,0-1 1,22-22 15,-22 23-31,23 22 63,-23-23-48,0 1 17,0-1-1</inkml:trace>
  <inkml:trace contextRef="#ctx0" brushRef="#br3" timeOffset="1.86373E6">12205 15128 0,'-22'0'0,"-1"0"15,1 0-15,-1 0 16,1 22 0,-1 0-16,23 1 15,-22 22-15,-1 0 0,1 22 16,-1-22-16,23-22 16,0-1-16,0 1 15,0-1-15,0 1 16,0 22-16,0-23 15,0 1 1,0-1 0,23-22-16,-1 0 15,1 0 1,-1 0 0,1 0-1,-1 0 1,1-22-16,-1 22 15,23-45-15,0 45 16,-22-23-16,22 1 16,22-1-16,-45 23 0,1-22 15,-1-1-15,1 23 16,-1 0-16,1 0 31,-1-45-31,-22 23 16,0-23 15,-22 0 0,-1 22-15,-22 1-16,45-1 16,-22 23-16,-23 0 15,45-22-15,-23 22 16,1 0-16,22-23 15,-22 23-15,-1 0 16,1-22 0,-1 22-1,1 0 1</inkml:trace>
  <inkml:trace contextRef="#ctx0" brushRef="#br3" timeOffset="1.86535E6">13217 15150 0,'22'0'47,"1"0"-31,-1 0-16,23 0 15,22 0 1,-22 0-16,0 0 16,23-22-16,22-1 0,-23 23 15,46-22-15,-68-1 16,44 1-16,-44-1 15,0 23-15,23-45 16,-46 45 0,1 0-16,-46 23 78,23-1-78,-22-22 15,-1 23-15,23 22 16,-45-45-16,45 45 16,-45-23-16,45 23 15,-45 22-15,23-44 16,-23 22-16,23-23 0,-23 1 16,22-1-16,1 23 15,-1-45-15,1 23 16,-1-23-16,1 45 15,-1-45-15,1 22 0,-1 1 16,23-1-16,-22 1 16,-1-23-1,1 44-15,22-21 16,-23-23 0,23 22-16,-22-22 15,22 23-15,-23-23 31,23 22-15,-22 1 0,44-46 93,1 23-109,-23-22 16,22-1-16,23 23 15,-45-22-15,45-1 0,0 1 16,0 0-16,0-1 16,0 1-16,0 22 15,22-23-15,-22-22 16,-22 45-16,89 0 15,-22-22 1,-67-1-16,22 23 16,-23-22-16,1 22 15,-1 0-15,1 0 32,-23-23-1,22 23 16</inkml:trace>
  <inkml:trace contextRef="#ctx0" brushRef="#br3" timeOffset="1.8672E6">15352 15015 0,'45'0'62,"0"0"-46,-23 0-16,23-22 16,0 22-16,0-23 15,0 23-15,0-22 16,0 22-16,0 0 15,-22 0-15,-23-23 0,45 1 16,-23 22 0,1 0-1,-1 0 1,0 0 31,1-23-16,-1 1 0,1 22 1,-23-23-17,22 23-15</inkml:trace>
  <inkml:trace contextRef="#ctx0" brushRef="#br3" timeOffset="1.86875E6">16926 14183 0,'-23'0'47,"-22"0"-31,23 23-16,-1-23 15,-44 22-15,44 1 16,-22-1-16,0 1 16,0-1-16,0 1 15,0-1-15,0 1 0,23-23 16,0 22-16,-23-22 16,22 0-1,1 0 1,22 23-16,0-1 31,0 1-15,22-23-1,-22 22 1,23 1-16,-1-23 16,1 22-16,-23 1 15,22-1 1,-22 1-1,22-23-15,-22 22 16,0 0 0,23 1 15,-1-23 16,1 0-32,-23-23 1,45 23-16,-45-22 16,22 22-16,1-22 15,-1-1-15,23 1 0,0-1 16,-22 1-16,22-1 16,-23 23-16,23 0 15,0 0-15,-22 23 16,44 22-16,-22-23 0,0-22 15,0 23-15,-23 21 16,23-21-16,-45-1 16,0 1-16,23-1 15,-23 23-15,0 0 16,-23-22-16,23-1 16,-45 1-16,45-1 15,-45-22-15,45 23 16,-22-1-16,-1-22 15,1 23 1,-1-23-16,1 22 0,-1 1 16,1-23-1,0 0 1,-1 0 0,1 0-16,-1 0 15,1 0 1</inkml:trace>
  <inkml:trace contextRef="#ctx0" brushRef="#br3" timeOffset="1.8694E6">18094 14094 0,'-22'0'15,"-1"0"17,1 22-32,-1 23 15,1 0-15,-23 0 16,0 0-16,23 0 16,-23 0-16,0 0 15,0 22-15,0-22 16,0 0-16,0 0 15,0 0-15,0-23 0,22 23 16,1 0-16,-1-22 16,1-1-16,0-22 15,22 23-15,-23-23 16,23 22-16,0 1 16,0-1-16,0 1 46</inkml:trace>
  <inkml:trace contextRef="#ctx0" brushRef="#br3" timeOffset="1.87006E6">17442 14318 0,'23'0'47,"-1"23"-16,1-1-15,-1-22-16,1 0 16,-23 23-16,45-1 15,-23-22-15,1 45 0,-1-45 16,1 0-16,-1 23 15,1-1 1,-1-22-16,-22 23 16,23-23-16,-1 0 31,1 0-15,-1 0-16,1 0 15,-23 22-15,22-22 31,1 0-15,-1 23 0,0-23-16,1 0 15,-23 22 1,22-22 0</inkml:trace>
  <inkml:trace contextRef="#ctx0" brushRef="#br3" timeOffset="1.87073E6">17375 14700 0,'23'0'78,"-1"-22"-62,0-1-16,23 23 15,0-44-15,0 21 16,23 1-16,-1-23 16,46 0-16,-68 22 15,22-22-15,0 23 0,-44-23 16,-1 45-16,23-45 31</inkml:trace>
  <inkml:trace contextRef="#ctx0" brushRef="#br3" timeOffset="1.87143E6">17465 14094 0,'22'0'15,"1"0"1,-1 44-16,1-44 15,-1 45-15,23-22 16,-22 22-16,-1 0 16,-22-23-16,23 1 0,-1 22 15,-22-23-15,23 23 16,-1-45 0,-22 23-16,0-1 31,0 1 0,0-1-31,0 1 47</inkml:trace>
  <inkml:trace contextRef="#ctx0" brushRef="#br3" timeOffset="1.87277E6">18387 13824 0,'0'45'78,"0"0"-78,-23 0 16,23 0-16,0 0 15,-22 0-15,-1-1 16,23 24-16,0-1 16,0 1-16,0-1 15,0 1-15,0-1 0,45 90 32,-45-134-32,23 44 31,-1-67-16,1 0 1,-23-22 0,22-1-16,-22 1 15,0-23-15,22 22 16,23-21-16,-45-1 16,68-90-1,-46 90-15,23 0 0,-45 0 16,23 0-16,-1 0 15,-22 22-15,0 1 16,0-1-16,0 1 31,0 0-31,-22 22 16,22-23 0,-23 23-1,23 23 63,0-1-78,0 0 16,0 23 0,0-22-16,0-1 15,0 1-15,0 22 16,0 0-16,0 0 15,0 0-15,0 0 0,0 0 16,23 45-16,22-46 16,-45 1-16,22 0 15,1 0-15,-23-22 16,22-1-16,1 23 0,-23 0 16,22-22-16,-22-1 15,0 1-15,23 22 31,-23-23-15,0 1 15,0-1 16</inkml:trace>
  <inkml:trace contextRef="#ctx0" brushRef="#br3" timeOffset="1.87407E6">19128 14543 0,'23'0'62,"-1"0"-31,23 0-31,-22-22 0,-1-1 16,46 23-16,-23-22 16,22-23-16,-22 22 15,22-22-15,1 23 16,-23-23-16,0 22 16,0 1-16,-23-1 0,1 23 15</inkml:trace>
  <inkml:trace contextRef="#ctx0" brushRef="#br3" timeOffset="1.8746E6">19263 14700 0,'23'0'47,"-1"0"-32,1 0 1,-1 0-16,23 0 16,-22-22-16,22-1 0,-1 1 15,24 0-15,-23-1 16,0 1-16,0-1 16,0 1-16,0-23 15,-23 45-15,23-23 16,-22 1-16,-1 22 0</inkml:trace>
  <inkml:trace contextRef="#ctx0" brushRef="#br3" timeOffset="1.87642E6">20027 14049 0,'0'22'15,"0"1"16,0-1-15,0 0-16,0 23 31,0-22-31,0-1 0,0 23 16,0-22-16,0-1 16,0 1-16,0-1 15,0 1-15,0-1 0,0 1 16,23-1-1,-1-22 1,1 0 0,-1 0-16,23 0 15,-22 0 1,22-22 0,-45-1-1,22 23-15,-22-22 16,23 22-16,-23-23 0,22 1 15,-22-1-15,23-22 16,-23 23-16,22-1 16,-22 1-16,0-1 15,0 1 1,0-1 0,23 46 140,-23-1-141,0 1 1,0-1-16,0 1 16,0-1-1,0 1-15,0-1 0,22 1 16,-22-1 0,0 1-1,0-1 1,0 1-16,0-1 15,0 1-15,0 22 16,23-23 0,-23 1-16,0-1 15,0 1 1,0-1 0,0 0-16,0 1 31,0-1 47,-23-22-62,23 23 30,-22-1-14</inkml:trace>
  <inkml:trace contextRef="#ctx0" brushRef="#br3" timeOffset="1.87779E6">20455 14431 0,'-23'45'16,"-22"0"-16,23 0 16,22 0-1,-23-23-15,23 0 0,0 1 16,0-1-16,0 1 15,23-1 17,-1-22-32,1 23 15,-1-23-15,1 0 16,44 22-16,0 1 16,1-23-16,-23 0 15,22 0-15,-22 0 0,0 0 16,0-23-16,-22 23 15,-1-45-15,23 23 16,-23-23-16,1 0 16,-1 0-16,-22 23 15,23-23-15,-1 22 0,-22 1 16,23-23-16,-1 45 16,-22-45-16,0 22 15,23-22 1,-23 23-1,0-1 17,0 1-32,0-1 47,0 1-32,-23 22 1,1 0 46,-1 0-46,1 0 0,-1 0 15,1 22-31,-1-22 15,1 0 1,0 0-16,-23 23 16,45-1-16,-45-22 15,0 23-15,22-23 0,1 0 16,-23 22-16,22-22 16,1 0-16,-1 0 15,1 23 1,-1-23-1,1 0-15,-1 22 63,23 1-16,23-23 0,-1 0-47,1 0 15</inkml:trace>
  <inkml:trace contextRef="#ctx0" brushRef="#br3" timeOffset="1.87965E6">20072 13734 0,'23'0'47,"-23"22"-31,22 1 0,-22-1-16,0 23 15,0 0-15,0 0 16,0 0-16,0 23 15,0-23-15,0 22 0,23 0 16,-23 1 0,0-1-16,22-22 0,-22 0 15,0-22-15,23-1 16,-23 1-16,22-1 16,-22 1-16,23-1 15,-1-22 16,1 0-31,-1 0 16,1 0 0,-1-45-1,1 45-15,-1 0 0,1-45 16,44 45-16,-45-45 16,23 23-16,0-1 15,-22 1-15,22-46 16,0 23-16,-23 0 0,1 0 15,22 0-15,-45 23 16,22-23 0,1 23-16,-1-23 31,-22 22-15,23-22 15,-23 23 0,0 67 94,-23 0-109,1 0-16,-1 0 0,1-1 15,22 24-15,-23-1 16,23 1-16,0-1 16,0 1-16,0-1 15,0 1-15,23-24 16,-1 24-16,-22-23 15,23 0-15,-1-23 0,-22 1 16,0-1-16,0 1 31,0-1-31,0 1 47,0-1-16,0 1-15,0-1 0,0 1 46</inkml:trace>
  <inkml:trace contextRef="#ctx0" brushRef="#br3" timeOffset="1.88092E6">21421 14049 0,'-67'22'16,"44"23"-16,-22 0 15,-22 0-15,67-23 16,-45 46-16,45-46 16,-23 1-16,1 44 0,-1-44 15,23-1-15,0 46 16,0-46-16,-22 1 15,22-1-15,0 1 16,-23-1-16,23 0 16,0 1-1,0-1 1,23-22 0,-23 23-1,0-1-15,22-22 16,1 0-1,-1 0 17,1 0-32,-1 0 15,1 0 1,-1 0-16,1-22 16,22 22-1,-23-23-15,1 23 16,44-22-16,-22 22 15,-22-45-15,-1 45 0,23-45 16,0 23-16,0-23 16,0 22-16,0 1 0,-23-1 15,1-22-15,-1 23 16,23-1-16,-45-22 16,45 23-16,-45-23 15,0 0-15,0 22 16,0-22-16,0-44 15,-22 44 1,-1 0 15,1 45-15,-1 0-16,1 0 0,-1-23 16,-22 23-1,23-22-15,-1 22 16,1 0-16,-1 0 15,1 0-15,-23 0 16,22 0-16,1 0 16,-23 0-1,23 0 1,-1 0 0,1 0-1,22 22-15,-23-22 16,1 23-1,22-1 17,-23-22-32,23 23 15,0-1 1</inkml:trace>
  <inkml:trace contextRef="#ctx0" brushRef="#br3" timeOffset="1.88644E6">22972 14273 0,'23'0'16,"-23"23"15,0-1 16,22-22-16,0 0-15,1 0-16,22 0 0,-23 0 15,23 0-15,0 0 16,0-22-16,23 22 16,-23-23-16,0 23 15,-23 0-15,23 0 16,-45-22-16,23 22 0,-68 0 62,22 0-46,23 22-16,-45 1 0,23-1 16,-1 1-16,1-23 15,-1 22-15,1-22 16,-1 0-16,1 23 16</inkml:trace>
  <inkml:trace contextRef="#ctx0" brushRef="#br3" timeOffset="1.88708E6">23062 14655 0,'45'0'16,"-45"-22"-16,22 22 15,1-22-15,-1 22 16,1 0 0,-1 0 15,-22-23-31,23 23 47,-1 0-32,1-22-15,-1 22 16,23-23 0,-22 1-16,-1-1 15,23 1-15,-22-1 16,22 1-1,-23 22-15,23-23 0,-23 1 16,1 22-16,-1-23 16,1 23-16,-1 0 15,-44 0 32</inkml:trace>
  <inkml:trace contextRef="#ctx0" brushRef="#br3" timeOffset="1.88792E6">23287 13914 0,'22'0'31,"1"0"-15,-1 0-16,1 0 16,-1 0-16,23 0 0,45 22 15,-45 1-15,22-23 16,23 0-16,135 45 16,112 0 15,-247-45-31,23 22 0,-46-22 15,-45 0-15,1 0 16,22 23-16,-45-1 31,-23-22-31,23 45 0,-22-45 16,-1 22-16,1 23 16,0-22-16,-1-1 15,-22 1-15,23-1 16,-1 1-16,23 22 15,-45-45-15,45 22 0,-45 1 16,23-1 0,-1 23-16,-22-22 15,0 22-15,23 0 16,22-23-16,-45-22 16,22 22-16,1 1 15,-1-1-15,1 1 16,0-23-1,-1 22-15,1 1 16,22-1 0,-68 1-1</inkml:trace>
  <inkml:trace contextRef="#ctx0" brushRef="#br3" timeOffset="1.88894E6">22612 14004 0,'0'45'31,"23"-45"-15,-23 22-16,0 23 16,0-23-16,0 1 0,0 22 15,0 0-15,0-23 16,0 23-16,0 0 15,0 0-15,0 0 16,-23 0-16,23 0 16,-22 67-1,22-89-15,0 22 16,0-23-16,0 1 16,0-1-1,0 1 1,22 22-1,1-45 1,-23 22-16,22-22 16,1 0-16,-1 23 15,1-23-15,-1 0 16,1 0 0,-1 22-16,1-22 15,-1 0 16,1 0-15,-1 0-16,1 0 31</inkml:trace>
  <inkml:trace contextRef="#ctx0" brushRef="#br3" timeOffset="1.89002E6">25287 13599 0,'0'22'16,"0"1"30,0 22-14,0-23-17,0 1 1,0 22 0,0-23-16,23 23 15,-23 23 1,22-46-16,1 23 0,-1 0 15,23 23-15,-45-1 16,45-22-16,-22 0 16,-1 0-1,23 22-15,-45-44 0,22-1 16,1 1-16,-23-1 0,0 1 16</inkml:trace>
  <inkml:trace contextRef="#ctx0" brushRef="#br3" timeOffset="1.89095E6">25804 13801 0,'-22'0'47,"-1"45"-31,23-22-16,0-1 16,-22 1-16,22-1 15,0 1-15,0 22 0,0-23 16,0 1-16,0-1 15,0 23-15,0-23 32,45-22-17,-23 0 17,1 0-17,-1 0-15,1 0 16,-1 0-16,46 0 15,-23 0-15,-23 0 0,1-22 16,44 0-16,-45 22 16,-22-23-16,45 23 15,-45-22 1,23 22-16,-23-23 0,22 1 31,1-1-15,-23 1 15,0-1-31,-23 1 31,1-1 1,-23 1-32,22-1 15,1 23-15,-23 0 16,23 0-16,-1 0 0,-22 0 15,0 0-15,23 0 16,-23 23-16,22-23 16,1 0-16,-1 0 15,1 22-15,-1-22 16,1 0-16</inkml:trace>
  <inkml:trace contextRef="#ctx0" brushRef="#br3" timeOffset="1.89212E6">26479 13577 0,'22'0'78,"23"-23"-62,0 1-16,0 22 16,0-45-16,22 22 15,23 1-15,-22-1 16,-23 1-16,22-1 0,-22 1 15,0-1-15,0 23 16,-23 0-16,1 0 16,-1 0-1,-22 23 63,-22-23-62,-1 22-16,1 1 16,-1-1-16,1 1 15,0 22-15,-23-23 16,45 23-16,-45-45 16,22 45-16,1 0 0,-1-23 15,23 23-15,-45 23 16,23-1-1,-23 46 32,22-113-31,23 22 15,0-44 63,23-1-94,-1 23 0,1 0 16,-1-22-16,23-1 15,0 1-15,23-1 16,-1-22-16,45 45 15,-44-45-15,22 23 0,-23-1 16</inkml:trace>
  <inkml:trace contextRef="#ctx0" brushRef="#br3" timeOffset="1.89273E6">27940 13284 0,'0'-22'16,"0"-1"31,0 1-32,45-1 1,-23 23-16,1 0 15,22-22-15,22-1 16,-45 23-16,23-22 16,0 22-16,0-23 15,0 23-15,-22-22 0,22 22 16,-23-45-16,23 45 16,-22-22-16,-1 22 15,1-23-15,-1 23 16,1-22-16</inkml:trace>
  <inkml:trace contextRef="#ctx0" brushRef="#br3" timeOffset="1.89341E6">28007 13532 0,'23'0'47,"-1"0"-31,1-23-16,21 23 15,24-22-15,-23-1 16,22 1-16,1-1 15,-1 1-15,1 22 16,-23 0-16,22-23 0,-45 23 16,23 0-16,-22 0 15,-1 0 1,1 0 0,-23-22-1,22 22 1,1-23-1</inkml:trace>
  <inkml:trace contextRef="#ctx0" brushRef="#br3" timeOffset="1.89667E6">30210 11891 0,'-23'0'47,"1"0"-31,-1 0 15,23 22-31,-22 1 16,0-1-16,-1 1 15,-22 22-15,45 0 16,-45-1-16,23 24 16,22-23-16,-45 0 15,22 0-15,1 0 16,22-23-16,0 23 16,-23-22-16,23-1 15,0 1 1,0-1-16,0 1 15,0-1-15,-22 1 0,22-1 16,0 23 0,0-23-1,0 23-15,0-22 16,22-1-16,-22 23 16,23-22-16,-1-1 0,1 1 15,-1-23-15,-22 22 16,23 1-16,-1-23 15,46 0 17,-23 0-17,-23 0-15,0 0 16,1-23-16,-1 23 16,46-45-1,-46 45-15,23-22 0,0-1 16,23 1-16,-23-1 15,0 1-15,-23-1 16,1 1-16,-1-1 16,23 1-16,-45-1 15,0 1-15,0 0 16,-22-1 15,-1 23-31,23-22 16,-22 22-16,-1 0 15,1 0-15,-1 0 16,1-23-16,-1 23 16,1 0-16,-1 0 15,1 0-15,-1 0 16,1 0-16,-23 0 16,22 0-16,1 0 15,-1 0-15,-22 0 16,23 23-1,-1-1-15,1-22 16,0 23-16,-1-1 0,1-22 16,-1 22-1,1-22-15,22 23 16,-23-23 0,23 22-1,0 1 1</inkml:trace>
  <inkml:trace contextRef="#ctx0" brushRef="#br3" timeOffset="1.89773E6">30997 12138 0,'-23'0'16,"1"0"0,-46 22-1,-22 23 1,68 0-16,-1 0 15,1-22-15,22-1 16,-23 1-16,23-1 16,0 23-16,0-22 15,0-1 1,23-22 0,-1 0-1,1 0-15,-1 0 16,23 0-16,23 0 15,-23 0-15,0 0 16,22 0-16,23 0 16,-45 0-16,22-22 15,1 22-15,-46 0 0,46 0 16,-46 0-16,1-23 16,-1 1-16,1 22 15,-1-23 1,-22 1-1,0-23 1,-22 22 15,22 1-15,-23 22-16,23-23 16,-22 23-16,-1-22 15,1 22-15,-1-23 0,-22 1 16,0-1-16,23 23 15,-23 0-15,0 0 16,-45 0 0,68 0-16,-23 0 0,22 0 15,1 0-15,-23 23 16,22-23-16,1 0 16,-1 0-16,1 0 15,22 22-15,-23-22 16,1 23-16</inkml:trace>
  <inkml:trace contextRef="#ctx0" brushRef="#br3" timeOffset="1.89967E6">25535 14903 0,'-45'0'16,"22"0"-1,46 0 32,-23 22-31,22-22-16,23 0 15,-23 0-15,23 0 16,0 0-16,23 0 16,-23-22-16,0 22 15,-23 0-15,1 0 16,-1 0-16,1 0 0,-1 0 16,-22 22 46,-22-22-62,22 45 16,-23-45-16,1 23 15,22-1-15,-45 1 16,45 22-16,-45-23 16,22 23-16,-22 0 15,0 0-15,23-23 16,-1 1-1,1-1-15,22 1 16,-45-1-16,45 1 16,-22 22-16,-1-23 0,1 1 15,-1 22-15,1-23 16,-1 23-16,1 0 16,22-23-16,-23 1 15,23-1-15,-22 1 16,22-1-1,22-22 48,1 0-47,-23-22-1,22 22-15,1 0 16,-1-23-16,23 1 15,-45-23-15,67 23 16,-22 22-16,23 0 0,-1-23 16,23 1-16,-22-1 15,-1 23-15,1 0 16,-1 0-16,-22-22 16,0 22-16,0 0 15,-45-23 32</inkml:trace>
  <inkml:trace contextRef="#ctx0" brushRef="#br3" timeOffset="1.90026E6">27198 14655 0,'-23'0'62,"68"0"-15,-22 0-31,22-22-16,-23 22 16,23-22-16,0-1 15,23 1-15,-23-1 16,-23 23-16,23-22 15,0-1-15,-23 23 16,-22-22 0</inkml:trace>
  <inkml:trace contextRef="#ctx0" brushRef="#br3" timeOffset="1.90098E6">27175 15083 0,'23'0'46,"-1"0"-30,-22-23-16,45 23 16,0-22-16,0-1 15,-22 23-15,22-22 0,0-1 16,-23 23-16,23-22 16,22 22-16,-44-23 15,22 23-15,0-22 16,0 22-16,-23-23 15,23 23-15,-22 0 0,22 0 16,-45-22-16,45 22 16,-23 0-1</inkml:trace>
  <inkml:trace contextRef="#ctx0" brushRef="#br3" timeOffset="1.90335E6">29850 13779 0,'-22'22'15,"-1"1"-15,-22 22 16,0 22-16,23 1 0,-1-23 16,-44 22-16,22 23 15,23-23-15,-23 1 16,22-23-16,-22 45 15,23-23-15,-1-22 16,1 22-16,-1 1 0,1-23 16,22 0-16,-23 22 15,23-22-15,-22 0 16,22 0-16,0-22 16,0 22-16,0-23 15,0 1-15,0 21 0,0-21 16,22-23-1,1 22 1,-1-22-16,1 0 16,22 0-1,0-22-15,-23 22 0,23-23 16,0 1-16,-22 0 16,22-1-16,-23 23 15,23-45 1,-23 23-1,-22-23-15,0 22 16,23 1-16,-1-1 16,-22 1-1,0-1-15,0 1 16,-22-1 0,22 1-16,-23-1 31,1 23-31,-23 0 31,0 0-31,0 0 16,23 0-16,-1 23 0,-22-23 15,0 0-15,23 0 16,-1 0-16,1 22 16,-1-22-16,23 23 15,-22-23-15</inkml:trace>
  <inkml:trace contextRef="#ctx0" brushRef="#br3" timeOffset="1.90471E6">24838 14790 0,'0'23'46,"0"-1"-46,0 1 16,0-1 0,22 1-16,-22 22 0,0 0 15,23 0-15,-1 22 16,1 45 0,44 91-1,-22-113 1,-23-23-16,1 0 0,-23 1 15,45-1-15,-23-22 16,-22-22-16,0 22 16,23 0-16,-23-23 15,22 23 1</inkml:trace>
  <inkml:trace contextRef="#ctx0" brushRef="#br3" timeOffset="1.90834E6">24838 14745 0,'0'23'15,"22"-23"1,1 0 15,-1 0 16,1 0-47,-1 0 16,1 22-1,-1-22 1,1 0-16,-1 0 16,0 23-16,1-23 15,22 0-15,-23 0 0,23 0 16,0 0-16,90 0 31,-22 0-15,201-68 15,-246 46-31,67-1 16,-90 1-16,22-1 15,0 23-15,1-44 16,-1-1-16,23 22 0,0-44 15,22 22-15,1-23 16,-23 46-16,0-46 16,0 23-16,-23 0 15,0 45-15,-22-45 16,0 23-16,0-23 0,0 0 16,0 23-16,0-23 15,0 22-15,0 1 16,-22-1-16,66 1 15,-44-46-15,23 23 16,-1-22-16,-22 22 16,23-22-16,-1 22 0,-44 0 15,44 22-15,0 1 16,-22-23-16,0 22 16,0-22-16,23 23 15,-23-1-15,0-22 0,22 23 16,-22-1-16,67-22 15,-44 0-15,-1 1 16,1 21-16,22 1 16,-45-23-16,22 45 15,-22-23-15,-22 23 0,44 0 16,-45 0-16,1 0 16,-23 23-16,22-23 15,1 0-15,-23 22 16,22-22-16,1 0 0,-1 0 15,23 0 1,-22 0 0,-1 0-1,23 23 1,-22-23 0,-23 22-16,22-22 0,1 0 15,-1 0 1,1 23-16,22-1 15,-23 0 1,23 1-16,0-23 16,22 22-16,-22 1 0,-22-23 15,22 22-15,0 1 16,0-23-16,-45 22 16,45-22-16,-45 23 15,22-23-15,1 22 16,-1 1-16,-22-1 0,22-22 15,1 23-15,-1-1 16,23-22-16,-22 23 16,22-1-16,22 23 15,1 0-15,-23-45 0,22 45 16,1-22-16,-46 21 16,0-44-16,23 45 15,-22-22-15,-1-1 16,1-22-1,-23 23 17,0-1 15,0 1-32,0-1 1,22-22-16,-22 23 15,23-1-15,-23 1 16,22 22-16,23 0 0,0 0 16,0 45-16,23-23 15,-46-22-15,46 45 16,21 0 0,-44 0-1,0-68 1,-45 1-16,0-1 15,0 1 1,-22-23 47,22 22-48,-23-22 1,23 23-16,-22-23 15,-23 0-15,22 0 16,1 0-16,-23 22 16,23-22-16,-1 22 15,-22-22-15,-22 23 16,-1-23-16,23 0 16,0 22-16,0 1 0,0-23 15,0 22-15,1-22 16,-1 23-16,0-23 15,0 22-15,-23 1 16,23-1-16,0 1 16,-22 22-16,-1-23 0,1 1 15,0 22-15,-1-45 16,1 45-16,-46-23 16,68 1-16,0-23 15,23 22-15,-23-22 16,23 23-16,-1-23 0,-22 0 15,0 22 1,0 0-16,23-22 16,-23 45-16,0-22 15,-23-1-15,23 1 16,0-1-16,-22 1 16,-23 22-16,23-23 0,-1 1 15,1 22-15,-91 22 16,-89 45 15,202-89-31,-22 22 0,-1-45 16,-22 45-16,23 0 15,-23-23-15,0 1 16,0 22-16,23 0 16,-23-23-16,22 23 0,1 0 15,0-45-15,22 23 16,0 22-16,22-45 15,-22 0-15,0 0 16,0 22-16,23 0 16,-46 1-16,46-23 0,-23 22 15,23 1-15,-46-23 16,23 0-16,0 22 16,-314 91 15,291-113-16,23 0-15,0 0 16,0 22-16,0-22 16,-22 0-16,44 0 15,1 0-15,-1 0 16,-22 0-16,23 0 16,0 0-1,-1 0 16,1 0-31,-1 0 16,1 0-16,-23 0 16,-23 0-16,1 23 15,-1-1-15,-22-22 16,23 0-16,-23 0 16,23 23-16,-1 22 15,1 0-15,22-45 0,22 0 16,1 0-16,-1 0 15,23-23-15,-22 23 16,22-45 0,22-45 15,-22 68-31,0-1 0,23 1 16,-1 22-16,-22-23 15,0 1 1,23 22-1,-23-45-15,0 22 47,0 1-31,0-1-16,0 1 31,0 0-15,22 22-1,-22-23-15,0 1 0,0-1 16,0 1 0,0-1-1,0 1-15,0-1 32,0 1 93,0-1-94,0 1 16,0-1 0</inkml:trace>
  <inkml:trace contextRef="#ctx0" brushRef="#br3" timeOffset="1.92266E6">4046 16903 0,'-23'0'62,"1"0"-46,22 45 0,-23-45-1,23 23-15,0-1 16,0 1-16,-22 22 15,22 0 1,-23-23-16,23 1 0,0-1 16,0 0-16,0 1 15,0-1 1,23-22-16,-1 23 16,23-23-16,-45 22 15,23-22-15,-1 0 16,23 0-16,-22 0 15,22-22-15,-23 22 16,1-23-16,-1 23 16,0-22-1,23-1 1,-22-66 31,-1 66-47,-22 1 0,0-1 15,0 1 1,0-1-16,0 1 31,0-1-15,-22 46 78,22-1-63,0 1-31,0-1 16,-23-22-16,23 45 15,0-22-15,-22-1 0,22 23 16,-23-23-16,23 23 15,0-22-15,0 22 16,0-23-16,0 1 16,0 22-16,23-23 15,-1 23-15,23 0 0,0-22 16,-22 22-16,22 0 16,-23 0-16,46 22 15,-46 0-15,46-22 16,-46 0-16,23 23 15,-23-23-15,1 0 0,-1-23 16,-22 23-16,23-22 16,-1-1-16,-22 0 15,0 1 1,0-1-16,-22 1 31,-1-23 0,1 0-15,-1 0-16,1 0 16,22 22-16,-22-22 15,-1 0 1,1 0-16,-1 0 16,1 0-1,-1-22-15,1-1 0,22 1 16,-45-23-16,22 0 15,23-22-15,-22 22 16,-1 22-16,23-22 16,0 0-16,-22-22 15,22 44-15,0-22 0,0 23 16,0-23-16,0 0 16,0-22-16,0 22 15,0 0-15,0 0 16,0 0-16,22 0 15,1 22-15,-1 23 16,1-22 0,-1 22-16,-22-23 15,23 23 1,-1 0 15,-22 23 16,0-1-47,0 1 16,23-23-1,-23 45-15</inkml:trace>
  <inkml:trace contextRef="#ctx0" brushRef="#br3" timeOffset="1.9233E6">5259 17218 0,'23'0'31,"-1"0"-16,23 0 1,0-23-16,0 1 16,23 0-16,-1-1 15,46 1-15,-1-23 0,0 22 16,-22-22-16,23 45 16,-46-22-16,1-1 15,-24 1-15,-21 22 16,22-23-16,-23 23 15,-22 23 48,-22-23-63,-1 0 16</inkml:trace>
  <inkml:trace contextRef="#ctx0" brushRef="#br3" timeOffset="1.92431E6">5754 17623 0,'-22'0'0,"22"-23"141,44 1-126,-21-1-15,-1 23 16,1-22-16,22-1 16,0 1-16,-23-1 15,1 1-15,22-1 16,-23 23-16,1-22 15,-1-1-15,1 1 0,-1 22 16,1-23-16,-23 1 16,22 22-16,1 0 15,-23-23 1,22 23-16,1 0 16,-1-22-1,0-1 1,1 23-1,-1 0-15,1-22 16,-1 22-16,1 0 0,22-23 16,-23 1-16,23 0 15,-22 22-15,-1-23 16,1 23-16,-23 23 62,0-1-46,0 0 31</inkml:trace>
  <inkml:trace contextRef="#ctx0" brushRef="#br3" timeOffset="1.9311E6">7822 16364 0,'0'22'31,"0"1"-15,0-1 0,-23 1-16,23-1 15,-22 1-15,0 22 16,-1 0-16,1-23 0,-23 23 16,22-23-16,1 23 15,-23-45-15,22 45 16,-22-22-16,23-23 15,-1 0-15,1 0 16,-1-23 0,23 1-16,0-1 15,0 1 1,0-23-16,23 23 16,-23-1-16,45-22 15,0 0-15,45-90 16,112 45 15,-157 45-31,0 23 0,0-1 16,0 1-16,-23 22 15,23 0-15,-22 0 0,-1 22 16,-22 1 0,23-23-1,-23 22-15,0 1 16,0-1-16,0 1 15,0-1 1,0 1-16,0-1 16,-23 1-16,23-1 15,0 23-15,-22-22 16,-1-1-16,23 46 0,0-23 16,-22 22-16,22-45 15,0 23-15,0 23 16,-23-23-16,23 0 15,0 22-15,-22-22 0,-23-22 16,45 44-16,0-44 16,-45-1-16,45 23 15,-23-45-15,23 22 16,-22 1-16,-1-23 31,1 22-31,-1-22 16,1 0-16,0 0 15,-1 0 17,23-22-32,-22 22 15,22-23-15,0 1 32,0-1-17,0 1-15,0 0 16,22 22-16,-22-45 15,23 45-15,-1-23 16,90-67 15,-112 45-15,23 45-16,-1 0 16,1 0 15,-1 0 0,23 0-15,-22 0 15,-1 23-15,1-23-1,-1 0 1,1 0-1,-23-23 1,22 23-16,1 0 16,-1 0-1,-22-22 17,23 22-1</inkml:trace>
  <inkml:trace contextRef="#ctx0" brushRef="#br3" timeOffset="1.9323E6">8541 15982 0,'45'-23'94,"-22"1"-79,-1-1-15,46 1 0,-46-1 16,68-22-1,-45 23-15,-23-23 16,23 45-16,0-23 16,-45 1-16,45 22 0,-22 0 15,-23-23 1,22 23 0,1 23-1,-23-1 1,0 1-1,0-1-15,-23-22 16,23 23-16,0-1 16,-22-22-16,22 23 15,0 22-15,-45-23 16,45 1-16,-45 22 0,22 22 16,23-22-16,-22 0 15,-1 22-15,23-22 16,-22 23-16,22-46 15,0 23-15,0-22 16,0 44-16,0-44 0,0-1 16,0 1-16,22-1 15,1 1 1,-23-1 0,22 1-16,1 21 15,-1-44-15,-22 23 16,23 22-1,-23-23 1,0 1 0</inkml:trace>
  <inkml:trace contextRef="#ctx0" brushRef="#br3" timeOffset="1.93314E6">8631 16656 0,'23'0'31,"-1"-22"-15,1 22-1,-1-23-15,1 23 0,-1-22 16,1 22-16,44 0 31,-45-23-31,23 23 0,45-22 31,-45 22-15,-22 0 0,-23-23-1,22 1 16,23 22 1,-22 0 15,-23-23-16</inkml:trace>
  <inkml:trace contextRef="#ctx0" brushRef="#br3" timeOffset="1.94048E6">12385 17106 0,'22'0'31,"-44"0"63,22 22-78,-23-22-16,23 23 15,-22 21-15,0-21 16,-1 22-16,-22 0 16,0 22-16,0 1 15,23 22-15,-46 0 0,23 22 16,0-45-16,23-22 15,-23 45-15,22-22 16,-44-1-16,22 23 16,23-45-16,-1-23 15,1 1-15,-1 44 0,1-44 16,-1-1-16,23 1 16,-22-1-16,-1-22 15,23 23-15,-22-23 16,22 22-16,0 1 62,0-46-30,22-22-1,1 23-16</inkml:trace>
  <inkml:trace contextRef="#ctx0" brushRef="#br3" timeOffset="1.94133E6">11306 17465 0,'0'23'0,"23"-23"31,-1 22-15,0-22-1,1 23 1,-1-23-16,1 22 15,22-22-15,-23 23 16,46-1-16,-1 1 16,23 22-16,-22-1 15,44-21-15,-45 22 16,46 22-16,-46-22 0,46 0 16,-46 23-16,23-23 15,-23 22-15,1-22 16,22-23-16,-45 46 15,-23-68-15,23 22 0,0 1 16,-22-23 0,-1 0-1,-22 22 17</inkml:trace>
  <inkml:trace contextRef="#ctx0" brushRef="#br3" timeOffset="1.94201E6">13734 17106 0,'0'22'31,"22"-22"63,1 0-79,22 0-15,-23-22 16,45 22-16,1 0 0,-1-23 16,1 23-16,-1-22 15,1-1-15,-23 1 16,0 22-16,0 0 15,-1-23-15,-21 23 16,-23 23 93,-23-1-93,23 1-16</inkml:trace>
  <inkml:trace contextRef="#ctx0" brushRef="#br3" timeOffset="1.94288E6">13801 17802 0,'23'-22'78,"22"-1"-78,-23 1 16,0-1-16,46 23 0,-23-67 15,-23 67-15,46-45 16,-46 23-16,46-23 16,-1 0 15,-67 22-31,45 23 16,-22-22-1,-1 22 1,1 0-1,-23-23-15,22 23 32,0 0-1,-22-22-31,23 22 62</inkml:trace>
  <inkml:trace contextRef="#ctx0" brushRef="#br3" timeOffset="1.94607E6">15442 17353 0,'22'0'46,"1"0"-14,-1-23-17,1 1-15,-1-1 16,1 23 0,-1 0-16,-22-22 15,45-1-15,-22 1 16,-1-1-16,23 1 0,-22 0 15,-1 22-15,23 0 16,-22 0-16,-1 0 16,23 0-16,0 0 15,-45-23-15,22 23 0,1-22 16,-1 22-16,1 0 31</inkml:trace>
  <inkml:trace contextRef="#ctx0" brushRef="#br3" timeOffset="1.94733E6">17083 16161 0,'-23'0'16,"1"0"-16,-1 0 15,1 0-15,-1 0 16,1 23-16,-23 22 16,45-23-16,-45 1 15,23-1-15,-1 1 16,1-1-16,-1 23 0,23-22 16,-22-1-16,-1 46 15,23-23-15,0-23 16,-22 1-16,-1-1 15,23 1-15,0-1 0,-22-22 16,22 22-16,0 1 0,-23 22 31,23 0-31,-22 0 16,-23 157 15,45-157-31,0-22 16,0 22-1,22-45 17,23 0-17,-22 0 1,-1-23-16,1 23 16,22-22-16,-23-1 0,1 1 15,22-1-15,-23 1 16,46-23-16,-68 22 15,44 1-15,-21-1 16,-23 1 0,22 22-16,-22-23 31,0 1-15,0-1-1,0 1-15,-22-1 31,-1 23 1,1 0-32,0-22 15,-1 22 1,1 0 0,-23 0-1,22 0 1,-22 0-1,23 0-15,22 22 16,-23-22-16,1 23 16,-1-1-1,23 1 1,-45-23-16,45 22 16,-22 1-16</inkml:trace>
  <inkml:trace contextRef="#ctx0" brushRef="#br3" timeOffset="1.94876E6">17757 16139 0,'-22'0'16,"-1"22"-1,-22-22-15,23 23 16,-1 22-16,-67-23 0,68 23 16,-23 0-16,-22-22 15,44 44-15,1-44 16,-23-1-16,22 46 15,1-46-15,-1 1 16,1 22-16,-1-23 0,1 23 16,22-23-16,0 1 15,0-1-15,-23 23 16,23-22 0,0-1-1,0 1 48,23-23-48,-1 0 17,1 0-17,-1-23-15,1 23 16,-1-22-1,23-1-15,-22 1 0,-1-1 16,45 1-16,-22-1 16,-22 1-16,22-1 15,0-21-15,-23 44 16,23-23 0,-22 1-16,-23-1 0,22 23 15,1-22-15,-23-1 31,0 1-15,0-1 31,-23 23-16,23-22-15,-22 22-1,-1 0 1,1 0-16,-1 0 16,1 0-16,-1 0 15,1 0-15,-23 0 0,22 0 16,1 22-16,-1 1 16,1-23-1,0 22-15,-1-22 16,23 23-16,-22-23 15,-1 0-15,23 22 16,-22 1 0,-1-23 15,1 22-15,-1 1-1,1-1 16,22 0-15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4:41:48.828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2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6722 1169 0,'0'22'63,"23"-44"-16,-1 22-47,1-22 15,44-23-15,46-23 0,21 1 16,1-1-16,45 1 16,0-23-16,0 0 15,-23 23-15,45-68 16,-44 67-16,-1 1 15,-45 22-15,23-23 0,-67 1 16,-23 22-16,0 0 16,-23 45-16,-22-22 15,23-1-15,-68 23 32,22 0-17,-22 0-15,23 0 16,-1 23-16,-44-1 15,44-22-15,-22 45 16,0-45-16,-44 45 0,44-22 16,0 21-1,22-21-15,-44 22 0,22-23 16,22 23-16,-22-22 16,45 22-16,-22-23 15,-1 1-15,1 22 0,-1-23 16,1 23-16,-23 0 15,23 22-15,-1 1 16,-22-23-16,45 0 16,-45 22-16,0 1 15,23-1-15,-1 46 16,1-46-16,22 0 0,0-22 16,0 0-16,0 0 15,22 0-15,1-45 16,-1 0-16,46 0 31,-23 0-31,157 0 16,-135-45-1,46 0-15,-1 0 16,0 0-16,1 45 16,-46 0-16,23-45 0,-45 23 15,0-1-15,-22 1 16,22 0-16,-45-1 15,22 1-15,-22-1 16,23 23-16,-23-45 0,0 23 16,0-1 15,-23 23-15,1 0 15,-1 0-16,23 23-15,0-1 16,0 1 0,0-1-16,-22 1 15,22-1-15,0 23 16,0 0-16,0 22 0,22-22 16,1 45-16,-1 23 15,1-46-15,-1 1 16,23-1-16,-23 0 15,-22 1-15,23-1 0,-1-22 16,1 0-16,-23-22 16,0 22-16,0-23 15,0 1-15</inkml:trace>
  <inkml:trace contextRef="#ctx0" brushRef="#br0" timeOffset="3583">10206 944 0,'-22'0'16,"-1"23"0,1-23-16,-135 135 46,112-113-46,45 1 16,-23 21-16,1-21 0,22-1 16,0 23-16,0-22 15,0-1-15,22 1 16,-22-1-16,23-22 16,22-22-1,-23 22 1,1 0-1,-23-23-15,22 23 16,0 0-16,1-22 31,-23-1-31,45 23 16,-45-22-16,22 22 16,-22-23-1,0 1-15,23-1 16,-23 1-1,0 0 1,0-1-16,0-22 16,0 23-1,0-1-15,0 1 16,0-1-16,0 46 109,22-23-93,1 22-16,-23 1 16,22 22-16,-22 0 31,23-23-31,44 23 31,-67-23-31,23-22 16,-23 23-16,22-23 15,1 0 1,-1 0 0,-22-23-16,23 1 31,22-1-31,-23 1 0,1 0 15,-1 22-15,0-23 16,23 23-16,-22-22 16,-1-23-16,23 22 15,-22 1-15,22-1 16,-23 1-16,1-1 0,22-22 16,-23 45-16,1-45 15,-1 45-15,-22-22 16,0-1-16,0 1 15,0-1-15,0 1 32,0-1-17,-22 23 17,22-22-1,0 44 47,0 1-78,0-1 31,22 1-31,1-1 16,-1 1-16,23 22 0,0 0 15,0-23-15,0 1 16,45-1 0,0 23 15,-68-45-31,1 0 16,-23-22-1,0-1 1,0 1-1,0-1 1,0 1-16,0-1 16,-23 23-16,23-22 15,-22-23 1,22 22 0,0-22-16,-23 23 15,23-1-15,-22-44 0,22 22 16,0 23-16,0-1 15,-23-22-15,23 23 16,23 22 62,-23 22-78,22-22 16,-22 23-16,23-1 15,-23 1-15,0-1 16,45 23-16,-23-23 16,1 23-16,22 0 15,-23-22-15,1-1 16,44 23-16,-45-22 0,23-1 16,-22-22-16,22 45 15,0-45-15,-23 0 16,1 0-16,-1 23 15,1-23 1,-23-45 47,0 22-63,0 1 15,0-23 1,0 22-1,0 1 1,0-1-16,0-22 16,0 0-16,0 1 0,0-1 15,0 0-15,0 0 16,0 0-16,0 22 16,-23-22-1,1 45 1,-1 0-1,1 0 1,22 23 31,0-1-47,0 1 0,0-1 16,0 1-1,0-1 1,0 1-1,22-23 1,-22 22-16,23 1 16,22-23-16,-23 0 15,46 0-15,-1 22 16,23 1-16,45-1 16,0 0-16,-45-22 15,0 45-15,22-45 0,-45 23 16,-22-1-16,-22 1 15,22-1-15,-45 1 16,0-1 0,0 1-16,0-1 15,0 1-15,-23-1 0,1 1 16,-1-1 0,1-22-16,-1 23 15,-44-1 32,44-22-47,1 0 0,-1 0 16,1 0-16,0-22 15,-1 22-15,1-23 16,22 1 0,-23-1-1,23 1 1,0-1-1,23 1 1,-23-1-16,22-22 16,23 23-16,-23-23 15,1 0-15,-1 0 16,23 0-16,-45 23 16,45 22-16,-45-45 15,23 45-15,-23-23 0,22 1 16,-22-1 15,0 1 32,-22 22-63,-1 0 31,1 0-16,-1 0-15,1 0 16,-1 22 0,23 1-1,0-1 32,23-22-31,89 45 31,-67-45-47,-22 0 0,22 23 15,45-1-15,-45 1 16,22-23-16,0 22 16,1 23-16,-23-23 15,22 1-15,-22-1 0,0 1 16,-22-1-16,22 1 15,-23-1 1,1-22-16,-23 23 16,0-1-1,0 1 1,-23-1 15,1-22-15,22 23-1,-23-23-15,-44 67 32,44-67-32,-22 23 15,23-23 1,-1 0 0,1 0-1</inkml:trace>
  <inkml:trace contextRef="#ctx0" brushRef="#br0" timeOffset="4935">16478 562 0,'0'23'78,"22"-23"-78,-22 22 0,23-22 15,-23 23-15,22-1 16,1 0-16,-1 1 16,46 22-16,-46 0 15,45-23-15,-22 46 0,23-23 16,-1 45-16,-22-45 15,23 22-15,-23-22 16,0 0-16,44 22 16,-44 1-16,0-23 15,0 22-15,0-22 0,0 23 16,0 22-16,0-46 16,23 136 15,-46-157-31,-22-1 0,0 23 15,0-22 17,-22-23-32,-1 0 15,1 0-15,-23 0 16,22 0-16,1 0 16,-23 0-16,-23 0 0,23 0 15,-22 0-15,0 0 16,22-23-16,-23-22 15,23 45-15,-112 0 16,22-22-16,0 22 16,68-23-16,-1-22 0,1 23 15,22-1-15,22-22 16,-22 45-16,45-67 16,-22 0-16,22 22 15,0 0 1,0 22-16,22 1 31,1 22 0,-23 22-31,0 1 16,22-23 0,-22 22-16</inkml:trace>
  <inkml:trace contextRef="#ctx0" brushRef="#br0" timeOffset="5791">15938 742 0,'23'0'15,"-23"-23"-15,22 23 16,1-22-16,-1 22 16,1 0-1,-1 0-15,1 0 16,-1 0 0,1 0-16,-1 0 15,0 0-15,23 0 16,-22 0-16,44 0 0,-22 0 15,23 0-15,-1 0 16,68 0 0,-45 0-16,449-90 47,-471 68-47,-23-1 15,-23 23-15,1-22 16,-23-1 31,-23 23-16</inkml:trace>
  <inkml:trace contextRef="#ctx0" brushRef="#br0" timeOffset="6740">17984 1169 0,'-23'0'15,"-22"0"1,23 0-16,-1 0 15,-22 22-15,23 23 16,-23-22-16,45 22 16,-23-45-16,1 22 15,22 1-15,-23-1 0,23 1 32,23-23-1,-1 0-31,1 0 0,-1 0 15,23 0-15,23 0 16,-1 0-16,1 0 16,44 0-16,0 0 15,-22 0-15,0-23 16,-22 23-16,44 0 16,-67-22-16,-22-1 15,-1 1 1,-22-1 15,-22 1 0,-1-1-15,1 23 0,-1-22-1,1 22-15,-1 0 0,1-23 16,-23 23-16,0 0 15,22 0-15,1 0 16,-23 0-16,22 0 16,1 0-16,-23 0 15,22 0-15,1 0 16,-1 0-16,-21 23 16,21-1 15,1-22-31,-23 23 15</inkml:trace>
  <inkml:trace contextRef="#ctx0" brushRef="#br0" timeOffset="7951">18546 1012 0,'22'0'0,"23"0"0,0-23 16,0 23-16,0-22 15,45-1-15,-23 23 16,1 0-16,-1 0 16,1 0-16,-1 23 15,-22-1-15,0-22 0,0 45 16,45 0-16,-45 0 16,0-22-16,0 44 15,22 0-15,-22-22 16,23 23-16,-46-1 0,0-22 15,23 0-15,-45 0 32,0-22-17,-45 22 1,23-23-16,0-22 16,-1 0-16,1 0 15,-1 0 1,-22 0-1,23 0 1,-1 0 0,1-45-16,22 23 0,-23-1 15,1-22-15,22 23 16,0-23-16,0 0 16,-23 0-16,23-23 15,-22 1-15,22-23 0,0 0 16,0 45-16,0 23 15,0-23-15,0 0 16,0 22-16,0-44 31,0 44-15,22 1 0,1-1-1,-1 23 16,-22-22-15</inkml:trace>
  <inkml:trace contextRef="#ctx0" brushRef="#br0" timeOffset="9572">20704 1326 0,'-23'0'16,"1"-22"0,22-1-16,-23 23 15,-22-22-15,23-1 16,-46 1-1,46 22-15,-23 0 16,0-23-16,0 1 16,-23 22-16,23 0 15,23 0-15,-23 22 16,0-22-16,23 23 0,-46 44 31,23-22-15,45-22-1,0-1 1,0 1 0,0-1-1,45-22-15,-45 23 16,23-23 0,-1 0-16,1 0 15,-1 0-15,1 0 0,-1 0 16,23 0-16,-23 0 15,23 0-15,-22 0 16,44 0-16,-44-23 16,-1 23-16,23-22 0,-22-1 15,-1 23-15,1-22 16,-23-1-16,22 23 16,-22-22-16,0-1 31,0 1-31,0-1 15,0-44 17,-22 22-32,22 0 15,0 0-15,-23 0 0,1-22 16,-23-1-16,45 1 16,-45-1-16,22 23 15,-22-22-15,23 0 16,-1 44-16,1-22 15,-1 23-15,1-1 0,0 1 16,-1 22 62,1 22-31,-1 1-16,23-1-15,0 1 0,23-1-1,22 1 1,-1 22-16,1 0 15,-22-1-15,22 24 16,22 44-16,-22-44 16,0 22-16,0-45 15,-22 0-15,22 22 16,0-22-16,-23-23 0,-22 23 16,23-45-16,-23 23 15,22-23-15,0 0 31,-22 22-31,23-22 32,-1 23 93,1-1-94,-23 1 0</inkml:trace>
  <inkml:trace contextRef="#ctx0" brushRef="#br0" timeOffset="11157">21625 877 0,'-22'0'16,"-1"0"-16,-22 0 16,23-23-16,-23 23 0,0 0 15,-23-22-15,23 22 16,0 0-16,-22 0 16,45 0-16,-1 0 15,-22 0-15,23 0 16,-23 22-16,22-22 0,1 45 15,22-22 1,0 22 0,0-23-1,0 23 1,22-22-16,23 22 16,68 0 30,-68-45-46,22 22 16,-45-22-16,46 22 16,-1 23-16,1-45 15,-1 23-15,-22-23 16,-22 22-16,-1-22 16,23 0-16,-22 0 0,-1-22 15,0-1 1,1 23-1,-1-22-15,-22-1 16,0 1 0,23 22-16,-23-22 0,0-1 15,0 1 1,0-1-16,0 1 16,0-1-1,-23 1 1,1-1-1,22 1 1,-23 22-16,23 22 94,23-22-79,-23 45 1,22-45-16,-22 23 16,23 22-1,-1-23 1,1 23-16,-1-23 16,1 23-16,-1 0 0,23-22 15,0 22-15,23 0 31,-23-23-31,0 46 16,-23-68 0,1 0-16,-23 22 0,0 1 15,0-1 32</inkml:trace>
  <inkml:trace contextRef="#ctx0" brushRef="#br0" timeOffset="12583">22142 809 0,'23'0'31,"-1"0"-15,1 0-1,-1 23 1,1-23-16,-1 45 16,0-23-16,1 1 15,-1 22-15,1 0 0,-1-23 16,1 1-16,-1-23 16,-22 45-16,23-23 15,-23 23 16,0-23 16,-23-22-15,1 0 30,-1 0-46,23-22-1,0 0-15,-45-68 32,23 45-32,-1 22 15,23-22-15,-22 23 16,22-46-16,0 1 15,0 44-15,0-22 16,0-22-16,0 22 16,0 23-16,0-1 0,22 1 15,1-23-15,-1 45 16,-22-23 0,23 23-1,-1 0 1,1 0-16,-23 23 15,22-23 1,1 22 0,-1 1-16,1-23 15,-1 22-15,1-22 16,-1 23-16,1 22 0,22-23 16,0 0-16,-23 1 15,23 22-15,-23-45 16,1 0-16,-1 45 15,1-45-15,-1 22 16,-22 46-16,23-46 0,-1 1 16,1-1-16,-1 1 15,1-1 1,-1-22-16,23 23 16,-45-1-16,23 1 15,-23-1-15,22 1 0,1-23 16,-23 22 15</inkml:trace>
  <inkml:trace contextRef="#ctx0" brushRef="#br0" timeOffset="14031">24143 1686 0,'-23'0'63,"1"0"-63,22 22 0,-23-22 16,1 0-16,-23 0 15,0 0-15,22 45 16,-44-45-16,-1 23 15,-21-1-15,-249 68 32,226-67-32,-45-1 0,-23 46 15,22-23-15,-66 0 16,44 0-16,-45 0 16,-45-1-16,46-21 15,21 22-15,1 0 0,-45 0 16,-23 45-16,45-45 15,-45 0-15,1 0 16,44 45-16,-22-23 16,44-22-16,-21 0 15,-46 0-15,23 0 0,44 0 16,-44-23-16,22 23 16,45-22-16,-22-1 15,-23 23-15,46-22 16,-1-23-16,0 0 0,0 0 15,-22 0-15,-23 22 16,23 0-16,-23 1 16,0-1-16,0 1 15,23-23-15,-23 22 16,23 1-16,0-23 0,-23 0 16,0 0-16,45 0 15,-22 22-15,22 1 16,-22-23-16,45 22 15,44-22-15,-112 23 16,46 22-16,-1 22 16,-23-22-16,24-22 0,21-23 15,23 0-15,-22-45 16,22 0-16,23 22 16,-1-22-16,-21 23 15,-24-1-15,46 23 0,-23 0 16,23 0-16,-23 0 15,22 0-15,-22 0 16,46 0-16,-1 0 16,0 23-16,-315-23 47,360 22-47,-22-22 15,-23 0-15,22 0 16,46 0-16,-23 23 15,22-1-15,-21-22 0,-1 0 16,0 0-16,22 23 16,-44-1-16,44 1 15,1-23-15,-1 0 16,-22 0-16,0 0 0,-22 22 16,22 1-16,22-23 15,23 22-15,-44 1 16,-24-23-16,23 22 15,0-22 1,23 0-16,-1 0 0,1 0 16,-1 0-1,1 23 17,-1-23-32</inkml:trace>
  <inkml:trace contextRef="#ctx0" brushRef="#br0" timeOffset="15714">7914 2900 0,'22'0'15,"23"0"1,0 0-1,0 22 1,22-22-16,1 0 0,89 23 16,23-23-16,22 0 15,46 0-15,-24-23 16,91-22-16,-23 23 16,45-1-16,-44-67 15,44 46-15,-23-1 0,810-23 31,-742 46-31,68-1 16,-23 23-16,-45 0 16,-22 0-16,89 0 15,68 45-15,-89-22 0,-91-23 16,-90 0-16,68-23 16,-1 1-16,-21-23 15,-24 45-15,1-23 16,-23 1-16,-67-23 0,67 0 15,-44 0-15,21 22 16,-44-22-16,-22 23 16,-24-1-16,-21-21 15,22 21-15,-23 23 16,23-22-16,0-1 0,-45 1 16,0 22-16,45-23 15,-46 23-15,24 0 16,22 0-16,-45-22 15,44 22-15,-44-23 16,45-22-16,-45 23 0,45-1 16,-45 23-16,22 0 15,23 0-15,-22 0 16,-46-22-16,0 22 16,1-23-16,-1 23 15,-44 0-15,44 0 0,-22 0 16,0 0-16,-22-22 15,22 22-15,22 0 16,0 0-16,1-23 16,-23 23-16,22 0 15,1-22-15,-46 22 0,46-23 16,-1 1-16,0 22 16,-22 0-16,23 0 15,-1 0-15,-44 0 16,22 0-16,-23 0 15,23 0-15,-22 0 16,22 0 0,-23 0-16,1 0 15,-1 0 1,-22-23-16,23 23 16,-1 0-1,0 0 1,1 0-1,-1 0 1,1 0-16,-1 0 16,1 0-16,22-22 15,-23 22 1,1 0-16,-1 0 16,1 0-1,-1 0 1,1 0-1,-1 0 1,1 0 0,-1 0-1,1-23-15,-1 23 16,1-22 0,-1 0-1,1 22 1,-1 0-16,0 0 15,-22-23 1,23 23 0,-1 0-1</inkml:trace>
  <inkml:trace contextRef="#ctx0" brushRef="#br0" timeOffset="38686">31650 1124 0,'-22'0'16,"-1"0"-16,1 23 15,-23-1-15,0 23 16,0 0-16,0-23 16,-22 46-16,22-23 15,0 0-15,-23 22 0,46-22 16,-23 0-16,22-22 15,-22 44-15,45-45 16,-22 1-16,22 22 16,-23 0-16,23 0 15,0-23-15,0 1 16,23-23 0,-1 0-1,1-23 1,-1 23-16,1 0 0,-1-22 15,1-1-15,22 23 16,0 0-16,-23-22 16,23-1-16,0 23 15,0-22-15,-23-1 16,23 23-16,-22 0 0,-1-22 16,1-1-16,-1 1 15,1 22 1,-1-22-16,1 22 15,-1-23-15,1 23 16,-23-22-16,22 22 0,1-23 16,-23 1-16,22-1 15,-22 1 1,0-1 0,0 1-1,0-1-15,0 1 16,0-1 15,0 1-31,-90-23 47,68 22-47,-1 23 0,1 0 16,22-22-16,-23 22 15,1 0-15,22-23 16,-23 23-16,23-22 0,-22 22 15,-1 0-15,1-23 32,22 1-17,-23 22 1,1-23 0</inkml:trace>
  <inkml:trace contextRef="#ctx0" brushRef="#br0" timeOffset="42030">31628 2945 0,'-23'22'0,"-22"23"16,-22 0-16,22 0 15,-45 45-15,45-45 16,0 22-16,0-22 0,45-22 16,-45 22-16,23-23 15,-1 1 1,23-1-16,0 1 16,0-1-1,0 1 1,23-23 15,-1 0-31,1 0 16,-1 0-1,1 0-15,22 0 0,0 0 16,0 0-16,-1 0 16,1-23-16,68-22 15,-1 0 16,-89 23-31,22 22 0,-23-23 0,1 23 16,-23-22 0,22-1-16,-22 1 15,23 22-15,-23-23 16,0 1-16,0-1 16,0 1-1,0-1-15,0 1 16,0 0-1,0-1-15,0 1 16,-23 22 0,1-23-16,-1 23 15,1-22-15,-23 22 16,22 0 0,23-23-1,-67 23 1,44-22-1,-44-1 1,44 23-16,1 0 16</inkml:trace>
  <inkml:trace contextRef="#ctx0" brushRef="#br0" timeOffset="46159">31358 5058 0,'0'22'31,"-22"-22"-16,22 23 1,0-1 0,0 1-1,0 22-15,0-23 16,0 23 0,0-23-16,0 1 15,22 44 1,23-22-16,-23 68 15,23-23 1,-22-68-16,-23 1 0,22 22 16,-22-23-16,0 0 15,0 1-15,23-1 16,-23 1-16</inkml:trace>
  <inkml:trace contextRef="#ctx0" brushRef="#br0" timeOffset="49385">30998 337 0,'0'-22'15,"68"22"32,-46 0-47,1 0 16,-1 0-1,23 0 1,-22 0 0,22 0-16,-23 0 15,1 0 1,-1 0 0,1 0-1,-1 0 1,-22 22-16,23-22 15,-23 23 1,22-1-16,0-22 16,-22 23-16,0-1 15,23 1 1,-23-1-16,0 1 16,0-1-1,0 1 1,22-1-1,-22 1 1,0-1-16,0 1 16,0-1-1,23-22-15,-23 45 16,22-23-16,1 1 16,-1 22-16,1 0 15,22-23-15,-45 23 0,45 0 16,-23 0-16,1-45 15,-1 23-15,1-1 16,-1 23-16,1-45 16,-23 23-16,22-1 15,1 1 32,-1-1-31,23 68 15,-45-68-31,22 1 16,-22 22-16,23 0 15,-1-23-15,1 23 16,-23 0-16,22 23 0,1-23 16,-23 0-16,0-23 15,0 23-15,0-23 16,22 23-16,-22-22 15,23 67-15,-1 0 16,-22-68-16,0 1 0,0 44 16,23-44-16,-23 44 15,0-22-15,22 0 16,-22 0-16,0 0 16,23 0-16,-23-23 0,0 1 15,22-1-15,-22 1 31,23-1-31,-23 23 16,22 23-16,1-23 16,-23 67-16,45-45 0,-23 23 15,1-45-15,-1 23 16,1 22-16,-1-46 16,-22-21-16,22 22 15,1 0-15,-23-23 16,0 23-1,0-22 1,0 44 0,22-22-16,-22 23 15,23-23-15,-1 22 16,-22 0-16,45 1 0,-22-1 16,-23 1-16,22-23 15,-22 0-15,0 0 16,23 0-16,-23 0 15,22-23-15,-22 0 16,45 181 15,-22-113-15,-23-23-16,0-22 16,0 0-16,22 0 0,1 0 15,-23 0-15,0 0 16,22 0-16,-22 0 15,23 0-15,-23 22 16,0-22-16,22 23 16,-22-23-16,23-1 0,-1 24 15,0-46-15,-22 68 16,0-22-16,23-46 16,-1 91-16,-22-46 15,23 23-15,-23-23 16,22-22-16,-22-22 0,0 22 15,0-23 1,-22-22 31,22 23-47,-23-23 31,1 0 0,-1 0-31,1 0 16,22 22-16,-22-22 16,-1 0-1,1 0 1,-1 23 0,1-23-16,22 22 15,-23 1-15,1-23 16,-1 22-16,23 1 15,-45-23-15,45 22 16,-45 1-16,0-1 16,45 45-16,-45-22 15,-134 158 17,134-158-32,0 0 0,22 0 15,-22 0-15,23-23 16,-23 0-16,22 46 0,1-68 15,-1 22-15,1-22 16,22 45-16,-23-45 16,1 0-16,-1 23 15,1-23-15,-1 22 16,1-22 15,0 0-31,22 23 31,-23-1-31,1 1 16,-1-23 0,1 22-1,-23 1-15,22-23 16,1 22-16,-1 1 0,1-23 16,-1 0-16,1 22 15,-1-22-15,23 23 16,-22-23-16,-1 0 31,23-23 16,0 1-16,0-1-15</inkml:trace>
  <inkml:trace contextRef="#ctx0" brushRef="#br0" timeOffset="32924">25986 899 0,'-23'0'94,"1"0"-94,-23 0 16,22 23-1,1-1-15,-23 1 16,23-1-16,-23 1 16,0-23-16,22 22 15,-22 1-15,23-1 0,-23 1 16,22-23-16,1 45 15,-1-45-15,23 22 16,-22 0-16,22 1 16,0-1-16,0 1 31,0-1-31,22-22 31,-22 23-15,23-23-16,-1 0 15,-22 22-15,0 1 16,0-1-16,23 23 16,-1-22-16,-22 44 15,23-22-15,-1 45 16,1 22-16,-1-22 0,1 45 16,-1-22-16,1 21 15,-1 1-15,1-22 16,-1 22-16,23-45 15,-23 67-15,23 0 16,-22-22-16,-1 22 0,23 1 16,-22 22-16,-1-1 15,1-21-15,-1-1 16,1 113 0,-1 0-1,1 44 1,-23-246-16,22 22 15,-22-23-15,23 0 16,-1 23-16,1-22 16,-23 44-16,22 1 15,-22-46-15,45 23 0,-23 22 16,1-22-16,-1-22 16,-22-1-16,23 1 15,-1-1-15,1 23 16,-23-23-16,45 23 0,-45 0 15,45 45-15,-45-23 16,45 23-16,-23-22 16,23-23-16,-22 44 15,-23-66-15,22-1 16,-22-22-16,23-22 0,-1 22 16,-22-23-1,23-22 1,-23 23 62,22-1-62,1-22-1,-23 23 16,22-23 266,23 0-281,22 0-16,1 0 16,44 0-16,23 0 15,22 22-15,-22-22 0,-22 0 16,111 23-1,-134-23 1,-22 0 0,-46 0-1,1 0 32,-46 0 94,1 0-79</inkml:trace>
  <inkml:trace contextRef="#ctx0" brushRef="#br0" timeOffset="35843">26278 1416 0,'0'23'46,"0"-1"-14,0 1-17,0-1-15,0 1 16,0-1-16,0 1 16,0-1-16,0 1 15,23 22-15,-23-23 16,0 0-16,22 1 15,0 44-15,-22-44 0,0-1 16,23 1-16,-23 22 16,22-23-1,-22 1 1,23-23-16,-23 22 16,0 1-16,0-1 31,22 1-16,-22-1 17</inkml:trace>
  <inkml:trace contextRef="#ctx0" brushRef="#br0" timeOffset="37362">28324 1394 0,'-23'0'15,"1"0"32,-1 0-31,23 22-16,-22 1 15,-1-23-15,23 22 0,-22 23 16,-1 0-16,1-22 16,-1 44-16,1-44 15,22 21-15,0-21 16,-23 44-16,1-22 15,22-22-15,0-1 0,0 1 16,0-1 0,22 1 15,1-23-31,-1 0 16,1 0 15,-1 0-16,1 0 1,44 0 0,1-45-1,89-45 17,-135 67-17,23 1-15,-22 22 16,22-23-16,-23 23 0,-22-22 15,45 22-15,-22-23 16,-23 1 0,22 22-1,-22-22-15,23 22 16,-23-23 0,0 1-1,0-1 1,0 1-1,0-1-15,-23 23 16,23-22 0,-22 22-16,22-23 15,-23 23-15,1-22 16,-1 22-16,1-23 0,-1 23 16,1-22-1,-1 22-15,1 0 16,-1-23-1,1 23-15,-1 0 16,1 0 0,-1 0-16,1 0 15,-1 0 1,1 0 15,0 0-15,22 23-1,-23-23 1</inkml:trace>
  <inkml:trace contextRef="#ctx0" brushRef="#br0" timeOffset="39923">26952 3799 0,'0'22'0,"-22"23"15,-1-22 1,23 22-16,-45 0 0,45 0 16,-22 0-16,0 0 15,-1 0-15,23 0 16,-22 44-16,-1-66 15,1 22-15,22-23 16,0 1-16,0-1 0,0 1 16,22-23-1,68-23 32,-68 1-47,1-1 16,22 1-16,-23-1 15,23-22-15,0 45 16,-22-45-16,-1 45 16,1-44-16,-1 44 0,-22-23 15,23 1-15,-1 22 16,1-23 0,-23 1-1,0-1 1,0 1-16,0-1 31,0 1-15,-23 22-1,23-23-15,-22 23 16,-1-22-16,1 22 0,-1-23 16,1 23-16,-1-22 15,1-1-15,-23 23 16,22 0-1,23-22 1,-22 22-16,-1 0 16</inkml:trace>
  <inkml:trace contextRef="#ctx0" brushRef="#br0" timeOffset="40984">28751 3327 0,'0'-23'16,"0"1"31,67-1 15,-67 46-62,23-23 16,-1 22-16,0 1 16,-22 22-16,45 22 0,-22-22 15,-23 23-15,0-46 16,0 23-16,22 0 15,-22-22-15,23-1 16,-23 23-16,0 0 16,0-23-16,0 1 0,0-1 15,0 1 1,0-1-16,0 1 16,0-1-1,0 1 32,0-1-16,0 1-15</inkml:trace>
  <inkml:trace contextRef="#ctx0" brushRef="#br0" timeOffset="43353">27290 5844 0,'0'23'47,"0"22"-31,-23-23-16,23 1 15,0-1-15,0 1 16,0 44 0,-22 23-1,22-67 1,0 22-16,-23-23 16,23 0-16,0 23 15,0 23-15,0-46 16,0 23-16,0-22 15,0 22-15,0 0 0,0-23 16,23 1-16,-23-1 16,22 1-16,-22 22 15,0 0-15,23-45 16,-1 22-16,1-22 16,-1 0-1,0 0-15,1-22 16,-1-1-1,1 1-15,-1-1 16,1 23-16,-23-22 0,22-1 16,1-22-1,-1-22 1,1 44 0,-23-22-1,0 23-15,0-1 16,-23 1-16,1-23 15,-1 45-15,1-45 16,-1 22 0,1 1-16,-1 0 0,1-1 15,22 1 1,-23-1-16,1 1 16,22-23-16,-22 22 15,-1-22-15,23 23 16,-22-1-1,22 1-15,0-1 16,0 1 0,-23 22-16,23-23 62</inkml:trace>
  <inkml:trace contextRef="#ctx0" brushRef="#br0" timeOffset="45325">29402 5372 0,'-22'0'15,"-23"23"48,45-1-63,0 1 0,-22-1 16,22 1-1,-23-1-15,23 23 16,-22-22-16,22-1 15,0 23-15,0 0 0,0-22 16,0-1-16,0 0 16,22-22 31,1 0-47,-1 0 15,1 0-15,21 0 31,1 0-15,-22-22-16,22 0 16,-23 22-16,23-23 0,-22 1 15,22 22-15,0-45 16,-23 22-16,23 23 16,-45-22-16,23 22 15,-1-23-15,-22 1 16,23 22-16,-23-23 0,22 1 15,-22-1 1,0 1 0,0-1-1,0-22 32,-22 23-31,-1 22-1,1-23-15,-1 23 0,-22 0 16,23 0 0,-23 0-1,22 0-15,1 0 16,-1 0-16,-22 0 16,0 0-16</inkml:trace>
  <inkml:trace contextRef="#ctx0" brushRef="#br1" timeOffset="223325">26727 1933 0,'23'23'31,"-1"-23"63,1-23-32,-1 23-46,-22-22 15,0-1-15,0 1-1,0-1 1,-22 1-16,22-1 15,0 1-15,-23 22 16,23-45-16,-22 45 16,22-45-16,-23 0 15,1 23-15,-1-1 16,1-44-16,-23 44 16,22-22-16,-22 0 15,0 23-15,23-1 0,-23 1 16,0-1-16,23 1 15,-23-1-15,22-22 16,1 45-16,-23 0 16,22 0-16,1 0 0,-1 0 15,23-22 1,-22 22-16,-1 0 16,1 0-16,-1 0 15,1 0 1,-1 0-16,1 0 15,-1 0 1,1 0 0,-1 45-1,23-23 1,0 1 0,0-1-16,-22 23 15,22-22 1,0 22-16,0-23 15,0 23-15,0-22 16,0-1-16,0 23 16,0-22-16,0-1 15,0 23-15,0 0 16,0 0-16,0-23 16,0 23-16,0 0 0,0 0 15,0 23-15,0-1 16,0-22-16,0 45 15,0-23-15,0-22 16,0 0-16,0 0 16,0 0-16,22 0 0,-22-22 15,0-1-15,23-22 16,-1 0-16,1 0 16,22 0 15,-23 0-16,23-22 1,-45-1-16,45 23 16,-22-22-1,-1 22-15,1-23 16,22 23-16,-23-22 0,-22-1 16,45 23-16,-22-22 15,22 22 1,-1-23-1,-21-22-15,-1 45 16,23 0-16,-22-45 16,-1 45-16,23-22 15,-22 22-15,-1-23 16,1 23-16,-1-22 16,1 0-16,22-1 15,-23 23 1,23-22 31,-45-1-32,0 1 1,0-1 0,0 1 15,0-1 0,0 1-15,0-1 15,-22 23-31,-1 0 16</inkml:trace>
  <inkml:trace contextRef="#ctx0" brushRef="#br2" timeOffset="109135">608 4361 0,'-45'0'15,"22"0"-15,-21 22 16,-1 1-16,0 44 16,0-22-16,0 0 15,22 23-15,-22-1 16,23 0-16,-23 1 0,0-1 15,0 46-15,22-46 16,1 1-16,-1-1 16,1 0-16,22 46 15,0-68-15,0 0 0,22 0 16,1 0-16,22-23 16,-23 1-16,46-23 15,-1 0-15,23 0 16,45-23-16,22 1 15,1-1-15,22 1 0,-1-1 16,-44-22-16,0 0 16,-67 0-16,-23 23 15,-23-1-15,0-44 16,-22 22-16,0 0 16,0 23-16,0-23 0,-22 22 15,0 1-15,-23-23 16,45 22-16,-68-44 15,46 22-15,-23 0 16,-23 0-16,23 0 0,0 0 16,0 0-16,-22 23 15,22-1-15,0 23 16,23 0-16,-46 0 16,46 23-16,-1 22 15,1-45-15,-1 45 0,-44-1 16,44 1-16,1 0 15,22-22-15,-23-1 16,23 1 0,0 22-16,23-23 31,-1-22-15,1 0-1,-1 23-15,-22-1 16,23-22-16,-1 0 15,1 23-15,-1-23 16,1 0 0,-1 0-16,1 0 15,22 0 1,0 0-16,-23-23 16,45 23-16,-22-22 15,-22-23-15,44 22 16,-22 1-16,-22-1 15,-1 1-15,23 22 16,-22 0-16,-1-23 0,23 23 16,-22 0-16,22 45 15,-1-22-15,46-1 16,-45 23-16,0-22 16,0 22-16,0 0 15,-22 22-15,-23-44 0,22 22 16,-22-23-16,0 23 15,0-23-15,-22 1 16,22-1-16,-23 23 16,1-45-1,-1 0 1</inkml:trace>
  <inkml:trace contextRef="#ctx0" brushRef="#br2" timeOffset="111936">1642 6204 0,'0'-22'0,"22"22"16,1 0-1,-1 0 1,23 0-16,-22 0 16,22 22-16,0 23 15,-23-23-15,23 1 16,-22-23-16,-1 67 15,1-22-15,-1 0 16,-22 0 0,0-22-16,-22-1 0,22 23 15,-23 0-15,1-22 16,-23 44-16,22-44 16,-67 66-1,45-21 32,45-46-16,23-22 1,-23-45-32,0 23 15,45-1-15,-45-22 16,22 1-16,1-1 15,-1 0-15,23-45 0,0 22 16,-45-22-16,23 23 16,22-45-16,-23-1 15,0 46-15,-22-1 16,23 1-16,-23 22 16,22 0-16,-22 22 0,0-22 15,0 23 16,-22 44 32,22 1-63,0-1 16,-23 1-1,23-1-15,-22 1 16,22-1-16,0 1 0,0 22 15,0-23 17,22 23-17,1-45 1,-1 23-16,1-23 16,44 67-16,-22-44 15,23 22-15,-23-23 16,22 23-16,23 0 15,-23-45 32,-44 0-15</inkml:trace>
  <inkml:trace contextRef="#ctx0" brushRef="#br2" timeOffset="112596">3036 6092 0,'22'0'62,"0"0"-46,113-45 15,-67 45-31,22 0 0,0 0 16,22-23-16,-45 23 15,1-22-15,-1 22 0,-22 0 16,0-23-16,0 23 15,-22 0 1,-23-22 0</inkml:trace>
  <inkml:trace contextRef="#ctx0" brushRef="#br2" timeOffset="113726">3530 5665 0,'0'45'78,"23"-23"-62,-23 0-16,22 1 15,0-1-15,-22 23 16,0-22-16,23-23 0,-1 45 16,-22-23-16,0 1 15,23-23-15,-23 22 16,0 1 0,0-1-1,0 1 32,0-1-16,0 1 16,0-1-31,0 1 46,-23-23-46,23 22 0,0 1-1,23 111 32,-23-111-47,22-1 16,-22 1-1,23-23-15,-23 22 32,0-44 30,0-1-15,0 1-16,0-1 0</inkml:trace>
  <inkml:trace contextRef="#ctx0" brushRef="#br2" timeOffset="114815">4227 5710 0,'0'-23'47,"22"23"-31,1-22 15,-1 22-16,23 0-15,-22-23 16,22 23-16,-23-22 0,1 22 16,22 0-16,0 0 15,-23 0 1,1 22 0,-23 1-1,0-1-15,0 1 31,-23-1-31,23 0 16,-45-22-16,45 45 16,-45-45-16,23 45 15,-1-45-15,-22 23 0,23-1 16,-1-22-16,23 23 16,-22-23-16,44 0 78,1 0-78,-1 0 15,68 0 1,67 22 0,-89 1-16,-23-1 15,0 1-15,0 22 16,-23-45-16,1 45 15,-1-45-15,-22 45 16,0-23-16,0 1 16,-22-23-1,-1 45 1,-22-23 0,45 0-16,-45-22 15,23 23-15,-1-1 0,-22-22 16,0 23-16,23 22 15,-23-45-15,0 22 16,23 1-16,-23-23 16,22 0-16,23 22 15,-45-22-15,23 0 16,-1 0 15</inkml:trace>
  <inkml:trace contextRef="#ctx0" brushRef="#br2" timeOffset="116519">5710 5395 0,'-22'22'31,"-1"-22"-31,23 23 0,-22-1 15,-1 1-15,23-1 16,-22 1-16,0 22 31,-1-45-31,23 22 16,-22-22-16,22 23 0,-23-23 16,1 0-1,-1 0 1,1 0 15,22-23 16,22 23 47,1 0-94,-1 0 15,1 0-15,-1 0 16,1 0-16,21 0 16,-21 0-16,22 0 15,-23 0-15,46 0 16,-23 0-16,67 0 15,23 0 17,-135-22-17,23 22-15,-23-23 16,22 1-16,-22-1 31,0 1-15,0-1-16,0 1 15,0-1 1,-22 23-16,22-22 16,0-1-1,-23 23 1,1 0 0,-1 0-1,1 23 16,22-1-15,-23 1 0,23-1-16,-22 1 15,22-1-15,0 1 16,0-1-16,0 23 16,22-22-16,-22-1 15,23 46-15,22-24 16,0 1-16,22 68 0,-45-46 15,68 23-15,-22-22 16,-23 44-16,0-45 16,22 23-16,-22-45 15,0 0-15,-22 23 0,21-23 16,-44 0-16,23 22 16,-23-22-16,0-23 15,0 23-15,-45-22 16,45-1-1,-45-22-15,23 0 0,-1 23 16,-22-1-16,-135-22 47,135 0-31,0-22-16,23 22 0,-23-23 15,0-22-15,23 0 16,-1 23-16,23-23 15,-45 0-15,45 0 16,-22 23-16,22-46 16,0 23-16,0 23 0,0-23 15,-23 22-15,23-44 16,-22 22-16,22 0 16,0 0-16,0 0 15,0 0-15,0-22 16,0 44-16,0-22 15,0 23-15,0-1 32,22 1-17,-22-1-15,23 23 16,-1-22 0</inkml:trace>
  <inkml:trace contextRef="#ctx0" brushRef="#br2" timeOffset="118758">6857 5934 0,'45'-22'78,"-23"22"-62,46 0-1,-46 0-15,23-23 16,23 23-16,-46-22 16,45 22-16,1 0 0,-1 0 15,1 0-15,-23 0 16,67-23-16,-45 23 15,1 0-15,-1-22 16,1-1-16,-23 23 0,-23 0 16,23 0-16,-22-22 15,-23-1 17,0 46 14</inkml:trace>
  <inkml:trace contextRef="#ctx0" brushRef="#br2" timeOffset="119425">7374 5507 0,'0'23'47,"22"-1"-47,-22 1 15,45 22-15,-45 0 16,23-23-16,-23 45 16,22-44-16,1-1 15,-23 23-15,22 23 16,23-23-16,-45-23 15,0 23-15,23-22 0,-1 22 16,-22-23 0,22-22 15,-22 23 0,0-1 16</inkml:trace>
  <inkml:trace contextRef="#ctx0" brushRef="#br2" timeOffset="120499">8543 5103 0,'-23'0'31,"46"0"16,89 0-16,-67 0-31,22-23 16,1 1-16,-1-1 16,1 1-16,-23-1 15,0 1-15,0 22 16,-23 0-16,23-23 0,-23 23 15,-22 23 32,0-1-47,-44 1 16,44-1-16,-23 1 16,1-1-16,-1 23 15,-22 0-15,0 0 16,23 0-16,-23 22 15,0 1-15,22-23 16,-22 0-16,23 0 0,-23 0 16,45 0-16,-45 0 15,22 22-15,1-22 16,-23 45-16,45-23 16,-22 1-16,-23-1 15,22-22-15,23 23 0,0-46 16,-22 1-16,22-1 15,22-22 32,-22-22-47,23-1 16,-1 1-16,1-1 16,-1-22-16,23 23 15,0-23-15,0 0 16,22 22-16,-22-44 0,0 67 15,23-45-15,-23 22 16,0 1-16,-23-23 16,46 45-16,-1-23 15,45 1 1,68 0 0,-135 22-16,23 22 15,-23-22-15,-1 22 16,1-22-16,0 0 15,0 0-15,0 23 0,0-23 16,-22 0-16</inkml:trace>
  <inkml:trace contextRef="#ctx0" brushRef="#br2" timeOffset="121016">10678 5215 0,'-22'0'0,"44"0"94,0 0-78,1 0-1,157 0 1,-90-22-16,0 22 15,0 0-15,22-23 16,-45 23-16,1-22 16,-23-1-16,-23 23 0</inkml:trace>
  <inkml:trace contextRef="#ctx0" brushRef="#br2" timeOffset="121673">10970 5462 0,'-22'0'15,"-1"0"1,23 23 31,0-1 0,23-22-16,202-22 16,-158 22-47,0-23 15,1 1-15,44 22 0,-44-23 16,-1 23-16,1 0 16,-24 0-16,1 0 15,-22 0-15,22 0 16,-23 0-1</inkml:trace>
  <inkml:trace contextRef="#ctx0" brushRef="#br2" timeOffset="122225">12229 4810 0,'-22'23'63,"22"-1"-47,0 23-16,0-22 0,0 22 15,0 0-15,0 0 16,0 22-16,0 1 15,0-1-15,22-45 16,0 23-16,1 0 16,-23 23-16,45-46 0,-45 23 15,22-22-15,1-23 16,-1 22-16,-22 1 16</inkml:trace>
  <inkml:trace contextRef="#ctx0" brushRef="#br2" timeOffset="123222">12634 4743 0,'-23'0'15,"23"22"1,0 1 0,-22-1-16,22 1 15,0-1-15,0 23 16,0-22-16,0-1 0,0 23 16,0 0-16,0 0 15,0-22-15,0-1 16,0 1-16,0-1 15,22-22-15,-22 23 16,23-23-16,-23 22 0,22-22 16,1 0-16,21 0 15,-21 0-15,-1 0 16,23 0-16,-22 0 16,-1 0-16,23 0 0,-22 0 15,-1 0-15,23 0 16,-22-22-16,-1 22 15,1-23 1,-1 23-16,-22-22 16,23 22-1,-23-23-15,22 1 16,-22-1-16,0 1 16,0-1-1,0 1-15,0-1 16,-22 1-16,-1-23 15,23 22-15,-22 1 16,-1-1-16,23 1 16,-22-1-16,-23 1 15,45-1-15,-45 1 16,22 0-16,-22 22 0,23-23 16,-1 1-16,1 22 15,-1 0 1,-44-23 15,45 23-15,-1 0 31,1 0-32</inkml:trace>
  <inkml:trace contextRef="#ctx0" brushRef="#br2" timeOffset="126871">2069 7733 0,'22'0'0,"1"0"16,22 0-1,-23 22-15,1-22 0,44 23 16,-22-1-16,23 0 15,-23 1-15,0 22 16,22-23-16,-45 23 16,1-22-16,-1 22 15,1 0-15,-1 22 0,-22 1 16,0-23-16,0 22 16,0-22-16,-22 0 15,-1 22-15,23-44 16,-22-1-16,22 1 15,-23-23 1,68-135 62,-45 90-62,23 0-16,-23 0 15,0-22-15,0 44 16,22-22-16,-22-22 16,0 22-16,23-23 0,-23 23 15,22-22-15,1 22 16,-23 23-16,0-23 16,22 0-16,-22 0 15,0 22-15,23-22 0,-23 0 16,0 23-1,0 44 32,0 1-47,0-1 16,-23 23-16,23-22 16,0-1-16,0 1 15,0-1-15,0 1 16,-22-1-16,22 1 15,0-1-15,0 23 16,0-23 0,22-22-16,-22 23 15,23-1 1,-1 1-16,-22-1 16,23-22-16,-23 23 15,22-1-15,1-22 16,-1 0-1,1 23 1,-23-1 0,22-22-1,-22 23 79</inkml:trace>
  <inkml:trace contextRef="#ctx0" brushRef="#br2" timeOffset="127459">3710 8092 0,'22'0'47,"1"0"-31,-1 0 15,23 0-15,-22 0-16,44 0 15,68 0 1,-23 0 15,-89 0 1</inkml:trace>
  <inkml:trace contextRef="#ctx0" brushRef="#br2" timeOffset="129873">5059 7553 0,'0'22'63,"-113"46"-32,46-23-15,44-45-16,-22 45 15,0-23-15,0-22 16,0 45-16,0-23 0,23-22 15,-23 0-15,23 0 16,-1 0 0,23-44-1,0 21 1,0 1-16,0-1 0,23 1 16,-23-1-1,45-22-15,-1 45 16,1-45-16,-22 45 15,22 0-15,22-22 0,-22 22 16,-22 0-16,-1 0 16,23 0-16,-22 0 15,-1 22-15,1 46 16,-1-23-16,1-23 16,-23 23-16,44 22 0,-21 1 15,-23-1-15,22-22 16,1 23-16,-1-23 15,-22 0-15,0 22 16,0-22-16,-22-23 16,22 23-16,-45 23 0,22-23 15,23-23-15,-44 23 16,44 0-16,-45-45 16,45 23-16,-45-23 15,22 0 1,1 0-16,-1 0 15,1 0 1,22-23 0,0 1-1,0-1 1,0 1 0,22-46-1,46-44 1,-23 67-16,-45 23 15,67-1-15,-45-22 16,1 23-16,22-1 0,-23 1 16,23-1-16,-22 23 15,-1-22-15,1 22 16,22 0 0,-23 0-1,1 0-15,-1 22 0,1-22 16,-1 23-1,1-23 1,-1 0 0,-22-23 31,0-22-32,0 23 1,0-23-16,0 0 0,0-23 15,23 1-15,-23-23 16,0 23-16,0 22 16,0-23-16,0 23 15,0-22-15,0 44 16,0 1-16,0-1 16,0 46 30,0-1-30,22 1-16,-22-1 16,23 1-1,-1-1 1,0-22-16,1 23 16,-23-1-16,22-22 15,1 23-15,-1-23 0,23 0 31,-22 0-15,44 0 15,-44 0-15,-23-23 0,0 1-1,0-1 1,0-22-1,0 23-15,0-1 16,0 1 0,0-1-16,0 1 15,-23-1 17,1 23 14,22 23-30,0-1-16,0 1 16,0-1-1,0 1-15,0-1 16,0 23-16,22-22 16,1 22-16,-23 0 15,45 22-15,-23 1 0,23-1 16,23 23-16,-23 0 15,-1 22-15,1-44 16,0-1-16,-22 23 16,-1-23-16,1-44 15,-1 22-15,-22 0 0,0-23 16,0 23-16,0-22 16,0-1-1,-45-22-15,0 0 16,23 0-1,22 23-15,-45-1 0,-22 1 32,-23-23-1,67 0-31,1 0 0,-1-45 16,1 45-16,-1-45 15,-22 45-15,45-45 16,-22 22-16,-1 1 15,23-46-15,0 46 16,0-1-16,0-22 0,23 0 16,-1 1-16,-22-1 15,45 0-15,-22-23 16,-1 46-16,1-1 16,-1 1-16,1-1 15,-1 1-15,-22-1 16,23 23-1,-23-22-15,0-1 16,22 1 15,1 22-15,-23-23 31</inkml:trace>
  <inkml:trace contextRef="#ctx0" brushRef="#br2" timeOffset="131960">6834 7710 0,'23'0'16,"-1"0"0,1 0-1,-1 0-15,1 0 16,22 0-16,-23 0 16,23 0-16,23 0 0,-1 0 15,0 0-15,23-22 16,0 22-16,0 0 15,-22 0-15,21 0 16,-44 0-16,0-23 16,-22 23-16,-1 0 15,1 0-15</inkml:trace>
  <inkml:trace contextRef="#ctx0" brushRef="#br2" timeOffset="133270">8565 6811 0,'-22'0'15,"-1"0"1,23 22-16,23-22 31,-23 23-15,22-1 0,1-22-16,-1 0 0,23 0 15,0 0-15,22 0 16,-22 0-16,0 0 15,0 0-15,-22 0 16,22 0-16,-23 23 16,1-23-16,-1 0 15,-22 22 32,-22 1 0,-1-1-47,1 1 0,-1-1 16,1-22-16,-1 45 15,-22-45-15,0 68 16,23-23-16,-46 45 0,23-1 16,-22 46-16,22-45 15,-22 23-15,44-46 16,1 0-16,-1-22 15,-22 23-15,45-46 16,-22 1-16,-1 22 0,1-23 16,22-44 62,0-1-63,0-22 1,112-67 0,-89 89-16,22 1 15,22-45-15,-22 44 16,45-22-16,-45 23 16,0-1-16,22 23 15,-22 0-15,0-22 16,23 22-16,-1 0 0,-22 0 15,0 0-15,0 22 16,0 1-16,0-1 16,22-22-16,-44 0 15,22-22-15,-23 22 16,23 0-16,-22 0 0,-1 0 16,1 0-16,-1 0 31,1 0-31</inkml:trace>
  <inkml:trace contextRef="#ctx0" brushRef="#br2" timeOffset="133800">10431 7283 0,'22'0'47,"1"0"-16,-1 0-15,23 0-16,-22 0 16,22 0-16,0-22 0,44 22 15,1-45-15,0 45 16,0 0-16,45-23 15,-45 1-15,0-1 16,22 1-16,-44-1 16,-46 23-16,46-22 0,-46 22 15</inkml:trace>
  <inkml:trace contextRef="#ctx0" brushRef="#br2" timeOffset="134714">10745 7575 0,'-22'0'47,"-1"23"16,68-23 15,-22 0-63,-1 0-15,23 0 16,0-23-16,23 1 0,22 22 16,-45-45-16,22 22 15,0 1-15,23-1 16,-22 1-16,-1-1 16,1 23-16,-23-22 15,0 22-15,0-23 0,22 1 16,-45 22-16,1 0 15,-1 0-15,1 0 16,22 0 0,-23 0-1,1 0 1,-1 0-16,1 0 0,-1 0 16,1 0-16,-1 0 15,1 0 1,-1 0-1,-22-23 17,-22 46 30</inkml:trace>
  <inkml:trace contextRef="#ctx0" brushRef="#br2" timeOffset="136493">12431 7036 0,'23'0'15,"-1"-23"1,1 23-16,-1 0 16,1-22-16,-1 22 15,1 0-15,-1 0 16,1 0-16,-1 0 16,1 0-16,-1 0 15,23 0-15,-23 0 16,1 0-16,22 0 15,-23 0-15,1 0 16,-1 0 0,1 0-16,22 0 15,-23-23 1,1 23 0,22-45 30</inkml:trace>
  <inkml:trace contextRef="#ctx0" brushRef="#br2" timeOffset="137561">13757 6047 0,'-22'0'47,"0"0"-31,-1 0-1,23 22-15,-22 23 16,-1-22 0,1 22-16,-23 0 15,22-1-15,1 1 0,-23 0 16,45 0-16,-45 23 16,22-1-16,1-22 15,-1 0-15,1 0 16,22 0-16,0 0 0,0 0 15,0-23-15,22 23 16,-22-22 0,23-23-16,-1 0 15,1 0-15,-1 0 16,1 0-16,-1 0 0,1 0 16,-1 0-16,23 0 15,-22-23-15,22 1 16,0-1-16,-23 23 15,0-22-15,46-1 16,-46 1-16,1 22 0,-1-22 16,1 22-16,-1-45 15,-22 22 1,23 23-16,-23-22 16,0-1-1,0 1 1,0-1-1,-23 23 1,1 0 0,-1 0-16,1 0 15,-1 0-15,1 0 0,-23 0 16,22 0-16,-21 0 16,21 0-1,1 23-15,-23 22 16,22-45-16,1 45 0,-1-23 15,1-22 1,22 23 0,-23-23-1,23 22 17</inkml:trace>
  <inkml:trace contextRef="#ctx0" brushRef="#br2" timeOffset="141041">2271 9868 0,'23'0'16,"67"0"46,-68 0-62,1 0 16,-23 22 0,22 23-1,-22-22-15,0-1 16,0 1-16,-22 22 16,-1 0-16,1 0 15,-23 0-15,45-23 0,-68 46 16,68-46-16,-22 23 15,-1 0-15,1-45 16,-1 22-16,1-22 16,-1 23-16,1-23 0,22 22 15,-23 1 17,1-23 46,44 0 15,1 0-93,-1 0 16,1 0-16,22-45 0,-23 45 16,-22-23-16,68 1 15,-1 22-15,-44-23 16,-1 23-16,23 0 16,0-22-16,-45 0 0,45 22 15,-45-23-15,22 23 16,23 0 15,-22 0 16,-1 0-31,-22-22 15,23 22-31,-1 0 15,1 0 17,-1 0-32,1 0 15,-1 0-15,23 0 16,-22 0-16,-1-23 0,1 23 16,-1 0-16,1 0 15,-1 0 1,1 0 15</inkml:trace>
  <inkml:trace contextRef="#ctx0" brushRef="#br2" timeOffset="142379">3215 9935 0,'23'0'15,"22"0"1,-23 0-16,1 0 16,-1 0-16,1 0 15,-1 23-15,-22-1 16,0 1-1,0-1-15,0 1 16,0-1 0,0 1-16,-22-1 0,22 1 15,-23-1-15,1 1 16,-1-1-16,1 1 16,-1-23-16,23 22 15,-22-22-15,-1 23 16,23-46 31,0 1-32,0-1 1,23 1-16,-23-23 16,0 22-16,0 1 15,0-23-15,22 22 16,-22 1-16,23-23 15,-23 22-15,0 1 16,22-1-16,1 1 0,-23-23 16,22-22-16,23-1 15,-22 46-15,-1-1 16,-22-44 0,23 44-1,-23 68 48,-23-45-48,23 23-15,0-1 16,-22 1-16,22 22 16,-23-23-16,23 1 15,0 22-15,0-23 16,0 0-16,0 1 15,0-1 1,23-22 0,-1 23-16,23-1 15,0 1-15,0 22 16,-23-45-16,23 22 0,-22 23 16,-1-45-16,1 0 15,-1 0-15,1 0 16,-1 0 15,1 0 32,-1 0-17,1-22 48</inkml:trace>
  <inkml:trace contextRef="#ctx0" brushRef="#br2" timeOffset="143760">3238 9980 0,'22'0'47,"-44"0"78,-1 0-109,1 0 0,-1 0-1,1 0 1,-1 0 15,1 0-31,-1 0 31,1 0 79,22-22 15,0-1-94,0 1 47,-22 22-62,-1 0 15,1 0 63,-1 0-32</inkml:trace>
  <inkml:trace contextRef="#ctx0" brushRef="#br2" timeOffset="145714">5373 9688 0,'0'-22'31,"23"-1"-31,22 23 31,-23-22-31,1 22 16,-1 0-16,23 0 0,0 0 15,-23 0-15,23 0 16,0 0-16,0 0 16,0 0-16,23-23 15,-23 23-15,-23-22 0,23-1 16,112 1 15,-134 22-15,-23-23-16,22 23 15,-22-22-15</inkml:trace>
  <inkml:trace contextRef="#ctx0" brushRef="#br2" timeOffset="146340">5665 9284 0,'23'0'15,"-1"67"16,1-67-15,-1 45-16,-22-23 16,45 23-16,-45 0 0,23-22 15,22 22-15,-23 22 16,1-22-16,-1 0 16,1-22-16,-1 22 15,1-1-15,-1-21 16,1 22-16,-1-23 15,-22 1-15,23-1 16,-1 1 0</inkml:trace>
  <inkml:trace contextRef="#ctx0" brushRef="#br2" timeOffset="147513">6475 9081 0,'0'23'47,"0"-1"-32,0 1-15,22-1 0,-22 1 16,23-1-16,-1 1 16,1-23-1,-1 22-15,-22 1 16,23-23-16,21 0 16,-21 0-1,-1 0 16,-22-23-15,0 1 0,0-1-16,0 1 15,0-1-15,0 1 16,0-1 0,0 1-16,0 44 93,0 1-77,0-1-16,0 1 0,0 44 16,23-22-16,-23-23 15,45 68-15,-23 23 16,23-46-16,23 68 15,-1 0-15,-22-45 16,23 22-16,-23-44 0,-23 22 16,23-23-1,-23 0-15,1 46 16,-23-91 0,0 1-1,-45-23-15,45 22 0,-23-22 16,-21 23-16,-1-23 15,22 0 1,-22 0 0,23 0-1,-23-23 1,22-22 0,-22 45-16,23-45 15,22 0-15,-23 23 16,1-1-16,22-44 0,0 45 15,0-23-15,0 0 16,0 0-16,22-23 16,1 23-16,-1-45 15,1 45-15,-1-22 16,-22 22-16,23 0 0,-1 0 16,1 0-16,-23 23 15,0-23-15,22 45 16,-22-23-1,0 1-15</inkml:trace>
  <inkml:trace contextRef="#ctx0" brushRef="#br2" timeOffset="148094">7374 9666 0,'22'0'78,"1"0"-62,22 0-1,-23 0-15,68-23 16,-23 1-16,46-1 16,22 23-16,22-22 15,0-1-15,-44 1 0,44-1 16,-67 1-16,22-1 15,-44 23-15,-23-22 16,-23 22-16,23-23 16,-22 23-16,-46 0 62,1 0-62,-1 0 16</inkml:trace>
  <inkml:trace contextRef="#ctx0" brushRef="#br2" timeOffset="148709">8071 9104 0,'22'0'47,"1"22"-31,-23 1-1,22-1-15,0 1 16,-22-1-16,23 23 0,-1 0 15,-22 0-15,23 0 16,22 0-16,-45 22 16,45-22-16,-23 0 15,1 0-15,-1 23 16,-22-46-16,23 1 0,-23 22 16,22-45-16,-22 22 15,0 0 1</inkml:trace>
  <inkml:trace contextRef="#ctx0" brushRef="#br2" timeOffset="149863">9801 8564 0,'-22'0'15,"22"23"1,-23-23-16,23 22 16,-45-22-16,45 23 15,-22-1-15,-23 1 0,0-1 16,0 23-16,0-45 16,-22 45-16,44-23 15,-22 1-15,0-1 16,23-22-16,-1 0 15,1 0-15,-1 0 0,1 0 16,-1 0 0,23-22-1,0-23 1,45-45 0,113 0 15,-91 68-31,1-1 0,44 1 15,-45 22-15,1 0 16,-1 0-16,-44 0 0,22 22 16,0-22-16,0 23 15,-23 22-15,46 45 16,-23-1-16,-23 24 16,23-23-16,0 67 15,-23-22-15,1 22 0,-1 1 16,-22-46-16,0 0 15,0 23-15,0-45 16,-22-22-16,-23-23 16,22-23-16,-22 1 15,23-1-15,0-22 0,-23 23 16,22-1-16,-22-22 16,0 23-16,0-23 15,23 0 1,-23 0-1,22-23-15,1 1 0,-1-1 16,1 1-16,-1-23 16,1 45-16,22-45 15,0 22-15,0 1 16,0-23-16,0 0 16,0 0-16,0 22 0,22 1 15,1-46-15,22 24 16,0-1-16,22-45 15,-44 22-15,67 1 16,0 22-16,-1-23 0,-21 23 16,-1 45-16,23-45 15,-45 1-15,-22 21 16,22 1-16,-23 22 16,1 0-1,-1 0 1,1 0-1</inkml:trace>
  <inkml:trace contextRef="#ctx0" brushRef="#br2" timeOffset="150982">10408 8654 0,'23'0'31,"-1"0"-15,23 0 0,0 0-16,0 0 15,45 0-15,-23 0 16,23-22-16,-22 22 0,22 0 16,-23-23-16,46 1 15,-46-1-15,0-22 16,1 0-16,-1 45 15,-44-22-15,67-23 16,-45 0 15,-45 22-15,-23 46 31,23-1-32,-45 23-15,45-22 16,-45 22-16,23-23 16,-23 23-16,22 0 0,-22-22 15,23 22-15,-1 22 16,-22 0-16,0 1 16,1 44-16,-1-22 15,45 45-15,-45-45 0,0 22 16,0 23-16,22-45 15,1-45-15,-1 23 16,-22 21-16,23-66 16,22-1-16,-23 46 15,1-68-15,22 22 0,-23 1 16,1-23 31,22-23-32,0 1-15,0-23 16,0 22 0,22 1-16,1-1 15,-23-21-15,45 21 16,0-44-16,-23 44 16,23 1-16,0-23 0,0 22 15,23 1-15,-23-1 16,-23 1-16,23 22 15,0 0-15,-23 0 16,1 0-16,-1 0 16,23 0-16,-22 0 31,22 0 0,-23 0-31,1 0 0,-1 0 16,1 0-1,-1 0-15</inkml:trace>
  <inkml:trace contextRef="#ctx0" brushRef="#br2" timeOffset="151563">12274 8767 0,'22'0'94,"23"0"-63,0 0-31,-22 0 0,-1-23 16,23 1-16,-22 22 15,-1 0-15,23-23 16,-22 23-16,-23-22 0,22 22 16,1 0-16,-1 0 31</inkml:trace>
  <inkml:trace contextRef="#ctx0" brushRef="#br2" timeOffset="152271">12184 9036 0,'23'0'63,"66"0"-32,-66 0-31,22 0 16,-23 0-16,1-22 0,22-1 15,-23 23-15,1 0 16,22 0-16,-23-22 16,-22-1-1,23 23-15,-1 0 16,-22-22-1,23 22-15,-1 0 16,1 0 31,-1-23-47,0 1 47</inkml:trace>
  <inkml:trace contextRef="#ctx0" brushRef="#br2" timeOffset="154224">13645 7890 0,'23'22'15,"-1"1"1,-22-1 0,23 1-16,-23 22 15,22 0-15,0-23 16,-22 1-16,23 22 16,-23-23-16,22 23 0,1 0 15,-23 0-15,22 0 16,-22-23-16,68 203 47,-68-202-47,0-1 47</inkml:trace>
  <inkml:trace contextRef="#ctx0" brushRef="#br2" timeOffset="155198">14747 7665 0,'-23'23'16,"-22"22"-16,23-23 15,-23 45-15,22-22 16,-22-22-16,0 67 16,-45 135 31,68-180-47,22 22 0,0 0 15,0-22-15,0 0 16,22-22-16,1 22 15,-23-23-15,45-22 16,-23 0-16,1 0 0,44 0 16,-44 0-16,44-22 15,-22-1-15,0 1 16,67-1-16,-22 23 16,-45-22-16,23-1 0,-46 23 15,1-45-15,-1 23 16,23-1-16,-22 1 15,-23-1 1,0 1 0,0-23-16,0 0 15,0 23 1,0-23 0,-23 45-16,1-45 15,-1 22-15,1 1 16,-1-23-16,-22 0 15,23 22-15,-1 1 16,1-23-16,-1 22 16,-22 1-16,23 0 15,-23-1-15,22 1 16,1 22-16,-1 0 0,1-23 16,0 23-1,-1-22 1,1 22 15,-1 0 0</inkml:trace>
  <inkml:trace contextRef="#ctx0" brushRef="#br2" timeOffset="162727">4452 11217 0,'22'-23'47,"-67"23"31,23 0-78,-23 0 16,22 23-16,1-23 15,-23 22-15,0 23 16,22-45-16,-22 45 16,23-45-16,-23 22 0,0 1 15,45-1-15,-22 1 16,-1-1 0,23 1-16,23-1 15,-1 1 32,1-1-47,-1-22 16,0 45-1,1 0 1,-1-22-16,1 44 16,-1-22-16,23 0 0,-45 0 15,45 22-15,-22 1 16,-1 22-16,1-45 15,-1 22-15,23 46 16,-45-24-16,45-44 0,-45 45 16,45 23-16,-22-23 15,-1 22-15,1-22 16,21 0-16,-21 22 16,22 1-16,-23 21 15,1 1-15,-1-22 0,1 44 16,-23-22-16,22-23 15,1 23-15,-23-45 16,0 0-16,45 45 16,-23-45-16,23 22 0,-22-22 15,-1-22-15,-22-1 16,0 0-16,23-22 16,-1 0-16,-22 0 15,23-22-15,-23 44 16,44-22-16,-21 0 15,-23 0-15,45 23 0,-23-1 16,-22 0-16,45 1 16,-22-23-16,-23 45 15,45 22-15,-23-45 16,23 23-16,-22-22 0,-23 22 16,22 0-16,1-23 15,-1 23-15,-22-45 16,23 22-16,-23-44 15,22-1-15,1 23 16,-23 0 0,45 90-1,-1-90 1,-21 0-16,-1 45 16,23-23-16,-22-22 15,22-22-15,0-1 0,0 1 16,22-23-16,1 22 15,-23-22-15,0 0 16,-23 0 0,0 0-16,1 0 78,-1 0-47,1 0-15,-1 0-1,1 0 17,-1 0-17,1 0 1,-1 0-16,1 0 15,44 0-15,-22 0 16,0 0-16,0 0 0,23 0 16,-24 0-16,1 0 15,0 0-15,0 0 16,23 0-16,-46 0 16,23 0-16,-22 0 15,-1 0-15,1 0 0,-1 0 16,1 0-1</inkml:trace>
  <inkml:trace contextRef="#ctx0" brushRef="#br2" timeOffset="164582">5238 11756 0,'23'23'94,"-1"-1"-48,1 1-46,-23-1 16,22 0-16,-22 1 16,45 22 15,-22-23-31,-23 1 16,22-1-1,-22 1-15,23-23 16,-23 45-16,22-23 0,23 1 15,-45-1-15,23 1 16,-1 22-16,1-45 16,-23 22-16,22-22 15,-22 45-15,22-22 16,-22-1 0,23 23-1</inkml:trace>
  <inkml:trace contextRef="#ctx0" brushRef="#br2" timeOffset="166428">7688 11284 0,'0'-22'47,"0"-1"-16,23 1-31,-1 22 16,-22-23-16,45 1 15,-45-1-15,23 23 0,-1-22 16,23 22-16,0 0 16,-22 0-16,22 0 15,0 0-15,0 0 16,0 0-16,-23 0 0,0 0 16,1 22-16,22 23 15,-45 0-15,45-22 16,-45 22-16,0-23 15,0 0-15,0 1 16,0 22-16,0-23 16,0 1-16,0-1 15,-23-22-15,23 45 16,-22-45-16,22 23 16,-23-1-1,1-22-15,-1 23 31,46-23 48,-1 0-48,1 0-16,22 0-15,22 0 0,-44 0 16,44 0-16,23 0 16,0 45-16,-23-45 15,23 45-15,-45-23 16,45 23-16,-45-22 16,-22-1-16,22 23 0,-45-23 15,22 1-15,1-1 16,-23 1-16,0 22 15,0 0-15,-23-23 16,23 23 0,-45 0-16,23-22 15,-1 22-15,1-45 0,22 45 16,-23-45-16,23 22 16,-45-22-16,45 23 15,-22-23 1,22 22-16,-23 1 15,23-1 1,-22-22-16,-1 0 0,1 22 16,-1-22-1,1 0-15,-1 0 16,1 0 0,0 0-1,-1 0-15,1 0 31</inkml:trace>
  <inkml:trace contextRef="#ctx0" brushRef="#br2" timeOffset="167498">11667 10767 0,'0'23'47,"0"-1"-32,0 0 1,23 1-1,-1 22 1,-22-23-16,22 1 16,1 22-16,-1-23 15,1 1-15,44-1 16,-44 46-16,22-46 0,-23 1 16,23 22-16,0-23 15,-22 1-15,-1-1 16,1 23-16,-1-45 15,-22 45-15,23-45 16,-23 22-16,0 1 0,22-1 16,-22 1-1</inkml:trace>
  <inkml:trace contextRef="#ctx0" brushRef="#br2" timeOffset="184370">15758 14970 0,'22'23'187</inkml:trace>
  <inkml:trace contextRef="#ctx0" brushRef="#br2" timeOffset="188588">14904 9463 0,'0'23'46,"0"-1"-30,0 1 0,0-1-1,0 1 1,0-1 0,0 23-16,0-22 15,0-1-15,0 23 31,0-22-31,22-23 0,-22 22 16,0 1 0,23-1-16,-23 0 15,0 1 1,22-1 0,-22 23-1,23-45 1,-23 23-1,0-1 64</inkml:trace>
  <inkml:trace contextRef="#ctx0" brushRef="#br2" timeOffset="189685">15488 9418 0,'-22'0'31,"-1"0"-15,1 23-16,22-1 15,-23 1-15,1 22 16,22 0-1,-23-23-15,23 23 16,0-22 0,0-1-16,0 1 15,0-1 1,0 1 46,45-1-46,-22-22 0,-1 0-16,1 0 15,-1 0-15,46 0 16,-46 0-16,46 0 0,-23 0 16,22 0-16,-22-22 15,0 22-15,22 0 16,-44-23-16,-1 23 15,1 0-15,-23-22 0,22 22 16,1-23-16,-23 1 16,0-1 15,0 1-15,-23-1-1,23 1-15,-22-1 16,-1 23-1,1-22 1,-1-1-16,1 23 16,-1 0-16,-22 0 15,23 0-15,-23 0 16,23 0 0,-1 0-1,1 0-15,-1 0 16,1 0-1,-1 23 17,1-23-32,-1 0 47</inkml:trace>
  <inkml:trace contextRef="#ctx0" brushRef="#br2" timeOffset="199810">16725 8789 0,'22'-22'15,"1"-1"1,21 1-16,-21 22 16,22-23-16,0 1 15,0 22-15,0 0 16,0 0-16,-23 0 0,46 0 15,-46 0-15,23 0 16,0 0 0,-22 0-16,66 0 15,1 22 1,45 23 15,-112-22-31,-1-1 16,1 0-16,-1 1 15,23 44-15,-45-22 16,45 0-16,-23 23 0,23 22 16,0-45-16,0 22 15,0-22-15,0 45 16,45 22-16,0 46 16,22-23-16,-22-1 15,0 24-15,0-46 0,23 23 16,-46 0-16,23 0 15,0 0-15,-23-1 16,46 1-16,-46-22 16,1-23-16,-91-113 0,113 158 15,292 292 1,-314-337-16,-1-23 16,23 46-16,0-1 15,0 1-15,-23-1 16,23 23-16,22 22 0,-44-22 15,-1-23-15,23 23 16,0-22-16,-22-23 16,21 22-16,-44 23 15,23-45-15,-46 0 16,23 0-16,0-45 0,-45 22 16,23-22-16,-23-23 15,0 1-15,0-1 31,0 1-15,-23-23-16,1 22 16,-23 1-1,22-23-15,-22 0 16,0 22-16,0-22 16,-44 45-16,44-22 0,-23 22 15,-134 67 1,134-89-1,23 22-15,-22-23 16,0 0-16,-1 23 16,23 0-16,0 0 0,-45 0 15,23 0-15,0-22 16,-1 44-16,1-67 16,44 45-16,-22-22 15,-22-23-15,-1 22 16,-22 1-16,23-1 0,-45 23 15,-1-23-15,46 1 16,-23-23-16,22 0 16,23 0-16,1 0 15,-1 0-15,22 0 16</inkml:trace>
  <inkml:trace contextRef="#ctx0" brushRef="#br1" timeOffset="214835">14499 9104 0,'0'22'63,"0"1"-48,0-1 1,0 1 31,23-1-47,-23 1 15,0-1 1,0 1-16,0-1 16,0 0-16,22 23 15,-22-22-15,0-1 0,23 23 16,-23 23-16,0-23 15,22 0-15,-22 0 16,0 22-16,23 1 16,-23-1-16,22 0 15,1 46-15,-23-46 0,0 1 16,22-1-16,1-22 16,-1 45-16,1 0 15,-23-23-15,22 23 16,0-22-16,1-1 15,-1 0-15,-22 23 0,23-22 16,-1-1-16,1 1 16,-23-23-16,22 45 15,1-23-15,-23 0 16,45 1-16,-45-23 16,0 0-16,22-45 0,-22 45 15,23 0-15,-23 0 16,0 0-16,22 0 15,1 0-15,-23-1 16,0 1-16,22 45 16,-22 0-1,45 202 17,-22-157-17,-23-45-15,22 23 0,-22-46 16,23 1-16,-23-24 15,0 24-15,22-1 16,-22-22-16,0 0 16,22 23-16,1-23 15,-1 22-15,-22-22 0,0 0 16,23 22-16,-1 1 16,-22-23-16,0 22 15,23 1-15,-23 22 16,0-23-16,22 23 15,-22 0-15,45 45 16,-22-23-16,22 23 0,0-68 16,-23 46-16,-22-68 15,23 0-15,-1-23 16,-22 46-16,0-46 16,23 1 15,-23-1 0,22 1-15,1 21-16,-1 24 0,1-46 15,-1 23-15,23 0 16,-23-22 0,1-1-16,-1-22 15,1 0 1,-46 0 93,1 0 1,-1 0-48</inkml:trace>
  <inkml:trace contextRef="#ctx0" brushRef="#br1" timeOffset="313966">6182 13330 0,'-22'0'47,"-1"0"-31,1 0-16,0 0 15,-1 0 1,1 22-16,22 0 0,-23 1 16,1-1-16,-1 23 15,1-22-15,-1 22 16,1-23-16,-1 1 15,1 67 1,-1 67 15,23-134-31,0-1 0,23 23 16,-1 0-16,1-23 16,-1 1-16,1-23 15,-1 0-15,1-23 16,22 1-1,44-1 32,-66 23-31,-1-22 0,1 22-1,-23-23-15,22 23 16,1-22-16,-1 0 15,1 22 1,-23-45 0,22 45-16,-22-23 15,0 1-15,0-1 16,0 1-16,0-1 16,0 1-1,0-1 1,0 1-16,-22-1 15,22 1 17,-23-1-17,1 23-15,22-22 0,-23 22 16,23-23 0,-22 23-16,22-22 15,-23-1 16,1 1-15,22-1 156,-23 23-125,23-22-16</inkml:trace>
  <inkml:trace contextRef="#ctx0" brushRef="#br1" timeOffset="314928">8767 13374 0,'-22'23'31,"-1"-23"-15,23 22-16,-22-22 16,44-22 77,1 22-93,-1-23 32,1 23-32,-1 0 15,-22-22 1,23 22 0,-23-22-1</inkml:trace>
  <inkml:trace contextRef="#ctx0" brushRef="#br1" timeOffset="316506">9532 12947 0,'-23'0'110,"-22"0"-110,23 0 15,-23 0-15,0 23 0,22-23 16,-22 22-16,0 1 16,0-23-16,23 22 15,0-22-15,-23 23 16,22-23-16,1 22 16,22 1 46,0-1-46,22-22 15,-22 23-31,0-1 16,23-22-1,-1 0-15,-22 23 16,23-23-16,-1 22 15,0-22 17,1 23 15,-1-23-16,1 0-16,-1 0-15,1-23 32,-1 23-17,-22-22 1,23 22-16,-1 0 0,1 0 31,-1 0-15,1 0-1,-1 0 1,1 45-16,-1-23 16,23 1-16,-22 22 15,-1-23-15,-22 0 16,23-22-16,-1 23 16,-22-1-16,0 1 15,0-1-15,0 1 0,0-1 16,0 1-1,-22-23 1,22 22 0,-23-22-1,-22 23 1,23-1 0,-1-22-16,1 0 31,-1 23-16,1-23-15,-1 0 0,1 0 16,-1 0 0,1 0-16,-1 0 15,1 0 1,-1 0 0,-22 0 15,23 0 0</inkml:trace>
  <inkml:trace contextRef="#ctx0" brushRef="#br1" timeOffset="317562">11869 12363 0,'23'0'125,"-1"-22"-94,23 22-15,-22-23-16,-1 23 16,23 0-16,0 0 15,-22-22-15,22 22 16,22-23-1,-45 23-15,1 0 0,-23-22 47</inkml:trace>
  <inkml:trace contextRef="#ctx0" brushRef="#br1" timeOffset="318928">12813 12003 0,'-157'68'125,"157"-46"-125,-45 1 16,23-23-16,-1 0 15,1 0-15,22-23 16,0 1 0,0-1-1,22 1 1,1 22-16,-23-23 16,45 23-16,-23 0 15,1 0-15,21-22 16,-21 22-1,-1 0-15,1 0 0,-1 22 16,-22 1 0,23-1-1,-1 1-15,-22-1 16,23 1-16,-1 22 16,1-23-16,-23 23 0,0-22 15,0 22-15,0-23 16,0 45-16,0-22 15,0-22-15,0-1 16,0 23-16,0-22 16,-45-1-16,22 23 15,1-45 1,22 23-16,-23-23 16,1 22-16,-1-22 15,1 0 1,-1 0-16,1 23 15,0-1 32,-1-22-31,1-45 46,22 0-62,0 23 16,0-23 0,22 22-1,1 1 1,21 22 0,-44-23-16,23 1 15,22 22 1,0-23-1,0 23 1,-23 0 0,1 0-1,-1 0-15,1 0 16,-1 0 0,1 0-1,-1 0 1,1 0 15,-1 0 16</inkml:trace>
  <inkml:trace contextRef="#ctx0" brushRef="#br1" timeOffset="320827">15466 11599 0,'0'22'47,"22"-22"47,113-22-63,-90-23-16,0 45-15,-22-23 16,44 1-16,-45-1 0,1 1 16,22 22-16,-23 0 15,1-45 1,-1 45-16,-22-23 16,23 23-16,-23-22 15,22-1 16,1 23-15,-1 0 0,-22-22-1,23 22 17,-23-22-1,22 22-31,1 0 47,-1 0-47,-22-23 15,23 23-15,-1-22 16,1 22-16,22 0 0,-45-23 16,22 23-16,0 0 15,-22-22-15,23 22 31,-1-23 1,-44 23 30</inkml:trace>
  <inkml:trace contextRef="#ctx0" brushRef="#br1" timeOffset="322292">16500 10834 0,'-23'0'63,"23"23"15,23 22-78,-23-23 15,22 23 1,-22 0 0,45 23-16,-22-23 0,-23 0 15,45 0-15,-23 0 16,1 22-16,22-22 15,-23-23-15,1 23 0,-1 0 16,23-22-16,-45 22 16,22-23-16,1 1 15,-23-1-15,22 1 16</inkml:trace>
  <inkml:trace contextRef="#ctx0" brushRef="#br1" timeOffset="323512">17264 10610 0,'-22'0'15,"-1"0"1,23 22-16,-22 1 16,-1-23-1,23 45-15,-22-23 16,22 1-16,-23 44 0,1-45 15,22 1-15,-23 22 16,23-23-16,-22 1 16,22-1-16,0 1 15,0-1 1,0 1-16,0 22 16,0-23-16,0 1 15,22-1-15,1 1 16,-23 22-16,45 22 15,45 0 17,-68-22-32,23-45 0,0 45 15,22-22-15,1 22 16,-23-23-16,0 1 16,-23-23-16,1 0 15,-1 0-15,1 0 0,-1 0 16,1-23-1,-1 1 17,-22-1-17,0 1 1,0-1 0,0 1-16,0-1 15,0 1 1,-22 22-16,-1-23 31,1 1-31,-1 0 16,1 22-1,-1 0 1,-22-23 0,23 1-16,-1 22 15,1 0 1,-1 0-16,1 0 15,-1 0 1,1 0-16,22 22 16,-23-22-1,1 0 1,22 23-16,-23-1 16,1-22-1,0 0-15,22 22 16,-23 1-1,23-1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24:46.484"/>
    </inkml:context>
    <inkml:brush xml:id="br0">
      <inkml:brushProperty name="width" value="0.10583" units="cm"/>
      <inkml:brushProperty name="height" value="0.10583" units="cm"/>
      <inkml:brushProperty name="color" value="#4472C4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7030A0"/>
      <inkml:brushProperty name="fitToCurve" value="1"/>
    </inkml:brush>
    <inkml:brush xml:id="br2">
      <inkml:brushProperty name="width" value="0.10583" units="cm"/>
      <inkml:brushProperty name="height" value="0.10583" units="cm"/>
      <inkml:brushProperty name="color" value="#FF0000"/>
      <inkml:brushProperty name="fitToCurve" value="1"/>
    </inkml:brush>
  </inkml:definitions>
  <inkml:trace contextRef="#ctx0" brushRef="#br0">1171 15397 0,'-22'0'94,"-1"-23"-78,1 23-1,22-22-15,-22-1 0,-1 23 16,1-22-16,-23 0 16,22 22-16,-22-45 15,-22 45-15,22 0 16,0-23-16,0 23 16,0 0-16,0 0 0,0 0 15,23 0-15,-1 0 16,1 45-1,-1-22 1,23-1 0,0 0-16,0 1 31,0-1-15,23 1-1,-1-1 32,1 1-47,-1-23 16,-22 22-16,22 1 15,1-1-15,-1-22 0,23 45 16,-22-45-16,-1 23 16,46-1-16,-68 1 15,45-23-15,-23 22 16,1-22-16,-1 23 15,1-23 1,-1 0 15,1 0-15,-1 0 0,-22-23 46,23 23-46,-23-22-1,0-1 1,22 23 0,-22-22-16,23 22 15,-1-23 1,-22 1 15,22-1 16,-22 1-16,23 22 0,-1 0-15,-22-23 0,0 1 31,0-1 15,23 23 1,-23-22-63,22 22 46,1 22 1,-1-22-47,-22 23 16,23-23 0,-1 22-1,1 1 1,-1-1-16,1-22 15,-23 23-15,22-23 0,1 22 16,-1-22-16,23 23 16,-45-1-1,23-22-15,-23 23 16,22-1-16,1 1 31,-1-23-31,-22 22 0,23 1 16,-23-1 15,22-22-15</inkml:trace>
  <inkml:trace contextRef="#ctx0" brushRef="#br0" timeOffset="1003">2498 15419 0,'-23'0'15,"1"0"16,-1 0-15,46 0 78,-1 0-79,1 0 17,22 0-17,-23 0-15,1 0 0,22 0 16,22 0-16,-22 0 16,22-22-16,-22 22 15,0 0-15,0-23 16,0 23-16,-22 0 15,-1 0-15,23-22 47</inkml:trace>
  <inkml:trace contextRef="#ctx0" brushRef="#br0" timeOffset="2285">2498 15689 0,'22'0'63,"23"0"-32,-22 0-31,-1 0 15,23 0-15,-23 0 16,23 0 0,-22 0-16,22 0 15,0 0-15,-23 0 16,23-22-16,-22 22 16,22-23-16,22 23 0,-22 0 15,0 23-15,22-23 16,-22 22-16,0-22 15,23 0-15,-23 0 16,-23 0-16,1 0 0,-1 0 16,1 0-16,-1 0 15,1 0 17</inkml:trace>
  <inkml:trace contextRef="#ctx0" brushRef="#br0" timeOffset="3530">3577 15105 0,'22'0'187,"-22"22"-171,0 1-16,0-1 31,23-22-31,-23 23 16,0-1-1,0 1-15,0-1 16,22-22-16,-22 23 16,22 21-1,1-44-15,-23 23 16,0-1-16,22 1 0,1-23 16,-1 22-1,1 1 1,-1-1-1,1 1 1,-1-23-16,1 45 31,22-23-15,22 46 15,-44-23-31,-1-45 16,1 22-16,-1 1 31,1-1 0</inkml:trace>
  <inkml:trace contextRef="#ctx0" brushRef="#br1" timeOffset="-271703">30820 337 0,'-22'0'32,"-23"22"-17,22-22 1,1 0 0,22 23-16,-23-1 15,-22 1-15,23-1 16,-1 1-1,23-1 1,0 1 0,0-1 15,0 0 16,23-22-47,-1 23 15,1-23-15,22 0 16,-23 0-16,23 22 16,0 1-16,23-1 15,-23-22-15,0 23 16,22-1-16,-22-22 0,22 0 16,46 0-1,-23 0 1,-45 0-1,-23 0-15,1 0 0,-1 0 16,1 0 0,-1-22-1,-22-1-15,23 23 16,-23-22 0,0-1-16,0 1 31,0-1-16,0 1 1,-23-23 0,1 45-1,22-22 1,-45-1 0,22 23-1,1 0 1,-1-22-16,-22 22 0,45-23 15,-22 23-15,-23 0 16,22 0-16,1-22 16,-23-1-16,22 23 15,1 0-15,-1 0 16,1 0-16,-1 0 16,1 0-1,0 0 1,-23 0 15,22 0-15,1 0-1,-1 0 17,1 0-17,-1 0 32,1 0 16</inkml:trace>
  <inkml:trace contextRef="#ctx0" brushRef="#br1" timeOffset="-265668">31495 1393 0,'-23'0'16,"-22"0"0,-202 0 30,202 23-30,0-1-16,22 1 16,-44-1-16,45 1 0,-23-1 15,0 1-15,22-1 16,1 0-16,22 1 16,-23-1-16,23 1 15,-22-1-15,-1 1 16,23-1 15,0 1-31,23-1 31,-1-22 1,23 0-17,180 0 48,-158 0-63,-22-22 0,0-1 15,-22 23-15,22 0 16,0-22-16,-23-1 16,23 23-16,-22-22 15,-1-1 1,1 1-1,-1 22 1,1-23 0,-23 1-16,22 22 15,0-22 1,1-1 0,-23 1 15,0-1 16,0 1-32,0-1 1,0 1 0,-23 22 15,1-23-16,0 23 1,22-22-16,-45-1 16,22 23-1,1 0 1,-1-22-16,1 22 16,-1 0-16,1 0 31,-1 0-31,23 22 15</inkml:trace>
  <inkml:trace contextRef="#ctx0" brushRef="#br1" timeOffset="-257035">31427 2360 0,'-22'0'16,"-1"-23"-1,-67 1 17,68 22-32,-23 0 15,22 0-15,-44 0 16,44 22-16,-22-22 16,23 23-16,-23-1 15,23 23-15,-1 0 0,1-45 16,22 23-16,-23-23 15,23 22-15,-22-22 16,22 23-16,0-1 16,0 1-1,0-1-15,0 0 0,0 1 16,0-1-16,0 1 16,0-1-16,0 1 15,0-1-15,22 1 16,1-1-1,-1-22-15,-22 23 16,45-1-16,-22-22 16,-1 45-16,45-22 15,-44 44-15,44-22 16,-44 0-16,67 67 0,-68-67 16,1-22-16,22 22 15,-23 22-15,1-22 16,-23-22-16,22 22 15,-22 0 1,0-23-16,0 1 47,0-1-47,-22-22 78,22 22-62,-45 1-1,-45-23 17,67 0-32,1 22 15,-1-22-15,1 0 16,22 23-16,-45-23 0,22 0 15,1 0 1,-1 0-16,1-23 16,-1 23-1,1-22-15,0 22 16,22-23-16,-23 1 16,1 0-16,-1 22 15,23-23-15,-22 1 16,22-1-1,-23 23 1,23-22 15,23 22 63</inkml:trace>
  <inkml:trace contextRef="#ctx0" brushRef="#br1" timeOffset="-254673">30888 3191 0,'0'-22'62,"0"-1"-46,45 1 0,0-1-1,-23 1 1,23 22-16,0-22 16,0-1-16,22 1 0,-22 22 15,0-23-15,-22 1 16,22 22-16,-23-23 15,23 1-15,-22 22 16,-1 0 0,1-23-16,-1 23 15,1 0 1,-1 0 0,0 0-1,1 0 48</inkml:trace>
  <inkml:trace contextRef="#ctx0" brushRef="#br1" timeOffset="-252514">31607 67 0,'22'0'0,"1"-22"16,-1 22-16,1 0 15,-23-23-15,45 23 16,-23 0-1,1 0 1,-1 0-16,1 0 16,-1 0-16,23 0 15,-22 0 17,-1 23-1,-22-1 0,23-22-15,-23 22-16,22 1 15,-22-1-15,0 23 16,0 0-16,0 0 16,23 23-16,-1-1 15,-22 1-15,23 21 16,21 24-16,1-46 15,0 46-15,-22-23 16,22 22-16,-23-22 0,1 0 16,22 22-16,0 23 15,0-23-15,-23 1 16,248 719 31,-225-698-47,0-44 0,0 0 15,-23-22-15,1 22 16,-1-45-16,1 22 0,-23-45 16,0 1-16,22 22 15,-22-23 1,0 23-16,23-45 16,-23 23-16,0-1 15,0 1-15,0 22 0,0 0 16,0 0-16,0-23 15,0 1-15,0-1 16,-23-22 0,1 0-16,-1 0 15,-22 0 1,23 23 0,-1-23-16,1 0 15,-1 0 1,1 22-1,-1-22-15,1 22 0,-1-22 16,1 0-16,-1 0 16,1 0-16,-1 23 15,1-23-15,0 0 16,-1 0-16,1 0 16,-1 0-16,-22 0 15,23 0 1,-1 0-16,-22 22 15,23 1 1,-23-23-16,22 0 16,1 0-16,-1 0 15</inkml:trace>
  <inkml:trace contextRef="#ctx0" brushRef="#br1" timeOffset="-273413">28415 427 0,'-22'0'62,"-1"0"-30,1 0-17,22 22-15,-23-22 16,1 23-16,22-1 16,-23-22-16,23 23 15,0-1-15,-22 0 16,-1 23-16,23-22 15,0-1 17,0 1-17,0-1 1,0 1 0,0-1-1,45-22 1,0 45-1,0-45-15,-22 23 0,22-1 16,22 1-16,23 22 16,0-23-16,-23 23 15,46-22-15,-68-1 16,22 1-16,-22-1 16,0-22-16,-23 0 0,1 0 15,-1 0 1,1 0-1,-1 0 1,-22-22 0,0-1-16,0-22 0,0 23 15,0-23 17,-22 45-17,22-23-15,-23 1 31,-44-46 1,67 46-32,-23-1 15,1 23-15,22-22 0,-22-1 16,22 1-16,-45-1 16,22-22-1,1 45-15,-1-22 16,1-1-16,-1 1 15,1 22-15,-1 0 16,1 0 15,-1 0-15,1 0 0,-1 0 15,1 0 0,-1 0-31,1 0 16,-1 0 31,-22 0-32,45-22 1,-22 22-16,22-23 15,-23 23-15,1 0 16,0-22 0,-1 22-16,-22 0 15,23 0 17</inkml:trace>
  <inkml:trace contextRef="#ctx0" brushRef="#br1" timeOffset="-267058">28932 1573 0,'-22'0'62,"-1"0"-62,1 0 16,-23 0-1,22 0-15,-22 0 16,0 22-16,0-22 16,0 23-16,23-1 15,-23-22-15,0 23 0,23-1 16,-23 1-16,22-23 15,1 22 1,-23 46 15,45-46-15,0 1 31,22-1 0,-22 1-47,23-23 31,-1 0-31,1 0 16,-1 0-1,23 22 1,-23-22-16,1 0 15,-1 0-15,23 23 16,-22-23 0,67 0-1,-68 22 1,1-22-16,-1 0 16,46 0-16,-23 0 15,22 0-15,0 0 0,-22 0 16,0 0-16,0 0 15,0 0-15,0 0 16,-22 0 0,-1 0-16,1 0 15,-46 0 48,1 0-16,-1 0-16,1 0 16,-1 0-16,1 0 47</inkml:trace>
  <inkml:trace contextRef="#ctx0" brushRef="#br1" timeOffset="-283646">22121 472 0,'23'0'16,"-1"0"-1,1 0 17,-23 22-32,0 1 15,22-23 1,-22 22-16,0 0 16,0 1-16,0-1 15,23-22 1,-23 23-16,0 22 15,0-23 1,0 1-16,0-1 16,0 23-16,0-22 15,22 22-15,1 0 16,-23 0-16,22 22 16,-22 0-16,23 1 15,-1-1-15,1-22 0,-23 0 16,22 0-16,1 23 15,-1-23-15,-22 0 16,22 0-16,-22-23 16,23 23-16,-23 0 0,22-23 15,-22 1-15,0-1 16,23 23 0,-23 0 15,0-22-31,0-1 15,0 1 1,22-23 0,-22 22-16,23-22 15,-23 23-15,22-1 16,23-22-16,-22 0 0,-1 23 16,46-1-16,-23-22 15,0 0-15,0 23 16,0-23-16,22 0 15,-22 0-15,22 0 16,1 0-16,-23 0 0,-23 0 16,23 0-16,-22 0 15,22 0-15,-23 0 32</inkml:trace>
  <inkml:trace contextRef="#ctx0" brushRef="#br1" timeOffset="-282719">23717 1281 0,'23'0'16,"-1"0"-1,23 0 1,-22 0 0,-1 0-1,1 0 1,-1 0 0,1 0-1,-1 0 1,23 0-16,-23 0 15,23 0-15,0 0 16,-22 0-16,22-23 16,0 23-16,-23-22 15,1 22-15,22 0 16,-23-23-16,1 23 0,-1-22 16,1 22-1,-1 0-15,-22-23 16,-22 23 62,-1 0-62</inkml:trace>
  <inkml:trace contextRef="#ctx0" brushRef="#br1" timeOffset="-281855">23762 1753 0,'45'0'31,"-22"0"-15,22 0-1,-23 0-15,23-23 16,0 23-16,22 0 0,-22 0 16,45 0-16,-22-22 15,-1-1-15,1 23 16,-23-22-16,-1 22 15,-21 0-15,22 0 16,-23 0-16,1 0 16,-23-23-16,22 23 31,1 0 16,-1 0 15</inkml:trace>
  <inkml:trace contextRef="#ctx0" brushRef="#br1" timeOffset="-280285">25201 202 0,'-23'0'46,"1"0"-14,-1 0-1,1 22-15,-1-22-16,1 23 15,22-1 1,-45 1-16,45-1 15,0 23 1,-23-45-16,23 23 16,0-1-16,0 1 15,0-1-15,0 1 0,0-1 16,0 1-16,0 21 16,23-21-1,-23-1-15,0 23 16,22 23-16,1-23 0,-1 0 15,-22 0-15,23 22 16,-1-22-16,1 45 16,-23-23-16,22 1 15,1-1-15,-1 1 16,-22 22-16,0-23 0,45 45 16,0 1-16,-22-46 15,-1 23-15,23 23 16,-45-46-16,23 0 15,-1 1-15,1 44 16,-1 1-16,-22-23 16,22 22-16,46 135 15,-46-112-15,1-45 16,22-23-16,-45 46 16,45-1-16,-45-44 15,22 22-15,1-23 0,-1 0 16,-22 1-16,23-1 15,-1 1-15,1-1 16,-1 1-16,-22-1 16,23-22-16,-1 22 0,1 23 15,-23-45-15,0-22 16,0 22-16,0-23 16,22 1-16,0-1 15,-22 1 1,0-1-1,23-22-15,-23 23 0,22-23 32,1 0-17,22 0 1,0-23 0,0 1-16,-23-1 15,23-22-15,-22 0 16,22 0-16,0 0 15,-23 23-15,1-23 16,-1 45-16,1-23 0,-23 1 16,22 22-1,-22 22 63,0 1 32,-22-23-95</inkml:trace>
  <inkml:trace contextRef="#ctx0" brushRef="#br1" timeOffset="-275397">26100 674 0,'0'-23'63,"0"1"-63,0-1 16,-23 23-1,23-22 1,-22-1 15,22 1-31,-23 22 16,23-22-16,-22 22 15,-1 0-15,-21-23 16,21 1-16,1 22 16,-23 0-16,22-23 15,1 23-15,-23 0 0,22 0 16,1 0-16,-1 0 15,1 0-15,-1 23 16,1-1 0,22 1-16,-23-23 0,23 22 15,-22-22 1,22 22-16,-23 1 31,23-1-31,0 1 31,0-1-31,23 1 32,-23-1-17,45 68 17,-45-67-32,22-1 15,1 1-15,-1-1 16,23 1-1,-45-1 1,23-22-16,22 0 0,-23 23 16,23-23-16,23 22 15,-24-22-15,1 0 16,0 0-16,0 23 16,-22-23-16,-1 22 15,1-22-15,-1 0 0,1 0 16,-1 0-1,-22-22 1,0-1 0,0 1 15,0-1 0,0 1 0,0-1-15,0 1-16,0-1 16,0 1-1,-22-1-15,22 1 32,-23 22-32,23-23 15,-22 23 1,22-22-16,0-1 15,-23 23 17,1 0-32,22-22 31,-23 22 31,23-23-15,23 23 203,-23 23-250,45-1 16,-23 1 0,-22-1-1,45-22-15,-45 23 16,23-23-1,-23 22 17,22-22-17,1 45-15,-1-22 16,1 22 0,22 0 15,0-23-31,-23 1 15,-22-1 1,22-22-16,-22 23 16,23-23 31,-1 22 265,1-22-312,-1 0 31,-22 22 1,23-22-17,-23 23 48,0-1 46</inkml:trace>
  <inkml:trace contextRef="#ctx0" brushRef="#br1" timeOffset="-268713">25853 1461 0,'0'22'16,"0"1"15,0-1-15,22-22-16,-22 23 16,23-23-16,-23 22 15,22 0 1,-22 1-16,23-23 15,-23 45-15,22-23 16,-22 1-16,0-1 0,22 1 16,1 22-16,-23 0 15,22 0-15,1-23 16,-23 23-16,22-22 16,-22-1-16,23 23 15,-1-22-15,1 21 16,-23-21-1,22-1 1,1 23-16,-1 0 31,-22-22-31,0-1 32,-22-22 93,22-22-110,-23-1-15,23 1 16,0-23-1,0 22-15,0 1 16,23-45 0,-1 22-1,113-68 17,-67 91-32,-23 22 15,-23-23-15,23 23 16,22-22-16,-22 22 0,-22 0 15,22 0-15,-23 0 16,23 22-16,-22-22 16,-1 23-1,1-23-15,-23 22 0,22-22 16,-22 23-16,23-23 16,-1 22-16,1 1 15,-23 22 1,0-23-1,0 1 1,-23-1 15,23 0-15,-45 1 0,23-1-16,-1-22 15,1 23-15,-1-1 16,-22 1-1,23-1 1,-1-22-16,1 23 0,-1-23 16,1 0-16,-1 0 15,1 0-15,-1 0 16,1 22-16,-23 1 16,23-23-1,-1 0-15,1 0 16,-1 0-16,1 0 15,-1 0 1,1 0 0,-1 0-1,-22 0 17,23 0 14,22-23-14,0 1-17,0-1 17,0 1-17</inkml:trace>
  <inkml:trace contextRef="#ctx0" brushRef="#br1" timeOffset="-260567">26819 3079 0,'-22'22'109,"-91"46"-77,91-23-32,-23-23 0,0 23 15,-23 0-15,46-22 16,-23 22-16,23 0 16,-23-23-16,22 23 15,1-45-15,22 45 16,-23-45-16,23 23 0,0-1 15,0 0 1,0 1 0,23-23-1,-1 0 1,1 0 0,-1-45-1,1 45 1,-1-22-16,23-1 15,-23 1 1,113-68 31,-112 90-47,-23-23 0,22 23 16,1 0-16,-23-22 0,22-1 15,-22 1 16,23 22-31,-23-23 16,0 1 0,0-1-16,0 1 31,0-1-31,-23 1 16,1-1-1,-1 23 1,23-22-16,-22 22 15,22-23 1,-45 23-16,45-22 16,-23-1-1,1-21 1,-1 21-16,1 1 0,-1-1 16,23 1-16,-22-1 15,22 1-15,0-23 16,0 22-16,0 1 15,0-1 1,0 1-16,22 22 0,-22-23 16,0 1-1,23 22 1,-1 0 0,-22-23-1,0 1-15,0-1 31,0 1-15,0-1 15,0 1 16,0 44 16,0 1-63,-22 22 15,22-23-15,0 1 16,0 22-16,-23-23 0,23 23 16,-22 23-16,22-23 15,0 0-15,0-23 16,0 23-16,0 0 15,0-23-15,22 1 16,1-1-16,-1 1 0,-22 22 16,23-45-16,-1 22 15,-22 1-15,23-1 32,-1 1-17,1-1 1,-1-22-1,-22 23 17,23-23-1,-1 0 31,1 0-15,-23-23-31</inkml:trace>
  <inkml:trace contextRef="#ctx0" brushRef="#br1" timeOffset="-258558">28887 3326 0,'0'-22'31,"0"-1"-31,23 1 16,22-1-16,-23 1 16,23-23-16,22 45 15,1-45-15,-1 22 16,-22 1-16,23-23 15,22 23-15,-45-1 16,-23 1-16,23-1 0,0 1 16,0-1-1,-45 1 1,22 22-16,-22-23 47,-22 23 0,-1-22-47,23-1 15,-22 23-15,-23 0 0,23 0 16,-1 0-16,-22 0 16,-45 45-16,45-22 15,0-23-15,0 22 16,-45 23-16,23-22 0,0 22 15,22-23-15,0 23 16,-23-23-16,-22 23 16,68 0-1,-23-22-15,0 22 16,22-23-16,-22 46 0,0-46 16,1 46-16,-1-23 15,22 0-15,1 0 16,-1-1-16,1-44 15,22 23-15,-23-23 16,23 22-16,0 1 0,0-1 47,23 1-31,-1-23-1,1 0-15,22 0 16,-23 0-1,1 0-15,21 0 16,1 0-16,23 0 16,-23-23-16,0 1 15,0-1-15,0 1 0,-23 22 16,1-23 0,-1 1-16,1 22 15,-1 0-15,-22-22 16,23 22-16,-1 0 0,-22-23 15,23 23 1,-1 0-16,0-22 31,-22-1-15,23 23-16,-1 0 16,1 0-16,-23-22 15,45 22-15,-23 0 16,1 0-16,-1 0 15,1 0-15,-1-23 79,1 23-17,-1 0-31,1-22-15,-1 22 0,1 0-16,-1 0 15,23 0 1,-45-23-16,23 23 15,22 0-15,-23 0 0,0-22 16,23 22-16,-22 0 16</inkml:trace>
  <inkml:trace contextRef="#ctx0" brushRef="#br1" timeOffset="-247469">22346 5866 0,'0'-22'31,"23"22"31,-23 22-46,22 1 0,-22-1-1,0 1-15,23-23 16,-1 22-16,-22 23 16,22-22-16,1 22 0,-1 22 15,23-22-15,-22-23 16,22 23-16,-23 23 15,1-23-15,-1 22 16,23-22-16,-22 23 16,-1-46-16,46 68 15,-46 0 1,46-23 15,-68-44-31,22-1 16,-22 1-1,0-1-15,22 1 16,1-1 0,-23 1-1,0-1 17</inkml:trace>
  <inkml:trace contextRef="#ctx0" brushRef="#br1" timeOffset="-245565">23133 5754 0,'67'67'125,"-44"-22"-109,-1 0-16,1-22 0,-1 22 15,1 0-15,22 0 16,-23 0-16,23-1 16,-23 24-16,23-23 15,0 0-15,0 22 16,-22-22-16,22 0 15,0 0-15,0 45 0,-23-67 16,1 21-16,22 1 16,-23 0-16,1-22 15,-1 22-15,-22-23 16,0 1-16,23-23 0,-23 22 16,0 1 30,-23-1-30,1-22 0,-1 0-1,1 0 1,-23 0-16,22 0 16,-22 0-16,0 23 15,23-23-15,-1 22 16,-22-22-16,23 0 15,-1 0-15,-22 0 16,23 0-16,-1 0 16,1 0-1,0 0 1,-1 0 31,1 0-32,-1 0 17,1 0 15,-1 0-32,1-22 1,-1 22 15,1 0-15,-1 0 15,1 22-31,-1-22 16,1 0-1,-23 0-15,22 0 16,1 0-16,-1 0 15,1 0 1,-1 0 0,1 0-16,22-22 47,-22 22-16</inkml:trace>
  <inkml:trace contextRef="#ctx0" brushRef="#br1" timeOffset="-244510">24324 6473 0,'0'-22'32,"23"-1"93,22 23-110,-23 0-15,1 0 0,44-22 16,0-1-16,1 23 16,-23-45-16,22 45 15,-22-22-15,0-1 16,23 1-16,-23-1 15,-1 23-15,-21 0 0,-1-22 16,1 22-16,-1-23 16,1 23-1,-46 0 79,1 0-94,-1 0 16,-22 0-1</inkml:trace>
  <inkml:trace contextRef="#ctx0" brushRef="#br1" timeOffset="-243795">24189 6181 0,'0'-23'47,"23"23"-47,-1-22 15,1 22 1,-1 0-1,1-22-15,-1 22 16,1 0-16,67-45 16,-46 22-1,1 23-15,248-135 32,-203 90-17,-1 0-15,-44 23 16,23 22-16,-1-23 15,-22 1-15,0-1 0,-22 23 16,-1 0 0,-22-22-1,-22 22 1,-1 0 0,1 0-1,-1 0 1,1 0-1,-1 0 1</inkml:trace>
  <inkml:trace contextRef="#ctx0" brushRef="#br1" timeOffset="-242352">25650 5192 0,'-22'0'31,"-1"0"-15,1 0-1,-1 0 1,1 22 15,-1 1-15,1-1-16,22 1 0,-22-1 16,22 1-16,0-1 15,0 1-15,-23-1 16,23 23-16,0-22 15,0-1-15,0 1 16,0 22-16,23-23 0,-1 23 16,-22-23-16,45 1 15,-45 44-15,22-44 16,1 22-16,22 0 16,-45 22-16,45 46 15,45 44 1,179 337 31,-224-449-47,-22 23 0,-1-1 15,23-22-15,0 0 0,-22 23 16,-1-1-16,46 1 16,-46-1-16,23 0 15,-22-22-15,22 23 16,-1-1-16,-21 23 15,22-45-15,-23 23 0,1-1 16,22 23-16,0-23 16,-45 1-16,45-23 15,-23 0-15,1 22 16,-1-44-16,23 44 0,-22-22 16,-1-23-16,1 1 15,-1-23-15,1 22 16,21 23-1,-21-45 1,112-90 15,-113 45-15,1 23-16,-1-1 16,23-21-16,-45-1 15,23 22-15,-1 1 0,-22-1 16,23 23 31,-23 23 78,-23-23-110</inkml:trace>
  <inkml:trace contextRef="#ctx0" brushRef="#br1" timeOffset="-239910">26077 5327 0,'23'0'109,"-1"0"-77,1 0-17,-23 22 17,22 1-17,-22-1 1,23 1-16,-1-1 15,-22 1 1,23-1 15,-23 1-15,22-1-16,-22 1 31,23-23-15,-1 22-16,-22 1 15,23-23 1,-23 22 0,22 0 15,-22 1-15,0-1-16,23 23 31,-1 23 0,1-46-31,-23 1 16,22-23-1,1 22 48,-23 1 46,-23-23-46,23-23 421</inkml:trace>
  <inkml:trace contextRef="#ctx0" brushRef="#br1" timeOffset="-234959">28145 4563 0,'-22'0'32,"-1"0"-17,1 0-15,-1 0 16,-21 0 0,-1 0-16,0 22 15,0-22-15,0 45 16,0 0-16,-23 0 15,46 0-15,-46 0 0,46 0 16,-1-23-16,-66 91 31,89-91-15,0 1 0,0-1-1,22-22 1,23 0-1,-23 0-15,1 0 16,-1 0-16,-22-22 16,45 22-16,-45-23 0,23 23 15,-1-22-15,1 22 16,-23-23-16,22 23 16,1-45-16,-1 0 15,1 23 1,-23-1-16,22 1 0,-22-1 15,23 1-15,-23-1 16,22 1-16,1-1 16,-23 1-1,22 22-15,1-23 0,-1 1 16,1 0 0,-1 22-16,0-23 15,-22 1-15,0-1 78,23 23-46,-23 23 30,22-1-62,-22 1 16,0-1-1,23 0-15,44 136 32,-22-113-17,-22 0-15,22 0 0,0 0 16,0 0-16,-23 0 15,23 0-15,22-1 16,-44 1-16,22 0 16,0 0-16,-23-22 15,23 22-15,-22-23 0,-1 23 16,1-22-16,-23-1 16,22 23-16,-22-22 31,0-1-31,0 1 15,0-1-15,-22-22 16,22 22-16,-45-22 16,22 0-16,1 23 15,-23-23-15,0 0 16,0 0-16,22 22 16,-21-22-16,-24 0 0,23 0 15,0 0 1,23 0-16,-23-22 0,0 22 15,0-23-15,22 1 16,1 22-16,22-22 16,-23 22-16,1-23 15,-1 23-15,23-45 16,-22 45-16,22-45 16,0 23-16,0-1 15,0 1-15,0-1 0,0-22 16,0 23-16,0-23 15,0 22-15,0-22 16,22 23-16,-22-45 16,0 44-1,23 23-15,-23-22 16,22 22 0,23-45 15,-22 22-16,-1 23-15,1-22 16,-1 22-16,1 0 16,-23-23-16,22 23 15,1 0 1,-23-22 0,22 22-1,-22-23 1,45 23-1,-22 0 32,-23 23 0</inkml:trace>
  <inkml:trace contextRef="#ctx0" brushRef="#br1" timeOffset="-229576">27111 6900 0,'-22'-22'63,"-1"22"-63,23-23 15,-22 23-15,-1-22 16,1 22 0,0 0-16,-23-23 15,22 23-15,-22 0 16,23 0-16,-1 0 15,1 0-15,-1 0 16,-22 45 0,23-22-1,-1-23 1,23 45-16,0-23 31,0 1-15,0-1-1,0 1-15,0-1 16,23-22-16,-23 23 16,22-1 15,1-22-15,-23 23-16,22-23 15,-22 22-15,23-22 16,-1 0-1,1 0-15,-23 23 16,22-23 0,1 0-16,-1 0 0,23 0 15,-22 0 1,-1 0 0,0 0-1,1-23-15,-1 1 31,-22-1 1,23 23-17,-1 0 1,1-22 0,-23-1-1,0 1 16,0-1-15,0 1 15,-23-1 16,1 1-31,22-1-16,-23 1 47,1-1-32,-1 23-15,23-22 32,0-1-32,-22 23 31</inkml:trace>
  <inkml:trace contextRef="#ctx0" brushRef="#br1" timeOffset="-228372">28707 6114 0,'0'22'78,"0"0"-31,0 1-31,0 44 31,23-67-32,-23 23-15,0-1 16,22-22 0,-22 23-16,23-1 15,-1 1 1,-22-1-1,23-22-15,-1 45 16,1-45-16,-1 23 16,1-1-16,-1 1 0,1-1 15,-1 1-15,1-1 16,-23 1 78,0-1-63,0-44 63</inkml:trace>
  <inkml:trace contextRef="#ctx0" brushRef="#br1" timeOffset="-222598">27876 7889 0,'0'-22'15,"0"-1"16,0 1-15,-23 22 31,1 0-16,22 22-15,0 1-1,-23-1 1,23 1-16,0-1 0,0 1 16,0-1-16,0 23 15,0-22 17,23-23-17,-1 0 16,1 0-15,-1 0 0,23 0-1,-22 0 17,-1 0-17,1 0 1,-1 0-1,-22-23-15,22 1 0,1-46 63,-23 23-47,-23 23 15,1 22-16,0-23-15,-1 23 16,23-22-16,-22 22 16,-1 0-16,1-23 15,-1 23 1,1 0-16,-1 0 16,1 0-1,-1-22 1,1 22-1,-1 0 1,1 0 0</inkml:trace>
  <inkml:trace contextRef="#ctx0" brushRef="#br1" timeOffset="-221338">29292 7327 0,'-23'0'0,"23"23"15,-22-23-15,-1 0 16,1 22-16,-1-22 15,1 45-15,-1-22 16,1-1-16,-1-22 0,1 45 16,-1-45-16,23 45 15,-22-45-15,22 23 32,22-23-1,1 0 0,-1 0-15,1 0-16,-1 0 15,1 0 1,-1 0-16,1 0 16,44 0-1,46 0 32,-91 0-47,1 0 16,-23-23-16,22 1 15,-22-1 1,23 23-16,-23-22 16,0-1-1,0 1-15,22 22 16,-22-23-16,0 1 15,0-1 32,-22 1 0,22-1-31,-45 23-1,22-22 1,1 22 0,-1 0-1,1 0-15,-23 0 16,22 0 15,1 0-31,-1 0 16,1 0-16,-1 0 15,1 0 1,-1 0 15,1 0-15</inkml:trace>
  <inkml:trace contextRef="#ctx0" brushRef="#br1" timeOffset="-213776">31562 7215 0,'22'22'171,"1"1"-155,-1-23-16,1 22 16,-1 1-16,-22-1 15,23 1-15,-1 22 16,23-23 0,-22 1-16,22 44 31,-23-44-31,1 44 15,-1-44-15,1-1 16,-1 23-16,1 0 16,-23-23-16,22 1 15,-22-1-15,23 1 0,-1 44 16,1-44-16,-23 22 16,22 0-16,0 0 15,-22-23 1,0 1-1,0-1 1,-22 1 15,0-1-15,-1 0 0,1-22-1,-1 0 1,1 0-16,-1 0 15,1 0 1,-1 0 0,1 0-16,-1 0 0,1 0 15,-1 0 1,1-22-16,22 0 16,-23-1-1,23 1-15,-22 22 0,22-45 16,0 22-1,0 1 1,0-1 0,0 1-1,22 22-15,-22-23 32</inkml:trace>
  <inkml:trace contextRef="#ctx0" brushRef="#br1" timeOffset="-232901">30236 4967 0,'0'-22'78,"22"-1"-62,1 23-1,-1-22 1,-22-1-16,23 23 15,-1-22-15,1-1 16,-1 1-16,1-23 16,-1 22-16,1-22 0,-1 23 15,-22-1-15,23-21 16,-1 21-16,-22 1 16,0-23-16,0 22 15,0-22 1,-22 45-16,22-22 15,-23-1 1,1 23-16,-46-45 47,23 45-47,45-22 16,-22 22-16,-1 0 15,1 0 1,-1 0-1,23 22-15,-22-22 16,22 23 0,0-1-16,0 1 31,0-1-31,0 1 31,22-23-15,-22 22-16,0 1 15,23-23-15,-1 22 16,1-22-16,22 23 16,-45-1-16,45 1 15,-23-1-15,23 23 16,0-23-16,-22 46 16,21-1-16,1-44 15,0 44-15,-22-22 16,22-22-16,0 44 0,-23-44 15,23 22-15,-22-1 16,-23 1-16,0-22 16,22-1-16,-22 1 15,0-1 1,0 1 15,-22-46 63,-1 1-78,23-1-1,0 1-15,0-1 16,0 1-16,0-1 15,0-21-15,0 21 16,0 1-16,0-1 16,0 1-16,0-1 0,0 1 15,0-1-15,0 1 16,0-1 0,23 23-1,-1 0 1,1 0-16,-1-22 15,1 22 1,-1 0-16,1 0 16,-1 0-16,23 0 15,-23 0 1,1 0 0,-1 22-1,23 23 16,-22-45-15,-23 23 0,45-23-16,-45 22 15,0 1-15,22-23 16,-22 22 0,23-22-1,-23 23-15,22-1 16,1 1-1,-23-1 1,22-22-16,-22 22 16,0 1-16,23-1 62</inkml:trace>
  <inkml:trace contextRef="#ctx0" brushRef="#br1" timeOffset="-225072">31315 5619 0,'0'22'78,"-23"-22"16</inkml:trace>
  <inkml:trace contextRef="#ctx0" brushRef="#br1" timeOffset="-225748">31023 5956 0,'22'0'16,"0"0"15,-22-22-15,23 22-1,-1 0 32,1 0-47,-1 0 16,1 0-1,-1 0-15,1 0 16,-1 0 0,1 22 15,-23 1-15,0-1-1,0 1 1,0-1-1,0 1-15,0-1 16,0 1-16,0-1 16,0 0-16,0 1 15,-23-1 1,1 1-16,22-1 16,-23-22-16,23 23 15,-22-1-15,-1 23 0,23-22 16,-22-23-16,-1 45 15,1-23-15,22 1 16,0-1-16,-23 1 16,23-1-1,0 1-15,0-1 16,23 1 15,-1-23-15,1 0 15,-1 0-31,1 0 31,-1 0 1,23-23-32,0 1 15,0 22 1,-22-23-16,22 23 15,0-22-15,0 22 16,-23-23-16,1 1 0,21 22 16,-44-23-1,0 1 1</inkml:trace>
  <inkml:trace contextRef="#ctx0" brushRef="#br1" timeOffset="-212898">31584 6698 0</inkml:trace>
  <inkml:trace contextRef="#ctx0" brushRef="#br1" timeOffset="-210697">31472 4225 0,'0'-22'16,"45"-46"15,-22 46-15,-1 22 31,0 0-16,1 0-16,-23-22-15,22 22 16,1 0-16,-1 0 16,1 0-1,22 22-15,-45 0 16,22-22-16,1 23 16,-1-23-16,-22 45 0,23-45 15,-23 45-15,22-23 16,1 1-16,-23 22 15,22-23-15,1 23 16,-1 0-16,-22 0 16,45 0-16,-45-22 0,45 44 15,-22-45-15,21 46 16,-21-23-16,-1 22 16,23-22-16,0 0 15,0 0-15,0-22 16,0-1-16,0 1 15,0 22-15,0-23 0,-22 23 16,22-23-16,-1 46 16,1 22-16,0-45 15,0 22-15,-22-22 16,22 0-16,22 0 0,-22 0 16,0-23-16,23 46 15,-46-68-15,23 67 16,-23-22-16,1-22 15,-1 22-15,1-23 16,-1 1-16,1 44 16,22 1 15,-45-46-31,0 1 0,0-1 31,0 0-31,0 1 16,-23-1-1,1-22 1,-1 23-16,1-1 16,-23 1-16,22-1 15,1-22 1,0 23-16,-1-1 16,1 1-16,22-1 15,-23-22-15,23 23 16,-22-23-16,-1 45 15,1-23-15,-1 1 16,1-1-16,-1-22 16,1 23-16,-1-23 15,23 45-15,-45-45 16,45 22-16,-22-22 0,-1 0 16,1 0 30,-1 0 1,23-22 0</inkml:trace>
  <inkml:trace contextRef="#ctx0" brushRef="#br2" timeOffset="-198634">31134 0 0,'-22'0'78,"-1"0"-16,1 0-62,0 0 16,-46 22-16,23-22 15,23 23-15,-46-23 16,1 0-16,-23 22 16,-22 0-16,22 1 15,0-1-15,-23 1 0,1-23 16,22 0-16,23 0 16,-1 0-16,-22 0 15,45 0-15,-22 0 16,-1 0-16,23 0 15,0 0-15,23 0 0,-23 0 16,0 0-16,-22 0 16,22 0-16,-23-23 15,23 1-15,23 22 16,-46 0-16,1 0 16,22 0-16,0 0 0,0 0 15,0 0-15,0 0 16,23-23-16,-1 1 15,-22 22-15,0 0 16,23 0-16,-1 0 16,-44 0-16,44 22 0,-22 1 15,1-23-15,21 22 16,1-22-16,-1 0 16,1 0-16,-1 0 15,1 0-15,-1 0 16,1 0-1,-1 0 1,1 0 0,-1 0-1,-22 23 1,23-1 0,-1-22-1,1 23 32,22-1 16,0 1-48,0-1 1,22-22-16,-22 23 15,0 22 1,0-23-16,23 23 16,-23 0-16,22 0 15,-22 0-15,0 22 16,0-22-16,23 0 16,-23 23-16,0-23 15,22 0-15,-22 0 0,0-23 16,23 46-16,-23-23 15,0-1 1,0-21 0,0-1-1,22-22-15,-22 23 16,0-1-16,0 1 16,23-1 15,-1-22 0,1 0 16,-1 0-16,23 0-15,-22 0-1,44 0 1,-45 23-16,1-23 16,44 22-16,-22 1 0,0-23 15,0 0-15,0 22 16,0-22-16,0 23 16,0-23-16,-22 0 15,22 0-15,-23 0 16,0 0-16,1 0 0,-1 0 15,23 0 1,-22 0 0,22 0-16,0 0 15,0 0-15,0 22 0,0 1 16,22-1-16,1-22 16,-46 23-16,0-23 15,46 22-15,-23 1 16,-23-23-16,1 22 15,44 1-15,-44-23 16,-1 0-16,23 0 0,-22 22 16,-1-22-16,-22 23 15,23-23-15,-1 0 16,1 0 0,-1 0-16,1 0 15,21 22-15,-21-22 0,22 22 16,0-22-16,0 0 15,0 0-15,0 0 16,0 0-16,0 0 16,-23 0-16,1 0 0,-1 0 15,1 0-15,22 0 16,-23 0 0,0 0-1,1 0 1,22 0-1,-23 0 1,1 0 0,-1 0-1,1 0-15,-1 0 0,1 0 16,22 0-16,0 0 16,0 0-1,22 23-15,-22-23 16,-23 22-16,1-22 15,22 0-15,-23 0 0,1 0 16,-1 0 0,1 0 15,22 0-15,-23 0 15,1 0-16,-1 0-15,1 0 16,-1 23-16,1-23 16,22 22-16,-23-22 0,23 0 15,-22 23-15,44-23 16,-45 22-16,23-22 16,0 23-16,0-23 15,-22 22-15,-1-22 16,1 0-16,-1 0 15,1 0 1,-1 0 0,-22 23-16,23-23 15,-1 0 1,23 0-16,-22 0 16,22 0-1,-23 0 1,0 0-1,1 0-15,44 0 47,-44 0-47,-1 0 94,1 0-78,-1 0 15,-44 0 125,-1-23-125,23 1-15,-45-1-16,23 23 31,22-22-31,-23 22 16,1-45 0,-1 22-16,1-22 15,0 1 1,-23-1-16,22 0 15,1 0-15,-23-23 16,45 46-16,-23-23 16,1 0-16,-23 22 15,22-22 1,1 45 0,22-22-1,-23 22-15,1-23 16,22 1-16,-23-23 15,1 23 1,22-23-16,-23 0 16,1 22-16,22-44 15,-23 22-15,1 22 16,22 1-16,-23-23 0,1 22 16,22 1-16,-22-1 15,-1-22-15,23 0 16,-22 23-16,-1 0 15,23-1-15,-22 23 0,-1 0 16,1-22 0,22-1-16,-23 23 15,1 0 17,22-22-32,0-1 15,-23 1 1,1-1-1,-1 1 1,23-1-16,-22 1 16,-1-23-16,1 22 0,-1 1 15,23-23-15,-45 22 16,23-22-16,-1 23 16,1 22 15,22-22-31,0-1 31,0 46 78,-23-23-46,1 0-16</inkml:trace>
  <inkml:trace contextRef="#ctx0" brushRef="#br2" timeOffset="-194435">26774 6586 0,'22'0'156,"1"0"-156,-1 0 16,1 0-1,-1 0-15,1 0 16,22 0 0,0 0-16,-1 0 15,1 0-15,0 22 16,23-22-16,-1 45 16,1-23-16,22 1 15,0-1-15,44 46 16,-66-1-16,44-44 0,-22 22 15,-22-23-15,-1 1 16,45-1-16,-44 1 16,-1-1-16,46 23 15,-46-22-15,0-23 16,-22 22-16,23 23 16,-1-23-16,1-22 0,-23 23 15,0-23-15,0 0 16,-23 0-16,46 22 15,-24-22-15,-21 23 16,-1-23-16,46 22 0,-46 1 16,1-23-16,22 22 15,-23 1-15,1-23 16,22 22-16,-45 1 16,22-23-16,1 0 15,-1 0-15,23 22 0,-22-22 16,-1 0-1,1 0-15,-1 0 16,0 0-16,1 0 16,-1 23-1,1-23-15,-1 0 0,1 0 16,-1 0-16,23 0 16,-22 22 15,22-22 0,-23 23-15,-22-1 171,-22-22-171,-1 23-1,1-23 1,-23 22 0,22-22-1,1 23-15,-1-23 16,-22 22-16,23-22 16,22 23-1,-45-23-15,23 0 16,-1 0-16,1 0 15,-1 22 1,1-22 0,-1 0-16,1 0 15,-1 0 1,23 23-16,-45-1 0,0 23 16,23-45-1,-1 22-15,-22 1 16,0-1-16,0 1 15,-44-1 1,-46 23 0,45 0-1,22-22-15,23-23 16,0 22-16,-22 1 16,22-23-16,0 22 15,0-22-15,23 23 0,-23-1 16,22 1-16,-22-1 15,0-22-15,23 0 16,-1 45-16,1-45 16,-1 22-16,-22 1 15,23-23-15,-23 0 0,23 22 16,-1-22-16,-22 23 16,23-23-16,-1 22 15,1-22-15,-23 23 16,0-23-1,22 22-15,-22 1 16,23-23 0,-1 22-16,1-22 15,-1 0 1,1 0-16,22 23 16,-23-23-16,1 22 15,-1-22 16,1 0-15,0 0 0,-1 0-1,-22 23 32,23-23 0,-1-45 0,1 45-16,-1-23-15,1 1-16,-1-1 15,1 1-15,-1-1 0,-44-22 16,44 23-16,1-23 16,-23 23-16,22-23 15,1 45-15,-1-45 16,-21 0-16,21 22 16,1 1-16,-1-23 0,-22 0 15,23 0-15,-1 0 16,23 0-16,-22 22 15,-1-21-15,1 21 16,-1-22-16,1 0 0,22 0 16,-23 23-16,-22-23 15,45 0-15,-22 22 16,-1-22-16,1 0 16,-1 23-16,1-1 15,-1-44-15,-21 22 0,21 23 16,1-46-16,-23 23 15,22 0-15,1 0 16,-23 0-16,45 0 16,-45 0-16,45 23 15,0-1 1,0 1 0,0-1-1,22 23 32,1 0-31,-1 0-1,1 0 1,-23 23-16,22-23 16,-22 22 46,23-22 94,-1-22-140,1 22 15,-23-23-31,45 23 16,-23-22-1,0 22-15,1 0 16,-1-22-16,1 22 16,-1 0-16,23 0 15,0 0 1,-22 0-16,22 0 16,-23 0-16,23-23 0,-22 23 15,44 0-15,-44 0 16,22 0-16,-23 0 15,23 0-15,-23 0 16,1 0-16,-1 0 16,23 0-16,-45-22 0,23 22 15,-1 0 1,1 0-16,-1 0 47,-22 22 31,-22-22-47,-1 0 0</inkml:trace>
  <inkml:trace contextRef="#ctx0" brushRef="#br1" timeOffset="-308512">835 696 0,'0'-22'0,"22"-1"16,1 1-1,-1-1 1,1 23-16,-1 0 16,1 0-1,22 0 1,-23 0-1,23 23-15,-23-23 16,1 22-16,22 1 16,-23-1-16,1 1 15,-23-1-15,22 1 16,-22-1-16,23 23 16,-23-22-16,0-1 15,0 1-15,-23 44 0,1-22 16,-1-22-16,1 44 15,-23 23-15,0-45 16,23 0-16,-1 0 16,-22-23-16,23 23 15,-1-22-15,1-1 0,-1 23 16,23-22-16,0-1 16,-22-22-16,22 23 15,-45-23 16,45 22-15,-23-22-16,23 22 16,-22-22 15,44-22 47,1 22-78,-23-22 16,22-1-16,1 1 15,-1-1-15,23 1 16,0 22-16,-22-23 16,22-22-16,22 45 15,0 0-15,-22 0 0,23 0 16,-23-22-16,0 22 15,0-23-15,0 1 16,22 22-16,-22 0 16,0-23-16,0 23 15,-23-22-15,23 22 0,-22 0 16,-1 0-16,-22-23 16,0 1 15,0-1 0</inkml:trace>
  <inkml:trace contextRef="#ctx0" brushRef="#br1" timeOffset="-307861">1891 449 0,'0'23'15,"23"-1"1,-1-22 0,1 0-1,-23 23 1,22-23-16,1 22 16,-1-22-16,23 22 0,0 23 15,0-22-15,22 22 16,1 0-16,-1 22 15,-22-44-15,23 67 16,-23-45-16,0 22 0,0 0 16,-23 1-16,0-23 15,-22 22-15,23-22 16,-23 0-16,0 23 16,0-23-16,-23-23 15,23 1-15,-22-1 0,22 1 31,-22-1-15</inkml:trace>
  <inkml:trace contextRef="#ctx0" brushRef="#br1" timeOffset="-306729">318 1034 0,'0'22'32,"22"-22"-17,-22 22 1,0 1-1,0-1 1,23 1 0,-23-1-1,22 1-15,-22 22 16,23-23 0,-23 1-1,0-1 1,0 23-1,22-22-15,-22 22 0,23 0 16,-23-23-16,0 23 16,0 0-16,22 22 15,-22-22-15,0 0 16,23-22-16,-23 22 16,0-23-16,22 1 0,-22-1 15,23 1-15,-23-1 16,22 1-1,-22-1 1,22-22-16,-22 23 16,23-23-16,-23 22 31,22-22-15,-22 23 46,23-23-46,-1 0 31</inkml:trace>
  <inkml:trace contextRef="#ctx0" brushRef="#br1" timeOffset="-300855">5218 876 0,'0'23'109,"-23"-23"-93,23 22-16,-22 1 15,22-1-15,0 1 16,-22-23-16,22 22 16,0 1-16,0-1 15,0 23-15,-23-23 16,23 1-16,0 22 15,0 0-15,0 22 0,0 1 16,0-1-16,0 1 16,0-23-16,0 22 15,0 90 1,0-22 0,0-112 30,23-23-14,-23-23-32,0 1 0,22-1 15,0 1-15,-22-1 16,0-22-16,0-22 16,0-1-16,0 1 15,0 22-15,0 0 0,0-22 16,-22-1-16,-23 1 15,45-23-15,-22 22 16,-23 1-16,22-23 16,23 23-16,0-1 15,0 23-15,0-22 0,0 44 16,0-89 31,23 112-32,-1 0-15,1 0 16,-1 22 0,1-22-1,-1 23-15,0-23 16,1 22 0,-1-22-16,1 0 0,-1 23 15,-22-1 1,23 1-1,-1-23-15,-22 22 16,23-22 0,-1 45-16,1-22 0,22 22 15,0 0-15,45 22 16,-23 1-16,0-24 16,1 24-16,22 22 15,-45-68-15,0 46 16,-23-23 15,1-23-31,-23 1 16,0-1 15,0 1 0,22-1 0,1 1-15,-1 22 0,1-23-1,-1 0-15,-22 1 16,23-23-16,-23 22 16,-23-22 93,1-22-93</inkml:trace>
  <inkml:trace contextRef="#ctx0" brushRef="#br1" timeOffset="-299929">5353 1438 0,'-45'0'16,"45"-22"-1,-23 22-15,1 0 16,-1 0-1,23-23 1,-22 23 0,44 0 93,1-22-109,22 22 16,-23 0-1,181-23 1,-181 23 0,23 0-16,0 0 15,-23 0-15,23 0 16,-22 0-16,22 0 0,-23 0 15,1-22-15,-23-1 16,22 23 0,-22-22 15,-22-1 0,-1 23-15</inkml:trace>
  <inkml:trace contextRef="#ctx0" brushRef="#br1" timeOffset="-299235">7353 1348 0,'23'0'63,"-1"0"-63,23-22 15,0-1 1,0 1-16,23 22 15,44-23-15,-22 1 16,45 22-16,-45-23 16,0 1-16,-23-1 15,0 23-15,1-22 0,-1 22 16,-22 0-16,-22-23 16,22 1-1,0 22 1,-68 0 62,1 0-78</inkml:trace>
  <inkml:trace contextRef="#ctx0" brushRef="#br1" timeOffset="-298465">7488 1640 0,'23'0'63,"-1"0"-48,1 0 1,-1 0-16,1 0 16,22 0-16,22-22 0,0-1 15,68-21-15,-22 21 16,-1 1-16,-22 22 15,22 0-15,-44-23 16,-1 1-16,1-1 16,-46 23-16,1 0 0,22 0 15,-45-22 1,22 22-16,1 0 47,-1 0 31</inkml:trace>
  <inkml:trace contextRef="#ctx0" brushRef="#br1" timeOffset="-297458">9466 517 0,'-22'0'47,"22"44"-31,0-21-1,0-1-15,0 1 16,0-1-16,0 23 16,0 0-16,0-22 0,0 44 15,0-44-15,0 44 16,0 1-16,0-23 15,0-1-15,0 24 16,22-23-16,-22 0 16,23 22-16,22-44 0,-23 22 15,23 0-15,-45 0 16,23-23-16,22 23 16,-23 0-16,1-45 15,-23 22-15,22 1 16,0-23-16,1 0 0,-23 22 15,22-22-15,1 0 32,-1 0-1,1 0-31,89-22 16,46-1-1,-46 1 1,-45 0-16,1 22 15,-23-23-15,22 1 16,-22-1-16,-22 23 0,-1 0 16,1 0-16,-23 23 93,-23-23 1</inkml:trace>
  <inkml:trace contextRef="#ctx0" brushRef="#br1" timeOffset="-296100">10882 629 0,'0'22'31,"0"1"-15,0-1-16,0 1 16,0-1-16,0 1 15,0-1-15,0 1 16,0-1-16,0 23 16,0-22-1,0-1-15,0 1 16,0 22-16,0-23 15,23 23-15,-23 0 16,0-23-16,22 1 0,-22 22 16,23-45-16,-1 45 15,1-45-15,-1 45 16,1-23-16,22 1 16,0-1-16,-23 1 0,23-1 15,0-22-15,-23 23 16,23-23-16,0 0 15,-22 0 1,-1 0-16,1 0 16,-1 0-16,1-23 15,-1 23-15,1 0 16,-1-22-16,1-1 16,-1 23-16,1-22 15,-1-1-15,1 23 16,-1-22-16,1-1 15,-1 23 1,23-67 15,-45 44-15,22 1-16,-22-1 16,0 1-1,0-1 1,0 1-16,0 0 15,0-1 1,0 1-16,0-1 0,0 1 16,-22-23-1,22 22-15,0 1 16,0-1-16,0-22 16,0 23-16,0-1 0,0-22 15,-22 45 1,22-22-16,0-1 15,0 1 1,0-1 0,0 1 15,-23 22-15,23-23-1,0 1 16,0 0 16,0 44 78,0 0-93</inkml:trace>
  <inkml:trace contextRef="#ctx0" brushRef="#br2" timeOffset="-152878">14501 2719 0,'-23'0'78,"23"23"-78,-22-23 0,-1 45 16,1-23 0,-1 23-1,23-22 1,0-1 15,23-22-15,-1 0-1,23 0-15,-22 0 16,-1 0-16,1 0 16,22 0-16,-23 0 15,1-22-15,22-1 16,0 23-16,0-22 15,-23-1-15,23 1 16,-23 22-16,1-23 16,-1 1-16,1 22 0,-23-23 15,22 23-15,-22-22 16,23-1 15,-23 1 0,0-1-31,0 1 32,-45 0-1,22-1-31,1 23 16,-23 0-1,23 0 1,-23 0-16,22 0 0,1 23 15,-1-23-15,1 44 16,-23-44-16,22 23 16,1-1-16,-23-22 15,22 23 1,1-1-16,-1-22 16,1 0-1,-1 0 32,1 23-47</inkml:trace>
  <inkml:trace contextRef="#ctx0" brushRef="#br2" timeOffset="-147482">15243 3506 0,'-23'0'15,"-22"23"-15,23-1 16,-23 23-16,0-23 0,22 23 16,1-22-16,-23 22 15,22-23-15,-22 1 16,23 22-16,-1-23 15,23 1-15,-22 22 16,22 0-16,0-23 16,22-22-1,23 23 1,-22-23 0,22 0-1,-23 0-15,1 0 0,22-23 16,-45 1-16,45 22 15,0-45-15,-23 45 16,1-23-16,-1 1 16,23-1-16,0-22 15,-22 0 1,-23 23 0,22-1-1,0 1 1,-22-1-16,0 1 15,0-1 17,0 1-17,-22 22 1,22-22 0,-22 22-16,-1 0 0,1 0 15,-1-23 1,-22 23-16,0 0 15,0-22 1,23-1-16,-1 23 31,1 0-15</inkml:trace>
  <inkml:trace contextRef="#ctx0" brushRef="#br2" timeOffset="-154129">12455 2854 0,'-22'0'16,"-1"0"-1,1 0 1,-23 0-1,22 45 1,1-45-16,0 45 16,-1-22-16,1-1 15,-1 46-15,23-46 16,-22 0-16,22 1 0,0-1 16,0 1-1,22-23 16,1 0-31,-1 0 16,1 0-16,-1 0 16,23 0-1,-23 0-15,23 0 16,-22 0-16,-1 0 16,23 0-16,-22 0 15,22 0-15,-23 0 16,1 0-16,-1 0 15,1 0 1,-23-23 15,0 1-31,0-1 16,0 1 0,0-23-1,-23 23 1,1-1-16,-23 23 15,22-22-15,1 22 0,-23-23 16,22 23-16,1 0 16,-1 0-1</inkml:trace>
  <inkml:trace contextRef="#ctx0" brushRef="#br2" timeOffset="-177609">699 3888 0,'-22'0'125,"-1"23"-109,-22-1-16,1-22 15,-1 45-15,0-22 0,-45 44 16,22-22-16,23 0 16,-45 0-16,45-23 15,1 23-15,21-45 16,1 23-16,-1-1 15,23 1-15,-22-23 16,22 22 0,0 1 15,22-1-15,-22 1-16,0-1 0,0 1 15,23-1-15,-23 46 16,22-23-16,-22 22 15,23 0-15,-1 68 16,0-45-16,1 0 16,-1 22-16,1-22 0,-1 0 15,23 23-15,-45-1 16,45 0-16,-45 1 16,0 22-16,23 0 15,-1-23-15,1 23 0,-1-45 16,1 0-16,-1-23 15,1 23-15,-23-23 16,22 1-16,1 89 16,-1 23 15,-22-45-15,0-45-16,23-23 0,-23 1 15,22 22-15,-22-23 16,22 0-16,-22 1 15,23-1-15,-23-22 0,0 0 16,0 23-16,0-1 16,0 1-16,0-24 15,22 24-15,-22-23 16,0 0-16,23 22 0,-23-22 16,22 23-16,-22-23 15,0 0-15,23 0 16,-23-1-16,0 24 15,0-1-15,0-22 16,22 0-16,-22 0 16,0 0-16,23 0 0,-23 23 15,0-46-15,0 23 16,22 0-16,-22 0 16,23 0-16,-23 0 15,0 0-15,0-23 0,22 46 16,1-46-16,-23 1 15,22 22-15,1-23 16,-1 1-16,23-1 16,-45 1-1,23-23-15,-1 0 16,1 0 0,-1 0-1,1 0 1,-1 0-1,0 0 1,1 0-16,-1 0 16,1 0-1,-1 0 32,1 0-47,-1 0 0,1 0 16,-1 0-1,1 0-15,22 0 16,-23 0-16,23 0 16,-22 0-16,-1 0 0,1 0 15,-1 0-15</inkml:trace>
  <inkml:trace contextRef="#ctx0" brushRef="#br2" timeOffset="-176274">789 4945 0,'23'0'94,"-1"22"-78,-22 1-1,0-1-15,0 1 16,0 22-16,0 0 16,23-1-16,-23 1 15,0 0-15,0 0 0,22 0 16,-22 23-16,0-23 15,0-23-15,23 23 16,-1 0-16,-22-22 16,0-1-16,23 23 15,-1-23-15,-22 1 16,23-1-16,-23 1 16,22-1-1,-22 1 1,0-1-1,23-22-15,-23 23 16,0-1 0,0 1 31</inkml:trace>
  <inkml:trace contextRef="#ctx0" brushRef="#br2" timeOffset="-174823">2138 4787 0,'22'0'47,"23"-22"-16,-22 22-31,-1 0 16,23-23-16,-22 23 16,-1 0-16,23 0 0,0 0 15,-22 0-15,-1 0 16,1 0-16,22 23 15,-45 22 1,22-23-16,-22 1 16,0-1-16,0 23 0,0 0 15,0-22-15,0-1 16,0 1-16,0-1 16,-22 1-16,-1-1 15,23 1 1,-22-23-16,22 22 15,-23-22-15,23 22 16,-22-22 0,22 23-16,0-1 15,-23-22 1,1 23 0,-1-23 15,1 22 16,44-22 46,1-22-93,-1-1 16,1 1-16,-1-1 16,1 23-16,-1-22 15,23 22-15,0-22 16,-22 22-16,21 0 16,1-23-16,23 1 15,-23 22-15,0 0 16,0 0-16,22 0 0,-22 0 15,0 0-15,22-23 16,-44 1-16,22 22 16,-23 0-16,1 0 15,-1-23 48</inkml:trace>
  <inkml:trace contextRef="#ctx0" brushRef="#br2" timeOffset="-169726">902 7103 0,'0'-23'47,"0"1"-47,0-1 16,45 1-16,-45-1 16,22 23-16,1-45 15,-1 45-15,1 0 16,-1 0-1,1 0-15,-1 0 16,-22 23-16,22-23 16,-22 22-16,45-22 31,-45 23-15,0 44 15,0-44-31,0-1 0,0 1 15,0 21-15,0-21 16,0 22-16,0-23 16,0 46-16,-22-46 15,22 1-15,-23-1 16,23 1 0,-22-23-16,22 22 15,0 1 1,-22-23 15,66-23 63,-21 23-79,-1-22-15,23-1 16,-22 1-16,-1 22 16,1-23-16,-1 23 15,1-22 1,-1 22-16,1 0 31,-1-23 0,1 23 32,22-22-1,-45-1-62,22 23 0,-22-22 16,23 22-16,-1 0 16,1 0-16,-1 0 15,1 0-15,-1 0 32,0 0-32,1 0 78</inkml:trace>
  <inkml:trace contextRef="#ctx0" brushRef="#br2" timeOffset="-168262">3442 6203 0,'-23'0'16,"1"0"15,-1 0-31,1 0 16,-1 0-1,1 23-15,-1-23 0,1 0 16,-1 22-16,-22 1 16,23-23-16,-23 22 15,0 1-15,23-23 16,-23 22-16,22-22 15,-22 0-15,23 23 16,-1-23 0,23 22-1,23 1 32,-23-1-16,22 1-31,1-23 16,-23 22-16,22 1 16,-22 22-16,45 0 15,-22 0-15,-1-1 16,1-21-16,-23 44 16,22-44-16,0-1 15,-22 23-15,23-22 16,-1-23 15,1 0-15,-1 0 15,-22-23 16,23 1-32,-23-1-15,22 1 16,1-1-16,-1 1 16,1 22-16,-1-23 15,23 1 1,0 22 0,-22 0-16,-1 0 0,1 0 15,-23 22 1,45 1-16,-45-1 15,22-22-15,1 23 16,-1-1-16,0 1 16,1-1-16,-1 1 15,-22-1-15,0 1 16,0-1 0,-22 1-1,-1-23-15,23 45 0,-22-45 16,22 22-16,-22-22 15,-1 23-15,1-1 16,-23 23 0,22-22-1,1-23-15,-1 22 16,1-22 0,-1 0 15,1 0-16,-1 0-15,1 0 16</inkml:trace>
  <inkml:trace contextRef="#ctx0" brushRef="#br2" timeOffset="-164385">1216 8698 0,'23'-22'63,"-1"22"-63,1-45 15,-1 45-15,1-22 16,-1-1-16,1 1 16,22-1-16,0 1 15,0-1 1,-23 23-16,1 0 15,-23 45 1,0-22 0,0 22-1,0 0-15,0-1 16,-23-21-16,1-1 16,22 23-16,0-22 15,-23-1-15,1 23 0,22-22 16,0-1-1,22-22 64,-22-22-64,23 22-15,-1 0 16,1 0-16,22 0 15,-1 0-15,1 0 16,0 0-16,0 45 16,0-45-16,0 22 15,-22 1-15,44 67 32,-67-68-32,0 1 15,0-1 1,0 1-1,-22-1 1,-1-22 0,1 22-16,22 1 15,-23-23 1,1 22 0,-1-22-16,1 0 15,22 23-15,-23-23 16,1 0 15,-1 0-15</inkml:trace>
  <inkml:trace contextRef="#ctx0" brushRef="#br2" timeOffset="-163330">3397 8339 0,'0'-23'32,"45"-22"-17,-23 23 1,23-1-16,0 1 16,0-23-16,67-22 15,-67 44 1,45 23 15,-90 23-31,0 22 16,0-23-1,0 23 1,-22-23-16,-1 1 16,23 22-16,-22-23 0,-1 1 15,1 44-15,-1-44 16,1-1-16,-1 23 15,1-45-15,22 23 16,0-1-16,-22-22 0,22 23 16,-23-23-1,23 22 32,23-22 0,-1 0-31,0 0-1,23 0-15,-22 0 0,22-22 16,0-1-16,0 23 16,0-22-16,0 22 15,-23 0-15,1 0 16,22 0-16,-45-23 15,22 23-15,1 0 47,-1 0-15</inkml:trace>
  <inkml:trace contextRef="#ctx0" brushRef="#br2" timeOffset="-172314">4700 3978 0,'-22'0'63,"22"-22"-32,22 22-15,-22-23-16,45 1 15,-22 22-15,22 0 16,-23-23-16,23 23 16,-22 0-16,22 0 15,-23 0-15,1 0 16,-1 0-16,1 23 0,-1-1 16,1-22-1,-1 45-15,1-22 16,-1-1-1,-22 1-15,0-1 16,0 1-16,0-1 16,0 0-1,-22 1-15,-1-1 16,1-22 0,22 23-16,-23-23 15,1 0-15,-1 22 31,23 1-15,0-46 31,45 23-31,-22-22-1,-1 22-15,46-23 16,-46 23-16,23 0 0,0 0 15,0 0-15,0 0 16,0 0-16,-23 23 16,23 22-1,-22-45-15,-23 67 16,0-22 0,0 0-16,0-22 15,-23-1-15,23 1 16,-22-1-16,-1 1 15,1-1-15,-23 1 0,22-1 16,1 1-16,-1-23 16,-22 0-16,45 22 15,-22 0-15,-23-22 16,23 23 0,-1-23-16,1 0 0,-1 0 15,-22 22 1,23-22-1,22 23-15,-23-23 16,1 0 0,-1 0-16,1 0 31,22-23-15,-23 23-1</inkml:trace>
  <inkml:trace contextRef="#ctx0" brushRef="#br2" timeOffset="-166933">5150 5821 0,'0'-22'47,"23"22"-47,-1 0 0,0-23 16,1 1-16,22-1 15,22-22-15,1 23 16,-1-23-16,1 23 16,44-1-16,-67 23 15,22 0-15,-22 0 0,-22 0 16,22 0-16,-45 23 15,22-1-15,-22 23 16,0-23 0,0 1-1,0-1-15,-22 23 0,-1-45 16,23 23-16,-22-1 16,-1 1-16,-22-1 15,45 1-15,-22-1 16,-23 1-16,-22 44 15,-1-44 32,46-1-47,-1-22 16,23 23-16,-22-1 16,-1 1 30,46-23 111,-23-23-157,22 23 15,1-22-15,22-1 32,-23 23-17,1 0-15,-1 0 16,0 0-16,1 0 15,-1 0-15,23 0 0,-22 0 16,22 0-16,0 0 16,0 0-16,22 0 15,-22 0-15,0 0 16,0 0-16,-22 0 0,-1 0 16,0 0-16,1 0 31,-1 0-16,-44 0 95</inkml:trace>
  <inkml:trace contextRef="#ctx0" brushRef="#br2" timeOffset="-162015">5982 7080 0,'-23'0'47,"-22"23"-32,23-23-15,-1 0 16,1 22-16,-23 1 15,22-23-15,-44 22 16,44 0-16,-21-22 16,21 23-16,-22-1 15,0-22 17,45 23-1,23-23-31,-1 0 15,-22 22 1,23 1 0,-23-1-1,22 1-15,1-1 16,-1 23-16,0-22 0,1-1 16,-1 46-16,1-46 15,-1 1-15,23 44 16,-45-44-16,23-1 15,-23 0-15,22-22 16,1 23-16,-1-23 31,1-67 16,-1 44-47,-22 1 0,0-1 16,0 1-16,23-1 15,-1 1 1,-22-1-16,23 23 16,-1-22-16,1 22 15,-1 0 1,1 0 0,-1 0-1,1 0-15,-23 22 16,44 1-16,-21-1 15,-1 1-15,23 22 0,0 0 16,0-1-16,0 1 16,-22 0-16,44 0 15,-67 0-15,45 0 16,-22-22-16,-23 44 16,22 46 15,-22-91-31,0 0 0,0 1 15,-22-1-15,-1-22 16,23 23-16,-22-23 16,-1 0-16,23 22 15,-22-22 1,-1 23 0,1-1-1,-1-22-15,1 0 31,-1 0-15</inkml:trace>
  <inkml:trace contextRef="#ctx0" brushRef="#br2" timeOffset="-160189">5128 3191 0,'0'-22'32,"22"22"-32,23-23 15,-23 23-15,46-22 16,-1 22-16,-22 0 0,45-23 15,-22 23-15,22 0 16,-1 0-16,-21 0 16,22 0-16,90 68 31,-135-46-31,-23 46 0,1-23 16,21 22-16,-44 1 15,23 22-15,-1 22 16,1 23-16,-1-23 15,23 23-15,-22 22 0,-1-22 16,23 23-16,-22-1 16,22 23-16,22-23 15,-22 23-15,23 22 16,-1-44-16,0 21 16,46 24-16,-46-23 0,23 22 15,0-45-15,-23-22 16,23 0-16,-22-45 15,-23 45-15,45 0 16,-45-23-16,22-22 0,-44 22 16,22-22-1,-23 45-15,68 90 16,67 112 0,-112-270-1,0 23-15,23-45 16,-1 68-16,-45-68 0,23 0 15,-22 0-15,-1-23 16,-22 1-16,0-1 16,0 0-1,-45 1 17,23-23-17,-23 0-15,23 22 16,-1-22-16,-22 0 15,-45 23-15,23-23 0,22 0 16,-45 0-16,0 0 16,0 0-16,-45 0 15,23 0-15,-158 0 16,68-23 0,-1-22 15,181 45-31,0 0 15,-1-22 1,23 0 31,0-1 0,45 23-47</inkml:trace>
  <inkml:trace contextRef="#ctx0" brushRef="#br2" timeOffset="-159374">8005 4810 0,'22'-23'93,"1"23"-77,22-22-16,-23-1 16,46 1-16,-24 22 0,1-23 15,0 1-15,68 22 16,-46-23-1,23 1 1,-67 0 0,22 22-16,-23 0 0,45 0 15,-67-23-15,45 23 16,-22 0-16,-46 0 47,1 23-47,22-1 15,-45-22-15,23 22 16,-1-22 0,1 23-16,22-1 15,-45-22-15,45 23 16</inkml:trace>
  <inkml:trace contextRef="#ctx0" brushRef="#br2" timeOffset="-158830">8072 5484 0,'23'0'0,"-1"0"0,-22-22 15,23 22-15,-1 0 16,1 0 0,21-23-1,-21 1-15,44 22 0,-22-23 16,0 1-16,23-1 16,-1 1-16,23 22 15,0-23-15,-45 1 16,22 22-16,-22-23 15,0 23-15,0-22 0,-22 22 16,-1 0 0,-44 0 46</inkml:trace>
  <inkml:trace contextRef="#ctx0" brushRef="#br2" timeOffset="-157407">9196 2944 0,'-22'0'31,"-1"23"-15,1-23-16,-46 45 16,46-23-16,-68 90 15,45-112 1,45 45-16,-23-45 15,1 45-15,22-22 16,0-1-16,0 23 16,0-22-1,0-1 1,0 1-16,22 44 16,-22-22-16,23 23 0,-1-1 15,23 45-15,0-22 16,23 68-16,-23-1 15,22 0-15,0 23 16,1-23-16,-1 23 16,1 0-16,-1 0 0,1-23 15,-1 1-15,45 66 16,-22-66-16,-45-1 16,45 23-16,-22 22 15,201 473 16,-201-563-31,-23 45 0,0 1 16,22-23-16,-44-1 16,22-21-16,-23-1 15,23 1-15,-22-24 16,-1 1-16,-22-22 0,0-1 16,45-22-16,-23-22 15,-22-1 1,23-22-16,-1 0 31,1-22-31,-23-1 0,22 1 16,-22-23-16,23 22 15,-1 1-15,-22-23 16,23 0-16,-1 22 16,1-44-16,-23 44 0,22 1 15,1-23 1,-23 23-1,22-1 17,23 1-1</inkml:trace>
  <inkml:trace contextRef="#ctx0" brushRef="#br2" timeOffset="-155092">10230 3416 0,'-22'0'16,"-1"0"-16,1 0 0,-23 0 15,22 0-15,-22 23 16,0-23-16,0 0 16,23 22-16,-1 1 15,-22-23-15,0 67 31,45-44-31,0-1 32,23-22-17,-23 22 1,22-22 0,1 23-1,-1-23 1,1 0-16,22 0 15,-23 0-15,23 0 16,0 0-16,0 0 16,-22-23-1,-1 23 1,-22-22-16,23 0 0,-1 22 16,1-23-1,-1 23 1,-22-22-16,22-1 15,1 1 1,-1-1 0,-22 1-16,0-1 15,0 1 17,0-1-1,0 46 31,0-1-62,-22 1 16,22-1 0,0 1-1,0-1-15,0 1 16,0 22-1,22-23-15,68 90 16,-22-44 15,-46-46-31,23 1 0,-22-1 16,-1 1-16,1 22 16,-1-45-16,1 22 15,-1-22 16</inkml:trace>
  <inkml:trace contextRef="#ctx0" brushRef="#br2" timeOffset="-150179">9960 4697 0,'0'23'110,"23"-23"-79,-1 0-31,1 22 16,-23 1-1,45-1-15,-45 1 16,45-1-16,-23 23 0,23-22 15,-22 22-15,-1 22 16,1-44-16,-1-1 16,0 23-1,-22-22-15,45 66 32,-22-66-32,-23-1 0,0 1 15,0-1 1,22-22 46,1 0-30,-23-22-17,22 22 1,-22-23-16,23-22 15,-1 23 1,-22-23 0,45 23-16,-45-1 0,45 1 15,0-1-15,-22 23 16,-1-22-16,23-1 16,0 23-16,0 0 15,-23 0-15,23 0 16,23 0-16,-46 0 0,23 23 15,0-23-15,-22 22 16,-23 1 0,0-1-16,0 1 15,0-1 1,0 0-16,0 1 16,-45-23-1,45 22-15,-23 1 16,-22-23-1,45 22-15,-22-22 0,22 23 16,-45-1-16,22-22 16,1 45-16,-1-45 15,1 23-15,-23-23 16,23 22-16,-1-22 16,-44 23-1,44-23 1,1 0-1,-1 0 1,1 0 0,22-23 15,-23 1-15,23-23-1,0 22 1,0 1-1,-22-1 1,22 1 47,22 22-32</inkml:trace>
  <inkml:trace contextRef="#ctx0" brushRef="#br2" timeOffset="-148565">13085 4001 0,'-23'0'32,"1"0"-32,22 22 0,-45 1 15,0-1-15,0 1 16,22 21-16,-44 1 16,45 0-16,-23-22 15,22 22-15,-22 0 16,23 0-16,-1-23 0,23 1 15,0-1 1,0 1-16,0-1 31,23-22-15,-1 0-16,1 0 16,-1 0-1,23 0 1,-22 0-1,-1 0-15,0 0 16,23 0-16,-22 0 16,-1-22-16,23 22 15,-45-23 1,23 23-16,-1 0 16,1-22-1,-1 22-15,1-23 0,-1 23 16,1-22-16,-1 22 15,-22-23-15,23 23 16,-1 0-16,1-22 16,-23-1-1,22 23-15</inkml:trace>
  <inkml:trace contextRef="#ctx0" brushRef="#br2" timeOffset="-145832">11736 6765 0,'-45'0'16,"0"0"-16,-45 0 0,0 0 15,-45 0-15,23 23 16,0-1-16,-23 23 16,45 0-16,45 0 15,-23-22-15,46 22 0,-23-23 16,45 23-16,0-22 16,0-1-1,23-22-15,-23 23 16,22-23-16,23 22 15,-23-22 1,1 0-16,-1 0 16,23 0-16,0-22 15,0-1-15,0-22 16,0 45-16,0-45 16,-22 23-16,22-23 15,-45 0-15,22-45 31,-22 45-31,-22 0 16,22 0-16,-23 22 16,23 1-16,-22 0 0,22-1 15,-23 1-15,23-1 16,0 1 0,0-1-1,0 1-15,-22 22 16,22-45-16,-23 22 15,23-22 1,0 23 15,23 44 47,-1 1-62,-22-1-16,45 1 16,-22 22-16,22 0 15,-1-23-15,1 46 16,23-24-16,-23 1 16,22 45-16,1-45 0,-68 0 15,45 0-15,-23-22 16,23-1-16,-45 1 15,23-23-15,-23 22 32,22-22-32,1 0 47,-1 23 15,0-23-15</inkml:trace>
  <inkml:trace contextRef="#ctx0" brushRef="#br2" timeOffset="-144530">13759 5979 0,'-22'0'31,"22"-23"79,0 1-95,0-23 1,0 22-1,0-22-15,0 0 16,0 0-16,0 23 16,0-23-16,-23 22 0,-22 1 15,23 22-15,-23-22 16,0 22-16,0 0 16,0 0-16,22 22 15,-22 23-15,0-45 16,23 45-16,-1-23 0,1 1 15,0 22-15,22 0 16,-23-23-16,23 23 16,0 0-16,0 0 15,23-45 1,-1 23 0,0-1-1,1-22-15,-1 23 16,1-1-16,-1-22 15,23 0-15,-22 0 16,-1 0-16,23 0 0,0 23 16,-22-23-16,22 0 15,0 0-15,0 0 16,-23 0-16,45 0 16,-44-23-16,44 1 0,-22-1 15,-22 23-15,-1 0 16,23 0-16,-45-22 15,23 22 1,-1-23 62,1 23-15,-23-22-1,22 22-31,-22-23-15,23 23 0,-1 0 15,1 0-15</inkml:trace>
  <inkml:trace contextRef="#ctx0" brushRef="#br2" timeOffset="-143631">15310 4742 0,'-22'0'78,"-1"0"-62,1 0-16,-1 0 15,1 0-15,-1 0 16,1 0-16,-23 23 0,-23 89 31,68-67-31,0-22 16,0 22-16,0 0 15,23-23-15,-1 23 16,23 0-16,23 0 0,-1 0 16,23 0-16,-45 22 15,67-44-15,-67 44 16,45-44-16,-45 44 15,23-44-15,-23 44 0,-23-22 16,23-23-16,-23 23 16,1 0-16,-23 0 15,22 0-15,1 0 16,-1 0-16,-22-22 16,0-1-16,0 1 0,-22 22 15,-1-23 1,1-22-1,-1 23-15,-44-23 32,-23 0-17,68 0-15,-1 22 0,-44-22 16,44 0-16,1 0 16,-1 0-16,1 0 15,-1 0-15,1-22 16,-1-1-16,1 1 15,22-1-15,0 1 16,-23 22-16,1-45 16,22 22-16,0 1 15,0-23-15</inkml:trace>
  <inkml:trace contextRef="#ctx0" brushRef="#br2" timeOffset="-143065">15535 5686 0,'-23'0'31,"113"-45"79,-45 45-110,-22-22 15,-1 0-15,1 22 16,-1-23-1</inkml:trace>
  <inkml:trace contextRef="#ctx0" brushRef="#br2" timeOffset="-141502">14613 1663 0,'23'0'62,"-1"0"-46,1 0-16,22 0 15,-23 0-15,23 0 0,0 0 16,22 0-16,-22 45 16,23-23-16,-1 68 15,1-22-15,-1 44 16,23 0-16,0 1 0,0 22 16,22 22-16,-22 0 15,23 23-15,21 0 16,-21 22-16,44 23 15,45 90 1,-89-113-16,179 248 31,-202-315-31,-23-1 0,1-21 16,-23-1-16,0-44 16,0-1-16,-23 45 15,23-22-15,23 45 0,-23-22 16,-23-46-16,0 0 15,23-22-15,-22 23 16,-23-23-16,22 0 16,1-23-16,-23 23 0,22-22 15,-22-1-15,0 1 16,0-1-16,0 23 16,0 23-16,0-24 15,23 24-15,-1-1 16,1 1-16,-23-1 15,22-44-15,1 22 0,-23 0 16,0-23-16,0 1 16,0-1-16,0 1 15,0-1 1,-45-22 0,22 0-16,-22 0 15,23 0 1,-1-22-16,-22 22 15,23 0-15,-1 0 16,-21 0-16,21-23 16,-44 23-16,44 0 15,-22 0-15</inkml:trace>
  <inkml:trace contextRef="#ctx0" brushRef="#br2" timeOffset="-140052">16164 1326 0,'-45'-23'15,"23"1"-15,-1-1 16,1 1-16,-23-23 16,-23 0-1,23 45 16,23 0-15,22 45-16,0-23 0,0 1 16,0-1-1,0 23-15,22-22 16,1 44 0,-1-22-16,46 23 15,-1 44-15,23 23 16,0 22-16,0 1 0,45 21 15,22 1-15,-44 22 16,44 1-16,-22 22 16,22-46-16,-44 1 15,-1-22-15,-45-24 0,46 24 16,-23-23-16,0-1 16,44 46-16,-21 0 15,-1 0-15,1-23 16,-1 23-16,-22 0 15,0-45-15,-23-45 0,1 22 16,-46-67-16,23 22 16,-22 1-16,22-46 15,-45 1-15,22-1 16,1 1-16,-23 22 16,22-23-16,-22 23 15,22 0 1,1-45 31,-1 0-16,-22-22-31,23-1 31,22 1 16,-23 22-47,-22-23 0,23 1 16,22 22-1,0-23 1,-23 23-16,1 0 0,-1 0 16,1 0-16,-1-22 15,1 22 1,-46 0 62</inkml:trace>
  <inkml:trace contextRef="#ctx0" brushRef="#br2" timeOffset="-138827">16839 1640 0,'0'23'78,"22"22"-31,0-23-32,1 1-15,-1-1 16,1 1-16,-1 22 16,1-23-16,22 23 15,-23 0-15,1 0 16,-1 0-16,23-22 16,-22-1-16,-1 23 0,1-45 15,-23 45-15,22-45 16,-22 22-16,23 1 15,-23-1 32,0 1-47</inkml:trace>
  <inkml:trace contextRef="#ctx0" brushRef="#br2" timeOffset="-137314">18300 1348 0,'-23'0'16,"1"0"-16,-1-22 15,1 22-15,-1-23 16,-22 23-16,23-22 0,-1-23 16,-22 45-16,23-23 15,-1 23-15,1-22 16,-1-1-16,1 23 15,22 23 1,-23-1-16,23 23 16,0 0-16,0-22 15,0-1-15,0 23 16,0-22-16,0-1 16,23 1-16,-23-1 0,45 1 15,0-23 1,-23 22-1,68-22 17,-45-22-32,0-23 15,-22 45-15,-23-23 16,22 1-16,1-1 16,-1 1-16,1 22 15,-23-23 1,22 23-16,0-22 47,1-1-32,-23 1 17,22 22 30,-22 22-31,0 1-31,23-1 16,-1 23 0,23-22-16,-22 44 0,67 23 15,-45-23-15,22 23 16,23 0-16,-23-22 15,1 22-15,-23-23 16,22 23-16,-22-23 16,-22-22-16,-1 68 0,23-23 15,-45-23-15,0 1 16,0-1-16,0-22 16,0 0-16,-45-23 15,45 23-15,-45-45 16,23 23-16,-1-1 0,-22-22 15,23 0 1,-1 0-16,1 0 16,-1-22-1,1-1-15,-45-44 32,44 67-32,23-23 15,-22 1-15,22-1 16,0-22-16,-23 1 15,23-1-15,0 0 0,0 0 16,0-23-16,0 1 16,0 22-16,0-23 15,0 46-15,0-23 16,0 0-16,0 0 16,0 0-16,-22 0 0,22 23 15,0-1-15,0-22 16,-23 23-16,23-1 15,-22-22-15,22 23 16,0-1-16,0 1 16,0-1 15</inkml:trace>
  <inkml:trace contextRef="#ctx0" brushRef="#br2" timeOffset="-136053">19468 741 0,'23'0'78,"-1"23"-63,-22-1-15,45 23 16,-45 0-16,68 0 16,-23 45-16,22-23 0,46 68 15,-24-22-15,1-23 16,-22-23-16,-1 23 16,-22-45-16,0 22 15,-22-44-15,22 44 16,-23-67-1,-22 23 1,0-68 31,-22 22-31,22-22-1,0 23 1,0-23-1,-23 45-15,23-23 16,0 1-16,0 0 16,0-1-16,0 1 15,0-1 1,23 1-16,-1 22 16,-22-23-16,23 23 15,-1 0-15,1 0 16,-1 0-16,0 0 15,1 0 1,-1 0-16,1 23 16,-1-1-16,1-22 15,-1 23-15,1-1 16,-1 1 0,-22-1-1,0 0 1,0 1 15,0-1 16,0 1-47,-22-23 16,22 22-1,0 1 1</inkml:trace>
  <inkml:trace contextRef="#ctx0" brushRef="#br2" timeOffset="-134093">17850 3866 0,'23'0'78,"21"0"-62,-21 0-1,-1 0-15,1 0 16,22 0-16,-23 0 16,1 0-16,-1 0 15,23 0-15,0 0 0,-22 0 16,-1 0-16,23-23 16,-22 23-16,22-22 15,-1 22 1,1-45-1,0 22 17,-22 23-17,-23-22 1,22-1 0,-22 1-1,0-1 1,0 1 15,0-1-31,0 1 0,-22 22 16,-1 0-1,23-22-15,-45 22 16,23 0-16,-1 0 16,1 0-16,-23 0 15,23 0-15,-1 0 0,-89 0 31,67 0-15,0 0 0,22 0-16,1 0 31,22 44-15,-23-44-16,1 23 15,22-1 1,-23 1-16,23-1 15,0 1-15,0-1 16,-22 1-16,-1-1 16,1 1-1,22-1-15,-22-22 16,22 23-16,-23-23 16,1 0-1,22 22-15,-23-22 31</inkml:trace>
  <inkml:trace contextRef="#ctx0" brushRef="#br2" timeOffset="-130804">19603 3281 0,'23'0'110,"-1"0"-110,1 0 15,-23 23-15,45-1 16,-45 1-16,45-1 15,-23 1 1,23 22-16,0-23 16,-45 1-16,23-23 15,-23 22-15,22 1 47,-22-1-16,0 1 63</inkml:trace>
  <inkml:trace contextRef="#ctx0" brushRef="#br2" timeOffset="-129580">20862 2719 0,'0'-22'32,"23"22"-17,-1-23 1,0 23-16,1 0 16,-1 0-1,1 0 1,-1 23-1,1-23-15,-1 22 16,-22 1-16,23-23 16,-23 22-16,22-22 15,-22 23-15,0-1 16,0 1 0,23-1-1,-23 1 1,0-1-16,0 1 15,-23-23 1,1 45 0,-1-23-16,-22 46 31,23-68-15,22 22-16,-23 0 15,46-22 48,-1 0-48,23 0 1,-22 23-16,-1-23 16,23 22-16,0-22 15,-22 0-15,-1 0 16,1 0-16,-1 0 15,1 0-15,-1 0 16,1 0 31</inkml:trace>
  <inkml:trace contextRef="#ctx0" brushRef="#br2" timeOffset="-129032">20637 2202 0,'-22'0'156</inkml:trace>
  <inkml:trace contextRef="#ctx0" brushRef="#br2" timeOffset="-126614">19064 4855 0,'-23'0'141,"1"0"-110,-1 0-16,23 45-15,-22 0 32,22-23-17,0 1-15,0-1 32,0 1-32,0-1 31,0 1-31,0-1 15,0 1 1,22-23-16,-22 22 31,23-22-31,-1 22 16,1 23-16,-1-22 16,1-1-1,-1 1-15,1-23 16,22 0-16,0 22 15,-23-22-15,1 23 16,-1-23-16,1 0 0,-1 0 16,1 0-1,-1 0-15,0 0 32,1-68 14,-23 46-30,0-1 0,22-22-1,-22 23-15,0 0 16,0-1 0,0 1-1,0-1-15,-22 23 16,22-22-1,-23-1-15,1 23 16,0 0 0,22-22-1,-23 22-15,-22-23 16,23 1 0,-23 22 15,-23-23 0,46 23-31,-1 0 16,1 0-1,-1 0 1</inkml:trace>
  <inkml:trace contextRef="#ctx0" brushRef="#br2" timeOffset="-124668">20615 4360 0,'-23'0'47,"1"0"15,-1 0-31,-22 0 1,23 0-17,22 23 1,-45-1-16,45 23 16,-45-22-16,45-1 15,-22 23-15,-23 0 0,45-22 16,-23-1-16,23 0 15,0 1-15,-22-1 16,22 1 15,0-1 16,0 1-31,22-23-1,1 0 32,-1 0-15,1 0-17,-1 0 16,-22 22-31,23-22 16,-1 0 0,0 0-1,1 0-15,22 0 16,0 0 0,67 0 30,-67-22-46,0-1 16,-22 23 0,-1 0-16,-22-22 15,23 22-15,-23-23 16,22 23-16,1-22 31,-23-1 0,0 1 1,0 0-32,-23 22 15,23-23-15,-22 1 16,22-1 0,-23 1-16,-44-23 15,-1 0 16,23 45-31,45-23 16,-22 23-16,-1 0 0,1-22 16,-1 22-1,1-23-15,-1 23 16,1-22 0,-1 22-16,23-23 15,-22 23-15,22-22 16</inkml:trace>
  <inkml:trace contextRef="#ctx0" brushRef="#br2" timeOffset="-122511">21716 3978 0,'-22'0'32,"-1"-22"14,1 22-30,-23-23 31,45-22-47,-23 45 16,23-22-16,-22 22 15,22-45-15,-23 22 16,1-22-1,22 0 1,-23 23-16,23-1 16,-22-22-16,22 1 0,-23 21 15,23 1-15,-22-23 16,22 0-16,-22 22 16,22 1-16,0-1 15,0 1-15,22 22 63,23 45-16,0-23-32,-23 23 1,1 0-1,-1-45-15,-22 23 16,0-1 0,23 1-16,-23-1 15,0 0-15,22 1 16,1-1-16,-23 1 16,22-1-16,-22 1 15,0-1-15,23-22 16,-1 45-16,23-22 15,0-1-15,0 46 16,23-46-16,-1 23 16,0 0-16,-22 0 0,0-22 15,0 21-15,-22-21 16,-1-23 0,1 22 30,-23 1-46,-23-23 32,1 22-17,-1-22 1,1 23-16,-1-23 16,1 0-16,-1 0 15,1 0-15,-1 0 16,-22 22-16,23-22 0,-1 23 15,-21-23-15,-1 22 16,22 1-16,-22-23 16,23 22-16,-1 1 15,1-23-15,-1 0 16,1 0 0,-1 0 15,23-23 47,23 23-78,-23-22 16,22 22-16,1 0 15,-1-23-15,23 23 16,-22 0-16,44-22 15,-22-1-15,-23 1 16,23 22-16,0-23 16,23 1-16,-46-1 15,1 1-15,44-1 0,-44 1 16,-1 22 0,1 0-16,-1-22 62,-22-1-31,23 23 16,-23-22-16,22 22 1</inkml:trace>
  <inkml:trace contextRef="#ctx0" brushRef="#br2" timeOffset="-116933">31449 7170 0,'0'-22'15,"23"22"1,-1-23 46,1 23-30,-1 0-17,1 23 1,-1-1 0,0 0-1,-22 1-15,23-1 16,-23 1-16,22-1 15,1 1-15,-23 22 16,22-23-16,-22 1 16,23-1-16,-1 23 0,1 0 15,-1-22-15,1-1 16,-1 23-16,1-22 16,-1 22-16,23-45 15,-22 44-15,22 24 16,-23-23 15,1-45-15,-23 22-16,0 1 15,22-23 1,-22 22-16,0 1 0,23-23 16,-23 22-16,0 1 15,22-1-15,-22 1 16,22-23-16,-22 22 15,23 1 1,-23-1-16,0 1 31,22-23-31,-22 22 16,0 1-16,23-23 16,-1 22-16,-22 0 15,23 1 1,-23-1-16,0 1 31,-23-23 16,1 0-31,-1 0-16,1 0 15,-1 0-15,-21-23 0,21 23 16,1 0-16,-23-22 15,0 22-15,0 0 16,0 0-16,22 0 16,-22 0-16,-22-23 15,44 23-15,-22 0 0,0 0 16,23 0-16,-23 0 16,0 0-1,23 0 32,44 0 16,1 0-48,-23-22-15,22 22 16,1 0-16,-1-22 15,23-1-15,22 1 16,-22-1-16,0 1 0,0-1 16,0-22-16,0 45 15,0-45-15,0 23 16,0-1-16,-22 1 16,21 22-16,-44-23 15,23 23-15,-23-22 0,22 22 16,1-23 15,-1 23-15,1-22 15,-1 22-15,23-23-1,-22 23-15,-1-22 16,23 22-16,-22 0 15,-1-23-15,23 1 0,-22 22 16,-1 0 0,1 0-16,-1 0 15,1 0 17,-23-22 46,-45 22-78,22 0 31,-22 22-15,23-22-16,-23 22 15,22 1-15,-22-1 0,23-22 16,-1 45-16,-22-22 15,23-1-15,-23 1 16,22 22-16,1-45 16,-23 22-16,45 1 15,-45-23-15,23 0 16,22 22-16,-45-22 0,22 23 16,1-1-16,-1-22 15,23 23-15,-45-23 16,45 22-16,-22 1 15,-1-23-15,1 22 0,-1-22 16,1 0-16,22 23 16,-23-23-16,1 22 15,-1-22 1,1 22 0,44-22 155,1 0-155,-1-22 0,1 22-16,22-22 15,-23 22-15,23 0 16,0-45-16,0 22 0,0 23 16,23-22-1,-1-1 1,0 1-1,-44 22 1,-23-23 62,0 1-47,-23-1 16,1 23-31,22-22 0,-23 22-1,1-45 1,-45-23 15,22 68-31,45-22 16,-23-1-16,1 23 15,-1-22-15,1 22 16,22-23-16,-23 1 16,1 0-16,-1-1 15,1 1-15,-23-1 16,22 1-16,-22-23 15,23 45-15,-23-68 0,0 68 16,0-45-16,23 0 16,-1 0-16,1 23 15,-23-1-15,22-44 16,1 44-16,-1 1 16,-22-23-16,23 23 0,-23-23 15,22 22-15,-22-22 16,-22-67-1,-1-1 17,46 91-32,22-1 15,0 1 1,0-1 15,0 46 47,0-1-78,0 1 32,0-1-17,0 1 1,22-1-16,-22 1 15,0 22-15,0 0 16,23 22 0,-1-22-1,-22-22-15,0-1 16,0 23 0,0-22-16,0-1 15,0 23 1,0-23-1,0 1-15,0-1 16,0 23-16,-22 0 16,22-22-16,-23 22 15,23-23 1,-22 1 0,22-1-16,-22-22 15,22 23-15,-23-23 47,23 22-16,-22 1-15,22-46 62,22 1-62,-22-1-1,0 1 1,0-1-16,0 1 16,0-1-16,23-22 0,-23 23 15,22 22-15,-22-45 16,0 22-16,22 1 15,-22-1 1,23 1 0,-1-1-16,-22 1 15,23 22 1,-1-22 15,1 22-15,-1 0 31,1 0-16,-1 0 0,1 22 0,-23 0-31,22-22 16,1 23 31,-23-1-16,22-22-31,-22 23 31,23-1-15,-1-22 0,-22 23-1,23-23-15,-23 22 16,22-22 0,23 23-1,-45-1-15,23 1 0,44-1 16,-45 1-16,1-1 15,44 1-15,-67-1 16,23-22-16,-1 0 16,1 23-16,-23-1 15,22-22 1,-22 23 46</inkml:trace>
  <inkml:trace contextRef="#ctx0" brushRef="#br2" timeOffset="-114553">19536 202 0,'22'0'31,"1"-23"-16,22 1-15,-23 22 0,1-23 16,22 1-16,0 22 16,-23 0-16,23-23 15,0 23-15,-22-22 16,-1 22-16,23 0 16,-23-22-1,1 22-15,-1 0 31,-22 22-15,0 0 0,23 23-16,-23 0 15,22-45 1,68 113 0,45 89-1,-67-135-15,-23 1 16,22 22-16,-45-45 0,46 45 15,-23-23-15,-23 1 16,46 21-16,-23 1 16,0 23-16,22-46 15,0 46-15,-22 21 16,23-21-16,-23-46 0,22 23 16,-22-45-16,0 0 15,0 23-15,0-1 16,0-45-16,0 23 15,-23 0-15,23 0 16,-22 0-16,44 23 0,-44-46 16,22 23-16,22 45 15,1-22-15,-23 21 16,45-21 0,-46-23-16,46 0 31,-67-23-31,-1 23 0,1-45 15,-1 23-15,1-1 16,-1-22-16,23 45 16,-22-22-16,22 22 0,0-23 15,-23 0-15,23 23 16,22-22-16,-44 22 16,-1-23-16,1 1 15,-1-23-15,-22 22 16,23 1-16,-1-1 0,1 1 15,-1-1-15,1 1 16,-1 22-16,1-23 16,-1 23-16,1 0 15,-1-22-15,23 21 16,-22-21-16,-1-1 0,1 23 16,22 0-1,-45 0 16,0-22-15,-23-23 0,23 22-1,-22-22 1,22 23-16,-23-23 16,1 45-16,22-23 0,0 1 15,-23 22-15,1 22 16,22-22-16,-23 0 15,23-23-15,-22 46 16,22-46 0,-23-22-16,23 23 0,-22-23 15,22 22 1,-23 1 0,1-1-1,-23 1 32,0-1-47,22-22 94</inkml:trace>
  <inkml:trace contextRef="#ctx0" brushRef="#br2" timeOffset="-111344">5937 12385 0,'0'-23'94,"22"23"-63,1 0-31,22 0 0,-23-22 16,23-1-16,0 23 15,22 0-15,-22-22 16,45 22-16,-22 0 16,-1-23-16,46 1 15,-46 22-15,23-22 0,-23 22 16,1 0-16,-23 0 15,-23 0-15,1 0 16,22-23-16,-23 23 16,-22-22-1,-22 22 32,-1 0-16,1 0-31,22 22 16,-23-22-16,23 23 16,-22-23-1,-1 0 1,1 0 0,-1 22-16</inkml:trace>
  <inkml:trace contextRef="#ctx0" brushRef="#br2" timeOffset="-110481">5937 13059 0,'22'0'47,"1"0"-32,-1 0-15,1-22 16,44 22-16,-22-23 0,0 1 15,0-1-15,0 23 16,22 0-16,1-22 16,-46-1-16,23 23 15,-22 0-15,22 0 16,-23 0-16,1 0 0,22 0 16,0 0-16,-23 0 15,0 0-15,23 0 16,90-45 15,-112 45-15,-1 0-1,1 0 32,-1 0-47,1 0 16,-1 0 15,1 0-15,-1 0-1</inkml:trace>
  <inkml:trace contextRef="#ctx0" brushRef="#br2" timeOffset="-108738">8702 9890 0,'0'-23'15,"-23"23"1,1 0 0,-1 0-1,1 0-15,-1 0 16,1 0-16,-23 0 16,22 23-16,1-1 15,-46 23-15,46-22 16,-1 22-16,-22 0 0,23 0 15,-23 0-15,45-23 16,-23 1-16,1 21 16,22-21-1,0 22 17,22-23-17,-22 23 1,23 0-1,-1-22 1,1 44-16,-23 1 0,45-1 16,22 45-16,-22 1 15,23 22-15,-23-23 16,0 45-16,22-22 16,0 0-16,-22-45 15,0 45-15,0-23 0,0-22 16,23 45-16,-46-22 15,1-1-15,22 0 16,0-22-16,-23-22 16,1-1-16,-23 23 0,45-23 15,-23 46-15,0-23 16,1 90 0,22 67 15,-23-202-31,1 22 15,-1-22-15,-22 23 16,23-1-16,-1-22 16,1 0-16,-23 0 15,0 0-15,22 0 16,1 0-16,-1 0 0,-22 0 16,23-45-16,-1 45 15,1-45-15,-1 0 16,1 0-1,-1 0 1,1 0-16,-1 0 16,1 0-1,-1 0-15,23 0 16,0 22-16,-23 1 16,23-23-16,337 179 46,-359-156-30,22-23-16,0 22 16,-23-22-16,1 0 15,22 0-15,-23 0 16,1 0 15,-1 0-31,1 0 31,-1-22-15,1 22 47,-46 0 46</inkml:trace>
  <inkml:trace contextRef="#ctx0" brushRef="#br2" timeOffset="-87299">9511 10115 0,'0'-23'47,"-23"23"15,1 0-46,-23 0-16,22 0 15,1 0-15,-23 45 16,22-45-16,-22 23 16,1 22-16,-1-23 15,22 0-15,1 1 16,-1 22-16,1-45 0,-1 67 31,23 1-15,0-23-1,0-23 1,0 1 0,0-1-1,0 1 1,23-23-16,-1 22 0,-22 1 15,45-1 1,-22 1 0,-1-23-16,1 0 15,-1 0-15,0 0 16,1 0-16,-23-23 16,22 23-16,1 0 15,-1-22 32,1 22-31,-1-23-1,-22 1 1,23 22-16,-1-23 16,-22 1 15,0-1-31,23 23 0,-23-22 15,0-23 1,0 22 0,22 1-16,-22-1 0,0 1 15,0-1 1,0 1-16,0-1 16,0 1-1,23-1-15,-23 1 16,22 22-16,-22-22 15,0-1 1,0 1 47,0-1-48,0 1 16,0 44 79,0 1-110,0-1 31,0 1-15,-22-1-1,22 0-15,0 23 32,0-22-17,22-1-15,-22 1 16,23-23-1,-23 22-15,22-22 16,1 0-16,-1 0 16,-22 23-1,23-23-15,-1 0 16,-22 22-16,23-22 16,-1 0-16,1 23 15,-1-23 1,0 0-1,-22 22-15,23-22 16,-1 0-16,1 0 16,-23 23-16,22-23 31,1 22-15,22-22 30,-23 0 1,1 0 16</inkml:trace>
  <inkml:trace contextRef="#ctx0" brushRef="#br2" timeOffset="-85472">13579 9215 0,'0'-22'31,"0"0"0,-22 22 32,-1 0-48,1 0-15,-1 22 16,1-22-16,-1 22 16,1-22-16,-1 45 15,1-22-15,-1 22 16,1-45-16,-1 45 15,1-45-15,0 67 16,-1-44 15,23-1-31,0 1 16,0-1 15,0 1 0,23-23 16,21 0-31,-21 0 15,-1 0-15,1-23-1,-1 23-15,1-22 16,22-23 31,-23 45-31,-22-23-16,0 1 15,0-1 1,23 1-1,-23-1-15,0 1 16,0-1-16,0 1 16,0-1-16,0 1 31,0-1-15,22 1-1,1 44 79,-1-22-94,-22 23 16,0-1 30,23-22-46,-23 23 16,0-1 0,22 1 15,1-1-15,-1-22 15,-22 23-31,23-1 31,-23 1 47</inkml:trace>
  <inkml:trace contextRef="#ctx0" brushRef="#br2" timeOffset="-82804">14254 8361 0,'-23'0'16,"23"-22"-16,-22 22 0,-1 0 15,1 0-15,-1 0 16,1 0 0,-1 22-16,23 1 15,-22-1-15,-1 23 16,1 0-1,-1 45 32,23-67-47,0-1 16,0 1 15,0-1-31,23-22 16,-1 22-16,1-22 15,-1 23 1,1-1 0,-1-22-1,1 23 1,-1-23-16,1 0 31,-23 22-31,22-22 31,1 0 1,-1 0-17,1 0 1,-1-22 0,0 22-1,1-23-15,-23 1 16,22-1-1,-22 1 1,0 0-16,0-1 16,0 1-1,0-1-15,-22-44 16,-1 44 0,1-22-1,0 0 1,-1 45-16,23-22 15,0-1 1,-22 23 0,44 23 109,1-1-110,-23 1-15,22-23 16,-22 22-16,22 1 16,1-1-16,-23 23 15,45-45-15,-45 45 0,45-22 16,-23 22-16,1-1 15,-1-44-15,1 45 16,-1 0-16,1-22 16,44 89-1,1-44 1,44 112 15,-90-180-31,1 44 0,-1-44 16,1 45-16,-1-22 15,-22-1 32,-22 1-15,-1-1-32,1-22 15,22 23 1,-45-23-16,45 22 15,-22-22-15,-1 23 16,1-23-16,-1 0 16,23 22-16,-45-22 0,23 0 31,-23 0-31,0 0 16,-68 0 15,91 0-31,-1-22 0,1 22 15,-1-23-15,1 23 16,22-45-16,-23 45 16,1-45-16,22 23 15,-22 22-15,22-45 16,0 22 0,0 1-16,0 0 15,0-1-15,22 23 16,0-45-16,23 23 15,-45-1-15,23 23 0,-23-22 16,45 22-16,-45-45 16,22 45-1,-22-23 1,23 23 0,-1-22-1,1 22-15,-23-23 16,22 23-16,-22-22 15,23 22-15,22 0 16,-23 0 0,-22 22-16,45-22 15,-22 0-15,-1 23 16,1-23-16,-23 45 16,45-45-16,-23 22 15,0-22 1,1 0-16,-23 23 62,22-1-46,1 1 93,-1-1-46,-22 1 15,-22-23 47</inkml:trace>
  <inkml:trace contextRef="#ctx0" brushRef="#br2" timeOffset="-79469">19019 8474 0,'-23'0'16,"1"0"-1,-1 0-15,1 0 16,-1 0-16,1 0 16,-23 0-16,23 22 0,-23 1 15,22-1-15,-22 1 16,0-1-16,23 1 16,-1-1-16,-22 1 15,0 21 1,23-44-16,-1 45 0,23 0 31,-22-22-15,44-1 15,1-22 16,-23 23-47,22-23 15,23 22 1,-22-22-16,-1 0 16,23 0-16,-22 0 15,-1-22-15,1 22 16,44 0-16,-22 0 16,-22-23-16,21 1 0,1-1 15,-22 23-15,-1-22 16,1 22-16,-1-23 15,23 23-15,-45-22 16,23-23 0,22 23-1,-23-23 17,-22 22-17,0 1 16,23-1 16,-23 46 94,0 22-125,0-23 15,0 1-16,0-1 1,0 0-16,22-22 16,1 23-16,-23-1 15,22 1 1,1-1 31,-1-22 47,-22 23-79,23-23 16,-1 22-15,-22 1 0,23-23 15,-23 22-31,22-22 31,0 23-15</inkml:trace>
  <inkml:trace contextRef="#ctx0" brushRef="#br2" timeOffset="-77478">19446 8788 0,'-23'23'47,"46"-23"31,-1 0-78,1-23 16,-1 1-16,23 22 15,-22-45-15,44 22 0,-44-21 16,-1 21-16,23 1 15,-22-1-15,22 1 16,-45-23-16,45 22 16,-45 1-16,22-1 0,1 1 15,-1-1 1,-22 1-16,0-1 16,0 1-1,0-1 1,0 1-16,0-1 15,-45-67 32,45 68-47,-22-23 16,-1 45-16,1-22 0,-23-1 16,22 23-1,1 0 1,-1 0-16,1 0 15,-1 23 1,23-1 15,0 1 1,0-1-17,23 0 1,-23 1-1,0-1 1,45 46 0,-23-1-1,-22-44-15,23-1 16,-23 1-16,22-1 16,-22 23-16,23-22 15,-1-1 1,-22 1-16,23 22 0,-1-23 15,-22 1-15,0 21 16,23-21-16,-1-1 16,0 23-16,1-22 15,-23-1-15,22 1 16,-22-1-16,23 1 16,-23-1-16,0-44 171,22-1-155,-22 1 0,0-1-16,23 1 15,-23-1-15,0 1 16,22-1-16,1 1 16,-23-1-16,22 1 15,1 0-15,-1-1 16,1 1-16,-1-1 15,-22 1 1,23 22-16,-23-23 16,22 23-1,1 0 1,-1 0 0,-22 23-1,23-23 1,-23 22-16,22-22 15,1 45 1,-1-22-16,1-1 16,-1 0-16,0 23 15,1-22-15,-1 22 16,1-23 0,-1 1-1,-22-1-15,0 1 63,0-1 30</inkml:trace>
  <inkml:trace contextRef="#ctx0" brushRef="#br2" timeOffset="-72781">9556 11688 0,'0'-22'31,"0"-23"-15,0 22 0,0 1-1,0-1-15,0 1 16,0 44 62,0 1-78,22-1 16,1 158 15,-1-135-31,1 22 16,-1 1-16,-22-23 15,23 22-15,22-22 16,-45 23-16,22-23 15,0-23-15,1 0 16,-1 1-16,-22-1 0,23 1 16,-1-1-16,-22 1 15,0-1 32,23-22 172,-23-45-203,0 23-1,22-23-15,1 0 16,-23 0-1,22 23-15,-22-1 16,23-22-16,-23 23 0,0-1 16,22 1-1,-22-1 1,23 1 0,22-1 15,-23 23-16,1 0 1,-1 0-16,1 0 16,-1 23-16,23-23 0,-22 0 15,44 45-15,-22-23 16,-23-22-16,23 45 16,0-45-16,-22 23 15,22 22-15,-23-23 16,-22 23-16,0-23 15,0 1 1,0-1-16,0 1 31,0-1-15,-45 23 46,23-45-62,-1 23 16,1-23-16,-23 0 16,45 22-1,-23-22-15,1 0 16,-1 0-16,1 0 16,-1 23-16,1-23 15,-23 0-15,23 22 0,-1-22 16,1 0-16,-23 0 15,22 0 1,1 0 0,-1 0-1,1-22 1,-1 22 0,1 0-1,22-23-15,-45 23 31,22 0-15,1 0 15,-1 0 16,23-22 0,23 22 47</inkml:trace>
  <inkml:trace contextRef="#ctx0" brushRef="#br2" timeOffset="-70252">13422 10542 0,'0'-23'16,"22"23"15,-22 45 31,0-22-62,0 44 0,23-22 16,-1 22-16,-22-22 16,23 23-16,22-1 15,-23 23-15,1-22 16,22-23-16,-23 22 0,1-22 16,22 22-16,-45-44 15,45-1-15,-45 23 16,22-22-16,-22-1 15,22-22-15,-22-22 141,0-1-141,0 1 16,0-1-16,0 1 15,23-1-15,-1-22 0,-22 23 16,0-1-16,23 1 16,-23 0-16,22 22 15,-22-23-15,23 23 16,-1-22-16,1 22 15,-1 0-15,1 0 0,-1 0 16,1 0-16,-1 0 16,46 0-16,-46 0 15,1 0-15,22 0 16,22 0-16,-22 45 0,-23-23 16,46-22-16,-23 22 15,-23 23-15,1-45 16,-1 45-16,1-45 15,-23 45 1,-23-22 15,1-1-31,-1-22 16,1 0-16,-1 23 16,-22-23-1,23 22-15,-1 1 0,1-23 16,-23 0-16,23 22 15,-23-22-15,22 0 16,-22 0 0,23 0-16,-1 0 0,1 0 15,-1 0-15,1 0 16,-1 0-16,1 0 16,-23-22-16,22 22 15,1-23 1,-1 23-16,1 0 0,-1-22 15,1 22-15,-23-23 47,23 23-31,22-22 0</inkml:trace>
  <inkml:trace contextRef="#ctx0" brushRef="#br2" timeOffset="-68434">15445 10811 0,'-23'0'16,"1"0"-1,-23 0-15,23 0 16,-23 0-16,0 0 16,0 0-16,-23 0 0,23 0 15,0 0-15,-22 0 16,-1 0-16,1 0 16,0 0-16,22 0 15,0 0-15,-23 23 16,23-23-16,0 0 15,0 22-15,0 1 0,0-1 16,23 1-16,22-1 16,-23 1-16,23-1 15,0 1 1,0-1-16,23 1 47,-1-23-32,1 0 1,-1 0-16,1 0 0,-1 0 16,23-23-16,0 23 15,0 0-15,68-45 16,-68 23-16,44-1 16,1-22-16,23 0 15,-46 0-15,23 0 0,-45 23 16,0-1-16,0 23 15,0 0-15,-23 0 16,1-22-16,-1 22 16,-22-22-16,23 22 15,-1-23 63,1 23-31,-1 0 0,1 0-47,-23 23 16,22-1-16,1-22 15,-1 45-15,-22-23 16,45 1-16,-45 22 0,0-23 16,23 23-16,-1-22 15,-22-1-15,23 23 16,-23 23-16,22-46 16,1 1-16,-23 22 15,44 22-15,1 23 16,0 90 15,-22-158-15,-23 23-16,22 0 0,1 0 15,-23-22-15,0 22 16,0-23-16,0 0 16,0 1-1,-23-23 1,-22 0-1,23 0-15,-1 0 16,1 0-16,-23 0 16,23 0-16,-1 0 15,-22 0-15,23 0 16,-1 0-16,-22-23 0,0 1 16,0 22-1,45-45-15,-22 45 16,22-22-16,-23-46 31,23 23-31,0 23 16,0-1-1,0 1-15,0-1 16,0 1-16,0-1 16,0 1-16,0-1 15,0 1-15,0-1 16,0 1-16,0-1 15,0-22-15,0 23 16,0 0 0,23-23-1,-1 22-15,-22 1 16,23-1 0,-1 23-1,-22-22 1,23-1-1,-23-22 32,22 45-47,1-22 47,-1 22-16</inkml:trace>
  <inkml:trace contextRef="#ctx0" brushRef="#br2" timeOffset="-67543">15894 11171 0,'-22'23'15,"-23"-23"1,23 0 0,44 0 46,0 0-62,1 0 16,-23-23-16,45 23 15,0 0-15,0-22 0,0-1 16,22 1-16,-22 22 16,23 0-16,-46-23 15,23 1-15,0-1 16,-23 23-16,1 0 15,22 0-15,0 0 0,-23-22 16,1 22-16,-1 0 16,1 0-16,-1 0 15,1 0 32,-1 0 31,-44 0 0,-1 0-62</inkml:trace>
  <inkml:trace contextRef="#ctx0" brushRef="#br2" timeOffset="-66496">15984 10766 0,'23'0'47,"-1"23"-31,-22-1-16,23-22 16,-23 23-16,22-1 15,1 1-15,-23-1 16,22 1-16,1 22 0,-1-45 15,1 22-15,-1 23 16,1-22 15,-23-1 1,22 1-17,1-23 1,-23 22-1,67 68 17,-45-68-17,1 1 1,-23-1-16,22-22 16,1 23-1</inkml:trace>
  <inkml:trace contextRef="#ctx0" brushRef="#br2" timeOffset="-64792">17108 10609 0,'-22'0'93,"-1"0"-77,-22 0 0,0 0-16,23 0 15,-1 23-15,-22-23 16,23 0-16,0 22 16,-23 1-16,22-23 15,1 0-15,-1 22 16,1 0-1,22 1 17,0-1-1,0 1 0,22-23-15,1 22-1,22 1 17,-23-23-32,1 22 15,-1 1 1,23-23-16,-23 22 16,1-22-16,22 23 0,-23-1 15,1-22-15,-1 0 16,1 0-16,-1 23 15,-22-1 1,23 1-16,-1-23 47,1 0-16,-1-23 16,-22 1-31,23 22-1,-1 0 17,-22-23-1,23 1 0,-23-1 32,22 23-48,1 0 16,-23-22-15,22 22 47,-22-23 15,0 1-31</inkml:trace>
  <inkml:trace contextRef="#ctx0" brushRef="#br2" timeOffset="-61983">18929 9935 0,'0'-23'15,"0"1"1,0-1 0,22 23-1,-22-22-15,23 22 63,-23 22-48,22 1-15,1-1 16,-1 1 0,1 44-1,-23-44-15,45 22 16,-45 0-16,45 22 0,0 0 15,-23 1-15,23-1 16,-22 23-16,22-45 16,-23 0-16,23 23 15,-23-1-15,-22-45 16,23 1-16,-1 22 0,1-23 16,-23-44 93,0-1-93,0 1-16,0-23 15,0 23-15,0-1 16,0 1-16,0-23 15,0 0-15,0 22 16,45-22-16,-45 23 16,22-1-16,1-22 15,-1 23-15,1-1 0,22 1 16,-23-1-16,1 1 16,-1 22-16,1-23 15,-1 23-15,1 0 16,-1 0-16,1 0 0,-1 0 15,1 0 1,-1 23 0,-22-1-1,22 1-15,1-23 16,-23 22-16,22-22 16,-22 23-16,0-1 15,0 1 1,0-1-1,0 1 17,0-1-17,-22 1-15,-1-23 16,1 22-16,0-22 16,-23 23-16,22 22 15,-22-45-15,0 45 0,0-45 16,0 22-16,0 1 15,0-1-15,23-22 16,-1 0-16,-22 22 16,23-22-16,-23 0 15,23 0 17,-1 0-32,1 0 15,-1 0 16,23-22-15,0 0 15,0-1 1</inkml:trace>
  <inkml:trace contextRef="#ctx0" brushRef="#br2" timeOffset="-60131">19963 10519 0,'0'-22'0,"22"22"15,23-23 1,-22 1-16,22-1 16,0 1-16,0-1 15,22-22-15,1 23 0,-1-23 16,0 22-16,1-21 16,-1 21-16,-44-22 15,22 23-15,0-1 16,-45-22-16,22 23 0,1-1 15,-23 1-15,0-1 16,22 1-16,-22-1 16,0 1-1,0-1-15,0 1 16,-22-23 0,-1 45-16,1-23 15,-1 23 1,1-22-16,-1 22 15,1 0 1,-1 0-16,1 0 0,-1 0 16,1 0-16,-1 22 15,-22 1 1,45-1-16,-22 1 16,0-1-16,22 23 15,0-22-15,-23-1 16,23 46 15,23-46 0,-1 1-31,-22-1 16,22-22 0,1 23-1,-1 22 1,1-45-16,-23 22 15,22 1-15,1-1 16,-1 23-16,1-23 16,-1 23-16,1 23 15,-1-23-15,1-23 16,-23 1-16,0-1 16,22-22-16,-22 23 15,-22-23 63,-1-23-31,23 1-47,0-1 16,0 1-1,23-23 1,-23 22 0,22 1-16,23-1 15,-22 1-15,-1 22 0,23-23 16,-22 1-16,-1 22 16,0 0-16,1 0 15,-1 0 1,1 0 15,-1 22 16,1 1-31,-1-23-1,-22 22-15,23 1 16,-1-1-1,1-22 1,-23 23-16,22-23 16,-22 22-1,23-22-15,-23 23 16,22-23 0,-22 22-16,23-22 15,-23 23-15,0-1 16,0 1 62,0-1-31,0 1-32,-23-23 17</inkml:trace>
  <inkml:trace contextRef="#ctx0" brushRef="#br2" timeOffset="-57616">21514 10339 0,'0'-22'78,"22"22"-47,1 0-15,-1-23-16,1 23 0,-1 0 16,1 0-16,22 0 15,-23-22-15,23 22 16,-22 0-16,-1-23 15,23 23-15,-22 0 16,22 0-16,-45-22 16,22 22-16,0 0 15,1 0 1,-1-22 15,1-1 0,-23 1 16,22 22-47,1 0 32,-46 0 61</inkml:trace>
  <inkml:trace contextRef="#ctx0" brushRef="#br2" timeOffset="-56773">21716 10047 0,'0'23'15,"0"-1"1,0 1-1,23-23-15,-1 22 16,-22 1-16,23-1 0,-1 1 16,-22-1-1,23-22-15,-23 22 16,22 1-16,-22-1 47,23-22-32,-23 23 1,22-1 15,-22 1 1,23-1 14,-1 1-30,-22-1 125</inkml:trace>
  <inkml:trace contextRef="#ctx0" brushRef="#br2" timeOffset="-55549">22615 9710 0,'-22'0'46,"-1"0"-46,-22 0 32,0 22-32,23 1 15,-23-1-15,0 1 16,0-1-16,23 1 0,-1 22 16,1-45-16,-23 45 15,22-23 1,23 1-16,0-1 15,0 1 1,0-1 15,23-22 16,-1 0-31,1 0 15,-1 0-15,23 0-1,-22 0 1,22 0-16,-23 0 16,1 0-16,21 0 15,1 0-15,0-22 16,-22 22-16,-1 0 15,1 0-15,-1-23 0,23 23 16,0 0-16,-22 0 16,-1-22-16,23 22 15,-22 0 1,22 0 0,-23 0-1,1 0 48</inkml:trace>
  <inkml:trace contextRef="#ctx0" brushRef="#br2" timeOffset="-54304">23065 9530 0,'22'0'15,"1"0"16,-1 0-31,1 0 16,-1 0-16,23 0 16,0 0-16,0 0 15,23 23-15,-1-1 16,-22 1-16,22-23 0,1 22 16,-46 1-16,1-23 15,-1 0-15,1 22 16,-23 23-1,-23 22 32,1-67-47,-1 23 32,1-23-17,-1 0-15,23 22 0,-22-22 16,22 23-1,-23-23 1,1 0 0,22 22-1,-23 1 1,23-1 15,0 1 0,23-23 48,-23 22-79,22-22 0,1 0 15,-1 0 1,1 0-16,-1 23 15,1-23-15,-1 22 16,1-22-16,-1 0 16,1 23-16,-1-23 0,1 0 15,-1 0 17,1 0 14,-1 0-14</inkml:trace>
  <inkml:trace contextRef="#ctx0" brushRef="#br2" timeOffset="-53688">22885 9148 0,'-22'0'78</inkml:trace>
  <inkml:trace contextRef="#ctx0" brushRef="#br2" timeOffset="-48963">10680 13711 0,'0'-22'31,"-23"22"-31,1 0 16,-1 0 0,-22 0 15,23 0-16,-23 89 32,22-66-31,23 22-16,-22-23 0,22 1 16,0 22-16,0-23 15,0 1 1,0-1-1,0 1-15,22-23 32,-22 22-17,23-22 1,-1 0 0,1 0 15,-1 0 0,1 0-15,-1 0-1,1-22 1,-1 22-16,-22-23 16,23 23-1,-23-22 1,22 22-1,-22-23-15,0 1 47,23-1-47,-23 1 16,0-1 0,0 1-1,0-1 1,0 1-1,0-23-15,-23 45 16,23-22-16,0-1 16,-22-22-1,-1-22 17,23 22-32,-22 22 15,-1 1-15,23-23 16,-22 22-16,-1 1 15,23-23-15,-22 45 16,22-23-16,0 1 0,-23 22 16,23-23-1,0 46 282,23 22-297,-23-23 16,0 1-16,0 22 15,0-23 1,0 1-16,0 22 47,22-45 0,-22 22-32,23-22 17,-23 23-17,22-23 1,-22 22 0,0 1-1,23-23-15,-1 22 31,1-22-15,-23 23-16,22-23 47,-22 22-31,23 1-1,111 66 48,-111-66-63,-1-1 0,1-22 31,-23 23-31,22-23 31</inkml:trace>
  <inkml:trace contextRef="#ctx0" brushRef="#br2" timeOffset="-46097">15018 13194 0,'0'-22'63,"-23"22"-48,1 0 1,-1 0-16,1 0 16,-23 0-16,0 0 15,0 0-15,0 0 16,-22 0-16,-315 134 47,337-134-47,0 45 15,45-22-15,-45-1 16,45 1-16,0-1 16,0 1-16,0-1 15,0 1 1,0-1 15,22-22-31,1 0 16,-1 0-16,1 0 15,-1 0 1,1 0 0,-1 0-16,0 0 15,1 0-15,22-22 16,-23 22-16,23 0 15,23-45 1,-1-23 15,-44 46-15,-1-1 0,1 23-16,-23-45 15,0 23 1,22-1-16,-22 1 15,0 0-15,0-1 0,0-22 16,23 0-16,-23 0 16,0-22-16,0 22 15,0 0-15,0 0 16,0 22-16,-23-44 16,-22 45-16,45-1 0,-22-22 15,-1 45-15,1-22 16,-1 22-1,1 0 1,-1 0 0,1 0 31,22 22-32,22-22-15,-22 23 16,23-1-1,-23 1-15,22 21 16,1-21 0,-1-23-1,-22 22-15,23 1 16,-23-1-16,22-22 16,-22 23-16,45 22 15,0 0 1,-45-23-16,23 1 15,-1-1-15,1-22 0,-1 23 16,-22-1 0,22-22-1,1 23 126,-1-1-94,1 1-47,-1-23 15,-22 22-15,23 1 32,-1-1 15</inkml:trace>
  <inkml:trace contextRef="#ctx0" brushRef="#br2" timeOffset="-44515">15512 12655 0,'-22'0'0,"-1"0"0,1 0 16,-1 0-16,-22 0 16,23 22-16,-23 1 15,0-1-15,23 1 16,-23-23-16,0 22 16,-23 45-1,46-22 1,-23 0-1,45-22-15,0-1 32,22-22-32,1 0 15,-1 0 1,1 0 0,-1 0-1,1 0-15,-1 0 16,23 0-16,-22 0 15,-1-22-15,23-1 16,-22 1-16,-1 22 16,0-23-16,1 23 15,-1-22-15,-22-1 16,23 1-16,-23-23 16,22 45-16,-22-22 15,0-1 32,23 23-47,-23-22 31,0-1 1,22 23-17,23 0 32,-45 23-16,23 22-15,-23-23-16,22 0 16,-22 23-16,45 23 15,-22-23-15,22 0 0,45 112 31,22-22-15,23 45 0,-90-135-16,-23-23 15,1 23-15,-1 0 16,-22-22-16,0-1 0,0 1 16,0-1-1,0 1-15,-22-23 16,-1 0-16,1 0 15,-1 22-15,1-22 16,-23 22-16,22-22 16,-22 0-1,23 0 1,-1 0-16,1 0 16,-1 0-16,1 0 15,22-22-15,-22 22 16,22-22-16,0-1 15,-45-22 1,0-67 0,45 67-1,-23 22-15,1-22 16,-1-22-16,23 44 16,0-22-16,0 23 15,0-1-15,-22-21 0,22 21 16,0 1-1,0-1 1,22 23 0,-22-22-16,23 22 15,-1-23 1,-22 1 0</inkml:trace>
  <inkml:trace contextRef="#ctx0" brushRef="#br2" timeOffset="-43846">16119 13217 0,'0'-23'31,"23"23"16,22-22-31,0 22 0,-23 0-16,46-23 0,-24 1 15,24-1-15,-1 23 16,1-22-16,-23-1 15,0 1-15,-23 22 16,23 0-16,0 0 16,-45-23-16,45 23 0,-45-22 31,-22 22 47,-1 0-62,1 0-1,-1 0 1,1 0-16,-1 0 16,1 0-16</inkml:trace>
  <inkml:trace contextRef="#ctx0" brushRef="#br2" timeOffset="-43125">16299 12879 0,'23'0'47,"-1"0"-31,-22 23-16,22-23 16,1 22-16,44 46 46,-44-46-46,-1-22 0,-22 23 16,23-23-16,-23 22 16,22-22-16,-22 23 15,23-1 1,-1 1 0,-22-1-16,23 1 15,-23-1 1,22-22-16,-22 23 15,23-1 1,-1 0-16,1 1 16,-1-1-1,-22 1-15,23-23 16,-1 22 0</inkml:trace>
  <inkml:trace contextRef="#ctx0" brushRef="#br2" timeOffset="-41738">17288 12699 0,'23'0'31,"-1"0"1,1-23-17,-1 1 1,0-1-1,-22 1 17,0-1-17,0 1 1,0-1 0,0 1 15,-22 22-31,0-23 15,-1 1 1,1 22 0,-1 0-16,1 0 15,-23 0 1,22 0-16,1 22 0,-23 1 16,22-23-16,1 45 15,-1-45-15,1 22 16,22 23-16,-45-22 15,45 22-15,0-23 16,0 1-16,0-1 16,0 0-1,0 1 17,0-1-17,0 1 1,45-1 31,0-22 0,-23 0-32,23 0-15,-22 0 16,22 0-16,0 0 15,22 0-15,0 0 0,-22 0 16,23 0-16,-23 0 16,0 0-16,0 0 15,0 0-15,0-22 16,-23 22-16,1 0 0,22-23 16,-23 23-1,1 0 1,-23-22-1,0-1-15,22 23 16,0 0-16,-22-22 16,23 22 46,-23-22 16</inkml:trace>
  <inkml:trace contextRef="#ctx0" brushRef="#br2" timeOffset="-36868">20862 12205 0,'-22'0'31,"-1"0"-15,1 0-16,-1 0 15,-22 23 1,0-23-16,23 22 0,-23-22 16,0 45-16,22-45 15,-22 45-15,0-23 16,45 1-16,-44-1 15,44 1-15,0-1 16,0 1-16,0-1 16,0 1-1,22-23 32,0 0-47,-22 22 16,23-22-16,-1 0 31,1 0-15,-1 0-16,1 0 15,22 0 1,-23-22 0,1-1-1,-1 1 1,1 22-16,-1-45 0,1 45 15,-1-45-15,1 22 16,-23 1-16,22-1 16,1 23-16,-23-22 15,0-1-15,0 1 16,0-23 15,-23 0 0,23 23-31,-22-1 16,-1 1 0,1-1-1,-1 23 1,23-22-16,-22 22 16,-1 0-1,1 0 16,22-45 219,-23 22-234,1-22-16,-1 0 0,23 0 16,-22 0-16,-1 23 15,23-23-15,-22 23 16,22-1 0,0 46 30,0-1-30,22 0 0,-22 1-16,0-1 15,0 1-15,0-1 16,23 1-16,-23 22 16,22-23-16,-22 1 15,45 44-15,-22-44 16,-1-1-16,1 23 0,22-22 15,-23 22-15,1-23 16,-1 1-16,1-1 16,-1 23-16,23-45 15,-45 45-15,22-45 16,1 0-16,-1 45 16,1-45-16,-23 22 0,22-22 15,-22 23-15,23-23 16,-1 45-16,1-23 31,-23 1-15,0-46 124,0 1-140,0-1 16</inkml:trace>
  <inkml:trace contextRef="#ctx0" brushRef="#br2" timeOffset="-35355">20840 11598 0,'0'45'16,"0"-22"15,22-23-31,-22 22 16,0 1-1,23-23-15,-1 22 0,-22 0 16,0 1-16,22-1 16,23 23-1,-22-22-15,-1 22 16,23 0-16,-22-23 0,22 23 16,-23-22-16,23 22 15,0-23-15,-22 1 16,22-1-16,-45 1 15,22-1-15,1-22 16,-23 23-16,0-1 188,0 0-157,22-22-16,-22 45-15,23-45 16,-23 23-16,0-1 16,22-22-1,0 23 32,-44-46 0,22 1-47,-22-1 16,22 1-16,0-1 15,-23-21-15,1-1 16,22 22-16,-23 1 16,23-1-16,0-22 15,0 23-15,0-1 0,0 1 16,0-1-16,0 1 15,0-1 1,0 1 0,23 22-16,-23-23 15,22 23 17,-22-22-32,23 22 15,21-23 16,-21 23-31,-1 0 16,1 0 0,-1 0-1,-22 23-15,23-23 16,-23 22-16,22 1 0,1-1 16,-1 1-1,-22-1 1,23-22-16,-1 45 15,1-22 1,-1-1-16,1 1 0,-1 22 16,1-45-1,-1 22-15,1-22 16,-23 23 0,22 22 30</inkml:trace>
  <inkml:trace contextRef="#ctx0" brushRef="#br2" timeOffset="-34434">22143 12003 0,'0'-23'78,"0"1"-31,23 22-16,-1 0-31,1 0 31,22 0-31,-23 0 16,1-23-16,22 23 0,45-22 31,-46 22-31,24-23 0,-23 23 16,0 0-16,-23-22 16,1-1-16,22 23 15,-23 0-15,1-22 16,-1 22-1,1 0 1,-1 0 15,1 0-31,-1-23 16,1 23 31,-1-22 15,-44 22 1</inkml:trace>
  <inkml:trace contextRef="#ctx0" brushRef="#br2" timeOffset="-33224">22436 11755 0,'22'-22'16,"-22"0"0,0-1 77,22 23 95,-22 23-188,23-1 16,-1 0-1,1-22 1,-23 23-16,22 22 15,1-45 1,-1 45-16,1-23 16,-23 1-16,0-1 15,22 1-15,1-23 16,-23 22 0,0 23 30,22-45-30,-22 23 0,23-23-1,-23 22 1,0 1 46</inkml:trace>
  <inkml:trace contextRef="#ctx0" brushRef="#br2" timeOffset="-30535">23065 11351 0,'22'0'15,"1"0"1,-1 0 31,1 0-16,-1 0-15,1 0-16,-23 22 15,22-22 1,1 0 0,-1 0-1,1 0 16,-1 0-15,-22 23 0,23-23-1,-23 22 1,0 1 15,0-1-15,0 1-16,0 44 47,-23-44-32,1-1-15,22 1 32,0-1-32,22-22 46,-22 23-46,23-23 16,-1 0 0,1 0-16,-1 22 15,1-22 1,-23 23 0,22-23-1,0 0 16,1-23 16,-1 1-15,-22-1-17,0 1 1,23 22-16,-1-23 31</inkml:trace>
  <inkml:trace contextRef="#ctx0" brushRef="#br2" timeOffset="-29828">22705 10924 0</inkml:trace>
  <inkml:trace contextRef="#ctx0" brushRef="#br2" timeOffset="-28357">23964 11373 0,'-22'0'31,"-1"0"0,1 0 1,22-22 30,0-1-46,0 1 15,22-1-15,-22 1-1,0-1 1,0 1-1,0 0 17,0-1-17,-22 23-15,-1 0 16,1 0-16,-1 0 16,1 0-16,-23 23 15,22-1-15,1-22 16,-23 22-16,22 1 0,1-1 15,-23 23-15,22-22 16,1-1-16,-1 1 16,1-1-1,22 1-15,0-1 16,-23 1-16,46-1 62,-1 1-15,-22-1-47,23 1 16,-1-23 0,-22 22-16,23-22 15,-1 0-15,23 0 16,-22 0-1,-1 0-15,23 0 16,23 23-16,-1-23 16,1 0-16,-24 22 15,46-22-15,-22 0 0,-23 0 16,0 0-16,0 0 16,0 0-16,0 0 15,0 0-15,0 0 16,-23 0-16,0 0 0,23 0 15,-22 0 1,-1 0-16,1 0 63,-23-22-32,-23 22 31,1 0-46</inkml:trace>
  <inkml:trace contextRef="#ctx0" brushRef="#br2" timeOffset="-27608">24459 11396 0,'22'0'78,"0"0"-62,1 0 0,-1 0-16,1 0 15,-1 0-15,23 0 0,-22 0 16,-1-23-16,23 1 16,0-1-16,-22 23 15,-1-22-15,23-1 16,-45 1-16,23 22 0,22-23 15,0 1 1,-23 0 0</inkml:trace>
  <inkml:trace contextRef="#ctx0" brushRef="#br2" timeOffset="-26567">24571 11036 0,'22'0'15,"1"0"16,-23 23-15,22-1-16,1 1 16,-1-1-1,-22 1-15,23-1 16,-1 1 0,-22-1-1,23 0 1,-23 1-1,22-23-15,-22 22 16,23-22 0,-23 23-1,22-1-15,1-22 16,-23 23-16,22-23 0,1 45 16,-1-45-16,1 45 15,22-23 1,-45 1-1,22-23-15,-22 22 16,22-22 156,1 23-125,-1-1 31</inkml:trace>
  <inkml:trace contextRef="#ctx0" brushRef="#br2" timeOffset="-25283">25515 10362 0,'0'-23'16,"0"1"15,-22 22-15,-23 0-1,22 0 1,1 0-1,-1 0-15,-22 22 16,23-22-16,-1 23 16,1-1-16,-1 23 15,-22-45-15,45 45 16,-22-22-16,-1-23 0,23 90 31,0-68-15,0 1 15,23-1-15,-1 1-1,1-23 1,22 0-16,-23 22 16,23 23-16,0-45 0,23 45 15,-23-23-15,-1 23 16,1-22-16,-22 22 15,22-45-15,0 45 16,-23-23-16,1 23 16,22-22-16,-23-1 0,23 23 15,-45 0-15,45-22 16,-22 21 0,-23 1-16,22 0 0,23 68 31,-45-23 16,0-68-47,-22 1 15,-1-1 1,1-22 0,-1 0-16,1 0 15,-1 0 1,1 0-1,-1 0-15,1 0 16,-1-22-16,1 22 16,-1-23-1,23 1-15,-22 22 16,22-23-16,-23 1 16,23-1-16,-22 1 0,22-1 15,0 1 16,0-1-31</inkml:trace>
  <inkml:trace contextRef="#ctx0" brushRef="#br2" timeOffset="-24473">25448 10991 0,'22'0'47,"1"-22"-32,-1-1 1,23 23-1,-45-22-15,67-1 32,-22 1-1,-22 22-31,-1 0 0,-22-23 16,23 23-16,-1 0 15,1 0 16,-1 0-15,-22-22-16,23 22 47,-1 0 15,-22-23-46</inkml:trace>
  <inkml:trace contextRef="#ctx0" brushRef="#br2" timeOffset="-22147">21716 6114 0,'23'0'78,"-1"0"-78,-22-23 16,45 23-16,-22-22 15,-1 22 1,1-23-16,-1 23 16,23 0-16,-23 0 15,23 0-15,23 23 16,-1-1-16,23 1 0,0-1 16,-22 23-16,21 0 15,1 0-15,-22 22 16,-23 1-16,404 471 47,-359-426-47,23 21 15,-1-21-15,-22 22 16,22-45-16,23 45 16,-45-23-16,22-45 0,-67 23 15,45 0-15,-22-22 16,-23-1-16,22 23 15,-22-45-15,23 45 16,-46-23-16,45-22 16,-22 23-16,23 22 0,-1-23 15,1 0-15,44 23 16,-44 0-16,44 0 16,-22-45-16,-23 23 15,1-1-15,-1-22 0,-44-23 16,44 46-16,-44-23 15,111 90 1,-44-45 0,-22-1-1,-23-44 1,0 23-16,22-23 0,-22 0 16,45 22-16,-23 1 15,23-1-15,-22 23 16,-1-68-16,-22 46 0,-22-46 15,22 1-15,-45-1 16,22 1-16,1-23 63,-1 0-48,-22 45-15,22-45 16,-22 22-16,45 1 15,-22-1-15,-1 23 16,23 0-16,23 23 16,-23-24-16,0 1 15,0 45 1,0-45 0,-23 0-16,1 0 15,-1 0-15,-22 0 16,23 0-16,-23 0 0,0-22 15,0-1-15,0 0 16,0 1-16,-23 22 16,1-23-16,-1 1 0,1-1 15,-1-22 1,23 23-16,-22-23 16,-1 45-16,1-23 15,22 1 1,-23-1-16,1 1 0,-1-1 15,1 1-15,22-1 16,-45 23-16,22-22 16,-67 22 46,68-23-62,-1 0 16,23 1-16,-22-23 15,22 22-15,-45-22 16,45 23-16,-22-23 0,22 22 16,-23-22-1,1 23-15,-1-23 63</inkml:trace>
  <inkml:trace contextRef="#ctx0" brushRef="#br0" timeOffset="-4212">1149 5979 0,'0'-23'94,"0"1"-47,0-1-16,22 23 0,-22-22-15,23-1 31,-23 1 0,22 22-32,-22-23 17,23 23-17,-1-22 1,23 22 0,-22-23-1,22 23 1,-23 0-1,1 0-15,-1 0 16,1 0-16,-1 0 16,23 0-1,0 0-15,-22 0 16,44 0-16,-22 23 0,22-1 16,1 1-16,-46-1 15,46-22-15,-23 23 16,0-1-16,-23 1 15,1-23-15,89 45 32,-112-23-32,45-22 15,-23 0-15,1 23 16,44 22-16,-44-45 16,-1 45-16,23-45 15,-22 44-15,22-44 0,0 45 16,-23-22-16,23 22 15,0-23-15,-23 23 16,23 0-16,-22-22 16,22 44-16,0-44 15,0 22-15,0 0 0,0 0 16,45 22-16,-45 0 16,44 23-16,-44-22 15,45 22-15,-45-45 16,23 22-16,-23-22 0,0 0 15,22 0-15,-44 22 16,89 68 0,-22-45-1,-45-22 1,0-46-16,-23 23 0,1 22 16,-1-44-16,1-1 15,-23 23-15,0-22 16,22-1-16,-22 23 15,23-22-15,-23-1 16,0 1-16,0 22 0,22-23 16,1 23-16,-23-22 15,0 21 1,22-21-16,1 22 16,-23-23-16,0 1 15,22 22-15,0-23 0,-22 1 16,23-1-16,-1 23 15,-22-22-15,23 22 16,-23 0-16,22-23 16,-22 46-16,158 314 47,-136-315-47,1-22 15,-1-22-15,1-1 16,-1 23-16,1 0 15,-23-23 1,22 1-16,1-1 16,-1-22-1,-22 23-15,23-23 16,-1 22-16,0 1 16,1-1-16,-1-22 15,1 23-15,-1-1 16,23-22-16,0 45 15,-22-45-15,44 23 16,-22-23-16,23 0 0,-23 0 16,22 22-16,68-22 31,-68 0-15,23 0-1,-67 0-15,22 0 0,-23 0 16,1 0-16,-1 0 15,45 0-15,-44 0 16,44 0-16,-22 0 16,45 0-16,-22 0 15,22 0-15,-23 23 0,0-23 16,23 0-16,-22 0 16,-1 0-16,1 0 15,-23 0-15,0 0 16,0 0-16,0 0 0,-23 0 15,45 0-15,-22-23 16,-22 23-16,22-22 16,22 22-16,-22 0 15,0 0-15,-22 0 16,44 0-16,-44-23 16,89-22-16,45-22 31,-134 44-16,22 23-15,-23-45 16,1 45-16,-1-22 0,1 22 16,-1 0-16,1 0 15,-1 0 1,1 0-16,-1-23 16,23 23-1,0 0-15,0 0 16,-23 0-16,1 23 15,22-1-15,-23-22 16,23 0-16,0 0 16,0 23-16,0-1 15,0-22-15,-22 23 0,44-1 16,-45 1-16,1-23 16,22 45-1,-23 0-15,68 67 16,-90-89-1,45-1-15,-45 0 0,23 23 16,-1 0-16,-22-22 16,45 22-16,-22 0 15,-23 0-15,22-23 16,-22 1-16,23-23 0,-23 45 16,0-23-1,22-22 48,23-22 30,-23-1-77,-22 1-16,23 22 16,-1-45-16,-22 22 15,23 1-15,-1-23 0,1 0 16,-1 22-16,1-22 16,-1 45-16,1-45 15,-1 45-15,1-44 16,-1 44-16,-22-23 0,23 23 15,-23-22-15,22 22 16,-22-23-16,23 23 16,-23-22-1,22 22 1,-22-23 0,0 1-16,0-1 15,0 1 1,0-1-1,0 1 1,0-1 15,0 46 16,0-1-31,0 1-16,0-1 15,0 46-15,0-1 16,0 0-16,0 23 16,23 0-16,-23-22 15,22 22-15,-22-23 0,0-22 16,0 0-16,0 0 16,23-23-16,-23 1 15,0-1-15,0 1 16,0-1 31,-23-22-32,1 0 1,-1 0 0,-22 0-1,0 0 1,23 0-16,-23 0 15,-23 0-15,1 0 16,-1-22-16,1-1 0,-23 23 16,23 0-16,-1-22 15,23 22-15,-22-23 16,22 1-16,22 22 16,-22 0-16,23 0 15,0 0-15,-1 0 16,23-23-1,-22 23 17,22-22 15,0 0-32,22 22 1,1-23-16,-1 1 15,0-1 1,1 1-16,-1-1 16,1-22-16,22 23 15,-23-1-15,46 1 16,-46-23-16,23 45 0,0-68 16,0 68-16,-22-22 15,22-1-15,-23 23 16,1 0-1,-1 0-15,-22-22 16,0-1 47,22 23-17</inkml:trace>
  <inkml:trace contextRef="#ctx0" brushRef="#br0" timeOffset="7775">14186 8159 0,'0'-22'16,"-22"22"-16,22-45 15,-23 45-15,23-23 16,-45 23-16,45-45 16,-22 45-16,-1-22 15,1-1-15,22 1 16,-23 22-16,1-23 16,-1 23-16,-44-22 46,44 22-30,1 0 0,-1 0-16,1 0 15,0 0 1,-1 0 0,1 22-16,-1 1 15,1-1 1,-23 23-1,45 0-15,-45-22 16,22 44-16,1-45 16,-1 1-16,-22 22 15,-764 1146 157,809-1168-172,-22-1 16,22 46-1,0-1 17,0-22-17,0-22 1,0-1-16,22 23 16,-22 0-1,23-45 1,-1 45-1,1-23-15,22 1 47,-23-23-47,0 0 16,1 0 15,-1 22-15,1-22-1,-1 0-15,1 0 16,-23 23-16,22-23 16,23 22-1,-22 1-15,-1-23 16,46 22-16,-23 23 0,22-45 16,0 23-16,-22 22 15,0-45-15,45 22 16,-45-22-16,-22 23 15,44-23 1,-22 22 0,68-44 15,-69 22-15,24-23-16,-23 23 15,45 0-15,-23 0 16,1-22-16,-23 22 0,0 0 15,22-23-15,-45 23 16,23-22-16,23-1 16,-23 23-16,-23-22 15,23-1-15,23 1 0,-46-1 16,1 1-16,67-1 16,-45 1-16,-1-1 15,-21-22-15,44 23 16,-44-1-16,-1 1 15,1-1-15,-23 1 0,67-68 32,23-22-1,-67 67-31,-1 22 0,1 1 16,-1-46-16,23 23 15,-45 0-15,45 0 16,-23 1-16,-22 21 15,23 1-15,-1-46 16,-22 46-16,23-1 0,-23-22 16,0 0-16,0 23 15,0-23-15,0 0 16,0 22-16,-23-22 16,23 0-1,-22 45-15,-1-44 0,1-1 16,0 45-1,-1-23-15,1 1 16,22-1-16,-45 1 16,22-23-1,1 45-15,-46-45 16,23 0 0,0 22-16,23 1 15,-1 22-15,-22-23 16,23 23-16,-1 0 15,1 0-15,-1 0 16,1-22-16,0 22 31,-1 0-31,23-23 16,-22 23-16,-1 0 16,1 0-16,-1 0 15,1-22 1,-1 22-16,-22 0 15,23-23-15,-1 23 16,-44 0-16,22 0 0,-23 0 16,23 0-16,1 0 15,-69-45 1,-112-44 0,113 66-1,67 1-15,-22-23 16,44 45-16,-22 0 15,23-23-15,-1 23 16,23-22-16,-22 22 16,-1 0-16,46 0 156</inkml:trace>
  <inkml:trace contextRef="#ctx0" brushRef="#br0" timeOffset="12064">13220 8564 0,'-23'0'157,"1"0"-142,-1 0-15,23 22 16,-45 1-16,0-1 16,0 1-16,0-1 15,0 45-15,-67-22 0,22 0 16,0 23-16,-22-1 15,22-44-15,-23 22 16,24 0-16,-24 0 16,-44-23-1,44 23-15,24-23 0,-1 1 16,0 22-16,22-45 16,-22 22-16,0 1 15,23-23-15,0 0 16,-1 0-16,-22 0 0,23 0 15,-68 0 1,23-23-16,-113-44 31,157 67-15,1-23-16,-23-21 0,23 21 16,-23 1-16,0-23 15,0 0-15,-23-23 16,46 23-16,-45-45 15,-1 45-15,1-45 16,22 68-16,0-68 0,0 0 16,0 45-16,23 23 15,-1-23-15,-22 0 16,-22-45-16,-45 0 16,67 0-16,0 23 15,-23-23-15,1 45 0,45-23 16,-1 23-16,-22 0 15,-22-44-15,44 21 16,1 46-16,-158-113 16,158 90-16,-91-23 31,136 68-31,-158-22 266,68-1-266,-46 1 15,-21-1-15,21-21 16,46 21-16,-45-22 15,-1-22-15,23 22 16,-22-23-16,22 1 16,0-1-16,-22 23 0,45 0 15,-23 23-15,0 0 16,22-1-16,-21-22 16,44 23-16,22 22 15,-22-23-15,23 1 16,22 22-16,0-45 0,22 22 15,1 1-15,-23-1 16,45-22-16,-45 23 16,45-1-16,-45-22 15,0 0-15,0 0 16,-67-112 0,44 0-1,23 89-15,23-44 0,-46 45 16,1-23-16,45 0 15,-23 45-15,0-68 0,22 46 16,-22-23-16,-22-45 16,44 23-16,-22 22 15,45-23-15,-22 1 16,-1-23-16,1 68 16,-1-1-16,1 1 0,22 22 15,0 22-15,0-21 16,0 21-16,0 1 15,0-1-15,0-22 16,0 23 0,0-1 15,0 1 16,-23 22-16,1 0 0,0 22-31,-1 1 16,1-23-16,22 22 0,-23-22 16,1 23-16,-1-23 15,-22 22-15,45 23 16,-45-45-16,45 23 15,-45-23-15,45 22 0,-22-22 16,-23 22 0,22-22-1,1 0-15,-23 23 16,22-1 0,1-22-16,0 0 0,-46 23 31,-157 22 16,203-45-47,22 22 0,-23-22 15,1 0-15,22 23 16,-23-23 0,23 22-1,0 1 1,0-1 46,23-22 1,22 23-32,-23-23-15,-22 22-1,23-22 1,-1 0 0,-22 23-16,0-46 93,-22 23-77,22-45-16,0 23 16,-23-1-16,23-22 15,-22 23-15,22-23 16,0 22-16,-23-22 0,1-22 31,22 22-15,-23 23 15,1-1-31,-1 23 47,1 0-16,22 23-15,-23-23-1,23 22 1,-44-22 0,44 23-1,0-1 16,0 1 16,-23-1-15,23 0 30,0 1-46,0-1 15,0 1-15,0-1-1,0 1 16,0-1-15,0 1 0,0-1 15,23-22 78,-1 0-77,0 0-17,1 0 1,-1 0-1,1 0-15,-1-22 16,1 22 15,-1 0-15,1 0 0,-1 0-1,1 0 16,-1 0-15,1 0 15,-23 22-15,22-22 0,-22 23 15,0-1 16,0-44 62,-22-1-78,22 1-15,-23-1 0,23-22-1,0 23 16,0-1-15</inkml:trace>
  <inkml:trace contextRef="#ctx0" brushRef="#br0" timeOffset="13882">5959 15846 0,'0'-22'63,"23"22"-32,-23-23-31,22 23 15,1 0 1,-23 23 15,22-23-31,-22 22 16,0 23 0,0-22-1,0-1-15,0 1 16,0-1-16,-22 1 15,22-1-15,0 1 0,0-1 16,-23 1-16,23 22 16,-22-45-1,22 22-15,-23 1 32,23 22 14,-22-23-30,-1 1 15,23-1 1,-22-22-1,-1 22-16</inkml:trace>
  <inkml:trace contextRef="#ctx0" brushRef="#br0" timeOffset="16332">7420 15757 0,'0'-23'0,"0"1"16,0-1-1,0 1 1,0-1-16,0 1 16,0-1-16,0-44 15,0 44 1,-22-44-16,22 44 0,-23 1 15,1-46-15,-1 46 16,1 0-16,-1 22 16,1-23-16,-1 23 15,1 0-15,-90 45 47,112-23-47,0 1 16,-23-1-16,1 1 15,22-1 1,0 1-16,0-1 16,0 1-1,0-1-15,0 1 16,0-1 0,0 1-1,0-1 1,0 1-1,22-1-15,-22 1 16,0-1-16,23-22 16,-1 45-16,-22-22 0,23-23 15,-23 22-15,22 0 16,1-22 0,-1 23 15,0-23-16,1 0 1,-1 0 15,1 0-15,-23-23 0,22 1-1,1 22 16,-23-22-31,22-1 32,1 23 15,-1 23 31,1-23-63,-1 22 1,1 0-16,-1 1 31,1-1 47</inkml:trace>
  <inkml:trace contextRef="#ctx0" brushRef="#br0" timeOffset="18344">8027 14992 0,'-22'0'0,"-1"0"16,1 0-1,-1 0-15,1 0 16,-1 0-1,1 23 1,-1-1-16,23 1 16,-22-1-16,-1 1 15,23-1-15,0 23 0,0-22 16,0-1-16,0 1 16,0-1-1,0 1 1,0-1-1,45-22 1,-45 22 0,45-22-1,-22 0 1,22 23-16,-23-23 16,1 22-16,22-22 0,0 0 15,0 0-15,-23 0 16,23 0-16,-23-22 15,1 22 1,-1 0-16,-22-23 16,23 1-16,-23 0 15,0-1 1,0 1-16,0-1 16,0 1-1,0-1-15,0 1 16,-23-1-1,1 1 17,-1-1-32,1 23 62,0 0 16,22 23-46,0-1-17,0 1 16,0-1-15,0 1 0,0-1-16,22 1 15,0-1 17,1 1-32,179 201 31,-157-179-16,45 23-15,-45-23 16,0 0-16,22 0 16,-22-1-16,0 1 15,0 0-15,-22-22 0,-1 22 16,1-23-16,-1 1 16,1-1-16,-23 1 15,0-1 1,0 1 15,-23-23-31,1 22 31,22 1-31,-23-23 16,1 22 0,-91 1 30,91-23-46,-1 0 0,1 0 16,-23 0-16,23 0 16,-23 0-16,0-23 0,22 23 15,1 0-15,-1-22 16,1 22-16,-1-23 16,23 1-16,-22 22 15,22-23-15,-23 1 16,23-1-16,-22 23 15,22-22-15,0-1 16,-23 1-16,1-23 16,-1 45-16,23-45 15,-22 0-15,-1 0 0,1 23 16,22-1-16,0-22 16,0 23-16,0-46 31,45 1 16,-23 67-47,1 0 15,-1 0 17,1 0 46</inkml:trace>
  <inkml:trace contextRef="#ctx0" brushRef="#br0" timeOffset="19086">9533 15667 0,'23'0'16,"-1"0"15,-22-23-31,45 23 16,-22 0 0,22-22-16,0 22 15,-23-23-15,23 23 16,22-22-16,1-1 15,-1 1-15,1-1 0,-1-22 16,1 45 0,-23 0-16,89-22 15,-66-1 17,-46 23-32</inkml:trace>
  <inkml:trace contextRef="#ctx0" brushRef="#br0" timeOffset="19900">9825 15959 0,'23'0'78,"22"0"-63,-23-23-15,23 23 0,0 0 16,0-22-16,45-1 16,-22 1-16,-23 22 15,22-23-15,0 23 16,-44-22-16,44 22 15,-22-23-15,-22 1 0,-1 22 16,23-22-16,-22 22 16,22 0-1,-23 0 1,1 0 0,-1 0-1,68 0 16,-68 0-15,1 0 0,-1 0-1</inkml:trace>
  <inkml:trace contextRef="#ctx0" brushRef="#br0" timeOffset="21272">11331 15217 0,'23'0'31,"-23"-22"-15,45 22-16,-45-23 15,22 23-15,1 0 16,-1-22 0,1-1-16,22 23 15,-23 0 1,46 0-16,-46 0 0,1 0 16,-1 0-16,46 0 15,-46 0-15,23 0 16,0 23-16,0-1 15,45 23 1,22 135 15,-112-135-15,0-23-16,0 1 16,0 22-1,0-23-15,-22-22 16,-1 0-16,23 23 15,-22-23-15,22 22 16,-45 1-16,22-1 16,1 1-1,-1-1-15,1-22 16,22 23 0,-23-23-1,46 0 126,-1 0-126,1-23-15,-1 23 16,23 0-16,0-22 0,0-1 16,-22 23-16,22-22 15,0-1-15,-23 23 16,23 0-16,0-22 16,-23-1-16,1 23 15,-1 0-15,23 0 0,-22 0 16,-1 0 15,1 0-15,-23-22 77</inkml:trace>
  <inkml:trace contextRef="#ctx0" brushRef="#br0" timeOffset="22198">13377 15442 0,'0'-23'47,"22"23"-31,23-22 0,23 22-1,-1 0-15,-22 0 16,23-23-16,-1 1 0,0-1 15,-22 23-15,0-22 16,0 0-16,0 22 16,23-23-16,-46 23 15,1-22-15,22-1 16,0 23-16,-23-22 0,23 22 16,22-23-16,-44 23 15,22-22-15,-23 22 16,23 0-16,-22 0 15,-1 0-15,1 0 16</inkml:trace>
  <inkml:trace contextRef="#ctx0" brushRef="#br0" timeOffset="23126">13489 15801 0,'-22'0'31,"44"0"47,1 0-62,22 0-16,0-22 15,0 22-15,22-45 16,-22 23-16,22 22 0,1-23 16,-23 1-16,0-1 15,0 1-15,0 22 16,0-23-16,-23 23 16,23 0-16,-22-22 15,-1-1-15,1 23 16,-1 0-1,-22-22-15,23 22 16,21 0 0,24 0 15,-46 0-31,1 0 0,-1 0 16,1 0-16,22 0 15,-23 0 1,-22-23-1,23 23 1</inkml:trace>
  <inkml:trace contextRef="#ctx0" brushRef="#br0" timeOffset="24393">14321 14812 0,'-22'0'31,"22"68"0,0-46-15,44-22-1,-21 0-15,-1 23 16,23-1-16,0 1 16,0-23-16,0 0 15,23 0-15,-23 0 16,0 22-16,22-22 0,-44 23 16,21-23-16,-21 0 15,22 0-15,0 22 16,-23-22-1,23 0-15,-45 23 16,23-23-16,-23 22 16,22-22-16,-22 23 31,23-1-15,-1-22-16,-22 23 15,23 22 1,-1 67-1,-22-67 1,0 0-16,0 0 16,-22 0-16,22-23 0,-23 23 15,23-22-15,-22-1 16,22 1-16,-23-1 16,1 1-16,-23 22 15,45-23-15,-45 23 16,22 0-16,-22 0 0,23 0 15,-23 45-15,23-45 16,-1 0-16,-22 0 16,45 0-16,-22 0 15,-1-23-15,1 23 16,22-23-16,0 1 16</inkml:trace>
  <inkml:trace contextRef="#ctx0" brushRef="#br0" timeOffset="25990">13220 14947 0,'0'23'16,"-23"-1"15,23 1-16,0-1-15,-22-22 16,22 23-16,0-1 16,0 68 15,-23 67-15,23-89-16,0-23 15,-22 45-15,22-45 16,-23 22-16,23 1 15,0-23-15,0-1 0,0 1 16,0 23-16,0-23 16,0 0-16,0 22 15,0-22-15,-22 0 16,22 0-16,-23 23 16,1-24-16,22 1 0,0 23 15,-23-46-15,23 1 16,0 22-16,-22-45 15,22 22-15,22 1 32,1-23-17,-1 0 1,91-68 31,-68 46-32,0-1-15,-23 1 0,0 22 16,-22-23-16,45 23 16,-45-22-1,23 22 1,-1-23 15,1 23 16,-1 0 0,1-22 0,-1 22-47</inkml:trace>
  <inkml:trace contextRef="#ctx0" brushRef="#br0" timeOffset="28696">16277 14992 0,'0'-22'16,"0"-1"-16,0 1 16,0-1-1,0-22-15,0 23 16,0-1-1,0 1-15,-23 22 16,1-22-16,-1-23 16,1 0-16,-23 0 15,0 22-15,0 1 0,0-1 16,0 1-16,-23-1 16,46 23-16,-23 0 15,0 0-15,0 0 16,0 0-16,23 0 0,-1 0 15,1 0-15,22 23 16,0-1-16,0 1 16,0-1-16,0 1 15,0-1 1,22 1 0,23-1-1,-22 1-15,-1-23 16,1 0-16,22 22 15,-23 1-15,23-1 16,45 23-16,-23-23 0,1 1 16,-1 22-16,23-23 15,-45 1-15,-22-1 16,21-22-16,-21 0 16,-1 23-16,1-23 15,-1 0 1,-22-23 15,23 23-31,-1-22 16,-22-1 46,-22 23-46,22-45-1,-23 23 48,23 44-16,0 23-32,0 0 1,0 0-16,45 23 16,0-1-16,23 23 15,-23-23-15,22 23 16,-22 0-16,23-22 16,21 22-16,1 44 15,0-21 1,45 134 15,-135-179-15,0-23-16,0-23 15,0 0-15,0 1 0,-22-1 16,-1 1 0,1-1-1,-1-22-15,1 0 16,-1 0-16,1 23 15,-1-23-15,1 0 16,-1 22-16,1-22 16,-23 0-1,22 0 1,1 0-16,22-22 0,-45 22 16,0-23-1,23 1-15,-23-46 16,-23-44-1,-112-158 17,158 225-17,22 0-15,0-22 16,0 22-16,0 23 16,0-1-16,0-22 15,22 45-15,-22-22 0,0-1 16,23 23-1,-23-22-15,0-1 16,0 1 0,0-1-16,0 1 15,0-1 1,0 1 0,0-1-1,0 1 1,22-1 15,1 1-15,-23-1 15,22 1-15,-22 0-1</inkml:trace>
  <inkml:trace contextRef="#ctx0" brushRef="#br0" timeOffset="29446">17086 14857 0,'22'0'63,"1"0"-63,-1 0 15,1 0 1,-1 0-16,1-22 16,22 22-16,-23 0 15,23-23-15,0 1 16,0 0-16,0 22 16,0-23-16,0 1 15,22-1-15,1 23 16,-1-22-16,-44-1 0,22 1 15,0 22-15,-1-23 16,-21 23 0,-1 0-16,-44 0 47,-1 0-16,1 0-16</inkml:trace>
  <inkml:trace contextRef="#ctx0" brushRef="#br0" timeOffset="30656">17198 15262 0,'90'-45'125,"-45"0"-125,-22 23 16,44 22-16,-22-23 16,-23 1-16,23 22 15,0-23-15,23 1 16,-46-1-16,23 23 16,0 0-16,0 0 15,0-22-15,0 22 0,-23 0 16,23-23-16,0 23 15,-22 0-15,-1 0 16,1 0-16,-1 0 16,1 0 109,-1-22-63,-44 22 63</inkml:trace>
  <inkml:trace contextRef="#ctx0" brushRef="#br0" timeOffset="36517">18367 14318 0,'0'-23'31,"22"23"-15,1-22-1,-1 0 1,1-1 0,-1 23-16,23-22 15,-22-1-15,-1 23 16,23-22-16,-22 22 15,-1-23-15,23 23 16,-22 0-16,-1 0 16,23 0-16,-22 23 0,-1-23 15,45 22-15,-67 1 16,68 44 0,-23-45-1,-23-22-15,1 45 16,-23-22-1,0-1 1,0 1 0,0-1-1,-23 1 1,23-1 0,-22 1-1,22-1 1,-23-22-16,23 23 15,-22-1-15,-1 23 0,23-22 16,-22-1-16,-1 23 16,1-22-16,22 22 15,-22-1-15,-1-21 16,23-1-16,-45 46 16,45-46-16,-22 1 0,-1 22 15,23 0 1,-22-45-16,22 22 15,-23-22-15,23 23 16,-22-23 0,22 22-16,0 1 15,-23-23 32,23 22-31,0-44 124,0-1-124,45 23-16,-45-22 16,23 22-16,-1-23 15,1 1-15,-1-1 16,1 1-16,22-1 16,-23 23-16,0-22 0,23-1 15,-22 23-15,-1-22 16,1-1-16,22 23 15,-23 0 1,1 0-16,-1 0 0,23 0 16,-22 0-16,22 0 15,0-22-15,22 22 16,0 0-16,1 0 16,-1-23-16,1 23 15,-23 0-15,22 0 0,-22-22 16,-22 22-16,89-45 31,-112 23 32,-22 22-1,-1 0 1</inkml:trace>
  <inkml:trace contextRef="#ctx0" brushRef="#br0" timeOffset="44962">21154 14520 0,'0'-22'78,"23"22"-31,-23 22-32,22-22-15,-22 23 16,23-1-16,-23 1 0,0-1 15,0 1-15,0-1 16,0 23-16,0-22 16,0-1-16,-23 1 15,23-1-15,-22 0 16,-1 1-16,23-1 0,-22 1 16,22-1-16,-45 1 15,0 22 1,22-23-1,23 1-15,-45-1 0,23 1 47,-1-23-47,1 0 16,22 22 0,-22 1-1</inkml:trace>
  <inkml:trace contextRef="#ctx0" brushRef="#br0" timeOffset="46831">21963 14588 0,'23'-23'47,"22"-22"-16,-23 23-15,23-1 0,-22-22-16,22 23 0,22-23 15,-44 0-15,22 0 16,45-22-16,-23-23 16,-22 0-16,22-23 15,-22 23-15,23-22 16,-46 45-16,1-23 0,-1-23 15,1 46-15,-23-1 16,0 1-16,0 22 16,0 0-16,0 0 15,-23 23-15,1-1 0,-23 23 16,0 0 0,-23 23 15,23 22-16,23 0 1,-1 0-16,23-23 0,0 0 16,-22 23-16,0-22 15,22-1-15,0 1 16,0-1 0,0 1-1,0-1 1,22 1-1,0-1 1,-22 1-16,23-1 16,-1 23-16,-22-22 0,45 44 15,-22 1-15,-1-1 16,23 45-16,-22-44 16,-1-1-16,23 1 15,0 22-15,-22-23 16,-23 0-16,45 46 31,-45-91-31,0 1 0,22-1 16,-22 1 15,-22-23 47,22-23-78,0-22 31,0 23-15,0-1 0,0-22-16,0 23 0,22-1 15,1-22-15,-1 23 16,-22 0-16,67-68 31,-22 45-15,0 22-1,-22 23 1,22 0 0,-23 0-1,23 0-15,-22 23 16,22-1-16,-23-22 15,23 45-15,-22-45 16,-1 45-16,23 0 16,-23 0-16,23-45 15,-22 45-15,-1-45 0,-22 22 16,0 1 15,0-1 0,0 1-15,-22-23 0,22 22-1,-23-22 17,23 23-1</inkml:trace>
  <inkml:trace contextRef="#ctx0" brushRef="#br0" timeOffset="47453">24054 13778 0,'22'0'63,"1"0"-48,-1 0 1,23-22-16,-22 0 16,-1-1-16,1 1 15,-1 22-15,1-23 16,22 1-16,-23 22 0,23-45 15,0 45 1,22-45 0,-22 22-16,-22 23 15,-1-22-15,1-1 0,-1 23 16,1 0 0</inkml:trace>
  <inkml:trace contextRef="#ctx0" brushRef="#br0" timeOffset="48104">24031 14228 0,'23'0'16,"-1"-22"-1,1 22-15,22-45 16,-23 45-16,23-45 16,-22 22-16,22 1 0,0-1 15,-23 1-15,1-1 16,-1 23-16,1-22 15,-1 22 1,-22-23-16,23 23 16,-1-22-16,0 22 15,1 0-15,-1-23 16,1 23-16,-1 0 16,1 0-16,-1-22 15,46-1 1,-46 23-1,1 0 1,-23-22 0</inkml:trace>
  <inkml:trace contextRef="#ctx0" brushRef="#br0" timeOffset="49519">25335 13172 0,'0'-23'31,"0"-22"0,45 23-31,-45-1 16,45 23-16,-45-45 15,45 23-15,0-1 16,0 1-16,0-1 16,0 1-16,45-1 0,-23 23 15,23 0-15,0 0 16,0 0-16,0 0 16,-23 0-16,46 0 15,-68 23-15,-23-23 16,1 22-16,-1-22 0,-22 45 15,0-22 1,-67 22 31,22-23-47,22-22 0,-22 23 16,23-1-1,-23 1-15,22-23 16,1 22-16,-23-22 15,22 23-15,1-1 0,-1-22 16,23 23 0,-22-23-1,44 0 63,23 0-78,-22 0 16,22-23-16,0 23 16,0 0-16,22 0 0,68 0 31,-45 23-15,-68-1-16,23-22 0,-22 22 15,-1 1-15,1-1 16,-23 1-1,22-1 1,-22 1-16,0-1 31,-22-22-31,22 23 0,-45-23 16,45 22 0,-23 1-16,1-23 15,-23 22-15,22 1 16,-21 22-16,-1-23 15,0 23-15,0-22 0,0 22 16,0-23-16,22-22 16,-22 45-16,0-45 15,23 22-15,-1-22 16,-111 23 0,89-1-1,22-22-15,1 23 0,-1-23 16,-22 22-16,23-22 15,-1 0 1,1 0 0,22-22 15</inkml:trace>
  <inkml:trace contextRef="#ctx0" brushRef="#br0" timeOffset="62129">27560 13351 0,'0'23'78,"0"-1"-46,23 1 14,-23-1-30,22 1 0,-22-1-1,0 1-15,0-1 16,0 1 0,0-1-1,0 1-15,0-1 16,0 1-1,0-1-15,-22-22 16,22 23 0,0-1-16,-23-22 31,23 23-31,-22-23 16,22 22-1,-22-22 32,22 22-31,-23-22 15,1 0 63</inkml:trace>
  <inkml:trace contextRef="#ctx0" brushRef="#br0" timeOffset="64153">28482 12789 0,'-22'0'16,"22"-22"-1,-23 22 1,1 0 0,-1 0-1,1 0 1,-1 0-16,1 0 15,-1 0-15,-22 0 16,45 22-16,-45-22 16,23 45-16,-1-45 15,1 45-15,-23-45 16,45 45-16,-45-22 0,45-1 16,-67 46-1,44-23 16,23-23-31,-22 1 16,22-1 0,0 1 15,0-1 16,0 1-32,22-23 17,1 0-32,-1 0 0,1 0 15,-1 0-15,23 0 16,-23 0-16,1-23 16,44 23-16,-44 0 15,44 0-15,46 0 16,-23 23-1,-68-23-15,45 0 16,1 22-16,-23-22 16,0 22-16,0-22 15,0 23-15,-23-23 16,1 0-16,-1 0 16,23-23-16,-22 23 15,-1 0-15,1 0 16,-23-22-16,44 0 15,-44-1 1,23 23-16,-46 0 156,1 0-140</inkml:trace>
  <inkml:trace contextRef="#ctx0" brushRef="#br0" timeOffset="65111">29291 12700 0,'23'-23'31,"-1"23"16,1 0 0,-23-22-31,22 22-1,1 0-15,-1 0 16,1 0-1,-1-23-15,1 23 16,-1 0-16,1 0 16,-1 0-16,-22-22 15,22 22 1,23 0-16,-22 0 16,-1 0 15,-22-23-31,23 23 15,-1 0 64</inkml:trace>
  <inkml:trace contextRef="#ctx0" brushRef="#br0" timeOffset="67402">29516 12947 0,'-22'0'62,"22"-23"1,22 23-32,1 0-16,21-22 1,-21 22 0,-1-23-1,23 23-15,-22 0 16,-1 0 0,1 0-1,-1 0 1,-22-22-1,23 22 1,-1 0 15,1 0-15,-1 0 0,1 0-1,-1 0 1,1 0-16,-23-23 15,22 23-15,1 0 16,-23-22 15,22 22-31,1-23 47,-1 23-47,1 0 47,-23-22-16,-23 22 704</inkml:trace>
  <inkml:trace contextRef="#ctx0" brushRef="#br0" timeOffset="76752">27650 12025 0,'0'23'125,"0"-1"-94,0 1-15,0-1-1,0 1 1,23-1-16,-23 1 16,0-1-16,22 23 15,1-23-15,-23 1 16,22 22-16,-22-23 16,23 23-1,-23-22 1,22 22 46,1-23-46,-1-22 0,-22 23-16,23-1 31,-23 1-31,22-1 15,-22 1 1,23-1-16,-1 1 16,-22-1-1,23 1-15,-1-1 16,1 23-16,-1-23 31,-22 1 0,23-23-31,-23 22 32,-23 1 702,23-1-703,0 1 16,0-1-31,0 1 15,-22-23 0,22 22-31,0 1 47,0-1-31,0 1-1,0-1 1,0 1 0,0-1-1,0 1-15,0-1 16,0 1-16,0 22 0,0-23 16,0 0-16,0 1 15,0-1 1,0-44 46,0-1-46,22 1 0,-22 0-16,23-23 15,-23 0-15,0 22 0,22-22 16,0-22-16,-22 22 15,0 0-15,23 0 16,-1 0-16,-22 22 16,23 1-16,-1-23 15,-22 23-15,0-1 0,0 1 16,0-1 0,0 1-1,0-23 32,23 45-31,-23-23-16,22 1 31,1-1 0,22 23-15,-23-22 15,1 22-15,-1 0-16,1 0 0,22 0 15,-45 22 1,22-22-16,1 23 16,-1-23-16,1 22 15,-1 1-15,0-1 16,1 1-16,-1-1 15,23 1-15,-22-1 16,-1 1-16,23-1 16,-22 1-16,22-1 15,-23 0-15,23 1 16,-22-1-16,-1-22 16,-22 23-16,23-1 15,-23 1-15,22-23 16,1 22-16,-1 1 15,-22-1-15,23 1 0,-1-23 16,0 22-16,1 1 16,-1-23-16,1 45 15,22-23-15,-23 1 16,1 22-16,22-45 0,-23 45 16,1-23-16,-23 0 15,22-22-15,-22 23 16,0-1-1,-22 1 32,-1-23-47,1 0 16,-1 0 0,1 0-16,-1 0 15,1 0-15,-23 0 16,0 0-16,22 0 0,-21 0 15,-1 0-15,22 0 16,1 0-16,-23 0 16,0-23-16,22 1 15,1-1-15,-1 23 0,1 0 16,-1 0-16,-22 0 16,23 0-1,-1 0 1,1 0-1,-1 0 1,1 0 0,-1 0-1,1 0-15,0 0 32,-1 0-17,-22 0 1,23 0-1,-1 0 1,1 0-16,-23 0 0,0 0 16,0 0-16,22 0 15,-22 0-15,23 0 16,-1 0-16,1 0 16,-1 0-1,23-22 1,0 0-1,0-1 1,0 1 0,0-1 15,0 1-15,0-1-1,0 1-15,0-1 16,0 1-1,0-1-15,-22 1 16,22-1 0,0 1-16,-22 22 0,-1-45 15,23 22-15,-22-22 16,-1 0-16,-22 1 0,23-1 16,-23 0-16,22-23 15,-22 46-15,23-23 16,-1 0-16,1 22 15,-23-22-15,22 0 16,1 23-16,-1-23 0,1 0 16,-23 23-16,23-23 15,-23 22-15,22-22 16,-22 23 0,45-1-16,0 1 15,-22 22-15,22 22 63,22 1-32,1-23-15,-1 22-1,1 1 1,-1-23-1,-22 22-15,23-22 0,-1 45 16,0-45-16,-22 23 16,23 21-16,-1 1 15,1-22 1,-1-1-16,1-22 0,-1 45 31,1-22-31,22-1 16,-45 1-16,22-1 15,1-22-15,-1 45 16,23-22-16,-22-1 16,-1-22-16,1 45 0,22 0 15,-45-22-15,22-1 16,1 1 0,-1-1 15,-22 0-31,0 1 62,22-23 16,1 0-31,-1 0 47,1 0-31,-1 0-48,1-23 16,-23 1-15,22 22-16,-22-22 16,23 22-16,-1-23 15,1 1-15,-23-1 16,22 1 0,1-1 15,-1 23-16,1 0 32,-1 0-15,23 0-1,-22 0-16,-1 0 1,1 0 0,-1 0-16,23 0 15,-23 0 1,1 23 15,-1-1-15,1 1-1,22-23 1,-45 22-16,22 1 16,1-1-16,-1-22 15,-22 45-15,23-45 16,-23 22-16,22 1 16,-22-1 15,23 1-31,-1-23 15,-22 22-15,23 23 16,22 0 15,0-22-31,0 22 0,-1-23 16,1 23-16,0 0 16,0-22-16,-22-1 0,-1 0 15,-22 1-15,23-23 16,-1 22-16,-22 1 15,0-1 142,-22-22-126,-1 23 16,1-23-16,-1 0-31,1 0 0,22 22 16,-23-22-16,1 23 15,-1-23-15,-22 0 16,23 0-16,0 0 16,-1 0-16,-22 0 0,23 0 15,-1 0-15,-22 0 16,23-23-16,-1 23 15,1 0 1,-1 0 0,1 0-1,-1-22-15,1 22 63,-1 0-63,1 0 31,-1 0-15,23-23-1,-22 23 1,22-22-16,-45 22 31,22-23 16,1 1 0,22-1-47,0 1 31,-22 22-31,-1-22 16,23-1-1,0 1 1,-22 22 0,22-23-16,-23 23 15,23-45-15,-22 23 16,-23-1-16,45 1 16,-45-23-16,45 0 15,-45 45-15,22-68 0,1 46 16,-1-1-16,1 1 15,-1-1-15,1 23 16,22-22-16,-23 0 16,1 22-16,22-23 15,-23 1-15,23-1 16,-22 1-16,22-1 16,-22 1-1,-1-23 1,-44-23 15,44 46-15,1-1-16,-1 1 15,1-1-15,-1 1 16,23-1 0,-22 1-16,-1-1 15,23 1-15,-22 22 16,22-23-16,-23 1 31,1 0 0,22-1-31,0 1 32,-23 22-17,1-23 1,-1 1-1,1 22 17,-1 0-1,1 0 16,-1 0-16,1-23-15,0 23 15,-1 0-31,23-22 16,-22 22-16,22-23 15,-23 23-15,23-22 16,-22 22-1,44 22 64,1 1-64,-1-23 1,-22 22-16,23 1 0,21-1 15,-44 23 1,23-22-16,-1 21 16,-22-21-16,45-1 15,-45 23-15,0 0 16,45-22-16,-22 22 0,-23 0 16,22-23-16,1 23 15,-1-22-15,1-1 16,-23 23-16,22-45 15,1 45-15,-1-22 16,23 21 0,-22-21-1,-1-23 17,-22 22-17,23-22-15,-23 23 47,22-23-47,-22 22 31,23 1 1,-1-23-17,-22 22 1,22 1-16,1-1 15,-1 1-15,-22-1 16,23-22 0,-23 23-1,22-1 1,1 1 15,-1-23-15,-22 22-1,23 1 32,-1-23 16,-22 22-16,23-22-16,-1 0 63</inkml:trace>
  <inkml:trace contextRef="#ctx0" brushRef="#br0" timeOffset="80492">30235 12250 0,'-22'0'31,"22"-22"0,0-23-15,22 22-1,1 1-15,22-46 0,0 46 16,0-23-16,0-23 16,22 46-16,-44-23 15,-1 22-15,45 1 16,1 22-1,-46 0 17,46 22-1,-68 1-31,22-1 0,1-22 16,-1 23-16,-22-1 0,23 1 15,-1-1-15,1 1 16,-23 22-16,22-23 15,-22 23-15,0-22 16,0 22-16,0 0 16,0-23-16,0 0 15,0 23-15,-22-22 0,22 22 16,-23 22-16,-22-44 16,45-1-16,-45 23 15,23-22-15,-23 22 16,22 0-16,1-23 0,-1 23 15,-22-22-15,45-1 16,-44 45-16,44-44 16,-23-1-16,1 1 15,22-1 1,-23 1-16,46-23 94,-23-23-79,22 23-15,-22-22 16,23 22-16,-23-23 16,22 23-16,-22-22 15,45-1-15,-23 1 0,1-1 16,-1 23-16,1-22 15,-1 0-15,1 22 16,-1 0-16,1-23 16,-1 23-1,23-22 1,68-1 0,-68 23-16,-1 0 15,1 0-15,-22 0 16,44-22-16,-44 22 0,22 0 15,-23 0-15,1 0 16,-23-23 0,22 23-16,1 0 31,-1 0-15,-22-22 30,0-1 1,0 1 0,0-1 0</inkml:trace>
  <inkml:trace contextRef="#ctx0" brushRef="#br0" timeOffset="86921">2093 17195 0,'-22'0'62,"-1"0"-31,1-22-31,-1 22 16,1 0-16,-1 0 16,1 0-1,-1 0-15,-22 0 16,0 0-16,0 0 16,0 0-16,0 22 0,0-22 15,1 23-15,-1-23 16,0 45-16,0-23 15,22 1-15,-22-1 16,45 0-16,-22 1 16,22-1-16,-23-22 0,23 23 15,0 22 32,23-23-31,-23 1-16,0-1 0,22 1 15,-22-1 1,23 23 0,-1-22-16,1-1 15,-1 23-15,1-22 16,22 22-16,0-23 0,-23 1 16,23-1-16,0 0 15,-23 23-15,1-45 16,-1 0-16,23 23 15,-22-23 1,-1 0-16,1 0 16,-1 0-1,1 0 1,-1-23 15,1 23 0,-1 0-15,1-22 31,-23-1-31,22 23-1,1 0-15,-1-22 16,1 22 15,-1-22 0,0 22 1,1 0-1,-1 0-16,23 0 1,-22-23-16,-1 23 16,1 0-1,-1 0 17</inkml:trace>
  <inkml:trace contextRef="#ctx0" brushRef="#br0" timeOffset="87827">3172 17375 0,'0'-23'31,"45"1"32,-23 22-48,1 0 1,-1-22-16,23 22 15,-22 0-15,-1 0 16,68 0 0,23 0-1,-91 0-15,23 0 0,22 0 16,-22 0-16,0 0 16,0 0-16,23 0 15,-1 0-15,-22 0 0,-22 0 16,-1 0-16,23 0 15,-22 0-15,-1 0 16,-22-23 0,22 23-1,-44 0 63</inkml:trace>
  <inkml:trace contextRef="#ctx0" brushRef="#br0" timeOffset="89030">3217 17690 0,'22'0'94,"1"0"-94,-1 0 16,1 0-16,22 0 15,-23 0-15,23 0 0,-22 0 16,22 0-16,22 0 16,-22-23-16,0 23 15,0 0-15,0 0 16,0 0-16,0 0 16,0 0-16,0 0 15,0 0-15,-23 0 16,1 0-16,22 0 15,-23-22 1,1 22-16,-1 0 16,1 0-1,-1-23 32,0 23 16,-22-22 30</inkml:trace>
  <inkml:trace contextRef="#ctx0" brushRef="#br0" timeOffset="100456">4970 16791 0,'0'22'63,"0"0"-32,0 1 0,0-1-15,0 1-1,0-1-15,0 1 16,0-1 0,0 23-16,0-22 15,0-1-15,0 1 16,0 22-16,0-23 16,0 23-16,0-22 0,0-1 15,0 1-15,0-1 16,0 1-16,0-1 15,0 0 1,0 1 0,0-1-1,0 1 1,0 22 15,0-23-31,0 1 0,0-1 16,0 1-1,0-1 17,0 1-17,0-1 32,-22 1 0</inkml:trace>
  <inkml:trace contextRef="#ctx0" brushRef="#br0" timeOffset="101735">5892 17577 0,'22'0'125,"-22"23"-78,0-1-31,0 1 0,0-1-16,0 1 15,0-1 1,0 1-1,0-1-15,-22-22 16,22 23-16,-23-23 16,23 45-16,0-23 15,0 0-15,-22-22 16,22 23-16,0-1 16,-23-22-1,23 23 1,-22 22 15,-1-45 0,23 22-15,-22-22 0,22 23 30,0-1-30,-23 1 31,23-1 15,0 1 63</inkml:trace>
  <inkml:trace contextRef="#ctx0" brushRef="#br0" timeOffset="110354">7196 17420 0,'0'-23'109,"0"1"-46,22 22-63,0-23 0,1 1 31,-1 22-15,1 0-1,-1 0 1,1 0-16,-1 0 31,1 0-15,-1 0-1,1 0 1,-1 22 0,1-22-1,-1 0 1,-22 23-1,23-23 1,-23 22 0,22-22-1,1 0-15,-23 23 16,22-23 0,-22 22-1,23-22 1,-23 23-16,0-1 15,22 1-15,-22-1 16,0 1 0,0-1-1,0 1-15,-22-1 32,22 1-17,0-1 1,0 1-16,0-1 15,0 1-15,0-1 0,-23 23 16,23-22 0,-22 66-1,22-21 17,-23-46-32,23 1 15,0-1 1,-22 1 31,-1-23 0,23 22-32,0 1 32,0-1-47,23-22 16,-23 23-16,22-23 15,1 22 1,22 23 0,-23-45-1,1 0 1,-1 0 31,1 0-32,-23-22 63,22 22-62</inkml:trace>
  <inkml:trace contextRef="#ctx0" brushRef="#br0" timeOffset="111175">7151 16813 0,'0'22'31,"-23"1"63</inkml:trace>
  <inkml:trace contextRef="#ctx0" brushRef="#br0" timeOffset="112089">8432 17510 0,'22'0'31,"-22"-23"1,23 23-32,-1 0 15,-22-22-15,23 22 16,-1 0 0,1-23-1,-1 23-15,1 0 16,-1-22-16,23 22 15,0 0-15,22-23 0,1 1 16,-1 22-16,226-23 31,-114 23-15,69 23 15,-181-23-31,-22 0 0,-23 0 16,1 0-16,-1 0 15,1 0 1,-1 0 0,-44 0 46,-1 0-31</inkml:trace>
  <inkml:trace contextRef="#ctx0" brushRef="#br0" timeOffset="113327">8477 17937 0,'22'0'109,"23"0"-93,-22 0-16,22 0 15,-23 0-15,1-23 16,44 1-16,-22 22 16,0-23-16,22 1 15,1 0-15,-1 22 16,-22 0-16,90-23 15,-68 23-15,1-22 16,-1 22-16,-22 0 16,0 0-16,-22 0 15,22 0-15,0 0 16,-23 0-16,1 0 0,-1 0 16,46-23-16,-46 23 15,0 0-15,1 0 16,-1 0-16,1 0 15,-1 0-15,1 0 16,-1 0-16,1 0 16,-1-22 46</inkml:trace>
  <inkml:trace contextRef="#ctx0" brushRef="#br0" timeOffset="145524">10567 17487 0,'23'0'188,"-1"0"-172,1 0-16,-1 0 15,1 0-15,22-22 16,-23 22-16,0 0 15,1 0-15,22-23 16,-23 23-16,1 0 16,22 0-16,-23-22 15,1 22-15,-1 0 16,1 0-16,-1 0 16,1 0-1,-1 0 1,1-23 15</inkml:trace>
  <inkml:trace contextRef="#ctx0" brushRef="#br0" timeOffset="147216">11399 16746 0,'0'22'109,"0"1"-93,0-1-16,0 0 15,0 1-15,0 22 16,0-23-16,0 23 15,0 23-15,-23-23 0,23-23 16,0 23-16,0 0 16,0 0-16,23-22 15,-23-1-15,22 23 16,-22-23-16,23 1 16,-1 22-16,1-23 15,-1-22-15,1 23 0,22-1 16,-23 23-16,46-45 15,-46 23-15,1-1 16,44-22-16,-22 0 16,-23 0-16,1 0 0,22 0 15,-23 0 1,-22-22-16,23 22 16,-1 0-1,-22-23-15,23 1 16,-23-1-1,0 1 1,0-1 0,0-22-1,0 23 1,0-1 0,0 1-1,0 0-15,-23 22 16,23-23-16,-22 1 15,22-1 17,0 46 61,0-1-77,0 1 0,0-1-16,22-22 15,-22 22-15,23 23 16,-23 0 0,22-45-1,-22 23-15,0-1 16,23 1-16,-23-1 15,45 1 1,-45-1 0,45 1-16,-45-1 15,22 1-15,23-1 0,-22 1 16,22 22-16,-23-23 16,23 23-16,-23-22 15,1-1-15,-1 23 16,1-45-16,-23 22 15,22-22-15,1 23 16</inkml:trace>
  <inkml:trace contextRef="#ctx0" brushRef="#br0" timeOffset="148659">13242 17487 0,'23'0'203,"-1"23"-187,0-1 0,1 1-1,-1-1-15,1 1 16,-1-1-16,1-22 15,-1 23-15,-22-1 16,23 1-16,-1-1 16,1-22-1,-23 23-15,0-1 47,0 1-31,-23-23 31,23 22-32,-22-22 32,22 23-31,-23-1 15,23 0-15,-22-22-1,-1 23 17,23-1 14,-22-22 33</inkml:trace>
  <inkml:trace contextRef="#ctx0" brushRef="#br0" timeOffset="159440">15602 17667 0,'0'-22'47,"0"-1"-16,0 1-31,-22 22 16,-23-23-1,22 1 1,-22-1 0,0 23-16,0 0 0,1-22 15,-24-1-15,1 1 16,-1 22-16,1 0 15,-1 0-15,23 0 16,0 0-16,23 0 16,-23 22-16,23-22 15,-1 23-15,1-1 0,-1 1 16,23-1-16,0 1 16,0-1-1,0 1 1,0-1-1,23-22 17,-1 0-1,1 0-15,-1 0-16,23 0 15,-45 23 1,22-23-16,46 22 15,-46-22-15,23 0 16,-22 0-16,22 0 0,-23 23 16,1-1-16,-1-22 15,1 0-15,-1 0 16,1 0 0,-1-22-1,1 22 1,-23-23-1,22 1 1,-22-1 15,0 1-31,23-1 0,-23 1 16,0-1 0,0 1-16,0-1 15,0 1-15,0-1 16,0-22-16,0 0 15,0-22-15,0 0 0,0 22 16,0-23-16,-23 23 16,23-22-16,0 22 15,0 0-15,0-23 16,-22 23-16,-1 23 0,23 0 16,-22-1-16,22 1 15,-23 22 1,1-23-1,-1 23-15,1 0 79,22 23-33,0-1-30,0 1 0,0-1-1,0 0 1,0 1 0,22-1-16,-22 23 15,23-22 1,-1 22-1,-22-23-15,23 23 0,22-22 16,-23 22-16,1 0 16,-1-45-16,0 45 15,1 0-15,-1-23 16,1 23-16,-1-23 16,-22 1-16,23-23 15,-23 22-15,0 1 31,22-23 1,-22 22-17,0 1 17,0-1-17,23-22 1,-23 23-1,22-1 1,-22 1 0,23-23-16,-1 22 15,-22 1-15,23-23 16,-23 22-16,0 1 16</inkml:trace>
  <inkml:trace contextRef="#ctx0" brushRef="#br0" timeOffset="160353">16614 17128 0,'-23'0'15,"46"0"79,-1 0-78,1-23-1,-1 23-15,23-22 16,-45-1-16,23 23 0,22 0 15,-23-22-15,1-1 16,21 23-16,-21 0 16,-1 0-16,46-22 15,-46-1-15,1 23 16,-1 0-16,1-22 16,-1 22-16,1 0 0,-1 0 15,1-23 1,-1 23 15,1 0 0,-1 0-15,1 0 15</inkml:trace>
  <inkml:trace contextRef="#ctx0" brushRef="#br0" timeOffset="161365">16726 17330 0,'45'0'78,"-22"0"-62,-1 0-16,23-22 16,-23 22-16,46-23 0,-23 1 15,22-1-15,-22 1 16,0-1-16,0 1 16,0 22-16,0-23 15,0 1-15,-22 22 0,21 0 16,1-23-16,-22 1 15,-1 22-15,23 0 16,-22 0-16,-1 0 16,1 0-1,-23-23-15,22 23 16,23 0 31,-22-22 62</inkml:trace>
  <inkml:trace contextRef="#ctx0" brushRef="#br0" timeOffset="165072">18120 16566 0,'-23'0'31,"23"-23"32,23 1-32,89-23 0,-44 22-31,-23 1 16,22-1-16,23 1 0,0-1 15,-23 23-15,-22-22 16,0 22-16,0 0 16,-22 0-16,-1 0 15,1 0-15,-23 22 16,0 1 0,0 22-1,-23-45 1,23 22-16,-22 1 15,-1-23-15,23 22 16,-22-22-16,-1 23 16,1-23-16,-1 22 15,23 1-15,-22-1 16,-1 1-16,1-23 16,-23 22-1,67-22 95,1 0-110,-1 0 15,1 0-15,-1 0 16,46 0-16,-46-22 0,46 22 15,-24 0-15,1 0 16,23 0-16,-23 0 16,22 0-16,1 22 15,-23 1-15,22-1 16,-44 1-16,44 22 0,-45-23 16,1 1-16,-1 21 15,1 24 1,-23-46-1,0 1 1,-23-1 0,1-22-1,-1 0 1,1 0 0,0 23-16,-1-23 15,-22 0-15,23 22 16,-23-22-1,22 0-15,1 0 16,-1 0-16,1 0 16,-1 0-16,-22 0 0,0 23 15,0-23 1,23 0-16,-1 0 16,1 0-16,-1 0 15,1 0-15,0 0 16,-1 0-16,1 0 15,-1 0 1,1 0 62</inkml:trace>
  <inkml:trace contextRef="#ctx0" brushRef="#br0" timeOffset="166300">20233 16633 0,'22'0'78,"-22"23"-62,0-1 31,23-22-31,-23 23-1,0-1 1,0 1-1,0-1 1,0 1 0,-23-1-16,1 0 15,-1 23 1,1-22 0,-1-1-1,23 1 1,-22-23-16,-1 22 15,1 1 1,-1-23 0,23 22 15,-22-22-15,22 23-1,-23-1 16,1-22 16,-1 0-47,23 23 32</inkml:trace>
  <inkml:trace contextRef="#ctx0" brushRef="#br0" timeOffset="171406">21154 16296 0,'23'0'93,"22"-22"-77,-23-1-16,1 1 16,22 22-16,22-23 15,-22-22-15,0 23 16,0-23-16,0 45 16,0-45-16,-23 22 15,23 1-15,-22-1 0,22 1 16,-23-1-16,1-22 15,-1 23 1,-22-1-16,0 1 16,0-1 15,-22 23-15,-23 0 15,0 0 0,22 0-31,-22 0 0,0 0 16,23 0-1,-23 0-15,22 23 16,1-23-16,-1 22 0,1-22 16,0 45-16,-1-22 15,1-1-15,-1-22 16,1 23-16,22-1 15,-45 1 1,45 22 0,-45-45-16,45 22 0,-23 1 31,23-1-15,-22-22-16,22 23 15,-23 22-15,1-23 16,22 1-1,-23-1 1,23 1 0,0-1-1,0 0-15,0 1 16,0-1-16,0 1 16,0-1-16,0 1 15,0-1 1,23 1-1,-1-23 1,1 0 0,-1 22-1,23-22 1,0 0 0,-22 0-16,-1 0 15,23 0-15,0 0 16,-23-22-16,1 22 15,44-23 1,158-44 15,-180 67-31,23 0 0,-23 0 16,-1 0-16,-21 0 16,22 0-16,-23-23 15,1 23-15,-1 0 0,1 0 31,-1-22 16,-44 22 63</inkml:trace>
  <inkml:trace contextRef="#ctx0" brushRef="#br0" timeOffset="172142">22683 15959 0,'0'-23'94,"22"23"-63,1 0-31,22 0 15,0-22-15,-23 22 16,23-23-16,23 1 16,-1-1-16,-45 23 15,23 0-15,0-22 0,-22-1 16,-1 23-16,1-22 16,-46 22 46,23 22-31,-22-22-15</inkml:trace>
  <inkml:trace contextRef="#ctx0" brushRef="#br0" timeOffset="173267">22885 16318 0,'23'-22'31,"-23"0"16,45 22-15,-23 0-17,0 0 1,1 0-16,-1-23 15,136 23 1,-46 0 0,-22-22-1,-23 22-15,-44-23 16,-1 23-16,1 0 16,-1 0-1,-22-22 1,-22 22 187</inkml:trace>
  <inkml:trace contextRef="#ctx0" brushRef="#br0" timeOffset="195231">24144 15801 0,'0'-22'171,"45"22"-139,22-22-17,91-46 17,-113 68-32,-23 0 15,0-22-15,23-1 16,-22 23-16,-1 0 15,1 0-15,-23-22 16,22-1-16,1 23 16,-1-22-16,1 22 15,-1 0 1,1 0 15,-1 0-15,-22-23-16,23 23 31,-23-22 47,0-1-62,-23 23 31</inkml:trace>
  <inkml:trace contextRef="#ctx0" brushRef="#br0" timeOffset="198039">24886 14902 0,'22'0'78,"1"0"-31,-23 23-32,0-1 1,0 23-1,22-45-15,-22 23 16,0-1-16,0 1 0,0-1 16,23-22-16,-23 45 15,22-45-15,-22 23 16,0-1-16,0 1 16,22-23-16,-22 22 15,0 1-15,0-1 16,23 23 15,-23-23 0,0 1-31,22-23 16,-22 22-16,23-22 16,-23 23-1,22-1 1,1-22-1,22 0 1,-45 23-16,22-23 16,23 0-16,-22 0 15,-1 0-15,23 0 16,-22 0-16,-1 0 0,23 0 16,-22 0-1,-23-23-15,22 23 16,-22-45 31,0 23-16,0-1 47,0 1-47,0 0 1,-22-1 14,-1 23-30,1-22 15,-1 22-15,1 0-16,-1 0 16,23-23-1,-22 23 1,67 0 109,-23 23-78,23 22-16,-45-23-31,0 0 16,23-22-1,-23 23 1,22-1-1,1 1-15,-1-1 16,-22 1 0,0-1-1,22 1-15,1-23 16,-23 22-16,0 1 16,22-1-1,-22 1 1,0-1 15,0 1-15,23-23-1,-23 22 1,0 1 0,22-23-1,-22 22-15,0 1 31,23-1 1,-1-22-17,-22 23 63,0-1 188,23 0-235,-23 1 32,0-1-1,0 1-30,0-1 14,0 1-14,-23-23-17</inkml:trace>
  <inkml:trace contextRef="#ctx0" brushRef="#br0" timeOffset="203080">26459 15329 0,'23'0'125,"-23"23"-110,0 22 1,0-23-1,0 1-15,0-1 0,0 23 16,0-22-16,0 22 16,0 0-16,0 0 15,0 0-15,0 0 16,0-23-16,0 23 0,-23 0 16,23-23-1,0 1-15,-22-1 16,22 1-16,0-1 15,0 1-15,-23-23 16,23 22-16,0 1 0,-22-1 16,22 1-16,0-1 15,-23 1-15,23 22 16,0-23 0,-22 1-1,22-1-15,-23-22 16,23 23-16,-22-1 15,22 0 1,0 1 0,-23-23-16,23 22 15,0 1 1,-22-23-16,-1 22 16,23 1-1,-22-1 16,22 1-15,-23-23 15,1 22 1,22 1-17,-23-23 48</inkml:trace>
  <inkml:trace contextRef="#ctx0" brushRef="#br0" timeOffset="229711">27785 14633 0,'-22'0'32,"-1"0"-17,23-23 1,-22 1-1,22-1 1,-23 1-16,1-1 16,-1 1 15,1 22-31,-23 0 31,22 0-15,23 22-1,-22-22 1,0 23-16,22-1 0,0 1 16,-23 22-16,23-23 31,0 23 16,0-22-32,0-1 1,45 1-16,-45 21 16,45 1-16,-23-22 15,23 22-15,-22 0 0,44 22 16,-22-22-16,0 45 16,-22-22-16,44-23 15,-22 44-15,0-44 16,0 0-16,-23 0 0,23 0 15,-22 0-15,-23 0 16,22 0-16,1-45 16,-23 68-16,22-68 15,-22 22 1,-22 0 31,22 1-16,-23-23-31,1 22 16,-1-22-16,23 23 15,-22-23 1,-1 22-16,1-22 16,22 23-16,-45-23 0,23 0 15,-23 0-15,22 0 16,1 0-16,-1 0 15,-22 0-15,23 0 16,-23 0-16,0 0 16,22 0-16,-22-23 15,0 1-15,23 22 0,-23-45 16,23 45-16,-1-23 16,23 1-16,-22 22 15,22-22 1,0-1 31,0 1-32,22 22 48,1 0-32</inkml:trace>
  <inkml:trace contextRef="#ctx0" brushRef="#br0" timeOffset="231041">27673 15509 0,'22'-22'15,"-22"-1"-15,23 23 32,67-22 15,-68 22-32,1 0 16,-1 0-31,23 0 16,-45-23 0,23 23-16,-1 0 15,1 0-15,-1-22 16,1 22 0,-1-23-1,0 23-15,1 0 16,-1 0 15,-22-22 32,0-1 30,23 1-77,-1 0 0,1-1-16,-1 1 15,1-1-15,-1 1 16,-22-1-16,23 1 15,-1-1-15,1 1 16,-23-1-16,22 23 16,-22-22-1,0 44 79,0 1-47,0-1-31,-22-22-1</inkml:trace>
  <inkml:trace contextRef="#ctx0" brushRef="#br0" timeOffset="232019">28909 14880 0,'0'-23'0,"23"23"16,-1-22 46,1 22-15,-1 0-16,1 0-31,-1 0 16,0 0 0,-22-23-1,23 23 1,-1 0-1,1-22 17,-1 22-1,-22-22-15,23 22-1,-1-23 16,1 23-31,-23-22 16,22 22-16</inkml:trace>
  <inkml:trace contextRef="#ctx0" brushRef="#br0" timeOffset="233122">28909 15217 0,'45'0'110,"-22"0"-95,22-22-15,-23-1 0,0 1 16,23-1-16,-22 1 15,-1 22-15,23 0 16,0 0-16,-22 0 16,22-23-16,-23 23 15,23 0-15,-22-22 0,22 22 16,0 0-16,-45-23 16,45 1-16,-23-1 15,0 23 16,1 0-15,-23-22 31,22 22-31,-22-23 46</inkml:trace>
  <inkml:trace contextRef="#ctx0" brushRef="#br0" timeOffset="235000">30438 14543 0,'22'0'156,"1"0"-156,-1-23 16,1 1-16,-1 22 15,1-23-15,21 1 0,-21 22 16,-1-23-16,23 1 16,0 22-1,-45-23-15,23 23 16,-1 0 0,-22-22-16,23 22 0,-1 0 15,-22-23 16,0 1-15,23 22 0,-1-23 46,1 1-46</inkml:trace>
  <inkml:trace contextRef="#ctx0" brushRef="#br0" timeOffset="236982">31494 13846 0,'23'0'62,"-46"0"-15,23 22-31,-45 1-16,23-1 15,-23 1-15,22-23 16,-22 22-16,0 1 16,23-23-16,-23 0 15,22 0-15,1 0 16,-1 0-16,1 0 31,22-45-15,0 22-1,0 1 1,0-23 0,22 45-16,1 0 15,-1-45-15,23 45 16,0-45-16,0 45 15,23-22-15,22-1 16,-23 1-16,0-1 0,46 23 16,-46 0-16,1 0 15,44 0-15,-44 23 16,-23-1-16,-1 1 16,24-23-16,-46 22 0,-22 0 15,45-22-15,-45 23 16,0-1-1,0 1 1,0 22 0,0-23-16,-22 1 15,22 22-15,-23-23 16,1 23-16,-1-22 16,1-1-16,-23 23 15,23 23-15,-23-46 16,22 1-16,1 21 0,-1-21 15,1-1-15,-1 1 16,1-1-16,-1-22 16,23 23-1,-45-23-15,23 0 16,-1 22 0,1-22-1,-1 23 1,1-23 15,22-23 16,0 1-31,0-23-1,22 22 1,1 1-16,-1-23 15,1 23-15,-1-1 16,1 1-16,-1-1 16,23 1-16,-45-1 0,23 23 15,22 0 1,-23 0 0,1 0 15,-1 0-31,1 0 31,-1 0-15,45 0 31,-44 0-32,-23 23 1,22-23-1,1 0 1,-1 22 62,1-22-47,-1 0 1,1 0-17,-1-22 1,1 22 0,22 0-1,-23 0-15,1 0 16,22 0-16,-23 0 0,23 0 15,-22 0 1,-1 0 15</inkml:trace>
  <inkml:trace contextRef="#ctx0" brushRef="#br0" timeOffset="238383">32685 13441 0,'-22'45'16,"-1"-22"-1,1-23 1,-23 45-1,45-23-15,-22 23 32,22-22-17,22-23 17,1 0-17,-1 0 1,0 0-1,1 0-15,-1 0 16,-22-23 0,23 23-16,-1-22 15,1 22-15,22 0 16,-23-23 0,23 23-16,-22 0 0,22 0 15,-23 0-15,23 0 16,-22-22 31,-23-1-47,22 23 0,-22-22 15,0-1 17,0 1-17,0-1 1,-22 23-1,22-22-15,-23 22 16,23-23-16,-22 23 16,-1-22-16,23-1 15,-22 23-15,-1 0 16,1 0 0,-1 0-1,1 0 1,-1 0-1,1-22-15,-1 22 16,1 0 0,-1 0-1,1 0 1,22 22 0,0 1-1,-23-23 1,23 22-1,-22-22 1,22 23 0,-23-1 46,23 1-31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4:51:49.790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2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6722 1169 0,'0'22'63,"23"-44"-16,-1 22-47,1-22 15,44-23-15,46-23 0,21 1 16,1-1-16,45 1 16,0-23-16,0 0 15,-23 23-15,45-68 16,-44 67-16,-1 1 15,-45 22-15,23-23 0,-67 1 16,-23 22-16,0 0 16,-23 45-16,-22-22 15,23-1-15,-68 23 32,22 0-17,-22 0-15,23 0 16,-1 23-16,-44-1 15,44-22-15,-22 45 16,0-45-16,-44 45 0,44-22 16,0 21-1,22-21-15,-44 22 0,22-23 16,22 23-16,-22-22 16,45 22-16,-22-23 15,-1 1-15,1 22 0,-1-23 16,1 23-16,-23 0 15,23 22-15,-1 1 16,-22-23-16,45 0 16,-45 22-16,0 1 15,23-1-15,-1 46 16,1-46-16,22 0 0,0-22 16,0 0-16,0 0 15,22 0-15,1-45 16,-1 0-16,46 0 31,-23 0-31,157 0 16,-135-45-1,46 0-15,-1 0 16,0 0-16,1 45 16,-46 0-16,23-45 0,-45 23 15,0-1-15,-22 1 16,22 0-16,-45-1 15,22 1-15,-22-1 16,23 23-16,-23-45 0,0 23 16,0-1 15,-23 23-15,1 0 15,-1 0-16,23 23-15,0-1 16,0 1 0,0-1-16,-22 1 15,22-1-15,0 23 16,0 0-16,0 22 0,22-22 16,1 45-16,-1 23 15,1-46-15,-1 1 16,23-1-16,-23 0 15,-22 1-15,23-1 0,-1-22 16,1 0-16,-23-22 16,0 22-16,0-23 15,0 1-15</inkml:trace>
  <inkml:trace contextRef="#ctx0" brushRef="#br0" timeOffset="1">10206 944 0,'-22'0'16,"-1"23"0,1-23-16,-135 135 46,112-113-46,45 1 16,-23 21-16,1-21 0,22-1 16,0 23-16,0-22 15,0-1-15,22 1 16,-22-1-16,23-22 16,22-22-1,-23 22 1,1 0-1,-23-23-15,22 23 16,0 0-16,1-22 31,-23-1-31,45 23 16,-45-22-16,22 22 16,-22-23-1,0 1-15,23-1 16,-23 1-1,0 0 1,0-1-16,0-22 16,0 23-1,0-1-15,0 1 16,0-1-16,0 46 109,22-23-93,1 22-16,-23 1 16,22 22-16,-22 0 31,23-23-31,44 23 31,-67-23-31,23-22 16,-23 23-16,22-23 15,1 0 1,-1 0 0,-22-23-16,23 1 31,22-1-31,-23 1 0,1 0 15,-1 22-15,0-23 16,23 23-16,-22-22 16,-1-23-16,23 22 15,-22 1-15,22-1 16,-23 1-16,1-1 0,22-22 16,-23 45-16,1-45 15,-1 45-15,-22-22 16,0-1-16,0 1 15,0-1-15,0 1 32,0-1-17,-22 23 17,22-22-1,0 44 47,0 1-78,0-1 31,22 1-31,1-1 16,-1 1-16,23 22 0,0 0 15,0-23-15,0 1 16,45-1 0,0 23 15,-68-45-31,1 0 16,-23-22-1,0-1 1,0 1-1,0-1 1,0 1-16,0-1 16,-23 23-16,23-22 15,-22-23 1,22 22 0,0-22-16,-23 23 15,23-1-15,-22-44 0,22 22 16,0 23-16,0-1 15,-23-22-15,23 23 16,23 22 62,-23 22-78,22-22 16,-22 23-16,23-1 15,-23 1-15,0-1 16,45 23-16,-23-23 16,1 23-16,22 0 15,-23-22-15,1-1 16,44 23-16,-45-22 0,23-1 16,-22-22-16,22 45 15,0-45-15,-23 0 16,1 0-16,-1 23 15,1-23 1,-23-45 47,0 22-63,0 1 15,0-23 1,0 22-1,0 1 1,0-1-16,0-22 16,0 0-16,0 1 0,0-1 15,0 0-15,0 0 16,0 0-16,0 22 16,-23-22-1,1 45 1,-1 0-1,1 0 1,22 23 31,0-1-47,0 1 0,0-1 16,0 1-1,0-1 1,0 1-1,22-23 1,-22 22-16,23 1 16,22-23-16,-23 0 15,46 0-15,-1 22 16,23 1-16,45-1 16,0 0-16,-45-22 15,0 45-15,22-45 0,-45 23 16,-22-1-16,-22 1 15,22-1-15,-45 1 16,0-1 0,0 1-16,0-1 15,0 1-15,-23-1 0,1 1 16,-1-1 0,1-22-16,-1 23 15,-44-1 32,44-22-47,1 0 0,-1 0 16,1 0-16,0-22 15,-1 22-15,1-23 16,22 1 0,-23-1-1,23 1 1,0-1-1,23 1 1,-23-1-16,22-22 16,23 23-16,-23-23 15,1 0-15,-1 0 16,23 0-16,-45 23 16,45 22-16,-45-45 15,23 45-15,-23-23 0,22 1 16,-22-1 15,0 1 32,-22 22-63,-1 0 31,1 0-16,-1 0-15,1 0 16,-1 22 0,23 1-1,0-1 32,23-22-31,89 45 31,-67-45-47,-22 0 0,22 23 15,45-1-15,-45 1 16,22-23-16,0 22 16,1 23-16,-23-23 15,22 1-15,-22-1 0,0 1 16,-22-1-16,22 1 15,-23-1 1,1-22-16,-23 23 16,0-1-1,0 1 1,-23-1 15,1-22-15,22 23-1,-23-23-15,-44 67 32,44-67-32,-22 23 15,23-23 1,-1 0 0,1 0-1</inkml:trace>
  <inkml:trace contextRef="#ctx0" brushRef="#br0" timeOffset="2">16478 562 0,'0'23'78,"22"-23"-78,-22 22 0,23-22 15,-23 23-15,22-1 16,1 0-16,-1 1 16,46 22-16,-46 0 15,45-23-15,-22 46 0,23-23 16,-1 45-16,-22-45 15,23 22-15,-23-22 16,0 0-16,44 22 16,-44 1-16,0-23 15,0 22-15,0-22 0,0 23 16,0 22-16,0-46 16,23 136 15,-46-157-31,-22-1 0,0 23 15,0-22 17,-22-23-32,-1 0 15,1 0-15,-23 0 16,22 0-16,1 0 16,-23 0-16,-23 0 0,23 0 15,-22 0-15,0 0 16,22-23-16,-23-22 15,23 45-15,-112 0 16,22-22-16,0 22 16,68-23-16,-1-22 0,1 23 15,22-1-15,22-22 16,-22 45-16,45-67 16,-22 0-16,22 22 15,0 0 1,0 22-16,22 1 31,1 22 0,-23 22-31,0 1 16,22-23 0,-22 22-16</inkml:trace>
  <inkml:trace contextRef="#ctx0" brushRef="#br0" timeOffset="3">15938 742 0,'23'0'15,"-23"-23"-15,22 23 16,1-22-16,-1 22 16,1 0-1,-1 0-15,1 0 16,-1 0 0,1 0-16,-1 0 15,0 0-15,23 0 16,-22 0-16,44 0 0,-22 0 15,23 0-15,-1 0 16,68 0 0,-45 0-16,449-90 47,-471 68-47,-23-1 15,-23 23-15,1-22 16,-23-1 31,-23 23-16</inkml:trace>
  <inkml:trace contextRef="#ctx0" brushRef="#br0" timeOffset="4">17984 1169 0,'-23'0'15,"-22"0"1,23 0-16,-1 0 15,-22 22-15,23 23 16,-23-22-16,45 22 16,-23-45-16,1 22 15,22 1-15,-23-1 0,23 1 32,23-23-1,-1 0-31,1 0 0,-1 0 15,23 0-15,23 0 16,-1 0-16,1 0 16,44 0-16,0 0 15,-22 0-15,0-23 16,-22 23-16,44 0 16,-67-22-16,-22-1 15,-1 1 1,-22-1 15,-22 1 0,-1-1-15,1 23 0,-1-22-1,1 22-15,-1 0 0,1-23 16,-23 23-16,0 0 15,22 0-15,1 0 16,-23 0-16,22 0 16,1 0-16,-23 0 15,22 0-15,1 0 16,-1 0-16,-21 23 16,21-1 15,1-22-31,-23 23 15</inkml:trace>
  <inkml:trace contextRef="#ctx0" brushRef="#br0" timeOffset="5">18546 1012 0,'22'0'0,"23"0"0,0-23 16,0 23-16,0-22 15,45-1-15,-23 23 16,1 0-16,-1 0 16,1 0-16,-1 23 15,-22-1-15,0-22 0,0 45 16,45 0-16,-45 0 16,0-22-16,0 44 15,22 0-15,-22-22 16,23 23-16,-46-1 0,0-22 15,23 0-15,-45 0 32,0-22-17,-45 22 1,23-23-16,0-22 16,-1 0-16,1 0 15,-1 0 1,-22 0-1,23 0 1,-1 0 0,1-45-16,22 23 0,-23-1 15,1-22-15,22 23 16,0-23-16,0 0 16,-23 0-16,23-23 15,-22 1-15,22-23 0,0 0 16,0 45-16,0 23 15,0-23-15,0 0 16,0 22-16,0-44 31,0 44-15,22 1 0,1-1-1,-1 23 16,-22-22-15</inkml:trace>
  <inkml:trace contextRef="#ctx0" brushRef="#br0" timeOffset="6">20704 1326 0,'-23'0'16,"1"-22"0,22-1-16,-23 23 15,-22-22-15,23-1 16,-46 1-1,46 22-15,-23 0 16,0-23-16,0 1 16,-23 22-16,23 0 15,23 0-15,-23 22 16,0-22-16,23 23 0,-46 44 31,23-22-15,45-22-1,0-1 1,0 1 0,0-1-1,45-22-15,-45 23 16,23-23 0,-1 0-16,1 0 15,-1 0-15,1 0 0,-1 0 16,23 0-16,-23 0 15,23 0-15,-22 0 16,44 0-16,-44-23 16,-1 23-16,23-22 0,-22-1 15,-1 23-15,1-22 16,-23-1-16,22 23 16,-22-22-16,0-1 31,0 1-31,0-1 15,0-44 17,-22 22-32,22 0 15,0 0-15,-23 0 0,1-22 16,-23-1-16,45 1 16,-45-1-16,22 23 15,-22-22-15,23 0 16,-1 44-16,1-22 15,-1 23-15,1-1 0,0 1 16,-1 22 62,1 22-31,-1 1-16,23-1-15,0 1 0,23-1-1,22 1 1,-1 22-16,1 0 15,-22-1-15,22 24 16,22 44-16,-22-44 16,0 22-16,0-45 15,-22 0-15,22 22 16,0-22-16,-23-23 0,-22 23 16,23-45-16,-23 23 15,22-23-15,0 0 31,-22 22-31,23-22 32,-1 23 93,1-1-94,-23 1 0</inkml:trace>
  <inkml:trace contextRef="#ctx0" brushRef="#br0" timeOffset="7">21625 877 0,'-22'0'16,"-1"0"-16,-22 0 16,23-23-16,-23 23 0,0 0 15,-23-22-15,23 22 16,0 0-16,-22 0 16,45 0-16,-1 0 15,-22 0-15,23 0 16,-23 22-16,22-22 0,1 45 15,22-22 1,0 22 0,0-23-1,0 23 1,22-22-16,23 22 16,68 0 30,-68-45-46,22 22 16,-45-22-16,46 22 16,-1 23-16,1-45 15,-1 23-15,-22-23 16,-22 22-16,-1-22 16,23 0-16,-22 0 0,-1-22 15,0-1 1,1 23-1,-1-22-15,-22-1 16,0 1 0,23 22-16,-23-22 0,0-1 15,0 1 1,0-1-16,0 1 16,0-1-1,-23 1 1,1-1-1,22 1 1,-23 22-16,23 22 94,23-22-79,-23 45 1,22-45-16,-22 23 16,23 22-1,-1-23 1,1 23-16,-1-23 16,1 23-16,-1 0 0,23-22 15,0 22-15,23 0 31,-23-23-31,0 46 16,-23-68 0,1 0-16,-23 22 0,0 1 15,0-1 32</inkml:trace>
  <inkml:trace contextRef="#ctx0" brushRef="#br0" timeOffset="8">22142 809 0,'23'0'31,"-1"0"-15,1 0-1,-1 23 1,1-23-16,-1 45 16,0-23-16,1 1 15,-1 22-15,1 0 0,-1-23 16,1 1-16,-1-23 16,-22 45-16,23-23 15,-23 23 16,0-23 16,-23-22-15,1 0 30,-1 0-46,23-22-1,0 0-15,-45-68 32,23 45-32,-1 22 15,23-22-15,-22 23 16,22-46-16,0 1 15,0 44-15,0-22 16,0-22-16,0 22 16,0 23-16,0-1 0,22 1 15,1-23-15,-1 45 16,-22-23 0,23 23-1,-1 0 1,1 0-16,-23 23 15,22-23 1,1 22 0,-1 1-16,1-23 15,-1 22-15,1-22 16,-1 23-16,1 22 0,22-23 16,0 0-16,-23 1 15,23 22-15,-23-45 16,1 0-16,-1 45 15,1-45-15,-1 22 16,-22 46-16,23-46 0,-1 1 16,1-1-16,-1 1 15,1-1 1,-1-22-16,23 23 16,-45-1-16,23 1 15,-23-1-15,22 1 0,1-23 16,-23 22 15</inkml:trace>
  <inkml:trace contextRef="#ctx0" brushRef="#br0" timeOffset="9">24143 1686 0,'-23'0'63,"1"0"-63,22 22 0,-23-22 16,1 0-16,-23 0 15,0 0-15,22 45 16,-44-45-16,-1 23 15,-21-1-15,-249 68 32,226-67-32,-45-1 0,-23 46 15,22-23-15,-66 0 16,44 0-16,-45 0 16,-45-1-16,46-21 15,21 22-15,1 0 0,-45 0 16,-23 45-16,45-45 15,-45 0-15,1 0 16,44 45-16,-22-23 16,44-22-16,-21 0 15,-46 0-15,23 0 0,44 0 16,-44-23-16,22 23 16,45-22-16,-22-1 15,-23 23-15,46-22 16,-1-23-16,0 0 0,0 0 15,-22 0-15,-23 22 16,23 0-16,-23 1 16,0-1-16,0 1 15,23-23-15,-23 22 16,23 1-16,0-23 0,-23 0 16,0 0-16,45 0 15,-22 22-15,22 1 16,-22-23-16,45 22 15,44-22-15,-112 23 16,46 22-16,-1 22 16,-23-22-16,24-22 0,21-23 15,23 0-15,-22-45 16,22 0-16,23 22 16,-1-22-16,-21 23 15,-24-1-15,46 23 0,-23 0 16,23 0-16,-23 0 15,22 0-15,-22 0 16,46 0-16,-1 0 16,0 23-16,-315-23 47,360 22-47,-22-22 15,-23 0-15,22 0 16,46 0-16,-23 23 15,22-1-15,-21-22 0,-1 0 16,0 0-16,22 23 16,-44-1-16,44 1 15,1-23-15,-1 0 16,-22 0-16,0 0 0,-22 22 16,22 1-16,22-23 15,23 22-15,-44 1 16,-24-23-16,23 22 15,0-22 1,23 0-16,-1 0 0,1 0 16,-1 0-1,1 23 17,-1-23-32</inkml:trace>
  <inkml:trace contextRef="#ctx0" brushRef="#br0" timeOffset="10">7914 2900 0,'22'0'15,"23"0"1,0 0-1,0 22 1,22-22-16,1 0 0,89 23 16,23-23-16,22 0 15,46 0-15,-24-23 16,91-22-16,-23 23 16,45-1-16,-44-67 15,44 46-15,-23-1 0,810-23 31,-742 46-31,68-1 16,-23 23-16,-45 0 16,-22 0-16,89 0 15,68 45-15,-89-22 0,-91-23 16,-90 0-16,68-23 16,-1 1-16,-21-23 15,-24 45-15,1-23 16,-23 1-16,-67-23 0,67 0 15,-44 0-15,21 22 16,-44-22-16,-22 23 16,-24-1-16,-21-21 15,22 21-15,-23 23 16,23-22-16,0-1 0,-45 1 16,0 22-16,45-23 15,-46 23-15,24 0 16,22 0-16,-45-22 15,44 22-15,-44-23 16,45-22-16,-45 23 0,45-1 16,-45 23-16,22 0 15,23 0-15,-22 0 16,-46-22-16,0 22 16,1-23-16,-1 23 15,-44 0-15,44 0 0,-22 0 16,0 0-16,-22-22 15,22 22-15,22 0 16,0 0-16,1-23 16,-23 23-16,22 0 15,1-22-15,-46 22 0,46-23 16,-1 1-16,0 22 16,-22 0-16,23 0 15,-1 0-15,-44 0 16,22 0-16,-23 0 15,23 0-15,-22 0 16,22 0 0,-23 0-16,1 0 15,-1 0 1,-22-23-16,23 23 16,-1 0-1,0 0 1,1 0-1,-1 0 1,1 0-16,-1 0 16,1 0-16,22-22 15,-23 22 1,1 0-16,-1 0 16,1 0-1,-1 0 1,1 0-1,-1 0 1,1 0 0,-1 0-1,1-23-15,-1 23 16,1-22 0,-1 0-1,1 22 1,-1 0-16,0 0 15,-22-23 1,23 23 0,-1 0-1</inkml:trace>
  <inkml:trace contextRef="#ctx0" brushRef="#br0" timeOffset="11">31650 1124 0,'-22'0'16,"-1"0"-16,1 23 15,-23-1-15,0 23 16,0 0-16,0-23 16,-22 46-16,22-23 15,0 0-15,-23 22 0,46-22 16,-23 0-16,22-22 15,-22 44-15,45-45 16,-22 1-16,22 22 16,-23 0-16,23 0 15,0-23-15,0 1 16,23-23 0,-1 0-1,1-23 1,-1 23-16,1 0 0,-1-22 15,1-1-15,22 23 16,0 0-16,-23-22 16,23-1-16,0 23 15,0-22-15,-23-1 16,23 23-16,-22 0 0,-1-22 16,1-1-16,-1 1 15,1 22 1,-1-22-16,1 22 15,-1-23-15,1 23 16,-23-22-16,22 22 0,1-23 16,-23 1-16,22-1 15,-22 1 1,0-1 0,0 1-1,0-1-15,0 1 16,0-1 15,0 1-31,-90-23 47,68 22-47,-1 23 0,1 0 16,22-22-16,-23 22 15,1 0-15,22-23 16,-23 23-16,23-22 0,-22 22 15,-1 0-15,1-23 32,22 1-17,-23 22 1,1-23 0</inkml:trace>
  <inkml:trace contextRef="#ctx0" brushRef="#br0" timeOffset="12">31628 2945 0,'-23'22'0,"-22"23"16,-22 0-16,22 0 15,-45 45-15,45-45 16,0 22-16,0-22 0,45-22 16,-45 22-16,23-23 15,-1 1 1,23-1-16,0 1 16,0-1-1,0 1 1,23-23 15,-1 0-31,1 0 16,-1 0-1,1 0-15,22 0 0,0 0 16,0 0-16,-1 0 16,1-23-16,68-22 15,-1 0 16,-89 23-31,22 22 0,-23-23 0,1 23 16,-23-22 0,22-1-16,-22 1 15,23 22-15,-23-23 16,0 1-16,0-1 16,0 1-1,0-1-15,0 1 16,0 0-1,0-1-15,0 1 16,-23 22 0,1-23-16,-1 23 15,1-22-15,-23 22 16,22 0 0,23-23-1,-67 23 1,44-22-1,-44-1 1,44 23-16,1 0 16</inkml:trace>
  <inkml:trace contextRef="#ctx0" brushRef="#br0" timeOffset="13">31358 5058 0,'0'22'31,"-22"-22"-16,22 23 1,0-1 0,0 1-1,0 22-15,0-23 16,0 23 0,0-23-16,0 1 15,22 44 1,23-22-16,-23 68 15,23-23 1,-22-68-16,-23 1 0,22 22 16,-22-23-16,0 0 15,0 1-15,23-1 16,-23 1-16</inkml:trace>
  <inkml:trace contextRef="#ctx0" brushRef="#br0" timeOffset="14">30998 337 0,'0'-22'15,"68"22"32,-46 0-47,1 0 16,-1 0-1,23 0 1,-22 0 0,22 0-16,-23 0 15,1 0 1,-1 0 0,1 0-1,-1 0 1,-22 22-16,23-22 15,-23 23 1,22-1-16,0-22 16,-22 23-16,0-1 15,23 1 1,-23-1-16,0 1 16,0-1-1,0 1 1,22-1-1,-22 1 1,0-1-16,0 1 16,0-1-1,23-22-15,-23 45 16,22-23-16,1 1 16,-1 22-16,1 0 15,22-23-15,-45 23 0,45 0 16,-23 0-16,1-45 15,-1 23-15,1-1 16,-1 23-16,1-45 16,-23 23-16,22-1 15,1 1 32,-1-1-31,23 68 15,-45-68-31,22 1 16,-22 22-16,23 0 15,-1-23-15,1 23 16,-23 0-16,22 23 0,1-23 16,-23 0-16,0-23 15,0 23-15,0-23 16,22 23-16,-22-22 15,23 67-15,-1 0 16,-22-68-16,0 1 0,0 44 16,23-44-16,-23 44 15,0-22-15,22 0 16,-22 0-16,0 0 16,23 0-16,-23-23 0,0 1 15,22-1-15,-22 1 31,23-1-31,-23 23 16,22 23-16,1-23 16,-23 67-16,45-45 0,-23 23 15,1-45-15,-1 23 16,1 22-16,-1-46 16,-22-21-16,22 22 15,1 0-15,-23-23 16,0 23-1,0-22 1,0 44 0,22-22-16,-22 23 15,23-23-15,-1 22 16,-22 0-16,45 1 0,-22-1 16,-23 1-16,22-23 15,-22 0-15,0 0 16,23 0-16,-23 0 15,22-23-15,-22 0 16,45 181 15,-22-113-15,-23-23-16,0-22 16,0 0-16,22 0 0,1 0 15,-23 0-15,0 0 16,22 0-16,-22 0 15,23 0-15,-23 22 16,0-22-16,22 23 16,-22-23-16,23-1 0,-1 24 15,0-46-15,-22 68 16,0-22-16,23-46 16,-1 91-16,-22-46 15,23 23-15,-23-23 16,22-22-16,-22-22 0,0 22 15,0-23 1,-22-22 31,22 23-47,-23-23 31,1 0 0,-1 0-31,1 0 16,22 22-16,-22-22 16,-1 0-1,1 0 1,-1 23 0,1-23-16,22 22 15,-23 1-15,1-23 16,-1 22-16,23 1 15,-45-23-15,45 22 16,-45 1-16,0-1 16,45 45-16,-45-22 15,-134 158 17,134-158-32,0 0 0,22 0 15,-22 0-15,23-23 16,-23 0-16,22 46 0,1-68 15,-1 22-15,1-22 16,22 45-16,-23-45 16,1 0-16,-1 23 15,1-23-15,-1 22 16,1-22 15,0 0-31,22 23 31,-23-1-31,1 1 16,-1-23 0,1 22-1,-23 1-15,22-23 16,1 22-16,-1 1 0,1-23 16,-1 0-16,1 22 15,-1-22-15,23 23 16,-22-23-16,-1 0 31,23-23 16,0 1-16,0-1-15</inkml:trace>
  <inkml:trace contextRef="#ctx0" brushRef="#br0" timeOffset="15">25986 899 0,'-23'0'94,"1"0"-94,-23 0 16,22 23-1,1-1-15,-23 1 16,23-1-16,-23 1 16,0-23-16,22 22 15,-22 1-15,23-1 0,-23 1 16,22-23-16,1 45 15,-1-45-15,23 22 16,-22 0-16,22 1 16,0-1-16,0 1 31,0-1-31,22-22 31,-22 23-15,23-23-16,-1 0 15,-22 22-15,0 1 16,0-1-16,23 23 16,-1-22-16,-22 44 15,23-22-15,-1 45 16,1 22-16,-1-22 0,1 45 16,-1-22-16,1 21 15,-1 1-15,1-22 16,-1 22-16,23-45 15,-23 67-15,23 0 16,-22-22-16,-1 22 0,23 1 16,-22 22-16,-1-1 15,1-21-15,-1-1 16,1 113 0,-1 0-1,1 44 1,-23-246-16,22 22 15,-22-23-15,23 0 16,-1 23-16,1-22 16,-23 44-16,22 1 15,-22-46-15,45 23 0,-23 22 16,1-22-16,-1-22 16,-22-1-16,23 1 15,-1-1-15,1 23 16,-23-23-16,45 23 0,-45 0 15,45 45-15,-45-23 16,45 23-16,-23-22 16,23-23-16,-22 44 15,-23-66-15,22-1 16,-22-22-16,23-22 0,-1 22 16,-22-23-1,23-22 1,-23 23 62,22-1-62,1-22-1,-23 23 16,22-23 266,23 0-281,22 0-16,1 0 16,44 0-16,23 0 15,22 22-15,-22-22 0,-22 0 16,111 23-1,-134-23 1,-22 0 0,-46 0-1,1 0 32,-46 0 94,1 0-79</inkml:trace>
  <inkml:trace contextRef="#ctx0" brushRef="#br0" timeOffset="16">26278 1416 0,'0'23'46,"0"-1"-14,0 1-17,0-1-15,0 1 16,0-1-16,0 1 16,0-1-16,0 1 15,23 22-15,-23-23 16,0 0-16,22 1 15,0 44-15,-22-44 0,0-1 16,23 1-16,-23 22 16,22-23-1,-22 1 1,23-23-16,-23 22 16,0 1-16,0-1 31,22 1-16,-22-1 17</inkml:trace>
  <inkml:trace contextRef="#ctx0" brushRef="#br0" timeOffset="17">28324 1394 0,'-23'0'15,"1"0"32,-1 0-31,23 22-16,-22 1 15,-1-23-15,23 22 0,-22 23 16,-1 0-16,1-22 16,-1 44-16,1-44 15,22 21-15,0-21 16,-23 44-16,1-22 15,22-22-15,0-1 0,0 1 16,0-1 0,22 1 15,1-23-31,-1 0 16,1 0 15,-1 0-16,1 0 1,44 0 0,1-45-1,89-45 17,-135 67-17,23 1-15,-22 22 16,22-23-16,-23 23 0,-22-22 15,45 22-15,-22-23 16,-23 1 0,22 22-1,-22-22-15,23 22 16,-23-23 0,0 1-1,0-1 1,0 1-1,0-1-15,-23 23 16,23-22 0,-22 22-16,22-23 15,-23 23-15,1-22 16,-1 22-16,1-23 0,-1 23 16,1-22-1,-1 22-15,1 0 16,-1-23-1,1 23-15,-1 0 16,1 0 0,-1 0-16,1 0 15,-1 0 1,1 0 15,0 0-15,22 23-1,-23-23 1</inkml:trace>
  <inkml:trace contextRef="#ctx0" brushRef="#br0" timeOffset="18">26952 3799 0,'0'22'0,"-22"23"15,-1-22 1,23 22-16,-45 0 0,45 0 16,-22 0-16,0 0 15,-1 0-15,23 0 16,-22 44-16,-1-66 15,1 22-15,22-23 16,0 1-16,0-1 0,0 1 16,22-23-1,68-23 32,-68 1-47,1-1 16,22 1-16,-23-1 15,23-22-15,0 45 16,-22-45-16,-1 45 16,1-44-16,-1 44 0,-22-23 15,23 1-15,-1 22 16,1-23 0,-23 1-1,0-1 1,0 1-16,0-1 31,0 1-15,-23 22-1,23-23-15,-22 23 16,-1-22-16,1 22 0,-1-23 16,1 23-16,-1-22 15,1-1-15,-23 23 16,22 0-1,23-22 1,-22 22-16,-1 0 16</inkml:trace>
  <inkml:trace contextRef="#ctx0" brushRef="#br0" timeOffset="19">28751 3327 0,'0'-23'16,"0"1"31,67-1 15,-67 46-62,23-23 16,-1 22-16,0 1 16,-22 22-16,45 22 0,-22-22 15,-23 23-15,0-46 16,0 23-16,22 0 15,-22-22-15,23-1 16,-23 23-16,0 0 16,0-23-16,0 1 0,0-1 15,0 1 1,0-1-16,0 1 16,0-1-1,0 1 32,0-1-16,0 1-15</inkml:trace>
  <inkml:trace contextRef="#ctx0" brushRef="#br0" timeOffset="20">27290 5844 0,'0'23'47,"0"22"-31,-23-23-16,23 1 15,0-1-15,0 1 16,0 44 0,-22 23-1,22-67 1,0 22-16,-23-23 16,23 0-16,0 23 15,0 23-15,0-46 16,0 23-16,0-22 15,0 22-15,0 0 0,0-23 16,23 1-16,-23-1 16,22 1-16,-22 22 15,0 0-15,23-45 16,-1 22-16,1-22 16,-1 0-1,0 0-15,1-22 16,-1-1-1,1 1-15,-1-1 16,1 23-16,-23-22 0,22-1 16,1-22-1,-1-22 1,1 44 0,-23-22-1,0 23-15,0-1 16,-23 1-16,1-23 15,-1 45-15,1-45 16,-1 22 0,1 1-16,-1 0 0,1-1 15,22 1 1,-23-1-16,1 1 16,22-23-16,-22 22 15,-1-22-15,23 23 16,-22-1-1,22 1-15,0-1 16,0 1 0,-23 22-16,23-23 62</inkml:trace>
  <inkml:trace contextRef="#ctx0" brushRef="#br0" timeOffset="21">29402 5372 0,'-22'0'15,"-23"23"48,45-1-63,0 1 0,-22-1 16,22 1-1,-23-1-15,23 23 16,-22-22-16,22-1 15,0 23-15,0 0 0,0-22 16,0-1-16,0 0 16,22-22 31,1 0-47,-1 0 15,1 0-15,21 0 31,1 0-15,-22-22-16,22 0 16,-23 22-16,23-23 0,-22 1 15,22 22-15,0-45 16,-23 22-16,23 23 16,-45-22-16,23 22 15,-1-23-15,-22 1 16,23 22-16,-23-23 0,22 1 15,-22-1 1,0 1 0,0-1-1,0-22 32,-22 23-31,-1 22-1,1-23-15,-1 23 0,-22 0 16,23 0 0,-23 0-1,22 0-15,1 0 16,-1 0-16,-22 0 16,0 0-16</inkml:trace>
  <inkml:trace contextRef="#ctx0" brushRef="#br1" timeOffset="22">26727 1933 0,'23'23'31,"-1"-23"63,1-23-32,-1 23-46,-22-22 15,0-1-15,0 1-1,0-1 1,-22 1-16,22-1 15,0 1-15,-23 22 16,23-45-16,-22 45 16,22-45-16,-23 0 15,1 23-15,-1-1 16,1-44-16,-23 44 16,22-22-16,-22 0 15,0 23-15,23-1 0,-23 1 16,0-1-16,23 1 15,-23-1-15,22-22 16,1 45-16,-23 0 16,22 0-16,1 0 0,-1 0 15,23-22 1,-22 22-16,-1 0 16,1 0-16,-1 0 15,1 0 1,-1 0-16,1 0 15,-1 0 1,1 0 0,-1 45-1,23-23 1,0 1 0,0-1-16,-22 23 15,22-22 1,0 22-16,0-23 15,0 23-15,0-22 16,0-1-16,0 23 16,0-22-16,0-1 15,0 23-15,0 0 16,0 0-16,0-23 16,0 23-16,0 0 0,0 0 15,0 23-15,0-1 16,0-22-16,0 45 15,0-23-15,0-22 16,0 0-16,0 0 16,0 0-16,22 0 0,-22-22 15,0-1-15,23-22 16,-1 0-16,1 0 16,22 0 15,-23 0-16,23-22 1,-45-1-16,45 23 16,-22-22-1,-1 22-15,1-23 16,22 23-16,-23-22 0,-22-1 16,45 23-16,-22-22 15,22 22 1,-1-23-1,-21-22-15,-1 45 16,23 0-16,-22-45 16,-1 45-16,23-22 15,-22 22-15,-1-23 16,1 23-16,-1-22 16,1 0-16,22-1 15,-23 23 1,23-22 31,-45-1-32,0 1 1,0-1 0,0 1 15,0-1 0,0 1-15,0-1 15,-22 23-31,-1 0 16</inkml:trace>
  <inkml:trace contextRef="#ctx0" brushRef="#br2" timeOffset="23">608 4361 0,'-45'0'15,"22"0"-15,-21 22 16,-1 1-16,0 44 16,0-22-16,0 0 15,22 23-15,-22-1 16,23 0-16,-23 1 0,0-1 15,0 46-15,22-46 16,1 1-16,-1-1 16,1 0-16,22 46 15,0-68-15,0 0 0,22 0 16,1 0-16,22-23 16,-23 1-16,46-23 15,-1 0-15,23 0 16,45-23-16,22 1 15,1-1-15,22 1 0,-1-1 16,-44-22-16,0 0 16,-67 0-16,-23 23 15,-23-1-15,0-44 16,-22 22-16,0 0 16,0 23-16,0-23 0,-22 22 15,0 1-15,-23-23 16,45 22-16,-68-44 15,46 22-15,-23 0 16,-23 0-16,23 0 0,0 0 16,0 0-16,-22 23 15,22-1-15,0 23 16,23 0-16,-46 0 16,46 23-16,-1 22 15,1-45-15,-1 45 0,-44-1 16,44 1-16,1 0 15,22-22-15,-23-1 16,23 1 0,0 22-16,23-23 31,-1-22-15,1 0-1,-1 23-15,-22-1 16,23-22-16,-1 0 15,1 23-15,-1-23 16,1 0 0,-1 0-16,1 0 15,22 0 1,0 0-16,-23-23 16,45 23-16,-22-22 15,-22-23-15,44 22 16,-22 1-16,-22-1 15,-1 1-15,23 22 16,-22 0-16,-1-23 0,23 23 16,-22 0-16,22 45 15,-1-22-15,46-1 16,-45 23-16,0-22 16,0 22-16,0 0 15,-22 22-15,-23-44 0,22 22 16,-22-23-16,0 23 15,0-23-15,-22 1 16,22-1-16,-23 23 16,1-45-1,-1 0 1</inkml:trace>
  <inkml:trace contextRef="#ctx0" brushRef="#br2" timeOffset="24">1642 6204 0,'0'-22'0,"22"22"16,1 0-1,-1 0 1,23 0-16,-22 0 16,22 22-16,0 23 15,-23-23-15,23 1 16,-22-23-16,-1 67 15,1-22-15,-1 0 16,-22 0 0,0-22-16,-22-1 0,22 23 15,-23 0-15,1-22 16,-23 44-16,22-44 16,-67 66-1,45-21 32,45-46-16,23-22 1,-23-45-32,0 23 15,45-1-15,-45-22 16,22 1-16,1-1 15,-1 0-15,23-45 0,0 22 16,-45-22-16,23 23 16,22-45-16,-23-1 15,0 46-15,-22-1 16,23 1-16,-23 22 16,22 0-16,-22 22 0,0-22 15,0 23 16,-22 44 32,22 1-63,0-1 16,-23 1-1,23-1-15,-22 1 16,22-1-16,0 1 0,0 22 15,0-23 17,22 23-17,1-45 1,-1 23-16,1-23 16,44 67-16,-22-44 15,23 22-15,-23-23 16,22 23-16,23 0 15,-23-45 32,-44 0-15</inkml:trace>
  <inkml:trace contextRef="#ctx0" brushRef="#br2" timeOffset="25">3036 6092 0,'22'0'62,"0"0"-46,113-45 15,-67 45-31,22 0 0,0 0 16,22-23-16,-45 23 15,1-22-15,-1 22 0,-22 0 16,0-23-16,0 23 15,-22 0 1,-23-22 0</inkml:trace>
  <inkml:trace contextRef="#ctx0" brushRef="#br2" timeOffset="26">3530 5665 0,'0'45'78,"23"-23"-62,-23 0-16,22 1 15,0-1-15,-22 23 16,0-22-16,23-23 0,-1 45 16,-22-23-16,0 1 15,23-23-15,-23 22 16,0 1 0,0-1-1,0 1 32,0-1-16,0 1 16,0-1-31,0 1 46,-23-23-46,23 22 0,0 1-1,23 111 32,-23-111-47,22-1 16,-22 1-1,23-23-15,-23 22 32,0-44 30,0-1-15,0 1-16,0-1 0</inkml:trace>
  <inkml:trace contextRef="#ctx0" brushRef="#br2" timeOffset="27">4227 5710 0,'0'-23'47,"22"23"-31,1-22 15,-1 22-16,23 0-15,-22-23 16,22 23-16,-23-22 0,1 22 16,22 0-16,0 0 15,-23 0 1,1 22 0,-23 1-1,0-1-15,0 1 31,-23-1-31,23 0 16,-45-22-16,45 45 16,-45-45-16,23 45 15,-1-45-15,-22 23 0,23-1 16,-1-22-16,23 23 16,-22-23-16,44 0 78,1 0-78,-1 0 15,68 0 1,67 22 0,-89 1-16,-23-1 15,0 1-15,0 22 16,-23-45-16,1 45 15,-1-45-15,-22 45 16,0-23-16,0 1 16,-22-23-1,-1 45 1,-22-23 0,45 0-16,-45-22 15,23 23-15,-1-1 0,-22-22 16,0 23-16,23 22 15,-23-45-15,0 22 16,23 1-16,-23-23 16,22 0-16,23 22 15,-45-22-15,23 0 16,-1 0 15</inkml:trace>
  <inkml:trace contextRef="#ctx0" brushRef="#br2" timeOffset="28">5710 5395 0,'-22'22'31,"-1"-22"-31,23 23 0,-22-1 15,-1 1-15,23-1 16,-22 1-16,0 22 31,-1-45-31,23 22 16,-22-22-16,22 23 0,-23-23 16,1 0-1,-1 0 1,1 0 15,22-23 16,22 23 47,1 0-94,-1 0 15,1 0-15,-1 0 16,1 0-16,21 0 16,-21 0-16,22 0 15,-23 0-15,46 0 16,-23 0-16,67 0 15,23 0 17,-135-22-17,23 22-15,-23-23 16,22 1-16,-22-1 31,0 1-15,0-1-16,0 1 15,0-1 1,-22 23-16,22-22 16,0-1-1,-23 23 1,1 0 0,-1 0-1,1 23 16,22-1-15,-23 1 0,23-1-16,-22 1 15,22-1-15,0 1 16,0-1-16,0 23 16,22-22-16,-22-1 15,23 46-15,22-24 16,0 1-16,22 68 0,-45-46 15,68 23-15,-22-22 16,-23 44-16,0-45 16,22 23-16,-22-45 15,0 0-15,-22 23 0,21-23 16,-44 0-16,23 22 16,-23-22-16,0-23 15,0 23-15,-45-22 16,45-1-1,-45-22-15,23 0 0,-1 23 16,-22-1-16,-135-22 47,135 0-31,0-22-16,23 22 0,-23-23 15,0-22-15,23 0 16,-1 23-16,23-23 15,-45 0-15,45 0 16,-22 23-16,22-46 16,0 23-16,0 23 0,0-23 15,-23 22-15,23-44 16,-22 22-16,22 0 16,0 0-16,0 0 15,0 0-15,0-22 16,0 44-16,0-22 15,0 23-15,0-1 32,22 1-17,-22-1-15,23 23 16,-1-22 0</inkml:trace>
  <inkml:trace contextRef="#ctx0" brushRef="#br2" timeOffset="29">6857 5934 0,'45'-22'78,"-23"22"-62,46 0-1,-46 0-15,23-23 16,23 23-16,-46-22 16,45 22-16,1 0 0,-1 0 15,1 0-15,-23 0 16,67-23-16,-45 23 15,1 0-15,-1-22 16,1-1-16,-23 23 0,-23 0 16,23 0-16,-22-22 15,-23-1 17,0 46 14</inkml:trace>
  <inkml:trace contextRef="#ctx0" brushRef="#br2" timeOffset="30">7374 5507 0,'0'23'47,"22"-1"-47,-22 1 15,45 22-15,-45 0 16,23-23-16,-23 45 16,22-44-16,1-1 15,-23 23-15,22 23 16,23-23-16,-45-23 15,0 23-15,23-22 0,-1 22 16,-22-23 0,22-22 15,-22 23 0,0-1 16</inkml:trace>
  <inkml:trace contextRef="#ctx0" brushRef="#br2" timeOffset="31">8543 5103 0,'-23'0'31,"46"0"16,89 0-16,-67 0-31,22-23 16,1 1-16,-1-1 16,1 1-16,-23-1 15,0 1-15,0 22 16,-23 0-16,23-23 0,-23 23 15,-22 23 32,0-1-47,-44 1 16,44-1-16,-23 1 16,1-1-16,-1 23 15,-22 0-15,0 0 16,23 0-16,-23 22 15,0 1-15,22-23 16,-22 0-16,23 0 0,-23 0 16,45 0-16,-45 0 15,22 22-15,1-22 16,-23 45-16,45-23 16,-22 1-16,-23-1 15,22-22-15,23 23 0,0-46 16,-22 1-16,22-1 15,22-22 32,-22-22-47,23-1 16,-1 1-16,1-1 16,-1-22-16,23 23 15,0-23-15,0 0 16,22 22-16,-22-44 0,0 67 15,23-45-15,-23 22 16,0 1-16,-23-23 16,46 45-16,-1-23 15,45 1 1,68 0 0,-135 22-16,23 22 15,-23-22-15,-1 22 16,1-22-16,0 0 15,0 0-15,0 23 0,0-23 16,-22 0-16</inkml:trace>
  <inkml:trace contextRef="#ctx0" brushRef="#br2" timeOffset="32">10678 5215 0,'-22'0'0,"44"0"94,0 0-78,1 0-1,157 0 1,-90-22-16,0 22 15,0 0-15,22-23 16,-45 23-16,1-22 16,-23-1-16,-23 23 0</inkml:trace>
  <inkml:trace contextRef="#ctx0" brushRef="#br2" timeOffset="33">10970 5462 0,'-22'0'15,"-1"0"1,23 23 31,0-1 0,23-22-16,202-22 16,-158 22-47,0-23 15,1 1-15,44 22 0,-44-23 16,-1 23-16,1 0 16,-24 0-16,1 0 15,-22 0-15,22 0 16,-23 0-1</inkml:trace>
  <inkml:trace contextRef="#ctx0" brushRef="#br2" timeOffset="34">12229 4810 0,'-22'23'63,"22"-1"-47,0 23-16,0-22 0,0 22 15,0 0-15,0 0 16,0 22-16,0 1 15,0-1-15,22-45 16,0 23-16,1 0 16,-23 23-16,45-46 0,-45 23 15,22-22-15,1-23 16,-1 22-16,-22 1 16</inkml:trace>
  <inkml:trace contextRef="#ctx0" brushRef="#br2" timeOffset="35">12634 4743 0,'-23'0'15,"23"22"1,0 1 0,-22-1-16,22 1 15,0-1-15,0 23 16,0-22-16,0-1 0,0 23 16,0 0-16,0 0 15,0-22-15,0-1 16,0 1-16,0-1 15,22-22-15,-22 23 16,23-23-16,-23 22 0,22-22 16,1 0-16,21 0 15,-21 0-15,-1 0 16,23 0-16,-22 0 16,-1 0-16,23 0 0,-22 0 15,-1 0-15,23 0 16,-22-22-16,-1 22 15,1-23 1,-1 23-16,-22-22 16,23 22-1,-23-23-15,22 1 16,-22-1-16,0 1 16,0-1-1,0 1-15,0-1 16,-22 1-16,-1-23 15,23 22-15,-22 1 16,-1-1-16,23 1 16,-22-1-16,-23 1 15,45-1-15,-45 1 16,22 0-16,-22 22 0,23-23 16,-1 1-16,1 22 15,-1 0 1,-44-23 15,45 23-15,-1 0 31,1 0-32</inkml:trace>
  <inkml:trace contextRef="#ctx0" brushRef="#br2" timeOffset="36">2069 7733 0,'22'0'0,"1"0"16,22 0-1,-23 22-15,1-22 0,44 23 16,-22-1-16,23 0 15,-23 1-15,0 22 16,22-23-16,-45 23 16,1-22-16,-1 22 15,1 0-15,-1 22 0,-22 1 16,0-23-16,0 22 16,0-22-16,-22 0 15,-1 22-15,23-44 16,-22-1-16,22 1 15,-23-23 1,68-135 62,-45 90-62,23 0-16,-23 0 15,0-22-15,0 44 16,22-22-16,-22-22 16,0 22-16,23-23 0,-23 23 15,22-22-15,1 22 16,-23 23-16,0-23 16,22 0-16,-22 0 15,0 22-15,23-22 0,-23 0 16,0 23-1,0 44 32,0 1-47,0-1 16,-23 23-16,23-22 16,0-1-16,0 1 15,0-1-15,0 1 16,-22-1-16,22 1 15,0-1-15,0 23 16,0-23 0,22-22-16,-22 23 15,23-1 1,-1 1-16,-22-1 16,23-22-16,-23 23 15,22-1-15,1-22 16,-1 0-1,1 23 1,-23-1 0,22-22-1,-22 23 79</inkml:trace>
  <inkml:trace contextRef="#ctx0" brushRef="#br2" timeOffset="37">3710 8092 0,'22'0'47,"1"0"-31,-1 0 15,23 0-15,-22 0-16,44 0 15,68 0 1,-23 0 15,-89 0 1</inkml:trace>
  <inkml:trace contextRef="#ctx0" brushRef="#br2" timeOffset="38">5059 7553 0,'0'22'63,"-113"46"-32,46-23-15,44-45-16,-22 45 15,0-23-15,0-22 16,0 45-16,0-23 0,23-22 15,-23 0-15,23 0 16,-1 0 0,23-44-1,0 21 1,0 1-16,0-1 0,23 1 16,-23-1-1,45-22-15,-1 45 16,1-45-16,-22 45 15,22 0-15,22-22 0,-22 22 16,-22 0-16,-1 0 16,23 0-16,-22 0 15,-1 22-15,1 46 16,-1-23-16,1-23 16,-23 23-16,44 22 0,-21 1 15,-23-1-15,22-22 16,1 23-16,-1-23 15,-22 0-15,0 22 16,0-22-16,-22-23 16,22 23-16,-45 23 0,22-23 15,23-23-15,-44 23 16,44 0-16,-45-45 16,45 23-16,-45-23 15,22 0 1,1 0-16,-1 0 15,1 0 1,22-23 0,0 1-1,0-1 1,0 1 0,22-46-1,46-44 1,-23 67-16,-45 23 15,67-1-15,-45-22 16,1 23-16,22-1 0,-23 1 16,23-1-16,-22 23 15,-1-22-15,1 22 16,22 0 0,-23 0-1,1 0-15,-1 22 0,1-22 16,-1 23-1,1-23 1,-1 0 0,-22-23 31,0-22-32,0 23 1,0-23-16,0 0 0,0-23 15,23 1-15,-23-23 16,0 23-16,0 22 16,0-23-16,0 23 15,0-22-15,0 44 16,0 1-16,0-1 16,0 46 30,0-1-30,22 1-16,-22-1 16,23 1-1,-1-1 1,0-22-16,1 23 16,-23-1-16,22-22 15,1 23-15,-1-23 0,23 0 31,-22 0-15,44 0 15,-44 0-15,-23-23 0,0 1-1,0-1 1,0-22-1,0 23-15,0-1 16,0 1 0,0-1-16,0 1 15,-23-1 17,1 23 14,22 23-30,0-1-16,0 1 16,0-1-1,0 1-15,0-1 16,0 23-16,22-22 16,1 22-16,-23 0 15,45 22-15,-23 1 0,23-1 16,23 23-16,-23 0 15,-1 22-15,1-44 16,0-1-16,-22 23 16,-1-23-16,1-44 15,-1 22-15,-22 0 0,0-23 16,0 23-16,0-22 16,0-1-1,-45-22-15,0 0 16,23 0-1,22 23-15,-45-1 0,-22 1 32,-23-23-1,67 0-31,1 0 0,-1-45 16,1 45-16,-1-45 15,-22 45-15,45-45 16,-22 22-16,-1 1 15,23-46-15,0 46 16,0-1-16,0-22 0,23 0 16,-1 1-16,-22-1 15,45 0-15,-22-23 16,-1 46-16,1-1 16,-1 1-16,1-1 15,-1 1-15,-22-1 16,23 23-1,-23-22-15,0-1 16,22 1 15,1 22-15,-23-23 31</inkml:trace>
  <inkml:trace contextRef="#ctx0" brushRef="#br2" timeOffset="39">6834 7710 0,'23'0'16,"-1"0"0,1 0-1,-1 0-15,1 0 16,22 0-16,-23 0 16,23 0-16,23 0 0,-1 0 15,0 0-15,23-22 16,0 22-16,0 0 15,-22 0-15,21 0 16,-44 0-16,0-23 16,-22 23-16,-1 0 15,1 0-15</inkml:trace>
  <inkml:trace contextRef="#ctx0" brushRef="#br2" timeOffset="40">8565 6811 0,'-22'0'15,"-1"0"1,23 22-16,23-22 31,-23 23-15,22-1 0,1-22-16,-1 0 0,23 0 15,0 0-15,22 0 16,-22 0-16,0 0 15,0 0-15,-22 0 16,22 0-16,-23 23 16,1-23-16,-1 0 15,-22 22 32,-22 1 0,-1-1-47,1 1 0,-1-1 16,1-22-16,-1 45 15,-22-45-15,0 68 16,23-23-16,-46 45 0,23-1 16,-22 46-16,22-45 15,-22 23-15,44-46 16,1 0-16,-1-22 15,-22 23-15,45-46 16,-22 1-16,-1 22 0,1-23 16,22-44 62,0-1-63,0-22 1,112-67 0,-89 89-16,22 1 15,22-45-15,-22 44 16,45-22-16,-45 23 16,0-1-16,22 23 15,-22 0-15,0-22 16,23 22-16,-1 0 0,-22 0 15,0 0-15,0 22 16,0 1-16,0-1 16,22-22-16,-44 0 15,22-22-15,-23 22 16,23 0-16,-22 0 0,-1 0 16,1 0-16,-1 0 31,1 0-31</inkml:trace>
  <inkml:trace contextRef="#ctx0" brushRef="#br2" timeOffset="41">10431 7283 0,'22'0'47,"1"0"-16,-1 0-15,23 0-16,-22 0 16,22 0-16,0-22 0,44 22 15,1-45-15,0 45 16,0 0-16,45-23 15,-45 1-15,0-1 16,22 1-16,-44-1 16,-46 23-16,46-22 0,-46 22 15</inkml:trace>
  <inkml:trace contextRef="#ctx0" brushRef="#br2" timeOffset="42">10745 7575 0,'-22'0'47,"-1"23"16,68-23 15,-22 0-63,-1 0-15,23 0 16,0-23-16,23 1 0,22 22 16,-45-45-16,22 22 15,0 1-15,23-1 16,-22 1-16,-1-1 16,1 23-16,-23-22 15,0 22-15,0-23 0,22 1 16,-45 22-16,1 0 15,-1 0-15,1 0 16,22 0 0,-23 0-1,1 0 1,-1 0-16,1 0 0,-1 0 16,1 0-16,-1 0 15,1 0 1,-1 0-1,-22-23 17,-22 46 30</inkml:trace>
  <inkml:trace contextRef="#ctx0" brushRef="#br2" timeOffset="43">12431 7036 0,'23'0'15,"-1"-23"1,1 23-16,-1 0 16,1-22-16,-1 22 15,1 0-15,-1 0 16,1 0-16,-1 0 16,1 0-16,-1 0 15,23 0-15,-23 0 16,1 0-16,22 0 15,-23 0-15,1 0 16,-1 0 0,1 0-16,22 0 15,-23-23 1,1 23 0,22-45 30</inkml:trace>
  <inkml:trace contextRef="#ctx0" brushRef="#br2" timeOffset="44">13757 6047 0,'-22'0'47,"0"0"-31,-1 0-1,23 22-15,-22 23 16,-1-22 0,1 22-16,-23 0 15,22-1-15,1 1 0,-23 0 16,45 0-16,-45 23 16,22-1-16,1-22 15,-1 0-15,1 0 16,22 0-16,0 0 0,0 0 15,0-23-15,22 23 16,-22-22 0,23-23-16,-1 0 15,1 0-15,-1 0 16,1 0-16,-1 0 0,1 0 16,-1 0-16,23 0 15,-22-23-15,22 1 16,0-1-16,-23 23 15,0-22-15,46-1 16,-46 1-16,1 22 0,-1-22 16,1 22-16,-1-45 15,-22 22 1,23 23-16,-23-22 16,0-1-1,0 1 1,0-1-1,-23 23 1,1 0 0,-1 0-16,1 0 15,-1 0-15,1 0 0,-23 0 16,22 0-16,-21 0 16,21 0-1,1 23-15,-23 22 16,22-45-16,1 45 0,-1-23 15,1-22 1,22 23 0,-23-23-1,23 22 17</inkml:trace>
  <inkml:trace contextRef="#ctx0" brushRef="#br2" timeOffset="45">2271 9868 0,'23'0'16,"67"0"46,-68 0-62,1 0 16,-23 22 0,22 23-1,-22-22-15,0-1 16,0 1-16,-22 22 16,-1 0-16,1 0 15,-23 0-15,45-23 0,-68 46 16,68-46-16,-22 23 15,-1 0-15,1-45 16,-1 22-16,1-22 16,-1 23-16,1-23 0,22 22 15,-23 1 17,1-23 46,44 0 15,1 0-93,-1 0 16,1 0-16,22-45 0,-23 45 16,-22-23-16,68 1 15,-1 22-15,-44-23 16,-1 23-16,23 0 16,0-22-16,-45 0 0,45 22 15,-45-23-15,22 23 16,23 0 15,-22 0 16,-1 0-31,-22-22 15,23 22-31,-1 0 15,1 0 17,-1 0-32,1 0 15,-1 0-15,23 0 16,-22 0-16,-1-23 0,1 23 16,-1 0-16,1 0 15,-1 0 1,1 0 15</inkml:trace>
  <inkml:trace contextRef="#ctx0" brushRef="#br2" timeOffset="46">3215 9935 0,'23'0'15,"22"0"1,-23 0-16,1 0 16,-1 0-16,1 0 15,-1 23-15,-22-1 16,0 1-1,0-1-15,0 1 16,0-1 0,0 1-16,-22-1 0,22 1 15,-23-1-15,1 1 16,-1-1-16,1 1 16,-1-23-16,23 22 15,-22-22-15,-1 23 16,23-46 31,0 1-32,0-1 1,23 1-16,-23-23 16,0 22-16,0 1 15,0-23-15,22 22 16,-22 1-16,23-23 15,-23 22-15,0 1 16,22-1-16,1 1 0,-23-23 16,22-22-16,23-1 15,-22 46-15,-1-1 16,-22-44 0,23 44-1,-23 68 48,-23-45-48,23 23-15,0-1 16,-22 1-16,22 22 16,-23-23-16,23 1 15,0 22-15,0-23 16,0 0-16,0 1 15,0-1 1,23-22 0,-1 23-16,23-1 15,0 1-15,0 22 16,-23-45-16,23 22 0,-22 23 16,-1-45-16,1 0 15,-1 0-15,1 0 16,-1 0 15,1 0 32,-1 0-17,1-22 48</inkml:trace>
  <inkml:trace contextRef="#ctx0" brushRef="#br2" timeOffset="47">3238 9980 0,'22'0'47,"-44"0"78,-1 0-109,1 0 0,-1 0-1,1 0 1,-1 0 15,1 0-31,-1 0 31,1 0 79,22-22 15,0-1-94,0 1 47,-22 22-62,-1 0 15,1 0 63,-1 0-32</inkml:trace>
  <inkml:trace contextRef="#ctx0" brushRef="#br2" timeOffset="48">5373 9688 0,'0'-22'31,"23"-1"-31,22 23 31,-23-22-31,1 22 16,-1 0-16,23 0 0,0 0 15,-23 0-15,23 0 16,0 0-16,0 0 16,0 0-16,23-23 15,-23 23-15,-23-22 0,23-1 16,112 1 15,-134 22-15,-23-23-16,22 23 15,-22-22-15</inkml:trace>
  <inkml:trace contextRef="#ctx0" brushRef="#br2" timeOffset="49">5665 9284 0,'23'0'15,"-1"67"16,1-67-15,-1 45-16,-22-23 16,45 23-16,-45 0 0,23-22 15,22 22-15,-23 22 16,1-22-16,-1 0 16,1-22-16,-1 22 15,1-1-15,-1-21 16,1 22-16,-1-23 15,-22 1-15,23-1 16,-1 1 0</inkml:trace>
  <inkml:trace contextRef="#ctx0" brushRef="#br2" timeOffset="50">6475 9081 0,'0'23'47,"0"-1"-32,0 1-15,22-1 0,-22 1 16,23-1-16,-1 1 16,1-23-1,-1 22-15,-22 1 16,23-23-16,21 0 16,-21 0-1,-1 0 16,-22-23-15,0 1 0,0-1-16,0 1 15,0-1-15,0 1 16,0-1 0,0 1-16,0 44 93,0 1-77,0-1-16,0 1 0,0 44 16,23-22-16,-23-23 15,45 68-15,-23 23 16,23-46-16,23 68 15,-1 0-15,-22-45 16,23 22-16,-23-44 0,-23 22 16,23-23-1,-23 0-15,1 46 16,-23-91 0,0 1-1,-45-23-15,45 22 0,-23-22 16,-21 23-16,-1-23 15,22 0 1,-22 0 0,23 0-1,-23-23 1,22-22 0,-22 45-16,23-45 15,22 0-15,-23 23 16,1-1-16,22-44 0,0 45 15,0-23-15,0 0 16,0 0-16,22-23 16,1 23-16,-1-45 15,1 45-15,-1-22 16,-22 22-16,23 0 0,-1 0 16,1 0-16,-23 23 15,0-23-15,22 45 16,-22-23-1,0 1-15</inkml:trace>
  <inkml:trace contextRef="#ctx0" brushRef="#br2" timeOffset="51">7374 9666 0,'22'0'78,"1"0"-62,22 0-1,-23 0-15,68-23 16,-23 1-16,46-1 16,22 23-16,22-22 15,0-1-15,-44 1 0,44-1 16,-67 1-16,22-1 15,-44 23-15,-23-22 16,-23 22-16,23-23 16,-22 23-16,-46 0 62,1 0-62,-1 0 16</inkml:trace>
  <inkml:trace contextRef="#ctx0" brushRef="#br2" timeOffset="52">8071 9104 0,'22'0'47,"1"22"-31,-23 1-1,22-1-15,0 1 16,-22-1-16,23 23 0,-1 0 15,-22 0-15,23 0 16,22 0-16,-45 22 16,45-22-16,-23 0 15,1 0-15,-1 23 16,-22-46-16,23 1 0,-23 22 16,22-45-16,-22 22 15,0 0 1</inkml:trace>
  <inkml:trace contextRef="#ctx0" brushRef="#br2" timeOffset="53">9801 8564 0,'-22'0'15,"22"23"1,-23-23-16,23 22 16,-45-22-16,45 23 15,-22-1-15,-23 1 0,0-1 16,0 23-16,0-45 16,-22 45-16,44-23 15,-22 1-15,0-1 16,23-22-16,-1 0 15,1 0-15,-1 0 0,1 0 16,-1 0 0,23-22-1,0-23 1,45-45 0,113 0 15,-91 68-31,1-1 0,44 1 15,-45 22-15,1 0 16,-1 0-16,-44 0 0,22 22 16,0-22-16,0 23 15,-23 22-15,46 45 16,-23-1-16,-23 24 16,23-23-16,0 67 15,-23-22-15,1 22 0,-1 1 16,-22-46-16,0 0 15,0 23-15,0-45 16,-22-22-16,-23-23 16,22-23-16,-22 1 15,23-1-15,0-22 0,-23 23 16,22-1-16,-22-22 16,0 23-16,0-23 15,23 0 1,-23 0-1,22-23-15,1 1 0,-1-1 16,1 1-16,-1-23 16,1 45-16,22-45 15,0 22-15,0 1 16,0-23-16,0 0 16,0 0-16,0 22 0,22 1 15,1-46-15,22 24 16,0-1-16,22-45 15,-44 22-15,67 1 16,0 22-16,-1-23 0,-21 23 16,-1 45-16,23-45 15,-45 1-15,-22 21 16,22 1-16,-23 22 16,1 0-1,-1 0 1,1 0-1</inkml:trace>
  <inkml:trace contextRef="#ctx0" brushRef="#br2" timeOffset="54">10408 8654 0,'23'0'31,"-1"0"-15,23 0 0,0 0-16,0 0 15,45 0-15,-23 0 16,23-22-16,-22 22 0,22 0 16,-23-23-16,46 1 15,-46-1-15,0-22 16,1 0-16,-1 45 15,-44-22-15,67-23 16,-45 0 15,-45 22-15,-23 46 31,23-1-32,-45 23-15,45-22 16,-45 22-16,23-23 16,-23 23-16,22 0 0,-22-22 15,23 22-15,-1 22 16,-22 0-16,0 1 16,1 44-16,-1-22 15,45 45-15,-45-45 0,0 22 16,0 23-16,22-45 15,1-45-15,-1 23 16,-22 21-16,23-66 16,22-1-16,-23 46 15,1-68-15,22 22 0,-23 1 16,1-23 31,22-23-32,0 1-15,0-23 16,0 22 0,22 1-16,1-1 15,-23-21-15,45 21 16,0-44-16,-23 44 16,23 1-16,0-23 0,0 22 15,23 1-15,-23-1 16,-23 1-16,23 22 15,0 0-15,-23 0 16,1 0-16,-1 0 16,23 0-16,-22 0 31,22 0 0,-23 0-31,1 0 0,-1 0 16,1 0-1,-1 0-15</inkml:trace>
  <inkml:trace contextRef="#ctx0" brushRef="#br2" timeOffset="55">12274 8767 0,'22'0'94,"23"0"-63,0 0-31,-22 0 0,-1-23 16,23 1-16,-22 22 15,-1 0-15,23-23 16,-22 23-16,-23-22 0,22 22 16,1 0-16,-1 0 31</inkml:trace>
  <inkml:trace contextRef="#ctx0" brushRef="#br2" timeOffset="56">12184 9036 0,'23'0'63,"66"0"-32,-66 0-31,22 0 16,-23 0-16,1-22 0,22-1 15,-23 23-15,1 0 16,22 0-16,-23-22 16,-22-1-1,23 23-15,-1 0 16,-22-22-1,23 22-15,-1 0 16,1 0 31,-1-23-47,0 1 47</inkml:trace>
  <inkml:trace contextRef="#ctx0" brushRef="#br2" timeOffset="57">13645 7890 0,'23'22'15,"-1"1"1,-22-1 0,23 1-16,-23 22 15,22 0-15,0-23 16,-22 1-16,23 22 16,-23-23-16,22 23 0,1 0 15,-23 0-15,22 0 16,-22-23-16,68 203 47,-68-202-47,0-1 47</inkml:trace>
  <inkml:trace contextRef="#ctx0" brushRef="#br2" timeOffset="58">14747 7665 0,'-23'23'16,"-22"22"-16,23-23 15,-23 45-15,22-22 16,-22-22-16,0 67 16,-45 135 31,68-180-47,22 22 0,0 0 15,0-22-15,0 0 16,22-22-16,1 22 15,-23-23-15,45-22 16,-23 0-16,1 0 0,44 0 16,-44 0-16,44-22 15,-22-1-15,0 1 16,67-1-16,-22 23 16,-45-22-16,23-1 0,-46 23 15,1-45-15,-1 23 16,23-1-16,-22 1 15,-23-1 1,0 1 0,0-23-16,0 0 15,0 23 1,0-23 0,-23 45-16,1-45 15,-1 22-15,1 1 16,-1-23-16,-22 0 15,23 22-15,-1 1 16,1-23-16,-1 22 16,-22 1-16,23 0 15,-23-1-15,22 1 16,1 22-16,-1 0 0,1-23 16,0 23-1,-1-22 1,1 22 15,-1 0 0</inkml:trace>
  <inkml:trace contextRef="#ctx0" brushRef="#br2" timeOffset="59">4452 11217 0,'22'-23'47,"-67"23"31,23 0-78,-23 0 16,22 23-16,1-23 15,-23 22-15,0 23 16,22-45-16,-22 45 16,23-45-16,-23 22 0,0 1 15,45-1-15,-22 1 16,-1-1 0,23 1-16,23-1 15,-1 1 32,1-1-47,-1-22 16,0 45-1,1 0 1,-1-22-16,1 44 16,-1-22-16,23 0 0,-45 0 15,45 22-15,-22 1 16,-1 22-16,1-45 15,-1 22-15,23 46 16,-45-24-16,45-44 0,-45 45 16,45 23-16,-22-23 15,-1 22-15,1-22 16,21 0-16,-21 22 16,22 1-16,-23 21 15,1 1-15,-1-22 0,1 44 16,-23-22-16,22-23 15,1 23-15,-23-45 16,0 0-16,45 45 16,-23-45-16,23 22 0,-22-22 15,-1-22-15,-22-1 16,0 0-16,23-22 16,-1 0-16,-22 0 15,23-22-15,-23 44 16,44-22-16,-21 0 15,-23 0-15,45 23 0,-23-1 16,-22 0-16,45 1 16,-22-23-16,-23 45 15,45 22-15,-23-45 16,23 23-16,-22-22 0,-23 22 16,22 0-16,1-23 15,-1 23-15,-22-45 16,23 22-16,-23-44 15,22-1-15,1 23 16,-23 0 0,45 90-1,-1-90 1,-21 0-16,-1 45 16,23-23-16,-22-22 15,22-22-15,0-1 0,0 1 16,22-23-16,1 22 15,-23-22-15,0 0 16,-23 0 0,0 0-16,1 0 78,-1 0-47,1 0-15,-1 0-1,1 0 17,-1 0-17,1 0 1,-1 0-16,1 0 15,44 0-15,-22 0 16,0 0-16,0 0 0,23 0 16,-24 0-16,1 0 15,0 0-15,0 0 16,23 0-16,-46 0 16,23 0-16,-22 0 15,-1 0-15,1 0 0,-1 0 16,1 0-1</inkml:trace>
  <inkml:trace contextRef="#ctx0" brushRef="#br2" timeOffset="60">5238 11756 0,'23'23'94,"-1"-1"-48,1 1-46,-23-1 16,22 0-16,-22 1 16,45 22 15,-22-23-31,-23 1 16,22-1-1,-22 1-15,23-23 16,-23 45-16,22-23 0,23 1 15,-45-1-15,23 1 16,-1 22-16,1-45 16,-23 22-16,22-22 15,-22 45-15,22-22 16,-22-1 0,23 23-1</inkml:trace>
  <inkml:trace contextRef="#ctx0" brushRef="#br2" timeOffset="63">15758 14970 0,'22'23'187</inkml:trace>
  <inkml:trace contextRef="#ctx0" brushRef="#br2" timeOffset="66">16725 8789 0,'22'-22'15,"1"-1"1,21 1-16,-21 22 16,22-23-16,0 1 15,0 22-15,0 0 16,0 0-16,-23 0 0,46 0 15,-46 0-15,23 0 16,0 0 0,-22 0-16,66 0 15,1 22 1,45 23 15,-112-22-31,-1-1 16,1 0-16,-1 1 15,23 44-15,-45-22 16,45 0-16,-23 23 0,23 22 16,0-45-16,0 22 15,0-22-15,0 45 16,45 22-16,0 46 16,22-23-16,-22-1 15,0 24-15,0-46 0,23 23 16,-46 0-16,23 0 15,0 0-15,-23-1 16,46 1-16,-46-22 16,1-23-16,-91-113 0,113 158 15,292 292 1,-314-337-16,-1-23 16,23 46-16,0-1 15,0 1-15,-23-1 16,23 23-16,22 22 0,-44-22 15,-1-23-15,23 23 16,0-22-16,-22-23 16,21 22-16,-44 23 15,23-45-15,-46 0 16,23 0-16,0-45 0,-45 22 16,23-22-16,-23-23 15,0 1-15,0-1 31,0 1-15,-23-23-16,1 22 16,-23 1-1,22-23-15,-22 0 16,0 22-16,0-22 16,-44 45-16,44-22 0,-23 22 15,-134 67 1,134-89-1,23 22-15,-22-23 16,0 0-16,-1 23 16,23 0-16,0 0 0,-45 0 15,23 0-15,0-22 16,-1 44-16,1-67 16,44 45-16,-22-22 15,-22-23-15,-1 22 16,-22 1-16,23-1 0,-45 23 15,-1-23-15,46 1 16,-23-23-16,22 0 16,23 0-16,1 0 15,-1 0-15,22 0 16</inkml:trace>
  <inkml:trace contextRef="#ctx0" brushRef="#br1" timeOffset="67">14499 9104 0,'0'22'63,"0"1"-48,0-1 1,0 1 31,23-1-47,-23 1 15,0-1 1,0 1-16,0-1 16,0 0-16,22 23 15,-22-22-15,0-1 0,23 23 16,-23 23-16,0-23 15,22 0-15,-22 0 16,0 22-16,23 1 16,-23-1-16,22 0 15,1 46-15,-23-46 0,0 1 16,22-1-16,1-22 16,-1 45-16,1 0 15,-23-23-15,22 23 16,0-22-16,1-1 15,-1 0-15,-22 23 0,23-22 16,-1-1-16,1 1 16,-23-23-16,22 45 15,1-23-15,-23 0 16,45 1-16,-45-23 16,0 0-16,22-45 0,-22 45 15,23 0-15,-23 0 16,0 0-16,22 0 15,1 0-15,-23-1 16,0 1-16,22 45 16,-22 0-1,45 202 17,-22-157-17,-23-45-15,22 23 0,-22-46 16,23 1-16,-23-24 15,0 24-15,22-1 16,-22-22-16,0 0 16,22 23-16,1-23 15,-1 22-15,-22-22 0,0 0 16,23 22-16,-1 1 16,-22-23-16,0 22 15,23 1-15,-23 22 16,0-23-16,22 23 15,-22 0-15,45 45 16,-22-23-16,22 23 0,0-68 16,-23 46-16,-22-68 15,23 0-15,-1-23 16,-22 46-16,0-46 16,23 1 15,-23-1 0,22 1-15,1 21-16,-1 24 0,1-46 15,-1 23-15,23 0 16,-23-22 0,1-1-16,-1-22 15,1 0 1,-46 0 93,1 0 1,-1 0-48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4:56:28.906"/>
    </inkml:context>
    <inkml:brush xml:id="br0">
      <inkml:brushProperty name="width" value="0.10583" units="cm"/>
      <inkml:brushProperty name="height" value="0.10583" units="cm"/>
      <inkml:brushProperty name="color" value="#7030A0"/>
    </inkml:brush>
  </inkml:definitions>
  <inkml:trace contextRef="#ctx0" brushRef="#br0">202 22 0,'-22'-22'16,"-1"22"15,1 0-31,-1 0 16,1 0-1,22 22-15,-45 1 16,23 22-16,22-23 16,-23 1-16,23 44 15,0-22-15,0-22 16,0 22-16,0-23 0,0 45 16,0-44-16,0-1 15,0 23-15,23-22 16,-23-1-16,22-22 15,1 0-15,-1 0 16,0 23-16,1-23 16,-1 0-1,1 0 1,-1 0 15,-22-23-31,23 23 0,-23-22 16,22 22 15,23-90 16,-45 67-47,0-22 16,0 23-1,0 0-15,0-1 16,-22 1-1,-1-23-15</inkml:trace>
  <inkml:trace contextRef="#ctx0" brushRef="#br0" timeOffset="1">180 135 532,'-23'-23'15,"23"1"16,0-1 1,0 1 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4:59:58.621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0 22 0,'0'-22'16,"22"22"15,1 0-16,-1 22-15,-22 23 16,23-45-16,-23 45 16,45 45-1,-23-68 1,1 1-16,-23-1 0,22-22 16,-22 45-16,22-45 15,-22 23 16,0-1-15,0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5:00:10.621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0 839 0,'23'0'62,"-1"0"-46,46 67-1,-46-22-15,23-45 16,-22 45-16,-1-23 16,23 23-16,-22-22 15,44 44-15</inkml:trace>
  <inkml:trace contextRef="#ctx0" brushRef="#br0" timeOffset="902">630 254 0,'0'23'16,"-23"-1"0,1 23-1,22 0-15,0 0 0,0 0 16,0 0-16,22 67 16,23 23 15,0-67-31,0-46 0,-22 45 15,67 1-15,-45-46 16,157 91 0,-90-68-1,-67-45 1,-22 0-16,-1 0 16,1-23-16,-23-44 46,0 44-46,0-22 16,0 23-16,-23-23 16,23 22-16,-22 23 15,-46-89 1,46 66-16,-1 1 16,-22-23-16,0 0 15,0-23-15,-179-157 31,156 158-31,-179-68 32,180 90-32,-1-45 0,46 68 15,-1-23-15,1 45 16,-1 0-16,1 0 47,22 22 31,22-22-47</inkml:trace>
  <inkml:trace contextRef="#ctx0" brushRef="#br0" timeOffset="2517">315 187 0,'23'0'125,"-23"22"-110,22-22 1,23 90-1,0-67-15,-23 22 16,1 22-16,22-45 16,-23 23-1,1 0-15,-1 0 0,1 0 16,-1-22-16,-22-1 16,0 1-16</inkml:trace>
  <inkml:trace contextRef="#ctx0" brushRef="#br0" timeOffset="2992">1709 411 0,'22'0'47,"23"0"31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4:59:59.035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179 4046 0,'23'0'94,"22"0"-78,0-22-16,-23-1 0,91-22 15</inkml:trace>
  <inkml:trace contextRef="#ctx0" brushRef="#br0" timeOffset="736">1146 2405 0,'-23'0'16,"1"113"31,0-91-47,22 1 15,0-1-15,0 46 16,0-23-1,0 45-15,89 179 16,-21-134-16,-1-67 16,23 44-16,23 0 15,-23-22-15,224 135 32,-179-157-17,0-46 1,-113-22-16,1 22 0,22-22 15,-23-22 1,-22-68 31,0 68-47,-22-1 16,-1 23-16,23-22 15,-22-1 1,-1 23-16,-89-45 15,67 45-15,23-22 16,-46-1-16,1 23 16,-1-22-16,-89 22 31,67 22 0</inkml:trace>
  <inkml:trace contextRef="#ctx0" brushRef="#br0" timeOffset="1184">1775 4563 0,'23'0'16,"-1"0"-1,-22-22-15,158-91 32,-68 91-32,-1-23 0,24-22 15,22-1-15,0 1 16,-45 22-1,44-23-15,136-44 16,-202 89 0,-1 1-16,-45-23 15</inkml:trace>
  <inkml:trace contextRef="#ctx0" brushRef="#br0" timeOffset="2112">3191 4046 0,'-112'90'31,"112"-45"-31,-45-45 0,45 23 16,-22-23-16,-1 22 15,23 1 1,-22-1 15,22 1-31,-23-23 0,1 22 32,22 1-32,-45-1 31,22 1-31,23-1 0,-45 0 15,45 1-15,-22-1 16,-1 68 15,23-45-15,23-22-16,-1-1 16,1-22-1,-1 0 1,46 0 15,-46 0-15,1 0-1,22-45 17,0 23-17,-23-23-15,23 0 16,0 22-1,0 23-15,180 45 32,-203-22-17,1 22-15,-1 0 0,1-23 16,-23 23-16,0 0 16,-23 45-1,23-67-15,-45 22 16,45-1-16,-45-21 0,0-1 15,0 1-15,0 44 16,23-67-16,-68 68 31,90-46-31,-45 1 16,23-1-16,-1-22 16</inkml:trace>
  <inkml:trace contextRef="#ctx0" brushRef="#br0" timeOffset="2953">3349 3035 0,'0'22'31,"0"1"-31,0-1 31,0 1-15,-23-23-16,23 22 16,-22 1-1,22 22 16,-23-23-15,23-44 47,23 22-63,-23-45 15,22 45-15,1-45 16,22 22-16,22-22 15,-22 0-15,0 23 0,0-1 16,22-22-16,-22 23 16,-22-1-16,22-21 15,-23 21-15,23 1 16,-45-1-16,23 23 16,-23 23 62,-23-1-63,1-22-15,22 45 16</inkml:trace>
  <inkml:trace contextRef="#ctx0" brushRef="#br0" timeOffset="3420">3439 3664 0,'22'0'16,"1"0"-1,22 0 1,-23-22-16,23-1 0,0 1 16,0-1-16,0-22 15,0 23-15,45-23 16,-45 45-16,-23-45 16,23 22-16,0 1 15,-22 0-15,22-1 0,-45 1 16,22 22-1</inkml:trace>
  <inkml:trace contextRef="#ctx0" brushRef="#br0" timeOffset="4368">3933 1866 0,'-22'0'46,"44"0"-14,1 0-17,-1 0 1,1-22-16,22-1 0,0 1 16,-23 22-16,23-45 15,0 45-15</inkml:trace>
  <inkml:trace contextRef="#ctx0" brushRef="#br0" timeOffset="4843">4315 967 0,'23'22'15,"-23"1"1,22-23 0,1 22-16,22 23 31,-23 0-31,23-22 0,-22 22 15,-1-23-15,-22 23 16,45 23-16,23 44 31,-46-45-31,23-22 0,-23-22 16,1 22-16,-1-23 16</inkml:trace>
  <inkml:trace contextRef="#ctx0" brushRef="#br0" timeOffset="5383">4563 2473 0,'22'0'15,"1"0"1,-1-45-16,23 45 15,67-112 17,-67 89-32,0-22 0,0 23 15,23-23-15,-23 0 0,67-23 16,-22-22 0,0 45-1</inkml:trace>
  <inkml:trace contextRef="#ctx0" brushRef="#br0" timeOffset="6282">5642 2248 0,'-23'0'16,"1"23"0,-91 22 15,91-45-31,-1 22 15,-22-22-15,23 23 0,-46 44 32,23-45-32,0 23 15,23-22 1,0-1-16,22 1 16,-23-1-16,1 91 46,22-91-30,0 1 0,0-1-1,0 1-15,22 44 16,-22-45 0,23-22-1,-23 23-15,44-23 31,-21-23-15,-23 1-16,22 22 16,1-22-16,-1-1 15,1 1-15,22-1 16,22-22 0,1 45-16,-46 0 15,23 0 1,-45 23-16,23 22 15,22 179 17,-45-201-17,0 22-15,0-23 16,-23 1-16,-22 44 16,0-44-16,-45 134 31,45-135-31,23-22 0,-1 23 15,1-1-15,-1-22 16</inkml:trace>
  <inkml:trace contextRef="#ctx0" brushRef="#br0" timeOffset="15477">0 787 0,'0'23'94,"0"-1"-94,22 0 0,1 23 15,-1-45-15,-22 45 16,45-22-16,-23-1 16,1 1-16,22-1 15,45 23 17,-68-45-32,1 0 31,-1-22 16,-22-1-47,0 1 15,0-1-15,0 1 16,-22-23 0,-1 0-1,1 45-15,22-23 0,-23 23 16,46 0 62,-1 23-62,1-1-1,-1 23-15,1-22 0,-1-1 16,23 1-16,-45 22 15,45-23-15,0 23 32,-22-22-17,-23-1 17</inkml:trace>
  <inkml:trace contextRef="#ctx0" brushRef="#br0" timeOffset="16568">854 652 0,'22'0'31,"1"0"-31,-1 0 0,1 23 16,22-1-16,-23-22 15,23 23-15,67 67 32,-89-68-17,-23 0 1,0 1-1,-23-23 1,1 0 0,-1 22-1,-21-22 1,-46 45 0,67-22-1,1-1-15,-1-22 16,1 0 15,-1 0 0,-22-45 32,23 0-63,-1 23 0,23-23 15,0 0-15,0 0 16,0-22-16,0 44 16,0-22-16,-22-45 15,22 68-15,0-46 16,-23-44-16,23 90 0,0-1 16,-22 1-16,22-1 15,0 1-15,-23-1 16,1 23-16,-1 0 15,23-22 1,-22 22-16,0 0 16,-23 22-1,0 1 1,45-1 0,-23 1-16,-22 44 15,23 23 16,22-68-31,0 1 16,22-23 0,1 22-1,-1-22-15,-22 23 16,23-23-16,-1 0 16,1 0-1,-1 0-15,1 0 16,-1 0-16,0 0 15,23-23-15,-22 23 16,-1 0-16,23 0 16,-22 0-16,-1 0 15,1-22-15</inkml:trace>
  <inkml:trace contextRef="#ctx0" brushRef="#br0" timeOffset="17084">607 1664 0,'22'-23'63,"0"1"-63,23-1 16,-22 1-16,22 22 15,22-45-15,-22 22 16,45-22-16,0 0 15,-23 23-15,1-1 16,-1-21-16,1 21 0,-23 23 16,0-22-16,-23-1 15,1 1 1</inkml:trace>
  <inkml:trace contextRef="#ctx0" brushRef="#br0" timeOffset="18040">1326 1574 0,'-68'0'15,"23"0"17,23 0-17,22 22-15,-23-22 16,23 23-16,0-1 15,0 1 1,0-1 15,0 1-15,0-1 31,23 1-16,-1-23-15,23 0 31,-22 0-47,-1 0 15,1 0-15,22-23 16,-23 1-16,23 22 15,0-23-15,0 23 16,0-22-16,22 22 0,-22 0 16,0 0-16,0 0 15,0 0-15,-22 0 16,-1 22-16,1 1 16,-1 22-16,-22-23 15,0 1-15,0 22 0,0-23 16,0 0-16,-22 23 15,-1-22 1,1-1-16,-1 1 16,1-1-16,-1 1 15,1-23-15,-1 45 0,-67 0 32,23-45-1,45 0-31,-1 0 0,1 0 15,-1 0 1</inkml:trace>
  <inkml:trace contextRef="#ctx0" brushRef="#br0" timeOffset="18550">1910 922 0,'0'-23'47,"45"1"15,-22 22-62,-23-23 16,22 1-16</inkml:trace>
  <inkml:trace contextRef="#ctx0" brushRef="#br0" timeOffset="19088">1888 1192 0,'22'0'47,"1"0"-16,-1 0-15,1 0-16,-1 0 15,23-23 1,-22 1-16,-1-1 0,1 1 15,21-23 1,-21 45-16,22-23 31,-45 1-31,22-1 16</inkml:trace>
  <inkml:trace contextRef="#ctx0" brushRef="#br0" timeOffset="21170">2674 293 0,'0'-23'16,"23"1"-16,-1-1 16,1-22-16,-1 45 15,-22-45-15,45 23 16,23-46-1,-1 23 17,-44 45-32,-1 0 0,1 0 15,-1 0 1,1 23-16,-23-1 16,22 23-1,-22-22-15,0-1 0,0 23 16,-22 0-16,-1 45 31,1-45-31,-46 90 31,68-113-31,-22 23 0,-1-45 16,23 23 0,23-23 62,-1 0-78,-22-23 15,23 1-15,22-1 16,0-22-16,0 0 16,0 23-16,22-23 0,-22 22 15,22-21-15,-22 21 16,0 1-16,-22-1 15,-1 23-15,-22-22 32</inkml:trace>
  <inkml:trace contextRef="#ctx0" brushRef="#br0" timeOffset="21563">3708 68 0,'0'45'16,"-22"-45"-16,22 45 15,-45 0-15,45 0 16,-45 0-16,-45 157 16,45-112-1,23 0-15,-1 0 16,-22-23-16,23 0 15,-23 113 1,22-112 0</inkml:trace>
  <inkml:trace contextRef="#ctx0" brushRef="#br0" timeOffset="22390">3933 585 0,'-45'0'62,"23"22"-46,-1-22-16,1 45 16,-23-22-16,0 22 15,-135 157 1,158-157 0,-23 0-16,45 0 15,-23-45-15,23 22 16,-22 23-1,89-67 17,-44 22-32,22-23 15,-23 23-15,23-22 0,-23 22 16,68-45-16,90 0 31,-157 22-31,44 23 16,-22-22-16,-22 22 15,-1 0-15,23 0 16,-45 45 0,0 0-1,0 0 1,0-23 0,0 23-1,-22-22 1,22 44-16,-45-67 0,45 45 15,-23-45-15,23 23 16,-45-23-16,23 45 16,-1-45-1,1 22-15,-1-22 16,23 22-16,-22-22 16,-23 23 15,0-1-31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4:57:05.966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341 7690 0,'-23'0'31,"1"0"-15,-1 45-1,1-45-15,22 45 16,-45 0-16,22 0 16,1 0-16,-1 0 0,1 23 15,-1-24-15,1 24 16,22-1-16,-23 1 16,1-1-16,22-22 15,-23 0-15,23 0 16,0-22-16,0 22 0,45-1 15,-22 24-15,22-46 16,0 1-16,0-1 16,-23-22-16,23 0 15,23 0-15,-46 0 0,23 0 16,-22 0-16,-1 0 16,0-22-1,1 22-15,-1-23 16,1 23-16,-1-45 15,1 23-15,-23-1 16,22 1 0,1 0-16,-23-1 15,0 1-15,0-23 16,0 0-16,0-23 16,0 23-16,0 0 0,-23-22 15,23 22-15,-22-23 16,22 24-16,0 21 15,-23 1-15,23-1 16,-22 1-16,22-1 0,-23 1 16,23-1-16,-45 1 15,45-23 1,-22 22-16,0 1 16,-1-1-1,23 1-15,-22-1 16,-1 23 15,1 0-31,22-22 63,0-1-32,0 1-31</inkml:trace>
  <inkml:trace contextRef="#ctx0" brushRef="#br0" timeOffset="77101">2701 5240 0,'0'-22'16,"0"44"93,22-22-93,-22 23-16,23-1 15,-23 23-15,22-45 16,1 45-16,-1 0 16,1 0-16,-1-22 0,23 44 15,-22-45-15,-1 23 16,1-45-16,-1 45 15,0-45-15,-22 23 16,23-23-16,-23 22 16,22-22-16,-22 23 15</inkml:trace>
  <inkml:trace contextRef="#ctx0" brushRef="#br0" timeOffset="78234">5555 4341 0,'-22'-22'47,"22"-1"0,45 1-31,0 22-1,-23 0-15,1 0 16,22 0-16,0 0 16,0 0-16,0 22 15,0 1-15,-23-1 16,1-22-16,-1 23 0,1 44 15,-23-44 1,0 22-16,0-23 16,-23 0-16,23 23 15,-45-22 17,23 22-32,-1-45 0,23 45 15,-22-45-15,-1 22 16,1 1-1,-1-23 1,46 0 62,-1 0-62,1 0-16,22-23 15,0 1-15,45-1 16,-23 23-16,0-22 16,23-23-16,-22 22 15,-1 23-15,-22 0 0,0-22 16,22-1 15,-44 23-31,-46 0 47</inkml:trace>
  <inkml:trace contextRef="#ctx0" brushRef="#br0" timeOffset="78794">6747 4116 0,'0'23'47,"0"-1"-47,0 1 16,0-1-1,0 23-15,-23-22 16,23-1-16,-22 46 16,-1-46-16,23 46 15,-22-23-15,22-1 16,-23 24-16,1-1 0,22 1 16,0-1-16,-23-22 15,23 23-15,-45 111 31,45-134-31,0 0 16,0 0-16,0-22 16,0-1-16,0 1 0</inkml:trace>
  <inkml:trace contextRef="#ctx0" brushRef="#br0" timeOffset="79679">7354 4521 0,'-23'0'31,"23"22"-31,-45 1 0,45-1 16,-22 23-16,-1-45 15,23 45-15,0-22 16,0-1-16,0 1 16,0-1-1,0 1-15,0-1 16,45-22 31,-22 0-32,-1 0-15,1 0 16,22 0-16,22-22 16,1 22-16,-1 0 15,23 0-15,22 0 16,-44 0-16,-1 0 15,1 0-15,-1 0 0,-22 22 16,-23 1-16,1-1 16,-1 23-16,1-22 15,-1 22-15,-22-23 16,0 0-16,0 1 16,-22-1-16,-1 23 0,1-45 15,-1 45-15,1-45 16,-23 45-16,23-45 15,-23 23-15,0 22 16,22-45-16,-22 22 16,-67 23-1,67-22-15,0-23 16,22 0-16,1 22 16,-23 1-16,22-23 15,-21 0-15,21 0 16,-22 0-16,23-23 15,-1-22-15,1 45 16,-1-22-16,1 22 16,-1-23-1,1 23-15,22-22 0,0-1 16,0 1 0,0-1-16,0 1 15</inkml:trace>
  <inkml:trace contextRef="#ctx0" brushRef="#br0" timeOffset="80600">7331 4431 0,'0'23'47,"0"-1"-16,23 1 0,-1-1 16,1-22-31,-1 0-1,1 0-15,-1 0 0,1 0 16,22 0-16,-1-22 16,-21-1-16,22 1 15,22-23-15,-44 45 16,-1 0-16,23-45 15,-22 45-15,-1-45 16,1 22-16,-1 23 0,-22-22 16,0-1-1,0 1 17,-67 22 14,44 0-46,23 22 16</inkml:trace>
  <inkml:trace contextRef="#ctx0" brushRef="#br0" timeOffset="4749">10276 5825 0,'22'0'78,"23"-90"-46,0 90-32,-22-23 0,-1-22 15,23 45-15,-22-22 16,-1-1-16,23-22 15,-22 45-15,21-45 0,-21 23 16,-1 22-16,1-22 16,-1 22-16</inkml:trace>
  <inkml:trace contextRef="#ctx0" brushRef="#br0" timeOffset="5294">11018 4971 0,'0'22'47,"67"90"0,-22-44-47,0-1 15,0-22-15,0 0 16,0 0-16,22 0 16,-44 0-16,-1-22 0,23 21 15,-22-44-15,-23 23 16,22-23-16,-22 22 16,0 1-16</inkml:trace>
  <inkml:trace contextRef="#ctx0" brushRef="#br0" timeOffset="6151">11827 4633 0,'0'23'16,"-23"-23"-16,23 22 16,0 1-16,-22 22 0,-1-23 15,1 1-15,22 22 16,0-23-16,-23 1 16,1 22-16,22-23 15,0 1 1,0 21-1,22 24 17,-22-23-32,45-23 15,-45 1 1,23-1-16,-1-22 16,1 0-1,-1 0-15,1-22 16,-1 22-16,23-23 15,0-22-15,0 23 16,-22-1-16,44-22 0,-45 1 16,23 21-16,-22 1 15,-1-1-15,1 1 16,-23-23-16,22 45 16,-22-23-16,0-22 15,0 23-15,-22 22 16,22-23-16,-23 1 15,1 22-15,-23-23 16,22 1-16,-21 22 16,-1 0-16,0-23 0,0 1 15,0 22-15,22 0 16,1 0-16,-1 0 16,1 0-16,-1 0 31,1 22-16,22 1 1,0-1-16,-23-22 16,23 23-1,0-1 1,-22 1-16</inkml:trace>
  <inkml:trace contextRef="#ctx0" brushRef="#br0" timeOffset="81676">9309 3397 0,'-22'0'32,"22"-22"-32,-23 22 15,23-23-15,-22-22 16,22 23-1,-23 22 32,1 0-31,22 22 31,0 1-47,22-23 0,-22 22 15,23 1-15,-1-23 16,1 90-16,-1-46 16,46 24-16,-23-23 15,22 45-15,-22-23 16,22 46-16,1-23 0,-23-23 16,0 45-16,22-44 15,-67-46-15,45 46 16,-45-46-16,23 1 15,-1-23 1,-44 0 31</inkml:trace>
  <inkml:trace contextRef="#ctx0" brushRef="#br0" timeOffset="82489">9871 2790 0,'-22'23'16,"22"-1"-1,-23 1-15,1-1 0,22 1 16,-23 22-16,1-1 15,22 1-15,0 23 16,0-1-16,0 23 16,0-45-16,0 23 0,22-1 15,23 23-15,-22-23 16,44 46 0,46-46-1,-68 1-15,-1-68 16,24 0-16,-23 0 15,0 0-15,-23 0 16,1 0-16,-23-23 0,22 23 16,-22-22-16,0-1 31,0-22 0,0 23 0,0-1-15,-45 1-16,23 22 16,-23-23-1,22 23 1,-22 0 0,-44 23-1,44 22 1,0-23-16,22 1 15,23 22 1</inkml:trace>
  <inkml:trace contextRef="#ctx0" brushRef="#br0" timeOffset="83092">10838 2655 0,'0'45'16,"-23"-22"0,23 22-1,-22-23-15,-1 23 16,1 23-16,-1 21 0,1-21 16,-1 22-16,1 0 15,-1 22-15,23 1 16,-22 269 15,22-270-31,0-22 0,0 0 16,0 45-16,0-45 15,0-45-15,0 22 16,0-44-16,0-1 16,22-44 30,1-1-46</inkml:trace>
  <inkml:trace contextRef="#ctx0" brushRef="#br0" timeOffset="84655">11175 2948 0,'22'0'125,"1"0"-109,-1 0 0,1 0-1,-23 22 48,-23-22-48,1 0-15,-1 0 16,1 22-16,22 1 0,-67-23 16,-91 45 15,136-45-15,-23 0-16,0 22 0,0 1 15,22-23 1,23 22-1,0 1 1,0-1 0,0 1-1,0-1 1,23 1 0,-1-1-16,-22 23 15,23-22-15,-1 22 16,1 0-16,-23 0 15,45-1-15,-45 1 0,22 0 16,1 0-16,-1-22 16,1 22-16,-23-23 15,22-22-15,1 0 16,-1 0 0,1 0-1,-1 0-15,0 0 16,-22-22-1,0-1-15,23 1 16,-1-1-16,1 1 16,-23-1-16,0 1 15,45 22-15,-45-23 16,22 1 0,1 22 15,-1-23 0,1 23-15,-1 0-1,1 0 17,-1 0-17,-22 23 1,23-1-16,-1-22 15,-22 23-15,45 22 0,-45 0 16,23 0-16,-1 22 16,1-22-16,-23 23 15,0-1-15,0 0 16,0 1-16,0-23 0,0 0 16,-23 0-16,1 0 15,22 0-15,-23-23 16,1 1-16,-1-1 15,1 1-15,-1-1 16,1-22 0,-1 23-16,23-1 15,-22-22 1,-1 0 0,1 0-1,-1-22 32,1 22-31</inkml:trace>
  <inkml:trace contextRef="#ctx0" brushRef="#br0" timeOffset="218974">1285 3307 0,'-45'23'62,"22"-23"-62,1 22 16,-23 46 15,0 89 0,45-135-31,0 23 0,22 23 16,-22-23-16,23-23 16,112 113-1,-23-67 1,315 66 15,-314-134-31,-1 0 16,-22 23-16,-45-23 15,0 0-15,45 0 32,-113-113 15,1 91-47,-1 22 15,1-22-15,-1-46 16,-112-44-1,-67-46 17,135 113-32,22 23 15,0-23-15,-45 0 16,22 0-16,-156-45 16,89 45-1,-68-112 16,159 134-15,21 23-16,1-22 0,22-1 47,22 46 0,-22 44 0,23-67-47,-23 23 15,0-1 1,0 1 0,22-1-1,23 1 63,-45-1-78,22 1 32,1-1-17,22 1 32,-45-1-47,0 1 63,0-1-1,-23-22-46,23 23 15,-22-1 16</inkml:trace>
  <inkml:trace contextRef="#ctx0" brushRef="#br0" timeOffset="219833">4117 3442 0,'-23'0'63,"46"0"-1,-23-22-46,22 22 15,1-23-31</inkml:trace>
  <inkml:trace contextRef="#ctx0" brushRef="#br0" timeOffset="220584">4589 2520 0,'-23'0'31,"23"-22"-15,0 44 46,23 1-62,-1-1 16,1 23-16,-23-22 16,157 157 15</inkml:trace>
  <inkml:trace contextRef="#ctx0" brushRef="#br0" timeOffset="221176">5038 2633 0,'0'135'78,"0"-113"-62,0 46-16,-22-46 15,22 46-15,0 134 32,0-112-17,0-23 1,0-44-16,-22-1 16,22 1-1,0-1 16,22-44 48,0 22-64</inkml:trace>
  <inkml:trace contextRef="#ctx0" brushRef="#br0" timeOffset="222223">5668 2858 0,'-68'22'94,"68"1"-94,-45-1 16,23-22-16,22 23 15,-112 21 1,44-44-1,23 23 1,23-23-16,-1 22 16,1-22-1,22 45 32,0-22-31,22-23 31,1 22-47,-1 1 31,23-23 0,-45 22-31,23-22 16,22 0 15,67-67 16,-90 67-47,23-23 16,-22 23-16,-1 0 15,-22-22-15,45 44 31,-22-22-15,22 68 0,-23-46-1,-22 23-15,23 0 16,-23 0 0,0 45 15,-23-67-31,23-1 15,-22-22-15,22 23 0,-23-1 16,-44 23 0,67-23-16,-23 1 15,-22-1 1,23-22 0,-1 23-16,-21-23 31,-1 0-16</inkml:trace>
  <inkml:trace contextRef="#ctx0" brushRef="#br0" timeOffset="224296">9152 1869 0,'0'-23'16,"0"1"-16,0-1 16,0-22-16,0 23 15,45-46 1,112-22 0,-112 45-16,0 23 0,0-1 15,23 1-15,-46 0 16,90 22-1,-44 67 17,-68-22-32,0-23 0,0 1 15,0-1-15,0 1 16,0-1-16,0 1 16,0 22-1,-23-23-15,1 1 16,22-1-16,-23-22 15,1 0 1,-1 45 0,23-22-1,-22-23-15,44-23 94,113-67-78,180-67 15,-248 112-31,-22 22 16,45-66 15,-67 89-16,-1-23 17</inkml:trace>
  <inkml:trace contextRef="#ctx0" brushRef="#br0" timeOffset="224708">10546 1307 0,'-23'90'46,"1"-68"-46,22 45 0,-45 1 16,0-23-16,45 0 16,-90 135-1,45-158 1,0 113 0,45-113-16,0 23 15,-23-45 1,23 23-16</inkml:trace>
  <inkml:trace contextRef="#ctx0" brushRef="#br0" timeOffset="225929">11040 1554 0,'-22'0'79,"-1"22"-48,23 1-31,-90 22 31,0-23 0,68-22-31,-23 23 0,22-23 16,1 0-16,-23 0 16,0 22 15,45 23-16,0-22 1,22 22 31,23 0-16,-22-45-31,-23 22 0,22-22 16,-22 23-1,23-23 17,-1 0 30,1 0-46,-1 0-1,1-23 1,-1 1 0,1 22-16,-1 0 15,1-23-15,22 23 0,-23 0 16,1 0-16,-1 0 16,135 68 15,-112-46-31,-22 1 0,-1 44 15,23-22-15,-45-23 16,23 91 0,-23-68 15,-23-23-31,1-22 0,-1 23 16,1-1-1,-46 23 1,46-22-1,-23-1 1,23-22-16,-1 0 16,1 0-1,-1 0 1,-22 0 15,23 0-31,-1 0 0,1-22 16,-23 22-1,22 0 1,23-23-16,-22 23 16,-1 0-16,1 0 15,-1 0 32</inkml:trace>
  <inkml:trace contextRef="#ctx0" brushRef="#br0" timeOffset="257555">11939 10028 0,'-22'0'16,"22"23"-1,0-1-15,-23-22 16,23 22 0,-22-22-16,22 23 15,-23-23-15,1 0 0,22 45 16,-23-45-16,1 22 16,-1 1-1</inkml:trace>
  <inkml:trace contextRef="#ctx0" brushRef="#br0" timeOffset="251443">7826 8072 0,'22'0'125,"23"0"-109,-22 0-16,-1 0 15,46-22-15,-23 0 0,44 22 16,-21-23-16,-1-22 16,1 23-16,-1-1 15,1-22-15,-46 45 16</inkml:trace>
  <inkml:trace contextRef="#ctx0" brushRef="#br0" timeOffset="251916">7871 8792 0,'22'-23'15,"1"1"1,44 22-16,-44-45 0,22 22 16,-1-22-16,24 23 15,-1-23-15,46 0 16,-23 23-16,22-23 15,-22 45-15,0-45 0,22 22 16,-44 1-16,-23 22 16,22-23-16,-22 23 15,0-22-15,0 22 16</inkml:trace>
  <inkml:trace contextRef="#ctx0" brushRef="#br0" timeOffset="252475">9736 7645 0,'-22'0'47,"22"23"-16,0-1-16,22 23 1,1-22 0,-1 22-16,1-23 15,-1 23-15,23 0 16,0 45-16,0-45 16,-22 0-16,22 22 15,-23-44-15,1 22 0,-23-23 16,22 1-16,0-1 15</inkml:trace>
  <inkml:trace contextRef="#ctx0" brushRef="#br0" timeOffset="593">3083 7713 0,'0'-23'109,"22"1"-93,1-1-16,-1 1 16,46-23-16,-23 22 0,-23-21 15,46 21-15,-46 1 16,1-1-16,-1 23 16,-22-22-16,23 22 15</inkml:trace>
  <inkml:trace contextRef="#ctx0" brushRef="#br0" timeOffset="1756">4072 6522 0,'-23'0'63,"1"0"-47,22 22-16,-45-22 15,0 45-15,23-45 16,-23 45-16,22-23 15,-22 23-15,0-22 16,45 22-16,-45-23 16,23 1-16,22-1 0,0 1 15,0-1-15,0 1 32,22 22-17,-22-23 1,23-22-1,-1 23 1,-22-1-16,23-22 16,-1 23-16,-22-1 15,23 0 1,-23 1 31,45-23-32,-45-23 1,22 23-16,1-22 16,-1 0-16,1-1 15,-1 1-15,0-23 16,1 22-16,-1 1 0,46-23 31,-23 45-31,67 45 31,-67 22-31,0-22 16,0 0-16,23 45 0,21-45 16,-44 45-16,45-45 15,-45 45-15,0-45 16,-22 0-16,-1-1 16,-22 1-16,0 0 0,0 0 15,-22-45 1,22 45-16,-45-45 15,22 45-15,1-45 16,-1 0-16,1 0 16,-1 23-16,-22-1 15,23-22 1,-1 23-16,1-23 16,-1 0-16,1 0 15,0 0 1,-1 0-1,1 0-15,-1 0 16,1 0-16,-1 0 31</inkml:trace>
  <inkml:trace contextRef="#ctx0" brushRef="#br0" timeOffset="3392">6432 6342 0,'-22'0'46,"-1"0"-30,-22 45 0,45-23-16,-45 23 15,23-22-15,-23 66 16,-23 91 15,68-157-15,0-1-16,23 1 0,-1-1 15,23-22-15,0 23 16,23-23-16,-1 0 16,1 0-16,21 0 15,-21-23-15,22 23 16,0-45-16,-45 23 0,0-1 16,-23-22-16,1 23 15,-1-1-15,-22 1 16,0-1-16,0 1 15,-22 22 1,-23 0-16,22 0 16,23-45-1,-22 45-15,-1 0 16,1-22-16,-1-1 16,1 23-16,-1-22 0,1-23 15,-23 45-15,0-23 16,22 1-16,1 22 15,-1 0-15,-22 0 16,23 0 15,22 22-31</inkml:trace>
  <inkml:trace contextRef="#ctx0" brushRef="#br0" timeOffset="236517">4611 6746 0,'0'-22'16,"23"22"-16,-23-23 15,22 23-15,-22-22 16,0-1 15,0 1-31,-45-46 47,23 68-31,-1-22-16,-44 0 15,45-1-15,-23 1 0,0-1 16,-45 23-16,22-22 16,1-1-16,22 1 15,-23 22-15,23 0 16,-44 0-16,-159 0 31,181 0-31,-1 0 16,-21 0-16,21 0 15,1 0-15,-23 0 16,22 0-16,1-23 16,22 23-16,0 0 0,0 0 15,0 0 1,23 0 15,22 23-31,0-1 16,0 1-16,0-1 0,0 1 15,0-1 1,0 1-16,22-23 16,1 22-16,-23 0 15,0 1-15,22-1 16,1 1-16,-23-1 0,0 1 15,0-1-15,0 91 32,22-68-32,-22 22 15,0-22-15,0 23 16,0-1-16,22 68 0,-22-23 16,23 23-16,-1-23 15,-22 46-15,0-68 16,0 45-16,23-46 15,-23 1-15,0 0 16,45 68 0,-45-136-1,22 1-15,1-1 16,-1 1 0,1-1-1,89 45 16,-89-67-31,-1 23 16,23-23 0,-22 0-16,89 0 15,180 45 17,-224-45-32,-1 0 15,0 0-15,1 22 16,-23-22-16,0 0 15,22 0 1,-22 0-16,0 0 0,-22 0 16,22 0-16,0-45 15,22 45-15,-22 0 16,112-45 0,-44 23-1,-46 0 1,-44 22-16,-1 0 15,1-23 1,-1 23-16,0-67 31,-22 44-31,23 23 16,-1-22-16,-22-1 16,0 1-16,23-68 31,22-68-16,-45 91 1,0 0-16,0-23 16,22 0-16,-22 0 15,0 0-15,23-202 32,-23 202-32,0 45 15,0 0-15,-23-23 16,-22-66-1,-112-181 32,157 270-47,-45-22 16,23 22-16,-1 0 0,1 22 16,-1-44-16,-112-46 31,90 46-16,23 44-15,-1 1 16,1-1-16,-1 1 16,1 22-1,22 22 1,0 1-16,-23-23 16,1 22 30,0-22-14,22 23-1,-23-1-15,23 1-1,-22-1 48,22 1-32,-23-23 31,23 22-30,0 1 15,0-1 31</inkml:trace>
  <inkml:trace contextRef="#ctx0" brushRef="#br0" timeOffset="236821">4409 6409 0</inkml:trace>
  <inkml:trace contextRef="#ctx0" brushRef="#br0" timeOffset="250840">5600 8679 0,'45'-45'16,"0"45"-16,0-45 16,-22 23-16,44 0 15,-22 22-15,-22-23 0,-1 23 16,23 23-16,-22-1 16,-1 0-16,1 23 15,-23 23 1,44-1-16,-44 1 15,23 112 1,-23-158-16,0 45 31,-23-44-31,23-1 16,-44 1-16,44-1 16,-23 1-16,1-1 15,-1-22 1,23 23-16,-22-23 15,44-23 79,-22-22-78,23 23-16,-23-23 0,22-22 15,1-1-15,-1-44 16,0 44-16,-22-22 16,23-45-16,22 23 15,-45 22-15,0 0 0,22 0 16,1-45-16,-1 46 16,1 21-16,-1 1 15,-22-1-15,0 23 16,0 23-16,0-1 15,-22 23 1,-1 45 0,1-22-1,22-1-15,-45 46 16,22-23-16,23 0 16,-22 22-16,-1 0 15,1-22-15,22 0 0,0-22 16,0-1-16,0 23 15,0-22 1,0-1-16,0 1 16,45 22-1,45 22 17,-68-67-32,23 23 15,0-23 1,23 22-16,-1-22 0,-44 0 15,44 0-15,45 0 16,46-45-16,-68 45 16,-45-22-16,22 22 15,-44 0-15,21 0 16,-21 0-16,-46 0 62</inkml:trace>
  <inkml:trace contextRef="#ctx0" brushRef="#br0" timeOffset="253771">6994 9961 0,'23'0'31,"-1"0"-31,-22-23 16,22 23-16,23 0 0,-22-22 15,22 22-15,0 0 16,0 0-16,0 0 15,0 0-15,-23 0 16,23 0-16,-22 0 0,-23-23 16,22 23-16,1 0 15,-23-22-15,22-1 16,-22 1 0,0-1-16,0 1 15,0-1-15,0-22 16,0 23-16,0-1 0,-22-22 15,22 23-15,-45 0 16,22-1 0,23 1-16,-22 22 15,44 45 48,1-23-48,-23 0-15,22 1 0,1 22 16,-1 0-16,23 0 16,-23 0-16,46 45 15,-1-45-15,-22 0 16,45 44-16,-45-44 16,23 45-16,-23-22 0,22-1 15,-45-22-15,23 0 16,-45 0-16,45 0 15,-45-22-15,0 21 16,0-21-16,0-1 16,0 1-16,0-1 0,0 1 15,-22-1-15,22 1 16,-23-23 0,1 0-16,-1 0 15,1 0 1,0 0-16,-1 0 31,1 0-15,-1 0-16,1 0 15,-23 0 1,22-23-16,-22 1 16,23-23-16,-23 22 15,22-22-15,1-22 16,-1 22-16,23-22 15,-22 22-15,22 0 0,0-23 16,0 1-16,0 22 16,0 0-16,0 22 15,0 1-15</inkml:trace>
  <inkml:trace contextRef="#ctx0" brushRef="#br0" timeOffset="254259">8185 10185 0,'0'-22'32,"0"-1"-17,23 23-15,-23-22 16,22 22 0,-22-23-16,23 23 0,22-22 15,-23 0-15,23-1 16,23 1-16,-23-23 15,22 22-15,-22-22 16,22 23-16,-22-1 16,-22 1-16,-1 22 0,23-23 15</inkml:trace>
  <inkml:trace contextRef="#ctx0" brushRef="#br0" timeOffset="254951">8410 10320 0,'0'23'16,"135"-91"124,-68 23-140,1 23 0,44-23 16,-22 0-16,45 0 15,22 0-15,-44 23 0,-1-1 16,-22 1-16,-22-1 16,21 1-16,-44-1 15,-22 23-15,-1 0 16,1 0-16,-1-22 16</inkml:trace>
  <inkml:trace contextRef="#ctx0" brushRef="#br0" timeOffset="257142">10298 8972 0,'0'22'31,"0"1"-15,-22-1-16,-1 1 15,23-1-15,-22 23 16,-1 0-16,1 0 16,-1-23-16,1 23 15,-23-22-15,-22 44 32,44-67-32,1 0 15,22-45 32,0 23-47,22 22 16,1-68-16,-1 46 15,23-1-15,0-44 16,0 44-16,22-21 16,1 44-16,-46-23 15,23 23-15,0 0 0,0 0 16,0 0-16,0 23 15,-45 21 1,23-21-16,-23-1 16,0 1-16,0 22 0,0 0 15,0 22 1,-68 68 15,46-67-31,-1-23 0,1 22 16,-23 0-16,0 46 15,0-46-15,22 1 0,1-1 16,-23 0-16,45-22 16,-45-22-16,45-1 15,-23 1-15,1-23 16,-1 0-16,1 0 31,22-23-15,0 1-16,-22-1 15,22 1 1,0-23-16,0 23 0,0-1 16,0-22-16,44 0 15,-21 23-15,-1-23 16,1 22-16,44-22 16,-22 0-16,-22 23 15,134-1 1,-134 23-16,22 0 15,-23 0-15,1 0 16,-1 0-16,0 23 16,-22-1-1,23-22-15</inkml:trace>
  <inkml:trace contextRef="#ctx0" brushRef="#br0" timeOffset="258628">12524 9219 0,'45'0'63,"-23"-23"-48,45 23 1,-22-45-16,-22 23 15,22-1-15,0 1 16,0-23-16,0 23 0,-23-23 16,1 45-16,-23-23 15,22 23 1,-22 45 31,0-22-47,-22-1 15,22 1 1,0-1-16,-23 0 16,23 1-16,-22-1 15,-1 1-15,23-1 0,-22 23 16,-1-22-16,1 22 16,22 22-16,-45 1 15,45-1-15,-23-22 16,1 22-16,-1-22 15,23 0-15,-22 23 0,-23-46 16,45 23-16,-22 0 16,-1 23-1,23-91 79,23 1-94,-1 22 16,0-23-1,1 23-15,-23-22 16,22-1-16,1 23 16,-1-22-16,23-1 15,-22 1-15,-1 22 16,1 0-16,-1 0 0,1 0 15,-1 0 17</inkml:trace>
  <inkml:trace contextRef="#ctx0" brushRef="#br0" timeOffset="131684">14839 1464 0,'-23'-22'32,"23"-1"-17,0 1 1,0-1-1,0 1 1,23 22 15,-1 0-31,23 45 0,45 0 16,-22 22-16,44 23 16,45 45-16,1 0 15,22 44-15,-1 1 16,1 0-16,-45-45 15,0 0-15,-23-23 0,1-22 16,-46 0-16,23-68 16,-68 23-16,1-22 15,-1-1 1,-44-22 0,-1 0-1,1-22-15,0 22 16,-1-23-16,1 1 15,-23-1-15,22 1 16,-44-23-16,22 23 0,-23-68 16,-22 22-16,-22-22 15,22 0-15,-22 23 16,-23-23-16,0 0 16,23 0-16,-23 23 15,45 22-15,0-23 0,-22 1 16,44 22-16,23 0 15,0 23-15,0-46 16,23 46-16,-23-23 16,22 22-16,1-22 15,-1-22-15,23 22 0,0 0 16,0-22-16,23 22 16,-23 0-16,67-45 31,23-45 0,-45 90-31,-45 22 16,45 1-16,-22-1 15,22 23-15,-1 0 16,24 0-16,-23 23 16,22 22-16,23 22 0,23 46 15,-46-1-15,23 23 16,0 0-16,0-23 15,0 23-15,-23-67 16,-22-1-16,-22 23 0,-1-45 16,1-23-16,-23 23 15,0-22-15,0-1 16,0 1-16,0-1 16,0 1-1,-23-1 1,23 1-16,-22-1 31,22-44 47,22 22-62,1-23-1,-1-22-15,23 23 16,-45-1 0,22 1-16,1 22 15,-1-23-15,-22 1 16,45 22-16,0 0 16,0 0-16,0 0 0,23 0 15,-1 0-15,0 0 16,-22 22-16,0-22 15,113 68 17,-158-46-32</inkml:trace>
  <inkml:trace contextRef="#ctx0" brushRef="#br0" timeOffset="132299">17109 1779 0,'23'0'31,"-23"45"-15,22-23 0,-22 1-1,23-1-15,-1 1 16,0 44-16,1-45 15,-1 1-15,23 44 16,-22-44-16,22 22 16,0 0-16,0-23 15,0 46-15,0-46 0,0 1 16,-23-1-16,1 23 16,22-45-16,-45 45 15,22-23-15,0 1 16</inkml:trace>
  <inkml:trace contextRef="#ctx0" brushRef="#br0" timeOffset="135091">17559 1981 0,'22'0'16,"1"0"15,-1 0-15,1 0 15,-23-22-15,22 22-1,1 0 16,-1-23-31,23 1 0,-23 22 16,1-23 0,-1 23-16,1-22 15,22-1-15,-45-22 16,45 23-16,-23-1 0,1 1 16,-23-1-16,45 23 15,-45-22-15,22 22 16,-22-23-1</inkml:trace>
  <inkml:trace contextRef="#ctx0" brushRef="#br0" timeOffset="136960">18143 1082 0,'0'-23'16,"0"1"-1,23-1 16,-1 23-15,1 0 0,-1-22-16,0 22 0,1 0 15,-1 0-15,-22-23 16,23 23-16,22 0 16,-45 23 15,22 44-16,-22-44-15,0-1 16,0 1-16,0 22 16,0-23-16,-22 46 31,-1-23-15,1-45-16,22 22 15,0 1 32,0-46 0,22 23-47,1 0 16,44-22-1,1-23-15,-1 45 0,1 0 16,22-23-16,-1 23 15,-21 0-15,22 0 16,-45 0-16,22 0 16,-22 0-16,-22 23 15,-1-23-15,-22 22 16,0 1 0,-45 22 15,23-23-31,-1 23 15,1-22-15,-23-1 16,45 0-16,-23 1 16,-22-1-16,0 1 15,23 22-15,-46-23 16,46 1-16,-1-1 0,-21 1 16,-1 22-16,0-45 15,0 22-15,-23 23 16,23-22-16,0 22 15,23-45-15,-23 22 16,0 1-16,22-23 0,1 0 16,-1 0-16,1 0 15,0-23 17,22 1 14</inkml:trace>
  <inkml:trace contextRef="#ctx0" brushRef="#br0" timeOffset="137846">18840 408 0,'22'0'16,"1"0"0,-1 0-16,1 0 15,-1 22 17,1 0-17,-1 1-15,23-1 0,23 1 16,-1 22-16,45 0 15,-22 45-15,158 45 32,-136-68-32,158 113 31,-225-158-31,0 1 0,-45-1 16,22-22-16,-22 23 15</inkml:trace>
  <inkml:trace contextRef="#ctx0" brushRef="#br0" timeOffset="139552">18952 183 0,'45'-45'31,"-22"22"-31,-1 23 0,-22-45 16,23 45-16,-1 0 16,1-22-1,-1-1 17,-22 1-17,23 22 1,-1 0-1,1 0 17,-23 22-32,44-22 15,-44 23-15,23-1 16,-1 46 15,1-46-31,-23 23 31,0-22-31,0-1 0,22-22 16,-22 45-16,0-22 16,23-23-16,-23 45 15,22-23 1,-22 23-16,23 0 0,-23-23 16,0 1-16,0 22 15,0-23-15,0 1 16,0 22-16,0 0 15,0-23 1,0 1-16,0-1 0,0 1 16,0-1-1,0 1-15,0-1 32,-23-22-32,1 0 140,22-22-93,0-1-16,22 1 1,1 22-32,-1-45 15,23 22 1,0 1-1,0-1-15,113 1 32,-69 22-32,-21 0 0,22 0 15,22 0-15,-22 0 16,0 0-16,0 0 16,-23 0-16,23 0 0,-22 0 15,-23 0-15,22 0 16,-44 0-16,-1 0 15,1 22-15,-1-22 32,-44 0 15</inkml:trace>
  <inkml:trace contextRef="#ctx0" brushRef="#br0" timeOffset="141329">21178 497 0,'-23'23'15,"1"-23"17,22 22-17,-23-22 1,23 23-16,-22-23 16,-1 22-1,1 1-15,-1-1 16,1-22-16,22 23 15,-45-23-15,22 0 16,1 0 15,22-23 1,0 1-32,45-68 31,0 67-31,-23 1 15,23-23-15,23 23 0,-23-1 16,-23 1-16,23-1 16,-22 1-16,-1 22 15,23 0-15,-23 0 16,1 0-16,-1 22 0,1 1 16,-1-1-1,1 1 1,-1-1 15,1 0-31,-23 1 0,22-23 16,-22 45-16,0 0 15,0 0-15,0 0 16,0 22-16,0-22 16,0 0-16,-45 45 15,23-67-15,-46 66 31,46-66-31,-1-23 16,1 22 0,-1-22-1,1 23 1,0-23-16,-1 0 16,1 0-1,-1 0 16,1 0-31,-1 0 16,1 0 0,-1-23-1,1 23 1,22-22-16,0-1 16,0 1-1,22 22-15,1-23 16,22-44-1,89 22 17,-89 0-32,-22 45 15,22 0-15,-23-22 16,1-1-16,22 23 16,-23 0-16,1-22 15,-1 22 1</inkml:trace>
  <inkml:trace contextRef="#ctx0" brushRef="#br0" timeOffset="143068">16053 3982 0,'22'44'93,"-22"-21"-77,0-1-16,0 23 16,23-22-16,-1 44 15,23 23 16,-22-67-31,-23-1 0,0 1 16,22-1-16,-22 1 0,0-1 16,22 1-1,-22-1 17,0 1-17,0-1 1,0 0 46</inkml:trace>
  <inkml:trace contextRef="#ctx0" brushRef="#br0" timeOffset="144391">18458 3240 0,'0'-23'31,"22"-22"-15,1 23 0,-1-23-16,23 22 0,-22 1 15,22-1-15,-23 23 16,1 0-16,-1 0 15,23 0-15,-23 0 16,1 0 0,-23 23-1,0-1-15,0 1 16,0-1 0,-45 46-1,45-23 1,-45-45-16,23 22 0,-1 1 15,23-1-15,-45 1 16,45-1-16,-22-22 16,44 0 62,1 0-78,-1 0 15,23 0 1,-22 0 0,-1 0 15,0 0-15,1 23-16,-23-1 15,0 1 1,0-1-1,0 1 1,-23-1 0,23 0-1,-22-22-15,22 23 16,-22-1 0,-1 1-1,23-1-15,-22 1 16,22-1-16,-23-22 15,23 23-15,-22-23 16,-1 22-16,23 1 16,-22-23-1,-1 22 1,23 1 0,-22-23-1,-1 0 1,1 22 15,22 1 16,-23-23-31</inkml:trace>
  <inkml:trace contextRef="#ctx0" brushRef="#br0" timeOffset="145368">21245 2475 0,'0'-22'31,"0"0"-31,23 44 62,-1 0-30,0 1-32,-22-1 15,0 23-15,23-22 16,-1-1-16,-22 46 0,23-46 15,-23 23-15,22-22 16,-22 44-16,23-44 16,-1-1-16,-22 1 15,0-1-15,0 1 16,23-1-16,-23 0 16,0 1-16,22-23 15,-22 22-15</inkml:trace>
  <inkml:trace contextRef="#ctx0" brushRef="#br0" timeOffset="149369">16480 5330 0,'-23'0'31,"1"0"-31,-1 0 15,1 0-15,22 23 0,-45-1 16,45 1-16,-23-1 16,1 1-16,-23 22 15,45-23-15,-45 23 16,23 22-16,22-22 0,-23-22 16,23-1-16,0 23 15,0-22-15,0-1 16,0 23-16,0-22 15,0-1 1,0 1-16,23-23 0,21 0 31,-21 0-15,-1 0 0,1-23-16,-1 23 15,1-22-15,-1-1 0,46 1 16,-46-1-16,1-22 15,-23 23-15,67-1 16,-67 1-16,45-23 16,-22 45-16,-1-45 15,1 45-15,-23-45 16,0 22 0,0 1-1,0 0-15,0-1 16,0 1-1,0-23-15,-45-23 47,45 46-31,-23 22-16,23-23 16,-22 23-1,-1 0 1,1 0-1</inkml:trace>
  <inkml:trace contextRef="#ctx0" brushRef="#br0" timeOffset="150248">18188 5240 0,'23'0'78,"-1"0"-62,0-22-1,1 22-15,-1 0 16,1-23-16,22 23 16,-23-22-16</inkml:trace>
  <inkml:trace contextRef="#ctx0" brushRef="#br0" timeOffset="151330">18728 4611 0,'22'-23'32,"0"23"14,1-45-30,22 45-16,0-22 16,-23 0-16,1 22 15,22-23-15,0 23 16,-23-22-16,1 22 16,-1 0-16,1 0 0,-23 22 15,0 1 1,0-1-16,0 0 15,0 1 1,0-1-16,-23-22 16,23 23-16,-22-1 15,22 1-15,0-1 47,22-22-31,1 0-1,-1 23 1,23-23-16,-22 0 16,44 22-16,0-22 15,1 23-15,-23-1 16,45 1-16,-45-23 0,0 22 16,0-22-16,-45 23 15,22-23-15,-22 22 16,0 1-1,0-1 17,-22 1-32,-1-23 15,23 22-15,-22-22 16,-1 23 0,1-23-16,22 22 0,-23-22 15,1 22-15,-1-22 16,1 0-1,-1 23-15,1-1 16,-1-22-16,-22 23 16,23-23-16,-1 0 0,-44 22 15,44 23-15,1-45 16,-23 23-16,23-1 16,-1-22-16,1 0 15,-1 0-15,1 0 16</inkml:trace>
  <inkml:trace contextRef="#ctx0" brushRef="#br0" timeOffset="152753">21807 3779 0,'-23'0'16,"-21"0"-16,21 23 15,1-23-15,-46 22 16,68 23-16,-45-22 16,45-1-16,-45 46 15,23-46-15,22 23 0,-23-23 16,1 23-16,22-22 15,0-1-15,0 23 16,0-22 0,0-1-16,0 1 0,0-1 15,22-22 17,1 23-32,-1-23 15,1 0 1,-1 0-16,23 0 15,-22 0-15,22 0 0,0 0 16,-1 0-16,24-23 16,-46 1-16,23 22 15,-22 0-15,-1-23 16,1 23-16,-1-22 0,-22-1 31,23 23-15,-23-22-16,0-1 15,0 1 1,-23-1 0,1 23-1,-1 0-15,1 0 16,-23-22 0,22 22-16,-22 0 15,23 0-15,-68 22 16,45 23 15,23-45-15,-1 23-1</inkml:trace>
  <inkml:trace contextRef="#ctx0" brushRef="#br0" timeOffset="153369">21627 4791 0,'23'0'78,"22"-23"-62,0 1 0,-23-1-16,45-22 15,-22 23-15,23-1 16,-23 1-16,22-1 15,1-22-15,-23 45 16,-23-22-16,1 0 0,-1 22 16</inkml:trace>
  <inkml:trace contextRef="#ctx0" brushRef="#br0" timeOffset="154531">22504 4768 0,'-23'0'15,"1"0"16,-1 0-31,1 0 16,-1 23 0,1-23-1,-90 112 17,67-112-17,22 45-15,1-45 0,-1 23 16,23-1-16,-22-22 15,-1 0 1,23 22-16,23-22 109,-23 23-77,22-1-32,1 1 15,-1-1 1,-22 1-16,23-23 16,-23 22-16,0 1 0,22-23 15,1 0 1,-1 0-1,0 0 1,1 0-16,-1 0 16,1-23-16,-1 1 15,23 22-15,-22-23 16,-1 1-16,23-1 16,-22 1-1,-1 22-15,1 0 16,-1 0-1,1 0 1,-1 22 0,1 1-1,-1-23-15,-22 45 16,0-23 0,0 23-1,0 23 1,-45-23-1,23-45-15,-1 22 16,1 23-16,-1-22 0,1-1 16,-1 1-16,1-1 15,22 1-15,-23-1 16,1 0 0,-1 1-16,23-1 0,-22-22 15,-1 45-15,1-45 16,22 23-16,-23-23 15,23 22-15,-22 1 16,-1-23-16,1 22 16,0-22-1</inkml:trace>
  <inkml:trace contextRef="#ctx0" brushRef="#br0" timeOffset="155747">20706 4521 0,'22'0'47,"1"-22"15,-1 22-15,0-23-47,1 23 32,-23-22-32,45-1 15,-23 23 32,1 0-16,-23-22-15,22 22 31,-22-23 0,23 23-32,-1-22 17</inkml:trace>
  <inkml:trace contextRef="#ctx0" brushRef="#br0" timeOffset="158030">23673 3779 0,'0'-22'94,"22"22"-79,1-23-15,-1 1 0,1-1 16,-1 23-16,23-22 16,-23-1-16,23-22 15,0 45 1,-45-22-16,23 22 15,22-23-15,-23 23 16,1 0-16,-1 0 16,-22-22-16,23 22 31,-1 0 0</inkml:trace>
  <inkml:trace contextRef="#ctx0" brushRef="#br0" timeOffset="145956">23583 1689 0,'-23'0'16,"1"0"-1,-1 0 17,1 0-17,22 45-15,0 0 0,0-23 16,0 23-16,0 0 15,0 0-15,0 45 16,0-23-16,45 23 16,0-45-16,-45 23 15,22-1-15,23-22 0,-45-22 16,23 21-16,-1-21 16,-22-1-1,23-22-15</inkml:trace>
  <inkml:trace contextRef="#ctx0" brushRef="#br0" timeOffset="146756">24212 1644 0,'-22'0'16,"-1"22"15,23 1-31,-22-1 16,-1 23-16,23-22 15,-22 22-15,-1 0 0,1 22 16,22-22-16,-23 0 16,23-23-16,0 23 15,0-22-15,23-1 16,-1 1-16,1-23 16,-1 22-16,23-22 0,-22 0 15,22 0-15,0 0 16,-1 0-16,1-22 15,0 22-15,-45-23 16,45 23-16,-45-45 16,23 23-16,-23-1 0,22 1 15,-22-1 1,0-21 15,0-1 0,0 22-31,0 1 16,0-1-16,-22 23 16,22-22-16,-23-1 15,1 1-15,-1 22 16,1 0-16,-1-23 16,1 23-16,-23-22 15,23 22 1,-23-23-16,22 23 15,1 0 1,-1 0 0,1 0-1</inkml:trace>
  <inkml:trace contextRef="#ctx0" brushRef="#br0" timeOffset="159914">24324 2633 0,'0'22'47,"0"1"-31,23 22-16,-23-23 16,22 1-16,-22-1 15,0 1-15,0-1 16,23 1-16,-23-1 15,0 1 1,45-23 15,-23 0 1,1-23-17,-1 1-15,-22-1 16,23 23-1,-23-22-15,0-1 16,0 1-16,0-1 16,0 1-1,0-1-15,0 1 16,0 67 93,0 22-93,67 68 15,-67-112-31,0 21 16,23-21-16,-23-1 15,0 1-15,22-1 16,-22 1 0,0-1-1,0 1 79</inkml:trace>
  <inkml:trace contextRef="#ctx0" brushRef="#br0" timeOffset="161095">25561 3105 0,'0'45'16,"0"-23"15,-23-22-15,1 23-16,-1-23 0,23 22 16,-45-22-16,45 23 15,-22-23-15,-1 0 16,1 22-16,-1-22 15,1 0-15,0 23 0,-1-23 16,-22-23 0,23 1-1,22-1 1,-23 23 0,23-45-16,0 23 0,0-1 15,0 1-15,0-46 16,0 46-16,0-23 15,23 0-15,-23-22 16,22 22-16,-22-23 0,0 1 16,0 22-16,0 0 15,0 0-15,0 0 16,0 0-16,0 23 16,-22-1-16,22-22 15,-23 23-15,1-1 0,-1 23 16,1 0-1,-1 0-15,1 0 16,-1 0 0,1 0-16,-1 23 15,1-23-15,-23 45 0,0-23 16,45 1 0,-23-1-16,23 23 15,-22 22-15,22-44 16,0-1-1,0 1-15,45 22 47,-23-45-47,1 0 0,-1 0 16,1 22-16,22 1 16,-23-23-16,23 0 15,0 0-15,0 0 16,0 0-16,0 0 15,-22 22-15,-1-22 16,23 0 0,-45 23-16,22-23 15,1 22 32,-1-22-16,-22 23-15,23-23 0,-23 45 31,-23-23-1</inkml:trace>
  <inkml:trace contextRef="#ctx0" brushRef="#br0" timeOffset="161718">24504 4116 0,'23'0'63,"22"-22"-63,-23-1 16,1 1-16,22-1 15,0-21-15,22 21 16,23-22-16,-45 0 15,22-22-15,23 22 16,0 22-16,0-22 16,-22 23-16,-1-1 0,-22 23 15,0 0-15,0-22 16,-23-1-16,1 23 16,-1 0-16,1 0 15</inkml:trace>
  <inkml:trace contextRef="#ctx0" brushRef="#br0" timeOffset="162887">25763 3757 0,'-45'0'0,"45"22"16,-22 1-1,-68 22 1,67-23-16,1 1 15,-23-23-15,22 22 16,1 1-16,-1-23 16,1 22-16,-1-22 15,1 23 1,-1-1-16,1-22 16,22 22-16,-22-22 15,-1 0 1,1 45-16,-1-22 15,1-1 1,-1-22-16,23 45 16,-22-45-16,22 23 15,-23 22 1,23-23-16,-22 1 16,22 22-16,0-23 0,0 91 31,45-46-16,-23 0 1,1-44-16,-23-1 16,22-22-16,1 0 15,-1 0-15,1 0 16,-1 0 0,0-22-16,1-1 15,-1 23-15,46-89 16,-1-1 15,-44 67-31,22 1 16,-23-1-1,1 23 1,-1 0-16,-22-22 16,23 22-16,-1 0 15,1 0 1,-1 22 15,1-22-31,-1 45 0,1-22 16,-23 22-16,22-23 15,23 45-15,-45-22 16,0-22-16,0 22 16,0 0-16,0-23 0,0 1 15,-23-1-15,1 1 16,-23-1-1,0 23 1,23-22 0,-23-23-16,45 22 15,-23 1-15,1-23 16,-1 0 0,1 0-16,-1 22 15,1-22 1,-1 0-16,1 23 0,-1-23 15,-22 22 1,23-22-16,-46 22 31,46-22-31</inkml:trace>
  <inkml:trace contextRef="#ctx0" brushRef="#br0" timeOffset="164409">15491 8612 0,'0'-23'140,"45"-21"-109,-23 44-31,1-23 16,22 1-16,-23-23 16,23 45-16,0-45 15,0 22-15,-23-22 0,46 45 16,-23-22-16,0-23 16,0 45-16,0-23 15,112-44 1,-112 44-1,-23-22 1</inkml:trace>
  <inkml:trace contextRef="#ctx0" brushRef="#br0" timeOffset="165074">15783 9062 0,'22'0'109,"23"-23"-109,-45 1 16,45-1-16,-22 1 16,22-46-16,0 46 15,0-23-15,-23 22 0,23 1 16,-22-1-16,-1 1 15,1 22-15,-1-23 16,0 1 0,-22-1-1,23 23 1,-23-22 31</inkml:trace>
  <inkml:trace contextRef="#ctx0" brushRef="#br0" timeOffset="167845">16165 7713 0,'0'-23'16,"0"1"46,23-1-62,-1 23 0,0-22 16,1-1-16,44 1 15,1-23-15,89-22 16,68-68-16,135-23 16,808-269 15,-740 292-31,88-22 0,-43 22 16,21 0-16,-112 23 15,45 0-15,0-23 16,-112 22-16,0 23 15,-1 0-15,-44 23 0,-23-23 16,1 0-16,-24 23 16,-44 22-16,-22-23 15,-1 23-15,-22 0 16,0 1-16,-23-1 16,23 0-16,22-23 0,-44 46 15,-23-23-15,44 22 16,-44-22-16,0 0 15,-22 0-15,-1 45 16,1-22-16,-23-1 16,22 1-16,23 22 15,-45-22-15,-23 22 16,46-23 0,-46 23-16,23 0 15,-22 0 1,-1 0-16,1 0 0,-1-22 15,1-1 48,-46 23 156,1 0-141,22 23-63,-23-1-15</inkml:trace>
  <inkml:trace contextRef="#ctx0" brushRef="#br0" timeOffset="168630">17581 7488 0,'23'0'31,"-1"0"-15,1 0 0,-1 45-1,23 0 16,0-45-31,67 157 16,-89-89 0,44-1-16,-44 1 15,-1-23-15,23 0 0,-22 22 16,-1-45-16,-22 1 16,23-1-16,-23 23 31,0-22 0</inkml:trace>
  <inkml:trace contextRef="#ctx0" brushRef="#br0" timeOffset="169748">20211 6791 0,'-22'0'16,"-1"0"-1,1 0 1,-1 0-16,1 0 15,-1 0 1,1 0-16,-1 0 16,-22 0-16,23 45 15,-23-22-15,22-1 16,1 23-16,22 0 16,-23 0-16,1 0 15,22 0-15,0 0 0,0 0 16,0-23-1,22-22 1,1 23-16,-1 22 31,23 0-15,-22-23 0,22-22-16,-45 23 15,22-23-15,1 0 16,-1 0-16,1 0 0,-1 0 15,1 0 1,-1 0-16,-22-23 16,23 1-16,-1-1 15,1 1 1,-1 22-16,-22-23 16,22 1-16,-22-1 15,0-22 1,0 23-16,0-23 15,-22 22-15,0 1 16,-1 22-16,1-45 16,-1 45-16,1-22 15,-46-1 1,23 1 0,23 22-1,-23 0-15,22-23 16,1 1-1,-1 22 1,23-23-16,-22 1 16,22-1-1,0 1 48,22 22-32</inkml:trace>
  <inkml:trace contextRef="#ctx0" brushRef="#br0" timeOffset="180669">22122 6522 0,'22'0'63,"1"-23"-48,22 1 1,-23 22-16,23-23 15,-23 1-15,23 22 16,45-68 0,-67 46-1,22 22 17</inkml:trace>
  <inkml:trace contextRef="#ctx0" brushRef="#br0" timeOffset="181201">22751 5757 0,'23'0'63,"-23"23"-63,0-1 31,0 23-15,22-22-1,0-1-15,-22 1 0,0 22 16,45-23-16,-45 1 16,45 44-16,-22-45 15,22 23-15,-45 0 16,45 0-16</inkml:trace>
  <inkml:trace contextRef="#ctx0" brushRef="#br0" timeOffset="181745">23313 5982 0,'0'23'16,"0"21"0,0-21-16,0-1 15,0 23-15,0-22 16,0 22-16,0-23 15,0 23-15,0 0 0,0 0 16,22-22-16,-22-1 16,0 46-16,0-23 15,0-23-15,0 23 16,0-23-16,0 46 16,0-46-16,0 1 15,0 22-15,0-23 0,0 1 16,0-1-16,0 1 15,0-1 1,0 1-16,-22-23 16</inkml:trace>
  <inkml:trace contextRef="#ctx0" brushRef="#br0" timeOffset="182992">24527 5870 0,'-23'0'15,"1"0"1,22 22-16,-23 1 15,1-1-15,-1 1 16,1-1-16,-1 23 16,1 0-16,-23-23 0,45 46 15,-45-46-15,45 1 16,-45-1-16,23 1 16,-1 22-16,1-23 15,22 23-15,-23 23 16,1-46-16,-1 23 0,23-22 15,0-1-15,-22 0 16,22 1-16,-23-23 31,1 0-15,22 22-16,-23-22 31,1 0-15,44 0 109,23 0-110,-22 0 1,-1 0-16,1 0 16,22 45-16,-23-22 15,23-1-15,-22 1 0,-1-1 16,1-22-16,-1 0 16,-22 23-16,22-1 15,1-22 1,-1 0-1,68-90 17,-67 68-32,-23-1 15,22 1-15,46-1 16,-68 1-16,45-1 0,-23 1 16,1 22-16,-1 0 15,1 0 1,-1 0-16,1 0 15,-1 22 1,1 1-16,-23-1 0,22 1 16,-22 22-16,22 0 15,-22 0-15,0 0 16,-22-23-16,0 23 16,22 0-16,-45-22 15,22 22-15,1-23 0,-1 1 16,-22-1-16,23 23 15,-113 67 17,135-67-32,-45 0 0,22-22 15,-44 44-15,44-22 16,-21-22-16,-1 44 16,0-45-16,0 1 15,22-23 1,1 0-16,-1 0 15,1 0 1</inkml:trace>
  <inkml:trace contextRef="#ctx0" brushRef="#br0" timeOffset="198627">25336 5398 0,'-22'-23'78,"44"23"-31,0-22-47,1 22 15,-1-23-15,1 23 16,-1 0-16,1 0 0,44 0 31,-44 0-31,-1 0 16,-22 23-1,0-1-15,23-22 16,-23 23 0,0-1-16,0 23 0,0-22 15,0-1-15,0 23 16,0-23-16,0 1 16,-23-1-1,1 1-15,22-1 31,-23 1-15,46-23 62,-1 0-78,23-45 31,-22 22-31,-1 1 0,1 22 16,-1-45-16,23 45 16,-22-23 15,-23 1-31</inkml:trace>
  <inkml:trace contextRef="#ctx0" brushRef="#br0" timeOffset="199123">26010 5353 0,'0'22'16,"-22"-22"-1,22 23-15,-23 22 16,23-23-1,-22 23-15,-1 67 16,23-67-16,-22 0 16,-1 23-16,1-23 0,22 22 15,0 1-15,-67 66 32,22 91-1,45-202-31,0 22 0,-23 22 15,23-44 1,-22-1-16</inkml:trace>
  <inkml:trace contextRef="#ctx0" brushRef="#br0" timeOffset="199899">26235 6072 0,'0'22'62,"-22"-22"-62,-1 23 16,-22 22-16,45 0 16,-45-45-16,45 45 15,-45 0 1,23-45-16,22 22 0,-23-22 16,23 23 15,23-23-16,-23 22-15,22-22 0,23 0 16,-22 0-16,22 0 16,0 23-16,0-23 15,67 67 1,-67-44 15,-23 22-15,-22-23-16,0 0 15,-22 1 32,22-1-47,-23-22 16,1 0-16,0 23 16,22-1-16,-45-22 31,22 23-31,1-23 15,-1 0 1,-22 22 0,23-22 15</inkml:trace>
  <inkml:trace contextRef="#ctx0" brushRef="#br0" timeOffset="259082">13580 9399 0,'0'-23'31,"0"1"0,23 22-15,-1-23 0,1 23-1,21-22-15,-21-1 16,-1 23-16,23-45 15</inkml:trace>
  <inkml:trace contextRef="#ctx0" brushRef="#br0" timeOffset="259563">13625 9534 0,'0'22'31,"23"-22"47,21-45-62,1 23-16,-22-1 16,22 1-16,0 22 0,22-23 15,-44-22-15</inkml:trace>
  <inkml:trace contextRef="#ctx0" brushRef="#br0" timeOffset="260781">14254 8679 0,'23'-22'0,"-1"-23"16,1 45-16,-23-45 15,22 45-15,-22-22 16,23 22 0,-1 0-16,-22-23 15,23 23-15,-1 0 0,1 0 16,-1-22 0,1 22-1,-1 0 16,-22 22-31,0 1 16,0-1-16,0 0 16,0 23-1,0 0-15,-22-22 16,-1-1 0,23 1-16,-22-1 15,22 1-15,-23-1 16,23 1 62,23-23-47,22 0-15,-23 0-16,1 0 15,22 0-15,-23 0 16,1 0-16,21 0 16,-44 22-16,23-22 15,-1 23 1,-22 22 15,0-23-15,0 1-1,0-1 1,-22 1 0,22-1-1,0 1-15,-23-23 16,1 22-16,22 23 16,-22-45-1,22 22-15,-23 23 0,23-22 16,-22-1-16,22 23 15,-23-22-15,23-1 16,-22-22-16,22 23 16,-23-23-1,23 22 1</inkml:trace>
  <inkml:trace contextRef="#ctx0" brushRef="#br0" timeOffset="269730">16030 6387 0,'23'0'16,"-1"0"-16,1-23 31,-23 1 16,-23 22-31,1 0-1,-1 0 1,-22 22-16,-22-22 0,-23 23 15,-45-23-15,-22 45 16,-1-23-16,-89 90 16,-45-44-16,22 22 15,45 0-15,-89 0 16,21 0-16,-21-1 0,-1 24 16,-45-23-16,-22 22 15,90-44-15,-113 21 16,46 24-16,44-46 15,-45 46-15,68-23 16,-22 0-16,-1 22 0,45-22 16,-22 22-16,-113 23 15,91-23-15,-1 1 16,45-46-16,-44 1 16,44 22-16,90-23 15,0-22-15,-22 0 0,67 0 16,23-23-16,-23 1 15,45-1-15,0 1 16,22-23-16,1 0 16,-23 0-16,68 0 15,-23 0-15,22 0 16,1 0 0,-1 22 30,1 1-30,-23-23-16,22 22 16,-44 23-16,-1-22 15,1 22-15,-45 0 16,22 0-16,0 0 16,22 0-16,23-23 0,23 0 15,-23-22-15,45 23 16,22-23 15,1 0-15,-1 0-1,1 0-15,-1 0 16,1 0-16,22 0 16,-23 22-16,23 1 15,0-1-15,23 46 0,44 22 16,-22 22-16,45 68 15,22 0-15,1 89 16,-24-89-16,24 45 16,-46-23-16,45 23 15,-44-67-15,-1-1 0,1 0 16,-1-89-16,-22 22 16,-45-68-16,0 23 15,0-23-15,-45-44 63,22 22-16,-22-22 15,23 22-62,-1 0 16,1-23-1,44 1-15,1-46 16,66 23-16,46-45 16,45-45-16,90 23 15,67-135-15,67-1 0,91-66 16,67 22-16,-23-46 15,1 46-15,-1 0 16,68-23-16,-203 135 16,-111 23-16,89 45 15,-113-1-15,1 46 0,-45 22 16,0-45-16,-68 68 16,45-1-16,-22-22 15,-45 23-15,67-23 16,-45 22-16,23-22 15,-68 23-15,1-23 0,-1-23 16,-67 46-16,-23-1 16,46-22-16,-1 1 15,46-1-15,21 0 16,-21-23-16,-23 1 0,22-1 16,-22 1-16,22-23 15,-22 23-15,-45-1 16,22 1-16,-22-1 15,-22-22-15,-1 45 16,1-22-16,-24 22 0,1 23 16,-22-23-16,22 22 15,-23 1-15,1-1 16,-1 1-16,1 22 16,-23-23-16,22 1 15,-22-1 32,-22 23-16,-1 0-31,1 0 16,-1-22-16,1-1 16,-23 1-16,22-46 15,-44 1-15,22-23 16,-22-22-16,-1 44 15,23-44-15,0 44 0,-22-44 16,22 67-16,-45-67 16,23 22-16,44 22 15,-44 1-15,22-1 16,22 23-16,1 23 16,-1-23-16,1 45 0,22-22 15,-23 22 1,1 0-1,-1 0-15,1 0 16,-1 22-16,-22-22 16,0 0-16,1 0 0,-46 0 15,45 0-15,-23-22 16,1 22-16,22 0 16,22 0-16,-22 0 15,-22 0-15,22-23 0,0 1 16,-22-1-16,-1 23 15,1 0-15,-23-22 16,22-1-16,23 1 16,0 22-16,23 0 15,0 0-15,-1-23 16,1 46 31,22-1-47,-23 1 15,23-1-15,-22 23 16,-1-22-16,-112 111 16,-67 24-1,135-91 1,-68 46-16,0-68 16,22 44-16,24-44 0,-24-22 15,23 22-15,0 0 16,23-23-16,-1 1 15,23-1-15,23-22 16,-23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29:57.317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fitToCurve" value="1"/>
    </inkml:brush>
  </inkml:definitions>
  <inkml:trace contextRef="#ctx0" brushRef="#br0">292 140 0,'0'-22'47,"23"-1"-31,-1 23-16,-22-22 0,23-1 15,-1 23-15,1-22 16,22 22-16,-23-23 16,23 23-1,-22 0 1,-1 0-16,1 0 16,-23 23-16,22-23 15,23 45-15,-23 0 16,1-45-16,-1 44 15,1 1-15,-1-22 16,-22 22-16,0-23 0,0 23 16,-22-22-16,-1 22 15,1-23-15,-1 1 16,-22-1-16,23-22 16,0 23-16,-1-23 15,23 22 1,23-22 78,-1-22-94,23 22 15,-23 0-15,23 0 16,0 0-16,0 0 0,23 0 15,-1 0-15,-22 22 16,0-22-16,-22 0 16,-1 0-1,-22 23-15,0-1 16,0 1-16,0-1 16,0 1-1,0-1-15,0 0 16,-45 23 15,0-45-15,45 45-16,-45-45 15,23 23-15,-1-1 16,-44-22-16,44 23 16,1-1-16,-23-22 0,0 23 15,22-1-15,-22-22 16,23 23-16,0-23 15,-1 0-15,1 0 16,-1 22-16,1-22 16,-23 0-16,22 23 15,1-23 17,22 22-32,-23-22 15</inkml:trace>
  <inkml:trace contextRef="#ctx0" brushRef="#br0" timeOffset="5881">0 1646 0,'23'0'125,"-1"0"-110,23 0-15,-23 0 16,46 0-1,22-45 1,0 45 0,-68-22-16,1 22 15,-1 0 1,1 0 0</inkml:trace>
  <inkml:trace contextRef="#ctx0" brushRef="#br0" timeOffset="7212">764 1264 0,'0'45'78,"-22"-45"-78,22 22 16,0 23-16,0-22 0,0-1 15,0 23-15,0 0 16,0-22-16,0-1 15,0 1-15,0-1 16,0 1 0,0-1-16,22-22 15,-22 23 1,45-23-16,-22 0 16,-1 22-16,23 0 15,0 1-15,0-23 16,0 0-16,0 0 0,22 0 15,-22 0-15,-22 0 16,-1 0-16,23 0 16,-22 0-1,-23-23-15,0 1 16,0 0 0,0-1-1,22 23-15,-22-22 16,0-1-16,0 1 31,0-1-15,-22 23 15,22 23 47,0-1-62,0 1-1,0 22 1,0-1 0,0-21-16,0 22 15,0-23-15,0 23 16,0 0-16,22 0 0,-22-22 15,0-1-15,0 1 16,23-1-16,-23 23 16,22-45-16,-22 23 15,0-1-15,0 1 16,23-1-16,-23 23 16,0-23-1,22-22 1,-22 23-1,0-1 1</inkml:trace>
  <inkml:trace contextRef="#ctx0" brushRef="#br0" timeOffset="13451">585 2478 0,'0'22'109,"0"1"-93,0-1-1,22 1 1,0-1 0,1 23-16,22-22 15,-23-1-15,1 45 16,-1-44-16,23-1 16,-45 1-16,45-1 0,-22 1 15,-1 22 32,1-45 16</inkml:trace>
  <inkml:trace contextRef="#ctx0" brushRef="#br0" timeOffset="14974">1686 118 0,'22'0'31,"1"0"0,-1 0-31,1 0 16,-1 0 0,1 0-16,-1 0 15,1 0-15,-1 0 16,1 0-16,22 0 15,-23 0-15,23 22 16,0-22 0,-22 0-1,-23 22-15,22-22 16,23 45 15,-23-45-15,-22 23-16,0 22 15,23-23 1,-1 1-16,-22 22 0,23 22 16,-1-22-1,1 0-15,-1 23 0,1-1 16,-1 0-16,1-22 16,-1 23-16,1-23 15,-23 0-15,22 0 0,23-23 16,-45 1-16,23 22 15,-1 0-15,-22-23 16,45 45-16,-22-22 16,-1 0-16,23 23 15,-23-23-15,23 22 0,-22-22 16,22-22-16,-45 22 16,45-23-16,-45 1 15,22-1-15,1 1 16,-1-1-1,-22 0-15,0 1 0,23-1 16,-1 1-16,-22-1 16,0 1-16,0-1 15,0 23-15,23-22 16,-1-1 0,-22 1-16,0-1 0,0 1 31,0-1 0,-22 1-15,-1-23-16,1 22 15,-1-22-15,1 0 16,-1 23-16,-22-1 16,-67 23 15,89-45-31,1 0 0,-23 23 15,0-1 1,23-22 0,-1 0-16,1 0 15,-1 22-15,1-22 16,-23 0-16,22 0 16,-22 0-1,23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29:56.067"/>
    </inkml:context>
    <inkml:brush xml:id="br0">
      <inkml:brushProperty name="width" value="0.10583" units="cm"/>
      <inkml:brushProperty name="height" value="0.10583" units="cm"/>
      <inkml:brushProperty name="color" value="#70AD47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23581 292 0,'23'-22'47,"-1"22"-47,1 0 16,22 0-16,0 0 15,22 0-15,0 22 16,1-22-16,-1 0 0,23 23 16,23 21-16,-68-21 15,0-1-15,-1 1 16,-44-1-16,23 23 16,-23 0-16,0 0 0,0 0 15,-45 0-15,0 0 16,0 0-16,0 0 15,23 0-15,-23-23 16,22 23-16,1-45 16,22 23-16,-23-1 15,1 1-15,-1-23 16,23 22-16,-22-22 16,22 23-1,22-23 48,1-23-48,-1 23-15,1-22 16,22-1-16,22 23 0,-22-45 16,45 23-16,0-23 15,-45 45-15,22-22 16,1 22-16,-1-23 15,-22 23-15,0 0 16,0 0-16,-23 0 0,23 0 16,-22 0 15,-1 0-15</inkml:trace>
  <inkml:trace contextRef="#ctx0" brushRef="#br0" timeOffset="5447">24211 1708 0,'22'0'110,"-22"23"-95,23-23-15,-23 22 16,0 1-16,0-1 16,22-22-1,-22 23-15,0-1 16,45 68 31,-45-68-47,0 1 15,0-1 1,0 1 0,22-23-1,1 0 95</inkml:trace>
  <inkml:trace contextRef="#ctx0" brushRef="#br0" timeOffset="12593">22817 3124 0,'0'23'63,"0"-1"-48,22-22 1,-22 23-16,23-1 16,-1-22-16,-22 23 0,23-1 15,-23 1-15,22-1 16,1 1-16,-1-23 16,1 22-16,-1 1 15,1-23-15,-1 0 16,1 0-16,22 0 15,-23 0 17,1-23-1,-23 1-31,22 22 0,-22-23 16,23 23-16,-23-22 15,0-1 1,22 1-16,-22-1 15,0-22 1,0 23 0,0-1-1,-22 23 17,-1-22-32,1 22 15,-23-23 1,-23 23 15,46 0-15,-1 23-16,1-23 15,-1 0-15,23 22 16,-22-22-16,-1 0 16,1 23 15,-1-23-31,23 22 15,-22-22 1,22 23-16,-23-23 31,23 22-15</inkml:trace>
  <inkml:trace contextRef="#ctx0" brushRef="#br0" timeOffset="13676">24548 2832 0,'-23'0'31,"1"0"-16,22 23 1,-23-1 0,1-22-16,-1 45 0,1-23 15,-1 23 1,23-22 0,-22-23-16,22 22 15,0 1-15,0-1 47,22-22-16,1 0-15,-1 0-16,1 0 16,-1 0-1,1 0-15,-1 0 16,1 0-1,-1 0 1,1 0-16,-1 0 31,1-22-15,22-1 0,-45 1-1,22 22-15,-22-23 0,0 1 16,0-1-1,0 1 1,0-1-16,0 1 16,0 0-1,0-1 17,-22 23-32,-1 0 31,1 0-16,-1 0 1,1 0 15</inkml:trace>
  <inkml:trace contextRef="#ctx0" brushRef="#br0" timeOffset="-41529">856 562 0,'23'0'78,"-23"22"0,0 1-78,0-1 16,0 1-16,0-1 0,0 23 16,-23 23-16,23-1 15,0-22-15,0 22 16,0 1-16,23-1 15,-23 23-15,22-22 0,-22-1 16,0 23-16,23-23 16,-1 46-16,0-46 15,1 23-15,-1 0 16,1 22-16,-23-22 16,22-22-16,1-1 0,-1 1 15,-22-1-15,23 23 16,-23-23-16,22 1 15,1-23-15,-23 0 16,0 0-16,0-23 16,0 23-16,22-22 0,-22-1 15,0 1 1,0-1 0,23-22 15,-1 0-16,1-22 17,-1-1-32,46 23 15,-46-45-15,1 45 0,22-22 16,22 22 0,158-45-1,-180 45 1,22 0-16,-22 0 15,22 0-15,1 0 0,-23 0 16,0 0-16,0 0 16,-23 0-16,23 22 15,-22-22-15,-1 0 16,-44 23 125</inkml:trace>
  <inkml:trace contextRef="#ctx0" brushRef="#br0" timeOffset="-34352">9398 629 0,'-23'-22'16,"1"22"0,-1 0-16,1 0 15,-1 0 1,1 22-16,-1 1 0,-22 22 16,23 0-16,-1-23 15,-22 23-15,45 0 16,-44-23-16,44 23 0,-23-22 15,1-1-15,22 23 16,0 0-16,0-22 16,0-1-16,0 23 15,0-22 1,22-1-16,1 1 0,-1-23 16,0 22-16,23 1 15,23-23-15,-23 0 16,22 0-16,23 0 15,-45 0 1,0 0-16,0 0 16,-45-23-16,22 23 0,1 0 15,-1-22-15,-22-1 32,23 1-32,-23-1 15,0 1-15,0-1 0,0 1 16,0-23-1,0 22 1,0 1 0,0-1-1,-23 23-15,1-22 16,-1 22-16,1-23 16,0 23-1,-1 0 1,1 0-16,-1 0 0,1 0 15,-1 0 1,23-22 0,-22 22-1,-1 0-15,1-23 16,22 1-16,-23 22 31,23-22-31,0-1 47,0 1 31,0-1 47,0 1 156,23 22-265,-23-23 0,22 23 15,-22-22 16,23 22 0</inkml:trace>
  <inkml:trace contextRef="#ctx0" brushRef="#br0" timeOffset="-29127">9443 1888 0,'-23'0'46,"23"22"1,0 1-47,0 22 16,0-23 0,0 23-16,0-22 15,0-1-15,0 23 16,0 0-16,23 0 0,-23-22 15,22 22-15,23 22 16,-45-22-16,23-23 16,-1 23-16,-22 0 15,22-22-15,1-1 16,-23 1-16,0-1 16,22 1-16</inkml:trace>
  <inkml:trace contextRef="#ctx0" brushRef="#br0" timeOffset="-40827">3081 2203 0,'23'-23'63,"-1"23"-47,1 0-1,-1-22-15,23 22 16,23 0-16,44-23 15,0 1-15,-22 22 16,45 0-16,-45 0 0,0-23 16,45 23-16,-68-22 15,1 22-15,22-23 16,-45 23-16,0-22 16,0 22-16,-23 0 0,1-23 15,-46 46 48,1-23-48,22 22 1</inkml:trace>
  <inkml:trace contextRef="#ctx0" brushRef="#br0" timeOffset="-40064">3441 2675 0,'23'0'62,"-1"0"-62,0 0 16,1-23-16,-1 1 0,46 22 16,-23 0-16,45-23 15,0 1-15,-23-1 16,45 1-16,-22-1 15,0 23-15,-22 0 16,22 0-16,-23 0 0,-22 0 16,22-22-16,-44 22 15,22 0 1,0-23 15</inkml:trace>
  <inkml:trace contextRef="#ctx0" brushRef="#br0" timeOffset="-38533">5666 180 0,'-22'0'16,"-1"0"-1,1 0 1,-1 0 0,1 22-1,22 1-15,-23-23 0,1 22 16,0 1-16,-1-1 15,23 45-15,-22-44 16,22-1-16,-23 23 16,23 0-16,0-22 0,0-1 15,-22 23-15,22-22 16,0-1 0,0 1-16,0-1 15,0 1 1,0-1-16,0 1 0,0 22 15,0 0-15,0-1 16,22 1-16,23 23 16,-45-1-16,45 1 15,-23-1-15,1 1 16,-1-1-16,23 23 0,-22-23 16,-1 23-16,23 23 15,-22-23-15,-1 22 16,23 0-16,45 136 15,0 44 1,45 180 31,-113-405-47,1 23 16,-23-45-16,22 23 15,-22-1-15,23 23 0,-1-68 16,1 46-16,-23-23 15,22 0-15,1 22 16,-1-44-16,-22 22 16,23-23-16,-23 23 15,22-22-15,-22 22 0,23-1 16,-23-21-16,22-1 16,-22 1-16,0-1 15,0 1-15,23-1 16,-1 1-1,1-1-15,-1-22 16,-22 23-16,45-1 16,-23 1-16,1-23 15,22 0-15,0 22 16,0-22-16,0 0 0,22 0 16,-22 0-16,45 0 15,-45 0-15,45 0 16,-23 0-16,1 0 15,22-22-15,-45-1 16,22 1-16,-22 22 0,-22 0 16,21 0-16,-21 0 15,-46 0 79,1 0-63,0-23-15,-1 23 15,1 0-15</inkml:trace>
  <inkml:trace contextRef="#ctx0" brushRef="#br0" timeOffset="-36172">6386 674 0,'0'23'78,"0"-1"-62,0 23 31,0-22-47,0-1 0,22-22 15,-22 23-15,0 21 16,23 1-16,-23 23 15,22-23-15,1 0 16,-1 22-16,-22-22 16,23 0-16,-1 0 15,0 0-15,-22 0 0,23 0 16,-1 0-16,-22-23 16,23 23-16,-1 0 15,1-22-15,-23 22 16,0-23-16,22 1 0,-22-1 15</inkml:trace>
  <inkml:trace contextRef="#ctx0" brushRef="#br0" timeOffset="-29989">6903 2562 0,'0'-22'31,"22"22"-16,1-23 1,22 1-16,-1-1 16,-21 1-16,44 22 15,-22-23-15,0 1 16,23 22-16,-46 0 16,1 0-16,-1 0 15,1 0-15,-1 0 0,1 0 16,-23 22-16,0 1 15,22-1 1,-22 23-16,0-22 16,0-1-16,0 23 15,0 68 1,0 156 15,0-224-15,0-22-16,-22-1 0,-1 23 15,23-22-15,-22-1 16,22 1-16,-23-1 16,1 1-1,-1-23 1,23 22-16,-22-22 16,-1 0-1,1 0 16,44 0 16,1 0-15,-1 0-32,1-22 0,22-23 15,-23 45-15,23-45 16,23 22-16,-1-22 15,-22 23-15,22-1 16,-22 1-16,23-1 16,-23 23-16,0-22 0,-23-1 15,1 23-15,-1 0 16,1 0-16,-1 0 16,1 0-1,-1 0 48,0 0-32,-22-22-15,23 22-1,-1 0 16,1-23-15,-1 23 0</inkml:trace>
  <inkml:trace contextRef="#ctx0" brushRef="#br0" timeOffset="-23604">7982 3821 0,'0'-22'46,"22"22"-46,23-23 47,-45 1-47,22 22 0,1 0 16,-1 0-16,1 0 16,-1 0-16,1 0 15,-1 0-15,1 0 16,-1 0-16,1 0 15,-1 22-15,-22 1 0,0-1 16,0 1 0,0-1-16,0 1 15,0-1-15,0 0 16,0 1-16,-22 22 16,-1 0-16,1 0 0,-1 0 15,23 0-15,-45 45 31,45-45-31,-22 0 16,22-23 0,22-44 31,1-1-32,-1 23-15,1-22 0,-1-1 16,23 1-16,0-1 15,0 1-15,0 22 16,23 0-16,-23 0 16,22 0-16,0 0 15,-22 0-15,0 22 0,-22 1 16,22-23-16,-45 45 16,22-45-16,-22 22 15,0 23-15,0-22 16,0-1-16,0 0 15,-45 1-15,23-1 16,-1 1 0,23-1-1,0 1-15,-45-23 16,23 22 0,-1-22-16,23 23 15,-22-23-15,-1 0 16,23 22-1,-22-22-15,22 23 16,-45-23 0,23 0-1,-1 22 1,1-22-16,-1 0 31,1 0 32</inkml:trace>
  <inkml:trace contextRef="#ctx0" brushRef="#br0" timeOffset="-22607">9667 3641 0,'-22'0'16,"22"23"-16,-135 67 62,135-68-62,-22-22 0,-1 0 16,23 23-1,-22-23 1,44 0 47,1-45-48,22 22-15,-23 1 16,0-1-1,1 23-15,-1-22 16,1 22-16,-1-23 16,23 1-1,-22-1-15,-1 1 0,23-1 16,-22 1 0,-1 22-16,1 0 46,-23-23 33</inkml:trace>
  <inkml:trace contextRef="#ctx0" brushRef="#br0" timeOffset="-21438">10005 3057 0,'0'45'47,"0"-23"-32,0 23-15,0 0 16,0 0-16,0-22 0,0 22 15,0-23-15,0 1 16,0 21-16,22 1 16,-22 0-16,45-22 15,-23-23-15,23 22 16,0 1-16,23-23 0,-23 0 16,0 0-16,0 22 15,-23-22-15,23 0 16,-22 0-1,22-22 1,-23 22-16,-22-23 16,23 23-16,-23-22 31,0-1-31,0 1 16,0-1-16,0 1 15,0-1-15,0 1 16,0 0-16,0-1 15,0 1 1,-23 22-16,23-23 16,0 68 77,0-22-77,0 21 0,0 1-16,0-22 15,0-1-15,23 23 16,-23-22-16,22-1 0,-22 23 16,0 0-16,22-22 15,23 22-15,-45 0 16,45 0-16,-22 0 15,-23-23-15,22 0 16,-22 1-16,23-23 0,-1 0 16,-22 22-1,0 1 1</inkml:trace>
  <inkml:trace contextRef="#ctx0" brushRef="#br0" timeOffset="-33219">12275 629 0,'-45'0'47,"22"0"-32,-44 0 1,44 45-16,1-45 16,-23 45-16,0-22 15,-22 89 1,44-90-16,-22 68 31,45-67-31,0 22 0,0-23 16,0 1-1,23-23-15,-1 0 16,1 0-16,-1 0 16,1 0-16,22 0 15,-23 0-15,1 0 16,-1 0-16,45 0 0,-22 0 15,0 0-15,45 0 32,-45-23-32,0 1 15,-45-1-15,23 1 16,-1 22-16,1 0 16,-1-23-16,1 1 15,-1-1 16,-22 1-31,0-1 16,0 1 0,0-23-1,-22 45 1,22-22-16,-23-1 16,1 23-1,-1-22-15,1-1 0,-23 23 16,22 0-1,1 0-15,-23 0 16,22 0 0,1 0-1,-1 0-15,1 0 0,-1 0 16,1 0 0,-1 0-1,1 0 1,-1 0-16,1-22 15,0 22 1,22-23-16,-23 23 31</inkml:trace>
  <inkml:trace contextRef="#ctx0" brushRef="#br0" timeOffset="-26279">12792 1821 0,'-23'0'16,"-22"-23"-16,23 23 15,-23-22-15,-22 22 16,22-23-16,-23 23 16,1-22-16,-1-1 0,23 1 15,-22 22-15,22 0 16,0 0-16,0 0 16,0 0-16,23 0 15,-1 22-15,1-22 16,22 45-16,0-22 15,0-1 1,0 1 0,22-23-16,-22 22 15,23-22 1,22 23-16,-23-23 31,0 0-31,1 22 16,-1-22-16,23 0 15,-22 22-15,-1 1 16,23-1-16,0-22 16,0 0-16,45 23 15,-45-23 1,90 22 0,-113-22-1,1 0-15,-1 0 0,1 0 16,-1 0-16,1 0 15,-1 0 32,-22-22 0,23-1-31,-23 1 15,0-1 16,0 1 0,0 0-16,-23-1-15,1 23 15,-1 0-15,1 0-1,22-22-15,-23 22 31,1 0 16,-1 0-47</inkml:trace>
  <inkml:trace contextRef="#ctx0" brushRef="#br0" timeOffset="-19995">12387 3259 0,'0'-22'31,"23"22"16,-1-23 0,-22 1-16,23 22-15,-23-23 0,22 23 15,1 0-16,-1 0 17,23-22-32,-22 22 15,-1 0-15,0 0 16,1-23 0,-1 1 30,1 22 33,-1 0-17,1 0-46,-1 0-1,23 0-15,23 0 16,-23-23-16,22 23 16,23-22-16,67-1 15,-44-22 1,-68 45-1,-68 0 64,1 0-33,-1 0-14,1 23-17,-1-23 1,1 0 0,-1 22-1,1-22 1,-1 0-1,23 23-15,-22-23 16,-1 0 0,23 22-1,-22-22 1,0 0-16,-1 0 16,23 23 15</inkml:trace>
  <inkml:trace contextRef="#ctx0" brushRef="#br0" timeOffset="-18258">14006 2720 0,'-23'0'16,"-22"22"0,23-22-1,-23 23-15,0-1 16,0-22-16,0 23 0,0-23 15,0 22-15,0-22 16,-22 0-16,44 23 16,-22-23-16,23 0 15,-1 0-15,1 0 16,-1-45-16,23 22 31,0 1-15,23-1-16,-1 23 15,1-22-15,22-23 16,0 45-16,22-45 16,203 22 46,-248 23-62,1 23 0,-23-1 0,22 23 16,1-22-16,-23-1 15,0 1-15,22 22 16,-22-23-16,0 23 16,23 22-16,-1-22 0,1 23 15,-1-23-15,-22 22 16,23 1-16,-23-23 16,0 22-16,0-22 15,0-23-15,0 23 16,0 0-16,-45 0 0,45-22 15,-23 22-15,1-23 16,-1 1-16,-22-1 16,45 1-16,-22-23 15,-1 22-15,-22-22 16,23 23 0,-1-1-1,1-22-15,-1 0 31,-22 0-15,23-22 15,22-1-15,-23 23-16,23-22 16,-22 22-16,22-45 0,-22 22 15,22-22 1,0 0-1,0 23-15,0-1 16,22-22-16,23 23 16,-23-45-1,23 67-15,0-45 0,0 22 32,23-22-17,-23 23 1,-23 22-1,1 0 1,-1 0 0,-22 22-1,23 1 1,-23-1 0,22-22-16,1 0 15,-23 23 1,22-23-1,1 0 1,-1 0 15,0 22 1,1-22-17,-23 23 16,22-23-15,1 0 0,-1 0-1,-22-23-15,23 23 16,-1 0 0,1 0-1,-1 0 16,-22-22 1</inkml:trace>
  <inkml:trace contextRef="#ctx0" brushRef="#br0" timeOffset="-17234">14702 2765 0,'-22'0'0,"-1"0"16,1 0-16,-23 22 15,0 1-15,23 22 16,-23-45-16,22 44 16,-22-21-16,23-1 15,-1 23-15,1-22 0,-1-1 16,23 23-1,0-22 17,23-23-17,-1 0 1,23 0-16,-22 0 16,-1 0-1,1 0-15,-1 0 16,1 0-16,-23-23 0,22 23 15,1-22 1,-1 22 0,1-23-1,-1 1 1,0 22 0,1-23-1,22 1 1,-45-1-1,45 1 1,-45-1-16,0 1 31,0 0 1,-23-1-17,1 1 1,-23 22-1,45-23 1,-23 23-16,1-22 16,0 22-16,-23-23 15,22 23-15,1 0 16,-1 0 0,1 0-1,-1-22 16</inkml:trace>
  <inkml:trace contextRef="#ctx0" brushRef="#br0" timeOffset="-15496">13331 45 0,'23'0'0,"-23"-23"16,45 23-16,-23 0 15,46 0 1,-46 0-16,23 0 16,0 0-16,-22 0 15,44 0-15,-45-22 0,1 22 16,67 22-1,-23-22 17,-44 23-32,-1-1 0,-22 1 15,23-23-15,-1 45 0,-22-23 16,23 1-16,-1 44 16,-22-22-16,45 22 15,0 46-15,0-23 16,22 45-16,-22-23 15,23-22-15,-1 45 0,23 0 16,-22-23-16,21 0 16,1 23-16,0-45 15,-45 0-15,23-22 16,-1 44-16,-44-45 0,22 23 16,0 0-16,-23 0 15,45 0-15,-22 22 16,23-44-16,-23 44 15,22-44-15,1 22 16,-23 0-16,22-1 0,0-21 16,-22-1-16,23 1 15,-23 22-15,0-45 16,0-23-16,-23 46 16,23-46-16,-22 45 15,22-22-15,-23 0 16,-22 0-16,0-22 15,-22-23 1,-23 0-16,22 0 16,1 22-16,-23 1 15,-23-1-15,23-22 0,-22 0 16,22 0-16,-22 0 16,-1 0-16,-22 0 15,23 0-15,-23 0 16,0 0-16,22 0 15,-21 0-15,21 0 0,1-22 16,-46-1 0,68 1-1,45-1 1,0 1-16,0-1 47,23 23-47,-1 0 15</inkml:trace>
  <inkml:trace contextRef="#ctx0" brushRef="#br0" timeOffset="-14901">16366 2450 0,'22'0'15,"46"22"-15,89 113 32,0-22-17,-112-91 1,-22 1-16,-1-1 0,-22 1 15,0-1-15,0 1 16,0-1-16,0 0 16,-22 1-16,-23-1 15,0 1-15,22-23 16,23 22-16,-22-22 16,0 0-16,-1 23 15,-22-23 1,45 22-16</inkml:trace>
  <inkml:trace contextRef="#ctx0" brushRef="#br0" timeOffset="-12509">16973 854 0,'0'45'31,"0"0"-15,0-23-1,0 23-15,0-22 16,0 22-16,0 0 16,22 0-16,-22-23 15,23 23-15,-23 0 0,22 23 16,1-1-16,-1-22 15,1 45-15,22-23 16,22 46-16,-45-68 16,23 22-16,0 0 15,-22-44-15,22 22 0,0 0 16,0-23-16,0 23 16,-23-22-16,23-1 15,23 23-15,-1-22 16,-22 22-16,22-23 15,1 23-15,-23-45 0,0 23 16,-23-1-16,23-22 16,-22-22-1,-23-1-15,22 1 16,1 22-16,-23-23 16,22 23-1,-22-45-15,23 23 16,-23-1-1,0 1 1,0-158 31,0 157-47,0-44 16,0 0-16,0-1 15,0 23-15,0-22 0,0-1 16,0 23-16,0 0 15,0-22-15,0 44 16,0-21-16,0-1 16,0 0-16,0-23 15,0 1-15,0-1 0,0 1 16,-23 44-16,1 1 16,22-1-16,0 1 15,0-1-15,0 1 16,-23 22-16,1 0 94,-1 0-63,1 0-16,22 22 17,0 1-17,0-1 17,0 1-17,22-23 1,-22 22-1,0 1 1,0-1-16,0 1 16,23 22 15,-23-23-31,0 23 0,0-22 16,22-1-1,-22 1-15,0-1 16,0 1-16,23-1 15,-1 1-15,-22-1 16,0 23-16,23-23 16,-1 23-16,-22-22 15,22-1-15,1 23 16,-23-22-16,22-1 16,-22 1-1,-22-23 79,-1 0-63,23 22 16,0 1-16,0-1 32,0 1-48,0-1 17,0 1-1,23-1 31,-23 1-46,22-23 0,-22 22-16,45-22 0,-45 45 15,23-45-15,-1 45 16,23-45-16,-45 45 16,45-23-16,0 23 15,-22-22-15,-1-1 0,1 1 16,22-1-16,-23 23 15,23-22-15,-22-23 16,-1 22-16,0-22 16,1 0-1,-23 23-15</inkml:trace>
  <inkml:trace contextRef="#ctx0" brushRef="#br0" timeOffset="-11802">19041 1393 0,'0'23'78,"22"-1"-63,1-22 17,-23 23-17,22-23-15,1 0 0,-1 22 32,1-22-32,-1 0 15,1 0-15,-1 0 16,0 0-16,23 0 15,-22 0-15,22 0 16,0 0 15,-23-22-15</inkml:trace>
  <inkml:trace contextRef="#ctx0" brushRef="#br0" timeOffset="-10898">18973 1731 0,'68'0'32,"-46"0"-17,1 0 1,22 0-16,-23 0 15,1 0-15,-1 0 16,1 0 0,-1 0-16,0 0 15,1 0 1,22 0 15,-45-23-15,22 23-1,1 0-15,-1-22 0,1 22 16,-1 0 0,23 0-1,-22 0 1,-1 0 0,-22 22 30</inkml:trace>
  <inkml:trace contextRef="#ctx0" brushRef="#br0" timeOffset="-9512">20951 135 0,'0'-23'0,"-22"23"0,22-22 16,-23 22-16,1-45 16,-1 45-16,1 0 15,22-23-15,-45 23 16,22 0-16,1 0 16,0 23-1,-1-1 1,23 1-16,0-1 15,-45 158 17,23-157-32,-1-1 0,23 23 15,0 0-15,0 0 16,-22-23-16,22 23 16,0 23-16,0-46 15,0 23-15,0 23 0,22-46 16,1 46-16,-1-24 15,23 1-15,-22 0 16,21 45-16,1-45 16,0 23-16,0-1 15,-22 23-15,44-23 0,-44 23 16,-1 0-16,23-22 16,0 44-16,-22-44 15,-1-1-15,1 0 16,-1 46-16,1-23 0,-1 0 15,-22 22-15,22-45 16,1-22-16,-23 0 16,22 0-16,-22 0 15,23 23-15,-23-23 16,22 0-16,1-23 0,-23 23 16,22 0-16,-22 0 15,23-23-15,-23 1 16,22-1-1,1-22 1,-1 0 15,1-22-31,-1 22 16,1-23 0,-1 1-16,1 22 15,22-45-15,-23 45 0,23-22 16,0-23-16,0 22 15,-23-22-15,1 45 16,-1-22-16,23-46 31,-22 68-31,-23-22 16,22 22 0,-22-23-1,23 1 1,-1 22-16,1 0 15</inkml:trace>
  <inkml:trace contextRef="#ctx0" brushRef="#br0" timeOffset="-1029">21536 404 0,'22'0'125,"1"0"-94,-1 23-16,1 22 1,-1 0-16,-22-23 16,23 46-16,22-46 15,-45 1-15,22 22 16,1-23-16,-23 23 16,22-22-16,0-1 15,-22 1-15</inkml:trace>
  <inkml:trace contextRef="#ctx0" brushRef="#br0" timeOffset="4357">22098 1641 0,'0'22'16,"0"1"-1,-23-23-15,23 22 16,-22 1-16,-1-1 0,1 46 16,-23-23-1,22-23 1,23 0-16,-22 1 16,22-1-16,0 1 15,0-1 1,0 1-1,67-23 48,-44 0-47,-1 0-1,-22-23-15,23 23 16,-1-22-16,1 22 15,-23-23-15,22 23 16,-22-22-16,23-1 16,22 1 15,-45 0-15,22-23 15,-22 22-31,23 23 15,-23-22 1,0-1-16,0 1 16,0-1-1,-23 1 32,23-1-47,-22 23 31,-1 0-15,1 0 15,-1 0 32,1 0-32</inkml:trace>
  <inkml:trace contextRef="#ctx0" brushRef="#br1" timeOffset="59195">294 5754 0,'0'-22'15,"0"-1"1,23 1-1,-23-1 32,-45 46 0,45-1-31,-90 113 15,45-90-31,22-22 0,1 44 16,-1-22-16,1 0 0,-1 0 15,23 0-15,-22 0 16,22 22-16,0-44 16,0 22-16,0-23 15,0 23-15,22-22 0,-22-1 16,45 0-16,-45 1 15,45-23-15,-22 45 16,-1-45-16,23 0 16,0 0-16,-22 22 15,22-22-15,0 23 0,0-23 16,-1 22-16,1-22 16,0 0-16,0 23 15,0-1-15,-22-22 16,22 45-16,-23-22 15,1 22-15,-23-23 0,45 1 16,-23 44-16,-22 1 16,23-24-16,-23 1 15,0 0-15,0 23 16,-23-1-16,23 1 0,-22-23 16,-1 0-16,1-23 15,-1 23-15,1-45 16,-1 0-16,1 23 15,-1-1-15,1-22 16,-23 0-16,22 0 16,-22 0-1,0-22-15,23 22 16,-23 0-16,23 0 16,-1 0-16,1-23 15,22 1-15,-23 22 0,23-23 16,-22 23-16,22-22 15,0-1 1,0 1 0,22-1 15,1 1-15,-23-1-16</inkml:trace>
  <inkml:trace contextRef="#ctx0" brushRef="#br1" timeOffset="60037">1126 6114 0,'22'22'110,"-22"1"-110,0-1 15,0 1-15,0 22 16,0 0-16,0 0 0,0 0 16,0 22-16,0 0 15,23 1-15,-1-23 16,1-23-16,-1 23 16,23 0-16,-45 0 15,45-22-15,0 22 0,-22-23 16,22 1-16,-23-1 15,0-22-15,23 23 16,-22-23-16,-1 0 16,1 0-16,-1-23 15,1 23-15,-23-22 0,45 22 16,-23-23 0,-22 1-16,23 22 15,-23-23 1,0 1-1</inkml:trace>
  <inkml:trace contextRef="#ctx0" brushRef="#br1" timeOffset="60682">744 6586 0,'22'0'16,"1"0"15,-1 0-31,1 0 16,-1 0-16,23 0 15,0 0-15,0 0 16,0 0-16,0 0 15,-23 0-15,23 0 16,-22 0-16,-1-23 0,1 23 16,-1-22-16,1 22 15,-1 0 1,1-23-16,-1 23 16,1 0-16,22-22 15,0 22-15,22-45 16,0 23-16,23-1 0,-45 1 15,0-1-15,0 1 16,0 22-16,-22-23 16,-1 23-1</inkml:trace>
  <inkml:trace contextRef="#ctx0" brushRef="#br1" timeOffset="61587">2182 6204 0,'23'-23'31,"-1"23"-15,1-22-1,-23-1-15,0 1 31,0-1-15,-23 23 15,1 0-31,-1 0 16,1 0 0,-23 0-16,22 0 0,1 45 15,-23-45-15,22 45 16,1-45-16,-1 68 15,1-46-15,0 23 16,22-22-16,-23 22 16,23 0-1,0-23-15,0 0 32,23-22-1,-1 0-31,0 0 15,1 0 1,22 0 0,-23 0-16,23-22 15,-22 22-15,44 0 0,1-22 16,-1-23-16,23 22 16,22 1-16,-44-23 15,-1 0-15,23 22 16,-45-22-16,-22 45 15,-1-22-15,1-1 0,-23 1 16,0-1 15</inkml:trace>
  <inkml:trace contextRef="#ctx0" brushRef="#br1" timeOffset="62676">2857 5934 0,'0'22'47,"0"1"-47,22-1 16,1 1-16,-1 22 15,1 0-15,21-23 16,-21 46-16,44-1 16,-44-22-16,44 0 0,-44 45 15,22-45-15,0 0 16,-23 0-16,1 0 15,22-23-15,-45 23 16,22-45-16,-22 23 16,0-1-16,0 1 0,-22-23 93,22-23-77,-23 1 0,1 22-16,-1-23 15,1 1-15,-23-46 16,45 46-16,-45-23 0,0-23 16,22-21-16,-22 21 15,23 1-15,-23-46 16,22 23-16,-21 23 15,21 0-15,23 22 0,0 0 16,0 0-16,0 22 16,0-22-16,0 23 15,0-1-15,0 1 16,45 22 0,-23 0-1,23 0-15,0 22 16,23 1 15,-46-23-15,-22 22-16,23-22 0,-23 23 15,0-1-15,0 1 16,0-1 15,0 1-15,0-1-1,0 1 1,0-1 0,-23 1-16,1-1 15,-1 0-15,1 23 0,-1-22 16,1-1-16,-1-22 16,1 45-16,-1-22 15,1-23 1,22 22-1,-22-22-15,-1 0 32</inkml:trace>
  <inkml:trace contextRef="#ctx0" brushRef="#br1" timeOffset="63838">3778 5687 0,'-22'0'31,"22"-23"16,45-22-31,0 45 0,0-22-16,-23-1 15,46 1-15,-1 22 16,-22-23-16,0 1 0,-23 22 15,23 0-15,-22 0 16,-23 22 0,0 1-16,-23 44 31,23-44-31,-22-23 0,-1 45 16,-22-23-16,23 23 15,-1-22-15,1-1 16,-23 23-16,23-22 15,-1-23-15,23 22 16,23-44 47,-1 22-48,0 0-15,1 0 0,-1 0 16,1-23-16,22 23 15,0 0-15,-23-22 16,1 22-16,-1 0 16,1 0-16,-1 22 15,1-22 1,-23 23 0,0-1 15,-23 1-31,1-1 15,-1 0 1,1-22 0,-1 23-16,-22-1 15,-22 23 1,-23 0 15,68-45-31,22 23 0,-23-23 16,1 0-1,-1 0 17</inkml:trace>
  <inkml:trace contextRef="#ctx0" brushRef="#br1" timeOffset="64808">631 8047 0,'23'0'79,"-1"-23"-64,23 23-15,270-134 31,-135 66-31,-68 1 16,68-1-16,-23-44 16,23 44-16,22-21 15,-22 21-15,-22-22 16,44 23-16,-112-1 0,90 1 16,-46-1-16,-44 24 15,45-1-15,-45 0 16,23-23-16,-1 46 15,-22-23-15,-23 0 16,1 22-16,44 1 0,-44-1 16,-1-22-16,23 23 15,-23-23-15,-44 22 16,44 1-16,-44 22 16,-1 0-1,-22-22 63,-22 22-15,-1 0 15,1 0-78</inkml:trace>
  <inkml:trace contextRef="#ctx0" brushRef="#br1" timeOffset="71037">5981 5867 0,'23'0'31,"-23"45"63,0-23-79,0 0 1,0 23-16,0-22 16,0 44-16,0 1 15,0-23-15,0 0 0,0 22 16,0 1-16,0-1 15,22-22-15,0-23 16,1 23-16,-23 0 16,45 0-16,-45-22 0,22-1 15,1 1 1,-1-1-16,-22 1 16,23-23-1,-23 22-15,0 1 16,22-23-16,1 22 15,-1 1 1,1-23 0,-1 0-1,1 22 1,-1-22 0,-22 23-16,23-23 0,22 0 15,0 0 1,-23 0-16,1 0 15,-1 0-15,45-23 16,-22 1 0,0-1-1,-22 1 1,22-1 0,-23 23-16,46-22 15,-23 22-15,22 0 0,0 0 16,-22 0-16,23 0 15,-23-23-15,22 23 16,-44 0-16,-1 0 16,1 0-16,-46 0 93,1 0-61</inkml:trace>
  <inkml:trace contextRef="#ctx0" brushRef="#br1" timeOffset="71908">8926 5439 0,'-23'0'47,"1"23"-32,-1-1-15,1 23 16,-23-22-16,22 22 16,-22 0-16,23 0 15,-1 0-15,-22 0 0,23 0 16,-23 0-16,45-23 15,-22 1-15,-1-23 16,23 44-16,-45-21 16,45-1-16,-22 23 15,22 0-15,-23-22 0,1 22 16,-1 0-16,23 0 16,-22 0-16,22-23 15,-23 23-15,1-22 16,22 22-16,0-23 15,0 0-15,0 1 0,-23-23 16,23 22 0,-22-22-1,22 23 1,0-46 62,0 1-62,0-1-16,0 1 15</inkml:trace>
  <inkml:trace contextRef="#ctx0" brushRef="#br1" timeOffset="72828">8049 5507 0,'22'0'94,"1"45"-78,-1-23-1,1-22 1,-23 23-16,22-23 0,-22 22 16,45 1-16,-22-1 15,-23 1 1,45-1-16,-23 1 15,1-23-15,-23 22 16,22 1-16,1-23 16,-1 0-1,1 22 1,-1-22 15,1 23 32,-1-1-1</inkml:trace>
  <inkml:trace contextRef="#ctx0" brushRef="#br1" timeOffset="73520">9645 5956 0,'22'0'78,"-22"-22"-78,45 22 16,-22-22-16,-1 22 16,23 0-16,45-23 0,-22 1 15,-1-1-15,0 1 16,1 22-16,-1 0 15,-22-23-15,0 1 16,0 22-16,0 0 16,-22-23-16,-1 23 0,1-22 15,-1 22-15,23 0 32,0 0-1,-45 22 0</inkml:trace>
  <inkml:trace contextRef="#ctx0" brushRef="#br1" timeOffset="74314">9825 6249 0,'22'0'109,"1"0"-109,-1 0 16,1 0-16,22 0 16,22-45-16,0 22 15,1 23-15,-1-45 0,23 23 16,23-23-16,-23 22 15,22 1-15,-22 22 16,-23-23-16,1 1 16,-23-1-16,22 23 0,-22 0 15,-22 0-15,-1 0 16,1 0-16,-1 0 31,0 0-15,1 0 31,-23 23-16</inkml:trace>
  <inkml:trace contextRef="#ctx0" brushRef="#br1" timeOffset="76671">11623 5372 0,'0'-22'47,"22"22"0,1 22-32,-1 23 1,1 0-16,-1 0 16,1-23-16,-1 23 15,23 0-15,-45-22 16,45 44-16,-22-44 0,-1-1 15,1 23-15,22-22 16,-45 22-16,45 0 16,-23-23-16,23 45 15,0-22 17,-45-22-17,22-23-15,-22-23 47,0 1-16,-22-23-15,-1 45-16,23-45 16,-22 23-16,0-1 15,22-22-15,-45-22 0,22 44 16,1-22-16,-1 0 15,23 0-15,-22 45 16,-1-45-16,23 23 16,0-1-16,-22-22 0,22 23 15,-23-1-15,23 1 16,0-23 0,-22 23-1,22-1 1,0 1-16,0-1 0,0 1 15,-23-1 1,23 1 0,0-1-16,0 1 15,0-1 1,23 23-16,-1 0 31,1-22-31,-1 22 16,1 0-16,-1 0 15,1 0-15,22 0 16,-23 0-16,1 0 0,21 0 16,-21 22-16,-1 1 15,23-1-15,0 1 16,-22 22 0,-1-45-16,23 67 15,-45-44 16,0-1-15,-22 1 15,-23-1-15,22 0 0,23 1-16,-45-1 15,23 1-15,-1-23 16,-22 22-16,23 1 0,-23-1 15,23-22 1,22 23 0,-23-23-1,46 0 95,22 0-95,-23-23 1,0 23 0,1 0-16,-1 0 15,23-22-15,0 22 16,0 0-16,-22 0 15,-1 0-15,23 0 16,0 0-16,-22 22 16,-1-22-16,23 23 0,-22 22 15,-1-45-15,1 22 16,21 68-16,-44-45 16,45 0-16,-22 0 15,-1 22-15,1-22 16,-1 23-1,23-1 1,-45 1 0,0-46-16,0 1 15,0-1 1,0 1-16,-45-1 16,45 1-1,-22-1 1,-1-22-1,1 23-15,-1-23 16,1 0 0,22 22-16,-23-22 15,1 0-15,0 0 16,-23 0 15,22 0-31,-22-22 16,0-1-1,23 1 1,-1-1 0,1 23-16,-23 0 0,45-22 15,-23 22-15,1-23 16,22 1 0,-23 22-1,1-23 1,22 1 31,0-1 15,22 23 1</inkml:trace>
  <inkml:trace contextRef="#ctx0" brushRef="#br1" timeOffset="90255">9645 8811 0,'-45'23'0,"22"22"16,1-23-16,-23 23 15,23-22-15,22 21 16,-23 1-16,1 0 15,22-22-15,0-1 16,0 23-16,0-22 0,0-1 16,0 23-16,22-22 15,1-1-15,-1 1 16,1-1-16,21-22 16,-21 45-16,22-45 0,0 0 15,22 0-15,1 23 16,-1-23-16,1 0 15,-23 0-15,22 0 16,-45-23-16,23 1 16,0 22-16,-22-45 0,-1 22 15,-22-22 1,0 23 0,23-1-1,-23 1-15,0-1 16,0 1-16,0-1 0,0-22 15,0 23-15,22-23 16,-22-45 0,0 23-1,-112-46 17,89 91-17,1-1 1,-1 23-16,-21-22 15,-1 22-15,0 0 16,0 0-16,0 0 16,22-23-1,1 23-15,-1 0 16,1 0-16,-1 0 16,23-22-16,-22 22 0,-23 0 15,45-23 1,-23 1-1,1 22 1</inkml:trace>
  <inkml:trace contextRef="#ctx0" brushRef="#br1" timeOffset="93645">10297 10295 0,'-23'0'0,"-22"0"15,23 0-15,-1 22 16,-22 1-16,23 22 15,-23 0-15,45-23 16,-45 23-16,23-23 0,22 23 16,0-22-1,0-1-15,0 23 16,0-22-16,45-1 16,-23 23-1,23-45-15,45 45 16,45 23 15,-90-68-31,0 0 16,-23 0-16,46 0 15,-46-23-15,1 1 16,21 22-16,1 0 0,-45-45 16,45 45-16,-45-23 15,0 1-15,0-1 16,23 23-16,-23-22 15,0-1-15,0 1 16,0-1-16,-23 1 16,23-1-16,-22 23 15,-1-22-15,23-1 16,-22 1-16,-1 22 16,1-22-16,0-1 15,-1 23-15,-22-22 16,23-1-16,-23 1 15,22 22-15,-22-23 16,0 1-16,23 22 16,-23-23-16,22 23 0,-22 0 15,23 0-15,-1 0 16,1-22-16,-1 22 16,1 0-1</inkml:trace>
  <inkml:trace contextRef="#ctx0" brushRef="#br1" timeOffset="89207">7375 9261 0,'0'-23'0,"-23"1"16,1-1-16,-1 1 15,-22 22 1,23 0 0,-1 0-1,1 0-15,-1 0 16,1 45-16,-1-45 16,1 22-16,-1 1 0,1-1 15,-1 23-15,23-22 16,0 22-16,0-23 15,0 1-15,0 22 16,0-23-16,0 0 16,0 23-16,23-45 0,-23 23 15,45 22-15,-23-23 16,1-22-16,44 23 16,-22-23-16,0 22 15,23-22-15,-46 0 0,46 0 16,-23 0-16,-1 0 15,24 0-15,-46 0 16,1 0-16,22 0 16,-23-22-16,1 22 15,-1-23-15,-22 1 0,0-1 16,0-44 15,-22 67-15,-1-45-1,1 45-15,22-22 16,-23-1-16,1-22 16,-1 23-1,1-23-15,-23 0 16,22 22-16,-21-22 16,-1 0-16,0 23 0,22-23 15,1 22-15,-23-22 16,22 45-16,-22-22 15,45-1 1,-22 23 0</inkml:trace>
  <inkml:trace contextRef="#ctx0" brushRef="#br1" timeOffset="92591">8027 10475 0,'22'0'63,"-22"22"-32,0 0-31,0 1 15,22-23-15,1 45 16,-23-23-16,0 23 0,22 0 16,1 0-16,-23 0 15,22 0-15,23 0 16,-45 0-16,23 0 16,22-22-16,-45 21 15,22-21-15,1-1 0,-1 23 16,1-22-16,-23-1 15,22 1-15,-22-1 16,0 23-16,23-45 16,-23 23-1</inkml:trace>
  <inkml:trace contextRef="#ctx0" brushRef="#br1" timeOffset="85432">5172 8429 0,'-23'0'109,"1"0"-109,-1 0 16,-22 0-16,0 23 16,1-23-16,-1 22 15,-23 0-15,1 1 0,-23-1 16,22 23-16,-22-22 16,1 22-16,-1 45 15,-23-68-15,68 23 16,-22 0-16,-23 0 15,45-22-15,0-23 0,0 22 16,0 1-16,45-1 16,-22 0-16,22 1 15,0-1 1,22-22 15,-22 23-15,23-23-16,-1 22 15,-22 23 1,23 0-16,-1 0 16,-22 23-16,23-23 15,-1 45-15,0 22 16,1 0-16,-1-22 16,-22 23-16,23-23 15,-1-1-15,1 46 16,-1 0-16,1-45 0,-23 22 15,22 23-15,1-45 16,-1 45-16,-22-45 16,0 0-16,23 180 31,-1-113-15,1 45-1,-23-134-15,0-1 16,22 1-16,-22 22 15,0-23-15,0 0 0,0-22 16,0 0-16,0 23 16,23-23-16,-1 0 15,-22-23-15,23 23 16,-23 23-16,0-1 16,0-22-16,22 22 0,1-22 15,-1 0-15,-22 0 16,0 23-16,22-46 15,-22 1-15,23 22 16,-23 0-16,22-23 16,1 23-16,-23 0 0,22 22 15,1 1-15,-1-1 16,1 1-16,-23-23 16,22 22-16,1 0 15,-1 1-15,-22-23 0,23 0 16,22 0-16,-45 0 15,45-23-15,-45 1 16,0-1-16,45 23 16,-45 0-16,22 0 15,1 0-15,-23-23 16,45 23-16,-23-22 0,-22-1 16,45 23-16,-23-45 15,1 23-15,22-1 16,0-22-1,0 0-15,0 0 0,-23 0 16,23 0-16,0-22 16,0 22-16,0-45 15,-22 0-15,44 0 16,-45 22-16,1 1 16,22-90-1,-23 89-15,1-22 31,-23 23-31,0-1 0,22 1 16,1-1-16,-23-22 16,22 45-16,-22-22 62,-22 22-62</inkml:trace>
  <inkml:trace contextRef="#ctx0" brushRef="#br1" timeOffset="88110">4992 9171 0,'0'22'109,"0"1"-77,22 22-17,1-45-15,-23 22 16,0 1-16,0-1 16,22 1-16,-22 22 15,23 22-15,-1 0 16,-22-22-16,23 23 15,22 44 1,-23-44 0,23 89-1,-45-112-15,45-23 16,-22 46-16,-23-46 16,0 1-16,22 22 0,-22 0 15,0-23 1,23-22-16,-23 23 15,0-1 1,0-44 31,-23 22-31,23-23 30</inkml:trace>
  <inkml:trace contextRef="#ctx0" brushRef="#br1" timeOffset="91798">4992 11486 0,'0'-22'16,"22"-1"-1,-22 1 1,23 22-16,44-45 0,-22 45 16,23-23-16,-23 1 15,0 22-15,22-23 16,1 23-16,-1 0 15,-22 0-15,22 0 16,1 0-16,-23 23 0,0-23 16,-23 22-16,46 23 15,-46-45-15,1 45 16,-23-22-16,22 22 16,1-1-16,-23 1 15,0 0-15,0 0 0,0-22 16,0 44-16,0-44 15,-23-1-15,23 23 16,-22-22-16,-1 22 16,1 0-16,-23-23 15,45 1-15,-23 21 0,1-44 16,-1 23-16,1-1 16,-1 1-16,23-1 15,-22 1-15,-1-23 16,1 45-16,-1-23 0,23 1 15,-22-23-15,22 22 16,0 1 15,22-23-15,1 0-16,22-45 16,-23 45-16,23-45 15,0 22-15,23 1 16,-1-23-16,-22 45 15,90-90 1,-45 68 0,-45-1-16,0 23 0,0 0 15,-23 0-15,23 0 16,-45-22 0,23 22-16</inkml:trace>
  <inkml:trace contextRef="#ctx0" brushRef="#br1" timeOffset="95392">6161 13082 0,'22'0'62,"23"0"-46,0 0-16,0 0 15,0 0-15,0-23 16,0 23-16,23 0 0,-46 0 16,23 0-16,-23 0 15,23 0-15,0 0 16,-22 0-16,-1 23 16,1-1-16,22 23 15,-23 23 16,-22-23-31,0-23 16,0 1-16,-22 22 16,22-23-16,-23 23 15,1 0-15,-23-22 16,45-1-16,-23 1 16,46-23 93,-1 0-109,1 0 16,22 0-16,0 0 15,0 0 1,-23 22-16,1-22 15,22 45-15,-23-23 16,23 23-16,-23 0 0,23 0 16,-45 0-16,23 23 15,-1-46-15,-22 1 16,0 22-16,0-23 16,0 23-1,-22-22-15,-1-1 16,23 0-16,-45 1 15,45-1-15,-22-22 16,-1 23-16,1-23 16,0 0-16,22 22 15,-23-22-15,1 0 0,-1 0 16,1 0 0,-1 0-1,1 0-15,-1 0 63</inkml:trace>
  <inkml:trace contextRef="#ctx0" brushRef="#br1" timeOffset="96162">8229 12902 0,'22'0'62,"1"0"-46,-1-22-16,1-1 15,22 23-15,0-22 16,0-1-16,0 1 16,-23-1-16,45 1 15,-44 22-15,-1-23 0,23 1 16,-22 22-16,-1 0 16,-22-23-16,23 23 15,-1 0 48</inkml:trace>
  <inkml:trace contextRef="#ctx0" brushRef="#br1" timeOffset="97280">8836 12160 0,'0'23'31,"0"-1"-15,0 23 15,0-22-15,22-1-16,1 1 15,-23 22-15,0-23 16,22 1-16,1 22 16,-23 0-16,22-23 15,1 23-15,-1 22 16,1-44-16,-1-1 0,1 23 15,-1-45-15,23 23 16,-23 22-16,23-45 16,-22 0-16,-1 0 15,23 0-15,0 0 0,0 0 16,-22 0-16,22-23 16,0 23-16,-23-22 15,1 22-15,-1-23 31,-22 1 1,0-1-17,0 1-15,0-1 32,-22 23-32,22-22 62,-23 22-31,23 22-15,0 1 0,0-1-1,23-22-15,-23 23 16,22-23-16,-22 45 0,45 0 15,-45-23 1,22 23-16,1-22 16,22 22-16,-23 0 15,23-23-15,-45 23 0,45-23 16,-22 23-16,-1-22 16,1-1-16,-1 1 15,-22-1 1,0 1 15</inkml:trace>
  <inkml:trace contextRef="#ctx0" brushRef="#br1" timeOffset="98094">10679 12160 0,'22'-22'78,"1"22"-62,-1 0-16,23-23 16,-22 23-16,22-22 15,0-1-15,0 1 16,-23 22-16,23 0 15,0-22-15,-22 22 16,-1-23-16,0 23 31</inkml:trace>
  <inkml:trace contextRef="#ctx0" brushRef="#br1" timeOffset="99405">11938 11396 0,'-45'23'0,"22"-1"15,-22 23 1,23-22-16,-68-1 16,-112 90 30,179-89-46,1-23 16,-1 0 0,23-23 15,0-22-31,0 0 16,45 23-1,0-23-15,-22 23 16,22-1-16,-1 1 15,1 22-15,0-23 16,0 23-16,0 0 0,0 0 16,-22 0-16,-1 0 15,1 23-15,-1-23 16,23 22-16,-22 23 16,-1-22-16,23 21 15,-23 1-15,23 0 0,-22 0 16,-23 0-16,22 23 15,-22-23-15,0 22 16,0 1-16,0-1 16,-45 0-16,23 1 15,-113 112 1,68-90-16,22-45 16,22 0-16,1-1 15,-23-21-15,-23 22 16,68-23-16,-22 1 0,-1-1 15,1-22-15,-1 0 16,1 0 15,0 0-15,22-22-16,0-1 16,0 1-1,0-1-15,0-22 31,0 1-31,44-46 32,1 67-32,-45 1 0,23-1 15,-1 23-15,1-22 16,-1-1 0,1 23-16,-1 0 0,1 0 15,-1 0 1,23 0-1,-22 23-15,-1-23 16,23 0-16,0 0 16,-22 22-16,-1-22 0,0 0 15,1 0-15,-23 23 16,22-23-16,1 0 31,-1 22 47</inkml:trace>
  <inkml:trace contextRef="#ctx0" brushRef="#br1" timeOffset="100387">12724 11284 0,'-22'22'16,"-1"1"-16,1 22 16,22-23-1,-23 1 1,23-1-1,0 1-15,0-1 16,0 1 0,0-1-16,0 0 15,45 23-15,-45-22 16,23-1-16,-1 46 16,1-46-16,44 23 0,-44-22 15,22-1-15,0 1 16,-23-1-16,1-22 15,22 23-15,-23-23 16,23 0 0,-22 0-1,-23-23 1,22 1 15,-22-1-15,0 1-16,0-1 15,0 1 1,0-1-16,0-22 16,0 0-1,-22 45 1,-23-90 0,22 68-16,1-23 15,-1 23-15,1-23 16,-1 45-16,1-45 15,-1 22-15,1 1 0,-1-1 16,1 1-16,-1-23 16,-22 45-16,45-23 15,-45 1-15,23-1 16,-1 1 0,1-1 30</inkml:trace>
  <inkml:trace contextRef="#ctx0" brushRef="#br1" timeOffset="102374">11578 7170 0,'45'0'16,"-23"0"-16,1-22 16,-1 22-16,-22-23 15,45 23-15,-45-22 16,23 22-16,-1 0 15,1-23 1,-1 23-16,1 0 16,-1 0-1,1 0 1,-1 0 0,1 0-1,22 0-15,-23 0 0,1 0 16,44 0-16,-22 23 15,22-1-15,-44 1 16,44-1-16,-22 1 16,-45-1-16,45 23 15,-22-22-15,-1-1 0,1 46 16,22-1-16,0 0 16,-23 1-16,68 22 15,-23 0-15,-22 0 16,23 0-16,-1-1 15,1 24-15,-23-1 0,22-22 16,0 45-16,1-23 16,-23-22-16,112 337 31,-112-292-31,-45-22 0,68-1 16,-46 0-16,23 1 15,22-1-15,-67-44 16,68 44-16,-46 0 15,23-44-15,-22 22 16,-1-23-16,46 1 0,-46-1 16,46 45-16,-23-44 15,22 44-15,-22-44 16,22 44-16,-22 0 16,23-44-16,-23 44 15,22-22-15,-22 0 0,45 23 16,-45-24-16,0-21 15,0-23-15,0 0 16,-23 0-16,23-23 16,-45 1-16,0-1 15,0 1-15,0-1 0,0 1 16,0-1-16,-22-22 16,-1 0-1,1 0-15,-1 23 16,-22-23-16,0 22 15,23-22-15,0 0 0,-23-22 16,0 22-16,22 0 16,1-23-16,-23 23 15,22 0-15,1 0 16,-1 0-16,-22 0 16,23 0-16,-1-22 0,-22 22 15,23 0-15,-23 0 16,23-23-16,-46 23 15,46 0-15,-1-22 16,-22 22-16,-22-23 0,44 23 16,1 0-16,-1-22 15,1 22-15,-1-23 16,23 1 46</inkml:trace>
  <inkml:trace contextRef="#ctx0" brushRef="#br1" timeOffset="104541">13668 6518 0,'0'23'15,"-22"22"17,22-23-32,0 1 15,-22-1 1,-1-22-16,23 23 15,-22-23-15,-1 22 16,1 1 0,-23-1-1,22 1-15,1-23 16,-1 22 0,23 1-16,-22-1 15,-1-22 1,23 23-16,0-1 15,0 1-15,0-1 16,0 1 31,23-23-31,-1 0 15,1 22-31,-23 0 15,22 1-15,1-1 16,22 23-16,-45 45 0,22 0 16,23 0-16,-22 45 15,21 0-15,-21 45 16,22-45-16,-45-1 0,22-21 16,1-1-16,-1 23 15,1-45-15,-23 22 16,22 1-16,1-46 15,-1 46-15,-22-46 16,23 0-16,-1 23 16,-22-22-16,0-23 0,23 45 15,22 0-15,-45-23 16,22 23-16,1 45 16,-1-45-16,1 22 15,-1 0-15,1-44 0,-1-23 16,-22 0-16,22 0 15,1 0-15,-23-23 16,22 23-16,1 23 16,-1-46-16,-22 1 15,90 89 1,-45-67 0,0 0-1,0-23-15,-22 1 16,22-23-16,-23 0 15,1 22-15,21-22 0,1 23 16,0-1-16,0-22 16,0 23-16,0-1 15,0-22-15,0 45 16,0-22-16,-22-1 16,-1 23-16,23-45 0,-22 23 15,-1-23-15,0 0 16,1 22-16,-1 0 15,23 1 1,-22-1 0,22 1-16,-23 22 0,1-45 15,-1 45-15,23-23 16,-45 23-16,23-22 16,-1-1-16,1 1 15,-23-1 1,22-22-1,-22 23 1,23-23-16,-1 0 16,-22 22-1,23-22-15,-1 0 16,-22 23 15,23-23-15,-1 0-16,-22-23 78,22 1-62,-22-1-1,0 1 1,23 22-16,-23-23 15,22 1 1,-22-1 0,23 23-16,-23-22 15</inkml:trace>
  <inkml:trace contextRef="#ctx0" brushRef="#br1" timeOffset="109202">14568 6563 0,'22'0'47,"1"0"16,-1 0-48,0 0 17,-22 23-17,23-1-15,-1-22 16,1 23 0,22 22-1,-23-23 1,1-22-1,-23 23-15,22-23 16,-22 22-16,23-22 31,-1 45-15,-22-22 0,23-23-16,-23 22 0,0 1 15,22-23-15,-22 22 31,23-22-15,-23 23 0,22-23 31,-22 22-1,0 1-14,23-23-17,-23 22-15,45 23 32,-23-23-17,-22 1-15,45-1 16,-45 23-16,23-22 15,21-1-15,-44 23 16,23-45-16,-23 45 0,22-22 16,1-1-16,-23 23 15,0-22-15,0-1 16,0 23-16,0-22 16,0-1-1,-23 23-15,1-45 16,-1 45-1,-44 0 17,67-23-32,-22 1 0,-1-23 15,1 0-15,-1 22 16,1-22 0,-1 0-16,1 0 15,-23 0 1,22 0-1,-22 0 1,23 0 0,-1 0-1,1 0 1,-1-22-16,23-1 16,0 1-16,-22-1 15,22 1 1,0-1-16,0 1 15,0-1 1,0 1 0,0 0-1,0-1 48</inkml:trace>
  <inkml:trace contextRef="#ctx0" brushRef="#br1" timeOffset="110321">14455 6136 0</inkml:trace>
  <inkml:trace contextRef="#ctx0" brushRef="#br1" timeOffset="113016">15354 8092 0,'0'22'78,"0"1"-63,23-1 1,-23 1-16,22-1 16,1-22-16,-23 23 15,22 22-15,1 0 0,-1-23 16,23 23-16,-45-22 15,23 22-15,-1-23 16,1 0-16,-1 23 16,-22-22-16,23 22 15,-1 0-15,-22 0 16,22-23-16,1 1 16,-23-1-1,0 1 1,0-46 124,0 1-124,0-1-16,0-22 0,0 23 16,0-23-16,22 0 15,1 0-15,-23 0 16,0 23-16,0-23 16,22 0-16,-22 22 15,23 1-15,-23-23 0,22 22 16,-22 1-16,0-1 15,23 23-15,-23-22 16,22-1-16,-22 1 16,0-1-1,0 1-15,0-1 16,0 1 0,0-1 15,0 46 47,0-1-78,0 1 16,-22-1-1,-1 46-15,23-23 16,-22 0-16,-1-23 15,1 23-15,-1 0 16,1-22-16,-1 22 0,1-23 16,22 0-16,-22 46 15,-1-68-15,1 0 32,22-23 14,0 1 17,0-1-32,22 1 0,1 22-15,-1-22 0,0 22-1,1 0-15,-1 0 16,1 0-16,22 0 0,-23 0 16,1 0-16,-1 0 15,1 0-15,-1 0 16,1 0-16,-23 22 15,22-22-15,1 0 16,-1 0-16,1 22 0,-1-22 16,1 0-16,-1 0 15,1 23-15,-1-23 16,1 22-16,-1-22 16,0 23-1,1-23-15,-1 0 16,-22 22-16,23-22 31</inkml:trace>
  <inkml:trace contextRef="#ctx0" brushRef="#br1" timeOffset="114538">16298 10475 0,'0'-45'94,"23"22"-79,-23 1-15,0-23 16,22 0-16,1 22 16,-23-22-16,0-22 15,22 22-15,-22 22 0,0-22 16,23 1-16,-23-1 16,0 22-16,0 1 15,0-23-15,0 0 16,0 22-16,-23-22 15,1 0-15,-1 23 0,23-1 16,-22-44-16,-1 44 16,23-22-16,-45-22 15,0 22-15,23 0 16,0 23-16,-23-23 16,22 22-16,1 1 0,-23-1 15,22 23 1,1 0-1,-1 0 1,23 23 0,0-1-1,0 1-15,0-1 16,0 23 0,0-22-1,23-23-15,-23 22 16,0 1-16,22-1 0,1 1 31,-23-1-31,22 0 16,1 1-1,-1-23-15,-22 22 16,0 1-16,45-1 16,45 113 15,-68-90-16,23 23-15,-22-23 0,22 22 16,-45-22-16,22 0 16,1 0-16,-1-23 15,1 1-15,-23-1 16,0 1-16,22-1 16,1 1-16,-1-23 15,1 0 1,-23 22-1,22-22 1,1 0 0,-1-22-1,1-1 17,-23 1-17,22 22-15,1-23 16,-1 23-1,-22-22 1,22 22 0,-22-23-1,23 23-15,-1 0 32,-22-22 61,0-1-93</inkml:trace>
  <inkml:trace contextRef="#ctx0" brushRef="#br1" timeOffset="116264">15264 6046 0,'0'-22'31,"23"22"-15,-1 0 0,-22-23-16,23 23 15,-1-22-15,1 22 16,22-23-16,0 23 16,0 0-16,-23-22 15,46 22-15,-23 0 16,22 0-16,-45 0 0,23 22 15,0 1-15,0-1 16,-22-22-16,22 23 16,0-1-16,-23-22 15,23 45-15,0-22 16,-22 22-16,22-23 0,-23 23 16,23 45-16,-23-45 15,1 0-15,-1 0 16,23 22-16,0 23 15,0-22-15,-22-1 16,22 23-16,-23-45 0,23 23 16,0 44-16,0-22 15,22 22-15,-22-22 16,225 337 15,-180-292-31,-23-45 0,1-23 16,-23 23-16,0-22 15,0-1-15,22 23 16,1-22-16,-1-1 16,-22-22-16,22 22 0,-22-22 15,23 68-15,-23-46 16,22 23-16,-22-45 16,0 0-16,-22 0 15,-1 22-15,23 1 16,-45-23-16,0 0 0,23-23 15,-23 23-15,0-22 16,0-1-16,0 1 16,0-1-16,0 1 15,0-1 1,0 0-16,0 23 16,0 0-1,0-22-15,0-1 16,0 23-16,0-22 15,22-1-15,-22 23 16,0-22-16,0-1 16,-45 1-1,23-1 1,-1-22 0,1 0-16,-1 0 0,1 0 15,-1 0-15,-22 0 16,23 23-16,-23-23 15,22 0-15,-22 22 16,23-22-16,-1 0 16,-22 0-16,23 0 15,0 0-15,-1 0 16,1 0 15</inkml:trace>
  <inkml:trace contextRef="#ctx0" brushRef="#br1" timeOffset="117162">17714 7395 0,'0'-22'31,"0"-1"-15,0 1 0,45-1-1,-22 1-15,-1 22 16,23 0-16,0-23 16,23 23-16,-23-22 15,0-1-15,22-22 16,23 23-16,-45 22 0,0-23 15,0 1-15,0 22 16,0 0-16,0-23 16,0 23-16,-23-22 15,1-1-15,-1 23 16,23-22-16,-22 22 16,-1 0-1,-22-23 1,23 1-16,-46 22 62</inkml:trace>
  <inkml:trace contextRef="#ctx0" brushRef="#br1" timeOffset="117849">17872 8024 0,'22'0'32,"1"-22"-17,-1 22-15,-22-23 16,45 23-16,-22-22 15,22 0-15,22-23 16,-22 22-16,0-22 16,22 0-16,1 45 0,22-45 15,-45 23-15,22-1 16,-22-22-16,0 45 16,23-22-16,-1-1 15,-45 1-15,23 22 16,0-23-16,-22 1 0,22 22 15,-23 0-15,1-23 16,-1 23 0,1 0-16,-23 23 15,0-46 48</inkml:trace>
  <inkml:trace contextRef="#ctx0" brushRef="#br1" timeOffset="119223">19265 4518 0,'-67'0'31,"22"22"-15,0 1-16,0-1 15,0 23-15,0-45 0,-22 45 16,44-22-16,-22 22 16,0-23-16,23 23 15,-1-45-15,23 23 16,-22-1-16,22 23 31,0-22-31,22-1 31,1-22-15,-1 22 0,-22 23-16,0 0 0,45 0 15,-22 0-15,-23 0 16,45 90-16,45 135 31,0-68-15,22 0-1,-67-67-15,0-45 0,0 45 16,-23 0-16,23 22 16,0-22-16,0-22 0,0 21 15,0 1-15,23 0 16,-46-45-16,1-22 15,111 246 1,1 91 15,-112-315-31,-1-45 16,-22 0-16,23 0 16,-1-23-16,23 1 15,-45-1 1,23-22-16,-1 0 15,23-22 17,0-1-32,90-112 15,-90 90 1,0 0-16,22-45 0,-44 45 16,22 0-1,-23 0-15,1 1 0,-1 21 16,1 23-16,-23-22 15,22 22-15,1 0 16,-1 0 31,-44 0 109</inkml:trace>
  <inkml:trace contextRef="#ctx0" brushRef="#br1" timeOffset="122166">19760 4361 0,'0'22'16,"0"1"15,22-1-15,-22 0 15,23 1-16,-23-1 1,22 23 0,-22 0-1,23-22 1,-1-23-16,-22 45 16,23-45-16,-1 45 15,-22-23-15,45 1 0,-45 44 16,45-44-16,-22 22 15,22 0-15,-23-23 16,1 23-16,-1 0 16,1-45-16,-23 22 15,22 1-15</inkml:trace>
  <inkml:trace contextRef="#ctx0" brushRef="#br1" timeOffset="123659">20299 4091 0,'0'22'47,"0"1"-32,0-1-15,0 1 16,0 22-16,0-23 0,0 23 16,0-22-16,0 22 15,0-23-15,0 45 16,23-22-16,-23 0 15,22-22-15,23 44 16,-45-44-16,45-1 16,-22 23-16,-1-22 0,23-1 15,0 1-15,-22-23 16,44 22-16,-44 1 16,22-23-16,-1 0 15,1 0-15,-22 0 0,-1 0 16,1 0-1,-1 0-15,1 0 16,-1 0 0,-22-23-16,0 1 15,0-1-15,0 1 16,0-23 0,0 22-1,0 1-15,-22-1 16,22 1-16,-23 22 15,23-23-15,-22 1 16,-1 22 31,23 22-31,0 1-1,0 22 1,0-23-16,0 1 15,0 22-15,0 0 16,0-23-16,0 1 0,0 22 16,23 0-16,-23-23 15,22 0-15,-22 1 16,23-1-16,22 23 16,-23-22-1,-22 44-15,45-67 16,-22 45-16,-1-45 0,1 23 15,-1-1-15,-22 1 16,23-1-16,-1-22 16,1 23-16,-23-1 31,0 1 0,22-1 0,-22 1 48,23-23-48,-23 44-16,0-21 17,0-1-17,0 1-15,0-1 32,0 1-1,0-1-31,0 1 15</inkml:trace>
  <inkml:trace contextRef="#ctx0" brushRef="#br1" timeOffset="124859">20704 5934 0,'0'22'78,"0"1"-78,23-1 0,-1 1 16,0-23-16,1 45 16,-1-45-16,1 45 15,-1-23-15,23 1 16,-22 22-16,22-23 15,0 23-15,-23-22 16,46 22-16,-46 0 0,1-23 16,-1 23-16,1 0 15,-23-23-15,22 23 16,-22-22-16,23-1 16</inkml:trace>
  <inkml:trace contextRef="#ctx0" brushRef="#br1" timeOffset="126264">22322 6159 0,'23'22'16,"-1"-22"0,23 45-16,-45-22 15,23-1-15,-1 23 16,23-22-16,-22 22 16,-1-23-16,1 23 15,-23 0-15,22-23 16,-22 1-16,0 22 0,0 22 15,-22-44-15,-23 22 16,0 22-16,0-67 16,0 23-16,0-1 15,-23 1 1,1-23-16,22 0 0,-22 0 16,67-23-1,-23 1-15,1-1 16,-23 1-16,45-1 15,0 1-15,0-1 16,0-22-16,0 0 16,22 0-16,1 0 15,-23 0-15,45 1 16,-23-46-16,23 45 16,0-23-16,-22 1 15,21-23-15,1 22 0,-22 23 16,-1 1-16,1-46 15,-23 67-15,22 1 16,1-23-16,-23 22 16,0-22-16,0 23 15,-23 22 1,-22 0 15,-89 45-15,44-23-1,45 1-15,-23-23 16,23 45-16,23-23 16,-23 1-16,22-1 15,1-22-15,-1 23 16,23-1-16,-22 1 0,-1-1 16,23 0-16,0 23 15,0-22 16,45-23 1,-22 0-17,-1 0-15,1 0 16,22 0-16,0 0 16,22 0-16,-22-23 15,0 23-15,23 0 0,-24-22 16,1 22-16,0-23 15,-22 23 1,-1 0 0,1 0 15,-1 0 16,1 0-16,-23 23-15,0-1 46</inkml:trace>
  <inkml:trace contextRef="#ctx0" brushRef="#br1" timeOffset="127535">21086 7822 0,'23'-22'31,"-1"-1"-31,1 1 16,-1-1-16,1-22 15,22 23-15,-1-1 16,1-44-16,0 44 0,23 1 15,-46-1-15,46 1 16,-23-23-16,0 45 16,-23 0-16,23 0 15,-22 0-15,22 0 16,-1 0-16,-21 0 0,22 45 16,0-23-16,0 1 15,-23-1-15,1 1 16,-1 22-16,1 0 15,-1 22-15,-22-22 16,0 0-16,0-22 0,0-1 16,0 23-16,-22-22 15,-1 21-15,1 1 16,-1-22-16,-22 22 16,23 0-16,-1 0 15,-22-23-15,23 23 0,-1-22 16,1-1-16,22 1 15,-22-1-15,22 1 16,-23-23 0,23 22-1,-22-22 17,-1 0-17,46 0 32,-1-22-31,1-1-1,21 23-15,24-45 16,-23 45 0,112-67-16,68-23 31,-180 90-16,-45-23-15,45 23 16,-45-22-16,22 22 0,1 0 16,-1 0-1,-22-23 1,23 1 15</inkml:trace>
  <inkml:trace contextRef="#ctx0" brushRef="#br1" timeOffset="128730">22547 7170 0,'23'-22'31,"22"22"-31,-23 0 16,23 0 0,-22-23-16,22 23 15,-1-22-15,24 22 16,-1-23-16,-22 23 0,0-22 16,0 22-16,0 0 15,0 0-15,-22 0 16,-1 0-16,1 22 15,-1 1-15,-22-1 16,23-22-16,-23 23 0,0-1 16,22 23-16,0-45 15,-22 23-15,0 44 16,23-44-16,-1 22 16,-22 0-16,0 0 15,0-1-15,0 1 0,0 0 16,-22-22-16,22-1 15,-23 1-15,1-23 16,0 0 0,22 22-16,-23-22 15,23 23-15,-22-23 16,22 22-16,-23-22 16,1 0-16,-1 23 31,1-23-16,-1 22 32,1-22-47,44 0 47,1 0-16,44-22-31,-44-1 0,22 23 16,-1-22-16,24-1 0,-1 23 16,-22-22-16,0 22 15,0-23-15,0 1 16,0 22-16,0 0 16,-22 0-16,-1 0 15,1 0-15,-1-45 16,0 45-1,-22-23 1</inkml:trace>
  <inkml:trace contextRef="#ctx0" brushRef="#br1" timeOffset="130471">21311 3821 0,'0'-22'16,"0"-1"15,22 23-15,1 0-16,22 0 15,-23 0 1,23-22-16,-22 22 16,22-23-16,0 23 0,0 0 15,-23 0-15,46 0 16,-46 0-16,1 0 16,21 0-16,1 0 15,-22 0-15,22 23 0,0-1 16,22-22-16,1 23 15,-46-1-15,23 1 16,23 44-16,-24 0 16,1-22-16,0 23 15,0-23-15,0 0 0,-22 0 16,22 22-16,-23-44 16,23 22-16,0 0 15,0 22-15,0-22 16,-22 22-16,44-22 15,-22-22-15,0 44 0,22-22 16,-22 0-16,0 0 16,0 0-16,68 67 15,-46-44-15,23 44 16,0 1-16,-23-1 16,1-45-16,22 23 0,-45-22 15,22 22-15,-22-23 16,0 23-16,112 67 31,-112-112-31,-22 23 0,22-23 16,0 22-16,0 1 15,0-23-15,-1 44 16,1-21-16,23-1 16,-46 1-16,1-46 15,-1 1-15,-22-1 16,0 1-16,23-1 0,-23 1 15,0-1-15,0 1 16,0-1 0,-23-22-1,23 23-15,-22-1 16,-1 1-16,1-1 16,-1 23-16,1-45 15,-23 45-15,22-45 16,1 0-16,-23 22 15,23 1-15,-1-23 0,-22 0 16,23 0-16,-1 22 16,1-22-1,-1 0-15,1 23 16,-1-23 0,1 0-1,-1 0 32,23-23 0,0 1 0</inkml:trace>
  <inkml:trace contextRef="#ctx0" brushRef="#br1" timeOffset="140554">8948 14543 0,'0'-22'16,"-22"-23"-16,-1-23 0,23 46 15,-22-23 1,22 22 0,0 1-1,45 44 79,-45 1-94,0-1 16,22 23-1,1-22-15,-1-1 16,-22 23-16,23-45 15,-1 23-15,1-23 0,-23 22 16,22 1-16,23-1 16,-23 0-16,23 1 15,-22 22-15,-1-23 16,46 1-16,-23 22 16,0-23-16,0-22 0,45 68 15,-68-46-15,45 1 16,-22 22-16,23-23 15,-23 1-15,0-1 16,67 1 0,45-23 31,-134 0-47,-1 0 0,-22-23 15,23 23-15,-1-22 16,-22-1-16,23 1 15,-1 22-15,-22-23 16,23 23-16,-1-22 16,1-1-16,-1 23 15,-22-22-15,45 22 0,-22 0 16,-23-23 0,22 23-16,1-22 15,-1 22 1,-22-23-1,23 23-15,-1 0 16,1 0 0,-23-22-16,22 22 15,1 0 1,-23-23 0,22 23 15</inkml:trace>
  <inkml:trace contextRef="#ctx0" brushRef="#br1" timeOffset="141794">17422 11059 0,'0'22'109,"0"1"-109,0-1 16,0 1-1,0-1-15,-22 23 16,22-22-16,0 22 15,0-23-15,-23 46 0,1 67 32,22-91-32,0 24 0,0-23 15,-23 0-15,23 0 16,0 0-16,0 22 16,0-44-16,0 22 0,0 0 15,0 0-15,0-1 16,0-21-16,0-1 15,0 1-15,0-1 16,0 1 15,0-46 79,0 1-110,-22-1 15</inkml:trace>
  <inkml:trace contextRef="#ctx0" brushRef="#br1" timeOffset="142905">16523 11531 0,'45'0'47,"-22"0"-31,-1 0-1,-22 22 1,45-22-16,-22 0 16,-1 0-16,0 23 15,1-1-15,22-22 16,-23 0-16,1 0 0,-1 0 15,1 0-15,-1 0 16,1 0-16,-23 23 16,22-23-16,1 0 15,-1 0-15,1 0 16,-1 0-16,1 0 0,22 0 16,-23 0-1,23 0-15,-23 0 16,1 0-1,-1 0 1,1 0 0,-1 0 31,1 0-1,-1 0 1,1 0 47,-1 0-78,1 0-1</inkml:trace>
  <inkml:trace contextRef="#ctx0" brushRef="#br1" timeOffset="145106">22525 8991 0,'-23'0'47,"46"0"31,-1 0-62,23 45-16,-45-23 16,45 1-16,-22 22 15,22-23-15,0 23 16,-1 0-16,1-22 15,23 44-15,-23-44 0,-23 22 16,46 0-16,-68-23 16,45 1-16,-23-23 31,-22 22 0,0 0-31,-45-22 31,45-22-31,-22 22 0,-1 0 16,-22-22 0,23-1-1,-23 1-15,22-1 0,-44 1 16,44-23-16,-21 22 16,-1 1-16,0-23 15,0 0-15,-23-23 16,68 23-16,-45 0 0,0 23 15,23-23-15,22 23 16,-23-1-16,1-22 16,22 0-16,0 23 15,0-23-15,0 22 16,0 1-16,0-1 0,0 1 31,22 22 0,1 0-31,-1 0 16,1 0 0,-1 0-16,1 0 15,-1 0 1,1 22-16,-1-22 16,1 0-1,-1 23-15,1-23 16,-23 22-1,0 1 17,0-1-32,0 1 15,0-1 1,-23 1 0,23-1-1,-22 1-15,22 22 16,-23-1-1,23-21-15,-22-1 0,22 23 16,-23-22-16,23-1 16,-22 1-1,-1-23 1,23 22 0,23-22 46,-1 0-46,1-22-1,-1 22 1,23-23 0,-22 1-16,-1 22 15,23-23-15,-22 23 16,21-22-16,1 22 0,0-23 15,-22 1 1,22 22-16,-23 0 16,1 0-16,22 22 15,-23-22-15,1 23 0,22-1 16,0 1-16,-23-1 16,23 1-16,-22-1 15,21 1-15,-44-1 16,23 1-16,-1-23 0,-22 45 15,0-23 17,0 1-17,0-1 1,-22-22-16,22 23 16,-23-23-1,1 22 16,0-22-15,-1 0-16,1 0 16,22 23-1,-45-23-15,22 0 16,-22 0 0,23 22-1,-1-22-15,1 23 31,-1-23-31,1 0 16,-1 0 0,1 0-1,-1 0-15,1-23 32</inkml:trace>
  <inkml:trace contextRef="#ctx0" brushRef="#br1" timeOffset="164111">14972 14004 0,'0'22'94,"-22"1"-78,22 21-1,0 1 1,-23 0-16,23 0 16,0 23-16,0-1 0,-22 23 15,-1 67 1,-22 383 15,23-428-15,22 23-16,0 0 0,0 0 15,-23-23-15,23-22 16,0-22-16,0-1 16,0 1-16,0-24 15,0 1-15,0-22 0,0 22 16,0 0-16,-22 0 16,22-23-16,0 1 15,0 22-15,-23-23 16,23 23-1,-22-22 48,22-46-1,-23 1-46,23-1 0,0 1-1,-22 22-15,22-23 16,0 1-16,0-1 16,0 1-1,0-1-15,0-22 0,0 0 16,0 23-16,0-1 15</inkml:trace>
  <inkml:trace contextRef="#ctx0" brushRef="#br1" timeOffset="165286">13668 14700 0,'23'23'78,"-1"-23"-78,1 0 16,-23 22-16,22 1 15,1-1-15,22 1 0,0 22 16,0-23-16,0 23 16,22-45-16,23 45 15,-45-22-15,22-23 16,-22 22-16,23 1 15,-23 22-15,22-23 0,1 0 16,-1 1-16,-22-1 16,22 23-16,-22-22 15,23 22-15,-23-23 16,0 23 0,0-45-16,-23 23 31,-67-23 78,23 0-62</inkml:trace>
  <inkml:trace contextRef="#ctx0" brushRef="#br1" timeOffset="168266">16950 10115 0,'23'0'47,"-1"0"-32,-22 22 1,0 1 0,23-1-16,-23 23 15,22-22 1,1-1-16,-23 46 15,22-23-15,1 0 16,-23 0-16,0-1 0,0 1 16,0 23-16,0-23 15,-23 0-15,23-23 16,-22 23-16,-1 0 16,23 0-16,-45-22 15,23 44-15,-1-44 0,1-1 16,-23 23-16,22-23 15,23 23-15,-67 23 16,44-46-16,-22 23 16,23-22-16,0-1 0,-1 23 15,-22-22-15,0 22 16,0 0-16,0-23 16,0 1-16,-22 21 15,-1-44-15,1 45 16,22 0-16,-45-45 0,0 45 15,45-22-15,-22-1 16,-1 1-16,1 22 16,-45 0-16,44-23 15,1 1-15,-46 22 16,46-23-16,22 23 16,0-22-16,0 21 0,0 1 15,0 23-15,23-23 16,-23 0-16,22-23 15,-44 46-15,67-23 16,-90 90 0,0 22 15,67-135-31,1 23 16,22 0-16,-23-22 15,1 22-15,22 22 16,-23-22-16,23 0 0,0-23 15,0 23-15,0 23 16,-22-46-16,22 23 16,0 23-16,0-23 15,0 0-15,0 22 0,0-22 16,0-22 0,0-1-1,0 0 1,0 1 15,0-1 32,0 1 15,22-23-16,23-23-46,-45-22-1,45 45 1,-45-22-16,23 0 16,-1-1-16,-22-22 15,68-90 1,44 23 15,-89 112-31,-1-23 16,1 23-1,-46 23 48,23-1-47,-22 1-16,22 22 15,-45 0 1,45-23-16,-23 23 15,-22-22-15,45-1 16,-22 23-16,-1-22 16,1-1-16,22 0 15,-23-22-15,23 23 16,0-1-16,-22 1 16,-1-1-1,23 1-15,0-1 0,-22 1 16,-1-1-1,23 1-15,-22-23 16,-1 22 15,1-22-31,0 0 32,-1 0-32,1 0 15,-1-22 1,1-1-16,-23 1 15,22-1-15,-22 1 0,-22-23 16,22 22-16,0 1 16,-23-1-16,-21-21 15,66 21-15,-22 1 16,0 22-16,0-23 16,45 1-16,-45 22 15,45-23 16,23 1-15,22 22 0,-23-23-16,23 23 15,-22 0 1,-1 0-16,1 0 16,22-22-16,-23 22 15,23-23-15,0 23 0,-23-22 16,1 22-16,22-23 15,-23 23-15,1 0 16,-23-22-16,22 22 16,1 0-1,-23-23-15,0 1 16,0-1 78</inkml:trace>
  <inkml:trace contextRef="#ctx0" brushRef="#br1" timeOffset="169158">16074 14813 0,'-23'0'0,"23"-23"31,-22 23 0,22-22-15,22-1 31,1 23-32,-23-22-15,22-1 16,23 23-16,-22 0 16,21-22-16,1-1 15,23 23-15,22-22 16,0-1-16,-23 1 15,23 0-15,22-23 0,-44 45 16,-1 0-16,46-45 16,-1 45-1,-89 0 1,-1 0 0,0 0-16,-22 22 62,-22-22-62,0 23 16</inkml:trace>
  <inkml:trace contextRef="#ctx0" brushRef="#br1" timeOffset="170007">16298 15060 0,'-22'0'16,"22"23"-1,22-23 64,1-23-79,-1 23 15,23-22-15,-22 22 16,44-45-1,-22 45-15,0 0 16,-22-23-16,-1 1 0,1 22 16,-1 0-16,23 0 15,-23 0 1,-22-23-16,23 23 16,-1 0-16,-22-22 0,23 22 15,-1-23 1,23 23-1,-22 0 1,44 0-16,-44 0 16,22 0-16,-23 0 0,23-22 15,0 22-15,-22 0 16,-1 0 0,0 0-16</inkml:trace>
  <inkml:trace contextRef="#ctx0" brushRef="#br1" timeOffset="171717">18187 12565 0,'22'0'31,"-22"-22"-16,22 22-15,-44 0 63,0 22-32,-23 0-31,22 1 0,-22-1 16,23 23-16,-23 0 15,22 0-15,1-22 16,-23-1-16,22-22 16,1 45-16,-1 0 15,23-22 1,0-1 0,0 23-1,0-22 16,23-23-31,-23 44 0,22-21 16,1-1-16,-23 23 16,67 23-16,-44-23 15,-1 22-15,23 23 16,0 0-16,-22-23 16,44 46-16,-45-46 0,23 46 15,0-46-15,0 23 16,23 22-16,-23 1 15,-23-46-15,23 46 16,23-23-16,-23 22 16,-23 23-16,68 112 15,45 293 17,-113-406-32,23-44 15,-22 23-15,-1-46 16,1 1-16,-1-23 15,23 22-15,-45 23 0,23-23 16,-1-22-16,-22 0 16,23-22-16,-23 22 15,22-45-15,-22 22 0,0 1 32,23-23-17,-23-23 1,22 23-1,-22-22-15,22 22 0,-22-23 16,23 1-16,-1-1 16,1 1-16,-1-1 15,1-22-15,-1 23 16,1-23-16,22 45 16,-45-45-16,45 45 0,-23-23 15,1 1-15,44-1 16,-44 1-16,22 0 15,-1-1-15,24 1 16,-23-1-16,0 23 16,0 0-16,0-22 0,0 22 15,0-23-15,-23 23 16,1 0-16,-1 0 16</inkml:trace>
  <inkml:trace contextRef="#ctx0" brushRef="#br1" timeOffset="176141">19490 11936 0,'0'22'141,"23"1"-126,-1-1 17,1 1-32,-1 21 15,1-21-15,-1 22 16,1 0-16,-1 0 16,23 0-16,-23 0 15,1 22-15,44 23 16,1 67-1,22 1 17,-68-136-17,-22 1-15,23-23 0,-23 22 16,0 1-16,0-46 47,0 1-16</inkml:trace>
  <inkml:trace contextRef="#ctx0" brushRef="#br1" timeOffset="177549">19962 11531 0,'0'-22'0,"23"22"62,-1 22-46,-22 0-16,23 1 15,-23 22-15,22-23 16,-22 1-16,23 44 16,22 23 15,0 0-15,-45-45-16,22-22 0,1-1 15,-1 23-15,23-23 16,-23 1-16,1-1 15,-1-22-15,23 45 0,-22-45 16,22 0-16,-23 0 16,1 0-16,22 0 15,-23-22-15,1 22 16,-23-23 0,22 23-16,-22-22 15,0-1-15,0 1 16,0 0-1,0-1 1,0 1 0,-22-1-16,-1 1 31,23-23-15,-22 22 15,22 46 31,0-1-46,22 1 0,1 22-16,-23-23 15,0 1-15,22 21 16,1-44-16,-23 45 15,22-22-15,1-23 0,-23 45 16,22-45-16,-22 22 16,23-22-16,-23 23 15,0-1-15,22-22 16,0 23 0,1-1 15,-1 1-31,-22-1 0,23-22 15,-23 23-15,22-23 16,-22 22 0,23-22-16,-23 45 0,22-45 15,-22 23 1,23-23 0,-1 22-16,-22 1 15,23-23 16</inkml:trace>
  <inkml:trace contextRef="#ctx0" brushRef="#br1" timeOffset="178483">19850 14026 0,'0'23'15,"22"-23"48,1-23-47,-1 1-1,1 22-15,-1-23 16,23 23-16,-22-45 0,22 23 15,-23-1-15,1 1 16,22-1-16,-23 1 16,1-1-16,-1 1 15,23-1-15,-23 23 16,1-45-16,-1 45 0,1-22 16,-1 22-16,1-23 15,-1 23-15,1 0 16,-23-22-1,45 22 1,-45-23 15</inkml:trace>
  <inkml:trace contextRef="#ctx0" brushRef="#br1" timeOffset="179297">20771 13172 0,'0'22'109,"0"1"-109,23-23 16,-1 22-16,-22 1 15,23 22 1,-23-23-16,22 1 0,1 22 16,22-23-16,-23 23 15,1-22-15,22 22 16,-23-23-16,23 23 15,-22 0-15,-1-23 0,23 1 16,-22 22-16,-1-45 16,-22 22-16,23 1 15,-1-23 1</inkml:trace>
  <inkml:trace contextRef="#ctx0" brushRef="#br1" timeOffset="180622">21378 13082 0,'-22'0'16,"-1"0"-1,1 22 32,22 1-47,0-1 16,0 1-16,0-1 15,0 1 1,0-1-16,22 1 16,1-1-1,-23 1 1,22-1 0,1-22-16,-1 23 0,1-23 15,22 22 1,-23-22-16,1 0 15,-1 0-15,1 0 16,22 0-16,-23 0 16,1 0-1,-1 0 1,-22-22 0,23-1-16,-23 1 15,0-1 1,0-22-1,0-45 17,-23 45-32,23 23 15,-22-1-15,-1-21 16,23 21-16,-45-22 16,23 0-16,22 0 15,-23 23-15,1 22 16,22-23-16,-23 23 0,1 0 15,-1 0 1,1 0-16,-1 0 16,1 0 15,-1 0-31,23 23 16,-22-23-1,22 22 16,0 1-15,0-1 0,0 1 15,0-1 0,0 1-31,0-1 16,22 1-1,1-23-15,-23 22 16,0 0-16,22-22 16,-22 23-16,23-1 15,-23 1-15,22-1 32,1-22-17,-23 23 16,0-1 32,0 1 15</inkml:trace>
  <inkml:trace contextRef="#ctx0" brushRef="#br1" timeOffset="182874">21828 15217 0,'-23'0'16,"1"0"-1,22-22-15,-22 22 0,-1-23 16,1 1 0,22-1-1,-23 23 1,23-22-16,-22 0 16,-1 22-1,23-23-15,0 1 31,0-1-31,0 1 16,0-1-16,0 1 0,0-23 16,23 22-16,22-44 15,0 22-15,-23 22 16,23-22-16,0 0 16,22 23-16,-22-1 15,23 1-15,-1-23 16,1 45-16,-23 0 0,134 45 31,-21 67 0,-136-89-31,46 22 0,-68-23 16,45 23-16,-45-22 16,22-1-16,1 23 15,-23 0-15,22 0 16,-22 0-16,0-22 15,-22 44-15,-1-45 0,23 23 16,0-22-16,-45 44 16,45-22-16,0 0 15,-22-22-15,-1 22 16,23-23 0,-22 1-1,22-46 48,22 23-48,23-22 1,-22-1 0,22 1-1,-1 22-15,-21 0 16,-23-23-16,45 23 15,-23 0-15,1 0 16,-1 0 0,1 0-1,-23 23-15,22-23 0,1 22 16,-23 1-16,22-23 16,-22 22-16,0 1 15,23-1 1,-23 1-1,0-1-15,0 23 16,0-23 0,-45 46-1,0-23 1,-23 0 0,46-23-16,-1 1 15,1-1 1,-1-22-16,1 23 15,0-23 1,-1 0-16,1 22 0,-1 1 16,1-23-1,-1 0 1,1 22-16,-1-22 16,1 0-1,22 23-15,-23-23 0,1 0 31</inkml:trace>
  <inkml:trace contextRef="#ctx0" brushRef="#br1" timeOffset="184622">21086 10857 0,'23'0'16,"-23"-23"-16,22 23 15,1-22-15,-1 22 0,1 0 16,-1-45-16,23 45 16,-23-23-16,1 23 15,-1-45-15,1 45 16,22-22-1,0 22 17,-23 0-17,-22 22-15,23 1 16,-1-1 0,23 46-1,-22-46-15,22 68 0,-23-45 16,1 22-16,44 23 15,-22 0-15,-23 23 16,46-23-16,22 22 16,0 0-16,-23 1 0,23-23 15,-23 22-15,23 0 16,-22 1-16,44-1 16,-44 1-16,22 22 15,-23-23-15,23 0 16,-45 1-16,45-46 0,-45 23 15,0-45-15,22 22 16,-22 1-16,23 22 16,-24-23-16,46 23 15,-45-22-15,23-1 0,-23 23 16,22-23-16,1 23 16,-23-45-16,0 0 15,22 23-15,-45-23 16,23-1-16,0 1 15,-22 0-15,-1-22 0,1 22 16,-1-23-16,1 1 16,-1 22-16,1 0 15,-1-23-15,1 46 16,-1-46-16,-22 23 16,23 0-16,-23-23 15,0 23-15,0 0 16,22 0-16,-22-22 15,0-1-15,0 91 16,-22-46 15,-1-44-31,1-1 0,-1 23 16,1-45-16,-1 45 16,-22-23-1,23 1-15,-1-23 16,1 0-16,-1 0 15,1 0 1,-1 0 0,1 0 15,-1-23 16,23 1-32,0 0 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33:26.734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809 194 0,'0'-22'16,"23"22"-1,-23-23-15,0 1 16,0-1 15,-23 23 47,23 23-78,-22-1 16,22 1-1,-23-23-15,23 45 16,0-23 0,0 23-1,90 23 32,-67-68-47,-1 0 16,23 0-16,-22 0 15,-1 0-15,1 0 16,21 0-16,-21 0 0,22-23 16,-23 23-1,1-22-15,-23-1 16,22 23-16,1-22 16,-23-1-1,22 1-15,-22-1 16,0-22-16,0 23 15,0-1-15,0 1 16,-22-23-16,22 22 16,0 1-16,0 44 62,0 1-46,0-1-1,0 1-15,0-1 16,0 1 0,-23-1-16,1-22 31,22 23-31,-23-1 0,23 23 16,0-22-1,0-1 1,0 1-1,0-1 1,0 23-16,0-22 16,0 22-1,23-23 1,-23 0 0,45 23 15,-45-22-31,0-1 15,22 1 1,-22-1-16,23-22 16,-23 23-1,0-1 32,0 1 0,-23-23 62,1 0 48</inkml:trace>
  <inkml:trace contextRef="#ctx0" brushRef="#br0" timeOffset="750">0 1790 0,'22'0'47,"23"-45"-47,-22 23 16,-1-1-16,23 1 15,0-23-15,-22 0 0,67 0 16,-45 0-16,22 0 16,23 0-16,22-45 15,-22 0-15,23 23 16,-23 22-16,0-23 16,44 1-16,-21-23 0,22 23 15,-45-1-15,22 23 16,-45 23-16,1-23 15,-23 22-15,22-22 32,-22 23-32,0-1 15,-45 1 17,0 44 14,0 1-14,-22-1-17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33:29.042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 contextRef="#ctx0" brushRef="#br0">0 1214 0,'0'-23'0,"22"1"16,-22-1-16,23 1 15,-23 44 95,0 1-95,0-1-15,0 91 32,0-91-32,0 203 31,22-157-31,1-1 0,-23-22 15,22 0-15,23 0 16,-22 22-16,22 23 16,-23-45-16,1 0 15,-1 0-15,-22-22 16,68 21-16,-24-21 0,-21 22 16,22-23-16,0 1 15,0 22-15,0-45 16,0 0-16,0 0 15,0 0-15,0 0 16,-23 0-16,23-23 0,-22 23 16,-1-22-16,0-1 15,1-22-15,-23 0 16,22 45-16,-22-44 16,0 21-1,0-44 1,0 44-1,0 1-15,-22-23 16,-1 22-16,23 1 16,-22-23-16,0 0 0,22 22 15,-23-22-15,23-22 16,-45-23-16,23 45 16,22-22-16,0-1 15,-23 46-15,23-46 16,0 23-16,-22 23 0,22-23 15,0 22-15,0-22 16,0 23-16,0 0 16,0-1-1,22 46 63,-22-1-78,0 0 16,0 1 0,0-1-16,0 23 15,0-22-15,0-1 16,0 1-16,0 22 16,0-23-16,0 23 0,0 23 15,0-23-15,0 0 16,45-23-16,-45 23 15,45 22-15,-22-22 16,21 0-16,1 45 16,-22 0-16,-1-45 0,23 23 15,-45-1-15,23-45 16,-1 1-16,1-1 16,-1-22 15,1 23-16,-23-46 48,0 1-47,0-1-1</inkml:trace>
  <inkml:trace contextRef="#ctx0" brushRef="#br0" timeOffset="757">2203 944 0,'0'23'94,"-23"-1"-94,23 23 16,-45 0-16,23 0 15,-46 22-15,23-22 0,0 23 16,0-1-16,1-22 15,-24 45-15,23-45 16,0 0-16,45 0 16,-67 45-16,22-45 0,45-23 15,-23 46-15,1-23 16,-1 0-16,23-23 16,0 23-16,0-22 15,-22-23 1,22 22-16,0-44 94,0-1-79,22 1 1,-22-1-1</inkml:trace>
  <inkml:trace contextRef="#ctx0" brushRef="#br0" timeOffset="1779">1528 1102 0,'0'-23'31,"23"23"48,22 0-64,-23 23 1,1-1-16,-1 0 0,1 23 15,-1-22-15,1 22 16,22-23-16,-23 23 16,1 0-16,22 0 15,-1-22-15,1-1 16,23 23-16,-23-22 0,22 44 16,-22-44-16,45 44 15,135 45 1,0-22 15,-158-45-31,-22-45 16,-22 45-16,22-22 15,-1-1-15,-21 1 16,22-23-16,-23 22 16,-22 1-16,23-23 15,-1 0-15,-22 22 16,-22-22 31,22-22-16,-23-1-31,1 1 47</inkml:trace>
  <inkml:trace contextRef="#ctx0" brushRef="#br0" timeOffset="2887">3619 1169 0,'22'0'78,"23"-23"-62,-22 1-16,22 22 0,22-22 16,1-1-16,-23 23 15,-1-22-15,24-1 16,-23 1-16,0-1 16,0 23-16,-23 0 15,1 0-15,-1 0 0,1 0 16,-1 0-16,1 0 15,-1 0 1,1 0-16,-1 0 16,1 0-1,-1 0 17,0-22 14</inkml:trace>
  <inkml:trace contextRef="#ctx0" brushRef="#br0" timeOffset="3559">3731 1596 0,'23'0'47,"22"0"-32,-23-22-15,1 22 16,-1 0-16,1 0 16,22-23-16,-23 23 15,90-22 1,113-1 15,-157 1-31,-1 22 16,0-23-16,1 1 0,-23 22 15,22-23-15,-44 1 16,-1 22-16,1 0 16,-1 0-1</inkml:trace>
  <inkml:trace contextRef="#ctx0" brushRef="#br0" timeOffset="4459">7125 247 0,'0'23'0,"-22"-1"15,-1 23-15,1-22 16,-1-1-16,23 1 0,-22-23 16,22 22-16,0 1 15,-23-1-15,23 1 16,-22-1-1,22 1 1,-22 22 0,-68 202 15,67-180-31,-22 46 16,45-46-16,-22 0 15,-23 23-15,22 0 0,1 0 16,22-22-16,-23-23 15,23 22-15,-22-22 16,22 22-16,-23-44 16,23 22-16,-22-23 15,-1 1-15,23-1 16,-22 1-16,-1-23 31,1 0 16,22-23-31,-22-22 15,22 23-31,0-1 16</inkml:trace>
  <inkml:trace contextRef="#ctx0" brushRef="#br0" timeOffset="5696">6181 360 0,'-22'22'15,"22"1"1,0-1-1,0 1 1,0-1 0,0 1-16,22 22 15,-22-23 1,45 1-16,-45-1 0,45 0 16,-45 23-16,45-22 15,-45-1-15,45 23 16,-45-22-16,45 22 15,0 0-15,-22-23 16,-1 1-16,-22-1 16,45-22-16,-45 23 15,22-1-15,23-22 16,-45 23 0,23-23-16,-23 22 31,45-22-16,-23 0 64,-22 23-1,0-1-31,0 1-1,0-1-30,0 0 15,0 1-15,23-1 0,-23 1-16,22-23 15,-22 45-15,23-45 16,-23 45-1,22-45 1,-22 22 0</inkml:trace>
  <inkml:trace contextRef="#ctx0" brushRef="#br0" timeOffset="16648">4428 2765 0,'45'-45'16,"-23"22"-1,1 23 1,-1-22-16,23 22 15,0 0-15,0-22 16,23 22-16,-1 0 16,1 0-16,21 0 0,-21 0 15,22 0-15,-23 22 16,1 0-16,-23-22 16,-23 0-16,1 0 15,-23 23-15,0-1 16,0 1-16,-23-1 15,1 1 1,-1 22-16,-22-23 16,23 1-16,-23 22 15,22-23-15,1 23 16,-1-45-16,1 23 0,-1-23 16,23 22-1,0-44 32,23 22-31,44-23 15,-22 23-31,-22 0 16,-1 0-16,1 0 15,-1 0-15,1 0 16,-1 23-16,-22-1 15,23-22 1,-23 45 0,0-22 15,0-1 0,-23 0-31,23 1 16,-45-23-16,45 45 15,-22-45-15,-1 45 16,-22-45-16,23 45 16,-1-45-16,1 22 15,-1 1-15,1-1 16,-23 23-16,22-22 31,1-23-15,-23 0 31,23 22-16,-1-22-15,23 23-1,-22-23-15</inkml:trace>
  <inkml:trace contextRef="#ctx0" brushRef="#br0" timeOffset="20201">4878 4406 0,'0'-23'31,"22"23"-15,1 0-16,-1-22 31,23-1-31,-23 23 16,23-45-16,0 45 15,0-22-15,-22-1 16,44 1-16,-44 22 15,-1-23-15,1 23 0,-1 0 16,1 0 0</inkml:trace>
  <inkml:trace contextRef="#ctx0" brushRef="#br0" timeOffset="21234">5507 3664 0,'0'22'47,"0"1"-31,0 22-16,0-23 15,0 1-15,0-1 16,0 23-16,0 0 15,0-22 1,0-1 0,0 1-16,22-1 15,23-22 1,-22 0-16,-1 0 16,23 0-16,0 0 15,23 0-15,-23 0 0,-23 0 16,23-22-16,0 22 15,-22-23 1,-1 23-16,0 0 16,-22-22-1,0-1-15,0 1 16,0-1 0,0 1 15,0-1-16,0 46 64,-22-23-79,22 22 15,0 1-15,0 67 31,0-68-31,0 1 16,0 22-16,0 0 16,0 0-16,22-1 0,1 1 15,-1-22-15,1 22 16,-23 0-16,45-45 16,-45 45-16,45 0 15,-23 0 1,1-45-16,-23 22 0,0 1 15,0-1-15,0 1 16,22-23 0</inkml:trace>
  <inkml:trace contextRef="#ctx0" brushRef="#br0" timeOffset="15346">2675 3237 0,'0'-23'31,"0"1"-31,0-1 31,45 23-15,-23 0-16,23 0 15,-22 0 1,-1 0-16,1 0 16,-1 0-16,1 23 15,21-23-15,-21 45 16,-1-23-1,1 1-15,-23 22 0,0-23 16,0 1 0,-23-1-16,23 1 15,-22-23-15,22 45 16,-45-23-16,45 1 0,-45-1 16,23 1-16,-1-23 15,1 22-15,-1 1 16,1-1-16,22 1 15,-23-23-15,23 22 16,-22-22-16,22 22 31,45-22 47,-23-22-78,1 0 0,-1-1 16,23 23 0,22 0-16,-22-22 0,-22-1 15,44 1-15,1 22 16,-23 0-16,0 0 16,-23 0-16,23 0 15,-22 0-15,-1 0 16,1 0-16,-46 0 94</inkml:trace>
  <inkml:trace contextRef="#ctx0" brushRef="#br0" timeOffset="19634">3034 4316 0,'0'45'109,"0"-23"-93,0 1-16,0-1 15,0 1-15,0-1 16,0 1-16,0 22 0,23-23 16,-23 1-16,22 22 15,1-23-15,-1 1 16,-22 21-16,23-44 15,-23 23-15,22-1 16,-22 1-16,23-23 16,-23 22-16</inkml:trace>
  <inkml:trace contextRef="#ctx0" brushRef="#br0" timeOffset="8361">315 3080 0,'0'-23'0,"0"1"47,0 44-1,0 1-30,0-1 0,0 23-16,0-23 15,-23 1-15,23 22 16,-22-45-16,-1 45 16,-44-23-16,44 23 15,1-22-15,-23-1 0,45 1 16,-45-1-16,45 1 15,-23-23-15,23 22 16,-22 1 0,22-1-1,0 1 32,22-23-31,1 0-1,-1 22 17,1 1-32,-1-23 15,-22 22-15,23-22 16,-1 45-16,-22 0 16,0 0-16,23 0 0,-1 45 15,1-23-15,-23 46 16,22-23-16,1-1 15,-1 24-15,-22-1 16,45 23-16,-45 0 16,23-23-16,-1 1 0,0 22 15,1-45-15,-1 44 16,-22-44-16,23 23 16,-1-23-16,-22 22 15,23 0-15,-23-22 16,22-22-16,-22 22 15,0-23-15,23 158 32,-1-158-32,-22-44 15,23 22-15,-23-23 16,22 1 0,1-23 15,-1-23-16,-22 1-15,23-1 0,22-22 16,-23 23 0,23-1-16,-22-44 15,22 44-15,-1-22 16,1 0-16,-22 23 16,44-23-16,-44 23 0,22-23 15,-23 45-15,1-23 16,22 23-16,-23 0 15,1 0-15,-1 0 16,113 0 0,-68 0-1,-22 0-15,-22 0 16,-23 23 31,0-1-16,-23 1 0,1-1 16</inkml:trace>
  <inkml:trace contextRef="#ctx0" brushRef="#br0" timeOffset="14171">944 3597 0,'22'0'109,"-22"22"-62,23-22-47,-23 23 16,0-1-1,0 0-15,22 1 16,-22-1-1,0 1-15,0 22 0,23-45 16,-1 22-16,-22 23 16,0-22-1,23-23-15,-23 22 16,0 1-16,0-1 16,0 1 77,0-1-46,0-44 16</inkml:trace>
  <inkml:trace contextRef="#ctx0" brushRef="#br0" timeOffset="18877">1596 4473 0,'-23'-22'16,"1"22"15,-1 0 32,23 22-48,-45 91 32,45-68-47,0-23 16,0 1-1,0-1 1,23-22-16,-1 0 0,-22 22 16,23-22-1,-23 23 1,22-1-16,1 1 16,22 22-1,0-23 1,-23 1-16,1-23 15,-1 0-15,-22 22 16,23-22-16,-1 0 16,1 0-16,-1 0 15,1 0 17,-1 0-32,-22-22 15,22 22 1,-22-23-16,0 1 0,23-1 15,-23 1 1,0-1 15,0 1-31,0-1 16,-23 23-16,23-22 16,-22 22-16,0-22 15,-1-1-15,1 1 16,-1 22-1,1 0-15,-23 0 16,22 0 0,1 0-1,-1 0 1,1 0 31</inkml:trace>
  <inkml:trace contextRef="#ctx0" brushRef="#br0" timeOffset="23561">2090 5777 0,'0'-23'16,"0"46"62,0-1-62,0 1-16,0-1 15,23 1 1,-1 22 15,1-45-15,-23 22-1,45 1 1,67-23 15,-89 0-15,-1 0-16,23-23 0,-23 23 16,1-22-16,-1-1 15,1 23 1,-1-22-16,-22-23 15,0 22 1,23 23-16,-23-45 31,-23 23-15,1 22 0,-1-23-1,23 1-15,-22 22 0,-1 0 16,1 0-16,0 0 15,-1 0-15,1-22 16,-1 22-16,-22 22 16,23 0-1,-1-22-15,23 23 32,-22-23-32,-1 0 31,23 22-31,0 1 15,-22-23-15,-1 0 32</inkml:trace>
  <inkml:trace contextRef="#ctx0" brushRef="#br0" timeOffset="24580">3934 5530 0,'-23'0'31,"1"0"-15,-1 0 0,1 0-16,22 45 15,-23-45-15,1 45 16,-1-23-16,23 1 15,-22 21-15,-1-21 16,1-1-16,-1 1 0,23-1 16,0 23-16,-22-45 15,22 23-15,22-23 63,1 0-32,-1 0 0,1 0-31,89-90 47,-89 90-47,-1-23 0,1 23 16,21-22-1,-44-1-15,23 1 16,-1 0 0,-22-1-16,0 1 15,0-1 1,0 1 0,0-1-1,0 1 1,0-1 15,0 1-15,-22 22-1,22-23 17,-45 1-32,23 22 15,-1 0 16,1 0-15,-1 0 0,1 0-1,-1 0-15</inkml:trace>
  <inkml:trace contextRef="#ctx0" brushRef="#br0" timeOffset="26210">6226 5462 0,'45'0'62,"-22"0"-30,-23 23-32,0-1 15,22 1-15,-22-1 16,0 1-16,23-1 15,-23 1 1,22-23-16,-22 45 16,0-23-1,0 0 32,0 1 16,0-1-1,-22-22-46,-1 23 15,23-1 16,23-22 344</inkml:trace>
  <inkml:trace contextRef="#ctx0" brushRef="#br0" timeOffset="27793">5777 2428 0,'0'-23'31,"22"23"1,1 0-17,-23-22-15,45-1 16,-23 1 0,1 22-16,22-23 15,-23 23-15,-22-22 16,45 22-16,-23 0 15,1 0 1,-23 22-16,0 1 16,0-1-16,22 1 15,-22-1-15,23 1 16,-23-1-16,0 1 0,0 22 16,22-23-16,1 23 15,-23 0-15,45 0 16,-23 0-16,-22-23 15,45 46-15,-22-1 0,-1-22 16,23 23-16,-22 22 16,22-1-16,22 1 15,-45-22-15,46 22 16,-1 0-16,-22 0 16,0-1-16,23 24 0,-1-46 15,-44 1-15,22 22 16,22-23-16,-45-22 15,23 22-15,0-22 16,68 135 0,-23-135-1,-45 0-15,0-22 16,0 22-16,-1 22 16,-21-44-16,-1 21 15,1 1-15,-1-45 16,-22 23-16,0 22 15,-22-45 1,22 22 0,-23 1-1,1-23-15,-1 22 16,1-22-16,0 0 16,-1 0-16,1 23 15,-1-23-15,1 22 16,-23-22-16,22 0 15,1 0 1,-1 0-16,1 0 31,-1 0 16</inkml:trace>
  <inkml:trace contextRef="#ctx0" brushRef="#br0" timeOffset="29195">7710 2136 0,'-23'0'94,"-44"0"-79,-203 202 32,203-180-47,22 46 0,-23-23 16,46-23-16,-23 23 0,45-22 15,-23-1-15,23 1 16,0-1 15,23-22-15,-1 0-16,1 0 15,-23 23-15,22-23 16,-22 22 0,45 23-1,-45-23 1,23 23-16,-1 0 0,1 23 16,22-1-16,-23 23 15,1-22-15,22 66 16,0-44-16,-1 23 15,1-23-15,-22-23 16,22 45-16,0-22 0,0 45 16,0-22-16,-23-23 15,1 22-15,22-22 16,0 22-16,-23-22 16,23 23-16,-45-69 15,23 46-15,-1-22 0,0-1 16,-22-22-16,23 0 15,-1 0-15,1 0 16,-1-22-16,1-1 16,-23 1-16,22-23 15,1 0 1,-1 0-16,1 0 16,22-45-16,-23 22 15,23 1-15,23-23 16,-23 22-16,134-67 15,1 45 17,-157 45-17,-1 0 1,-22-22 31</inkml:trace>
  <inkml:trace contextRef="#ctx0" brushRef="#br0" timeOffset="34332">8024 2877 0,'0'-22'31,"0"-1"-31,0 1 16,23 22 0,-1-23-1,23 23 1,-45-22-16,23-1 15,-1 23-15,1 0 0,22 0 16,-23 0-16,23 0 31,23 0-15,-68 23-16,0-1 16,0 1 15,0-1 0,0 1-31,0-1 31,-23-22-15,1 0 31,-1 0 0,23-45-32,0 23 1,0-23-16,23 0 0,-23 22 16,0-21-16,0-1 15,0 22-15,0 1 16,0-23-16,0 22 15,0 1 1,0 44 47,0 1-48,0-1 1,0 1-16,0-1 15,0 23 1,0-22 0,0-1-16,0 0 31,0 1-15,22-1 15,1-22-16,-1 0 17,1 0-17,-1 0-15,1 0 16,-1 0 0,1 0-1,-1 0 1,0 0 15,1-22 16,-1 22-16,1 0-15,-1 0 31,-22 22 78</inkml:trace>
  <inkml:trace contextRef="#ctx0" brushRef="#br0" timeOffset="35712">8519 3214 0,'22'0'47,"1"0"-32,-1 0 1,23 0 31,-22 0-47,-1-22 31,1-1 0,-23 1-15,22 22-16,-22-22 0,0-1 31,-22 23 0,22-22-31,0 44 94,0 1-63,0-1-15,22 0 0,-22 1-16,23-23 15,-1 22-15,1 1 0,22 22 16,-23-23-16,23 46 15,0-23-15,0-23 16,-22 46-16,-1-46 16,23 23-16,-23-22 0,-22-1 15,0 1-15,0 21 16,0-21 0,0-1-1,0 1 1,-22-1-16,-1 1 15,23-1 1,-22-22-16,0 0 31,-23 0 1,45-22-32,-23 22 15,23-45 1,-22 0-1,22 22-15,0 1 16,0 0-16,-23-46 0,23 46 16,0-23-1,23 22-15,-23 1 16,22-1-16,-22-22 16,23 45-16,-1 0 15,-22-22-15,23-1 31,-23 1 1</inkml:trace>
  <inkml:trace contextRef="#ctx0" brushRef="#br0" timeOffset="37510">9193 4136 0,'0'-22'31,"23"-1"-15,-1 23-16,1-22 16,-1-1-16,1 23 15,44-45-15,-44 45 0,22-22 16,0-1-16,-1 1 16,1 22-1,-45-23-15,23 23 16,-1 68 31,-22-46-32,0 1 1,-22-1-16,-1 1 16,23-1-16,-22 1 15,-1-1-15,23 1 16,-22-1-16,0-22 15,22 22-15,-23-22 16,1 23 0,44-23 31,1 0-32,-1-23 1,0 23-16,23-22 15,-22 22-15,44 0 16,1 0-16,-1 0 16,1 0-16,-1 0 15,1 0-15,-1 22 0,0 1 16,23 22-16,-45-23 16,0 1-16,0 22 15,0-23-15,-45 46 16,45-46-16,-22 23 0,-23 0 15,22 23-15,1-46 16,-23 1-16,0 21 16,0 1-16,0-22 15,-23 22-15,23 0 16,0-23-16,-22 1 0,-1 22 16,1-23-1,22 1-15,-23-1 16,1 1-16,-1-23 15,23 22-15,-22 1 16,-1-23 0,-22 22-1,23-22 1,-1 0-16,1 0 31,22-22-31,-23-1 0,1 23 16,22-22-1,-23 22-15,23-23 16,-22 1-16,22-1 16,0 1-16,-23-1 15,23-22-15,0 0 0,-22-22 16,-1 22-16,23-22 16,0 22-16,-44 0 15,44-23-15,-23 1 16,1 22-16,-1 0 15,1 0-15,22 0 0,-23-23 16,1 46-16,22-23 16,0 23-16,0-23 15,0 22-15,0 1 16,0-1 0,0 1-16,22 22 93,-22 22-46</inkml:trace>
  <inkml:trace contextRef="#ctx0" brushRef="#br0" timeOffset="38798">8541 1731 0,'0'-23'15,"45"23"1,-22-22-16,-1-1 16,46 1-16,-23 22 15,314-90 32,-336 90-47,22 0 16,-23 23-16,-22-1 15,0 1-15,0-1 16,23 23 0,-1-23-1,1 68-15,22-45 16,0 23-16,0-23 0,22 90 15,0-68-15,1 23 16,-1-23-16,23 23 16,-22 23-16,22-1 15,0-45-15,22 23 16,-22 23-16,-23-68 0,46 45 16,-46 0-16,45-1 15,1 24-15,-1-1 16,1-44-16,-1 44 15,-22 0-15,0-44 0,0 44 16,0-44-16,-23-1 16,-22-44-16,45 44 15,-45-44-15,0 44 16,22-45-16,-22 46 16,-22-46-16,44 1 0,-67 22 15,23-45-15,-23 22 16,0 1-16,-23-23 15,1 0 1,-1 22 0,1-22-16,-1 23 0,-22-23 15,23 0-15,-23 0 16,22 0-16,-44 22 16,22-22-16,0 0 15,0 0-15,-22 0 16,22 0-16,-68 0 15,-89 0 32</inkml:trace>
  <inkml:trace contextRef="#ctx0" brushRef="#br0" timeOffset="39549">10992 2787 0,'22'-22'79,"1"22"-64,21 0-15,1-45 16,23 22-16,-1 1 0,1-23 15,44-22-15,-44 44 16,-1 1-16,23-23 16,-45 45-16,22-23 15,-44 1-15,22-1 0,-23 23 16,1 0-16,-1-22 16,1 22-1,-23-23-15,-23 23 47,1 0-47,-1 23 16,1-23-16</inkml:trace>
  <inkml:trace contextRef="#ctx0" brushRef="#br0" timeOffset="40370">11329 3012 0,'22'0'31,"1"0"16,-1 0-31,1 0 15,22-22-15,-23-1-1,23 1 1,22-1-16,-22 1 16,0-23-16,23 45 15,-1-45-15,46 0 16,-91 45-16,46-45 0,-24 22 15,-21 23-15,22-22 16,-23 22-16,1 0 16,-1 0-1,1-22 17,-23-1 14</inkml:trace>
  <inkml:trace contextRef="#ctx0" brushRef="#br0" timeOffset="42355">13037 472 0,'-22'0'79,"-1"0"-64,1 23 1,-1-23-16,-44 45 15,44-23-15,-22 23 16,-22 22-16,44-44 0,-22 22 16,-22 0-16,44 0 15,-21 0-15,21-23 16,1 1-16,22-1 16,-23 1-16,1-1 15,44-22 32,-22 23-31,23-1-1,-1 1-15,-22-1 16,23 1-16,21 89 31,24 0-15,-46 1-16,46-1 15,-1-22-15,-22 0 0,-22 0 16,22 45-16,22-23 16,-22-22-16,22 22 15,-22 23-15,-22-45 16,-1 0-16,46 22 16,-23 1-16,0-1 0,0 1 15,0-23-15,-23 22 16,23-22-16,0 0 15,-22-23-15,21 1 16,-21-1-16,-1 0 16,1-22-16,22 0 0,-23 0 15,1 0-15,-1-22 16,1-1-16,-1 1 16,1-1-16,22 1 15,-23-1-15,1-22 16,-1 0-16,1-22 15,22 22-15,-23-23 16,1 1-16,21-1 16,-44-22-16,45 45 15,-22-22-15,-1-1 0,1-22 16,-1 45-16,1-45 16,22 23-16,-23-1 15,1 23-15,-1-22 16,1 22-1,-23-22-15,22 22 0,-22-23 16</inkml:trace>
  <inkml:trace contextRef="#ctx0" brushRef="#br0" timeOffset="44643">13307 652 0,'22'22'31,"-22"1"32,23-23-47,-23 22-1,22-22 16,-22 23-15,23-23-16,-23 22 16,22 1-1,-22-1 1,23 1 0,-1-1-16,1 1 15,-23-1-15,22-22 16,1 23-16,-1 22 15,1 0 17,-1-23-17,-22 1 17</inkml:trace>
  <inkml:trace contextRef="#ctx0" brushRef="#br0" timeOffset="46180">13689 472 0,'0'23'31,"0"-1"-15,22-22-1,-22 23-15,0-1 16,23 1-16,-23-1 16,22 0-16,-22 23 15,23 0-15,-23 0 16,0 0-16,22-22 0,1 22 15,-23-23-15,45 23 16,-23 0-16,1 0 16,-1-22-16,23-1 15,-22 1-15,-1-23 0,1 0 16,-1 0-16,1 0 16,-1 0-16,0 0 15,-22 22-15,23-22 16,-1 0-1,1 0 32,-23-22-47,0-1 32,0 1-32,0-46 31,0 46-31,0-23 0,-23 22 15,1 1-15,-1-1 32,46 46 46,-23-1-78,0 23 15,0-22 1,0 22-16,22-23 16,-22 1-1,0-1-15,0 1 16,23-23-16,-23 22 16,0 0-1,22-22-15,-22 23 16,23-23-1,-1 22-15,1 1 32,-1-1-17,1 1 1,22-1 0,-45 1-16,22-1 0,1 1 15,22-1-15,-23 1 16,1-1-16,-1 1 15,1-23-15,-23 22 16,22 1-16,0-23 16,1 0 31</inkml:trace>
  <inkml:trace contextRef="#ctx0" brushRef="#br0" timeOffset="46830">13914 2315 0,'22'0'31,"1"0"0,67-45 0,-68 0-31,23 23 16,-23 22-16,1-23 16,-1 1-16,1 0 15,-1-1-15,1 1 0,-1 22 16,1 0-16,-23-23 15,22 23-15,1 0 32,-23-22-17</inkml:trace>
  <inkml:trace contextRef="#ctx0" brushRef="#br0" timeOffset="63234">15015 1753 0,'0'23'93,"45"-1"-61,-45 1-17,23-1-15,-1 1 0,0-1 16,-22 1 0,23-1-16,-1-22 15,1 23 1,-1-23-16,1 22 15,-1 1 64,1-23-48,-23 22 0,22-22-15,-22 23-1,0-1 1,23-22 0,-1 0-1,-22 23 1,23-1 46,-1 1-15,1-1 0,-1 0-31,1 1-1,-1-23 1,1 0 0,-23 22-16,22-22 15,1 0 32</inkml:trace>
  <inkml:trace contextRef="#ctx0" brushRef="#br0" timeOffset="64768">15757 1416 0,'-23'0'16,"1"0"46,-1 0-62,23 23 16,-22-1-1,22 1 1,0-1-16,0 1 16,0-1-16,-23 1 0,23 22 15,0-23-15,0 23 16,0-23-1,0 1 1,23-23 0,-23 22-16,0 1 31,22-1-31,23 1 31,-45-1-31,23 1 16,-1-23-16,1 22 15,-1 1 1,23-23 0,135 0 15,-157 0-31,-1-23 0,1 23 16,-1 0-1,0-45 1,-22 23-1,23-1 1,-23 1 0,0-1-16,0 1 15,0-1 1,0-22 0,0 23-1,-23-23 1,23 23-1,-22-1 1,0-22 31,-1 45-47,1-22 0,22-1 16,-45 23-1,45-22-15,-23 22 16,1 0-1,-1 0 1,1 0 0,-1 0-1,1 0 1,-1 0 15,1 0-15,-1 0 15,1 0-15,-1 22 15,1 1 0,-1-23 0</inkml:trace>
  <inkml:trace contextRef="#ctx0" brushRef="#br0" timeOffset="69235">15375 3147 0,'0'-22'62,"22"-1"-15,1 1-31,-1 22-16,-22-23 0,23 1 15,-1 22-15,1-23 16,-1 23-16,1-22 15,-1 22-15,1 0 16,21 0 0,-21 0-1,67 22 32,-90 1-47,22-1 16,-22 1-16,0-1 15,0 1 1,-22-1 0,22 0-1,-23 1-15,1 22 16,-1-45-16,1 22 0,-1 1 16,1-1-16,0 1 15,-1-23 1,1 0-16,22 22 15,22-22 79,1-22-94,-1 22 0,23-23 16,0 23-16,-23-22 15,23 22-15,0 0 16,0 0-16,0 0 16,0 0-16,0 0 0,-22 0 15,44 0-15,-44 0 16,-1 45-16,23-23 16,-23 1-16,23 22 15,-45-23-15,23 1 16,-1-1-16,-22 1 15,0-1-15,0 1 16,-22-23 0,22 22-16,-23-22 15,1 23 1,-1-23 0,-22 22-1,1-22 1,21 23-1,1-1-15,-1-22 16,1 0-16,-23 0 16,22 0-1,1 0-15,-1 0 16,1 0-16,-1 0 16,1 0-1,-1 0-15,1 0 16,22-22-1,-23 22-15,1 0 16,-1-23 31,1 23 15,22-22-30,0-1 15</inkml:trace>
  <inkml:trace contextRef="#ctx0" brushRef="#br0" timeOffset="73474">15285 0 0,'22'0'62,"1"23"-15,-1-23-31,1 0 0,-1 0-16,1 0 15,-1 0 1,23 0-16,-22 0 15,22 0-15,0 0 16,22 0-16,0 0 0,1 22 16,22 1-16,-45 22 15,45-23-15,-45 23 16,112 22 0,0 46-1,68 67 1,-135-113-16,-45 0 15,45 1-15,-45-1 16,45 46-16,-23-46 16,23 46-16,0-1 15,-45 0-15,22-44 16,23 44-16,-45-44 0,45 21 16,-22 1-16,-46-22 15,45-1-15,-22 1 16,0-23-16,0-23 15,0 46-15,-22-1 0,22 0 16,-23-22-16,23 23 16,-45-23-16,23-23 15,-1 1-15,-22-1 16,0 1-16,23-23 16,-23 22-16,22 1 78,-22 22-47,0-23-15,-22 1 15,-1-23-16,23 22 1,-22 1-16,-1-23 16,1 0-16,22 22 15,-23-22-15,1 22 16,-1 1-16,23-1 16,-22-22-16,22 23 15,-45-23 1,22 22 15,1-22-15,-1 0 15,1 0-15,-1 0 30</inkml:trace>
  <inkml:trace contextRef="#ctx0" brushRef="#br0" timeOffset="75811">9980 5979 0,'0'-22'16,"0"-23"0,0 22-16,0 1 15,0 44 95,0 1-95,0-1-15,0 1 0,0-1 16,0 23 0,-22 0-1,-46 23 1,23-46-1,0 1-15,0 44 0,-22-45 16,-23 46-16,-45-1 16,45 1-16,-22-23 15,-23 0-15,45 0 16,-90 22-16,23 45 16,-1-22-16,-21-22 15,-24-1-15,24 1 0,-46 22 16,45-1-16,-22-44 15,22 0-15,0 0 16,0-22-16,-22 22 16,22 0-16,-45 0 0,45 0 15,23 22-15,0-22 16,-1 0-16,1 0 16,0 0-16,-1 0 15,1 0-15,67-45 16,-90 22-16,68 23 0,22-22 15,-22 22-15,-1-23 16,1 1-16,22-23 16,-45 45-16,45-45 15,-45 22-15,68 1 0,-46-1 16,-21 23-16,44-23 16,22 1-16,23-23 15,0 0-15,-22 0 16,-23 0-16,0 0 15,23-23-15,-23 1 16,45-1-16,-23-21 0,23 21 16,-22 1-16,-23-23 15,23 0-15,22 45 16,0-68-16,-23 46 16,23-23-16,0-45 15,45 22-15,-22 24 0,-23-69 16,45-22 15,22 90-31,1 0 0,-23 0 16,22 23-16,-22-23 15,23 45-15,-23-23 0,0 1 32,22 0-32,-22-1 31,23-22-31,-1 0 15,1 0-15,-1 0 16,1 23-16,-23-46 16,22 46-16,1-1 15,-1 23 17,-22 23 93,0-1-47,0 1-47,-22-23 47,22 22-47</inkml:trace>
  <inkml:trace contextRef="#ctx0" brushRef="#br0" timeOffset="81303">3417 10183 0,'0'-45'0,"22"-23"0,0 1 15,1-1-15,-1 1 16,1-1-16,-1 1 15,-22 22-15,0 0 16,0-22-16,0 44 16,0 1-16,0-1 0,0 46 62,-22 22-46,22 0-16,0-23 0,-45 1 15,45 44-15,-45 0 16,45-22-16,-22 23 16,-23-1-16,0 1 15,22-1-15,-22-22 16,23 45-16,-1-45 0,-22 45 16,23-23-16,-23-22 15,22 45-15,1-22 16,-23 22-16,22-68 15,1 68-15,-45 22 16,22 1-16,0-23 0,-23 44 16,68-66-16,-45-1 15,0 1-15,23-1 16,-1-22-16,1-22 16,22 22-16,-45-23 0,45 23 15,-45-22-15,45-1 16,0 0-1,-23-22 17,1 0 15,22-22-1,0 0-46,0-1 16,0 1-16,0-1 16,0-22-16,0 23 15</inkml:trace>
  <inkml:trace contextRef="#ctx0" brushRef="#br0" timeOffset="82238">2180 10250 0,'0'-22'0,"0"-1"31,0 1-15,23 22 15,-1 0-31,1 0 16,-1 0-16,1 0 16,-1 22-16,1 1 0,-1-23 15,23 22-15,-23 1 16,1-1-16,22 23 15,-23-23-15,23 1 16,0 44-16,0-44 16,23-1-16,-23 1 0,22-1 15,1 23-15,-24-22 16,69-1-16,-23 1 16,-23 22-16,23 0 15,0-1-15,-23 1 16,1 0-16,-1 0 0,-22-22 15,23-1-15,-46 1 16,1-1-16,-1 1 16,1-1-16,-1 1 15,-22-46 157</inkml:trace>
  <inkml:trace contextRef="#ctx0" brushRef="#br0" timeOffset="82840">4720 10160 0,'23'0'93,"-1"0"-77,1 0-16,-1-22 16,23 22-16,23 0 15,-24-23-15,136 1 31,-90 22-31,-22-23 0,44 1 16,-22-1-16,-23 23 16,23-45-16,-22 23 15,-1-1-15,-44 23 16,-1 0-16,23 0 0</inkml:trace>
  <inkml:trace contextRef="#ctx0" brushRef="#br0" timeOffset="83526">5192 10565 0,'23'0'125,"-1"0"-109,1 0-16,44-23 15,-22 1-15,0-1 0,0 1 16,22 22-16,23-45 15,-22 45-15,-1-23 16,23 1-16,-45-1 16,45 23-16,-45 0 15,0 0-15,22 0 0,-44-22 16,-1 22-16,1 0 16,-1 0-1</inkml:trace>
  <inkml:trace contextRef="#ctx0" brushRef="#br0" timeOffset="85252">6968 8070 0,'22'0'63,"-44"0"15,0 0-78,-1 0 16,23 22-16,-45 1 15,23 22-15,-1-45 0,-22 45 16,23-23-16,-23 23 15,22-23-15,1 1 16,-1-23-16,1 22 16,22 1-1,0-1-15,-23 1 32,23-1-17,0 1 1,0-1-16,0 23 15,23-45-15,-1 45 0,-22 0 16,23 0-16,-1 23 16,23-1-16,-45 0 15,45 1-15,0 22 16,-45-23-16,45-22 0,-22 23 16,22-23-16,-23 22 15,45 113 1,-22-113-1,-45 23-15,23-45 16,-1 0-16,1 45 16,-1-23-16,1 1 0,-1 22 15,1-23-15,-1-22 16,-22 0-16,23 0 16,-1 0-16,-22 22 15,23 1-15,-23-46 16,45 113-1,-45-67 1,0-1-16,45-22 16,-45 0-16,22 22 15,-22-22-15,45-22 0,-45-1 16,0 1-16,22-1 16,1 1-16,-23-1 15,22-22 1,-22 23-16,23-23 15,-1 22-15,1 1 32,-1-23-17,1-23 1,-1 1 0,1 22-16,-1-23 15,1 1-15,-23-1 16,22 23-16,1-45 15,-1 23 1,1-23 15,-23 22-15,0 1 15</inkml:trace>
  <inkml:trace contextRef="#ctx0" brushRef="#br0" timeOffset="86819">7350 8474 0,'23'0'47,"22"0"-47,-23 0 15,23 0 1,22 90 15,-67-45-15,23-22-16,-23-1 15,0 1-15,0-1 32,0 1-17,-23-23 1,23 22 0,-22-22-1,22 22-15,-23-22 31,23-22 1,0 0-17,-22 22-15,22-45 16,-22-45 0,22 67-1,0-112 1,0 68-16,0 22 15,0 0-15,0-22 16,0 44-16,0 1 16,0-23-16,-23 22 0,23 1 15,0-1 1,-22 23 15,-1 0-15,23 23-1,0-1-15,0 1 16,0-1 0,0 1-1,0-1-15,23 23 16,-1-23 0,-22 1-1,45-1 32,-23-22-47,1 0 31,-1 0 1,1 0-1,-1 0-31,1 0 47,-1 0-32,23 0 48,-22 0-48,-1 0 17,1 23-17,-1-23 1</inkml:trace>
  <inkml:trace contextRef="#ctx0" brushRef="#br0" timeOffset="88107">7732 8924 0,'23'0'62,"-1"0"-31,23 22-15,-22-22-16,-1 23 16,46-23-16,-46 0 15,1 0-15,21 0 0,1 0 16,-22 0 0,-1 0-1,-22-23 1,0 1-1,0-1-15,0 1 16,-22-1 15,-1 1 1,23-1-32,23 68 78,-1-45-63,1 45-15,-1-22 16,1-1-16,44 23 16,-22 0-16,0 23 15,45-1-15,-45 23 0,22-45 16,-22 22-16,23 23 15,-46-45-15,23 0 16,-22 23-16,-23-46 16,0 1-16,0 22 15,0-23 1,-23 23 0,1-23-1,-1-22-15,1 0 16,-1 0-1,1 0-15,-1 0 16,1 0-16,-1-22 16,1 0-1,0 22-15,-1-23 16,23 1-16,-22-1 0,22-22 16,-23 23-1,23-1-15,0-22 16,-22 45-16,22-22 15,0-23-15,0 22 16,0 1-16,0-23 0,-23 0 16,23 22-16,-22 1 15,22-45-15,0 44 16,0-22 0,0 0-1</inkml:trace>
  <inkml:trace contextRef="#ctx0" brushRef="#br0" timeOffset="89501">8811 10183 0,'0'-23'63,"0"1"-47,23-23-1,44 0 1,-44 45-16,67-68 31,-46 68-31,-44-22 0,23 22 16,-23 22 31,0 1-32,0-1 1,-45 1 15,45 22-15,-22-45-16,-1 45 0,1-45 15,22 22-15,-23-22 16,23 23 15,180-1 16,-135-22-31,22 45-16,23 0 15,-22-23-15,22 23 0,-1 23 16,24-1-16,-46-22 16,1 23-16,22-1 15,0 1-15,-68-24 16,23 24-16,0-23 15,-23-23-15,1 23 0,-1 0 16,-22 0 0,0-22-1,0-1-15,-22-22 16,22 23-16,-23-1 16,23 1-16,-22-23 15,-23 45-15,0 0 16,0-23-1,-45 0 32,45-22-47,23-22 16,-1 22 0,1-45-16,-23 45 15,22-45-15,-44 0 0,22 0 16,-23 0-16,-21-45 15,21 68-15,-22-68 16,45 22-16,-22-21 16,44 21-16,1 23 15,22 0-15,0-22 0,0 22 16,0-23-16,22 23 16,23 1-16,-45 21 15,45-22-15,-22 0 16,-1 45-1,1 0 1</inkml:trace>
  <inkml:trace contextRef="#ctx0" brushRef="#br0" timeOffset="91031">8047 7620 0,'22'0'63,"-22"23"15,23-23-31,-1 0-47,23 0 47,-45-23-47,23 23 15,-1 0 1,1 0 0,-1 0-16,23 23 15,0 22 1,0 0-1,0-23-15,0 45 0,0-22 16,45 0-16,-23 45 16,23-22-16,-22-1 15,44 45-15,0 1 16,23-1-16,-67-67 16,44 68-16,-22-23 0,0 22 15,0-22-15,0-23 16,-45 1-16,0-23 15,22 0-15,-22 0 16,0 0-16,22 44 16,1-44-16,-1 45 0,46-22 15,-23 44-15,0-22 16,-1 22-16,24 1 16,-1-1-16,-22-67 15,-45 45-15,68-22 16,44 44-1,-112-90-15,112 158 32,-157-157 15,-22-23-47,-1 0 15,1 0 1,-1 22-16,1-22 15,-1 0-15,1 23 0,-23-1 16,22-22-16,1 23 16,-23-23-16,0 0 15,23 45-15,-1-45 16,-22 0-16,0 22 16,23-22-16,22 22 0,-23-22 15,1 0 1</inkml:trace>
  <inkml:trace contextRef="#ctx0" brushRef="#br0" timeOffset="91666">10654 8879 0,'23'-23'63,"-1"23"-63,23-45 15,0 23-15,-22-1 16,22-21-16,22 21 16,23-22-1,22-22 1,23 22 0,-90 22-16,0-22 15,-22 45-15,-1-45 16,1 45-16,-1 0 15,1-22-15,-1 22 16</inkml:trace>
  <inkml:trace contextRef="#ctx0" brushRef="#br0" timeOffset="92379">10902 9283 0,'45'-67'94,"0"45"-94,-23-1 0,23 1 15,22-23-15,-44 22 16,44-22-16,-22 0 16,45 23-16,-45-1 15,0 1-15,-22-1 0,22 1 16,0-1 0,-23 23-1</inkml:trace>
  <inkml:trace contextRef="#ctx0" brushRef="#br0" timeOffset="93821">12363 6654 0,'-23'0'47,"1"0"-47,-1 0 15,1 22 1,-23-22-16,0 0 16,0 23-16,0-1 15,0-22-15,23 0 16,-1 22-16,-22-22 0,0 45 16,23-45-16,-1 23 15,1-1-15,22 1 16,-23-1-16,1 1 15,22-1-15,0 1 16,22-1 0,-22 1-1,23-1-15,-23 1 16,0-1-16,22-22 16,-22 23-16,45 22 15,-45-23-15,45 46 0,-22-24 16,-1 1-16,23 45 15,0-22-15,-23 44 16,23 1-16,23-24 16,-23 24-16,22-23 15,1 45-15,-23-1 0,-23 1 16,46 0-16,-1 23 16,0-1-16,-22-22 15,23-45-15,-23 22 16,22 0-16,-22-22 15,0 23-15,23 22 0,-24-45 16,24 22-16,-23-22 16,67 135-1,-44-135 1,-46-68 0,1 1-16,-1-1 0,1-22 15,-1 0-15,1 0 16,-1 22-16,1-22 15,-1 0-15,0-44 16,1 21-16,22-22 0,-23-22 16,23 22-16,0-23 15,45-22-15,-45 45 16,0 0-16,0 0 16,-22 45-16,22-22 15,-45 0-15,22 22 16,-22-23-16,0 1 31,0-1-15</inkml:trace>
  <inkml:trace contextRef="#ctx0" brushRef="#br0" timeOffset="97768">12700 7013 0,'22'0'109,"1"0"-93,44-22 0,-22-1-1,-22 23-15,22-22 16,-23-1 0,23 1-16,-22 22 0,-1 0 15,1 0 1,-23 22-1,22 1-15,-22-1 16,0 1-16,22-1 16,-22 1-16,0 22 15,0-23-15,0 1 16,0-1-16,0 1 16,0-1-16,-22 1 15,22-1-15,-22 23 0,-23-45 16,22 45-16,1-23 15,-23 23-15,22-22 16,1-1-16,-23 23 16,-23 0 15,68-22-31,0-1 16,23-22 62,22 0-63,-23 0 1,1-22-16,22-1 16,45 1-16,-45 22 0,44-23 15,-44 1-15,23-1 16,-23 23-16,0 0 15,22 0-15,-44 0 16,-1 0-16,1 0 16,-1 0-16,1 0 15,-23-22-15,0-1 16,22 1 15</inkml:trace>
  <inkml:trace contextRef="#ctx0" brushRef="#br0" timeOffset="99241">14386 6182 0,'-45'22'47,"22"0"-32,-22 1-15,23-23 0,-23 45 16,0-45-16,0 0 16,0 22-16,0 1 15,0-1-15,0-22 16,0 23-16,23-23 16,-23 22-16,22-22 0,1 0 15,-1 0-15,1 23 16,22-1 31,0 1-32,0-1-15,0 1 32,22 22-17,23 45 32,-22-45-31,-23-23-1,22 0-15,-22 1 16,23-1-16,-23 1 16,22-1-1,-22 1 1,23-23 15,-1 0-15,1 0-1,-1 0 1,1-23 0,-23 1-1,22 22-15,1-23 0,-1 23 16,1-22-16,21-23 31,1 23-31,-22 22 0,-1 0 16,23-23-16,0 23 15,-22 0-15,-1 0 0,23 0 16,23 0-16,-23 0 16,0 45-16,-23-23 15,45-22-15,-44 45 16,22 0-16,0 0 0,-23 23 15,1-23-15,-23-23 16,22 23-16,-22 0 16,0 0-16,0-22 15,0-1-15,-22 1 16,-1-1-16,1 0 16,22 1-1,-45-23-15,45 22 16,-45 1-16,22-1 15,-22-22 1,23 0-16,22 23 16,-22-23-16,-1 0 15,1 0 1,-1 0 0,1 0-1,-1 0-15,1 0 16,22-23 31,-23 23-47,1-22 47,-1-1-16</inkml:trace>
  <inkml:trace contextRef="#ctx0" brushRef="#br0" timeOffset="100962">13509 8429 0,'-22'0'62,"44"0"-15,1 0-16,22 0-31,-1 0 16,-21 0-16,22 0 0,22-22 15,-22-1-15,0 1 16,-22-1-16,44 1 16,-22 22-16,-22-23 15,-1 1-15,1 22 16,-23-23 0,22 23-16,-44 0 125</inkml:trace>
  <inkml:trace contextRef="#ctx0" brushRef="#br0" timeOffset="101611">14408 7822 0,'0'23'47,"0"22"-16,0-23-31,0 23 16,23 0 0,-1 0-16,46 135 31,-46-135-15,23-23-1,-45 1-15,22-1 16,1 1-1,-23-1 1,22-22-16,-22 23 31,0-1-15</inkml:trace>
  <inkml:trace contextRef="#ctx0" brushRef="#br0" timeOffset="102595">14880 7890 0,'-22'0'31,"22"22"-15,-23 1-16,23-1 15,0 1-15,-22-1 16,22 1-16,0-1 16,0 1-1,0-1-15,22 1 0,1-23 16,-23 22-1,22 1-15,23-23 16,-22 0-16,-1 0 16,23 0-16,0 0 15,0 0-15,-23 0 0,1 0 16,22 0-16,-23-23 16,1 23-16,-1-67 31,-22 44-16,23 23 1,-23-22-16,0-1 0,22 23 16,-22-22-16,0-1 15,-22-22 1,22 23 0,-23 22-16,23-45 15,-22 22-15,-1 1 16,1-1-16,-23 1 15,22 22-15,-21 0 16,21 0 0,1 0-16,-1 0 15,1 0 1,-23 22 0,22 1-1,23-1-15,-22-22 16,-1 23 15,1-23-15</inkml:trace>
  <inkml:trace contextRef="#ctx0" brushRef="#br0" timeOffset="103941">14813 8924 0,'0'-23'0,"0"1"15,22 22 1,1-23 0,-1 23-1,1 0 1,-1 0-1,1 0-15,-1 0 16,1 0 0,-1 0-16,68 0 31,-68 0-31,1 0 0,-23 23 16,22-1-16,-22 1 31,0-1-16,0 1 1,0-1-16,-45 23 16,45-22-16,-44-1 15,21 23-15,-22-22 16,45-1-16,-22 1 16,-1-1-16,1-22 0,-1 23 15,1-23 1,44 0 46,1 0-46,22 0 0,-23 0-16,23 0 15,-22 0-15,44 0 16,0 0-16,-22 0 15,0 0-15,0 0 0,-22 0 16,44 0-16,-44 22 16,-1-22-1,1 22-15,-23 1 32,22-1-32,-22 1 15,0-1 1,-22-22-1,-1 23 1,1-1-16,-1-22 16,23 23-1,-45-23-15,-22 22 47,44 1-47,1-23 16,-1 0-1,1 22 32,-1-22-47</inkml:trace>
  <inkml:trace contextRef="#ctx0" brushRef="#br0" timeOffset="105858">14453 5665 0,'23'0'31,"-23"-23"-15,22 23 0,23-22-16,0-1 15,0 23 1,0-22-16,-23 22 15,23 0-15,0-23 0,-22 23 16,-1-22-16,1 22 16,-1 0-16,1 0 15,-1 0 1,1 0 15,-1 0-15,23 67 31,0-22-47,-45-22 15,67 21-15,-22 24 16,0-23-16,45 45 16,-22-45-16,22 45 15,0-23-15,-23 1 0,-22-24 16,45 24-16,-23-1 15,1-44-15,-23 22 16,0 22-16,22-22 16,-22 0-16,0 45 15,22-45-15,-22 0 0,45 45 16,-22 0-16,22-45 16,-23 45-16,23-45 15,-45 22-15,22-22 16,-22 0-16,0 0 15,-22-23-15,-1 1 0,23-1 16,-45 23-16,45 0 31,-22 0-31,22-45 16,-45 23-16,45-1 16,-1 23-16,1 0 0,0 0 15,45 0-15,-45 0 16,23 0-16,-1 0 15,-44 0-15,22-23 16,22 23-16,-22-22 0,-23-1 16,23 1-16,-22 22 15,-1-45-15,1 45 16,-1-23-16,-22 1 16,23 21-16,-1-21 15,-22 22-15,0 0 0,0-23 16,0 1-16,0-1 15,0 1 1,0-1-16,0 1 16,0-1-16,0 46 31,0-23-31,0-23 16,0 1-16,-22-1 15,22 1-15,0-1 16,-23-22-16,1 45 15,-1-45 1,1 22-16,-1-22 16,23 23-16,-22-23 15,-1 0-15,23 22 16,-22 1-16,-1-23 16,1 0-16,0 22 15,-1-22 1,1 0-1,22 23-15,-23-23 16,1 22-16,-1-22 16,23 23-16,-22-23 15,-23 22 1,22 1 31</inkml:trace>
  <inkml:trace contextRef="#ctx0" brushRef="#br0" timeOffset="181630">13104 5867 0,'23'0'78,"-1"0"-78,1 0 0,-1 22 15,1-22 1,-1 45-16,46-22 16,-23 22-16,22-23 15,23 46-15,-22-23 16,44 0-16,-45 22 0,1-45 15,22 23-15,-23 0 16,-22-22-16,0-1 16,22 1-16,-44-23 15,-1 0 1,1 0-16,-1-45 16,-22 22-1,0 1 1,23-1-16,-23 1 15,22-23-15,46-22 0,-1-68 16,46-45-16,21 22 16,46-66-16,0-24 15,22 46-15,-67 45 16,68-90-16,-1 89 16,-45-44-16,1 67 0,89-45 15,-90 45-15,-22 45 16,0 1-16,-23 21 15,-44 23-15,-1 23 16,-22-1-16,-45 1 16,23-1-16,-46 46 78,1-1-47,22 1-15,-23-23-1,23 22-15,-22-22 16,-1 23 0,1-1-1,-1-22 1,23 23-16</inkml:trace>
  <inkml:trace contextRef="#ctx0" brushRef="#br0" timeOffset="182819">15330 6968 0,'22'0'31,"-22"23"16,23-23-31,-23 22-1,22 1-15,-22-1 0,23-22 16,-1 23-16,23-23 16,-22 22-16,22-22 15,0 23-15,22-23 16,-22 0-16,45-23 0,-45 1 16,22-46-16,-22 23 15,45-22-15,0-1 16,-23-22-16,1 1 15,89-136 1,90-202 0,-67 67-1,-67 135-15,-1 45 16,0-22-16,-22 45 16,-22 44-16,89-111 15,-22-1-15,0 90 0,-45 23 16,0 44-16,-45 1 15,22 22-15,-44 22 16,-1 1-16,1 22 16,-46 0 31,1 22-32,22 1 16,0-1-31,-23 1 0,1-1 32,-1 23-17</inkml:trace>
  <inkml:trace contextRef="#ctx0" brushRef="#br0" timeOffset="184156">15600 8182 0,'22'0'31,"0"0"0,1 0-15,-1 23-16,1-1 0,-1-22 16,1 22-16,22 1 15,-23-1-15,23 1 16,0-1-16,-22 23 16,-1-45-16,1 23 15,-1-23-15,23 0 16,-45 22-16,23-22 0,-1 0 15,1 0 1,-1-22 15,-22-1-31,22 1 0,1-1 16,22-22 0,-45 0-16,45 1 15,22-24-15,-22-22 16,68-22-16,-46-1 0,23 1 15,-23-23-15,68 0 16,-22 0-16,-46 23 16,1 22-16,21-22 15,1-1-15,23 23 16,-23-22-16,-45 67 0,0 0 16,22-22-16,-45 44 15,1 1-15,-23-1 16,0 1-1,0 44 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26T03:38:34.856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7395 1124 0,'0'-22'94,"0"-1"-94,23 23 16,-1 0-16,1 0 15,-1-22-15,46-1 16,-1 23-16,46-45 16,-23 0-16,22 23 0,45-46 15,1 23-15,-1 0 16,23 0-16,-23 0 15,0 1-15,-22-1 16,0 0-16,0 0 16,-68 22-16,1-44 0,-1 44 15,-67 1-15,23-23 16,-23 22 0,0 1-1,0-1-15,-45 1 16,0-23-16,0 45 15,0-22-15,0-1 16,0 23-16,0-22 16,-22 22-16,22 0 15,-23 0-15,1 0 16,-1 0-16,24 0 0,-1 0 16,22 22-16,-22 1 15,23 21-15,-23-21 16,45-1-16,-45 46 15,22-46-15,-22 46 16,0 22-16,-45-23 0,23 23 16,-23 0-16,0 0 15,0 0-15,0 22 16,23-22-16,-1-67 16,24 44-16,-1 23 0,22-23 15,-22-22-15,23 0 16,22-22-16,0-1 15,0 1-15,-23 89 32,23-67-17,0 0 1,23-45-16,-23 45 16,45-45-16,-23 22 15,1-22-15,44 23 16,-22-23-16,22 0 0,-22 22 15,0-22-15,0 0 16,0 0-16,-22 0 16,-1 0-16,46-22 15,-23-1-15,-23-22 16,45 0-16,-44 1 0,22-1 16,22 0-16,-44 0 15,22-23-15,0 23 16,-23 23-16,-22-46 15,23 46-15,-1 22 16,-22-45-16,0 22 16,23 23-1,-23 45 32,0-22-31,0-1-1,22 1 1,-22-1 0,0 1-16,0 22 15,0-23 1,0 1 0,23 22-16,-1 0 15,-22 0 1,23-23-16,-1 23 0,1 0 15,-23 0-15,22-23 16,0 23-16,1-22 16,-1-1-16,-22 1 15,23-23 1,-23 22 0,0 1 15,22-23 31</inkml:trace>
  <inkml:trace contextRef="#ctx0" brushRef="#br0" timeOffset="3502">9890 1304 0,'-22'0'16,"0"0"-1,-68-23 16,67 23-31,-22 0 16,23 0 0,-1 0-1,1 45-15,22-22 16,0-1 0,-23 1-16,23 22 15,0-23-15,0 1 16,23-1-1,-1 1-15,1-23 16,-1 22 0,1-22-1,-1 23-15,1-23 16,-1 0-16,1 22 0,-1-22 16,1 0-16,-1 0 15,0-22 1,1-1-1,-1 23 1,1-22 0,-1 22-16,-22-23 15,23 1 1,-23-1 0,0 1-16,0-23 15,0 22 1,0 1-1,0-1 1,-23 23-16,1 0 16,22 23 62,0-1-63,22 1 1,113 134 15,-112-134-15,22 22-16,0-23 0,0 1 16,0-1-16,-23 0 15,23-22-15,-23 23 16,1-23-16,-1 0 15,1 0-15,-1 0 32,-22-23-32,0 1 15,0 0 1,0-23 0,0 22-16,-22-22 15,22 23 1,0-1-16,-23-22 15,1 23-15,-1-1 16,23 1-16,-22-1 16,22 1-16,-22 22 0,22-23 15,22 46 63,0-23-62,-22 22-16,45 23 16,-22-22-16,22-1 15,0 1-15,0 22 16,-23-23-16,46 1 0,-46 22 16,23-45-16,0 22 15,-45 1-15,23-23 16,-1 0-16,1 0 15,-23 22-15,22-22 0,-22-45 63,0 23-47,0-1-1,0 1-15,0-1 0,0 1 16,0-1-16,0 1 15,-22-1-15,22 1 16,0-1-16,-23 1 16,23-1-1,-22 23 1,22-22 0,0-1-1,-23 23 1,1-22-1,-1-1 17,23 46 46,23-23-63,-1 22-15,-22 1 16,23-1-16,-1 1 16,-22 22-1,23-45-15,-1 45 16,0-45 0,1 22-16,-1-22 15,-22 23-15,45-23 16,-22 0-1,22 0 1,-23 0 0,23 0-16,0-23 15,0 23-15,0-22 16,0-23-16,23-23 16,-24 46-1,-21-1-15,-23-22 16,0 0-16,0 23 0,0-23 15,0 23-15,0-46 16,0 46-16,0-1 16,-23-22-16,1 23 15,0-23-15,-1 45 16,1-23-16,-23 23 16,22 0-1,1 23-15,-1-1 16,1 1-16,22 22 15,-23-45 1,1 22-16,22 1 16,22-23-1,-22 22-15,23 1 16,-1-23 0,23 22-16,0-22 0,23 23 15,-1-23-15,0 22 16,1 0-16,67 23 15,-23 0-15,-45-22 16,1 22-16,-1-45 16,1 45-16,-23-23 0,-23 1 15,1-1-15,-23 1 16,0-1 0,0 1-1,0-1 1,-23-22-16,23 23 15,-45-23-15,23 0 16,22 22-16,-23-22 16,1 0-16,-1 0 15,1 0 1,-1 0-16,1 0 16,-1-22-1,-44-113 32,67 90-47,-22 22 16,22 1-16,0-1 15,22 1 1,0-1 0,1 1-1,-1-1-15,1 1 0,44-1 16,-22 1-16,-22 0 15,44-1-15,-22 1 16,0-1-16,-22 1 16,22 22-16,-45-23 0,45 23 15,-23-22 1,-22-1 15,-22 1 0,-1 22-15,-22 0 0,23 0-1,-23 0 1,22 0-16,-22 0 0,23 0 16,-23 0-16,22 0 15,-22 0 1,23 0-1,-1 22 1,23 1 0,0-1-16,0 1 15,0-1 1,0 1 0,0-1-1,23-22-15,-1 0 0,23 0 16,23 23-16,-1-23 15,23 0 1,0 0-16,180 44 16,-203-44-1,1 45-15,-1-22 0,23-1 16,-45-22-16,-23 23 16,23 22-16,0-45 15,-22 0-15,-1 22 16,1 1-16,-23-1 15,0 1-15,0-1 16,0 1 0,0-1-1,-23 1 1,1-23 0,-1 0-16,23 22 15,-22-22 1,-1 0-16,23 23 15,-22-23-15,-23 22 16,22-22 0,1 0-16,-1 0 15,1 23-15,0-23 16,-1 0-16,-22 22 16,45 1-16,-22-23 15,-1 0-15,1 0 0,-1 0 16,1 0-1,22 22 1,-23-22 0,1 0-1</inkml:trace>
  <inkml:trace contextRef="#ctx0" brushRef="#br0" timeOffset="5760">14049 1214 0,'0'22'16,"0"1"0,0-1-1,-23-22 1,23 23 15,23-23 47,22 0-78,-45-23 16,45 23-16,-23 0 15,23 0-15,-22 0 16,-1-22-16,46-1 16,-46 1-16,1 22 0,22 0 15,-23-23-15,0 23 16,1 0-16,-1 0 16,1 0-1</inkml:trace>
  <inkml:trace contextRef="#ctx0" brushRef="#br0" timeOffset="7022">16342 472 0,'0'-22'0,"0"-1"16,0 1 15,-23 22-15,1 0-1,-1 22 1,1-22 0,-1 23-16,1-23 15,-23 45-15,22-23 16,-22 46-16,0-46 0,23 23 16,-23 0-16,23 0 15,-1 0-15,1 0 31,22-23-31,0 23 16,0-22-16,0-1 16,45-22-1,-23 0 1,0 0-16,23 0 16,0 0-16,23 0 0,-1 0 15,46 23-15,-46-23 16,1 22-16,-24-22 15,24 23-15,-23-1 16,-23-22-16,23 23 16,-22-1-16,-1 23 0,1 0 15,-23-23-15,22 46 16,-22-1-16,0-22 16,0 0-16,0 0 15,0-22-15,-22 22 16,-1-23-16,1 1 0,-1-23 15,1 45-15,-1-45 16,1 0-16,-1 22 16,1 1-16,-1-23 15,1 0 1,-1 0-16,-21 0 0,21 0 16,1 0-16,-1 0 15,-22 0 1,23 0-16,-1 0 15,1 0-15,-23 0 16,22 0-16,23-23 16,-22 23-16,22-22 15,0-1 1</inkml:trace>
  <inkml:trace contextRef="#ctx0" brushRef="#br0" timeOffset="8742">17376 1416 0,'22'-22'94,"-22"-1"-79,23 23 1,-1 0-16,1 0 15,-23-22-15,22 22 16,0-23-16,1 1 0,22-1 16,-45 1-16,22-1 15,1 23-15,-1-22 16,1-1-16,-1 1 16,-22 0-16,0-23 15,45-45 16,-45 67-15,-22 1 0,-1 22-16,1 0 15,-1 0 1,-22 0-16,45 22 16,-45-22-16,23 23 15,-23-1-15,23 1 16,-1-1-16,1 1 0,-23 44 15,22-45-15,23 1 16,0-1-16,-22 23 16,22 0-1,0-22-15,0-1 16,0 1-16,0-1 0,0 1 31,0-1 0,22-22-31,1 0 16,-1 0 0,1 0-16,22 0 15,-23 0 1,0 0-16,23 0 16,23 0-16,-1 0 15,1 0-15,-23 0 0,22 0 16,1 0-16,-23 0 15,-1-22-15,-21-1 16,-1 23-16,23 0 16,-22-22-16,-1 22 0,1-45 15,-1 45 1,1 0 15,-23-23 0,-23 23-15</inkml:trace>
  <inkml:trace contextRef="#ctx0" brushRef="#br0" timeOffset="9356">18387 809 0,'23'0'16,"-1"45"62,1-22-78,-23-1 16,22 1-16,-22 22 15,23-45-15,-1 45 0,0-23 16,-22 1-1,23-1-15,-1 1 16,1-1 0</inkml:trace>
  <inkml:trace contextRef="#ctx0" brushRef="#br0" timeOffset="9858">17938 585 0,'22'0'94</inkml:trace>
  <inkml:trace contextRef="#ctx0" brushRef="#br0" timeOffset="11134">19219 832 0,'-23'0'15,"-89"67"32,112-44-47,-45-1 16,23 23-16,22-22 0,0-1 15,0 1-15,0-1 16,22 1 15,0-23-15,1 0-1,-1 0-15,1 0 16,22 0 0,-23 0-1,-22-23-15,0 1 16,23-1-16,-23 1 16,0-1-16,0 1 15,0-1-15,0-22 16,0 0-16,0 23 15,-23-23-15,23 0 0,0 0 16,-22 0-16,-1 0 16,23-22-16,-22-1 15,22 1-15,-23-1 16,1 23-16,22 0 16,0 0-16,-23 1 0,1 44 15,22-23-15,-22 23 16,22 23 31,0-1-32,0 0 1,22-22 0,0 45-16,1 0 15,-1-22 1,1-1-16,-23 1 15,67 89 17,1-22-17,-46-22 1,1-46-16,-23 0 0,22-22 16,1 23-16,-23-1 15,22-22-15,-22 23 16,23-1-1,-23 1-15,22-1 16,1 1-16,-23-1 16,22-22-1,-22 23-15,0-1 16,23-22 31</inkml:trace>
  <inkml:trace contextRef="#ctx0" brushRef="#br0" timeOffset="12657">20320 674 0,'-22'0'15,"-1"0"1,-22 0 0,23 0-16,-1 23 0,1-1 15,-1 1-15,-22-1 16,45 23-16,-22-22 16,-1-1-16,23 1 15,0-1 1,0 1-1,23-46 17,-1 23-17,1 0 1,-1 0 0,-22-22-16,23 22 0,-1 0 15,1-23 16,-1 23-15,-22-22-16,0-1 31,23 1-31,-23-1 16,0 1-16,0-1 16,0 1-1,0-1 1,90 136 109,-45-68-125,-23-45 15,46 45-15,-23-45 16,-23 45-16,45-23 16,-22-22-16,0 23 15,0-1-15,-22-22 16,-1 0-16,1 0 16,-23-45-1,0 23 1,0-1 15,0 1-31,0-1 0,0 1 16,-23-1-1,23 1-15,0-23 16,-22 22-16,-1-22 16,1 1-16,22 21 15,-45-22-15,45 0 0,-23 23 16,1-1-16,-1 1 15,1 22 1,-1-23 0,1 1-1,0 22 1,-1 0 0,23 22 62,0 1-63,23-23 1,-1 45-16,0-23 16,-22 1-16,45-1 15,-22 1-15,-1-1 16,46 23-1,67 45 1,67 67 15,-157-112-31,0-22 16,-23 22-16,23-45 16,-45 45-16,45-23 15,-45 1 1,23-1-16</inkml:trace>
  <inkml:trace contextRef="#ctx0" brushRef="#br0" timeOffset="14422">22590 742 0,'0'22'31,"23"1"-15,-23-1-1,45 23-15,-23 0 16,23 0-16,0 0 16,0 23-16,0-46 0,0 46 15,23 21-15,-46-66 16,46 44-16,-46-44 16,-22 22-1,0-23-15,-22-22 47,-1 0-47,1 0 16,22-22-1,-23 22-15,23-45 16,-45 45-16,23-90 31,-1 45-31,1 22 16,22-21-16,0-1 0,-23 0 15,1 22-15,22-22 16,-23-22-16,1 44 16,-1-22-16,23 23 15,0-1-15,0 1 16,0-1 0,23 1-16,-23-1 15,22 1 16,1 22-15,-1 0 15,1 0-31,-23 22 16,22-22-16,1 23 16,-1-1-16,1 1 15,22-1-15,-45 1 16,45-1-16,-45 23 15,22-45-15,-22 23 16,22-1-16,1 1 16,-1-1-1,-22 1 17,0-1-17,0 1 1,23-23 46,-23-23-46,0 1-16,0-23 16,0 0-1,0-158 32,22 203-31,-22-22-16,23 22 0,-1 0 15,1 0 1,-1 0 0,1 0-16,-1 0 15,1 0-15,-23 22 0,45 1 16,-23-1-16,1 1 15,22-23-15,-23 22 16,1 1-16,22-23 16,-23 45-16,0-45 15,-22 22-15,0 1 0,23-1 16,-1 1 0,-22-1-1,0 1-15,0-1 31,0 1-31,23-1 32,-23 1-32,22-23 15,-22 22-15,45 1 16,-45-1-16,23 0 16,-1 1-1</inkml:trace>
  <inkml:trace contextRef="#ctx0" brushRef="#br0" timeOffset="15456">24052 922 0,'22'0'109,"1"-23"-93,-1 23 0,0-22-16,23-1 15,-22 1-15,22-1 0,0-22 16,0 23-16,0-1 15,0 1-15,-23-23 16,1 45-16,-23-22 16,0-1-1,-23 23 1,1 0 15,-1 0-31,1 0 16,-1 0-16,1 0 15,-1 23-15,-22 21 0,0-21 16,45 44 0,-45-44-1,23-1-15,-1 23 16,23-22-16,0-1 16,-22-22-1,22 23 1,0-1-16,0 1 31,0-1-15,0 1-1,22-23 1,46 22 0,-46-22-16,46 0 15,-1 23-15,1-23 0,22 0 16,-1 0-16,-21 0 15,-1 0-15,1 0 16,-23 0-16,0 0 16,-45-23-16,45 23 15,-45-22-15,22-1 16,-22 1 0,23-1-1,-23 1 16</inkml:trace>
  <inkml:trace contextRef="#ctx0" brushRef="#br0" timeOffset="16086">24883 517 0,'23'0'78,"-23"23"-78,22-1 16,23 23-16,-22 0 15,-1 0-15,23-23 16,-22 23-16,-1 0 15,0 0-15,23-22 16,-22 44-16,22-22 16,0 0-16,-23 0 0,23 0 15,-22-22-15,-23 21 16,22-21-16,-22-1 16</inkml:trace>
  <inkml:trace contextRef="#ctx0" brushRef="#br0" timeOffset="17084">25175 472 0,'0'23'15,"23"-1"1,-1 1 0,-22-1-1,23 1-15,-23-1 0,22 1 16,1-1 0,-23 0-16,45 1 15,-45-1-15,22 23 16,46-22-16,-46 22 15,23-23-15,-22 1 16,-1-1-16,23 23 0,-22-45 16,-1 23-16,0-1 15,-22 1 1,0-46 93,0 1-93,0-1-16,0 1 16,0-1-16,0-22 15,0 23 1,0-1-16,0 1 15,0-1 1,23 23 0,-1 0-1,1 0 17,-1 0-17,1 23 1,-1-1-16,1 1 15,-23-1-15,22 1 0,1-1 16,-1 23-16,1-22 16,-23-1-16,22 23 15,-22-22 1,23-23-16,-23 45 16,0-23-1</inkml:trace>
  <inkml:trace contextRef="#ctx0" brushRef="#br0" timeOffset="17657">25041 832 0,'22'0'78,"1"0"-78,-1-23 16,23 23-16,0-22 16,0 22-16,22 0 15,1-23-15,-23 1 16,0 22-16,0-23 0,0 23 16,-23 0-16</inkml:trace>
  <inkml:trace contextRef="#ctx0" brushRef="#br0" timeOffset="18678">26232 764 0,'-23'0'31,"-22"0"-15,23 23-1,22-1 1,-22-22-16,22 23 16,0-1-16,0 1 15,0-1 17,22 1-32,23-1 15,-23-22 1,1 23-16,22-1 0,0 1 31,0-1-31,22-22 16,-44 0-1,-1 0 1,1 0 0,-1-22 15,-22-1 0,0 1-31,0-1 16,0 1-1,0-23 1,0 22 0,-22 23-1,22-22-15,-23-1 0,1 23 16,-1-22-16,1 22 15,-1 0 1,1 0-16,-1 0 16,1 0-16,-1-23 15,1 23 1</inkml:trace>
  <inkml:trace contextRef="#ctx0" brushRef="#br0" timeOffset="20127">27064 854 0,'-23'-22'32,"-22"22"-17,23 0 16,-1 0-15,1 0-16,-1 0 0,1 0 16,-1 0-1,1 0-15,-1 22 16,23 1 0,-22-23-16,22 22 0,0 1 15,0-1 1,0 1-1,22-23 1,1 22 0,-1 1-1,1-23-15,-1 0 16,46 0 31,-46 0-47,1 0 31,-1 0-15,-22-23-1,0 1 1,0-1-16,0 1 16,0-23-16,0 0 15,0 22 1,0-22-16,0-22 15,0 0-15,0 22 16,0-23-16,0 1 0,-22-23 16,-1 22-16,23 1 15,-22 0-15,22 22 16,0 0-16,0 22 16,-23-22-16,1 45 15,22 23 48,0-1-63,0 1 15,0-1 1,0 1 0,22-23-16,-22 22 15,0 1-15,23-23 16,-23 44-16,22-21 15,-22 22-15,23 0 16,-23 0-16,45 0 16,-45 22-16,22-22 15,1 0-15,-1 0 16,0 0-16,1 0 0,-23-23 16,22 1-16,-22-1 15,23 1 1,-23-1 15</inkml:trace>
  <inkml:trace contextRef="#ctx0" brushRef="#br0" timeOffset="22137">6856 3102 0,'0'-22'31,"0"-1"-31,22 1 16,1 22-16,-1-23 16,23 1-16,-22-1 15,22 1-15,0-1 0,22 1 16,-22-1-16,45 1 15,45-1-15,45 1 16,67 22-16,-22 0 16,45-23-16,134 23 15,1-22-15,-23-1 0,112 23 16,181-44-16,-1 44 16,68-45-16,-113 67 15,-67-22-15,112 45 16,1-45-16,-113 22 0,0 1 15,-45 22-15,-23-23 16,23 23-16,-67 0 16,-1 0-16,-67-45 15,-22 0-15,67 0 16,-90 0-16,0 0 16,-22 0-16,22 0 0,-44 0 15,-1 0-15,-45 0 16,-22 0-16,22 0 15,-67 0-15,90-67 16,-113 22-16,-22 22 0,-23-22 16,-22 0-16,-22 1 15,21-1-15,-44 22 16,0-22-16,23 45 16,22-45-16,67-45 15,23-67 1,-135 134-1,0 1-15,22-23 16,-22 45-16,45-45 16,0 0-16,22 23 0,-44-23 15,22 0 1,45-23-16,-23 46 0,0-23 16,1 22-16,-1 23 15,23-22-15,-45-1 16,22 1-16,1-23 0,-23 22 15,-23 1-15,-22 22 16,22 0-16,-22-22 16,23 22-16,-23-23 15,22 1-15,1 22 16,-1 0-16,1-23 0,-1 1 16,0 22-16,46-23 15,-46 23-15,1 0 16,-1 0-16,-22 0 15,0 0-15,0 0 16,0 0-16,0 0 0,0 0 16,0 0-16,0 0 15,0 0-15,-23-22 16,46 22-16,-46-23 16,1 23-16,-1 0 15,1 0-15,-1 0 0,0 0 16,1 0 31,-1 0-16,1 0 0,-1 0 32</inkml:trace>
  <inkml:trace contextRef="#ctx0" brushRef="#br0" timeOffset="39256">270 3934 0,'-23'0'31,"1"0"-31,0 0 31,-1 0-31,1 0 0,-23 22 16,45 1-16,-45-1 16,45 1-16,-45 89 31,45-22-15,0 22-1,22-89-15,-22-1 16,45 23-16,-22-22 15,22-1-15,-23 1 16,23-1-16,22 23 16,-44-45-16,67 0 0,-23 0 15,23 0-15,247-112 32,-247 89-32,-45 1 15,45-23-15,-67 0 16,-1 22-16,1-22 0,-23 23 15,22 0-15,-22-23 16,0 22-16,0-22 16,0 0-16,0-22 15,-22-1-15,22 23 16,-90-157 0,45 112-16,-68-90 15,-67 68 16,136 112-31,-24 0 16,46 0-16,-1 22 0,-22 1 16,23-1-16,-1 23 15,1 0-15,22 0 16,-45 0-16,45 45 16,-45 45 15,45-113 0,0 23-31,22-45 31,-22-22-15,45 22 0,-22 0-1,-1 0 1,-22-23-1,23 23 17</inkml:trace>
  <inkml:trace contextRef="#ctx0" brushRef="#br0" timeOffset="40012">742 4159 0,'0'-23'94,"22"23"-94,-22-22 16,45 22-16,0 0 15,-22 0-15,44 0 0,-22 0 16,23 22-16,112 1 31,-113-1-31,23 1 16,0-1-1,-68 0-15,23 1 0,-22-23 32,-46 0 30,1 0-46</inkml:trace>
  <inkml:trace contextRef="#ctx0" brushRef="#br0" timeOffset="55703">17915 3889 0,'23'0'16,"-1"0"-1,23 0-15,0 0 16,0 0-16,22 0 16,1 22-16,-1 1 0,1-1 15,-1 23-15,-22 0 16,22 23-16,-22-23 16,-22 0-16,-1 22 15,1-22-15,-23 0 0,0-23 16,0 1-16,-23 22 15,1-23-15,-1 1 16,-22-1-16,1 1 16,21-1-16,-44 1 15,44-23-15,-22 0 0,0 0 16,0-45-16,-22 22 31,-91-89-15,69 44-1,66 1-15,1 0 0,-23-1 16,45 23-16,0 0 16,0 0-16,22 0 15,1 0-15,-23 23 16,22-23-16,1 22 0,-23 1 16,0-1-16,0 1 31,0-1-16,-23 23 1,1 0 0,-23 0-16,0 0 15,22 0-15,-22 0 16,0-22-16,0 22 16,-22 0-16,-45-22 31,44 44-16,23 23 17,45-23-32,0 23 15,23-22-15,-1 22 16,1-23 0,-23 1 15,22-1-16,1-22-15,-1 0 16,0 0 15,1-22-15,-1 22-16,1 0 0,22 0 16,-23 0-1,1-23 16,-1 23-15,1 0 0,-23-22-16,22 22 31,1 0-15,-1 0 15</inkml:trace>
  <inkml:trace contextRef="#ctx0" brushRef="#br0" timeOffset="56985">19803 3574 0,'-22'0'31,"-1"0"-31,1 0 16,-23 0-1,0 23-15,0-23 16,-23 22-16,24 1 15,-1-23-15,0 22 0,0-22 16,0 0-16,0 0 16,0 0-16,22 0 15,1 23 1,22-1 15,0 0-15,22 1-1,1-1 1,-1-22-16,-22 23 16,45 22-1,-22 0 1,22-23 0,-23 1-16,1 22 15,-23-23 1,22 1-16,1-23 31,-1 0-15,1 0-1,-23-23 1,22 23-16,-22-22 16,22-1-16,1 1 15,-1-1-15,1 23 16,22-22-16,-23 22 15,1 0 1,-1 0-16,1 0 0,-1 0 16,46 0-1,22 0 1,89 67 0,-66 23 15,-91-67-31,-22-1 15,0 1-15,0-1 16,0 1 0,-22-1-16,-1 1 0,1-1 15,-1 0 1,1-22-16,-1 23 16,-22-1-1,23 1 1,0-23-16,-1 0 0,1 22 15,-1-22 1,1 23-16,-1-1 16,1-22-16,-1 23 15,1-23-15,-1 22 0,1 1 32,-23-23-32,0 0 31,22 0-31,1 0 15,-1 0 17</inkml:trace>
  <inkml:trace contextRef="#ctx0" brushRef="#br0" timeOffset="53124">14926 4496 0,'22'0'78,"0"-23"-62,1 23-1,67-22-15,-23-1 16,23 1-16,-22-1 0,22 1 16,22-1-16,-22 1 15,45-1-15,-23 1 16,1-1-16,-46 1 15,0 22-15,-22 0 16,0-22-16,-22 22 0,-1 0 16</inkml:trace>
  <inkml:trace contextRef="#ctx0" brushRef="#br0" timeOffset="53917">15353 4878 0,'22'0'157,"1"0"-157,22 0 15,-1-23-15,1 1 16,0-1-16,0 23 16,23-45-16,-23 23 15,0 0-15,0-23 16,45 22-16,-23-22 15,-22 45-15,67-22 32,-89-1-32,44 23 15,-44 0-15,22-22 16,-23 22-16,46-23 16,-46 23-16,1 0 0,-1 0 15,1-22 1,-1 22 15,0-23-31,1 1 63</inkml:trace>
  <inkml:trace contextRef="#ctx0" brushRef="#br0" timeOffset="51446">12048 4810 0,'0'-22'15,"0"-1"17,23 23 14,-1 0-46,1 0 16,-1 0-16,1 0 16,-1 0-16,1 0 15,22 0-15,-23 0 16,23 0-16,-22 0 16,-1 0-16,23 0 0,0 0 31,45-22 16,-68 22-16</inkml:trace>
  <inkml:trace contextRef="#ctx0" brushRef="#br0" timeOffset="52586">12992 4383 0,'-22'0'47,"44"0"-15,-22-22-17,45 22-15,-22-23 16,-1 1-16,46 22 15,-23-45-15,22 22 0,1 1 16,-1-23-16,23 0 16,-45 23-16,22-1 15,1 1-15,-1-1 16,-22-22-16,0 45 16,-22-45-16,-1 45 0,1 0 15,-23 23 16,0-1-31,-23 23 16,-22 23 0,-90 134 15,113-157-31,-1-23 0,-22 23 16,45 0-16,-22-22 15,-1 22-15,-22 22 16,23-44-16,22 22 0,-45 0 15,23 22-15,-23 0 16,22-22-16,-22 0 16,23 23-16,-23-1 15,22 1-15,1-23 0,-1 0 16,1-1-16,-1-21 31,46-46 16,-1-44-31,23 0-1,135-113 17,-157 157-32,-1 1 0,23-23 15,-23 22-15,1 23 16,-1-22-16,1 22 15,-1 0-15,1 0 16,-1 0-16,1 0 16,22 0-16,0 0 15,-23 0 1,1 0 15,-1 0-15,1 0-16,-1 0 31</inkml:trace>
  <inkml:trace contextRef="#ctx0" brushRef="#br0" timeOffset="48145">9396 3821 0,'-45'0'32,"45"23"-32,-22-1 15,-1 1-15,1 22 16,-1 0-16,-22 0 0,23 0 16,-23 0-16,22 0 15,1 0-15,-1 22 16,1-22-16,-1 22 15,-22 1-15,45-1 0,-22 1 16,-1 44-16,23-45 16,0-22-16,0 0 15,0-22-15,0 22 16,23-23-16,-1 1 16,23-1-16,0-22 0,0 0 15,0 0-15,0 0 16,0-22-16,23-1 31,-24 1-31,-21-1 16,44-44-1,-67 44 1,23 1-16,-1-1 16,-22 1-16,0 0 15,0-1-15,0 1 16,0-1-16,-22 1 15,-1 22 1,-22 0-16,45-23 16,-22 23-16,-1 0 15,1 0-15,-23 0 16,0 0-16,0 0 0,23 0 16,-23 0-16,0 23 15,22-1-15,1 1 16,-1-23-16,23 22 15,-22-22-15,-1 0 16,1 23 0,22-1-16</inkml:trace>
  <inkml:trace contextRef="#ctx0" brushRef="#br0" timeOffset="49392">10205 4136 0,'-22'23'31,"22"-1"-15,0 1-16,-23-23 0,23 22 15,-22 23-15,22-23 16,0 1-1,0-1-15,22 1 16,1-23 0,-23 22-16,22-22 0,91 23 31,-46-23-31,428-45 31,-428 22-31,0-22 16,-22 45-16,23-67 0,-46 45 15,1-1-15,-1 1 16,1-1-16,-23 1 16,0-1-16,-45 23 47,22 0-16,23 23-31,-22 22 15,-1-23-15,23 1 16,-45-1-16,45 45 0,-45-22 16,23 0-16,-1 23 15,1 44-15,22-89 16,-23 112 0,23 67-1,45 68 16,-45-203-31,0 0 16,0 1-16,0-23 16,0 0-16,-22 0 0,-1-23 15,1 1-15,0-1 16,-23-22-16,22 0 16,-22 0-1,0 0 1,23 0-1,-1 0-15,1-45 0,22 23 16,-23 22 0,23-23-16,0 1 15,0-1-15,-22 1 16,22-1-16,0 1 0,0-23 16,0-45-1,22 23 1,68-113 15,-45 157-31,-45-22 16,45 23-16,-45-1 15,23 23-15,-1-22 16,-22-1 0,23 23-16,-1 0 15,0 0 16,1 0-31,-1 0 32</inkml:trace>
  <inkml:trace contextRef="#ctx0" brushRef="#br0" timeOffset="46573">6946 5282 0,'0'-22'32,"0"0"14,22-1-30,1 23-16,22 0 16,0 0-16,0-22 15,22-1-15,1 23 16,21-22-16,-44 22 16,23-23-16,-1 1 15,1-1-15,-1 23 0,23-22 16,-45-1-16,22 1 15,1 22-15,-23 0 16,-23-23-16,46 23 16,-46 0-16,1 0 15,-46 0 48,1 0-48</inkml:trace>
  <inkml:trace contextRef="#ctx0" brushRef="#br0" timeOffset="47218">7553 4788 0,'0'22'31,"0"1"0,0 22-15,0-23-16,22 1 16,-22 22-16,23 0 15,-23 0-15,22 22 16,1-22-16,-1 90 16,23-45 15,-22-68-31,-1 1 15,-22-1 64</inkml:trace>
  <inkml:trace contextRef="#ctx0" brushRef="#br0" timeOffset="41999">2518 5013 0,'0'-23'47,"22"23"-47,23-22 15,0-1 1,0 1-1,0 22-15,0-23 16,0 1-16,0 22 16,22 0-16,-44 0 0,-1 0 15,-22 45-15,23 0 16,-23-23-16,0 23 16,0 23-16,-23 22 15,-22 22-15,0-45 0,23 1 16,-68 67-1,-22-23 1,44-89 15,68-1-31,23-44 78,-1-1-78,1 23 0,-1-45 16,23 45-16,0-22 16,0-23-16,0 45 15,22-68-15,-22 68 16,0-22-16,0-1 16,0 1-16,-22 22 0,-1 0 15,23 0-15,-22 0 16,-1 0-1,-22 22 1</inkml:trace>
  <inkml:trace contextRef="#ctx0" brushRef="#br0" timeOffset="43260">3507 4563 0,'-23'0'16,"46"0"93,-1 0-109,23 0 16,-22 0-16,22 0 16,0-22-16,22-1 15,-22 23-15,0-22 16,0-1-16,-23 1 0,23 22 16,-22 0-16,-1 0 15,1 0 1,-23 22 15,-23 1-15,1 22-1,22 0 1,-23 0-16,23 67 16,0-67-16,-22 90 15,22 112 16,0-179-15,0-46-16,0 23 16,0-23-16,0 1 15,0-1 1,0 1 0</inkml:trace>
  <inkml:trace contextRef="#ctx0" brushRef="#br0" timeOffset="44121">5417 4451 0,'-45'22'47,"23"1"-47,-1-23 15,1 45-15,0-45 0,-23 45 16,22-45-16,1 45 16,-46 0-16,46 0 15,-23-23-15,0 23 16,0 0-16,0 0 0,-45 67 31,23-22-31,44-67 16,1 22-16,-1-23 15,1 1-15,-1 22 16,-22-45-16,45 44 0,-22-44 16,22 45-16,-23-45 15,1 23-15</inkml:trace>
  <inkml:trace contextRef="#ctx0" brushRef="#br0" timeOffset="44906">4721 4406 0,'0'45'47,"0"-23"-31,0 1-1,22-1-15,1 23 0,-1-22 16,0-1-16,1 23 15,-1-22-15,1-1 16,-1 23-16,1-23 16,-23 1-16,45-1 15,0 46 1,-23-46 0,23 23-1,-45-22-15,23-23 16,-23 22-16,45 1 0,-45-1 15,45 1-15,-23 22 16,1-23-16,-1 1 16,1-1-16,-1 23 15,0-22 1,-22-1 0,23-22 15</inkml:trace>
  <inkml:trace contextRef="#ctx0" brushRef="#br0" timeOffset="59594">3821 5957 0,'-22'22'0,"0"1"16,-1 22-1,1-23-15,-23 23 16,22 0-16,-112 157 16,45-112 15,-67 135-16,90-135-15,-1 90 0,1-68 16,-1 68-16,23-23 16,0-44-16,23 22 0,-1-45 15,23-23-15,0 0 16,45-22-16,-45-22 16,45-1-16,0-22 15,-22 0-15,-1 23 16,46-23-16,-46 0 0,1 0 15,22 0-15,-23 0 16,1-23-16,-1 1 16,0-23-16,-22 22 15,23 1-15,-1-1 16,-22 1-16,23 0 0,-23-1 16,0 1-16,0-1 15,0 1 1,-23-46 15,1 46-15,22-1-16,-23 23 0,1 0 15,0 0-15,-1 0 16,1-22-16,-1 22 16,1 0-16,-1 0 0,-22 0 15,23 0-15,-1 0 16,-22 0-16,23 0 15,-1-23 1,1 23 0,22-22-16,22-1 62,68 23-15</inkml:trace>
  <inkml:trace contextRef="#ctx0" brushRef="#br0" timeOffset="60175">4631 6631 0,'0'23'31,"0"-1"-16,0 1 1,-23-1-16,1 23 16,-23 0-16,45-23 15,-68 46-15,46-23 16,-23 0-16,0 22 0,22 1 16,-44-23-16,45 0 15,-23 0-15,0 22 16,0-45-16,0 46 15,0-23-15,0 0 16,-68 90 0,68-90-16,23 0 15,-23 0 1,45-23-16,-22-22 16</inkml:trace>
  <inkml:trace contextRef="#ctx0" brushRef="#br0" timeOffset="61256">3934 6856 0,'0'22'62,"0"1"-46,22-1-1,-22 1-15,23 22 16,-1 0-16,1-23 16,-1 23-16,1-45 15,-1 45-15,1-22 16,-1-1-16,1 23 31,-1-22-31,1-23 0,-1 22 16,23 0-1,-45 1-15,45-1 0,0 1 16,-23 22-16,23-23 16,-22 23-16,-1-22 15,-22-1-15,23-22 16,-1 0-16,-22 23 31,23-23 0,-23 22-15,22-22 109,-22 23-109,45-1-1,-45 1-15,23-23 0,-1 22 16,1 1-16,-1-1 16,1 1-16,-1-23 15,-22 22 1,23-22-1,-23 23-15,0-1 79,0 0-17</inkml:trace>
  <inkml:trace contextRef="#ctx0" brushRef="#br0" timeOffset="62375">5889 7440 0,'23'0'78,"-1"0"-62,1 0-16,22 0 0,0 0 15,0 0-15,0 0 16,0 0-16,22 0 16,23-22-1,-23-1 1,-44 23 0,-1-22-1,1 22-15,-23-23 31</inkml:trace>
  <inkml:trace contextRef="#ctx0" brushRef="#br0" timeOffset="62977">6092 7126 0,'0'22'0,"0"1"15,0-1 1,0 1-16,22-1 0,-22 1 16,23 21-1,-1-21 1,-22-1 0,0 1-1,0-1 1,23-22-16,-23 23 0,0-1 15,22 1 1,1-1 0,-23 23-1,22-45-15,-22 23 0,23-1 16,-1 1 15</inkml:trace>
  <inkml:trace contextRef="#ctx0" brushRef="#br0" timeOffset="63536">6878 7013 0,'0'23'47,"0"-1"-31,0 23 0,23 0-16,22 0 0,-45 0 15,45 0-15,-23 0 16,1 22-16,22-22 15,-45-22-15,67 67 16,-22-45-16,0 0 0,-22 0 16,-1-23-16,23 1 15,-23-23-15,1 0 16,-1 0 15</inkml:trace>
  <inkml:trace contextRef="#ctx0" brushRef="#br0" timeOffset="64633">7867 6609 0,'-22'0'47,"0"22"-32,22 1-15,-23-23 0,1 22 16,-1-22-1,1 0-15,-23 23 16,22-1-16,1-22 16,-23 0-16,0 0 15,22 0-15,1 0 16,-23 23-16,22-1 16,1-22-16,-1 0 15,23 22 1,0 1 15,0-1-15,45 91 31,-45-91-47,23 23 0,-23-22 15,22-23-15,-22 22 16,23 1-16,-23-1 31,22-22-15,23 0 15,-45-22-31,45-1 16,-22 1-1,44-23-15,-22 22 16,-22-22-16,44 23 0,-45-1 15,1 1-15,-1 22 16,23 0 0,-22 0-16,-1 22 15,23 1-15,90 134 32,-112-112-32,22 23 0,-23-23 15,1-23-15,-1 23 16,-22-23-16,0 23 15,0-22-15,0-1 0,-22-22 16,-1 23-16,1-1 16,-1-22-16,1 23 15,-1-23-15,1 22 16,-1 1-16,1-23 16,-1 0-16,1 0 0,-1 22 15,1-22 1,-1 0-16,23 23 15,-22-23-15,-1 0 32,1 0-32,-23 0 15</inkml:trace>
  <inkml:trace contextRef="#ctx0" brushRef="#br0" timeOffset="65794">8654 6744 0,'0'22'47,"0"0"-31,23-22-16,-23 23 16,45-23-16,-23 45 15,23-23-15,23 1 16,-1-1-16,0 23 0,-22-45 15,0 0-15,0 0 16,0 0-16,0-22 16,-45-1-1,0 1-15,0-1 0,0-22 16,0 23-16,0-1 16,-22 1-16,22-23 15,0 0 16,0 23-31,-23 22 0,23-23 16,0 1-16,-22 22 16,-1 0-16,23 22 62,0 23-46,0-22-16,0-1 15,0 1-15,23 21 16,-23 1-16,22 0 16,23 23-16,0 22 0,0 0 15,22 22-15,23-45 16,-45 23-16,45 23 16,0-46-16,23 46 15,-24-1-15,-21-22 16,22-23-16,67 113 15,90 112 17,-224-247-17,-1-22 1,-22-1-16,-45-22 16,23 0-1,-23 23-15,23-23 16,-1 0-16,-22 0 15,23 0-15,-1 0 0,1 0 16,-1 0-16,1 0 16,-23 0-16,22 0 15,1 0-15,-1 0 16,23-23-16,-45 1 16,45-1-16,-45-22 0,23 0 15,22 23-15,-23-23 16,1 0-16,22 0 15,45-270 32,-23 270-47,1 0 16,-23 23-16,0 0 16,22-23-16,1 22 15,-23 1-15</inkml:trace>
  <inkml:trace contextRef="#ctx0" brushRef="#br0" timeOffset="66755">11307 7440 0,'-23'0'47,"1"45"-32,-1-22-15,46-23 63,22-23-63,-23 1 15,1-1-15,22 23 16,22-45-16,0 23 16,-44-1-16,44 1 15,1-1-15,-23 1 16,-23 0-16,23 22 0,0 0 15,-22 0-15,-1 0 16,0 0 0</inkml:trace>
  <inkml:trace contextRef="#ctx0" brushRef="#br0" timeOffset="67774">12903 6631 0,'0'23'47,"0"-1"-32,-23-22-15,1 45 16,-1-45-16,-22 45 15,23-45-15,-23 22 16,0 23-16,-23-45 0,46 0 16,-1 0-16,1 0 15,-23 0-15,0 0 16,45-22 0,0-1-16,0-21 15,112-46 32,-67 67-47,23 23 0,-1-22 16,1 22-16,-23 0 15,0 0-15,-1 0 0,-21 0 16,22 22-16,0 23 16,-23-22-16,23 44 15,-22-22-15,-1 22 16,1-22-16,-23 0 0,22 23 15,-22-1-15,0-44 16,0-1-16,-22 23 16,-1-45-16,-22 45 15,23-22-15,-23-1 16,0 0-16,22 1 16,1-1-16,-1 1 0,1-1 15,0 1-15,-23-23 31,22 22-15,1-22 0,22-22 31,0-1-32,0 1-15,22-1 0,1-22 16,-1 23-16,45-45 15,-44 22-15,22 0 16,0 0-16,0 0 16,-23 22-16,23 1 15,-22-1-15,-1 23 0,1 0 16</inkml:trace>
  <inkml:trace contextRef="#ctx0" brushRef="#br0" timeOffset="69005">13509 6294 0,'0'22'47,"0"1"-16,23-23-16,-1 0-15,23 0 16,-22 0-16,22 0 16,0 0-16,22 0 15,1-23-15,-1 1 16,23 22-16,-23-23 16,-22 1-16,0 0 0,0 22 15,-22 0-15,22-23 16,-23 1-1,1 22-15,-23-23 16,-23 46 47,1-23-63,22 45 15,-23-45-15,1 22 0,-1 0 16,1 46-16,-23-23 15,22-23-15,1 23 16,-23 0-16,22-22 16,1 22-16,-23 22 15,23-22-15,-1 0 0,1 0 16,-1 0-16,1 0 16,-23 0-16,45 0 15,-45 0-15,22-23 16,1 23-16,-1-22 15,1 22-15,-1-23 0,23 1 16,-22-1 0,22-44 46,0-1-46,0 1-16,22-1 15,1-22-15,-1 23 16,1-1-16,-1 1 0,23-23 16,0 0-16,0 22 15,23 1-15,-24-23 16,-21 45-16,22-23 16,0 1-16,0 22 15,-23 0 1,1 0-16,-1 0 15,1 0 1,-1 22-16,1 1 16,22-23-16,-23 0 15,23 45-15,22-23 16,1-22-16,-23 23 0,22-23 16,23 22 15,-67-22-31,-1 0 15,-22-22 48</inkml:trace>
  <inkml:trace contextRef="#ctx0" brushRef="#br0" timeOffset="70553">15937 6361 0,'-22'0'16,"22"-22"-1,-23 22 1,23-23-16,23 1 16,22 22 15,-1-23-31,1 1 16,0 0-16,45 22 15,-22-23-15,44-22 0,-22 23 16,45-1-16,-45 1 15,22-1-15,-22 1 16,-22 22-16,-24-23 16,24 1-16,-23 22 15,-23 0-15,1 0 0,-1 0 47,-44 22-47</inkml:trace>
  <inkml:trace contextRef="#ctx0" brushRef="#br0" timeOffset="71087">16184 7058 0,'23'0'16,"-23"-22"-16,22-1 15,23 1-15,-22-1 0,22 1 16,22-23-16,1 45 16,-24-23-16,46-22 15,-22 23-15,44-1 16,-44 1-16,22 0 15,-1-23-15,-21 45 0,-1 0 16,-22 0-16,-22-23 16,22 1-16,-23 22 15,1 0-15,-1 0 16,1 0 0,-23-23-16</inkml:trace>
  <inkml:trace contextRef="#ctx0" brushRef="#br0" timeOffset="72038">18252 5822 0,'0'22'47,"23"-22"-16,-23 23-16,0-46 48,0 1-32,0-23-31,0 0 31,112-67-15,1 44 0,-46 23-16,45 0 15,-22 0-15,0 45 0,0-22 16,-22 22-16,-24 0 16,-21-23-16,44 23 15,-44 0 1,-23 23-1,0-1-15,0 1 16,-23-1 0,23 23-16,0-22 15,0 22-15,0 0 16,0 22-16,23-22 16,-1 22-16,-22 1 0,23-1 15,-1 23-15,23-22 16,-22-1-16,-1 23 15,23-45-15,-22 22 16,89 113 15,-112-135-31,45 23 0,-45-46 16,22 1-16,-22 22 16,23-23-16,-23 0 15</inkml:trace>
  <inkml:trace contextRef="#ctx0" brushRef="#br0" timeOffset="73475">20140 5395 0,'0'22'15,"0"1"1,0 22 0,-22-23-1,-1 1-15,1 22 16,-1-23-16,-21 1 16,-1-1-16,22-22 0,1 23 15,-23-23-15,0 22 16,45 1-16,-45-23 15,22 0-15,1 0 16,22-23-16,-23 1 16,23-1-16,-22 1 0,22-1 15,0 1-15,0-1 16,0-22 0,22 23-16,1-23 15,22 22-15,0 23 0,0-45 16,0 45-16,22 0 15,-22-22-15,22 22 16,-22 0-16,0 0 16,-22 45-16,22-45 15,-45 45-15,45-23 0,-23 23 16,23 0-16,-22 0 16,22 0-16,-45 0 15,45-22-15,-23-1 16,-22 23-16,0 0 15,0-23-15,0 23 0,0-22 16,0-1-16,0 23 16,-22 0-16,-1 0 15,-22 0-15,23 0 16,-23 45-16,22-45 16,-67 90-1,45-90 1,0-45 15,23 0-15,-1 0-16,1 0 15,-1-23 1,1 1-16,0 22 16,22-23-16,-23 1 15,23-1 1,0 1-16,-22 22 15,22-23 1,0 1 15,22-1-31,23 23 16,-23-22 0,1 22-16,-1 0 15,-22-22-15,68-1 31,-46 23-31,1 0 16,-1 0 0,1 0-1,-1 0 1,1 0 0,-23 23-1,22-23-15,1 0 16,-1 0-16,1 0 15,-1 0-15,1 22 16,22-22-16,22 0 16,-22 22-16,-23-22 0,23 0 15,-22 0-15,-1 0 16,1 0-16,-1 0 16</inkml:trace>
  <inkml:trace contextRef="#ctx0" brushRef="#br0" timeOffset="76506">3057 10497 0,'23'-45'16,"-1"-22"-16,46 0 16,-46 44-16,23-44 0,22 44 15,-22-22-15,0 23 16,0-1-16,23 23 15,-23 0-15,0 0 16,0 45 0,-23-22-16,23 67 31,-22-45-31,-23-1 0,22-21 16,1 44-16,-1-44 15,0 44-15,-22 1 0,23-1 16,-23 1-16,0-23 15,0-1-15,0 1 16,0-22-16,-45-1 16,23-22-1,22 23-15,-23-23 16,1 0-16,22-23 31,0 1-31,0-1 16,22-22-16,1-22 15,-23 22-15,22-22 0,0-1 16,1 1-16,-23 22 16,90-135-1,22-90 17,-89 203-32,-1 22 0,-22 22 15,23-22-15,-23 68 47,0-1-47,-23 1 16,23-1-16,0 23 15,-22 0-15,22 0 16,-45 23-16,0 67 16,45-68-16,-23 0 15,1-22-15,22 23 0,0-1 16,0-44-16,22 67 15,1-23-15,44-22 16,-44-23-16,22 1 16,0-23-16,-23 22 15,68 1 1,-23-46 15,-44 23-31,-23-22 0,22-1 16,1 1-16,-23-23 0,22 23 15,-22-1-15,23-22 16,-23 23-16,0-1 16,0 1-1</inkml:trace>
  <inkml:trace contextRef="#ctx0" brushRef="#br0" timeOffset="77102">4631 10520 0,'22'0'31,"1"0"-15,-1 0-16,1 0 15,44 0-15,-22 0 16,22 0-16,23 0 0,-22-23 16,-1 23-16,23-22 15,-22-1-15,-24 1 16,46 22-16,0-23 16,-45 23-16,23-22 15,-23-1-15,-23 23 16,23-22-16,-22 0 0,-46 22 47</inkml:trace>
  <inkml:trace contextRef="#ctx0" brushRef="#br0" timeOffset="77590">5372 10250 0,'0'23'16,"0"-1"-16,0 1 16,0-1-1,23-22-15,-23 22 16,22 1-1,1-23-15,22 67 32,0-44-17,-45 22-15,22-23 16,1 23-16,-1-22 0,1-1 16,-23 23-16,22-45 15,1 23-15,-23-1 16,22-22 15</inkml:trace>
  <inkml:trace contextRef="#ctx0" brushRef="#br0" timeOffset="78651">6069 9733 0,'0'23'16,"45"-1"-16,-45 1 0,23-1 15,22-22-15,-23 22 16,23 1-16,0-23 15,45 0-15,-23 0 16,23 0-16,-22 0 16,67-23-1,-113 1-15,1-23 16,-23 0-16,0 0 16,0 23-1,-23 22-15,1-23 16,-1 23-16,23-22 15,-22 22 1,22 22 15,0 1-15,0-1 0,0 1-16,0-1 15,0 23 1,0-22-16,0 21 0,0 1 15,22 23-15,1-1 16,22 1-16,-23-23 16,45 22-16,46 90 15,-23 23 17,-68-22-1,-22-136-31,0 1 0,-22-23 15,-23 22-15,22 1 16,-22-1-16,23 0 16,-1 1-16,-22-23 0,23 0 15,-1 0 1,1 0-16,0 0 16,22-23-1,-23 1-15,23 0 16,0-23-1,0 0-15,23 22 16,-23-44-16,22 22 16,0 0-16,-22 0 15,0 22-15,0-44 0,23 0 32,22-23-1,-23 90-16,-22-23-15,23 23 16,-1 0 0,1-22 31</inkml:trace>
  <inkml:trace contextRef="#ctx0" brushRef="#br0" timeOffset="81120">8384 10025 0,'23'0'94,"-1"0"-94,113-45 16,-90 45-1,0-22-15,0 22 16,23-23-16,-46 1 0,1 22 16,-1-23-16,1 23 15,-1 0-15,0 0 16,1 0 0,-1 0-1,1 0-15,-1 0 16,1 0-1,-1 0-15</inkml:trace>
  <inkml:trace contextRef="#ctx0" brushRef="#br0" timeOffset="81800">8474 9621 0,'0'22'32,"0"1"-1,0-1-31,23-22 15,-1 23-15,-22-1 0,23 1 16,-1 22-16,23-1 16,-45 1-16,68 0 15,-46 23-15,23-1 16,-22-22-16,22 23 16,0-23-16,-1 0 0,-21-23 15,-1 23-15,1-23 16,-1 23-16,1-22 31,-1-23 32</inkml:trace>
  <inkml:trace contextRef="#ctx0" brushRef="#br0" timeOffset="82876">10340 9373 0,'0'-22'15,"-22"22"32,-1 0-31,1 0-16,-23 22 15,0-22-15,22 23 0,-202 89 32,203-67-17,-45-22-15,22-23 16,22 0-1,23 22-15,0 1 63,23-23-63,-1 0 0,1 45 31,-23-23-15,44 1-1,-44 22-15,23 0 16,-1-45-16,-22 44 16,23-21-16,-1-23 0,1 22 15,-23 1-15,22-23 16,23-23 15,68-111 0,-91 111-31,23 1 16,-45-1-16,45 1 16,-45-1-16,23 23 15,-1 0-15,1 0 16,21 23 0,-44-1-16,45 23 15,-22-22-15,22-1 16,-23 45-16,1-44 15,22 44-15,-23-22 0,-22 0 16,0 0-16,0-22 16,0 44-16,-22-22 15,-1-22-15,-22 22 16,23-23-16,-1 1 16,-44-1-1,-45 23 16,89-45-15,1 0 0,-1 0-1</inkml:trace>
  <inkml:trace contextRef="#ctx0" brushRef="#br0" timeOffset="83888">10812 9373 0,'0'23'94,"0"67"-79,0-45 1,23 0-16,-23 0 16,45-23-16,-1 23 15,1-22-15,23-1 16,22 1-16,-23-23 0,-22 0 16,23 0-16,-46 0 15,1 0-15,22 0 16,-23 0-16,0 0 15,-22-45-15,0 22 0,0 1 16,0-23-16,0 22 16,-22 1-16,22-1 15,-22 23-15,22-22 16,-45-1-16,22 23 16,1-22-1,-1 22 1,23 22 31,0 1-32,0-1-15,0 23 16,0-22-16,23-1 16,-23 46-16,0-23 15,45 0-15,-23-1 16,1 1-16,-1 23 0,0-23 15,23-23-15,-45 23 16,45 0-16,-22-22 16,22 22-16,-23-23 15,1 23-15,-1-22 16,1-23 0,-23 22 15,0 1 16</inkml:trace>
  <inkml:trace contextRef="#ctx0" brushRef="#br0" timeOffset="85220">11891 9328 0,'22'0'78,"1"-22"-78,22 22 15,-23-22-15,1-1 16,22 1-16,-23 22 16,23-23-16,-22 1 15,-1-1-15,1 23 16,-1-22-16,-22 44 62,-22 1-62,-1-1 0,1-22 16,-1 45-16,1 0 16,-1-23-16,1 23 15,-23-22-15,45-1 16,-23 23-16,1-22 16,22-1-16,-45 23 31,22-45-31,23 23 15,23-46 79,-23 1-94,22 22 16,1-23-16,-1 1 0,1-1 15,22-22-15,22 23 16,-44 22-16,-1-23 16,23 1-16,-22 22 15,-1 0-15,1 0 16,-1 0-16,1 0 16,-1 22-1,23 1 16,-23-23-31,1 0 16,-1 0-16,23 22 16,-22-22-1,-1 0-15,1 23 16,22-23 0,-23 0-1,1 0-15,-1 22 31,1-22-15,-46 0 109</inkml:trace>
  <inkml:trace contextRef="#ctx0" brushRef="#br0" timeOffset="86741">11644 9036 0,'22'0'63,"1"0"-48,-1 0-15,1 0 16,-1-22-16,23 22 15,0-23-15,0 23 16,45-45-16,-45 23 16,45 22-16,-23-23 0,1-22 15,22 23-15,-23-23 16,23 0-16,0 23 16,-23 22-16,1-23 15,-23 1-15,0-1 16,-23 23-16,1 0 0,-1 0 15,-22 23 64,0-1-64,-22-22 1,-1 45-1,1-22-15,-23-1 16,0 23-16,22-23 0,-22 23 16,23-22-16,-23 22 15,22-23-15,-22 23 16,0-22-16,23-1 16,-1 1-16,-44 22 15,45-23-15,-23 1 0,0 22 16,0 0-16,0-1 15,0 24-15,0-23 16,0 0-16,0 22 16,0-22-16,0 23 15,23-68-15,-23 22 16,22 1 15,23-46 16,23 23-47,-23-22 16,22-1-1,-22 1-15,23 22 16,21-45-16,-21 22 0,22-22 16,0 23-1,-23 22-15,-22-23 16,23 23-16,-1 0 15,1 0-15,-1 0 16,1 0-16,22 23 16,0-1-1,-23-22 1,23 0-16,0 0 16,0 23-16,22-1 15,1-22-15,44 23 0,-22-23 16,23 0-16,-24 0 15,46 0-15,-67 0 16,-1 0-16,-22 0 16,-22 0-16,-1 0 15,1 0-15,-1 0 0,-22 22 47,-22-22 0</inkml:trace>
  <inkml:trace contextRef="#ctx0" brushRef="#br0" timeOffset="87251">14566 8767 0,'0'22'78,"22"-22"-46,1 0-32,-1 0 15,23 0-15,0 0 16,23 0-16,-1 0 16,23-22-16,0 22 0,22 0 15,-22 0-15,-22 0 16,22 0-16,-23 0 15,0-23-15,-22 23 16,0 0-16,-22 0 16,-1 0-16</inkml:trace>
  <inkml:trace contextRef="#ctx0" brushRef="#br0" timeOffset="87944">14858 9194 0,'-22'0'31,"44"0"32,1 0-48,-1 0-15,23 0 0,0 0 16,0-23-16,22 23 15,1-22-15,44 22 16,-22 0-16,-22-23 16,44 1-16,-45 22 15,23-23-15,45 23 16,-45-22-16,45-1 0,-45 23 16,0-22-16,22 22 15,-22 0-15,-23-23 16,-22 23-16,-22 0 15,-1 0-15,-44 0 79,-1 0-79,23 23 0</inkml:trace>
  <inkml:trace contextRef="#ctx0" brushRef="#br0" timeOffset="89390">17668 7755 0,'22'0'32,"-22"23"-17,23-23 1,-1 22-1,-22 23-15,23-45 0,-23 22 16,22 23-16,1-22 16,-23 22-16,22-23 15,1 23-15,-23 0 16,45 45-16,-23-45 16,1 0-16,-1 0 0,1 0 15,-23 22-15,44-22 16,-21 0-16,-23 23 15,0-23-15,22 0 16,1-23 0</inkml:trace>
  <inkml:trace contextRef="#ctx0" brushRef="#br0" timeOffset="90076">18207 7688 0,'23'0'63,"-23"22"-48,0 1 1,0-1-16,22-22 16,-22 45-16,23-23 15,-23 23-15,22 0 16,1 0-16,-1 23 0,1-23 16,22 0-16,-45 0 15,22 0-15,1 0 16,-1-23-16,1 0 15,-23 1-15,0-1 16</inkml:trace>
  <inkml:trace contextRef="#ctx0" brushRef="#br0" timeOffset="90996">19309 7665 0,'-23'0'15,"1"0"-15,-1 23 16,1-1 0,22 23-16,-45 0 0,45 0 15,-23-23-15,1 23 16,22 23-16,0 44 31,0-44-31,0-1 0,0 23 31,22-68-31,23 1 0,-22-23 16,-1 0-16,23 0 16,0-23-16,0 23 15,0-22-15,23-1 16,-24 23-16,1-22 0,-22 22 16,22-22-16,-23-1 15,1 23-15,-23-22 16,22 22-16,-22-23 15,0 1-15,0-1 16,0 1 0,0-1-16,0 1 15,0-1-15,0-22 16,0 23-16,-22-1 16,22 1-16,-45-23 15,22 22-15,1 1 0,-1-23 16,1 23-16,-23-23 15,0 45-15,23-23 16,-1 23-16,-22-22 16,0 22-16,23 0 15,-1 0 17,1 0-17,-1 0 1</inkml:trace>
  <inkml:trace contextRef="#ctx0" brushRef="#br0" timeOffset="93555">0 13757 0,'23'-45'31,"22"22"-15,-23-22-16,23-45 16,0 23-16,45-46 15,0-44-15,0 45 16,45-113-16,-68 45 15,23-22-15,-45 45 0,0 44 16,0-22-16,-23 23 16,-22 22-16,0 23 15,0 22-15,-22 0 16,-1 0-16,-22 22 16,23 23-16,-23 0 0,0 0 15,0 0-15,0 0 16,23 45-16,-23-22 15,22 44-15,-22 45 16,45-22 0,0-67-1,23-1-15,-1-22 16,-22 23-16,45-23 16,-22 45-16,22-23 15,0 23-15,22-22 16,0-23-16,1 22 0,-1 1 15,-22-1-15,0-22 16,23 0-16,-46 0 16,-22 45-16,23-22 15,-23-1-15,0 23 0,0 0 16,-23-23-16,1 1 16,22 22-16,-23 0 15,1 0-15,-23 22 16,0 23-16,0-22 15,0 21-15,-23-21 0,23-23 16,23 22-16,-68-22 31,68-45-15</inkml:trace>
  <inkml:trace contextRef="#ctx0" brushRef="#br0" timeOffset="95445">1911 12543 0,'-23'0'31,"23"22"-31,-22 1 16,22-1-16,-23 1 16,1 22-16,22-23 0,-23 23 15,1 0-15,22-22 16,0 22-1,22-45 17,1 0-32,22 0 15,67-135 17,-67 112-17,0 1-15,-22-68 16,-1 45-16,-22 0 0,0 22 15,0-22-15,0 0 16,-22-22-16,-1 22 16,1-22-16,-1 44 15,-44-67-15,44 45 16,-22 0-16,-22-22 0,-1-1 16,-44-21-16,22 21 15,23 23-15,-1-45 16,46 45-16,-23 0 15,22-22-15,23 44 0,23 1 16,-1-23-16,23 45 16,23-22-16,-23-1 15,0 1-15,22 22 16,-22 0 0,0 0-16,-23 22 15,1 1 1,-1-1-16,1 0 15,22 1 1,-23-23 0,1 0 15,-23-23-15,-23 1-1,23 0 1,-22 22-16,-1-23 0,1 1 15,-1-1 1,1 23-16,-23-22 16,23-1-16,-23 1 15,0-23-15,0 0 16,22 0-16,-44 0 0,22-23 16,0 23-1,0-22 1,45 45-1,22 44 1,1 0-16,-1-22 16,1 45-16,-23-22 15,22-1-15,23 46 16,-45-46-16,45 23 16,-22 23-16,22 22 0,22 0 15,0 22-15,1 23 16,22 22-16,0 0 15,0-22-15,0 0 16,-1 0-16,-21-23 16,-23-22-16,22-22 15,-22-1-15,-22-22 0,22-22 16,-23 22-16,1-45 16,-1 22-16,-22 1 15,23-23-15,-1 22 16,1 1-16,-23-1 31,22 1-31,-22-1 16,0 0 15,-22-22-31,-23 23 16,22-23-1,1 0-15,-46 0 16,23 0-16,-67 22 15,22 23-15,-45-22 16,-22 22-16,-23 0 0,-45 0 16,45 0-16,-44 22 15,44-22-15,0 0 16,23 0-16,22-45 16,67 22-16,23 1 0,23-1 15,-23-22-15,67 0 63,1 0-32,-1 0-15,1 0-1,-1 0-15,1-22 16,-1 22-16,1-23 0,44 23 15,-22 0-15,0-22 16,45-1-16,0 1 16,45-23-16,22 0 15,-22 23-15,22-1 16,-44 1-16,-1-1 0,-22 1 16,-23-1-16,1 1 15,-23-1-15,0 23 16,0 0-16,-23-22 15,23-1-15,-22 23 16,-1 0-16,1 0 0,-1 0 16,1 0-16,-1 0 31,-67 23 16</inkml:trace>
  <inkml:trace contextRef="#ctx0" brushRef="#br0" timeOffset="95961">315 14319 0,'90'-23'0,"0"-44"16,22-1-16,1-22 16,21 23-16,1-23 0,0 23 15,0-1-15,-23 1 16,23 44-16,68-67 15,-91 45-15,23 23 16,-23-23-16,-44 22 16,-1-22-16,-22 45 0,0-22 15,22-1-15,-44 1 16,22 22-16,0-22 16,0 22-16,0-23 15,-23 23-15,1-22 16,-1 22-16</inkml:trace>
  <inkml:trace contextRef="#ctx0" brushRef="#br0" timeOffset="96485">1034 14251 0,'-22'0'31,"22"-22"16,22 22-47,-22-23 16,45 23-16,-22-45 15,22 23-15,22-1 16,-22-22-16,22 0 15,1 0-15,22 23 0,-45-23 16,22 22-16,-22 1 16,0-23-16,0 45 15,0 0-15,0 0 16,0-22-16,45-1 0,-45 23 16,22-22-16,-22 22 15,23-23-15,-23 23 16,-23 0-16,23 0 15,-45-22-15,22 22 16</inkml:trace>
  <inkml:trace contextRef="#ctx0" brushRef="#br1" timeOffset="108062">6069 4676 0,'0'-23'63,"0"1"-32,0-1 0,0 1-15,-22-1-1,-1-22 1,23 23-16,-22-23 16,-46-68-1,23 68-15,0-22 16,1 0-16,-24-46 0,1 46 15,22-23-15,-23 45 16,23 0-16,0-23 16,-45 24-16,45-1 15,1 45-15,-24-45 0,1 0 16,22 45-16,-23-23 16,23 1-16,0 22 15,0 0-15,-22 0 16,22 0-16,23-23 15,-46 23-15,23 0 0,0-22 16,-22 22-16,-1 0 16,23-23-16,-22 23 15,-1 0-15,24 0 16,-46 0-16,22 0 16,-22 0-16,0 0 0,-134 0 31,44 0-16,-270 23 17,383-23-32,22 22 0,-23-22 15,1 23-15,0-1 16,-1-22-16,23 23 16,0-1-16,23 1 15,-46-1-15,46-22 0,-1 23 16,1-1-16,-1-22 15,1 23 1,-1 21 0,1-44-16,-1 45 15,1 0-15,22-22 0,-45 22 16,45 0-16,-45-23 16,23 23-16,22-22 15,-23-1-15,23 1 16,-22 44-1,-1 68 17,1-90-32,-1 22 0,1-22 15,22 23-15,-23-23 16,-22 22-16,45 23 16,-22-45-16,-1 22 0,1-22 15,22 23-15,-23-1 16,23 1-16,0-1 15,-22 1-15,-1-1 16,1 0-16,22-22 0,-23-22 16,23 22-16,-22 22 15,22-44-15,0-1 16,0 1-16,0 22 16,0-23-16,0 1 15,0-1-15,22 23 16,1-23-1,22 23 32,-45-22-47,22-23 0,1 0 16,-23 22 0,22-22-16,23 23 15,0-23 1,-22 0-1,44 0-15,1 0 0,21 0 16,-21 0-16,22 0 16,0 22-16,0-22 15,-23 23-15,23-23 16,-23 0-16,23 0 0,-22 0 16,22 0-16,22 0 15,0 0-15,-22 0 16,0 0-16,45 0 15,-45 0-15,45-23 16,45-44 0,67 22-1,45-22 17,-247 44-32,23 23 15,-23-22-15,-23-1 16,45 23-16,-22-22 0,-22-1 15,22 1-15,0-1 16,0 1-16,-23-1 16,23 1-16,-22-1 15,-1 1-15,23-23 16,-22 22-16,-1-22 16,1 45-16,-1-45 15,1 1-15,-1-1 16,0 22-16,1-22 15,-1 23-15,1-23 0,-1-23 16,1 68-16,-23-22 16,0-23-1,22 0 17,1 22-32,-23 1 0,22 22 15,1-45-15,-1 22 16,1 23-1,-1-22-15,-22 0 16,23 22-16,-1-23 16,1 23-16,-1-22 0,23-1 15,-45 1 1,23 22-16,-1-23 16,1 23-16,-23-22 15,22 22 1,0 0-16,-22-23 0,23 23 94</inkml:trace>
  <inkml:trace contextRef="#ctx0" brushRef="#br1" timeOffset="111835">6833 12003 0,'-22'0'78,"0"23"-62,-1-23-16,1 67 15,-1-44-15,1-1 16,-23 23-16,22 0 16,-22 0-16,23 0 0,-23 0 15,22-23-15,1 23 16,-1 0-16,1-22 16,-1 22-16,1-23 15,-1 23-15,1 0 16,0 0-16,-1-22 0,1 44 15,-23 1-15,22-24 16,-22 1-16,23 0 16,-23 45-1,-180 158 32,225-226-47,-45 0 16,45 1-16,-45-1 15,23 1 1,22-1-16,0 1 16,-23-23-16,1-23 62,22 1-31,0-1-31,0 1 16</inkml:trace>
  <inkml:trace contextRef="#ctx0" brushRef="#br1" timeOffset="113109">5867 12385 0,'22'0'78,"-22"23"-31,23-23-31,-1 22-16,1 1 16,-1 22-1,1-23 1,-1 1-16,-22-1 15,23-22-15,-23 23 16,45-23-16,-45 45 16,22-45-16,1 22 15,-1 1-15,1-1 0,-1 1 16,23 22-16,0-23 16,0 1-16,0 22 15,-23-1-15,23 1 16,-22-22-1,22-1 1,-23-22-16,-22 23 16,23-23 15,-23 22 63,0 1-79,22-23 1,-22 22-16,23 1 16,-23-1-1,22 1-15,1-1 0,-23 1 16,0-1-16,22 1 15,1-23 1,-23 22 0,22 1-1</inkml:trace>
  <inkml:trace contextRef="#ctx0" brushRef="#br1" timeOffset="114184">9531 12228 0,'0'23'79,"22"-23"-64,1 0 16,22 0-31,-23 0 16,23 0-16,45 0 0,-22 0 16,44-23-16,-22 23 15,0 0-15,0-22 16,67 22 0,-112 0-1,112-68 1,-112 68-1,-22 0-15,-1 0 0,-22 23 63,-22-1-16</inkml:trace>
  <inkml:trace contextRef="#ctx0" brushRef="#br1" timeOffset="115139">9733 12813 0,'23'0'31,"-1"-23"16,23 23-16,-22-22-31,-1 22 16,0-23-16,46 1 16,-23 22-16,22-45 0,1 22 15,44 1-15,23-1 16,-45 1-16,22-1 16,23-22-16,0 23 15,-23-1-15,1 1 0,67-23 31,-68 45-31,45-23 32,-134 23-32,22 0 0,-45-22 15,-23 44 63,1-22-62</inkml:trace>
  <inkml:trace contextRef="#ctx0" brushRef="#br1" timeOffset="117667">15780 11239 0,'0'-22'16,"22"22"-1,1 0-15,-1 0 16,1 0-16,22 0 15,0 0-15,-1 22 16,1 1-16,0-23 0,0 45 16,-22-45-16,-1 44 15,-22-21-15,0-1 16,-22 23-16,-1-22 16,1 22-16,-23-45 15,0 45-15,-45 0 16,45-23-16,-90 68 31,90-67-31,-45-1 16,45 1-16,0-23 15,0 0-15,1 22 0,-24 1 16,1-23-16,22 0 16,-23-23-16,46 1 15,-1-1-15,-22 1 16,23-23-16,22 22 15,0-44-15,0-1 0,0-22 16,45-22-16,-23 22 16,23 45-16,0-67 15,23-1-15,-1 46 16,-22-23-16,45-45 16,0 68-16,-45-23 0,22 45 15,-44 0-15,-1 0 16,1 22-16,22 1 15,-45 0 1,-45 66 15,22-44-15,-44 45 0,44-45-16,1 45 15,-46 0-15,23-22 16,0 44-16,-22-44 0,22 44 15,0-22-15,-22-22 16,22-1-16,0 23 16,0-23-16,0 23 15,22-22 1,1 22-16,-1-45 0,23 45 16,-22-23-1,22 1 1,0-1-1,22-22 17,23 23-17,-22-23-15,22 0 0,-23 22 16,23-22-16,0 23 16,-22-23-16,-1 0 0,23 22 15,0-22 1,-22 0-1,-1 0 1,1 0 0,-1 0-16,0 0 15,1 0 1,-1 0 15,1 0-31,-1 0 16,1 0-16,-1 0 0,46-22 15,-23 22-15,-23 0 16,1 0-16,-1 0 16,23 0-16,23 0 31,-46 0-15,-22 22 93</inkml:trace>
  <inkml:trace contextRef="#ctx0" brushRef="#br1" timeOffset="119337">17578 9958 0,'-23'0'47,"1"0"-31,-1 45-16,-21-45 0,21 22 15,-22 1-15,-22-1 16,22-22-16,-23 23 15,1 22-15,-1-45 16,23 0-16,0 0 16,1 0-16,-1 0 0,0 0 15,22 0-15,1 22 16,-1-22 0,23 23-1,0 22 16,23-45-31,-1 22 16,-22 1-16,0-1 16,23-22-1,-23 23-15,22-1 16,-22 0-16,23 1 16,-1-1 15,1-22 16,-1 0 0,0 0-32,1 0 1,-1 0-1,23-45 1,113-67 15,-113 90-31,0 22 16,-23 0-16,23 0 16,23 0-16,-46 0 15,0 0-15,1 0 16,22 0-16,-23 22 0,23 23 15,-22-22-15,22 21 16,0 1-16,0 0 16,0 0-16,-23 23 15,23-1-15,-22-22 16,22 23-16,-23-1 0,-22-22 16,22 22-16,-22-22 15,0 0-15,0-22 16,0-1-16,-44 1 15,21-1 1,-179 68 31,157-90-31,22 0-16,1 0 15,-23 0-15,22 0 16,1 0-16,-1 0 15,-22 0-15,45-22 16,-22 22-16,-23 0 16,0 0-16,23 0 0,-1 0 15,-22 0-15,23 0 16,-1 0-16,1 0 16,-1 0-16,1 0 15,-1 0-15,1 0 16,-1 0-16,1 0 31</inkml:trace>
  <inkml:trace contextRef="#ctx0" brushRef="#br1" timeOffset="121398">18410 10587 0,'0'-22'63,"22"22"-16,1 0-32,-1 0 1,23 0 0,-23 0-16,1 0 15,-1 0-15,1 0 0,-1-23 16,1 23-1,-1 0-15,1-22 32,-1 22-1,1 0 0,-1 0 32,1 0-16,-1-23-1</inkml:trace>
  <inkml:trace contextRef="#ctx0" brushRef="#br1" timeOffset="122850">19938 9598 0,'0'-22'15,"-22"22"32,-1 0-47,1 0 16,-1 0 0,-44 45-1,44-23-15,-67 91 16,68-68-1,-23 22-15,22-45 0,1 23 16,22 0-16,-23 0 16,1 0-1,22-22-15,-22-1 0,22 1 16,0-1-16,0 1 16,22-23-1,0 0 1,1 0-1,-1 0-15,1-23 16,-1 23 0,1 0-16,22-22 0,0-1 15,-23 23-15,1-22 16,44-1-16,-44 1 16,-1-1-1,1 1 1,-1 22-16,-22-23 15,0 1 1,0-1 0,-22 1-1,-1 22 17,1 0-32,-1 0 15,1 0-15,-1 0 16,-22 0-16,0 0 15,23 0-15,-1 0 16,-22 0 0,45 22-16,-22-22 15,22 23-15,-23-1 16,1-22-16,22 23 16,-23-23-16,1 0 15,0 22 1</inkml:trace>
  <inkml:trace contextRef="#ctx0" brushRef="#br1" timeOffset="124200">20523 9621 0,'0'22'79,"0"1"-33,22-23-30,23 0 0,-23 0-16,23 0 15,0 0 1,0 0-16,0-45 16,0 45-16,-22-23 15,-1 1-15,23-23 0,-45 22 16,0 1-16,23-23 15,-23 0 1,0 22 0,-23 1 31,1 22-16,22 22 0,0 1-15,0-1-16,0 23 15,0-22 1,0 22-16,0-23 0,0 23 16,0-22-16,0-1 15,22 23-15,-22 23 16,0-46-16,45 23 15,-22 0-15,-23 22 16,22-22-16,-22 0 0,0-22 16,0-1-16,0 23 15,0 0-15,0-22 16,-45 44 0,-45-22 15,68-22-31,-1-23 15,-22 22-15,0-22 16,23 0 0,-1 22-16,1-22 0,-1 0 15,1 0-15,-1 0 16,1 0 0,-1 0-16,23-22 15,-22 0 1,22-1-16,0 1 0,-22 22 15,22-45-15,0 22 16,0 1 0,0-1-16,0 1 15,0-1-15,0 1 16,0-1 0,134-22 30</inkml:trace>
  <inkml:trace contextRef="#ctx0" brushRef="#br1" timeOffset="124942">21557 9868 0,'0'-23'16,"22"23"31,0 0-32,46 0 32,-23 0-47,0-22 16,45 22-16,-23-22 15,1-1-15,66 23 0,-44-45 16,23 0-16,-46 23 16,23-1-16,-45 23 15,0-22-15,0-23 16,-23 45-1,1-23-15,-1 23 47,-44 0 16</inkml:trace>
  <inkml:trace contextRef="#ctx0" brushRef="#br1" timeOffset="125870">22118 9508 0,'23'0'31,"-1"0"1,1 0-32,-23 23 15,22-1-15,1 1 16,-1 22 0,-22 0-1,23-23-15,-1 1 0,-22-1 16,0 1-1,0-1 1,23-22-16,-23 23 63,0-1-32,0 0 0,0 1 0,0-1-15,0 1 15,0-1-31,0 1 47,22-23-31,1 0 46</inkml:trace>
  <inkml:trace contextRef="#ctx0" brushRef="#br1" timeOffset="127509">22928 9261 0,'0'-22'47,"22"22"0,1 0-47,22 0 15,0 0 1,-1-23-1,1 23-15,23 0 16,-1-22 0,1-1-16,-46 23 0,46-45 15,-23 23-15,-23 22 16,23 0-16,-22-23 16,-1 1-16,0 22 15,-22-23-15,45 23 31,-45 23 16,0-1-47,-22-22 16,22 23-16,-23-1 16,-21 1-1,21-1 1,1 1-16,-1-1 15,-22 1-15,23 44 16,-1-45-16,-22 23 0,23 0 16,-1 0-16,-22-22 15,45 22-15,-45 45 16,23-45-16,-1-23 16,1 46-16,-1-1 0,1 0 15,-1-44-15,1 22 16,0 0-16,-1-23 15,23 1-15,-22-1 16,22 1-16,-23-1 31,1 1-15,22-46 31,22 1-32,-22-1-15,23 23 16,-1-45-16,23 45 16,-23-45-16,23 23 15,0-23-15,23 45 16,-23-45-16,0 22 0,-23 23 16,46-22-16,-46 22 15,1-22-15,22 22 16,0-23-16,-1 23 15,1 0-15,0 0 16,0 0-16,0 0 0,45 0 31,-22-22 1,-46 22-32,1 0 15,-1 0-15,1 0 31,-23-23-31,22 23 16,1 0-16,-23 23 47</inkml:trace>
  <inkml:trace contextRef="#ctx0" brushRef="#br1" timeOffset="128336">23849 8384 0,'23'0'0,"-1"23"16,46-23-16,-46 45 16,1 0-16,44 0 15,-22 0-15,22 0 16,23 45-16,23-1 16,-1 1-16,-22 0 0,22-22 15,-22 22-15,0 0 16,-22 22-16,-1-22 15,23 0-15,-23 0 16,1 45-16,-46-46 0,23-21 16,-22-1-16,-1 1 15,1-1-15,-23 1 16,22-23-16,-22 22 16,0 0-16,0 23 15,-45 0 1,23-67-1,-1-1 1,1-22-16,-1 0 16,1 23-16,-1-23 15,1 0-15,-1 0 47,1 0-16</inkml:trace>
  <inkml:trace contextRef="#ctx0" brushRef="#br1" timeOffset="129569">14094 10430 0,'0'22'62,"0"23"-62,-23-45 16,1 45-16,-1-22 15,1 22-15,-23 0 16,23 22-16,-113 203 16,90-45 15,22 292 0,23-405-31,0-45 0,23 23 16,-1-45-16,1 45 15,22 0-15,22 23 16,0-46-16,-44 23 16,44-45-16,1 0 15,-23 0-15,-23-23 0,23 1 16,0-1-16,23 1 16,-46-23-16,23 0 15,-23-23 1,1 23-16,-1 0 15,1 0 1,-23-22 31,0-1-16,-23 23 0</inkml:trace>
  <inkml:trace contextRef="#ctx0" brushRef="#br1" timeOffset="130906">12026 10902 0,'22'0'31,"-22"45"0,23-45-31,-23 22 16,22-22-16,-22 23 15,0-1-15,0 1 16,0 22-16,23 22 16,-1-22-16,-22 0 0,0 0 15,23 0-15,-1 22 16,1-22-16,-1 0 15,-22-22-15,45 44 16,-45-22-16,23-22 0,-1 22 16,-22-23-16,23 1 15,-1 22-15,-22-23 16,23 1 0</inkml:trace>
  <inkml:trace contextRef="#ctx0" brushRef="#br1" timeOffset="131850">12071 12453 0,'22'0'94,"1"0"-78,-1 0-16,23-45 0,0 22 15,0 1-15,0 0 16,0-1-16,22 23 16,-22 0-16,0-45 15,0 45-15,23-22 16,-1 22-16,1-23 0,-23 1 15,22-1-15,-22 23 16,-23-22-16,23-1 16,-22 23-16,22-22 47,-45-1-32,22 23 95,-22-22-95</inkml:trace>
  <inkml:trace contextRef="#ctx0" brushRef="#br1" timeOffset="133100">12363 13037 0,'0'-22'15,"0"-1"1,0 1 0,23-23-1,-1 45-15,23-23 16,-23-21-16,1 44 16,22 0-16,0-23 15,0 1-15,-23 22 0,23 0 16,-22 0-16,-1 0 15,1 0-15,-1 0 16,-22 22-16,23-22 16,-23 23-16,0-1 0,0 0 15,0 1-15,0-1 16,0 1-16,0-1 16,0 23-1,0 0-15,-23-22 16,23 22-16,-45 22 15,23-22-15,-23 0 32,-23 45-1,68-68-31,-22-22 16,-1 0-1,1 0 32,22-22-16,22-1-15,1 23-16,-23-22 16,22 22-16,1-22 0,22-1 15,-23 1-15,1-1 16,22 23-16,0-22 15,-23-1-15,46 1 16,66-23 31,-134 22-47,23 23 0</inkml:trace>
  <inkml:trace contextRef="#ctx0" brushRef="#br1" timeOffset="134078">12947 12745 0,'23'0'15,"-1"0"1,1 0-16,-1 0 0,23-22 16,0-1-1,-22 23 1,22-22-16,-45-1 16,22 23-16,1 0 15,-1-22-15,1 22 16,-1 0 15,-22 22-31,0 1 16,0-1-1,23 91 32,-1-68-47,-22-23 16,0 0-16,0 1 0,0 22 15,23-23-15,-23 1 16,22 22-16,1 0 16,-23-23-16,22 23 15,-22 0-15,45 0 16,-45 0-16,22 22 16,23-22-16,-45 23 0,23-1 15,-1-44-15,1-1 16,-1 23-16,1-45 15,-23 23 1,22-23-16,-22-23 109</inkml:trace>
  <inkml:trace contextRef="#ctx0" brushRef="#br1" timeOffset="134807">13262 13532 0,'90'-23'62,"-67"23"-62,-1-22 0,23-1 16,0 23-16,-23-22 15,23-1-15,0 1 16,0 22 0,-22-23-16,-1 23 0,1 0 15,-23-22-15,22 22 16,-22-22-16,23-1 31,-46 23 63</inkml:trace>
  <inkml:trace contextRef="#ctx0" brushRef="#br1" timeOffset="139414">10430 7171 0,'0'-23'63,"0"1"-32,0-1-15,0 1-1,-23 22 1,23-45-16,-22 45 0,0-23 15,-1-22-15,1 23 16,-23-23-16,0-23 16,0 23-16,-135-157 31,23 45-15,-248-68-1,315 180 1,-22-22-16,-1-1 15,1 1-15,22 22 0,0 0 16,-22 0-16,44-23 16,-22 46-16,0 0 15,45 22-15,23-23 16,-90 1-16,22-1 16,22 23-16,1-22 15,22 22-15,-23 0 0,23 0 16,-22 0-16,0 0 15,22 0-15,-23 0 16,23 0-16,0 0 16,0 0-16,0 0 0,0 0 15,0 0-15,-44 0 16,21 22 15,-89 68 0,89-45-31,46-45 0,-1 45 16,-22-23-16,23 1 16,-1-1-16,1 23 15,-23-45-15,45 23 16,-45-1-16,45 23 0,-45-45 16,23 45-16,-1-22 15,-22 22-15,0 22 16,23-44-16,-1 21 15,-22 1-15,0 45 0,45-45 16,-22 0-16,-1-22 16,23 22-16,0 0 15,0-23 1,0 1 0,0 22-1,0 0 1,23 22-16,-23-22 0,22 0 15,-22 0-15,23 0 16,-23 45-16,0-23 16,22 1-16,1-1 0,-1 23 15,1 0-15,-23-23 16,22 1-16,1-1 16,22 1-16,-23 21 15,23-21-15,-22-1 16,22 1-16,-1-1 15,1-22-15,-22 0 0,44 0 16,-44 22-16,22-44 16,0 67-16,0-68 15,0 23-15,0 0 16,0 0-16,0-22 0,-45-1 16,44 1-16,136 134 31,-90-90-16,0 1 1,-45-68-16,0 22 0,0 1 16,0-1-16,22-22 15,-22 23-15,0-1 16,0-22-16,23 23 16,-23-23-16,0 0 15,0 0-15,-23 0 0,1 0 16,-1-23-16,0 23 15,1 0-15,-1 0 16,1 0 0,-1 0-1,1 0-15,-1-22 16,23 22 0,-22-23-1,-1 1-15,23 22 16,68-45-1,-46 22-15,135-22 32,-89 0-32,-23 23 0,44 22 15,-44-22-15,45-1 16,-22 1-16,44-1 0,-22 1 16,-45-1-16,45-22 15,0 23-15,-68-23 16,68 45-16,-68-23 15,1 1-15,-1-1 16,-22 1-16,0 22 0,0-23 16,-23 1-16,1 22 15,-23-23 1,22 23-16,-22-22 16,23-1-16,-23 1 15,0-23-15,22 45 16,-22-22-16,0-1 15,0 1-15,0-1 16,0 1-16,0-1 16,0-22-16,-22 23 0,-1-1 15,23-22-15,-22 23 16,-1-23-16,1-23 16,22 23-16,-22 1 15,-23-24-15,22 1 16,-22-1-16,23 23 0,-46 0 15,23 0-15,23 0 16,-46 0-16,46 0 16,-23 1-16,0 21 15,45-22-15,-45 23 16,23-23-16,-1 22 16,1 1-16,-1 22 0,1-23 15,22-22-15,-23 45 16,23-45-16,-22 45 15,-1 0-15,23-22 16,-67-23 0,67 22-1,-68-67 17,68 68-32,-22 22 15,22-22-15,-23 22 31,46 22 63</inkml:trace>
  <inkml:trace contextRef="#ctx0" brushRef="#br1" timeOffset="141827">6654 14858 0,'0'23'62,"22"-23"-46,1 0-16,22 22 15,-45 0-15,45-22 16,44 23 15,-21-1-15,-23-22-16,0-22 16,-23 22-16,1-23 0,-1 1 15,-22-23-15,0 23 16,0-1-1,0 1-15,0-1 16,0 1-16,0-1 16,0 1-1,-22-1-15,-1 23 32,23 23 30,0-1-62,0 113 47,23-90-31,-23 0-16,0 0 15,22 22-15,23-22 16,-22 45-16,22-45 15,0 23-15,0-23 16,-1 22-16,24 0 0,-46-22 16,23 68-16,-22-91 15,44 91-15,1 66 16,-46-134-16,1 23 16,22-46-16,-45 23 0,22 0 15,-22-22-15,0 22 16,0-23-16,-22-22 15,-1 23-15,1-1 16,-23-22 0,22 0-16,-22 0 31,-22 0-15,-1-45 15,68 23-31,-22-1 0,22-22 15,-23 23-15,23-1 16,0 1-16,-22-1 16,22 1-16,-23-23 15,23 22-15,0-22 16,0 23-16,-22-23 0,22 0 16,0 23-16,0-23 15,0 0-15,0 0 16,0 22-1,22 23-15,-22-22 16,0-1-16,23 23 16,-1-22-1,-22-1-15,23 1 32,-23-1-17,22 23 16</inkml:trace>
  <inkml:trace contextRef="#ctx0" brushRef="#br1" timeOffset="142542">9373 15420 0,'23'0'94,"-1"0"-94,1 0 0,22 0 16,22-22-1,-22-1-15,23 23 16,22-22-16,0-1 0,-23 1 16,23-1-16,0-22 15,-23 45-15,1-22 16,-1-1-16,-22 1 15,-22 22-15,44 0 16,-45 0-16,-22 22 63,-45 1-48</inkml:trace>
  <inkml:trace contextRef="#ctx0" brushRef="#br1" timeOffset="143328">9688 15802 0,'45'0'94,"0"0"-78,0 0-16,22-22 0,-22-1 15,23 23-15,-23 0 16,67-22 0,1-1-1,-1 23 1,-45-22-16,-22 22 0,0 0 16,23-23-16,-1 23 15,-22 0-15,0 0 16,-22-22-16,-1 22 15,1 0 1</inkml:trace>
  <inkml:trace contextRef="#ctx0" brushRef="#br1" timeOffset="146976">13959 14229 0,'0'-23'31,"-22"68"47,22-22-78,-45 22 16,45-23-16,-23 23 15,1 0-15,-1 0 16,23 0-16,0 0 15,0 0-15,0 0 16,0-23-16,0 1 0,23 44 16,-1-44-16,46 22 15,-46 0-15,23-1 16,22 1-16,-22 0 16,0-22-16,0 22 15,0 0-15,0 0 0,0-23 16,-22 1-16,-1-1 15,23-22-15,-45 23 16,22-23-16,1 0 31</inkml:trace>
  <inkml:trace contextRef="#ctx0" brushRef="#br1" timeOffset="148123">14813 14408 0,'0'23'47,"0"-1"0,-22-22-16,-1 0-15,1 0 0,-1-22-1,23-1 1,0 1 15,23 0-31,-1 22 16,1-23-16,-1 1 15,1 22-15,22-23 0,-23 23 16,90-45 15,-89 45-15,-1-22-1,1 22 48,-23 22-63,0 1 31,0-1-31,0 1 16,0 22-1,22-45-15,-22 22 16,0 0-16,0 1 16,23 22-16,-23-23 0,22 1 15,-22 22-15,0-23 16,45 23 0,-22 45 30,-23-67-30,0-1 15,0 1-15</inkml:trace>
  <inkml:trace contextRef="#ctx0" brushRef="#br1" timeOffset="149871">15667 14161 0,'23'0'47,"-23"23"-32,0-1 17,-23 1-32,23-1 15,-22-22-15,-1 23 16,-22-23-16,23 22 16,-1-22-16,-22 0 15,1 0-15,-1 0 16,22 0-16,1-22 15,22-23 32,0 22-47,22 1 16,1-1-16,-1 23 16,23-22-1,-23 22 1,1 0-16,22 0 15,-23 0-15,1 0 16,-1 0 0,1 22-16,-1 1 15,23-1 1,-22 1-16,-1 22 16,23-45-16,-22 67 15,-1-67-15,1 45 16,-1-23-16,1 23 15,-23 0-15,22 0 16,-22 0 0,0 0-1,0-22-15,0-1 16,-22 1-16,-1-23 16,1 0-1,-1 0-15,1 22 16,-1 1-1,1-23-15,-1 0 16,23 22-16,-22-22 16,-1 0-16,23 23 15,-22-23-15,-1 22 16,1-22 0,-1 23-16,1-23 15,-1 0 16,1 0-31,-1 0 16,1 0 0,-1 0 31,23-23-47,0 1 15,0-1 1,0 1-16,23-1 15,-1 23-15,1-22 16,-1-1-16,-22 1 0,23 22 16,-1-23-1,-22 1-15,23-1 16,-1 1 15,1 22-15,-1 0 15,1 0 0,-1 0 1,1 0-32,-1 0 15,1 0 16,-1 0-31,1 0 16,-1 0 0,1 0-1,-1 0 1,1 0 0,-1 0-16,0 0 15,1 0-15,-1 0 16,1 0-1,-1 0-15,23 0 16,0 0-16,-22 0 16,44 0-16,-22 0 0,23 22 15,-23-22-15,22 0 16,0 0 0,23 23-1,-45-23-15,-22 22 16,-1-22-1</inkml:trace>
  <inkml:trace contextRef="#ctx0" brushRef="#br1" timeOffset="151305">16814 14341 0,'0'23'47,"22"-23"-16,1 0-31,-1 0 15,1 0-15,22 0 16,-1 0-16,24 0 16,-23 0-16,45-23 15,-68 23 1,23 0-16,0-22 16,0-1-16,-22 1 15,-1 22 1,1 0 15,-1-23-15</inkml:trace>
  <inkml:trace contextRef="#ctx0" brushRef="#br1" timeOffset="152381">17983 13374 0,'-23'0'16,"1"0"-1,-1 0 1,1 0 0,-1 23-1,1-1 1,-1 23-16,1 0 15,-1-22-15,23 44 0,0-44 16,-22-1-16,22 23 16,0 0-16,0 0 15,0-22-15,0 22 16,22-1-16,23 1 0,-22 0 16,134 90-1,-67-45 1,-45-45-1,22 23-15,1-46 16,-23 1-16,22 21 0,-44-44 16,22 23-16,-23-23 15,1 0-15,-1 0 16,0-23 0,1 23-1,-23-22-15,22 22 0,-22-22 16,0-1-1,0 1-15,0-23 16,0 22 0,0 1-1,-22 22 1,-1-23 0,23 1-16,-22 22 15,22-23-15,-90 1 31,68 22-31,-23 0 16,22 0-16,1 0 16,-23-23-16,0 23 15,0 0 1,22 0 0,1 0-16,-1 0 15,1 23-15,-1-1 16,1 1 15,-1-23-31,1 0 31</inkml:trace>
  <inkml:trace contextRef="#ctx0" brushRef="#br1" timeOffset="153037">19533 13554 0,'-22'0'62,"0"0"-46,-1 23-16,-22-1 15,23 46-15,-46-46 16,23 23-16,0 0 16,-22-22-16,22 44 15,0-45-15,0 23 0,0-22 16,23-1-16,-23 1 16,45-1-16,-23 1 15,1-1-15,-1-22 16,23 23-16,-22-23 15</inkml:trace>
  <inkml:trace contextRef="#ctx0" brushRef="#br1" timeOffset="154137">18837 13532 0,'22'0'31,"1"0"-15,-23 22-16,22-22 15,1 23-15,-1-23 16,1 22-16,-1 1 16,23-1-16,-23 1 0,23-23 15,-22 22 1,22 1-16,67-1 16,-89 1-1,-1-23-15,23 22 0,-22-22 16,-23 23-1,22-23 1,1 0-16,-1 0 16,1 0-1,-1 0 17,0 22-32,1-22 31,-23 23-31,22-23 15,-22 22-15,23-22 0,-1 22 16,1-22 0,22 23-1,-45-1 1,22-22-16,-22 23 31,23-23-31,-1 0 16,-22 22-16,23-22 47,-23 23-32,0-1 1,22-22 0,1 23 30,-1-23 1,1 22-31,-23 1 15,22-23-15,-22 22-16,0 1 15,0-1 48</inkml:trace>
  <inkml:trace contextRef="#ctx0" brushRef="#br1" timeOffset="155617">21197 13757 0,'-23'0'31,"1"-23"32,44 23 15,-22-22-78,45 22 16,-22-23-16,-1 23 15,23 0-15,0 0 16,0-22-16,0-1 16,0 1-16,23 22 0,-46-23 15,0 1-15,23 22 16,-22 0-16,-23-23 15,45 1-15,0 22 16,-45-23 0,22 23-16,1 0 31,-1 0-15,1-22-1,-1 22 1,-22-23-16,23 23 15,-23-22-15,22 22 16,1-23-16,-1 23 16,1-22-1,-1-1 1</inkml:trace>
  <inkml:trace contextRef="#ctx0" brushRef="#br1" timeOffset="156567">21601 13532 0,'23'0'46,"-46"22"48,23 1-63,0-1-31,23 1 16,-23-1 0,22 23-16,1-22 15,22-1-15,-45 46 16,67-46-16,-67 23 16,45-23-16,-22 1 0,-1-1 15,1 1-15,-1-1 16,1 1-1,-23-1 17</inkml:trace>
  <inkml:trace contextRef="#ctx0" brushRef="#br1" timeOffset="158497">21534 13240 0,'0'22'47,"0"1"-32,23 22 1,-1-23-16,-22 0 16,22 1-16,1 22 15,-1-23-15,1 1 16,-1-1-16,23 23 16,-22-45-16,-23 23 15,22-23-15,1 22 0,-23 1 16,22-23-1,-22 22 32,23-22-15,-23 23 14</inkml:trace>
  <inkml:trace contextRef="#ctx0" brushRef="#br1" timeOffset="159821">22546 12745 0,'0'23'31,"-23"-1"-15,1 1-1,-1-1-15,-22 1 0,0 21 16,23-21-16,-23-1 15,-23 1-15,23-1 16,0 1-16,0-23 16,0 0-16,1 0 15,21 0-15,1 0 0,-1 0 16,23-23-16,0 1 16,0-23-16,0 22 15,0 1-15,23-23 16,22 0-1,-1 23-15,24-1 0,-23 23 16,0-22-16,22 22 16,-22 0-16,0 0 15,0 0-15,23 0 16,-46 0-16,1 45 16,-23 0-16,44-23 0,-44 1 15,23 21-15,-23-21 16,22-1-16,1 46 15,-1-46-15,1 23 16,-1 0-16,-22 0 0,0-22 16,0-1-16,0 23 15,0-22-15,0-1 16,-67 68 0,44-45-1,1-23-15,-23 46 16,-45 22-1,45-45-15,23 0 0,-1-23 16,-22 1-16,45-1 16,-22-22-16,-1 0 15,1 0-15,22-22 47,0-1-47,0-22 31,0 23-31,22-1 0,-22-22 16,45 23-16,-45-23 16,45 0-16,-22 0 15,-1 22-15,1-22 16,-1 45-16,1-22 0,-1 0 16,1 22-1,-1 0 1,0-23-16,1 23 15,-1 0-15,1 0 16,-1 0-16,23 23 16,-22-1-16,22-22 15,-23 0 1,1 22-16,-1-22 16,1 0-1,-1 0 16</inkml:trace>
  <inkml:trace contextRef="#ctx0" brushRef="#br1" timeOffset="161031">22883 12745 0,'0'-22'31,"22"22"-15,23 0-16,-22-23 16,-1 23-16,46 0 15,-1 0-15,-22-22 16,22 22-16,-22 0 16,0-23-16,0 1 0,0 22 15,-22-23-15,-1 1 16,1-1-16,-1 23 15,1 0 32,-23 23-15,0-1-17,0 1-15,0-1 16,0 1-1,0-1-15,-23 1 16,1-23-16,-23 45 16,22 0-16,-22 0 15,23-1-15,-23 24 0,0-23 16,22 0-16,-22 22 16,0 23-16,23-45 15,-23 0-15,23 0 16,-46 22-16,68-44 15,-22-1-15,22 1 0,-23-23 16,1 22-16,22 1 16,22-23 46,-22-23-46,23 1-1,-1-23 1,1 22 0,-23 1-16,22-1 0,1 1 15,21 0-15,1-1 16,0 1-16,-22-1 16,44 23-16,-44-22 15,22-1-15,-23 1 16,46 22-16,-46 0 0,1 0 15,22-23-15,-23 23 16,1 0-16,-1 0 16,0-22-16,23 22 31,-22-23-15,-1 23-16</inkml:trace>
  <inkml:trace contextRef="#ctx0" brushRef="#br1" timeOffset="162192">23512 12138 0,'23'0'16,"-23"23"-1,22-23 1,1 22 0,-23 1-1,44 22 1,24 45 15,-46-90-31,-22 22 16,23 0-16,-23 1 15,22-23-15,-22 22 16,0 1 0,23-23-16,-1 45 15,-22-23 1,0 1-16,23-1 0,-23 23 15,22-22-15,-22-1 16,0 1-16,0-1 16,0 1-16,0-1 15,0 1 1,0-1 0,-22 1-16,22-1 31,0 1 0,-23-23-31,23 22 31,-22-22-15,22 22 0,-23-22-1,23 23-15,-22-1 47,22 23-16,0-22-15,-23-1 0,23 1-16,0-1 15,0 46 32,0-91 0,0 1-47,0-1 16</inkml:trace>
  <inkml:trace contextRef="#ctx0" brushRef="#br1" timeOffset="164305">12251 14408 0,'0'-22'16,"0"0"-16,0-1 47,22 23-32,-22 23 32,23-1-47,-23 0 16,22-22-16,1 23 15,-23-1-15,0 1 16,22-1-16,-22 1 16,0-1-1,0 1-15,0-1 0,23 1 16,-23-1-1,0 1-15,22 22 16,0-45 0,-22 22-16,23 23 15,-1 0-15,1-22 16,-23-1-16,0 1 16,22-23-1,-22 22-15,23-22 31,-23-22 32,0-1-32</inkml:trace>
  <inkml:trace contextRef="#ctx0" brushRef="#br1" timeOffset="165055">11891 15420 0,'22'0'16,"1"0"-16,-1-22 16,23-1-16,0 1 15,135-68 1,-157 90 0,22-45-16,22 22 15,-22 1-15,22-1 16,1 1-16,44-46 0,-44 23 15,44 0-15,-44 45 16,-1-45-16,0 23 16,-22 0-16,0 22 15,-22 0-15,-1-23 0,1 23 16,-1 0-16,1 0 16,-1-22 15,1 22 31,-1 0-46</inkml:trace>
  <inkml:trace contextRef="#ctx0" brushRef="#br1" timeOffset="165735">12475 15510 0,'23'0'31,"-1"0"1,1 0-1,-1 45 0,1-45-31,-23 22 16,22 1-16,-22-1 0,23 1 15,-1-1-15,23 46 16,-22-46-16,-1 1 16,1 22-16,-23 0 15,22-23-15,23 23 16,-45 0-16,0-23 0,0 1 16,23-23-16</inkml:trace>
  <inkml:trace contextRef="#ctx0" brushRef="#br1" timeOffset="167271">13352 15375 0,'0'-22'32,"-22"22"-17,-1 0 17,1 0-32,-1 0 15,1 0-15,-1 0 16,1 0-16,-23 0 0,22 22 15,1-22-15,-1 23 16,-22-1 0,23 23-1,-1-45 1,23 22-16,0 1 16,0-1-1,0 1 32,0-1-47,0 1 31,23-23-15,-23 45 15,22-45-15,1 22 15,-1-22 16,1 0 15,-1 0-15,1-22-31,-1-1 15,1 23-15,-1 0 15,1 0-31,-1 0 16,-22 23-1,68 44 1,89 91 31,-157-136-47,0 0 15,0 1-15,0-1 32,0 1-17,0-1-15,-23-22 0,1 0 16,22 23-16,-22-23 16,-1 0-1,1 0 1,-1 0-1,23 22-15,-22-22 16,-1 0 15,1 23-15,-1-23 0,1 0 46</inkml:trace>
  <inkml:trace contextRef="#ctx0" brushRef="#br1" timeOffset="170405">12925 8250 0,'-22'0'31,"-1"0"0,-22 0-31,23 0 0,-1 0 16,-44 0-16,22 0 15,-23-23-15,-22 23 16,23-22-16,-23 22 16,0-23-16,-45 23 15,23-22-15,-45 22 0,22 0 16,22 0-16,-44 0 15,0 22-15,-1 1 16,-22-23-16,23 45 16,45-45-16,-23 22 15,-23 23-15,1 0 0,0-23 16,-23 23-16,45 0 16,45 0-16,45-22 15,-45-1-15,0 23 16,45-22-16,-44-1 0,44 23 15,0-22-15,0 44 16,0-45-16,22 23 16,-22-45-16,45 45 15,-22-22 1,22-1-16,0 1 16,45-23-1,-23 0 1,1 22-1,-23 23 1,22-22 0,-22-1-16,0 1 15,23 67-15,-1-45 16,-22 44-16,23 1 16,22 23-16,0-23 15,-23-45-15,0 22 16,46 23-16,-1 45 15,113 112 17,-157-202-32,44 0 15,-22 0-15,-22 0 0,44-23 16,-22 23-16,0-22 16,0 22-16,22-23 15,-44-22-15,22 45 16,0-22-16,-23-1 15,1 1-15,-1-23 16,1 22-16,-1-22 16,1 23-16,-1-23 15,0 0-15,23 0 16,23 0-16,-23 0 0,45 0 16,-23 0-16,23 0 15,45-23-15,-23 1 16,23-23-16,-45 22 15,23 1-15,21-23 16,-44 0-16,23 0 16,-1 22-16,23 1 0,-23-1 15,23 1-15,0 22 16,-23 0-16,23-22 16,-67-1-16,22 1 15,22-23-15,-22 0 0,-23 22 16,46-22-16,-23 0 15,0-22-15,-23 22 16,23 0-16,-23 22 16,-22-44-16,23 45 15,-68-23-15,45 0 0,-45 22 16,0 1-16,0-1 16,0 1-16,0-1 15,0-44-15,0 22 16,0 0-16,0-23 15,0 1-15,0-113 16,-45-45 0,0 68-1,0 90-15,0 22 16,22 0-16,1 0 16,-45 0-16,44 22 0,-22-22 15,0 0-15,0 0 16,0 23-16,-22-23 15,22 45-15,22-22 16,-22-1-16,0 23 0,23-22 16,-1 22-16,1 0 15,0 0-15,-1 0 16,23 22-16,-22-22 16,-1 23-1,1-23-15,-1 0 16,1 0-1,-1 0-15,1 0 16,-1 0-16,1 0 16,-1 0-1</inkml:trace>
  <inkml:trace contextRef="#ctx0" brushRef="#br1" timeOffset="172778">8002 17780 0,'23'0'0,"-1"0"16,23 0-1,-22-22 1,22 22-16,-23-23 15,23 1-15,23-1 0,-23 1 16,-23 22-16,45-23 16,-22 1-16,0-1 15,-22 1-15,-1 22 16,1 0 0,-1-23 15,-44 46 31,22-1-46,-23-22 0,23 23-16,-22 22 15,-1-45-15,23 45 16,-22-45-16,-1 45 0,1 0 15,-1 0-15,1 0 16,-1 0-16,1 22 16,22 23-16,-45-45 15,23 45-15,22-45 16,-45 45-16,22-23 0,1 0 16,22 1-16,-23-23 15,1 0-15,-1-23 16,23 23-16,-22-45 15,22 45-15,0-22 16,-23-23 0,46-23 62,-23 1-63,22-1-15,1 23 16,-23-45-16,45 23 16,-23-23-16,1 22 0,-1 1 15,1-1-15,22 1 16,-23-1-16,23 23 16,-23-22-16,23 22 15,23 0 1,-46 0-16,23 0 0,0 0 15,23 0-15,-1 0 16,-22 0-16,45 0 16,-45 0-16,45 0 15,-23 0-15,-22 0 16,0 0-16</inkml:trace>
  <inkml:trace contextRef="#ctx0" brushRef="#br1" timeOffset="173682">11262 17668 0,'22'-45'31,"23"22"0,-22 23-15,-1 0 15,1 0-15,-1 0-1,0 23-15,1-23 0,-1 0 16,23 0-16,0 22 16,-22-22-16,44 0 15,1 0-15,-23 0 16,0 0-16,22 0 0,-22 0 16,-23-22-16,23 22 15,-22 0-15,-1-23 16,1 1-1</inkml:trace>
  <inkml:trace contextRef="#ctx0" brushRef="#br1" timeOffset="174849">11576 18185 0,'0'-23'32,"23"23"-17,-1 0 1,1 0-16,-1 0 15,1 0-15,22 0 16,0 0-16,0 0 0,0 0 16,-1 0-16,1 0 15,0 0-15,0 0 16,23 0-16,-23 0 16,-23-22-16,1 22 0,-1 0 15,1 0-15,-23-23 16,22 23-16</inkml:trace>
  <inkml:trace contextRef="#ctx0" brushRef="#br1" timeOffset="175813">14926 16094 0,'0'23'16,"0"22"0,0-23-16,0 1 15,-23 22-15,1-23 16,22 23-16,-23 0 16,1 22-16,-1 1 15,23-23-15,0 0 16,0 0-16,-22 0 15,22 22-15,0-22 0,0 23 16,22-23-16,1-1 16,22 24-16,0-1 15,-23 1-15,23-1 16,0-22-16,0 23 0,0-23 16,22 0-16,-22-1 15,0-21-15,-22-1 16,22 1-16,0-23 15,-23 0-15,1 0 16,-23-23 78</inkml:trace>
  <inkml:trace contextRef="#ctx0" brushRef="#br1" timeOffset="176413">15690 16117 0,'0'22'16,"0"23"-1,0-22 1,0-1 0,0 1-16,0-1 15,0 1 1,0 22 0,22 0-1,1-1-15,-23-21 16,22 22-16,1 0 0,-23 0 15,45 0-15,-23-23 16,-22 46-16,23-46 16,-1 1-16,-22-1 15,23-22 1,-23 23-16</inkml:trace>
  <inkml:trace contextRef="#ctx0" brushRef="#br1" timeOffset="177079">15982 15937 0,'22'0'0,"-22"22"16,23 1-16,-23-1 15,22 23 1,-22-22-16,0-1 16,23 1-16,-1-1 0,-22 23 15,23-22-15,-1-1 16,-22 23-16,45-22 15,-22 22-15,-1 0 16,1-23-16,-1 23 16,1 22-16,-1-22 15,1-22-15,-1 22 0,1 0 16,-23-23 0,0 23 30</inkml:trace>
  <inkml:trace contextRef="#ctx0" brushRef="#br1" timeOffset="178311">16521 16184 0,'23'23'63,"-23"-1"-63,0 1 15,0-1 1,0 1-16,0 22 15,22 89 17,1-89-32,-1-22 0,23 22 15,-22-23-15,-1 1 16,46-1-16,-46-22 16,23 23-16,0-23 15,0 0-15,0 0 0,0 0 16,-23 0-16,1 0 15,-1-23-15,1 1 16,-23-1-16,22 23 16,-22-22-16,0-1 15,0 1-15,0-1 16,0 1 0,0-1-16,0 1 0,0-23 15,0 23 1,0-1-1,0 1-15,0-1 0,0 1 16,-22-23 0,-1 45-16,1-23 15,-1 23 1,1-22-16,-1 22 0,1 0 16,0 0-16,-1 0 15,-22 0 1,23 0-1,-1 0 1,1 0-16,-1 22 16,1-22 15,22 23-15,-23-1 15,23 1-16,-22-23 1,22 22-16,-23 23 31,-22 22 1,23-22-17,22-22 1,-23-23-1,1 0-15,-1 0 32,23 22-1</inkml:trace>
  <inkml:trace contextRef="#ctx0" brushRef="#br1" timeOffset="179933">17870 16544 0,'0'-23'63,"0"1"-32,23 22-15,-1 0-1,46-23-15,44 23 32,113-22-17,-203 22 1,23 0-16,-22 0 16,22 0-16,-23 0 15,23-23-15,0 1 0,22 22 16,-44 0-16,22-45 15,-23 45-15,23-22 16,-22 22-16,-1-23 16,23 23-16,-45-22 0,23 22 15,-1 0 17</inkml:trace>
  <inkml:trace contextRef="#ctx0" brushRef="#br1" timeOffset="180642">19893 15870 0,'23'-23'15,"-46"46"64,1 21-79,-23-21 15,0 22-15,22 0 16,-44 0-16,22 45 15,-23-45-15,23 45 16,-22-23-16,22 23 0,-22-23 16,-1 1-16,46-1 15,-1-22-15,1-22 16,-1 44-16,-22-22 16,45-22-16,0 22 15,-22-23-15,44-44 78,1 22-78,-23-23 16,22 1-16</inkml:trace>
  <inkml:trace contextRef="#ctx0" brushRef="#br1" timeOffset="181448">19129 16049 0,'22'0'63,"1"0"-63,-1 0 15,1 0 1,-1 23-16,1-1 0,-1 1 16,23 22-16,0-45 15,-22 45-15,-1-23 16,23-22-16,0 23 15,-23-1-15,1-22 16,-1 23-16,1-23 0,-1 0 16,1 22-16,22 1 15,-23-23 1,46 22-16,-46 1 16,23-1-16,0-22 15,23 22-15,-1 1 0,-45-23 16,91 67-1,112 46 32,-203-113-47</inkml:trace>
  <inkml:trace contextRef="#ctx0" brushRef="#br1" timeOffset="182042">20635 16184 0,'22'0'94,"1"0"-79,-1 0 1,1 0-16,-1 0 15,1 0-15,22 0 16,-23-22 0,1 22-16,-1 0 0,1 0 15,-1-23-15,1 23 32,-23-22-17</inkml:trace>
  <inkml:trace contextRef="#ctx0" brushRef="#br1" timeOffset="183530">21422 15487 0,'0'23'63,"0"-1"-63,0 1 15,0-1-15,0 1 16,22-23-16,1 22 16,-23 1-16,22-23 15,1 22 1,-1-22 0,1 0-16,-1 0 31,-22-22-16,0-1 1,22 1 0,-22-1-16,0-22 0,23 23 15,-23-1-15,0 1 16,0-23-16,22-22 16,-22 22-16,23 0 15,-23 22-15,0-22 0,0 23 16,0-1-16,0 1 15,0-1-15,0 1 16,0-1 31,45 91 31,-45-23-78,22 0 0,1 0 16,-1 0-16,23 22 15,0-22-15,-22 0 16,22 0-16,0 0 16,0 22-16,-1 1 0,1-23 15,-22-23-15,-1 23 16,23-22-16,-22-1 15,-1 23-15,1 0 16,-1 0-16,1 0 16,-1 22-16,1-22 0,-1 0 15,-22 23-15,23-1 16,-23-22-16,0 0 16,0-23-16,0 1 15,-23-1 16,-44 1 1,44-23-32,-22 0 0,23 0 15,-1 0-15,1 0 16,-23 0-16,22 0 0,1 0 16,-23 0-16,23 0 15,22-23 1,-23 23-16,23-22 15,0-1-15,-22 1 16,-1-23-16,23 23 16,0-1-1,0 1-15,-22-1 16,-1-22 0,23 23-16,0-23 15,0 22 1,0-22-16,0-45 15,135-157 32,-113 225-31,1 22-16,-1 0 16</inkml:trace>
  <inkml:trace contextRef="#ctx0" brushRef="#br1" timeOffset="184569">22343 14881 0,'23'0'0,"-1"22"0,1-22 16,-1 0-16,1 22 16,-1 1-16,1-23 15,-1 22-15,23 1 16,-45-1-16,22 1 16,1 44-16,-1-22 0,23 23 15,-22-23-15,22 22 16,-23 23-16,23 0 15,0-23-15,-22 23 16,-1-45-16,1 0 16,-1 23-16,-22-23 0,0 44 31,0-66-31,0 22 16,0 22-1,0-44 1,-22-23-16,22 22 0,0 1 15,-23-1-15,1 1 16,22-1-16,0 1 16,0-1-16,-23 23 15,23-22 1,0-1-16,0 23 0,0-23 16,0 1-1,0 22 1,0-23-1,-22-22 1,22 23-16,-23-1 47</inkml:trace>
  <inkml:trace contextRef="#ctx0" brushRef="#br1" timeOffset="186388">13667 16611 0,'0'23'47,"0"-1"-15,0 1-17,22-1 1,1 1-1,-23-1-15,22 23 16,-22-22 0,23-1-1,-1 1-15,-22-1 16,0 1 0,23-23-16,-23 22 31,0 0-16,0 1 1,0-1 0,22 1-16,-22-1 31</inkml:trace>
  <inkml:trace contextRef="#ctx0" brushRef="#br1" timeOffset="187133">13240 17645 0,'22'-22'62,"23"22"-62,-22 0 16,-1-45-16,46 45 0,-46-23 16,23 1-16,0-1 15,22 23-15,-22 0 16,0 0-16,45-22 15,-45 22-15,0-23 16,0 23-16,22-22 0,1 22 16,-23 0-16,22 0 15,-22-22-15,0 22 16,0-23-16,0 23 16,0-22-16,0 22 15,-23 0 1,1 0 31</inkml:trace>
  <inkml:trace contextRef="#ctx0" brushRef="#br1" timeOffset="188558">13959 17758 0,'22'0'31,"-22"22"63,-44-22-79,21 23-15,1-1 0,-23-22 16,22 23-16,1-1 16,-23-22-16,22 45 15,-22-22-15,0-1 0,0 0 16,45 1-1,-22-23 1,44 22 31,1 1-16,-23-1-15,22-22-16,1 45 15,-23-22-15,22-1 16,1 1-16,-23 22 16,22-23-16,1 23 15,-1 0 17,1-45-32,-1 0 15,1 0 16,22-22 1,-45-23-32,22 45 15,-22-23-15,23 1 16,-1-1-16,0 23 16,1-45-16,-1 45 15,1 0-15,-1 0 16,1 0-1,-23 23 1,22-23-16,1 22 16,-1 1-1,1-1 1,22 158 31,-45-158-47,0 23 0,0-22 15,0-1-15,-23 1 16,23-1 0,-22 1-1,-1-23 1,23 22-16,-22 1 16,-1-23-1,1 22 1,-1-22-1,1 23 1,-1-23 0,1 0-16,-1 0 15,1 0 1</inkml:trace>
  <inkml:trace contextRef="#ctx0" brushRef="#br1" timeOffset="189929">14341 17960 0,'23'0'15,"-1"0"32,-22 22-47,0 1 16,23-1-16,-23 1 15,0 22 1,0-23-16,0 1 0,0 22 16,0-23-16,0 23 15,0-22-15,0-1 16,0 1-16,0-1 15,0 1 1,0-1-16,22 1 0,-22-1 16,22-22-16,1 45 15,-1-23-15,23 1 16,-22-23-16,22 22 16,-23-22-16,1 0 15,22 0-15,-23 0 16,1 0-16,22 0 0,-45-22 15,22-1 1,23-44 15,-45 45-31,0-1 0,0-22 16,0 23 0,0-1-1,0 1 1,0-1-1,-22 23-15,22-22 16,-23 22 0,23-23-16,0 46 109,0 22-93,0 22-1,23-22 1,-1 0-16,-22-23 16,0 1-16,23-1 15,-1 1-15,-22 22 0,23-45 16,-1 45-16,0-23 15,23 23 1,-22-22 0,-1 22-1,1-23-15,-23 1 16,22-1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656B-C32E-4907-86FA-9E590CE3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6946F-FC4A-408B-8193-F79CD0959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CAFDF-D4CE-4BB2-BF7A-79313DE4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47DFE-BE1A-46EA-B097-A3CC4359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236E-6DF9-4264-9EE8-8D62E12E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84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7748-F4E8-4E60-9C3D-824DE58B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79C21-21D7-4949-94C5-B4EDD849D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DB57D-F1AF-4396-926B-2178A951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0CD8-9744-4C63-9C02-0E84458C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F9F6-7A22-4CCC-9A40-A27D1951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79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C61DF-7BA7-4760-A32A-CE8F0F009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0D66C-C731-41FB-9833-E710A767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153A-D94C-4DC4-9D45-862AD2FA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8BD0-B15A-4A77-92D5-A91F3DC2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678B-F7D6-4B11-A8BB-A9F13667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593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BE9F-B906-45EB-B6F8-687F3DF7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74BA-E9D4-42AB-A8E1-AEE17CEA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2BD1-2083-492A-B6E7-0D1B511A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CB3B-03EF-4950-9ABF-B6EFBD07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868B-36A4-42EA-B56D-B1B126E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38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1950-0C88-4E5C-B9C0-5A29E3B9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A37D-1E53-4E62-9494-676D83D5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A154-F0CC-4817-BAA3-CF0EA054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E501-DBA6-440A-A804-D23613CF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F9702-0A2C-4F44-BFC0-88823BAA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022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6401-EFD6-4EB4-91B1-422B3035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07D-840E-4E59-B27A-95B804A1C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866FA-315A-4B2C-917C-8BB07EE1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6209E-0B08-4B95-A982-89E86DFD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1E16-EEF0-4D12-9462-C948EEE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7D8B-DC61-4E67-BB70-09596FC7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612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F12E-8DD4-40D7-BBB8-129D0AD7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3D87-28E1-41AF-ACF5-2B5363ED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0D0B1-C5BD-4E3A-99FD-E5A3BCAF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EE956-3EBE-44BC-A8EC-E2A47C734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E802D-5289-44F2-94AB-88DF6B749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E2F7C-A085-4EEB-987F-14856110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4DF70-2A60-423A-B1EB-0A85A2C0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DB878-3369-4B5E-B6AC-65A563A9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00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32F6-AE5A-497B-9A22-13D59A11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39A7A-05AE-4C6B-9421-668E24DB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AB61E-59CA-426B-8E31-FF1FA2AE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850B4-4BD6-437C-ACDA-5C211402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41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7BAED-106E-403F-826E-0A080FA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20B74-957F-4AA0-9370-2C92EEAB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1FCB5-C90B-41CB-B73C-3D46EE2B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51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0692-6632-4A24-AAA5-DB68AB94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6173-9842-4902-A347-D817AE38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CFAEB-0272-4F24-86AA-B7065096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8CD9A-98CF-4692-A34B-DB8AB9F4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E03DC-BDF3-40CF-939A-797FBBE9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F9E27-5A45-41D7-9E45-3F632FB9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05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694D-4611-4B78-BB03-A61ADACD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83393-448B-43AC-BFC9-9AABFE2F1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2FF66-D61C-49EB-BAC3-E7C7BF271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B1777-B754-4B3F-B7C6-226209A3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4C08D-89A8-488F-A7C1-FED6F5C8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99E77-C0F8-485F-972B-516F1ABE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1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AD88-9B49-4056-B8FC-71DD66A4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AB523-26BD-437E-B253-9BDD56E0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E6AF-AACC-4138-9FC5-FEA7F0A3F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3E09-CDBD-4789-AC94-79F71D0477D3}" type="datetimeFigureOut">
              <a:rPr lang="th-TH" smtClean="0"/>
              <a:t>26/07/63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49966-311C-4588-B9FB-698CBBF6E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E7F-535D-4312-B1FB-AB60CB0AF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4150-8AFC-43C5-B61E-5454C41DDA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103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customXml" Target="../ink/ink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customXml" Target="../ink/ink45.xml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2.emf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9.emf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image" Target="../media/image32.emf"/><Relationship Id="rId3" Type="http://schemas.openxmlformats.org/officeDocument/2006/relationships/image" Target="../media/image14.emf"/><Relationship Id="rId21" Type="http://schemas.openxmlformats.org/officeDocument/2006/relationships/image" Target="../media/image23.emf"/><Relationship Id="rId34" Type="http://schemas.openxmlformats.org/officeDocument/2006/relationships/customXml" Target="../ink/ink29.xml"/><Relationship Id="rId42" Type="http://schemas.openxmlformats.org/officeDocument/2006/relationships/customXml" Target="../ink/ink33.xml"/><Relationship Id="rId47" Type="http://schemas.openxmlformats.org/officeDocument/2006/relationships/image" Target="../media/image36.emf"/><Relationship Id="rId7" Type="http://schemas.openxmlformats.org/officeDocument/2006/relationships/image" Target="../media/image16.emf"/><Relationship Id="rId12" Type="http://schemas.openxmlformats.org/officeDocument/2006/relationships/customXml" Target="../ink/ink18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27.emf"/><Relationship Id="rId41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8.emf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1.emf"/><Relationship Id="rId40" Type="http://schemas.openxmlformats.org/officeDocument/2006/relationships/customXml" Target="../ink/ink32.xml"/><Relationship Id="rId45" Type="http://schemas.openxmlformats.org/officeDocument/2006/relationships/image" Target="../media/image35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10" Type="http://schemas.openxmlformats.org/officeDocument/2006/relationships/customXml" Target="../ink/ink17.xml"/><Relationship Id="rId19" Type="http://schemas.openxmlformats.org/officeDocument/2006/relationships/image" Target="../media/image22.emf"/><Relationship Id="rId31" Type="http://schemas.openxmlformats.org/officeDocument/2006/relationships/image" Target="../media/image28.emf"/><Relationship Id="rId44" Type="http://schemas.openxmlformats.org/officeDocument/2006/relationships/customXml" Target="../ink/ink34.xml"/><Relationship Id="rId4" Type="http://schemas.openxmlformats.org/officeDocument/2006/relationships/customXml" Target="../ink/ink14.xml"/><Relationship Id="rId9" Type="http://schemas.openxmlformats.org/officeDocument/2006/relationships/image" Target="../media/image17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6.emf"/><Relationship Id="rId30" Type="http://schemas.openxmlformats.org/officeDocument/2006/relationships/customXml" Target="../ink/ink27.xml"/><Relationship Id="rId35" Type="http://schemas.openxmlformats.org/officeDocument/2006/relationships/image" Target="../media/image30.emf"/><Relationship Id="rId43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7/26/2020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90765" y="44747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0" y="1653592"/>
            <a:ext cx="7640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Lecture-10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Solution of Simultaneous Algebraic Equations And Load Flow Studies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972FB8B-C898-42A1-8EF7-45FB829C439E}"/>
                  </a:ext>
                </a:extLst>
              </p14:cNvPr>
              <p14:cNvContentPartPr/>
              <p14:nvPr/>
            </p14:nvContentPartPr>
            <p14:xfrm>
              <a:off x="784771" y="153475"/>
              <a:ext cx="8966880" cy="40003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972FB8B-C898-42A1-8EF7-45FB829C43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691" y="134395"/>
                <a:ext cx="9004680" cy="40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D37A6E8-1AC4-4191-A918-C1DF4F873DFB}"/>
                  </a:ext>
                </a:extLst>
              </p14:cNvPr>
              <p14:cNvContentPartPr/>
              <p14:nvPr/>
            </p14:nvContentPartPr>
            <p14:xfrm>
              <a:off x="9992491" y="2524795"/>
              <a:ext cx="349560" cy="495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D37A6E8-1AC4-4191-A918-C1DF4F873D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3411" y="2505715"/>
                <a:ext cx="387360" cy="5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91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1025">
                <a:extLst>
                  <a:ext uri="{FF2B5EF4-FFF2-40B4-BE49-F238E27FC236}">
                    <a16:creationId xmlns:a16="http://schemas.microsoft.com/office/drawing/2014/main" id="{380B6F12-BEFE-4347-8AE3-B58758D08436}"/>
                  </a:ext>
                </a:extLst>
              </p14:cNvPr>
              <p14:cNvContentPartPr/>
              <p14:nvPr/>
            </p14:nvContentPartPr>
            <p14:xfrm>
              <a:off x="525931" y="105235"/>
              <a:ext cx="11647080" cy="6646680"/>
            </p14:xfrm>
          </p:contentPart>
        </mc:Choice>
        <mc:Fallback>
          <p:pic>
            <p:nvPicPr>
              <p:cNvPr id="1026" name="Ink 1025">
                <a:extLst>
                  <a:ext uri="{FF2B5EF4-FFF2-40B4-BE49-F238E27FC236}">
                    <a16:creationId xmlns:a16="http://schemas.microsoft.com/office/drawing/2014/main" id="{380B6F12-BEFE-4347-8AE3-B58758D084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851" y="86155"/>
                <a:ext cx="11684880" cy="66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86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7164B31-0B5E-4E36-A3D2-4E83067B716C}"/>
                  </a:ext>
                </a:extLst>
              </p14:cNvPr>
              <p14:cNvContentPartPr/>
              <p14:nvPr/>
            </p14:nvContentPartPr>
            <p14:xfrm>
              <a:off x="428512" y="8035"/>
              <a:ext cx="11885040" cy="61873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7164B31-0B5E-4E36-A3D2-4E83067B71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432" y="-11045"/>
                <a:ext cx="11922840" cy="62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96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FAF77E-10AD-405F-A015-C218DFC72127}"/>
                  </a:ext>
                </a:extLst>
              </p14:cNvPr>
              <p14:cNvContentPartPr/>
              <p14:nvPr/>
            </p14:nvContentPartPr>
            <p14:xfrm>
              <a:off x="306960" y="186059"/>
              <a:ext cx="11885040" cy="618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FAF77E-10AD-405F-A015-C218DFC721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880" y="166979"/>
                <a:ext cx="11922840" cy="62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5999195-76EC-4CEE-ABCA-1E315DEC8A96}"/>
                  </a:ext>
                </a:extLst>
              </p14:cNvPr>
              <p14:cNvContentPartPr/>
              <p14:nvPr/>
            </p14:nvContentPartPr>
            <p14:xfrm>
              <a:off x="2395207" y="5065675"/>
              <a:ext cx="105480" cy="202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5999195-76EC-4CEE-ABCA-1E315DEC8A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127" y="5046595"/>
                <a:ext cx="1432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DFF19A5-E09F-4C09-A42A-BA8F43C5A029}"/>
                  </a:ext>
                </a:extLst>
              </p14:cNvPr>
              <p14:cNvContentPartPr/>
              <p14:nvPr/>
            </p14:nvContentPartPr>
            <p14:xfrm>
              <a:off x="6926887" y="2605795"/>
              <a:ext cx="81000" cy="1378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DFF19A5-E09F-4C09-A42A-BA8F43C5A0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7807" y="2586715"/>
                <a:ext cx="118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39ACEA1-D6D2-4604-BDC5-E39F4E919660}"/>
                  </a:ext>
                </a:extLst>
              </p14:cNvPr>
              <p14:cNvContentPartPr/>
              <p14:nvPr/>
            </p14:nvContentPartPr>
            <p14:xfrm>
              <a:off x="6481567" y="1389355"/>
              <a:ext cx="639720" cy="4255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39ACEA1-D6D2-4604-BDC5-E39F4E9196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2487" y="1370275"/>
                <a:ext cx="6775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1067FAF-7FDE-4058-8687-40CA195EA49E}"/>
                  </a:ext>
                </a:extLst>
              </p14:cNvPr>
              <p14:cNvContentPartPr/>
              <p14:nvPr/>
            </p14:nvContentPartPr>
            <p14:xfrm>
              <a:off x="7331527" y="1043755"/>
              <a:ext cx="2033280" cy="18784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1067FAF-7FDE-4058-8687-40CA195EA4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12447" y="1024675"/>
                <a:ext cx="2071080" cy="19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2EB0C12-49B9-4726-9248-1464E7EC96C2}"/>
                  </a:ext>
                </a:extLst>
              </p14:cNvPr>
              <p14:cNvContentPartPr/>
              <p14:nvPr/>
            </p14:nvContentPartPr>
            <p14:xfrm>
              <a:off x="2636767" y="3017275"/>
              <a:ext cx="9517680" cy="43790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2EB0C12-49B9-4726-9248-1464E7EC96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687" y="2998195"/>
                <a:ext cx="9555480" cy="44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06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07E405C-CBFC-4724-9DC3-FE3F104137A4}"/>
                  </a:ext>
                </a:extLst>
              </p14:cNvPr>
              <p14:cNvContentPartPr/>
              <p14:nvPr/>
            </p14:nvContentPartPr>
            <p14:xfrm>
              <a:off x="582451" y="1043755"/>
              <a:ext cx="6611760" cy="4703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07E405C-CBFC-4724-9DC3-FE3F104137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371" y="1024675"/>
                <a:ext cx="6649560" cy="47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01AEEC3-DE85-4487-9D7F-2AE012E8D77E}"/>
                  </a:ext>
                </a:extLst>
              </p14:cNvPr>
              <p14:cNvContentPartPr/>
              <p14:nvPr/>
            </p14:nvContentPartPr>
            <p14:xfrm>
              <a:off x="7773811" y="210355"/>
              <a:ext cx="3879000" cy="52369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01AEEC3-DE85-4487-9D7F-2AE012E8D7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4731" y="191275"/>
                <a:ext cx="3916800" cy="52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90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953C233-F10C-4C3F-9BAD-6A08315835B6}"/>
                  </a:ext>
                </a:extLst>
              </p14:cNvPr>
              <p14:cNvContentPartPr/>
              <p14:nvPr/>
            </p14:nvContentPartPr>
            <p14:xfrm>
              <a:off x="678931" y="55915"/>
              <a:ext cx="11565360" cy="67525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953C233-F10C-4C3F-9BAD-6A0831583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51" y="36835"/>
                <a:ext cx="11603160" cy="67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89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68F0C88-E966-4FA2-BF13-D231EE7AB176}"/>
                  </a:ext>
                </a:extLst>
              </p14:cNvPr>
              <p14:cNvContentPartPr/>
              <p14:nvPr/>
            </p14:nvContentPartPr>
            <p14:xfrm>
              <a:off x="185183" y="48715"/>
              <a:ext cx="11987640" cy="65653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68F0C88-E966-4FA2-BF13-D231EE7AB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103" y="29635"/>
                <a:ext cx="12025440" cy="66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83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BAA754F-D53F-4438-B1C2-B5BFD6E52729}"/>
                  </a:ext>
                </a:extLst>
              </p14:cNvPr>
              <p14:cNvContentPartPr/>
              <p14:nvPr/>
            </p14:nvContentPartPr>
            <p14:xfrm>
              <a:off x="10058371" y="192355"/>
              <a:ext cx="1085040" cy="1046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BAA754F-D53F-4438-B1C2-B5BFD6E527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9291" y="173275"/>
                <a:ext cx="1122840" cy="10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A67A8E9-3CEC-4E2C-8176-2904DD64E9C9}"/>
                  </a:ext>
                </a:extLst>
              </p14:cNvPr>
              <p14:cNvContentPartPr/>
              <p14:nvPr/>
            </p14:nvContentPartPr>
            <p14:xfrm>
              <a:off x="606211" y="121435"/>
              <a:ext cx="8966880" cy="59400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A67A8E9-3CEC-4E2C-8176-2904DD64E9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131" y="102355"/>
                <a:ext cx="9004680" cy="59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53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BEA976-0E78-448E-926F-052BC48C4A81}"/>
                  </a:ext>
                </a:extLst>
              </p14:cNvPr>
              <p14:cNvContentPartPr/>
              <p14:nvPr/>
            </p14:nvContentPartPr>
            <p14:xfrm>
              <a:off x="388411" y="261835"/>
              <a:ext cx="697680" cy="64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BEA976-0E78-448E-926F-052BC48C4A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331" y="242755"/>
                <a:ext cx="73548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A933119-CD22-49B7-A9B8-865C7A3EBC28}"/>
                  </a:ext>
                </a:extLst>
              </p14:cNvPr>
              <p14:cNvContentPartPr/>
              <p14:nvPr/>
            </p14:nvContentPartPr>
            <p14:xfrm>
              <a:off x="1537531" y="24235"/>
              <a:ext cx="6523920" cy="4257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A933119-CD22-49B7-A9B8-865C7A3EBC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8451" y="5155"/>
                <a:ext cx="6561720" cy="42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37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E40A55C-6090-4DE7-9BA4-51476D774B35}"/>
                  </a:ext>
                </a:extLst>
              </p14:cNvPr>
              <p14:cNvContentPartPr/>
              <p14:nvPr/>
            </p14:nvContentPartPr>
            <p14:xfrm>
              <a:off x="679651" y="8035"/>
              <a:ext cx="9807840" cy="6773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E40A55C-6090-4DE7-9BA4-51476D774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571" y="-11045"/>
                <a:ext cx="9845640" cy="68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55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65F1716-8EAC-4FFE-8931-AAD064912786}"/>
                  </a:ext>
                </a:extLst>
              </p14:cNvPr>
              <p14:cNvContentPartPr/>
              <p14:nvPr/>
            </p14:nvContentPartPr>
            <p14:xfrm>
              <a:off x="4636771" y="6423955"/>
              <a:ext cx="267480" cy="2037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65F1716-8EAC-4FFE-8931-AAD0649127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7691" y="6404875"/>
                <a:ext cx="3052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5DF2A9E-36ED-41EC-BB5F-589ACCADADE4}"/>
                  </a:ext>
                </a:extLst>
              </p14:cNvPr>
              <p14:cNvContentPartPr/>
              <p14:nvPr/>
            </p14:nvContentPartPr>
            <p14:xfrm>
              <a:off x="3422851" y="6344035"/>
              <a:ext cx="963360" cy="5680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5DF2A9E-36ED-41EC-BB5F-589ACCADAD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3771" y="6324955"/>
                <a:ext cx="10011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95D056D8-DC72-4EEF-8087-4C2134D61000}"/>
                  </a:ext>
                </a:extLst>
              </p14:cNvPr>
              <p14:cNvContentPartPr/>
              <p14:nvPr/>
            </p14:nvContentPartPr>
            <p14:xfrm>
              <a:off x="364291" y="121435"/>
              <a:ext cx="11490840" cy="61027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95D056D8-DC72-4EEF-8087-4C2134D610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211" y="102355"/>
                <a:ext cx="11528640" cy="61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89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25A1A92-3446-431B-85D0-9C795A6391AA}"/>
                  </a:ext>
                </a:extLst>
              </p14:cNvPr>
              <p14:cNvContentPartPr/>
              <p14:nvPr/>
            </p14:nvContentPartPr>
            <p14:xfrm>
              <a:off x="323611" y="177955"/>
              <a:ext cx="1377000" cy="1473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25A1A92-3446-431B-85D0-9C795A6391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531" y="158875"/>
                <a:ext cx="1414800" cy="15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B9B01E-E5B8-45C8-8B07-57EB432D483A}"/>
                  </a:ext>
                </a:extLst>
              </p14:cNvPr>
              <p14:cNvContentPartPr/>
              <p14:nvPr/>
            </p14:nvContentPartPr>
            <p14:xfrm>
              <a:off x="2031091" y="1076155"/>
              <a:ext cx="607320" cy="307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B9B01E-E5B8-45C8-8B07-57EB432D48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2011" y="1057075"/>
                <a:ext cx="6451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4D6751-0E7E-4D0E-94D4-FC353DCDACC2}"/>
                  </a:ext>
                </a:extLst>
              </p14:cNvPr>
              <p14:cNvContentPartPr/>
              <p14:nvPr/>
            </p14:nvContentPartPr>
            <p14:xfrm>
              <a:off x="3083011" y="703915"/>
              <a:ext cx="987480" cy="979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4D6751-0E7E-4D0E-94D4-FC353DCDAC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3931" y="684835"/>
                <a:ext cx="102528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0ED2E3B-A443-4DC5-ACC5-7628C063912A}"/>
                  </a:ext>
                </a:extLst>
              </p14:cNvPr>
              <p14:cNvContentPartPr/>
              <p14:nvPr/>
            </p14:nvContentPartPr>
            <p14:xfrm>
              <a:off x="4270651" y="590875"/>
              <a:ext cx="1272600" cy="584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ED2E3B-A443-4DC5-ACC5-7628C06391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1571" y="571795"/>
                <a:ext cx="13104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46FFB1E-72F3-45F0-8741-EF0804010F06}"/>
                  </a:ext>
                </a:extLst>
              </p14:cNvPr>
              <p14:cNvContentPartPr/>
              <p14:nvPr/>
            </p14:nvContentPartPr>
            <p14:xfrm>
              <a:off x="5773651" y="445075"/>
              <a:ext cx="255960" cy="509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46FFB1E-72F3-45F0-8741-EF0804010F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54571" y="425995"/>
                <a:ext cx="2937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032C41E-2052-426A-AA98-4E0AC4688BE0}"/>
                  </a:ext>
                </a:extLst>
              </p14:cNvPr>
              <p14:cNvContentPartPr/>
              <p14:nvPr/>
            </p14:nvContentPartPr>
            <p14:xfrm>
              <a:off x="6287371" y="315475"/>
              <a:ext cx="550800" cy="340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032C41E-2052-426A-AA98-4E0AC4688B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68291" y="296395"/>
                <a:ext cx="5886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2EA8B3A-D8BA-44F0-8F59-3C9063BF411B}"/>
                  </a:ext>
                </a:extLst>
              </p14:cNvPr>
              <p14:cNvContentPartPr/>
              <p14:nvPr/>
            </p14:nvContentPartPr>
            <p14:xfrm>
              <a:off x="7120771" y="291355"/>
              <a:ext cx="729000" cy="445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2EA8B3A-D8BA-44F0-8F59-3C9063BF41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1691" y="272275"/>
                <a:ext cx="7668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40B4546-6123-468D-8AF9-B2BB9490B103}"/>
                  </a:ext>
                </a:extLst>
              </p14:cNvPr>
              <p14:cNvContentPartPr/>
              <p14:nvPr/>
            </p14:nvContentPartPr>
            <p14:xfrm>
              <a:off x="8511451" y="307555"/>
              <a:ext cx="34200" cy="218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0B4546-6123-468D-8AF9-B2BB9490B1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2371" y="288475"/>
                <a:ext cx="72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95E09B-4E74-440F-A194-EDA4F9135F73}"/>
                  </a:ext>
                </a:extLst>
              </p14:cNvPr>
              <p14:cNvContentPartPr/>
              <p14:nvPr/>
            </p14:nvContentPartPr>
            <p14:xfrm>
              <a:off x="8731411" y="452995"/>
              <a:ext cx="360" cy="8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95E09B-4E74-440F-A194-EDA4F9135F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12331" y="433915"/>
                <a:ext cx="38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3A7DBC-157D-4423-BEC2-BE0044CA00E6}"/>
                  </a:ext>
                </a:extLst>
              </p14:cNvPr>
              <p14:cNvContentPartPr/>
              <p14:nvPr/>
            </p14:nvContentPartPr>
            <p14:xfrm>
              <a:off x="8148571" y="372355"/>
              <a:ext cx="227160" cy="178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3A7DBC-157D-4423-BEC2-BE0044CA00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29491" y="353275"/>
                <a:ext cx="264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945BEA1-1F98-4B7D-BCEA-EBBA4AA4BAEC}"/>
                  </a:ext>
                </a:extLst>
              </p14:cNvPr>
              <p14:cNvContentPartPr/>
              <p14:nvPr/>
            </p14:nvContentPartPr>
            <p14:xfrm>
              <a:off x="8925451" y="170035"/>
              <a:ext cx="1189800" cy="566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945BEA1-1F98-4B7D-BCEA-EBBA4AA4BA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06371" y="150955"/>
                <a:ext cx="122760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C1E7E91-E523-4967-801A-EF243EADE04D}"/>
                  </a:ext>
                </a:extLst>
              </p14:cNvPr>
              <p14:cNvContentPartPr/>
              <p14:nvPr/>
            </p14:nvContentPartPr>
            <p14:xfrm>
              <a:off x="10406491" y="161755"/>
              <a:ext cx="1158480" cy="437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C1E7E91-E523-4967-801A-EF243EADE0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7411" y="142675"/>
                <a:ext cx="11962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34FE63F-B6A3-4CAF-93BF-192533BE57F0}"/>
                  </a:ext>
                </a:extLst>
              </p14:cNvPr>
              <p14:cNvContentPartPr/>
              <p14:nvPr/>
            </p14:nvContentPartPr>
            <p14:xfrm>
              <a:off x="2670451" y="2524795"/>
              <a:ext cx="315720" cy="34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34FE63F-B6A3-4CAF-93BF-192533BE57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51371" y="2505715"/>
                <a:ext cx="353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F0F41D2-39E6-4FE9-B53C-5E90F5D133C4}"/>
                  </a:ext>
                </a:extLst>
              </p14:cNvPr>
              <p14:cNvContentPartPr/>
              <p14:nvPr/>
            </p14:nvContentPartPr>
            <p14:xfrm>
              <a:off x="2589451" y="2733235"/>
              <a:ext cx="533520" cy="164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F0F41D2-39E6-4FE9-B53C-5E90F5D133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70371" y="2714155"/>
                <a:ext cx="5713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1EE44F0-C40C-4F37-8E79-BE444123A8F2}"/>
                  </a:ext>
                </a:extLst>
              </p14:cNvPr>
              <p14:cNvContentPartPr/>
              <p14:nvPr/>
            </p14:nvContentPartPr>
            <p14:xfrm>
              <a:off x="1472731" y="2241475"/>
              <a:ext cx="777960" cy="858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EE44F0-C40C-4F37-8E79-BE444123A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53651" y="2222395"/>
                <a:ext cx="815760" cy="8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E83C298-3EB7-47B3-B5C3-FD15AA848DF2}"/>
                  </a:ext>
                </a:extLst>
              </p14:cNvPr>
              <p14:cNvContentPartPr/>
              <p14:nvPr/>
            </p14:nvContentPartPr>
            <p14:xfrm>
              <a:off x="3641371" y="2225275"/>
              <a:ext cx="655920" cy="526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E83C298-3EB7-47B3-B5C3-FD15AA848D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2291" y="2206195"/>
                <a:ext cx="69372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837F001-382B-4944-BB5B-BC43B2C07614}"/>
                  </a:ext>
                </a:extLst>
              </p14:cNvPr>
              <p14:cNvContentPartPr/>
              <p14:nvPr/>
            </p14:nvContentPartPr>
            <p14:xfrm>
              <a:off x="4677091" y="2071555"/>
              <a:ext cx="340560" cy="437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837F001-382B-4944-BB5B-BC43B2C076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58011" y="2052475"/>
                <a:ext cx="378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7BE32F5-14B1-45A1-A6E9-B965871AFF46}"/>
                  </a:ext>
                </a:extLst>
              </p14:cNvPr>
              <p14:cNvContentPartPr/>
              <p14:nvPr/>
            </p14:nvContentPartPr>
            <p14:xfrm>
              <a:off x="5178931" y="1972555"/>
              <a:ext cx="340200" cy="375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7BE32F5-14B1-45A1-A6E9-B965871AFF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59851" y="1953475"/>
                <a:ext cx="3780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6382C05-8679-4449-9DE2-09F6F314CD01}"/>
                  </a:ext>
                </a:extLst>
              </p14:cNvPr>
              <p14:cNvContentPartPr/>
              <p14:nvPr/>
            </p14:nvContentPartPr>
            <p14:xfrm>
              <a:off x="1933891" y="3552235"/>
              <a:ext cx="251280" cy="623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6382C05-8679-4449-9DE2-09F6F314CD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14811" y="3533155"/>
                <a:ext cx="28908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1863319-BDEB-4901-AC17-F9F2364529D2}"/>
                  </a:ext>
                </a:extLst>
              </p14:cNvPr>
              <p14:cNvContentPartPr/>
              <p14:nvPr/>
            </p14:nvContentPartPr>
            <p14:xfrm>
              <a:off x="2419531" y="3867955"/>
              <a:ext cx="341280" cy="324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1863319-BDEB-4901-AC17-F9F2364529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00451" y="3848875"/>
                <a:ext cx="3790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5FEA013-F813-4298-9F11-5A2FE5D689CC}"/>
                  </a:ext>
                </a:extLst>
              </p14:cNvPr>
              <p14:cNvContentPartPr/>
              <p14:nvPr/>
            </p14:nvContentPartPr>
            <p14:xfrm>
              <a:off x="3083011" y="3673915"/>
              <a:ext cx="486000" cy="331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5FEA013-F813-4298-9F11-5A2FE5D689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63931" y="3654835"/>
                <a:ext cx="5238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E7D1617-6D84-4832-BC6B-E78BB8F2E310}"/>
                  </a:ext>
                </a:extLst>
              </p14:cNvPr>
              <p14:cNvContentPartPr/>
              <p14:nvPr/>
            </p14:nvContentPartPr>
            <p14:xfrm>
              <a:off x="4013611" y="3334075"/>
              <a:ext cx="267480" cy="364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E7D1617-6D84-4832-BC6B-E78BB8F2E3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94531" y="3314995"/>
                <a:ext cx="3052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3F2D286-FEC0-4018-A0CE-7C0C45E19C45}"/>
                  </a:ext>
                </a:extLst>
              </p14:cNvPr>
              <p14:cNvContentPartPr/>
              <p14:nvPr/>
            </p14:nvContentPartPr>
            <p14:xfrm>
              <a:off x="4450651" y="3099355"/>
              <a:ext cx="851400" cy="599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3F2D286-FEC0-4018-A0CE-7C0C45E19C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31571" y="3080275"/>
                <a:ext cx="889200" cy="6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36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14</cp:revision>
  <dcterms:created xsi:type="dcterms:W3CDTF">2020-07-26T03:13:10Z</dcterms:created>
  <dcterms:modified xsi:type="dcterms:W3CDTF">2020-07-26T05:06:44Z</dcterms:modified>
</cp:coreProperties>
</file>