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02.35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116 420,'0'33,"-1"-10,1-1,0 0,2 1,0-1,2 0,0 0,2-1,10 29,202 431,-144-343,18 44,-90-179,-1 0,1 1,-1-1,0 0,0 0,-1 0,1 1,-1-1,1 0,-1 1,0-1,-1 1,1-1,0 0,-1 1,-1 3,2-7,0 1,0-1,-1 0,1 0,0 0,0 1,0-1,-1 0,1 0,0 0,0 0,-1 1,1-1,0 0,-1 0,1 0,0 0,0 0,-1 0,1 0,0 0,-1 0,1 0,0 0,-1 0,1 0,0 0,0 0,-1 0,1 0,0 0,-1 0,1 0,0-1,0 1,-1 0,1 0,0 0,0 0,0-1,-1 1,1 0,0 0,0-1,0 1,-1 0,1 0,0-1,0 1,0 0,0 0,0-1,0 1,0-1,-10-16,10 17,-140-244,-5-9,95 136,6-2,-55-234,85 305,-7-36,20 77,0 0,0 0,1 0,0 0,0 0,0 0,1 0,0 0,3-8,-3 13,0 0,0-1,0 1,0 0,1 0,-1 0,1 0,-1 1,1-1,0 0,0 1,-1-1,1 1,0-1,1 1,-1 0,0 0,0 0,0 0,1 1,-1-1,0 0,1 1,-1 0,1-1,-1 1,0 0,1 0,-1 0,1 1,-1-1,4 1,5 2,0-1,1 2,-1-1,0 1,15 9,430 192,-119-58,-244-104,77 36,207 130,-324-175,244 154,-215-142,150 62,-229-107,0 1,0-1,0 0,0 0,0-1,1 1,-1 0,0-1,0 0,1 0,-1 0,0 0,0 0,1-1,3-1,-6 1,1 0,-1 0,1-1,-1 1,0 0,0-1,1 1,-1-1,0 0,0 1,-1-1,1 0,0 0,0 1,-1-1,1 0,-1 0,0 0,0 0,1 0,-1 0,0 1,-1-1,1 0,0 0,0 0,-2-2,-3-25,-2 1,-1 1,-1-1,-22-45,-1-5,-65-201,-53-141,61 176,80 223,9 21,0 0,0-1,-1 1,1 0,0-1,0 1,0 0,0 0,0-1,0 1,0 0,0-1,0 1,-1 0,1 0,0 0,0-1,0 1,0 0,-1 0,1-1,0 1,0 0,-1 0,1 0,0 0,0 0,-1-1,1 1,0 0,-1 0,1 0,0 0,0 0,-1 0,1 0,0 0,-1 0,1 0,0 0,0 0,-1 0,1 0,0 0,-1 0,1 1,0-1,0 0,-1 0,1 0,0 0,0 0,-1 1,1-1,0 0,0 0,0 0,-1 1,1-1,0 0,0 1,-4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7.988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667 626,'-1'-2,"1"0,-1 0,1 1,-1-1,0 0,1 0,-1 1,0-1,0 1,0-1,0 0,-1 1,1 0,0-1,-1 1,1 0,0 0,-1 0,0 0,1 0,-1 0,0 0,1 0,-1 1,0-1,0 1,-3-1,-52-8,56 9,-37-3,1 2,0 1,-1 2,1 2,0 2,-45 11,69-13,-1 0,1 1,0 1,0 0,1 0,0 1,0 1,0 0,1 1,0 0,1 1,0 0,0 0,1 1,1 0,0 1,0 0,1 0,-7 19,11-25,-6 17,0 1,2 0,-7 33,13-50,0 0,1 0,0 0,0 0,0 0,1 0,0 0,0-1,1 1,-1 0,2 0,-1-1,1 1,0-1,0 0,8 11,38 39,2-3,3-2,78 58,-99-83,0-1,1-2,1-1,1-2,1-1,46 15,-70-29,0-1,0 0,1-1,-1-1,1 0,0-1,-1-1,1 0,0 0,-1-2,1 1,0-2,-1 0,0 0,0-2,0 1,0-2,-1 0,0 0,0-1,0 0,16-14,-19 13,1-1,-1 0,-1-1,0 0,0 0,-1 0,0-1,0 0,6-19,-10 23,-1-1,0 1,0-1,-1 0,0 0,0 0,-1 0,0 0,0 0,-1 0,0 0,0 0,-1 0,0 1,-1-1,-4-10,-76-208,-3-4,72 200,-1 1,-1 0,-2 2,-1 0,-32-36,31 38,2 0,1-2,0 0,2 0,-12-34,-14-23,24 58,13 19,-1 1,1-1,0 1,0-1,1-1,0 1,-3-13,6 19,0 1,-1 0,1 0,0 0,0 0,0 0,0-1,0 1,0 0,0 0,0 0,0 0,0 0,0 0,0-1,0 1,0 0,0 0,1 0,-1 0,0 0,0 0,0-1,0 1,0 0,0 0,0 0,0 0,0 0,0 0,0 0,1 0,-1 0,0-1,0 1,0 0,0 0,0 0,0 0,1 0,-1 0,0 0,0 0,0 0,0 0,0 0,0 0,1 0,-1 0,0 0,0 0,0 0,0 0,0 0,1 0,-1 0,10 8,7 13,34 84,-47-86,-12-15,6-5,-1 0,1 0,0 0,0 0,-1 0,1-1,0 1,1-1,-1 1,0-1,-2-3,-7-10,2-1,0 0,1 0,0-1,1 0,1-1,-7-34,7 26,-2 0,-16-36,56 178,-28-106,15 48,3-1,2-1,3-1,47 71,26 1,-69-89,104 104,-117-124,10 8,-2 1,0 1,-2 1,-1 2,22 39,-41-63,-2 0,1 0,-1 1,0 0,0-1,0 9,-1 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13.9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0 326,'53'0,"-1"-2,1-2,76-17,47-20,245-93,-202 63,-74 26,-124 37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10.4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1,'0'33,"1"0,2 0,11 52,-9-66,1 0,1-1,1 0,0 0,1-1,1 0,17 23,-16-26,2-1,-1 0,1-1,1-1,25 17,3 2,-37-26,0 0,-1 1,0-1,0 1,0 0,-1 0,1 0,-1 1,0-1,2 9,18 62,-9-20,-8-37,-1-3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11.8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2,'6'-1,"-1"1,0 0,0 0,0 0,0 1,0-1,1 1,-1 1,0-1,-1 1,1-1,0 1,0 1,-1-1,1 1,-1 0,0 0,0 0,0 0,0 1,-1-1,1 1,-1 0,4 6,28 45,-2 2,33 79,39 130,-84-209,410 1130,25 66,-419-1168,-23-56,-2 1,12 38,-21-51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14.6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0 988,'10'-10,"-1"0,1 1,1 0,0 0,0 1,1 1,0 0,0 1,0 0,17-5,866-319,-654 240,-102 39,2 7,2 6,1 6,190-16,-7 24,407 21,163 15,-594-14,-262 5,-1 1,1 3,-1 0,43 16,-31-9,82 12,78 1,-52-5,268 3,-217-48,-74 6,47-10,214-59,-132 25,-219 51,110-24,216-17,18 39,188-18,-75-18,-389 43,1 6,155 20,-245-15,0 0,0 1,-1 2,0 1,-1 0,0 2,0 1,-2 1,1 1,-2 0,0 2,-1 1,-1 0,0 1,-2 1,20 29,198 301,-168-264,-44-61,-2 2,22 38,-37-51,0 1,-2 0,0 1,0-1,-1 1,-1-1,-1 1,0 0,-1 0,-1-1,0 1,-1 0,-6 22,4-30,1 1,-1 0,-1-1,1 0,-2 0,1-1,-1 1,0-1,0 0,-1-1,-8 8,-15 9,-48 28,35-24,-6 6,-123 81,-208 103,-212 33,-17-40,477-166,-841 288,525-163,-980 343,1036-381,-224 69,433-150,-266 38,-562 44,29 18,591-88,378-59,8-2,-1 1,1-1,-1-1,0 1,1-1,-1 0,0 0,0 0,1-1,-9-2,17-1,0 0,0 0,1 0,-1 1,1-1,0 1,0 0,5-3,-2 2,0 0,1 1,-1 0,1 1,-1-1,12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06.2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0,'23'3,"0"0,0 1,0 1,-1 1,0 1,0 1,-1 1,38 22,-24-14,1 0,41 12,23-5,1-5,126 8,-71-10,94 13,2-11,329-16,-69-47,412-11,-897 56,10 1,1-2,-1-1,1-2,-1-1,0-2,45-13,-53 9,-6 4,-1-2,0-1,-1 0,1-1,34-24,-55 33,-1 1,1 0,0-1,0 1,-1-1,1 1,-1-1,1 1,0-1,-1 1,1-1,-1 1,1-1,-1 0,1 1,-1-1,0 0,1 0,-1 1,0-1,0 0,1 0,-1 1,0-1,0 0,0 0,0 0,0 1,0-1,0 0,0 0,0 0,0 1,-1-1,1 0,0 0,-1 1,1-1,0 0,-1 1,1-1,-1 0,1 1,-1-1,1 0,-1 1,0-1,-10-5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08.07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0,'3'1,"-1"-1,1 1,0-1,-1 1,1 0,-1 0,1 1,-1-1,0 0,1 1,-1 0,0-1,0 1,0 0,0 0,0 0,-1 0,1 0,-1 1,1-1,-1 0,0 1,0-1,0 1,0-1,0 1,0 3,3 7,0 1,-2 0,3 27,-4 181,-3-103,1-107,0 0,-1 0,-1 0,0 0,0 0,-9 19,-7 23,14-37,-1-4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10.2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2 888,'-1'-1,"1"0,0 1,0-1,0 0,0 0,-1 0,1 0,1 0,-1 0,0 0,0 0,0 0,0 0,1 0,-1 0,0 0,1 0,-1 0,1 0,-1 1,1-1,0 0,0-1,11 17,10 38,-22-52,15 37,1 1,2-2,32 50,-38-68,1 0,1-1,1-1,0-1,1 0,1-1,36 25,-49-38,0 0,1 0,-1 0,0-1,1 1,0-1,-1 0,1-1,0 1,-1-1,1 0,0 0,-1 0,1-1,0 1,-1-1,1-1,-1 1,1 0,-1-1,1 0,-1 0,0-1,0 1,0-1,0 1,-1-1,6-5,9-10,0 0,-1-1,28-41,-39 52,30-48,-2-2,33-79,20-38,-25 79,98-117,-114 155,238-273,-281 329,19-20,-15 18,-12 13,-3 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11.54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0 521,'22'42,"-19"-34,0 0,1 0,0 0,1-1,0 1,0-1,0 0,1-1,0 1,0-1,0 0,14 8,-14-10,-1-1,1-1,0 1,0-1,0 0,1 0,-1-1,0 0,1 0,-1-1,0 1,1-1,-1-1,1 1,-1-1,1 0,-1-1,8-2,-6 0,1 0,-1 0,0-1,0 0,-1 0,1-1,-1 0,0-1,-1 0,10-12,9-13,20-37,-40 62,90-176,-68 125,61-96,-81 143,0 3,0-2,-1 1,-1-1,0 0,0 0,4-15,-7 18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13.0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0 608,'16'0,"-1"1,0 0,0 1,0 1,0 0,0 1,-1 1,0 0,0 1,0 0,0 1,-1 1,0 0,19 17,51 40,-39-29,1-2,99 56,-128-81,1-2,-1 0,1-1,0 0,30 5,-40-10,0-1,-1 0,1 0,0 0,-1-1,1 0,-1 0,1 0,-1-1,1 0,-1-1,0 1,0-1,0 0,0-1,-1 1,1-1,7-8,1-3,0-1,-1-1,0 0,-2-1,0 0,16-37,19-33,123-158,-98 148,-4-3,58-120,-119 210,-3 11,-2 18,-1-3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14.5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1104,'36'-2,"54"-9,-8 1,-56 6,-1-1,1-1,-1-1,0-1,0-1,-1-1,-1-2,35-21,17-18,77-67,-78 58,876-624,-893 645,-54 37,-1 0,1 0,-1 0,0 0,0-1,0 1,0-1,0 1,2-6,-6 2,-13 14,-1 6,2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16.2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0 714,'10'12,"0"0,-1 0,8 15,20 26,-3-9,16 17,-44-54,8 7,1-1,23 17,-31-25,1-1,-1-1,0 1,1-1,0-1,0 1,0-1,16 2,3-1,0-1,1-2,-1 0,0-2,31-6,-40 4,0-1,0 0,-1-1,0-1,0-1,0-1,-1 0,22-17,4-10,-2-1,-2-3,45-58,48-51,3 28,153-105,-75 62,-144 103,-55 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15.4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0,'1'13,"0"0,1 0,0 0,1-1,1 1,0-1,0 0,12 22,7 5,32 44,-22-36,371 475,-164-226,-192-229,-3 2,56 119,-91-156,-13-23,-11-19,9 2,0-1,0 0,1 1,0-2,0 1,1 0,1-1,-1 0,1 1,1-1,-1-15,-3-17,-6-10,3-2,2 1,2-77,5 107,1 0,2 0,0 0,1 0,1 1,1 0,1 0,1 0,1 1,20-30,-15 29,1-1,0 2,2 0,1 2,39-33,-50 46,0 0,1 0,-1 1,1 0,0 1,1-1,-1 2,1 0,0 0,0 1,0 0,0 0,0 1,0 1,0-1,1 2,-1-1,18 5,91 21,-61-15,0 3,79 30,-134-43,1 1,-1-1,0 1,1 0,-1 0,0 0,0 0,0 0,-1 1,1 0,-1-1,1 1,-1 0,0 0,0 0,0 0,0 1,-1-1,1 0,-1 1,0-1,0 1,0-1,0 5,-1-2,0-1,-1 1,1 0,-1-1,0 1,0-1,-1 1,0-1,0 1,0-1,-1 0,0 0,0 0,-6 8,-29 43,2 1,-52 116,-23 40,94-183,-22 30,35-56,1 0,0-1,-1 0,0 0,0 0,0 0,0 0,0-1,-1 0,1 0,-1 0,-7 2,-4 0,0 0,0-1,0-1,0 0,0-2,0 0,-20-2,31 1,0 0,1 0,-1 0,1-1,-1 0,1 0,0 0,0 0,-1-1,2 1,-1-1,0 0,1-1,-1 1,1 0,0-1,0 0,0 0,0 0,1 0,0 0,0 0,0-1,0 1,1-1,0 1,-1-1,1-8,0 7,0 0,1 0,-1 0,2 0,-1-1,2-6,3-9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3.5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455 1,'-38'0,"-1"3,1 1,-67 15,88-15,1 1,-1 1,1 0,0 1,1 1,0 0,0 1,0 1,1 0,-22 21,31-25,0 1,1-1,0 1,0 0,1 0,-1 0,2 1,-1-1,1 1,0 0,0-1,1 1,0 0,1 8,-1 17,3-1,5 37,-2-27,36 598,-13-159,30 1578,-59-1933,19 464,-18-585,0-1,1 1,0-1,0 1,0-1,0 0,0 1,1-1,4 8,-5-11,0 0,1 0,-1 0,0 0,1-1,-1 1,1 0,-1-1,1 1,-1-1,1 1,-1-1,1 0,-1 0,1 0,0 1,-1-2,1 1,-1 0,1 0,0 0,-1-1,1 1,-1-1,1 1,-1-1,1 0,-1 1,0-1,2-1,14-4,0 0,1 2,-1 0,1 1,36-2,39-7,-77 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4.9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 0,'1'1,"0"-1,0 0,0 1,0-1,0 1,0-1,0 1,0 0,-1-1,1 1,0 0,-1 0,1-1,0 1,-1 0,1 0,-1 0,1 0,-1 0,1 0,-1 0,0 0,0 0,1 0,-1 1,7 35,-5-26,6 32,-2 1,-2-1,-1 51,-16 131,1-14,12-198,0 0,-1-1,-1 1,0 0,0-1,-1 1,-9 21,9-28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7.0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46,'1'-1,"-1"-1,1 1,0-1,-1 1,1-1,0 1,0-1,0 1,0 0,0 0,0-1,1 1,-1 0,0 0,1 0,-1 0,0 0,1 1,-1-1,1 0,0 1,-1-1,1 1,1-1,43-10,-45 11,13-3,0 1,0 1,0 0,0 1,0 0,0 1,0 1,0 0,0 1,0 1,-1 0,0 0,0 2,0-1,0 2,-1 0,0 0,-1 1,1 0,-1 1,11 13,68 57,91 87,-148-132,-1 1,-3 2,31 48,-43-60,-12-19,0 1,-1-1,1 1,-1 0,-1 1,1-1,-1 1,2 8,-5-15,-1 0,1 1,0-1,-1 0,1 0,-1 0,1 0,-1 1,0-1,0 0,1 0,-1 0,0 0,0 0,0-1,0 1,0 0,0 0,0-1,0 1,0 0,0-1,0 1,-1-1,1 1,0-1,0 0,-1 0,1 1,0-1,0 0,-1 0,-1 0,-53 1,47-2,9 1,-29-1,-1 1,1 1,0 2,0 0,-34 10,-144 51,202-62,0 0,0 0,0 1,1 0,-1 0,1 0,-1 0,1 1,0-1,0 1,1 0,-1 1,1-1,0 1,0-1,-3 8,3-7,0 0,0 0,0 0,0-1,-1 1,0-1,0 0,0 0,-1 0,1 0,-1-1,0 0,0 0,0 0,-7 3,-7-2,1-2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8.1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307 1,'-1'26,"-1"0,-1 0,-1-1,-2 1,0-1,-18 43,-6-1,-40 66,-10 19,61-108,15-32,0 0,-1 0,-1 0,0-1,-1 0,-13 17,11-19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9.0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1,'9'0,"1"1,-1 0,0 1,0 0,0 0,-1 1,1 0,0 1,-1-1,0 2,0-1,0 1,0 0,-1 1,10 10,7 9,-1 1,37 54,13 15,-64-86,0-1,0-1,1 1,0-1,1-1,21 10,76 24,-66-25,5-4,13 4,-57-14,1 0,-1 0,0 0,0 1,0 0,0-1,-1 1,1 0,0 1,-1-1,1 0,-1 1,3 3,1 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29.70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0,'0'4,"4"5,1 5,-1 3,4 0,0 4,6 2,1 1,2 5,2-4,1 3,-3-1,0 0,1-1,-3-6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0.6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 0,'-1'23,"-2"0,-5 26,4-30,1 0,1 0,0 32,3-46,0-1,0 1,0-1,1 1,-1-1,1 0,0 1,1-1,-1 0,1 0,0-1,0 1,0 0,0-1,0 0,1 0,0 0,0 0,-1 0,2-1,-1 0,0 0,0 0,8 2,3 2,1-2,1 1,-1-2,1 0,27 1,-25-4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1.6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112 6,'-16'180,"16"-175,0 0,1 0,0 0,0 0,1 0,-1 0,1 0,0-1,0 1,1 0,-1-1,1 0,0 0,1 0,-1 0,0 0,1 0,0-1,0 0,0 0,0 0,1 0,-1-1,1 1,4 1,-1-1,0 0,-1-1,1 0,0 0,0-1,0 0,0 0,0 0,0-1,0-1,0 1,0-1,0-1,0 0,12-4,-15 4,0-2,0 1,0 0,-1-1,0 0,1 0,-1 0,-1-1,1 1,-1-1,0 0,0 0,0 0,0 0,-1-1,0 1,0-1,-1 1,2-9,-1 4,0-1,0 0,-1 1,-1-1,0 0,0 0,-1 1,-1-1,-4-18,5 26,0-1,-1 0,0 0,0 1,0-1,0 1,-1 0,0-1,1 1,-1 0,0 1,0-1,0 1,-1-1,1 1,-6-3,1 2,1 0,-1 0,0 1,-1 0,1 0,0 1,-14-1,-3 2,0 2,0 0,1 1,-36 10,46-8,0 0,-25 14,33-17,-13 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2.5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0,'1'5,"0"0,0 0,0 0,1 0,0 0,0-1,0 1,0 0,1-1,0 0,0 1,4 4,46 47,-48-51,10 8,1-1,0-1,33 18,-35-22,0 1,0 1,-1 0,0 0,-1 1,17 18,-26-24,0 1,0-1,-1 0,0 1,0 0,0 0,0-1,-1 1,1 0,-1 0,-1 0,1 0,-1 1,1-1,-2 0,1 0,-2 8,0-3,0-1,-1 1,0-1,-1 1,0-1,0 0,-1-1,-6 10,0-3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4.2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295 1,'0'35,"1"46,-3 0,-24 147,-3-103,-6-1,-62 145,66-190,-36 157,61-216,4-37,2-3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16.4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1,'20'87,"-17"-68,1 1,1 0,1-1,0 0,2 0,10 20,65 104,-25-72,-47-59,0 1,0 0,-1 0,-1 1,14 27,-16-22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5.6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247 0,'-1'12,"1"0,1 0,0 0,1-1,0 1,0 0,1-1,1 1,0-1,1 0,0 0,0-1,1 0,0 0,1 0,0 0,1-1,0 0,1-1,-1 0,1 0,1-1,15 9,16 13,-1 1,-2 2,-1 1,-2 2,32 41,58 56,-115-122,1 0,-2 1,1 0,-2 0,1 1,-2 0,1 1,-2 0,0 0,0 0,5 22,-11-33,1 1,-1-1,0 0,0 1,0-1,0 0,0 1,0-1,-1 0,0 1,1-1,-1 0,0 0,0 0,0 1,0-1,0 0,0 0,-1-1,1 1,-1 0,1 0,-1-1,0 1,0-1,0 1,1-1,-1 0,-1 0,1 0,-2 1,-9 4,0-1,-1-1,1-1,-17 3,8-1,-78 23,-132 56,221-80,-26 8,0-1,-45 6,53-12,1 1,-1 1,1 2,0 0,-27 15,34-6,11-10,14-24,1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6.5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551 1,'-1'5,"-1"1,0 0,0-1,0 0,-1 1,0-1,0 0,0 0,0 0,-7 6,-1 3,-356 571,296-466,62-103,2 0,0 1,0 0,-7 35,-4 12,12-50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7.7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1,'0'2,"0"-1,1 1,-1 0,1-1,-1 1,1-1,0 1,0 0,0-1,0 0,0 1,0-1,0 1,0-1,0 0,1 0,-1 0,2 1,31 19,-23-15,160 89,88 57,-223-123,53 53,-64-57,-12-12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39.3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424 90,'-1'3,"0"0,0-1,-1 1,1-1,-1 0,0 1,0-1,0 0,0 0,0 0,0 0,0-1,-1 1,-4 2,-1 2,-92 79,71-58,-1-1,-1-1,-1-1,-2-2,-45 23,77-44,0 0,1 0,-1-1,0 1,0 0,0-1,1 1,-1-1,0 0,0 0,0 1,0-1,0-1,0 1,0 0,0 0,1-1,-4 0,5 0,-1 1,0-1,0 0,0 0,1 1,-1-1,0 0,1 0,-1 0,1 0,-1 0,1 0,-1 0,1 0,0 0,-1 0,1 0,0 0,0 0,0 0,0-1,0-1,1-3,0-1,0 1,1-1,-1 1,2-1,-1 1,1 0,6-12,12-14,2 0,0 2,3 0,0 2,2 1,0 1,46-31,-67 52,-1 1,1 1,0-1,0 1,0 0,0 0,0 1,1 0,-1 1,1 0,10-1,-15 2,1 1,-1-1,1 1,-1 0,1 0,-1 0,0 0,0 0,1 1,-1 0,0 0,0 0,0 0,-1 0,1 0,-1 1,1-1,-1 1,0 0,0 0,0-1,0 1,0 1,-1-1,1 0,1 5,11 26,-2 2,0 0,-3 0,-1 1,-2 0,-1 0,-2 0,-1 1,-2-1,-2 1,-7 40,1-31,0 0,-16 54,21-89,-1 0,-1 0,0-1,0 0,-1 0,-1 0,0-1,0 0,-15 16,14-20,-1 1,1-1,-1-1,0 1,0-1,0-1,-1 0,0 0,0-1,0 0,0-1,0 0,-1-1,1 0,-16 0,22-1,-1-1,1 0,-1 1,1-1,-1-1,1 1,0-1,0 1,0-1,0 0,0-1,0 1,0-1,1 0,-6-5,6 4,0 0,0 0,1 0,-1-1,1 1,0-1,1 0,-1 1,1-1,0 0,0 0,0 0,1 0,0 0,0 0,0 0,1-5,0 1,1 0,0 1,1-1,-1 1,1 0,1 0,0 0,0 0,0 1,1-1,0 1,1 0,0 1,0-1,0 1,0 0,1 1,0 0,1 0,11-6,-8 5,-1 1,1 0,0 0,1 2,-1-1,1 1,0 1,0 0,-1 1,1 0,0 1,0 0,0 1,20 4,-24-4,0 0,1 0,0 0,-1-1,1-1,-1 0,1 0,-1 0,0-1,1 0,12-6,20-4,-25 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0.0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0,'-2'95,"4"102,-1-192,-1-1,1 0,0 0,1 0,-1 0,1 0,-1 0,1 0,1 0,-1-1,0 1,1-1,0 1,-1-1,1 0,1 0,-1 0,0-1,1 1,-1-1,1 0,0 0,0 0,0 0,6 1,6 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1.0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67 0,'0'20,"-1"-3,1 1,1 0,0-1,2 1,6 27,-7-41,-1 1,1-1,0 0,1 0,-1 0,0 0,1 0,0-1,0 1,0-1,1 0,-1 0,1 0,0 0,-1-1,1 1,0-1,0 0,1 0,-1-1,0 1,1-1,-1 0,1 0,-1 0,9 0,101 3,-103-4,-1-1,1 0,-1 0,1-1,-1-1,0 0,0 0,16-8,-21 8,0-1,0 0,0 0,-1 0,1 0,-1-1,0 0,0 0,-1 0,1 0,-1 0,0-1,-1 0,1 1,-1-1,0 0,1-11,-2 14,-1 0,0 0,0 0,0 0,0 0,0 0,-1 0,1 0,-1 0,0 0,0 0,0 0,0 0,0 0,-1 0,0 1,1-1,-1 1,0-1,0 1,0 0,0 0,-1 0,1 0,0 0,-1 0,0 1,1-1,-1 1,0-1,0 1,0 0,0 0,0 1,0-1,-5 0,-41-4,0 2,-1 2,-69 8,111-6,1 0,-1 0,0 1,1 0,0 0,-1 0,1 1,0 0,0 1,0 0,1 0,-1 0,1 1,0 0,-7 7,-5 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1.7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1,'98'115,"-9"-8,-78-97,-1 1,-1 1,0-1,0 2,-1-1,-1 1,9 18,-15-26,1 1,0-1,-1 0,0 1,0-1,-1 1,0-1,0 1,0-1,0 1,-1 0,0-1,0 0,0 1,-1-1,0 0,0 0,0 1,-1-2,0 1,0 0,-5 6,0-2,0-1,0 0,0 0,-14 8,-3 3,12-7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3.5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1,'1'1,"-1"0,1 0,-1 0,1 0,-1 0,1 0,0 0,0 0,0 0,-1 0,1 0,0 0,0-1,0 1,0 0,0-1,0 1,1-1,-1 1,0-1,0 1,0-1,0 0,1 0,-1 0,0 1,0-1,1 0,-1 0,2-1,39 0,35-8,0 2,93 6,-165 1,-1 1,0 0,0 0,1 0,-1 0,0 1,0 0,0-1,-1 2,1-1,0 0,-1 1,1-1,-1 1,0 0,0 0,0 1,0-1,-1 1,1-1,-1 1,3 6,3 9,0 1,-1 0,7 34,0-1,155 525,36-15,-10-28,-90-231,12-4,166 298,-196-442,-10-19,64 158,-122-247,-2 2,-2 0,-2 0,-3 1,-1 1,-3 0,-1 67,-7 12,-5 136,2-207,-2 0,-21 80,24-125,-1 0,-1-1,0 0,-1 0,-1 0,0-1,-1 0,0-1,-1 0,-15 14,20-20,-1-1,1 0,-1 0,-1-1,1 0,-1 0,1 0,-1-1,0 0,-1 0,1-1,0 0,-1 0,1-1,-1 0,1 0,-1 0,0-1,1-1,-1 1,0-1,-13-4,8 0,0-1,0-1,1 0,-1-1,-21-18,-26-16,17 22,-2 1,0 3,-1 1,-68-12,-33-10,143 36,0-1,0 1,0-1,0 0,0 0,0-1,0 1,0-1,1 1,-4-5,6 6,0 0,0 0,1 0,-1 0,0-1,1 1,-1 0,1 0,-1-1,1 1,0 0,-1-1,1 1,0 0,0-1,0 1,0 0,0-1,0 1,1 0,-1-1,0 1,1 0,-1-1,1 1,-1 0,1 0,0 0,-1-1,1 1,0 0,0 0,0 0,0 0,0 0,1 0,13-13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5.0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0 316,'0'1,"0"1,0-1,0 1,1 0,-1-1,0 1,1-1,-1 1,1-1,-1 1,1-1,0 1,-1-1,1 1,0-1,0 0,0 0,0 1,0-1,1 0,-1 0,0 0,2 1,1 0,-1-1,0 0,1 0,-1 0,1 0,-1 0,1-1,0 1,-1-1,5 0,6-1,-1-1,0 0,1-1,21-8,42-18,-2-3,-1-4,76-49,-135 74,0-1,-1 0,-1-1,0-1,0 0,-2 0,0-1,14-25,-24 39,7-9,-1 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5.6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0 187,'4'0,"1"-4,4-1,4-4,3 0,4-2,1-4,2 2,0-2,0 2,0 0,0-2,0 1,0 4,-1-1,1 2,-1-2,-3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17.3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61 157,'-5'2,"0"-1,0 1,1 0,-1 0,0 0,1 1,-1-1,1 1,0 0,0 1,-7 5,49-16,74-43,-82 35,1 1,0 2,62-17,191-4,-94 15,-99 7,-58 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7.1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295 1,'-6'0,"0"1,-1 0,1 0,0 0,0 1,0 0,0 1,1-1,-1 1,0 0,1 0,0 1,0 0,0-1,0 2,1-1,-1 1,1-1,-4 7,-8 12,1 0,1 2,-12 26,7-13,5-12,-5 9,-19 48,33-69,1 1,0-1,1 0,0 1,2 0,-1-1,2 16,1-10,2-1,0 1,1-1,1 0,0 0,2 0,0-1,17 31,3 5,181 419,62 446,-246-810,11 138,15 72,50 11,-21-80,-32-79,121 288,-164-450,-1-1,2 0,-1-1,1 1,0-1,1 0,6 8,-9-13,0 0,-1 0,1-1,0 1,0-1,0 1,0-1,0 0,1 0,-1 0,0-1,0 1,1-1,-1 1,0-1,1 0,-1-1,0 1,0-1,1 1,-1-1,4-1,7-3,0-1,0 0,-1-1,1 0,-2-1,21-16,67-65,-93 82,70-85,-66 82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8.6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146 0,'-4'7,"1"-1,-1 1,2 0,-1 0,1 0,0 0,0 0,1 1,-1 8,-4 13,-31 177,-2 9,17-92,12-51,4-42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49.8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179 0,'46'54,"-32"-37,0-1,1 0,30 24,-2-11,2-2,67 28,-31-15,129 55,-94-44,-114-51,0 1,0-1,0 1,-1 0,1 0,0-1,0 1,-1 0,1 1,-1-1,1 0,-1 0,1 1,-1-1,0 1,1-1,-1 1,0-1,0 1,0 0,0 0,-1-1,1 1,0 0,-1 0,1 0,-1 0,1 3,-3-2,1 1,-1-1,1 0,-1 0,0 0,0 0,0 0,0 0,-1-1,1 1,-1-1,0 1,1-1,-7 4,-125 85,-3-6,-192 86,312-164,1-1,-1-1,-21 3,24-5,0 0,0 1,1 0,-1 1,-22 12,-74 42,94-51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0.7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1,'2'8,"0"0,1 0,0 0,1-1,0 1,0-1,0 0,1 0,0 0,0-1,10 10,-1 0,54 61,109 96,-97-99,72 86,-142-150,-2 1,1 0,-1 0,-1 0,0 1,-1 1,0-1,-1 1,-1 0,1 0,-2 0,0 0,-1 1,0-1,-1 1,0 0,-1 0,-1-1,-4 26,1-19,0 0,-1 0,-1 0,-14 32,15-42,-1-1,1 0,-2 0,1-1,-1 0,-1 0,0 0,0-1,0 0,-17 10,7-7,-1-1,0-1,-1 0,1-2,-23 5,42-11,-20 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1.5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1 382,'242'-222,"-211"198,1 2,0 1,2 1,0 2,1 2,54-18,-75 30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2.3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0,'4'8,"5"6,1 4,-1 4,1-3,0 0,1-4,3 0,-1 1,-3 2,-2 1,0-3,-1 1,3 0,-1 2,-2-3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3.2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0,'0'4,"0"5,0 5,0 4,-3 2,-2 2,0 2,1-1,1 0,2 1,0-1,0 0,5-5,5-4,5-1,4 0,2-1,-1-3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4.2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2,'-1'65,"2"72,-1-135,0 0,0 0,0 0,0 0,0 0,1 0,-1-1,1 1,-1 0,1 0,0 0,0-1,-1 1,1 0,0-1,0 1,1 0,-1-1,0 0,1 1,-1-1,0 0,1 0,-1 1,1-1,0 0,-1-1,1 1,0 0,0 0,0-1,-1 1,1-1,0 0,0 1,0-1,0 0,0 0,0 0,0 0,0-1,-1 1,1 0,3-2,4 0,-1-1,1-1,-1 0,1 0,-1 0,0-1,12-10,-6 4,-5 4,0-1,0 0,0-1,8-10,-15 16,0 0,0 0,0-1,-1 1,1-1,-1 1,1-1,-1 1,-1-1,1 0,0 1,-1-1,0 0,0 0,0 0,0 1,-1-7,-1 6,1 1,-1-1,1 1,-1 0,0 0,-1-1,1 1,0 1,-1-1,1 0,-1 1,0-1,0 1,0 0,0 0,0 0,-1 0,1 1,-1-1,1 1,-1 0,1 0,-5-1,-13-3,-1 1,-35-2,53 6,-27-2,4 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5.2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1,'2'0,"0"1,0-1,0 1,0 0,0 0,0 0,0 0,0 0,0 0,-1 0,1 0,0 1,-1-1,1 1,1 2,25 31,-18-21,12 13,1-2,1 0,2-1,0-2,1-1,39 23,-52-35,0-1,-1 2,0 0,-1 1,0 0,0 0,12 17,-20-22,0-1,-1 1,0 0,0 0,0 1,-1-1,1 1,-1-1,-1 1,0-1,0 1,0 0,0 0,-1 0,0-1,-1 1,0 0,0 0,-3 11,-2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6.2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159 1,'0'12,"1"34,-2 0,-2-1,-17 87,-73 174,82-270,2-6,-11 60,18-69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18.2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0 242,'1'-2,"-1"1,1-1,0 1,0-1,-1 1,1-1,0 1,0 0,0-1,0 1,1 0,-1 0,0 0,0 0,1 0,-1 0,1 0,-1 0,1 1,2-2,40-15,-34 13,76-27,1 3,161-28,94-7,-288 52,-37 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7.2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133 1,'15'2,"0"1,0 1,-1 0,0 1,0 0,0 1,0 1,-1 0,19 14,7 2,79 55,0 1,-84-60,-7-6,-2 2,36 27,-59-42,-1 1,0 0,0 0,0 0,0 0,0 0,0 1,0-1,0 0,0 0,0 1,-1-1,1 0,0 1,-1-1,1 1,-1-1,0 1,1-1,-1 1,0-1,0 1,0-1,0 1,0 1,-1-1,0 0,-1 1,1-1,0 0,-1 0,1 0,-1 0,1 0,-1 0,0 0,0-1,0 1,-4 2,-10 5,0 0,0-2,-26 9,28-10,-68 28,1 4,3 4,1 3,-140 108,167-118,33-26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8.1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69,'4'0,"4"-4,6-5,4-5,2 1,2 1,2 4,-1 2,1 3,-5 6,-1 2,-4 4,0 0,-3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5:59.2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 0,'6'8,"0"1,-1-1,0 1,0 0,-1 0,0 0,3 11,8 18,30 50,4-2,88 116,-62-108,-42-55,-1 1,-3 2,36 64,-60-96,10 20,17 52,-29-74,-1-1,0 1,0-1,-1 1,0-1,0 1,-1 0,0 0,0-1,-1 1,0 0,0 0,-3 9,2-14,0 0,0 1,0-1,0 0,-1 0,1 0,-1-1,0 1,0 0,0-1,0 0,0 0,0 0,-1 0,1 0,-1-1,1 1,-1-1,1 0,-1 0,0 0,-5 0,-10 1,-1-1,0-1,-23-2,10 0,4 1,1-1,-1-2,1-1,0-1,0-2,1 0,0-2,0-1,1-1,0-2,-32-22,40 22,5 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0.1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1 521,'52'-30,"-1"-2,79-65,-88 64,97-82,71-51,-191 149,-18 15,1-1,0 1,0 0,0 0,0 0,0 0,1 0,-1 0,1 1,-1-1,1 1,0 0,-1-1,1 1,0 0,0 1,0-1,4 0,3 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1.4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75 18,'0'0,"1"0,-1 0,1 0,0 0,-1 0,1 0,-1 0,1 1,-1-1,1 0,-1 0,1 0,-1 1,1-1,-1 0,1 0,-1 1,1-1,-1 0,1 1,-1-1,1 1,-1-1,0 1,1-1,-1 1,0-1,0 1,1-1,-1 1,0-1,0 1,0-1,1 1,-1-1,0 1,0 0,0-1,0 1,0-1,0 1,0-1,0 1,-1 0,1-1,0 1,0-1,0 1,-1-1,1 1,0-1,0 1,-1-1,1 1,0-1,-1 0,0 1,-22 28,20-27,-2 2,0-1,-1 0,1 0,-1 0,0-1,0 1,-8 1,13-4,1 0,0 0,0 0,0 0,0 0,-1 0,1 0,0 0,0 0,0 0,0 0,0 0,-1 0,1 0,0 0,0 0,0 0,0 0,0 0,-1 0,1 0,0 0,0 0,0 0,0 0,0 0,-1 0,1-1,0 1,0 0,0 0,0 0,0 0,0 0,0 0,0-1,0 1,0 0,-1 0,1 0,0 0,0 0,0-1,0 1,0 0,0 0,0 0,0 0,0-1,0 1,0 0,0 0,0 0,1 0,6-13,12-8,-14 16,4-3,0 1,1 0,-1 0,22-11,-29 17,1 0,0 0,-1 0,1 1,0-1,-1 1,1-1,0 1,0 0,-1 0,1 0,0 0,0 1,-1-1,1 1,0-1,-1 1,1 0,-1 0,1 0,-1 1,1-1,-1 1,0-1,1 1,-1 0,2 2,16 20,-2 1,0 1,-2 0,-1 1,-1 1,11 30,-12-27,2 0,7 16,-3 1,15 51,-30-86,-1 0,-1 0,0 0,0 0,-1 1,-1-1,0 1,-1-1,-1 0,0 0,0 1,-2-1,-4 13,4-19,0 0,0 0,-1 0,0-1,0 1,0-1,-1-1,0 1,-1-1,1 0,-1 0,0-1,0 1,0-2,0 1,-9 2,2-1,0 0,0-2,-1 1,1-2,0 0,-1-1,0 0,-15-1,27-1,1 1,0 0,0 0,-1-1,1 1,0-1,0 0,0 0,0 0,-1 0,1 0,1 0,-1 0,0-1,0 1,0-1,1 1,-1-1,1 1,-1-1,1 0,0 0,-2-3,1 1,1 0,0 0,0-1,0 1,0-1,1 1,0-1,-1 1,2-1,-1 1,2-7,-1 2,1 0,0 0,1 0,0 0,1 1,-1-1,2 1,-1 0,1 0,0 0,9-9,2 6,-1 0,2 1,-1 1,2 1,-1 0,1 1,0 1,29-6,-15 3,44-18,-37 7,-5 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2.6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76 0,'-3'3,"-32"26,34-28,0 0,0-1,0 1,0-1,0 0,0 1,0-1,-1 0,1 0,0 0,0 0,0 0,0 0,-1 0,1 0,0 0,0 0,0-1,0 1,0-1,0 1,0 0,0-1,0 0,0 1,0-1,0 0,0 1,0-1,0 0,0 0,1 0,-1 0,0 0,1 0,-1-1,9 19,1 0,-2 0,0 1,-2 0,1 0,-2 0,-1 0,0 1,0 25,-2-26,0-4,0 0,1 0,0 0,8 25,-9-36,0 0,0 0,1-1,-1 1,1 0,0 0,0-1,0 1,0-1,0 0,1 1,-1-1,1 0,-1 0,1-1,0 1,-1 0,1-1,0 0,0 0,0 0,0 0,1 0,-1 0,0-1,5 1,59-3,-47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3.40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90 72,'15'33,"-7"-14,1 0,0-1,2 0,13 18,-22-33,1 0,-1 1,1-1,0-1,0 1,0 0,1-1,-1 1,0-1,1 0,0 0,-1 0,1-1,0 0,0 1,0-1,0 0,0-1,0 1,0-1,0 0,0 0,0 0,1 0,-1-1,5-1,-4 0,0 0,-1-1,1 1,-1-1,1 0,-1-1,0 1,0-1,-1 0,1 1,-1-2,0 1,0 0,0-1,-1 1,1-1,-1 0,0 0,0 0,-1 0,0 0,0 0,0 0,0 0,-1-1,0 1,0-7,0 7,0 0,0 0,0-1,0 1,-1 0,0 0,0 0,0 0,-1 0,0 1,0-1,0 0,0 1,-1-1,0 1,0 0,0 0,0 0,-1 0,1 0,-1 1,0 0,0 0,0 0,-1 0,1 0,-10-3,-1 3,0 1,-1 1,1 0,-1 0,1 2,0 0,-1 1,1 0,0 1,0 1,0 1,1 0,-1 1,-22 12,18-8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4.0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1,'5'2,"0"0,0 1,0-1,0 1,0 0,-1 1,0-1,1 1,-1 0,-1 0,6 6,-1-1,42 38,-24-24,-1 1,40 51,-64-72,0 0,1 0,-1 0,0 0,-1 0,1 0,0 1,-1-1,0 0,0 1,0-1,0 0,0 0,-1 1,1-1,-1 0,0 0,0 1,0-1,-1 0,1 0,-1 0,1-1,-5 6,-2 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6.35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0,'13'0,"1"0,-1 1,0 1,19 4,-25-4,-1 0,1 1,-1 0,0 0,0 1,0 0,0 0,-1 0,0 1,7 6,23 28,-2 1,-1 2,42 73,62 149,-86-161,599 1422,-628-1467,-2 1,-3 1,-2 1,-3 1,4 76,-7-65,3 1,38 129,-30-132,-2 0,14 137,-31-204,1 1,-1-1,0 1,0-1,-1 1,1-1,-1 0,0 1,0-1,-1 0,1 0,-1 1,0-1,0-1,-6 9,4-9,0 1,0-1,-1 1,1-1,-1-1,0 1,0-1,0 1,0-1,-1-1,1 1,-9 0,-59 14,18-5,0 2,-60 24,-190 108,111-48,191-94,-1-1,0-1,0 1,-1 0,1-1,0 0,0 0,-1 0,1-1,-9 1,0-5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8.0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0,'1'10,"0"0,1 0,0 0,0 0,1 0,1-1,-1 1,2-1,-1 0,11 14,9 12,36 38,-38-47,276 306,-144-167,136 190,-198-211,-82-126,-2 0,0 0,-1 1,0 0,-2 0,5 28,-10-39,0 0,0 0,0 0,-1 0,0 0,-1 0,0-1,0 1,-1 0,0-1,0 0,0 1,-1-1,0-1,-1 1,1 0,-1-1,-1 0,1 0,-1-1,-9 8,-13 8,0-2,-2-1,-52 25,63-34,-35 14,0-2,-1-3,-59 12,56-17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1.9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22,'74'-18,"-64"17,1 0,-1 0,1 1,0 0,-1 0,1 2,-1-1,19 6,-24-5,0 0,0 1,-1-1,1 1,-1 0,0 0,0 1,0-1,0 1,-1 0,1 0,-1 0,0 0,0 1,0-1,-1 1,0 0,0 0,3 8,-2-2,0 0,0 0,-1 1,-1-1,0 1,-1-1,0 1,0-1,-4 19,3-26,0 1,0 0,0-1,-1 1,0-1,0 0,0 1,0-1,-1 0,1 0,-1 0,0-1,0 1,-1-1,1 1,-1-1,1 0,-1-1,0 1,0 0,-1-1,1 0,0 0,-1-1,-6 3,11-4,-1 0,0 0,0 1,0-1,1 0,-1 0,0 0,0 0,0 0,1 0,-1 0,0 0,0 0,0 0,1 0,-1-1,0 1,0 0,1 0,-1-1,0 1,0-1,1 1,-1-1,0 1,1-1,-1 1,1-1,-1 1,1-1,-1 0,1 1,-1-1,1 0,0 1,-1-1,1 0,0 0,-1 1,1-1,0 0,0 0,0 0,0 1,0-1,0 0,0 0,0 0,0 0,0 1,1-3,0-2,0 0,0 0,0-1,1 1,0 0,4-8,3-2,1 1,0 0,0 0,2 1,0 0,0 1,1 1,0 0,1 1,0 0,1 1,0 1,1 0,28-10,-25 12,1 1,0 1,0 1,0 0,0 2,1 0,-1 2,0 0,1 1,-1 1,0 1,25 8,17 9,-2 2,-1 4,0 1,-2 4,80 58,-130-84,1 1,-1-1,0 1,0 1,10 14,-16-21,0 1,0-1,0 0,0 0,0 0,0 1,-1-1,1 0,-1 0,1 1,-1-1,1 1,-1-1,0 1,0-1,1 0,-1 1,0-1,0 1,-1-1,1 1,0-1,0 1,-1-1,1 0,-1 1,1-1,-1 0,0 1,1-1,-1 0,0 0,0 0,0 1,0-1,0 0,0 0,0 0,0-1,0 1,-1 0,1 0,0-1,0 1,-1 0,1-1,-1 1,-1-1,1 1,-1 0,0-1,0 1,0-1,1 0,-1 0,0 0,0 0,1-1,-1 1,0-1,0 0,1 1,-1-1,1 0,-1-1,1 1,-1 0,1-1,-1 1,1-1,0 0,0 0,0 0,0 0,0 0,1 0,-1 0,1-1,-1 1,1-1,0 1,0-1,0 1,-1-5,0 2,0 1,1-1,0 0,0 1,0-1,0 0,1 0,0 0,0 1,0-1,1 0,-1 0,1 0,0 1,1-1,-1 0,1 1,0-1,0 1,4-6,11-7,2 1,-1 1,2 1,0 1,1 1,0 0,29-10,-14 4,-29 15,0 0,1 0,-1 1,0-1,1 2,0-1,-1 1,1 0,0 1,0 0,0 0,-1 1,1 0,0 0,-1 1,1 0,10 4,5 4,-1 1,0 1,0 1,22 18,-3-2,-2 1,0 2,67 73,-98-94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9.2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0 837,'14'0,"1"-1,-1 0,1-1,-1 0,0-1,0-1,0 0,-1-1,1-1,-1 0,0 0,-1-1,0-1,0 0,15-14,80-77,311-263,-301 265,-71 56,93-61,-128 96,0 1,0 0,1 1,-1 0,14-2,35-13,-56 17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09.7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1 300,'0'-4,"4"-4,9-6,6-4,7 2,3-1,5-1,0-2,2-5,2 3,3-4,2 3,-7 1,-1 2,-4-5,-6 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10.3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0,'4'4,"1"5,0 5,-1 3,-2 4,4 1,0 1,-1 0,-1 1,3-5,-1 3,4 1,3 5,-1 0,2-3,-1-3,-4-1,-3-4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11.2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64 1,'-6'8,"2"0,-1 1,1-1,1 1,-1 0,2 1,-3 11,2-10,-5 16,3-12,1-1,0 1,2 0,-3 22,5-33,1 1,-1 0,0-1,1 1,0-1,0 0,1 1,-1-1,1 0,0 0,0 0,0 0,0 0,1 0,0 0,0-1,0 1,0-1,4 4,7 3,1-1,-1 0,2 0,23 9,-39-18,25 11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12.1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 35,'-1'29,"-9"46,6-51,0 0,1 47,3-69,1 1,-1-1,1 0,-1 1,1-1,0 0,0 1,0-1,0 0,1 0,-1 0,0 0,1 0,0 0,-1 0,1-1,0 1,0-1,0 1,0-1,0 0,0 1,0-1,0 0,1 0,-1-1,0 1,1 0,-1-1,0 1,4-1,10 2,1-1,0 0,27-4,-17 2,49 1,-47 2,0-1,0-2,1-1,-1-2,-1 0,34-11,-58 14,0-1,0 1,-1-1,1 0,-1-1,0 1,0-1,0 1,0-1,0 0,0 0,-1 0,1 0,-1-1,0 1,0-1,0 1,0-1,-1 0,0 0,1 0,-1 0,-1 0,1 0,-1 0,1 0,-1 0,0 0,-1-4,0 0,0 1,0 0,-1-1,0 1,0 0,0 0,-1 0,0 1,-1-1,0 0,0 1,0 0,-1 0,1 1,-7-6,1 2,0 1,0 1,-1 0,0 0,0 1,-1 1,0 0,0 0,0 1,0 1,-20-4,23 6,-1 0,0 1,0 0,1 1,-1 0,0 0,1 1,-1 0,1 0,-1 1,1 1,0 0,0 0,1 0,-13 9,2 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12.9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0,'5'2,"0"-1,0 1,0 0,0 0,0 1,-1-1,1 1,-1 0,0 0,6 6,7 3,-10-7,31 20,53 44,-79-58,0 0,-1 1,-1 1,0 0,-1 0,0 1,12 26,30 58,17 42,-62-126,-1 0,-1 1,0 0,-1-1,-1 2,0-1,-1 28,-4-25,-2-3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4.4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1 407,'4'-1,"1"-1,-1 1,1-1,-1 0,0 0,0 0,0-1,0 1,0-1,3-3,7-4,529-321,-521 316,-18 12,1-1,-1 1,1 0,0 1,0-1,0 1,7-2,-57 45,29-24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4.9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1 312,'2'-4,"0"0,0 0,0-1,0 1,1 0,0 1,0-1,0 0,0 1,1 0,-1 0,1 0,5-3,7-8,-1-1,2 1,0 1,0 1,1 0,23-10,102-42,-112 51,138-60,-154 67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6.1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589 0,'-12'1,"0"1,-1 1,1 0,0 0,-14 7,-15 3,-72 14,73-20,1 2,0 2,0 2,-65 30,97-39,0 0,1 1,-1-1,1 1,0 1,1-1,-1 1,1 0,0 0,1 1,-1-1,-4 11,7-13,1 0,0-1,0 1,0 0,0 0,0 0,1 0,0 1,-1-1,2 0,-1 0,0 0,1 0,0 0,0 0,0 0,0-1,1 1,-1 0,1 0,0-1,0 1,0-1,1 0,3 5,42 40,-34-35,0 1,0 1,18 26,66 121,133 302,20 200,22 109,142 436,-378-1095,-10-34,32 154,7-322,-27 53,-28 26,-1-1,0 0,12-15,-14 14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7.8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1 251,'7'-4,"7"-5,5-5,10-3,4-4,5-1,3 3,6-4,2 0,2 3,-6 4,-5 2,-6 3,-6 4,-2 2,-3-1,-5-4,-6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3.4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1 342,'19'-3,"0"0,0-1,-1-1,1 0,-1-1,27-14,5-1,0 3,127-52,-156 60,-1-1,1-1,-2 0,0-2,33-29,-49 40,-1 1,1 0,-1-1,0 1,0-1,0 0,-1 1,1-1,0 0,-1 0,0 0,0 0,0-1,0 1,0 0,-1 0,1-7,-1 9,0 0,-1 0,1 0,0 0,-1-1,1 1,-1 0,1 0,-1 0,0 1,1-1,-1 0,0 0,0 0,0 0,0 1,0-1,0 0,-1 0,-2-1,1 1,0 0,-1 0,1 0,-1 0,1 1,-1 0,1-1,-5 2,-9 0,1 1,-1 1,1 0,0 1,0 1,0 0,-22 12,-107 65,92-50,40-25,1 0,0 1,0 0,1 1,0 1,-15 16,22-21,0 1,1 0,-1 0,1 0,1 1,-1-1,1 1,0-1,0 1,1 0,0 0,0 0,1 0,-1 0,2 9,0-1,1 0,0-1,1 1,0-1,1 1,1-1,0-1,1 1,0-1,2 0,-1 0,1-1,1 0,13 15,4 3,1-2,1-1,1 0,55 36,-63-49,0-2,1 0,0-1,1-1,0-1,1-2,-1 0,40 6,-53-13,1 1,0-2,0 1,-1-1,1-1,-1 0,1-1,-1 0,0 0,0-1,0 0,15-9,8-8,-1-2,35-31,7-5,11 4,-51 34,59-46,-75 48,-8 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8.82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 0,'-1'5,"-1"0,1 0,-1-1,-1 1,1-1,-1 1,1-1,-7 7,-3 7,7-9,1-1,0 1,1 0,-1 0,2 0,-1 0,1 0,1 1,0-1,0 1,1-1,0 1,2 11,-1-14,1 1,0-1,1 1,0-1,0 0,0 0,1 0,0 0,1-1,-1 0,1 1,1-2,-1 1,1-1,0 1,8 4,12 8,1-2,1-1,0-1,0-2,2-1,-1-1,42 8,-32-10,-1-2,2-2,-1-2,0-1,57-6,-93 5,0-1,0 1,-1 0,1-1,0 1,0-1,-1 0,1 0,-1 0,1 0,-1-1,1 1,-1-1,0 1,0-1,1 0,-1 0,-1 0,1 0,0 0,0 0,-1-1,1 1,-1-1,0 1,0-1,1 1,-2-1,1 1,0-1,-1 0,1 0,-1 1,0-1,0 0,0 0,0 0,0 1,0-1,-2-4,0-1,0 0,0 0,-1 0,0 0,-1 0,1 0,-2 1,1 0,-1 0,0 0,0 0,-10-8,7 8,-1 1,0-1,-1 2,1-1,-1 1,0 1,-1 0,1 0,0 1,-1 1,-13-3,-11 2,0 1,-41 2,-21 0,75-3,2-2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49.4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0,'-4'0,"-5"0,-1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50.4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138 1,'-2'1,"0"1,-1-1,1 1,0 0,0 0,0 0,0 0,1 1,-1-1,1 0,-1 1,1-1,0 1,-2 3,-2 3,-7 14,1 0,0 1,2 0,1 0,1 1,-7 42,-8 160,18-157,2-42,0-10,0 0,2 1,2 25,-1-40,-1 1,1-1,0 1,1-1,-1 0,1 0,0 1,0-1,0 0,0-1,1 1,-1 0,1-1,0 1,1-1,-1 0,0 0,7 5,21 8,0-1,1-1,0-2,64 15,-85-24,1 0,-1-1,1-1,0 0,-1 0,1-1,0-1,0 0,-1-1,1 0,-1 0,0-2,1 1,-1-1,-1-1,1 0,-1 0,0-1,0-1,0 1,-1-2,0 1,-1-1,1-1,-1 1,11-18,-18 25,1-1,-1-1,1 1,-1 0,0 0,0 0,0-1,0 1,-1 0,1-1,-1 1,1-1,-1 1,0 0,0-1,0 1,0-1,0 1,-1-1,1 1,-1-1,0 1,-1-4,0 2,-1 1,1-1,-1 1,0 0,0 0,0 0,-1 0,1 0,-1 1,1-1,-1 1,-6-3,-2 0,0 0,0 1,-1 0,0 1,0 1,1 0,-2 0,-15 1,12 2,-1 2,1 0,0 0,0 2,0 0,1 1,0 1,0 0,0 1,1 1,-20 15,15-9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51.6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44 85,'-2'0,"0"1,0-1,0 1,0 0,0 0,0 0,0 0,1 0,-1 0,0 0,1 0,-1 1,1-1,-1 1,1-1,0 1,-1 0,1-1,0 1,0 0,0 0,1 0,-1-1,0 1,1 0,-1 0,1 0,-1 5,-1 1,1 0,0 0,0 0,1 1,2 15,-1-20,0 1,1-1,0 1,0-1,1 0,-1 0,1 0,0 0,0 0,0-1,0 1,1-1,-1 0,1 0,0 0,0 0,0-1,0 0,0 1,1-2,-1 1,6 1,14 5,1-1,46 7,-62-12,9 1,0 0,-1-1,1-1,0-1,28-3,-42 3,0-1,0 0,0 0,0 0,0 0,0-1,-1 1,1-1,0 0,-1 0,0 0,1-1,-1 1,0-1,0 0,-1 0,1 0,0 0,-1 0,0-1,0 1,0-1,0 0,-1 1,1-1,-1 0,0 0,0 0,0 0,0-6,0 2,-1 1,0-1,-1 1,1-1,-1 1,-1 0,0-1,0 1,0 0,-1 0,0 0,0 0,0 1,-1-1,0 1,-1 0,1 0,-1 0,-9-7,7 6,-1 1,0 0,-1 0,1 1,-1 0,0 0,0 1,0 1,-1-1,0 1,1 1,-1 0,0 0,-14 0,-29-6,44 6,1 0,-1 1,1 0,-17 0,21 2,1-1,0 1,0 0,-1-1,1 2,0-1,0 0,0 1,0-1,0 1,0 0,1 0,-1 0,1 0,-1 0,-3 5,-13 18,11-13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0.1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184 249,'-13'2,"0"0,0 1,0 1,1 0,-1 0,1 2,-15 8,-13 4,13-3,26-13,17-10,300-152,-225 104,-57 34,0 2,61-27,-62 39,-18 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1.1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 19,'-7'8,"0"0,0 1,1 0,0 0,0 0,1 1,0 0,1-1,0 2,-3 12,6-19,0-1,1 1,-1 0,1-1,0 1,0 0,0-1,1 1,-1 0,1 0,0-1,0 1,0-1,0 1,1-1,-1 0,1 1,0-1,0 0,0 0,1 0,-1 0,1 0,-1-1,1 1,0-1,0 0,0 0,0 0,1 0,-1 0,0-1,5 2,22 6,0-1,1-1,0-2,0-1,0-2,0-1,1-1,47-6,-77 6,0-1,1 1,-1 0,0-1,0 1,0-1,0 0,0 0,0 0,0 0,-1 0,1 0,0 0,0-1,-1 1,1-1,-1 1,1-1,-1 1,0-1,1 0,1-3,-2 1,0 0,0 0,0 0,0 0,0 0,-1 0,0 0,0-1,0 1,0 0,-2-6,1 2,-1 1,0 0,0-1,-1 1,0 0,0 0,-1 1,1-1,-1 1,-1 0,1-1,-1 2,-7-7,-7 2,0 0,-1 2,0 0,0 2,-1 0,0 1,-28-3,-54-12,83 16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1.7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1,'-4'0,"-1"0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2.8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1 129,'8'-2,"0"0,0 0,0 0,0-1,0 0,-1 0,13-9,9-2,-10 6,165-65,-181 72,0 0,0 0,0 1,1-1,-1 1,0-1,0 1,0 0,0 0,1 1,-1-1,0 1,0-1,0 1,0 0,0 0,0 0,0 1,0-1,-1 1,1 0,4 3,-2 0,-1 0,0 0,0 0,0 1,-1 0,0-1,0 1,-1 0,1 1,1 8,-1-3,-1 0,-1 1,0-1,-1 16,0-15,0 0,1 0,4 22,-4-31,0 0,1-1,-1 1,0-1,1 1,0-1,0 0,0 0,0 0,1 0,-1 0,1 0,0-1,-1 1,1-1,1 0,3 3,76 32,-68-32,0 0,0 2,0 0,-1 0,0 1,0 1,-1 0,17 16,-28-22,-1-1,1 0,0 0,-1 1,1-1,-1 1,0 0,0-1,0 1,0 0,0-1,0 1,-1 0,1 0,-1 0,0 0,0 0,0-1,0 1,-1 0,1 0,-2 5,-1-1,0 0,-1 0,1 0,-1 0,0 0,-1-1,-5 7,-2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3.9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26,'0'29,"1"0,1 0,1 0,9 34,-10-55,1 0,0-1,0 0,0 1,1-1,0 0,0-1,1 1,5 5,-6-8,0-1,0 0,-1 0,2 0,-1 0,0-1,1 1,-1-1,1-1,-1 1,1 0,0-1,0 0,0 0,9 0,-8-1,0 0,-1 0,1-1,0 0,-1 0,1 0,0-1,-1 1,0-2,1 1,-1 0,0-1,0 0,0 0,-1 0,1-1,-1 0,1 0,-1 0,-1 0,1-1,0 1,-1-1,0 0,0 0,3-8,-1 0,0 1,-1-1,-1 0,0 0,0-1,-1 1,-1 0,-1-1,1 1,-3-18,1 28,1 1,-1-1,0 0,1 1,-1-1,0 1,-1-1,1 1,0 0,-1-1,1 1,-1 0,0 0,0 0,1 0,-1 0,-1 0,-1-1,-2 0,1 0,-1 0,0 0,1 1,-1 0,0 0,-11-1,-2 0,0 2,0 0,0 1,-24 3,7 6,21-4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5.7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44,'3'0,"-1"-1,1 0,-1 0,1 0,-1-1,1 1,-1 0,0-1,0 1,0-1,4-3,15-11,-12 14,0-1,0 2,1-1,-1 1,1 0,-1 1,0 0,1 1,-1 0,1 0,10 4,-13-4,1 1,-1 0,1 1,-1-1,0 2,1-1,-2 1,1 0,0 0,-1 1,0 0,0 0,9 10,-7-1,-1 0,-1 1,-1 0,0 0,0 0,-2 0,0 1,1 19,10 38,-6-44,2 0,1-1,2 0,0-1,30 44,102 119,-112-150,161 195,388 363,-124-160,-377-353,226 233,-288-298,-2 1,-1 0,24 42,17 24,-34-60,-9-10,0-1,-1 2,-1 0,-1 0,0 1,13 35,-23-51,-1-1,1 1,-1 0,0 0,0-1,0 1,0 0,0-1,0 1,-1 0,0 0,1-1,-1 1,0-1,0 1,0-1,-4 5,2-2,-1 0,0 0,-1-1,1 1,-1-1,0 0,-8 5,-7 2,1-1,-1-1,-31 10,15-8,-1-2,0-2,-65 6,-117-8,-27 2,46 19,170-22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4.0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0,'-1'0,"0"1,0-1,0 1,0-1,0 1,0-1,0 1,0 0,0-1,1 1,-1 0,0 0,0-1,1 1,-1 0,0 0,1 0,-1 0,1 0,-1 0,1 0,0 0,-1 0,1 0,0 0,0 0,0 0,-1 1,1-1,1 1,-1 37,4-15,2-1,1 1,0-1,2 0,1-1,13 24,84 124,-88-142,5 7,31 45,76 151,-117-201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08.4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407 1,'-13'1,"0"0,0 1,0 1,0 0,1 1,-1 1,1-1,0 2,1 0,-20 13,3 0,2 1,0 1,-23 26,32-30,-11 11,-45 58,72-85,1 0,-1 0,1 0,0 0,-1 0,1 0,0 0,0 0,-1 0,1 0,0 0,0 0,0 0,0 0,0 0,1 0,-1 0,0 0,0 0,1 0,-1 0,0 0,1 0,-1-1,1 1,0 0,-1 0,1 0,-1-1,1 1,0 0,0 0,0-1,1 2,39 24,-19-12,64 59,141 154,-160-156,529 673,-584-729,159 194,-100-128,85 128,165 329,-229-395,-36-60,-45-64,74 106,-72-108,0-1,1 0,1-1,33 25,-44-37,0 0,1 0,-1-1,1 1,-1-1,1 0,0-1,0 1,0-1,0 0,0 0,0 0,0-1,0 0,0 0,0 0,9-2,-7 0,0-1,0 1,0-1,0-1,-1 1,1-1,-1 0,0-1,0 0,10-10,3-7,-2-1,0-1,-1 0,-1-1,12-29,-20 42,-5 10,-1 1,0-1,0 0,0 1,0-1,0 0,0 1,0-1,0 0,-1 0,1 0,-1 0,1 0,-1 0,0 0,0 0,0 0,0 0,0 0,0 0,-1 0,0-2,-5-3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0.3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0,'1'9,"1"0,0-1,0 1,1-1,0 0,0 0,7 10,6 20,63 209,-77-242,0 0,0-1,1 1,-1-1,1 0,0 1,0-1,0 0,0-1,1 1,0 0,0-1,0 0,0 0,0 0,0-1,1 1,0-1,-1 0,10 2,-6-2,-1-1,0-1,1 1,-1-1,1 0,-1-1,0 0,1 0,-1-1,0 1,0-2,0 1,9-5,-7 3,-1-1,0 1,-1-1,1-1,-1 0,0 0,0 0,-1 0,0-1,0-1,5-7,-8 10,0 0,0-1,-1 1,0-1,0 1,0-1,-1 0,1 0,-1 1,-1-1,1 0,-1 0,0 0,0 0,-1 0,0 0,-2-10,-5-22,10 19,-2 19,0 0,0-1,0 1,0 0,1-1,-1 1,0 0,0 0,1 0,-1-1,0 1,0 0,1 0,-1 0,0 0,0-1,1 1,-1 0,0 0,1 0,-1 0,0 0,1 0,-1 0,0 0,0 0,1 0,-1 0,0 0,1 0,-1 0,0 0,1 0,-1 0,0 1,0-1,1 0,-1 0,0 0,1 0,-1 1,0-1,1 1,1 0,0 1,0 1,1-1,-1 0,0 0,-1 1,1-1,0 1,-1 0,0-1,1 1,-1 0,1 3,10 44,-8-31,-1-8,1-1,0 1,0-1,1 0,0 0,1 0,0-1,0 0,9 10,7 3,46 37,-49-44,1 2,-2 0,0 1,18 24,-35-41,0 1,0 0,0-1,0 1,0-1,-1 1,1 0,-1-1,1 1,-1 0,0 0,0-1,1 4,-5-7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1.4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101 38,'-3'1,"0"0,0 0,-1 0,1 0,0 1,0-1,0 1,1 0,-1 0,0 0,1 0,-1 0,1 0,0 1,-1-1,1 1,0 0,1 0,-3 4,-29 59,32-65,-1 3,0 0,1 0,-1 1,1-1,0 1,0-1,0 1,0-1,1 1,0-1,0 1,0 0,1-1,1 8,-1-9,1 0,-1 0,1-1,0 1,0-1,0 0,0 1,0-1,0 0,1 0,-1 0,1-1,-1 1,1 0,0-1,-1 0,1 0,0 0,0 0,0 0,0 0,6 0,0 0,1 0,-1 0,1-1,-1 0,1 0,-1-1,1-1,-1 0,1 0,-1 0,0-1,0-1,12-6,-14 6,0 0,-1 0,0-1,0 1,0-1,-1-1,0 1,0-1,0 0,0 0,-1 0,0-1,-1 0,1 1,-1-1,0 0,2-12,-4 16,0 0,-1 0,0 0,1 0,-1 0,0 0,0 0,-1 0,1 0,-1 0,1 0,-1 0,0 1,0-1,0 0,-1 0,1 1,-1-1,1 0,-1 1,0 0,0-1,0 1,0 0,0 0,-1 0,1 0,-1 0,-4-2,-6-2,-1 0,0 0,0 1,-26-5,8 2,17 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2.6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42,'-4'0,"1"1,-1-1,1 1,-1-1,0 1,1 0,-1 0,1 1,0-1,-1 1,1 0,0 0,0 0,0 0,0 0,0 0,1 1,-1 0,1-1,-1 1,1 0,0 0,0 1,1-1,-1 0,1 0,-1 1,0 5,-2 2,1 1,1 0,0 0,1 0,0 0,1 0,2 17,-2-27,0 0,0-1,0 1,0 0,0 0,0 0,1 0,-1 0,1 0,-1 0,1-1,0 1,0 0,0 0,0-1,0 1,0-1,0 1,0-1,1 1,-1-1,1 0,-1 1,1-1,-1 0,1 0,0 0,-1 0,1-1,0 1,0 0,0-1,0 1,0-1,-1 0,1 1,0-1,0 0,0 0,0-1,0 1,0 0,0 0,0-1,0 1,-1-1,3-1,11-4,0 0,0-1,0-1,20-15,-19 13,23-12,47-19,-45 23,41-25,-81 42,1 0,-1 0,1 1,-1-1,1 0,-1 0,1 0,-1-1,0 1,0 0,0 0,0-1,0 1,0-1,0 1,0-1,0 1,0-1,-1 1,1-1,-1 0,1 1,-1-1,0 0,0 0,1 1,-1-1,-1 0,1 1,0-1,0 0,0 0,-1 1,1-1,-1 0,0 1,1-1,-1 1,0-1,0 1,0-1,0 1,0 0,0-1,0 1,-1 0,1 0,0 0,-1 0,1 0,-2-1,-11-5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4.5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36,'3'0,"1"-1,0 2,0-1,0 0,-1 1,1 0,0 0,-1 0,1 0,-1 0,1 1,-1 0,1 0,-1 0,6 4,-4 1,1-1,-1 1,0 0,0 1,6 15,-9-20,0 0,-1 0,1 0,0 0,1 0,-1 0,0-1,1 1,0-1,-1 1,1-1,0 0,0 0,0-1,1 1,3 1,-5-2,0-1,0 0,-1 0,1 0,0 0,0 0,0-1,-1 1,1 0,0-1,-1 0,1 1,0-1,-1 0,1 1,-1-1,1 0,-1 0,0-1,1 1,-1 0,0 0,0-1,1 1,-1 0,0-1,-1 1,1-1,0 1,0-1,-1 0,1 1,-1-1,1 0,0-2,2-10,0 0,-1 0,-1-1,0 1,-1-1,-2-19,2 32,1 14,-2 0,2-1,-1 1,2-1,-1 0,6 18,12 12,1-1,1-1,32 42,-49-74,9 15,-4-3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6.1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1,'8'0,"0"0,-1 0,1 1,-1 0,1 0,-1 1,0 0,1 0,-1 1,0 0,0 0,-1 1,1 0,-1 0,0 0,0 1,0 0,0 0,-1 0,0 1,0 0,-1 0,1 0,-1 1,5 10,25 42,2-2,3-1,2-2,67 67,129 140,-232-256,180 212,-182-214,-1 0,0 1,1-1,-1 1,-1-1,1 1,0 0,-1 0,0 0,0 0,0 0,-1 0,1 0,-1 0,0 1,0-1,0 0,-1 0,1 0,-3 7,1-6,-1 0,0 0,0 0,0 0,0 0,-1-1,0 1,0-1,0 0,0 0,-1-1,0 1,1-1,-8 3,-167 105,172-106,0 0,1-1,0 2,-12 11,16-15,-8 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7.1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0 326,'6'-5,"0"1,1-1,-1 2,1-1,13-5,11-5,-1-3,32-19,0-2,62-52,-86 60,55-32,-79 53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29.2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343 308,'20'67,"-16"6,-4-48,2 0,8 43,-9-64,0 0,-1 1,1-1,-1 1,0-1,0 0,0 1,0-1,-1 0,0 1,-1 4,1-8,1 0,0-1,0 1,-1-1,1 1,0-1,-1 1,1-1,0 1,-1-1,1 1,-1-1,1 0,-1 1,1-1,-1 0,1 1,-1-1,1 0,-1 0,0 1,1-1,-1 0,1 0,-1 0,0 0,1 0,-1 0,0 0,-1 0,0-1,0 0,0 0,0 0,0 0,0 0,0 0,1-1,-1 1,0-1,1 1,-1-1,-1-2,-68-89,25 29,21 31,-85-116,98 130,1-1,0 0,2-1,0 0,2-1,0 0,1 0,-3-25,9 41,-3-41,3 47,0 0,0-1,0 1,0 0,1-1,-1 1,0 0,0-1,0 1,0 0,0-1,1 1,-1 0,0 0,0-1,1 1,-1 0,0 0,0-1,1 1,-1 0,0 0,1 0,-1-1,0 1,1 0,-1 0,0 0,1 0,-1 0,0 0,1 0,-1 0,0 0,1 0,-1 0,1 0,22 17,1 13,-1 1,-2 1,-2 1,-1 1,22 56,-24-55,26 79,-32-81,2 1,22 42,84 107,-106-166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31.7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55,'3'0,"2"-4,4-1,4 0,3-3,4 1,5 0,3 2,0 2,-1 1,-1 1,-2 1,0 0,-4-3,-6-2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7:33.1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181 0,'0'4,"-4"1,-5 4,-1 4,-3-1,2 6,-3 0,3 0,-2 2,-2-4,2 1,-1 0,1 1,0-2,2 0,3 1,3 1,1-2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5.5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27,'0'-1,"0"-1,0 1,0-1,0 1,0-1,1 1,-1-1,0 1,1 0,-1-1,1 1,-1-1,1 1,0 0,0-2,0 3,-1 0,1-1,-1 1,0 0,1 0,-1 0,1-1,-1 1,1 0,-1 0,1 0,-1 0,1 0,-1 0,1 0,-1 0,1 0,-1 0,1 0,-1 0,1 0,-1 0,0 1,1-1,-1 0,1 0,-1 0,1 1,2 1,0 1,0-1,0 0,-1 1,1 0,-1 0,0 0,0 0,0 0,2 4,67 172,-52-124,2 0,44 79,-41-95,-8-15,21 45,-34-61,0 0,0 0,-1 1,0-1,0 1,-1 0,0-1,-1 1,0 17,1-108,-3 62,2 0,1-1,4-24,-4 38,1 0,0 0,0 1,1-1,-1 0,2 1,-1 0,1 0,0 0,0 0,0 1,1-1,8-6,1 0,1 1,1 1,0 0,0 1,26-10,-32 15,0 0,0 1,0 0,1 0,0 1,-1 1,1-1,0 2,0 0,19 2,-18 2,1 2,-1 0,0 0,-1 1,1 0,-1 1,-1 0,0 1,0 0,11 13,32 27,23 5,-45-33,0 1,-1 2,-1 0,-2 2,30 36,-54-59,0 1,-1 0,1 0,-1 0,1 0,-1 0,0 1,-1-1,1 1,-1-1,0 1,0 0,0-1,0 9,-5 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19.9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0 833,'0'0,"0"-1,0 1,0 0,0 0,0 0,0-1,0 1,0 0,0 0,0 0,0 0,0-1,1 1,-1 0,0 0,0 0,0 0,0-1,0 1,0 0,1 0,-1 0,0 0,0 0,0-1,0 1,1 0,-1 0,0 0,0 0,0 0,1 0,-1 0,0 0,0 0,0 0,1 0,-1 0,0 0,0 0,0 0,1 0,-1 0,14 5,11 11,25 23,8 8,120 73,-125-92,1-2,1-2,2-3,0-2,117 22,-137-35,1-2,-1-2,1-2,-1-1,1-1,-1-3,0-1,0-1,-1-3,66-25,-32 3,107-69,57-57,-197 132,569-444,-202 149,-394 314,1-1,0 2,1-1,20-7,-27 12,0 0,0 1,0-1,0 1,0 0,0 1,0-1,0 1,0 0,0 0,0 1,0 0,0-1,7 3,-11-2,-1-1,1 0,0 0,-1 1,1-1,-1 0,1 0,-1 1,1-1,-1 1,0-1,1 0,-1 1,1-1,-1 1,0-1,1 1,-1-1,0 1,0-1,1 1,-1-1,0 1,0 0,0-1,0 1,0-1,1 1,-1 0,0-1,0 1,-1-1,1 1,0 1,-4 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20.9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27 1478,'0'-4,"-1"0,1 0,-1 0,0 0,-1 0,1 0,-1 0,-4-6,5 8,-1 0,1 0,0 0,0 0,0 0,0-1,0 1,0 0,0 0,1-1,-1 1,1-1,0 1,0 0,-1-1,2 1,-1-1,0 1,0 0,1-1,-1 1,1 0,0-1,0 1,0 0,0 0,0 0,0 0,2-3,-1 3,0 0,1-1,-1 1,1 0,-1 1,1-1,0 0,0 1,-1-1,1 1,0 0,0 0,1 0,-1 0,0 1,0-1,0 1,0 0,1 0,-1 0,0 0,0 0,0 1,0-1,0 1,1 0,-1 0,0 0,-1 1,1-1,4 3,11 6,0 1,-1 1,28 26,-19-17,45 32,2-2,3-4,134 62,-153-85,1-2,0-3,2-3,0-2,0-2,72 3,-109-14,0-1,0-1,0 0,0-2,0-1,30-9,-39 8,0 0,0-1,0-1,-1 0,0-1,0 0,-1-1,0-1,-1 0,17-18,187-234,41-48,236-210,-339 375,238-175,-379 311,105-71,-100 70,-1 1,1 1,0 0,1 1,20-5,-37 12,1-1,-1 1,0 0,0-1,1 1,-1 0,0 0,0-1,1 1,-1 0,0 0,1 1,-1-1,0 0,1 0,-1 1,0-1,0 0,1 1,-1-1,0 1,0 0,0-1,0 1,0 0,0 0,0 0,0 0,0 0,0 0,0 0,0 0,-1 0,1 0,0 0,-1 0,1 1,-1-1,0 0,1 0,-1 1,0-1,1 2,-1 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22.86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1564,'274'320,"-67"-69,-200-244,163 168,-144-151,1-2,1 0,0-2,61 31,-80-47,0 0,0 0,1-1,0-1,-1 1,1-2,0 1,0-1,0-1,0 0,0 0,0-1,0 0,0-1,14-3,-5-3,0 0,0-1,-1-1,0 0,-1-1,25-22,739-597,-216 158,9-7,33 44,-85 120,-513 310,-5 3,1 0,-1 0,0-1,0 1,-1-1,1 0,0 0,-1-1,0 1,1-1,-2 1,4-5,-8 4,-7 8,-7 6,-15 18,19-14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2.5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495 329,'-2'14,"-1"-1,-1 1,0-1,0 0,-2 0,1-1,-2 0,-10 16,2-1,-54 103,-69 179,120-258,-146 360,143-376,21-35,0 0,-1 1,1-1,0 0,0 1,-1-1,1 0,0 0,-1 1,1-1,0 0,-1 0,1 1,0-1,-1 0,1 0,-1 0,1 0,0 0,-1 0,1 0,-1 0,1 0,0 0,-1 0,1 0,-1 0,1 0,-1 0,-6-20,7 9,0 0,1-1,0 1,1 0,0 0,1 0,0 0,1 1,8-19,8-10,27-40,39-56,20-30,130-270,-230 415,0-1,-1 1,-1-1,-1 0,-1 0,0-40,2-23,-2 61,0-1,1 0,12-48,-15 72,0-1,0 0,0 0,0 1,1-1,-1 0,0 1,0-1,1 0,-1 1,0-1,1 0,-1 1,1-1,-1 1,1-1,-1 1,1-1,-1 1,1-1,0 1,-1-1,1 1,0-1,9 13,3 39,-10-41,1 2,0 0,1 0,0-1,1 0,1 0,-1 0,2-1,-1 0,1-1,1 0,11 10,12 7,1-1,40 21,6 5,-26-17,0-3,2-1,78 28,181 48,-206-72,-95-30,35 13,-47-17,1 1,0 0,0 0,0 0,0 0,-1 0,1 0,-1 1,1-1,-1 0,1 1,-1-1,0 1,1 0,-1-1,0 1,0 0,1 3,-2-4,0 0,0 0,0 0,0 1,-1-1,1 0,0 0,-1 0,1 0,-1 0,1 0,-1 0,1 0,-1 0,0 0,1 0,-1 0,0 0,0-1,0 1,0 0,0 0,-2 0,-28 17,20-13,-97 48,-3-4,-138 40,95-50,-224 29,336-61,-127 11,92-11,-96 20,163-25,-18 7,28-9,0 1,-1-1,1 1,0 0,0-1,-1 1,1-1,0 1,0-1,0 1,0 0,0-1,-1 1,1-1,0 1,1 0,-1-1,0 1,0 0,0-1,0 1,0-1,0 1,1-1,-1 1,0 0,1-1,-1 1,0-1,1 1,-1-1,0 1,1-1,-1 0,1 1,-1-1,1 0,-1 1,1-1,-1 0,1 1,0-1,0 0,4 3,-1 0,1 0,0-1,0 0,0 0,0 0,0-1,1 0,9 2,7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3.4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743 1,'-54'59,"3"3,-46 76,89-128,-76 118,6 4,5 3,7 3,-87 258,150-386,0-1,-1 1,0-1,0 0,-1 0,0-1,-1 1,0-1,0 0,-13 12,6-10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4.26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1,'36'20,"-1"3,-1 1,-1 1,31 31,71 52,284 139,-370-220,45 34,-66-40,2-2,36 17,-49-28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4.86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0,'4'0,"1"4,-1 5,4 1,0 2,-1 4,1 6,1 4,1 0,4 4,-2 5,3 0,-3-2,-3-7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5.5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1,'-12'149,"7"-116,1 0,2 0,2 1,0-1,9 49,-8-77,0 1,1-1,0 0,0 0,0 0,0-1,1 1,0-1,0 1,0-1,1 0,-1 0,1 0,0 0,0-1,0 0,1 0,-1 0,1 0,0-1,0 1,0-1,6 1,5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6.4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67 1,'-1'33,"0"-17,1 0,0 0,5 25,-5-37,1 0,0 0,0 0,1 0,-1-1,1 1,0 0,0-1,0 1,0-1,1 0,0 0,-1 0,1 0,0 0,0 0,1-1,6 5,16 4,1 0,1-2,-1-1,1-2,1 0,-1-2,1-1,0-1,48-4,-73 2,0 0,0-1,0 1,0-1,0 0,0 0,0-1,0 1,0-1,0 0,-1 0,1 0,-1 0,1-1,-1 1,0-1,0 0,0 0,-1 0,1 0,-1 0,1-1,-1 1,0-1,0 0,-1 0,1 1,-1-1,0 0,0 0,0 0,0 0,-1-1,0 1,0 0,0-5,0 4,-1-1,1 1,-1-1,0 1,-1 0,0-1,1 1,-1 0,-1 0,1 0,-1 0,0 1,0-1,0 1,-1 0,1 0,-1 0,0 0,-1 0,1 1,0 0,-1 0,0 0,0 0,0 1,-10-3,-13 0,0 1,-1 2,1 1,-54 5,3 0,-75-4,133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7.1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0,'15'1,"-1"0,1 1,-1 1,0 0,1 1,-2 0,21 10,93 55,-18-9,-5-15,-42-19,-2 2,83 51,-135-73,-1-1,1 1,-1 1,-1-1,0 1,0 0,0 1,-1-1,0 1,0 0,4 11,-7-15,0 1,-1-1,0 0,0 0,0 1,-1-1,1 0,-1 1,0-1,0 0,0 1,-1-1,0 0,0 1,0-1,0 0,-1 0,1 0,-1 0,0 0,0 0,-1 0,1-1,-1 1,-5 5,-3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6.1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1 453,'13'-12,"1"2,1 0,0 0,32-14,-13 6,512-268,-521 272,2 1,-1 1,2 1,-1 2,56-12,-61 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7.9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0 377,'1'-2,"-1"0,1 1,-1-1,1 0,0 1,-1-1,1 1,0-1,0 0,0 1,0 0,1-1,-1 1,0 0,1 0,-1-1,1 1,-1 0,1 0,-1 1,3-2,40-17,-39 17,492-179,-253 105,-90 31,-85 23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8.6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1 458,'364'-146,"-277"115,546-156,-380 119,-178 46,-59 18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59.6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1 363,'0'-3,"0"1,1-1,0 1,-1-1,1 1,0-1,0 1,0 0,0 0,1-1,-1 1,1 0,-1 0,1 0,0 0,-1 1,1-1,0 0,0 1,0-1,1 1,-1 0,0 0,0 0,3-1,11-4,-1 1,32-7,-14 4,103-30,78-26,-185 53,0-2,-1 0,-1-2,0-1,29-24,10-15,-52 40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0.79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139 1,'-3'2,"-1"0,1 1,0-1,0 1,0 0,1 0,-1 0,1 0,-1 0,1 1,-3 5,3-4,-15 23,2 2,1 0,1 1,-11 41,22-68,0 0,1 0,0 1,0-1,0 1,1-1,-1 1,1-1,0 1,0-1,1 0,-1 1,1-1,0 1,0-1,0 0,1 1,0-1,0 0,0 0,0 0,0 0,1-1,0 1,-1-1,1 1,1-1,-1 0,0 0,1-1,0 1,-1-1,1 1,0-1,6 2,17 9,-1-2,2-1,-1-1,1-1,41 6,149 9,-163-19,-23-1,-7 0,1-1,29-2,-49 0,-1 0,0-1,0 1,0-1,0-1,0 1,0-1,0 1,0-2,-1 1,1 0,-1-1,1 0,-1 0,0 0,6-7,-8 7,-1 0,1 0,-1 0,0-1,0 1,0 0,0-1,-1 1,1 0,-1-1,0 1,0-1,0 1,0-1,-1 1,1 0,-1-1,0 1,0 0,0-1,-1 1,1 0,-1 0,0 0,0 0,0 0,-2-2,-6-9,0 0,-2 1,1 0,-15-11,18 17,0 0,-1 1,0 1,0-1,0 2,0-1,-1 1,-18-5,4 4,1 1,-43-2,18 0,0-1,0-3,-61-21,32 8,63 19,1-1,-1-1,1 0,-23-16,-19-9,47 29,3 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1.5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14,'0'-4,"3"-1,2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2.24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1,'1'4,"1"1,-1-1,1 1,0-1,1 0,-1 0,1 0,0 0,-1 0,2-1,-1 1,5 3,1 2,142 141,-102-106,-1 2,-3 3,51 70,-82-99,-2-5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3.5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624 1,'-134'69,"55"-26,-2-2,-1-5,-125 38,181-68,11-2,46 3,-17-5,-1 2,1-1,-1 2,1 0,-2 0,19 11,-25-12,1 0,-1 0,0 1,-1 0,1 0,-1 0,0 1,0 0,-1 0,1 0,-1 0,-1 1,6 12,-8-17,-1 0,1 0,-1 0,1 0,0 0,0-1,-1 1,1 0,1 0,-1-1,0 1,0 0,1-1,-1 0,0 1,1-1,0 0,-1 1,1-1,0 0,-1 0,1-1,0 1,0 0,0 0,0-1,0 1,0-1,0 0,0 0,0 1,0-1,0-1,0 1,0 0,0 0,0-1,0 1,0-1,0 1,-1-1,1 0,0 0,0 0,-1 0,4-2,10-7,-1-1,0 0,-1-1,16-18,-14 15,23-23,-21 19,1 0,1 2,1 0,31-19,-45 32,0 1,1-1,-1 2,1-1,0 1,-1 0,1 0,0 1,0 0,1 0,-1 1,0 0,0 0,0 0,0 1,0 0,0 1,0 0,0 0,12 5,66 31,-1 4,-3 4,85 61,-157-100,0 0,0 1,0 0,-1 1,-1 0,1 0,9 16,-15-21,-1-1,1 1,-1-1,0 1,1-1,-1 1,-1 0,1 0,-1-1,1 1,-1 0,0 0,-1 0,1-1,0 1,-1 0,0 0,0-1,0 1,-1-1,1 1,-1-1,0 1,0-1,0 0,-4 6,-12 11,-1-1,-1-1,0 0,-40 25,-100 47,146-83,-1-1,0 0,0-2,-1 1,1-2,-1 0,-18 1,13-3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4.74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95 233,'-8'10,"1"1,0 1,0 0,-6 15,11-22,-2 5,-1 0,2 1,0-1,0 1,1 0,0 0,1 0,0 0,1 0,0 0,2 12,-2-19,1-1,-1 1,1-1,0 1,0-1,1 0,-1 1,1-1,0 0,0 0,0 0,0 0,0 0,0 0,1-1,-1 1,1-1,0 0,0 0,0 0,0 0,0 0,1-1,-1 1,0-1,1 0,-1 0,1 0,-1 0,1-1,-1 1,1-1,0 0,-1 0,1 0,5-2,2 1,0-1,0-1,0 0,0 0,-1-1,1 0,-1-1,13-7,5-7,36-31,22-15,-76 59,0 0,-1-1,0 0,0-1,-1 0,0 0,0-1,-1 0,0 0,0 0,-1-1,0-1,-1 1,0 0,-1-1,0 0,-1 0,0-1,-1 1,0 0,-1-1,0 0,-1 1,0-1,-2-14,1 22,0 0,0 0,0 0,-1 0,1 1,-1-1,0 0,0 1,0-1,-1 1,1 0,-1-1,0 1,0 0,0 1,0-1,0 1,-1-1,1 1,-1 0,1 0,-1 0,0 1,0-1,0 1,0 0,0 0,-7 0,-13-2,-1 0,1 2,-43 4,43-2,-24 0,25-2,1 1,-1 2,0 0,-33 8,51-8,-1-1,1 1,0 0,1 0,-1 1,0 0,1-1,-1 2,1-1,0 0,0 1,0 0,0-1,1 2,-1-1,1 0,0 1,1-1,-1 1,1 0,0 0,0 0,0 0,-1 7,0 14,0 0,1 0,4 46,-1-42,0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8.0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861 23,'9'70,"2"-5,-11 13,-2 0,-4 0,-3 0,-4-1,-27 93,-145 366,119-362,29-83,21-57,2 0,2 1,1 1,-9 49,31-120,1 0,21-45,22-55,78-400,-70 245,-51 239,-2 0,-2 0,-3-1,-1 0,-6-79,-11 62,10 55,0 0,0 0,1 0,1-1,0 1,2 0,1-18,-2 30,0 0,1 0,0 0,-1 0,1 0,0 0,0 0,0 0,0 1,0-1,0 0,0 0,1 1,-1-1,1 1,-1 0,1-1,-1 1,1 0,0 0,2-2,0 2,-1 0,1 0,0 0,0 1,-1-1,1 1,0 0,0 0,0 0,7 2,7 2,-1 1,0 1,31 14,-44-18,203 89,294 88,-101-44,-24-8,-294-102,42 14,158 26,-279-65,0 1,1-1,-1 1,0 0,0-1,0 1,0 1,0-1,0 0,0 1,0 0,0 0,-1-1,1 1,-1 1,3 2,-4-5,-1 1,0 0,1 0,-1 0,0 0,1-1,-1 1,0 0,0 0,0 0,0 0,0 0,0 0,0 0,0 0,0-1,-1 1,1 0,0 0,0 0,-2 1,1 1,-1 0,0-1,0 1,0-1,0 0,0 0,-1 1,1-1,-4 1,-34 22,-1-3,-80 33,21-12,-623 327,53-25,-20-48,241-133,441-161,-3 2,0-1,0-1,-1 1,1-2,-1 1,-12-1,24-2,-1 0,0 0,0-1,0 1,0 0,0-1,1 1,-1-1,0 1,0-1,1 0,-1 1,0-1,1 0,-1 1,1-1,-1 0,1 0,-1 1,1-1,-1 0,1 0,0 0,-1 0,1 0,0 0,0 1,0-1,0 0,0 0,0 0,0 0,0 0,0 0,0 0,0 0,0 0,1 0,0-1,12-36,3 15,2 1,0 0,1 1,32-25,-7 4,82-74,154-109,158-81,-192 138,-226 155,43-33,-59 43,-1 0,0 0,0 0,0 0,0 0,0-1,-1 1,1-1,-1 0,0 0,0 0,-1 0,3-7,-4 10,0 0,0 0,-1 0,1 0,0-1,0 1,-1 0,1 0,0 0,-1 1,1-1,-1 0,0 0,1 0,-1 0,0 0,1 1,-1-1,0 0,0 0,0 1,1-1,-1 1,0-1,0 1,0-1,0 1,0 0,0-1,0 1,0 0,0 0,0-1,-1 1,0 0,-43-2,40 2,-3 0,1 0,-1 0,1 0,-1 1,1 0,0 1,-1 0,1 0,0 0,0 1,0 0,0 0,1 1,0 0,-1 0,1 0,0 1,1 0,-1 0,1 1,0-1,1 1,-1 0,1 0,-4 8,-11 17,-46 52,-7 11,66-83,-1-1,-1 0,0 0,0-1,-1 0,0-1,0 0,-1 0,-13 8,22-16,0 1,0-1,0 0,0 0,0 0,0 1,0-1,0 0,0 0,0-1,0 1,0 0,0 0,0 0,0-1,0 1,1 0,-1-1,0 1,0-1,0 1,0-1,1 0,-1 1,0-1,0 0,1 1,-1-1,1 0,-1 0,0 1,1-1,0 0,-1 0,1 0,-1 0,1 0,0 0,0 0,0 0,-1 0,1 0,0 0,0 0,0 0,1-2,0-52,-1 52,9-59,27-95,0 5,-22 47,-5 0,-7-187,-2 293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8.7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563 1,'-3'0,"1"1,-1 0,0 0,0 1,0-1,1 0,-1 1,0 0,1 0,0-1,-1 1,1 1,0-1,0 0,-2 4,-29 39,-19 43,4 1,3 3,-39 119,-59 303,110-321,21-111,-32 115,32-167,4-20,3-20,3-2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9.971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17986 1,'-8'7,"-1"-1,1 1,-1-2,0 1,0-1,-1 0,-12 4,-76 21,65-21,-1 0,-1-2,1-2,-54 2,-110-9,68-1,106 3,-1083 36,109 107,6 51,-300 51,22-90,1083-136,-873 134,6 49,42-8,-247 61,-615 117,256-175,1020-186,2-56,538 41,-1 2,0 3,-80 11,38 5,-107 32,146-31,-1-2,0-3,-1-3,-84 2,22-2,10-1,-440-19,91-2,450 12,6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7.0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85 96,'-2'0,"1"0,-1 1,1-1,-1 1,1-1,-1 1,1 0,-1-1,1 1,0 0,-1 0,1 0,0 0,0 0,0 1,0-1,0 0,-2 3,-17 31,12-19,4-9,0-1,0 1,1 0,0 0,0 0,1 0,0 0,0 1,1-1,0 0,0 1,1 12,1-17,-1 1,1-1,0 0,0 1,0-1,1 0,-1 0,1 0,-1 0,1 0,0 0,0 0,1-1,-1 1,0-1,1 1,0-1,-1 0,1 0,0 0,0-1,0 1,1-1,-1 1,0-1,0 0,1 0,-1-1,5 1,13 3,1-1,-1-2,1 0,-1-1,1-1,-1-2,0 0,0-1,0 0,0-2,-1-1,1 0,-2-2,1 0,-1-1,28-21,-41 26,-1 0,0 0,0 0,-1-1,1 0,-1 0,0 0,-1 0,0-1,0 1,0-1,-1 0,3-8,-4 12,-1-1,1 1,0-1,-1 1,1-1,-1 1,0-1,0 1,-1-1,1 0,-1 1,0-1,1 1,-2 0,1-1,0 1,-1 0,1 0,-1 0,0 0,0 0,0 0,0 0,-1 1,1-1,-1 1,-5-5,-17-4,0 0,0 1,-1 2,0 0,0 2,-1 1,0 1,0 2,0 0,0 2,-30 3,49-2,1 0,0 0,0 0,0 1,0 1,1-1,-1 1,0 0,1 0,0 1,0 0,-10 8,5-1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09.35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1,'12'1,"-1"0,0 0,1 1,-1 1,0 0,-1 0,1 1,17 9,7 7,38 27,15 10,290 145,150 83,-28-26,-442-229,-41-20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0.8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151 245,'1'10,"-2"0,1-1,-1 1,0 0,-1 0,0-1,-1 1,0-1,-1 0,1 0,-2 0,1 0,-1-1,-1 0,1 0,-1 0,-1 0,0-1,0 0,0-1,-1 0,-10 8,17-14,0 1,0 0,0-1,0 1,0 0,0-1,0 1,0-1,-1 0,1 1,0-1,0 0,0 0,-1 0,1 1,0-1,0 0,0-1,-1 1,1 0,0 0,0 0,0-1,0 1,-3-2,3 1,0 0,0-1,-1 1,1-1,0 1,0-1,1 1,-1-1,0 1,0-1,1 0,-1 0,1 1,-1-1,1-2,-1-4,0-1,1 1,0 0,1-1,0 1,2-11,7-6,0 0,2 2,1-1,0 2,2-1,32-36,-7 6,-31 40,1 0,0 1,1 0,21-17,-29 26,-1 1,1 0,1 0,-1 0,0 0,0 1,1 0,-1-1,1 1,-1 0,1 0,-1 1,1-1,0 1,-1 0,1 0,0 0,-1 0,1 1,-1-1,1 1,-1 0,1 0,-1 0,1 1,3 1,20 14,0 2,33 30,-23-19,30 28,-3 3,-3 3,-3 2,-2 3,90 149,-129-190,-2 0,0 2,-2 0,16 56,-26-75,-1 0,0 0,-1 0,0 0,0 0,-1 0,-1 0,0 0,0 0,-1 0,-1 0,0-1,0 1,-1-1,0 1,-1-1,-9 14,-31 34,-2-3,-3-1,-67 55,99-93,-1-2,0 0,0-1,-2-1,1-1,-36 13,39-18,0 0,0-1,-1-1,1-1,-1 0,0-2,0 0,0-1,-22-2,36 1,0 0,-1 0,1 0,0-1,0 0,0 1,0-2,0 1,0 0,1-1,-1 1,1-1,0 0,0 0,0-1,0 1,0-1,1 1,-1-1,1 0,0 0,0 0,1 0,-1 0,1 0,0-1,0 1,0-5,-1 2,2 0,-1 1,1-1,0 0,1 0,-1 1,1-1,1 0,-1 1,1-1,0 1,1-1,-1 1,1 0,1 0,-1 0,1 1,5-7,45-40,3 3,90-61,-141 107,0-1,1 1,-1 0,1 0,0 1,0 0,0 0,0 1,1 0,11-1,80 6,-43-1,23-2,-58-1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1.6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1,'18'52,"-8"50,-7-59,11 54,-7-63,2-1,1 0,2 0,1-2,28 50,-31-64,2-1,0 0,1 0,0-2,1 1,1-2,0 0,1-1,1 0,0-1,19 9,60 22,-72-35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2.46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40 29,'1'43,"0"-8,-2-1,-1 1,-10 54,11-86,0 1,0-1,1 0,-1 0,1 0,0 0,0 1,0-1,0 0,1 0,-1 1,1-1,0 0,0 0,0 0,0 0,0 0,1 0,-1 0,1-1,0 1,0-1,0 1,3 2,-1-2,1 0,0 0,0 0,0-1,1 1,-1-1,0-1,1 1,0-1,-1 0,1 0,0 0,6-1,9 1,1-1,-1-1,1-1,40-9,-53 9,1-1,-1 0,-1 0,1-1,0 0,-1-1,0 0,0 0,0-1,-1 0,0 0,0 0,9-12,-10 10,-1 0,0 0,0-1,-1 0,0 1,-1-1,0-1,0 1,-1 0,0-1,-1 1,0-1,0 1,-1-1,-1-13,0 17,0 1,-1-1,1 1,-1-1,0 1,0-1,-1 1,1 0,-1 0,0 0,-1 1,1-1,-1 1,0 0,0 0,0 0,-1 0,1 1,-1-1,0 1,0 1,0-1,0 1,0-1,-1 2,1-1,-7-1,-10 0,-1 0,0 2,0 0,0 2,1 1,-1 0,0 2,1 0,0 2,0 0,-39 18,35-13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3.1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0,'7'1,"0"0,0 0,0 0,0 1,0 0,-1 1,1 0,-1 0,1 0,-1 0,8 7,64 56,-59-49,130 100,-94-76,72 66,-111-91,134 143,-129-135,-2 2,0 1,-2 0,24 50,-39-73,0 0,0 1,0-1,-1 1,1 0,-1 0,0-1,-1 1,1 0,-1 0,0 0,0 0,0 0,-1 0,0-1,0 1,0 0,0 0,-1-1,0 1,0-1,0 1,0-1,-1 0,0 0,0 0,0 0,-4 4,-6 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3.6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0 322,'0'-4,"4"-5,5-4,8-5,9-2,9-6,4-6,13-9,3-2,5 0,0 2,-11 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4.25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0 196,'24'-1,"0"-2,0 0,0-1,0-2,-1-1,0 0,38-19,165-54,-115 44,-73 20,-24 10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5.79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39 485,'-2'0,"0"-1,1 1,-1 0,0-1,1 1,-1-1,1 1,-1-1,1 0,-1 0,1 0,-1 0,1 0,0 0,0 0,-1 0,1 0,0-1,0 1,0 0,0-1,1 1,-1-1,0 1,0-1,1 1,-1-1,1 0,0 1,-1-3,0 1,1-1,-1 1,1-1,0 0,-1 1,2-1,-1 1,0-1,1 1,0-1,-1 1,2-1,0-3,3-1,1 0,0 1,0 0,0 0,1 0,0 0,0 1,1 1,9-6,82-44,-64 38,337-165,-350 171,-1 0,34-24,-37 22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6.6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162 1,'-22'22,"1"2,1 0,-23 38,38-55,1 0,0 1,0-1,1 1,0 0,0 0,1 0,0 1,0-1,1 0,0 1,0-1,1 1,1-1,-1 0,1 1,4 16,-3-21,0 0,0-1,1 1,-1 0,1-1,0 0,0 1,0-1,0 0,1 0,-1-1,1 1,-1-1,1 0,0 0,0 0,0 0,0-1,1 1,-1-1,7 1,10 2,0-2,1 0,21-1,-36-1,12 0,0 0,-1-2,0 0,1-1,34-11,-46 12,0-1,-1 0,1 0,-1 0,0-1,0 0,0 0,0 0,-1-1,1 0,-1 0,0-1,-1 1,1-1,-1 0,0 0,-1 0,4-9,-1 1,-1 0,-1 0,0 0,2-26,-5 37,-1-1,0 1,0 0,0-1,0 1,-1 0,1-1,-1 1,0 0,0 0,0 0,-1 0,1 0,-1 0,1 0,-1 0,0 0,0 1,0-1,-1 1,1-1,-1 1,1 0,-1 0,0 0,-5-3,-9-2,0 0,-1 1,0 0,0 1,-24-2,-100-5,35 4,66 3,5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7.42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0 145,'0'-4,"0"-5,0-5,0-3,0-4,0-1,0-1,4 3,1 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8.5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632 343,'-31'0,"-41"0,-142 16,192-12,-1 1,1 1,0 0,1 2,0 1,0 0,0 2,1 0,1 1,-26 22,40-30,-1 1,1 0,0 1,0-1,1 1,0 0,0 0,0 1,1-1,0 1,0 0,-3 10,6-14,0 0,-1-1,1 1,0-1,0 1,1 0,-1-1,0 1,1-1,0 1,-1-1,1 1,0-1,0 0,0 1,1-1,-1 0,1 0,-1 0,1 0,0 0,-1 0,1 0,0 0,0-1,1 1,-1-1,0 0,0 1,1-1,-1 0,1 0,-1-1,1 1,-1 0,1-1,3 1,23 3,0 0,0-2,0-1,50-5,-3 0,-57 4,0-2,-1 0,1-1,-1-1,34-11,-45 12,1 0,-1 0,0 0,-1-1,1 0,0-1,-1 1,0-1,0 0,-1-1,1 1,-1-1,0 0,-1-1,0 1,7-14,-6 2,-2-1,0 1,-1-1,-1 1,-1-1,0 1,-5-29,3 21,1 6,-1 1,-1-1,-1 0,0 1,-2 0,-12-29,14 39,-1 0,0 1,0-1,-1 1,0 1,-1-1,0 1,0 0,0 1,-1 0,0 0,0 0,-1 1,-17-8,8 6,1 1,-1 1,0 0,-1 1,1 1,-38-1,85 36,91 123,-17-18,-69-92,40 67,-11-15,-23-44,-17-23,24 42,-37-53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8.2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0 135,'0'4,"1"-1,-1 1,1 0,-1-1,1 1,0-1,0 1,1-1,-1 1,1-1,0 0,-1 0,1 1,1-2,-1 1,0 0,1 0,0-1,-1 1,1-1,0 0,0 0,0 0,0 0,1 0,-1-1,1 1,-1-1,1 0,-1 0,6 0,13 3,1-1,-1-1,1-1,25-3,-18 1,89 2,-27 1,95-11,-177 8,1-1,-1 0,0-1,0 0,0 0,0-1,-1-1,10-5,-17 9,1 0,-1-1,0 1,-1-1,1 1,0-1,0 0,-1 0,1 1,-1-1,1 0,-1 0,0-1,0 1,0 0,0 0,0-1,0 1,-1 0,1-1,-1 1,0 0,1-1,-1 1,0-1,-1 1,1-1,0 1,-1 0,1-1,-1 1,0 0,0-1,1 1,-2 0,1 0,0 0,0 0,-4-4,0 0,-1-1,1 1,-2 0,1 1,0-1,-1 1,0 1,-1-1,1 1,-1 1,1-1,-1 1,0 0,-10-1,-16-4,0 2,-40-1,48 5,-2-1,0 1,0 1,0 2,0 0,1 2,-1 2,1 0,-1 1,2 2,-1 1,1 1,0 1,1 2,-40 26,39-20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19.18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1 494,'14'-1,"1"-1,-1-1,0 0,0-1,0-1,0 0,-1-1,0 0,0-1,14-9,5-2,162-100,212-168,-404 284,0 0,0 1,0 0,0-1,1 1,-1 0,0 0,0 0,1 1,3-2,-5 2,-1 0,1 0,0 0,-1 0,1 0,0 0,-1 1,1-1,-1 0,1 0,-1 0,1 1,-1-1,1 0,0 1,-1-1,0 0,1 1,-1-1,1 1,-1-1,1 1,-1-1,0 1,1-1,-1 1,0 0,2 3,-1 1,0 0,-1-1,1 1,-1 0,0 0,0-1,-1 1,0 6,-4 16,-15 48,15-62,0 0,1 1,1-1,0 1,1-1,1 1,0 0,0 0,2 0,0 0,0 0,6 24,15 19,51 99,6 11,-72-148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20.8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494 1,'-9'0,"0"1,1 0,-1 1,0 0,1 1,0 0,-1 0,1 1,0-1,-7 6,-14 10,-33 28,29-22,-228 175,261-200,-1 1,1-1,0 0,-1 0,1 0,0 0,-1 0,1 0,0 0,-1 0,1 1,0-1,-1 0,1 0,0 0,-1 1,1-1,0 0,0 0,-1 1,1-1,0 0,0 0,0 1,0-1,-1 0,1 1,0-1,0 0,0 1,0-1,0 0,0 1,0-1,0 1,0-1,0 0,0 1,0-1,0 0,0 1,0-1,0 0,0 1,0-1,1 0,-1 1,0-1,0 0,0 1,1-1,-1 0,0 0,0 1,1-1,-1 0,0 0,0 1,1-1,-1 0,0 0,1 0,-1 0,0 1,1-1,-1 0,0 0,1 0,0 0,37 6,-10-3,-24-1,0 0,0 0,0 1,0-1,0 1,-1 0,0 0,1 0,-1 0,0 1,0-1,-1 1,1 0,3 6,-5-7,0 0,0 0,1 0,0 0,-1-1,1 1,0-1,0 1,0-1,1 0,-1 0,1 0,-1 0,1 0,-1 0,1-1,0 1,0-1,0 0,0 0,0 0,0 0,0-1,0 1,1-1,-1 1,5-2,13-2,1-2,-2-1,30-12,-25 9,44-11,-60 19,0 1,-1 0,1 0,0 1,0 0,-1 0,1 1,0 0,-1 0,0 1,0 0,0 1,12 6,-14-6,1 0,-1 0,0 0,0 0,-1 1,1 0,-1 1,0-1,0 1,-1 0,0 0,0 0,0 1,-1-1,1 1,1 9,-4-11,-1 0,0 0,0 0,-1 0,0 0,1 0,-2 0,1 0,-1 0,1 0,-1 0,-1-1,1 1,-1-1,1 0,-1 0,0 0,-1 0,1 0,-1 0,-6 4,-10 10,-2-1,-36 22,55-37,-56 35,17-13,-74 59,102-69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42.6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1201,'1'2,"-1"0,1 0,0 0,-1 0,1 0,0 0,0 0,1 0,-1 0,0-1,1 1,-1 0,1-1,-1 1,1-1,0 1,-1-1,4 2,39 22,-35-20,38 19,1-2,0-3,1-1,2-3,-1-2,80 10,-106-22,-1 0,1-2,0-1,-1-1,0 0,1-2,-2-1,1-1,-1-1,42-20,-8-2,-1-3,91-71,63-62,266-196,150-24,-461 289,-66 43,-47 27,61-42,-101 59,-30 20,-33 24,23 0,18-17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44.05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0,'2'17,"1"0,0-1,1 1,1-1,10 21,-7-13,5 5,0 0,2 0,1-1,1-1,1-1,1-1,2 0,45 41,-7-15,3-2,98 58,-122-83,77 34,-100-52,0-1,0 0,0 0,0-2,1 0,-1-1,1 0,30-2,-42 0,0-1,0 0,-1 0,1 0,-1-1,1 1,-1-1,1 0,-1 0,0 0,0 0,0 0,4-5,33-43,-2 3,33-13,110-74,-43 35,-103 74,2 0,1 3,62-28,129-30,-61 29,-150 45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55.4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1187,'0'-7,"0"0,0 0,1 0,0 0,1 0,-1 0,1 0,1 0,-1 1,1-1,4-6,-5 11,-1 0,1 0,0 0,0 1,0-1,0 0,0 1,0-1,0 1,0 0,0 0,1 0,-1 0,1 0,-1 0,1 0,-1 1,1 0,-1-1,1 1,-1 0,1 0,-1 0,1 1,0-1,-1 0,1 1,-1 0,0 0,1-1,-1 1,0 1,1-1,2 2,25 16,0 1,-1 1,-1 2,-2 1,42 46,-53-54,-10-9,0-1,0 0,1 0,0-1,0 0,1 0,9 5,-14-9,1 0,-1-1,1 1,-1-1,0 1,1-1,-1 0,1 0,-1 0,1 0,-1-1,1 1,-1-1,1 1,-1-1,0 0,1 0,-1 0,0 0,0-1,0 1,0 0,0-1,0 0,0 1,0-1,-1 0,4-4,60-58,4 3,2 3,81-51,246-131,-328 200,799-510,-810 513,1 3,128-53,-186 86,-1 1,1-1,0 0,0 0,0 0,-1 0,1 0,0 0,-1-1,1 1,-1 0,1-1,-1 1,2-3,-8-1,-14 8,4 4,1 0,-1 1,1 1,1 0,-1 0,2 2,-17 15,-37 28,50-42,0 0,1 1,0 1,1 0,1 1,-13 17,17-18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57.29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1 763,'-1'26,"2"-1,7 48,-6-63,1-1,0 0,0-1,1 1,0-1,1 1,-1-1,2 0,-1-1,1 1,8 7,119 112,-127-121,0 0,1 0,0-1,0 0,0-1,1 1,-1-1,1-1,0 1,0-1,1-1,-1 1,1-2,-1 1,1-1,-1 0,1-1,0 0,-1 0,1-1,0 0,-1-1,1 0,-1 0,0 0,1-1,-1-1,-1 1,1-1,7-5,166-131,-103 77,112-70,-87 77,2 4,154-54,236-49,-118 40,-377 115,116-39,1 5,128-20,-185 41,-1-2,-1-3,84-37,-8 3,-130 50,-1 1,0 0,0-1,0 0,0 0,0 0,0 0,4-5,-6 7,-1-1,0 1,1-1,-1 1,0-1,1 1,-1-1,0 1,0-1,1 0,-1 1,0-1,0 0,0 1,0-1,0 1,0-1,0 0,0 1,0-1,0 0,0 1,0-1,0 0,-1 1,1-1,0 1,-1-1,1 1,0-1,-1 0,1 1,0-1,-1 1,1 0,-1-1,1 1,-1-1,1 1,-1 0,1-1,-1 1,1 0,-1-1,0 1,1 0,-1 0,0 0,1 0,-1 0,1-1,-1 1,0 0,-13-4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3.0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0 237,'0'117,"4"234,2-245,25 135,4-75,12 68,-40-185,-2 1,-2 86,-3-124,2-18,6-17,1 6,-1 0,-1-1,0 0,-1 0,-1 0,-1-1,3-22,-4 4,-2 1,-6-68,-5 34,-3 1,-37-110,-11-53,53 189,-6-27,-9-136,23 203,0 0,0 0,1 0,-1 0,1 0,-1 0,1 0,0 1,0-1,0 0,0 0,1 0,-1 1,1-1,-1 1,1-1,0 1,3-3,1 0,1 0,-1 1,1 0,0 1,11-5,-10 5,-1 0,1-1,-1 0,0 0,0-1,7-6,-13 10,0-1,1 1,-1-1,0 1,0-1,-1 0,1 1,0-1,0 0,-1 0,1 1,-1-1,0 0,1 0,-1 0,0 0,0 0,0 0,0 1,-1-1,1 0,-1-3,-19-45,6 17,8 15,-1-3,0 1,2-1,0 0,2-1,-3-35,6 56,0 0,0 0,0 0,-1-1,1 1,0 0,0 0,1 0,-1 0,0 0,0-1,0 1,1 0,-1 0,1 0,-1 0,1 0,-1 0,1 0,0 0,-1 0,1 0,0 0,0 1,-1-1,1 0,0 0,0 1,0-1,0 1,0-1,0 1,0-1,0 1,0-1,0 1,1 0,0-1,0 2,0 0,0 0,0-1,0 1,0 0,0 1,0-1,0 0,0 0,-1 1,1-1,-1 1,1 0,-1-1,1 1,-1 0,0 0,0 0,1 2,18 35,1 0,1-1,3-2,0 0,57 58,-55-70,2 0,1-2,0-1,2-2,65 30,54 23,-3 6,150 106,-289-179,-1 1,0 1,0-1,0 1,-1 0,0 1,0 0,-1 0,7 11,-10-11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3.6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1 343,'9'-8,"2"0,-1 1,1 1,0-1,0 2,17-7,5-3,462-228,-492 242,0 0,0-1,0 1,0-1,-1 0,1 0,0 0,-1-1,3-1,2-7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4.1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0 284,'8'0,"10"-4,9-8,8-7,22-11,15-12,11-3,7-1,7-1,-13 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1.8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815 1,'-61'2,"0"3,1 2,0 4,-88 26,91-24,-64 6,-43 10,160-28,0 0,-1 0,1 1,0-1,0 1,0 0,0 0,0 1,1-1,-1 1,0 0,1 0,0 0,0 0,0 0,0 1,1-1,-1 1,1 0,-4 8,4-6,1 1,-1-1,2 1,-1-1,1 1,0-1,0 1,0 0,1-1,0 1,1-1,-1 1,5 10,1-3,-1 0,2 0,0-1,10 14,-7-12,-1 1,15 30,109 278,-124-303,1 0,1-1,1 0,1-1,21 22,-19-20,-1 1,-1 0,11 24,-2-4,-20-37,-1-1,1 0,0 0,1 0,-1 0,1 0,0-1,0 1,0-1,0 0,0 0,1-1,-1 1,1-1,0 0,7 2,-3-2,-1-1,1 0,-1 0,1-1,-1 0,1 0,0-1,-1 0,11-3,1-2,0-1,0 0,-1-2,0 0,-1-1,0 0,23-19,94-87,-135 116,0 0,-1 0,1 0,0 0,0 0,0 0,0 0,0 0,0 0,-1 0,1 0,0 0,0 0,0 0,0 0,0 0,0 0,0 0,-1 0,1 0,0 0,0 0,0-1,0 1,0 0,0 0,0 0,0 0,0 0,0 0,0 0,-1-1,1 1,0 0,0 0,0 0,0 0,0 0,0 0,0-1,0 1,0 0,0 0,0 0,0 0,1-1,-28 10,-30 14,36-14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4.7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0 279,'0'4,"4"1,9-4,10-6,12-6,12-5,13-11,8-5,8-4,2-1,-4 3,-12 3,-11 7,-8 4,-10 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5.80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542 1,'-23'1,"-1"1,1 1,0 1,1 2,-1 0,1 1,0 1,0 1,-21 13,-1 4,2 0,1 3,-45 40,76-59,-1-1,1 2,1-1,0 2,-10 14,18-24,-1 1,1-1,-1 0,1 1,0-1,0 1,0-1,0 1,0 0,0-1,1 1,0 0,-1-1,1 1,0 0,0 0,0 0,1-1,-1 1,1 0,-1-1,1 1,0 0,0-1,0 1,1-1,-1 1,0-1,1 0,0 0,-1 0,1 1,4 2,32 27,-2 2,-1 1,37 49,36 58,133 229,56 176,-243-442,283 614,-329-698,-2 0,0 1,3 31,-9-51,0 0,1 0,-1 0,0 0,1-1,-1 1,1 0,-1-1,1 1,0 0,0-1,0 1,0 0,0-1,0 0,0 1,1-1,1 2,-1-2,-1-1,0 1,1-1,-1 1,0-1,1 0,-1 0,1 0,-1 0,1 0,-1 0,0 0,1 0,-1 0,1-1,-1 1,0 0,3-2,6-3,-1-1,1 1,-1-2,16-14,-13 12,52-43,2 4,2 3,2 2,123-54,-14 29,-155 59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7.49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36 1,'-2'0,"1"0,-1 0,1 0,-1 0,1 1,-1-1,1 1,0-1,-1 1,1-1,-1 1,1 0,0-1,0 1,-1 0,1 0,0 0,0 0,0 0,0 0,0 0,0 1,0-1,1 0,-1 0,0 1,1-1,-1 1,1-1,-1 0,1 1,0-1,-1 1,1-1,0 1,0-1,0 1,0-1,0 1,1-1,-1 1,0-1,1 2,2 11,0 0,1 0,9 21,-9-24,24 72,-4 2,18 114,-41-196,-1 1,1-1,0 0,0 0,0 1,0-1,1 0,-1 0,1 0,0-1,0 1,0 0,0 0,0-1,0 0,1 1,0-1,-1 0,1 0,0 0,0-1,0 1,4 1,-2-1,1-1,-1 0,0 0,1-1,-1 1,1-1,-1 0,1-1,-1 1,1-1,-1 0,0-1,10-3,-8 2,0-1,-1 0,1 0,-1 0,0-1,0 0,-1 0,0 0,1-1,-2 0,1 0,-1 0,0-1,0 1,-1-1,0 0,0 0,0 0,-1 0,0-1,1-7,3-20,-1 1,-2-1,-2-41,-1 66,1-21,0 9,-1 0,-5-33,5 49,-1 1,-1-1,1 1,-1-1,0 1,0-1,-1 1,1 0,-1 0,0 1,-1-1,1 0,-1 1,-6-6,9 9,0 0,0 0,0 0,1 1,-1-1,0 0,0 0,0 1,-1-1,1 1,0-1,0 1,0 0,0-1,0 1,-1 0,1 0,0-1,0 1,0 0,-2 1,2-1,0 1,1-1,-1 1,1-1,-1 1,0 0,1-1,-1 1,1 0,0-1,-1 1,1 0,-1 0,1 0,0-1,0 1,0 0,-1 0,1 0,0 0,0-1,0 2,0 5,0 1,1-1,0 0,0 0,4 13,17 36,3-2,49 81,-5-10,-11-3,-5 2,55 194,-101-297,-1 1,-2 0,0 0,-1 0,-1 0,-1 1,-3 30,0-48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8.53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232 1,'-8'1,"0"0,0 0,0 1,0 0,0 1,0 0,1 0,-1 0,1 1,0 0,0 1,0-1,1 1,-1 1,1-1,0 1,1 0,0 0,0 1,-5 8,-3 5,0 1,2 1,0 0,2 1,-11 36,19-56,0-1,0 1,0 0,0-1,1 1,0 0,-1-1,1 1,0 0,0 0,1-1,-1 1,0 0,1-1,0 1,-1 0,1-1,0 1,1-1,-1 1,0-1,3 3,-1-2,0-1,0 0,0 0,1 0,0 0,-1-1,1 1,0-1,-1 0,1 0,0 0,0 0,0-1,7 0,36 1,-1-2,1-2,-1-3,0-1,0-2,62-22,-90 25,0-1,0 0,0-2,-1 0,0-1,22-17,-36 25,0-1,1 0,-1 1,0-1,0 0,-1-1,1 1,-1 0,1-1,-1 0,0 1,0-1,-1 0,1 0,-1 0,0 0,0 0,0 0,-1 0,1-1,-1 1,0 0,0 0,0 0,-1-1,0 1,0 0,0 0,0 0,0 0,-1 0,0 0,0 0,0 1,0-1,-3-3,1 3,0-1,-1 1,1-1,-1 1,0 1,0-1,0 1,0-1,-1 2,0-1,1 1,-1-1,0 2,0-1,0 1,0-1,-9 1,-14-1,0 1,-44 4,25 0,24-3,0 2,0 1,0 1,-35 10,37-6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09.4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0 177,'1'1,"0"1,0-1,0 1,0-1,0 0,0 1,0-1,0 0,0 0,0 0,1 0,-1 0,1 0,-1 0,1 0,-1 0,1-1,-1 1,4 0,32 12,-26-11,1 0,-1 0,0-1,0-1,1 0,-1-1,0 0,0 0,21-6,4-4,56-26,-91 37,1-1,0 0,0 1,-1-1,1 0,0 0,-1 0,1 0,-1-1,1 1,-1 0,0 0,0-1,1 1,-1-1,0 1,0-1,0 0,-1 1,1-1,0 0,-1 0,1 0,-1 1,1-1,-1 0,0 0,0 0,0 0,0 0,0 1,0-1,0 0,-1 0,1 0,-2-3,0 1,0 0,0 0,0 1,-1-1,1 1,-1-1,0 1,0 0,0 0,0 0,-1 0,1 1,-1 0,1-1,-7-2,-27-9,-54-15,63 22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0.4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1,'1'0,"1"1,-1-1,0 1,1-1,-1 1,0-1,0 1,1 0,-1 0,0-1,0 1,0 0,0 0,0 0,0 0,0 1,-1-1,1 0,0 0,-1 0,2 2,13 34,-10-25,5 13,1-1,1 0,1-1,1 0,1-1,1 0,1-1,1-1,1-1,1-1,0 0,31 19,-37-27,1-2,0 0,0-1,1 0,0-1,0-1,31 6,-43-10,-1-1,1 1,0-1,0 0,0 0,0 0,-1 0,1-1,0 0,0 1,-1-1,1-1,0 1,-1 0,1-1,-1 0,0 0,0 0,1 0,-1-1,-1 1,1-1,0 1,-1-1,1 0,-1 0,0 0,0-1,0 1,0 0,0-1,-1 1,0-1,0 0,0 1,0-1,0 0,-1 0,1 1,-1-7,-1-48,1 31,21 65,-13-20,2 0,0 0,1-1,1 0,19 21,76 66,-41-44,-52-46,0 0,21 30,-23-24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1.6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0 283,'2'-2,"-1"0,1-1,0 1,-1 0,1 1,0-1,0 0,0 0,0 1,0-1,1 1,-1 0,0 0,5-2,5-3,189-139,-84 59,-115 84,0 0,0 1,0-1,1 1,-1-1,0 1,1 0,-1 0,1 0,-1 0,1 0,-1 0,1 1,0-1,-1 1,1 0,0 0,-1 0,1 0,0 0,-1 1,1-1,-1 1,1 0,2 1,-1 0,-1 1,1 1,-1-1,0 1,1-1,-2 1,1 0,0 0,-1 0,0 0,0 0,0 1,2 7,239 544,-105-260,-78-161,21 41,83 271,-161-434,1 0,-2 0,0 0,0 1,-2-1,1 0,-2 1,0-1,0 1,-1-1,-1 0,0 0,-8 20,6-17,0 1,1 0,1 0,1 0,0 0,2 1,0-1,0 0,2 1,0-1,1 0,1 0,0 0,1-1,1 1,13 24,-13-28,0 0,-1 0,0 1,-1-1,-1 1,3 26,-6-37,0 0,0 0,0 0,-1 1,1-1,-1 0,0 0,0 0,0 0,0-1,-1 1,1 0,-1 0,0-1,-1 3,0-2,-1 0,1-1,0 1,0-1,-1 0,0 0,1 0,-1-1,0 1,0-1,0 0,0 0,0 0,-6 0,-9 0,2-4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3.1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23 510,'-1'0,"0"1,0-1,0 1,0-1,0 1,0-1,0 1,0 0,0-1,1 1,-1 0,0 0,0 0,1 0,-1 0,0 0,1 0,-1 0,1 0,-1 0,1 0,0 0,-1 0,1 0,0 1,0-1,0 0,0 1,-4 40,4-36,1 44,1 0,4 0,11 55,-6-43,-3-16,1 6,6 104,6-595,-23 238,4-129,-2 325,9-90,-8 90,0-1,1 0,-1 1,1-1,0 1,0 0,1 0,-1-1,1 2,0-1,1 0,-1 0,7-6,-8 10,-1 1,1-1,-1 0,1 1,-1-1,1 1,0-1,-1 1,1 0,-1-1,1 1,0 0,0 0,-1 0,1 1,0-1,-1 0,1 0,-1 1,1-1,0 1,-1 0,1-1,-1 1,1 0,-1 0,0 0,1 0,-1 0,0 0,2 3,39 44,-35-39,59 72,4-2,103 88,-136-134,54 49,159 113,-229-182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3.64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0 228,'4'-4,"9"-8,6-3,11-7,5-2,-1 2,3-3,-2 4,4-4,1 4,0 1,-7 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4.20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0 283,'4'0,"1"-4,4-1,3-3,5-1,10-3,4-2,5-4,4-2,7-1,2-5,-3-2,-1 4,-5-2,-5 4,-5-2,-8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2.5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0 128,'4'0,"5"0,5 0,4 0,2-4,6-1,2 0,4-3,5-3,3-1,2 2,2-1,1-2,-3 1,-5 2,-5 0,-4 0,-7 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4.7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 1,'-1'95,"3"103,-1-186,1-1,0 0,1 0,0 0,1 0,0-1,1 1,0-1,0 0,10 12,-7-11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5.4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0 395,'0'-4,"4"-5,5-5,5-3,7-4,5-5,5-6,1-1,3-3,2 1,0-2,-3 3,-3-2,-4 3,-5 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6.0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1 456,'0'1,"0"-1,0 1,0 0,0 0,0-1,0 1,0 0,0 0,0-1,1 1,-1 0,0-1,1 1,-1 0,0-1,1 1,-1 0,1-1,-1 1,1-1,-1 1,1-1,-1 1,1-1,-1 1,1-1,0 1,-1-1,1 0,0 1,-1-1,1 0,0 0,0 0,-1 1,1-1,0 0,0 0,-1 0,1 0,0 0,0 0,-1-1,1 1,0 0,0 0,-1 0,1-1,0 1,-1 0,1-1,0 1,-1 0,1-1,-1 1,2-2,51-32,-39 24,40-26,527-317,-578 351,1 0,-1 1,0-1,0-1,0 1,0 0,0-1,0 1,2-4,1-6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7.5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23,'0'-1,"1"0,-1 0,1 0,-1 0,1 0,0 0,-1 0,1 0,0 0,-1 1,1-1,0 0,0 0,0 1,0-1,0 0,0 1,0-1,0 1,0-1,0 1,0 0,0-1,0 1,0 0,1 0,-1 0,1 0,40-4,-36 4,3-1,-1 1,0 0,1 1,-1 0,1 0,-1 1,0 0,0 0,0 1,0 0,0 0,-1 1,1 0,11 9,-11-6,0 1,0 0,-1 0,0 1,0 0,-1 1,0-1,0 1,-1 0,6 19,-1-1,-1 2,-1-1,-2 1,-1 0,-1 0,-2 1,-1-1,-1 1,-8 53,5-62,-2 1,-1-1,-1-1,0 1,-2-1,-1-1,0 1,-1-2,-1 1,-1-2,-1 0,-1 0,-29 27,5-21,34-21,0-1,0 1,0-1,1 2,-1-1,1 0,0 1,0 0,-7 7,11-10,0-1,0 0,-1 1,1-1,0 0,0 1,0-1,0 1,0-1,0 0,0 1,0-1,0 1,0-1,0 0,0 1,0-1,0 0,0 1,0-1,0 1,0-1,1 0,-1 1,0-1,0 0,0 1,1-1,-1 0,0 1,0-1,1 0,-1 0,0 1,1-1,-1 0,0 0,1 0,-1 1,0-1,1 0,-1 0,1 0,-1 0,0 0,1 0,-1 0,1 0,-1 0,0 0,1 0,-1 0,0 0,1 0,-1 0,1 0,-1 0,1-1,26-2,-26 3,13-3,-7 1,0 1,0-1,-1 1,1 1,0-1,0 1,0 0,0 0,0 1,0 0,-1 0,11 4,-1 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18.1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20 107,'0'-4,"0"-5,-3-4,-2-5,0-3,1-1,1 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0.7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184 459,'-2'98,"-1"-46,3 0,10 81,-4-109,2-1,0 0,2 0,0-1,2-1,0 1,28 34,-18-24,-1 0,15 36,-27-50,14 38,-21-53,-1 0,-1 1,1-1,0 1,-1-1,0 1,0-1,0 1,0-1,0 1,-1-1,1 1,-3 4,3-7,0 0,-1 0,1-1,0 1,-1 0,1 0,0-1,-1 1,1 0,-1-1,1 1,-1-1,1 1,-1-1,0 1,1-1,-1 1,0-1,1 0,-1 1,0-1,0 0,1 1,-1-1,0 0,0 0,1 0,-1 0,0 0,0 0,0 0,1 0,-1 0,0 0,0 0,0 0,1-1,-1 1,0 0,1 0,-1-1,0 1,0-1,1 1,-1-1,1 1,-1-1,0 1,1-1,-1 1,1-1,-1 0,1 1,0-1,-1-1,-26-40,8-12,4 0,-14-82,5 21,4 15,5 0,4-1,4 0,7-113,0 195,1-1,1 1,0-1,2 1,0 0,1 0,1 1,0-1,14-24,-17 39,0 1,1 0,-1 0,1 0,0 0,0 0,0 1,0 0,0 0,0 0,1 0,-1 1,1-1,0 1,-1 1,1-1,0 0,-1 1,1 0,9 1,-4 0,1-1,0 2,-1-1,1 2,-1-1,0 1,1 1,11 6,-17-7,0 1,0 0,-1 0,1 0,-1 1,0-1,0 1,0 0,-1 1,0-1,0 0,0 1,-1 0,1 0,-1-1,-1 1,1 1,-1-1,1 8,0 12,-1-1,-1 1,-4 33,1-41,0 1,-1 0,-1-1,-1 0,-15 33,-54 85,28-54,11-17,-33 65,69-119,12-13,16-14,-27 15,55-36,0 3,3 2,0 3,2 3,1 2,1 3,1 3,1 3,0 2,0 3,120-2,-154 13,1 1,33 7,-54-7,1 1,-1 0,0 1,0 0,0 0,-1 1,1 1,14 10,-22-14,-1 0,1 1,-1-1,0 0,0 1,0-1,0 1,0 0,0 0,-1-1,1 1,-1 0,0 0,0 1,0-1,-1 0,1 0,-1 0,1 1,-1-1,0 0,0 0,-1 1,1-1,0 0,-1 0,0 0,0 0,0 0,0 0,-1 0,1 0,-4 4,-5 10,-1-1,-1 0,-1-1,-20 20,16-17,-91 92,-5-4,-129 92,212-177,-1-1,0-2,-2-2,0 0,0-3,-50 14,-217 35,76-20,218-41,3 1,0-1,-1 0,1 0,0-1,0 1,0-1,-1 1,1-1,0 0,-1 0,1 0,0-1,-4 0,7-2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46.6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 1594,'-1'9,"1"0,0 1,1-1,0 0,0 1,1-1,4 12,-4-18,0 1,0-1,1 0,-1 0,1 0,0 0,0 0,0-1,0 1,0-1,0 0,1 0,-1 0,1 0,0-1,-1 1,1-1,0 0,0 0,4 0,40 9,1-2,1-2,76-2,151-25,-202 8,145-43,70-47,-274 96,768-363,-476 212,825-484,-1003 556,262-156,-368 230,2 0,-1 2,36-10,-61 20,0 0,0 0,0-1,0 1,1 0,-1 0,0 0,0 0,0 0,0 0,0-1,0 1,1 0,-1 0,0 0,0 0,0 0,0 0,1 0,-1 0,0 0,0 0,0 0,0 0,1 0,-1 0,0 0,0 0,0 0,0 0,1 0,-1 0,0 0,0 0,0 0,0 0,1 0,-1 0,0 0,0 1,0-1,0 0,0 0,1 0,-1 0,0 0,0 0,0 1,0-1,0 0,0 0,0 0,0 0,0 1,0-1,0 0,0 0,1 0,-1 0,0 1,0-1,-11 11,-19 11,-19 10,35-23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8:47.8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0 523,'2'7,"0"0,0 0,1-1,-1 1,2-1,-1 0,1 1,7 9,-4-6,97 155,-99-159,0 0,0 0,0-1,1 0,0 1,0-2,0 1,0-1,1 0,0 0,0-1,0 0,0 0,0 0,1-1,-1 0,1-1,-1 0,1 0,0-1,-1 1,1-2,0 1,-1-1,1 0,-1-1,1 1,11-6,17-7,0-1,-2-2,0-1,48-36,-34 23,181-104,432-184,-154 119,-489 192,-13 5,0 1,1-1,-1 1,1 0,0 1,0-1,0 1,10-1,-19 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38.21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1191,'67'-2,"0"-3,79-16,130-42,-217 48,748-220,-10-41,-361 122,596-139,-709 211,-271 67,-33 8,1 1,-1 2,1-1,1 2,23-1,-44 4,1 0,-1 0,1 0,-1 0,0 0,1 0,-1 0,0 0,1 0,-1 0,1 0,-1 0,0 0,1 0,-1 1,0-1,1 0,-1 0,0 0,1 0,-1 1,0-1,0 0,1 0,-1 1,0-1,0 0,1 0,-1 1,0-1,0 0,0 1,1-1,-1 0,0 1,0-1,0 0,0 1,0-1,0 0,0 1,-9 16,-25 15,33-30,-35 29,14-11,0-1,-1-1,-1-1,-29 16,8-4,30-19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9:39.8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1 774,'21'2,"-1"1,1 0,-1 2,34 11,6 2,208 49,421 99,-686-165,28 5,52 5,-74-10,-1-1,1 0,-1-1,1 1,-1-2,1 1,-1-1,0-1,0 1,0-1,10-6,141-96,21-12,560-248,-496 254,94-28,-74 33,-240 94,0-1,25-19,15-8,-47 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3.2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614 1,'-6'2,"0"1,0 0,0 0,0 0,1 1,-1 0,1 0,0 0,0 1,0-1,-5 8,-4 3,-51 50,-98 126,17-16,120-146,18-18,-1-1,0 0,0-1,-1 1,-1-2,0 0,0 0,0-1,-15 8,13-10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2.2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285 466,'-1'8,"0"0,-1 0,0 0,0-1,-1 1,-5 10,-3 9,-199 624,209-647,0 0,0-1,0 0,-1 1,1-1,-1 0,0 1,0-1,0 0,0 0,0-1,-1 1,1 0,-1-1,-3 3,6-5,-1 0,1 0,-1 0,1 0,-1-1,1 1,-1 0,1 0,-1 0,1-1,-1 1,1 0,-1 0,1-1,0 1,-1 0,1-1,-1 1,1-1,0 1,-1 0,1-1,0 1,0-1,-1 1,1-1,0 1,0-1,0 1,0-1,-1 1,1-1,0 1,0-1,0 0,0 1,0-1,0 1,0-1,1 1,-1-1,0 1,0-1,0 1,1-1,1-36,-1 32,8-49,2 1,26-79,5-18,-15 37,63-166,-70 228,3 0,2 2,3 1,1 1,48-59,-73 102,3-6,2 1,-1 0,1 1,11-9,-19 16,0 0,0 0,1 0,-1 0,0 0,0 1,1-1,-1 0,1 1,-1-1,0 1,1-1,-1 1,1 0,-1 0,1 0,-1-1,1 1,-1 1,1-1,-1 0,1 0,-1 1,1-1,-1 0,0 1,1 0,-1-1,1 1,-1 0,0-1,0 1,1 0,-1 0,0 0,0 0,0 0,0 1,0-1,0 0,-1 0,2 3,26 54,-22-44,0 0,1-1,0 0,1 0,0-1,14 15,243 225,-48-36,-214-213,-1-1,1 1,-1-1,0 1,1 0,-1 0,-1 0,4 5,-5-7,0 0,0 0,1 0,-1 0,0-1,0 1,0 0,0 0,0 0,0 0,0 0,0-1,-1 1,1 0,0 0,0 0,-1 0,1-1,0 1,-1 0,1 0,-1-1,1 1,-1 0,1-1,-1 1,0-1,1 1,-1 0,0-1,1 1,-1-1,0 0,0 1,1-1,-1 0,0 1,0-1,-1 0,-12 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2.8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0 107,'9'-6,"-1"1,1 0,0 0,1 1,-1 0,1 1,15-4,-9 2,13-2,1 1,0 2,-1 0,1 3,34 1,-17 0,45-6,-83 4,0 0,0-1,-1 0,1 0,13-7,-11 4,2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3.9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0 237,'8'0,"6"-4,5-5,10-4,4-1,4-5,4 0,6 0,-1-4,-1 1,-4 1,-5 3,-5 2,-4 4,-3 3,-1 3,-5 0,-6-1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4.52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67,'8'0,"6"-4,12-1,2-4,0 0,3-2,3-4,-3 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5.4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0,'2'7,"-1"-1,2 1,-1-1,1 1,0-1,0 0,7 10,5 10,18 67,-25-66,1 0,23 44,3-16,-26-42,0 1,0-1,-1 2,-1-1,-1 1,0 0,6 24,-9-20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7.1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1031,'7'2,"0"0,0 0,0 1,0 0,-1 0,1 1,8 6,9 4,-11-8,0-1,0 0,0-1,1 0,0-1,-1-1,1 0,0-1,0 0,19-2,-4-2,-1-2,0-1,0-1,31-13,7-7,-1-2,-2-4,-1-2,-1-3,-2-2,-3-3,93-90,13-37,140-192,-236 280,-58 73,-5 6,0 0,-1 0,1 0,-1-1,1 1,-1-1,0 1,0-1,-1 0,1 0,-1 0,0 0,1-5,-2 8,0 1,0 0,0-1,0 1,0 0,0-1,0 1,0 0,0-1,0 1,0 0,-1 0,1-1,0 1,0 0,0 0,-1-1,1 1,0 0,0 0,-1-1,1 1,0 0,0 0,-1 0,1 0,0-1,-1 1,1 0,0 0,-1 0,1 0,0 0,-1 0,1 0,0 0,-1 0,1 0,0 0,-1 0,1 0,0 0,0 0,-1 0,1 1,0-1,-1 0,1 0,0 0,-1 0,1 1,0-1,0 0,-1 0,1 0,0 1,0-1,0 0,-1 1,1-1,0 0,0 0,0 1,-17 15,10-2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0:38.2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1094,'14'-5,"1"-1,-1-1,-1 0,1-1,-1 0,0-1,11-10,124-96,-145 113,388-346,133-101,-485 419,-11 9,0 2,40-22,-84 61,-19 12,20-20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17.7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1279,'0'8,"2"1,-1 0,1-1,1 0,-1 1,2-1,-1 0,1 0,0-1,0 1,1-1,0 0,7 7,13 14,46 41,-59-58,9 9,-11-10,0-1,1 0,0 0,20 11,-27-18,0 0,0 0,1-1,-1 1,1-1,-1 0,1-1,-1 1,1-1,0 0,-1 0,1 0,0-1,-1 0,1 0,-1 0,1 0,4-2,8-5,-1 0,1-1,-1-1,27-21,58-58,-31 26,338-262,87-74,227-227,-701 609,-46 42,2-1,-23 21,31-30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06.8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846 1,'-8'1,"0"1,0 0,1 0,-1 1,1 0,-1 0,1 1,-8 5,-18 8,21-12,-42 19,-2-3,-1-2,-85 17,60-24,14-3,1 3,-86 27,150-38,0 0,1 0,-1 0,0 0,0 0,1 1,-1-1,1 1,-1 0,1 0,0-1,0 1,0 1,0-1,0 0,0 0,-2 5,4-6,0 0,-1 0,1 0,0 0,0 0,0-1,0 1,0 0,0 0,1 0,-1 0,0 0,0 0,1 0,-1 0,0-1,1 1,-1 0,1 0,-1 0,2 0,0 2,0-1,1 0,-1 0,1 0,-1 0,1-1,0 1,6 2,4 1,0 1,0 0,0 1,0 1,-1 0,-1 1,1 0,-1 0,-1 1,0 1,16 20,-3 5,-2 0,-1 1,22 62,32 126,-17-45,-45-140,11 62,3 11,-20-95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07.5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1,'4'0,"5"0,9 0,4 0,7 0,3 0,-2 0,-1 0,-2 0,-1 0,-2 0,-1 0,-4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3.8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1,'4'1,"1"1,-1 0,1 0,-1 0,0 0,1 1,-1-1,0 1,-1 0,1 1,-1-1,1 1,-1-1,4 6,7 6,23 21,2-2,1-1,1-3,2-1,1-2,49 21,-19-16,-36-18,0 3,64 39,-82-42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08.0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0,'0'4,"0"5,0 5,4 3,1 4,8 5,1 6,2 1,2 3,3-5,-4-7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08.5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09.3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0 325,'19'1,"-1"0,0 2,1 0,-1 1,21 8,89 40,-63-25,133 67,-166-76,0 2,-2 0,52 48,-75-61,0 0,-1-1,0 2,0-1,-1 1,0 0,0 0,-1 0,0 1,5 17,-8-21,0-1,-1 1,1 0,-1 0,0-1,-1 1,1 0,-1 0,0-1,0 1,0 0,-1-1,0 1,1-1,-2 0,1 1,0-1,-1 0,0 0,0-1,0 1,-6 5,2-3,0 0,0-1,-1 0,1 0,-1 0,0-1,0 0,0-1,-1 0,0 0,1-1,-1 0,-11 1,16-3,1 0,-1 0,1 0,0 0,-1 0,1-1,-1 1,1-1,0 0,0 0,-1-1,1 1,0 0,0-1,0 0,0 0,1 0,-1 0,0 0,1 0,0-1,-1 1,1-1,0 0,0 0,1 0,-1 0,0 0,1 0,0 0,0 0,0 0,0-1,0 1,1-1,-1-5,-4-75,4 0,18-155,-13 208,4-55,3 0,33-119,-37 185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0.1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534 21,'-1'-2,"1"1,-1 0,0 0,1 0,-1-1,0 1,0 0,0 0,0 0,0 1,0-1,0 0,0 0,-1 0,1 1,0-1,0 1,-1-1,1 1,0-1,-1 1,1 0,0 0,-1-1,1 1,-1 0,-1 1,-42-3,26 5,1 0,-1 1,1 1,1 1,-1 0,1 1,0 1,0 1,1 1,0 0,1 0,0 2,1 0,0 1,-23 27,15-13,0 2,2 1,1 1,2 0,0 1,3 1,-16 48,29-77,-1-1,1 1,0 0,0 0,0 0,1 0,-1 0,1 0,0 0,0 0,1 0,-1 1,1-1,0-1,0 1,0 0,0 0,4 7,-2-8,0 0,0 0,0-1,1 1,-1-1,1 0,-1 0,1 0,0 0,0 0,0-1,0 0,0 0,0 0,0 0,0-1,0 1,6-2,245-2,-178-1,-1 3,80 9,-147-7,-1 0,0 0,0 1,0 1,0-1,-1 1,1 1,8 4,-14-7,-1 0,1 1,0-1,-1 0,1 1,-1 0,1-1,-1 1,0 0,1-1,-1 1,0 0,0 0,-1 0,1 0,0 0,-1 0,1 0,-1 1,1-1,-1 0,0 0,0 0,0 0,0 0,-1 1,1-1,0 0,-1 0,1 0,-1 0,0 0,0 0,0 0,-2 2,-2 5,-1-1,0-1,-1 1,1-1,-1 0,-1-1,1 1,-1-1,-1-1,1 0,-10 5,-5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0.8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0,'-10'92,"7"-73,0 1,1 0,1-1,2 22,2 4,3-1,1 0,2 0,2-1,2 0,29 63,104 176,-38-78,-102-192,0-1,-1 0,1 0,1 0,8 9,-14-18,0-1,0 1,0-1,0 0,1 0,-1 1,0-1,1 0,-1 0,1 0,0 0,-1-1,1 1,-1 0,1-1,0 1,0-1,-1 1,1-1,0 0,0 0,0 0,-1 0,1 0,0 0,0 0,-1-1,1 1,0 0,0-1,-1 0,1 1,0-1,2-2,10-8,-1-1,0-1,0 0,-2-1,14-19,-11 15,7-10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1.4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0 161,'0'-4,"4"-1,5 0,5 1,3 1,8 1,2-2,5-2,4-2,8-1,7 2,4-6,3-5,3-2,3 1,-2 1,-11 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1.9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0,'5'1,"-1"0,1 0,0 0,-1 0,1 1,-1-1,1 1,-1 1,0-1,1 0,-1 1,-1 0,1 0,0 0,-1 1,1-1,-1 1,0 0,0-1,3 7,7 11,-2 1,17 39,-24-50,73 179,44 103,-86-219,81 126,-94-168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2.3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 48,'-4'0,"3"0,5 0,9 0,7 0,4 0,5 0,9 0,10-4,4-5,5-1,0-2,-9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2.9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0,'0'4,"0"5,4 5,5-1,9-1,5-4,6 2,6-2,9-2,-4-2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3.6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 0,'-1'37,"0"-19,0 1,2 0,0 0,0 0,2-1,1 1,0-1,1 0,1 0,9 20,25 26,2-2,3-2,83 87,-37-45,12 16,138 172,-236-283,0 0,0 0,1 0,0-1,0 0,1 0,-1-1,15 9,-4-6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4.9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591 90,'-3'-4,"-1"1,1-1,-1 1,0 0,0 0,0 1,0-1,0 1,-1 0,1 0,-8-2,4 1,-13-5,-1 2,0 0,0 1,0 2,0 0,-1 1,1 2,-1 0,1 1,-1 1,1 1,0 2,-42 12,52-12,1 0,-1 0,1 1,0 1,1-1,0 2,0 0,0 0,-13 15,17-16,0 0,1 0,0 1,0-1,1 1,-1 0,2 1,-1-1,1 1,1 0,0-1,0 1,-1 18,3-25,-1 1,2-1,-1 0,0 1,0-1,1 0,-1 0,1 1,0-1,-1 0,1 0,0 0,0 0,1 0,-1 0,0 0,1 0,-1-1,1 1,-1 0,4 1,-1 0,0-1,0 0,0 0,1 0,-1-1,0 0,1 1,-1-2,1 1,5 0,12-1,-1 0,0-2,35-6,-53 8,19-4,0-1,0 0,-1-2,36-15,-48 17,-1 1,0-1,-1 0,1-1,-1 0,0 0,0-1,-1 1,0-1,0-1,-1 1,0-1,0 0,4-11,8-36,-16 47,1 0,0 0,0 0,1 0,0 0,0 0,0 1,1 0,1-1,-1 1,10-10,-14 17,1-1,-1 1,1-1,-1 1,1-1,0 1,-1-1,1 1,-1 0,1 0,0-1,0 1,-1 0,1 0,0 0,-1 0,1-1,0 1,-1 0,1 0,0 1,0-1,-1 0,1 0,0 0,-1 0,1 1,0-1,-1 0,1 0,0 1,0 0,11 25,-6 35,-6-60,1 18,-1 37,14 99,-11-138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4.4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76,'4'0,"5"0,5 0,7 0,9-4,9-1,7 0,7-3,1-3,4-5,3 1,-9 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5.9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140 742,'17'-1,"-1"-1,1 0,-1-1,1-1,-1-1,0 0,-1-1,1-1,18-11,18-13,59-46,-73 49,-20 15,57-44,-69 51,0 0,0 0,0 0,-1-1,1 1,-2-1,1-1,4-10,-8 16,0 1,-1 0,1 0,-1-1,0 1,1 0,-1-1,0 1,0 0,0-1,0 1,0 0,0-1,0 1,-1 0,1-1,0 1,-1 0,1 0,-1-1,1 1,-1 0,0 0,1 0,-1 0,0 0,0 0,-1-1,-1-1,0 1,0 1,0-1,-1 0,1 1,0 0,-1-1,1 1,-1 1,-5-2,-8 0,0 1,0 1,-25 2,10 2,0 0,0 2,0 2,1 0,0 2,1 2,0 1,1 1,1 1,0 1,1 2,0 1,-37 36,56-47,0 0,1 1,1 1,-1-1,1 1,1 0,0 0,0 1,-4 17,7-25,1 1,0-1,0 1,1 0,-1-1,1 1,0 0,0-1,0 1,0 0,1 0,-1-1,1 1,0-1,0 1,0-1,1 1,-1-1,1 1,0-1,0 0,0 0,0 0,1 0,-1 0,1-1,0 1,-1-1,1 0,0 1,7 2,25 9,1-1,0-2,0-2,1-1,0-2,1-1,-1-2,67-4,-31-3,0-3,97-22,-133 20,-1-1,-1-1,1-3,-2 0,0-3,47-29,-71 40,-1-1,0 0,0 0,0-1,-1 0,0 0,-1-1,0 0,0 0,-1-1,0 0,-1 0,0 0,0-1,-1 1,0-1,-1 0,-1 0,0-1,0 1,-1 0,0-1,-2-21,-2-28,-2-1,-4 1,-17-67,23 119,0 0,0 0,-1 0,-1 1,1-1,-2 1,1 0,-1 1,0-1,-11-10,14 16,0 0,1 0,-1 0,0 0,0 0,0 0,0 1,-1 0,1 0,0 0,-1 0,1 0,0 0,-1 1,1 0,-1 0,1 0,-1 0,1 0,0 1,-1-1,1 1,-1 0,1 0,0 0,0 0,0 1,0 0,0-1,0 1,0 0,-3 3,-5 5,0 0,1 1,1 1,0-1,0 1,1 1,1-1,-11 27,-37 113,49-134,2-6,0-1,0 1,2 0,-1 0,1 0,1 0,0 0,1 19,1-29,0 0,-1-1,1 1,0 0,0-1,0 1,0-1,0 1,0-1,1 0,-1 1,0-1,1 0,-1 0,1 0,-1 0,1 0,-1 0,1-1,0 1,-1 0,4 0,48 8,-32-6,149 30,285 94,-454-127,12 4,0 1,0 1,-1 0,16 10,-27-15,1-1,-1 1,1 0,-1 0,1 0,-1 0,0 0,0 1,1-1,-1 0,0 1,0-1,0 0,-1 1,1-1,0 1,0 0,-1-1,1 1,-1-1,1 1,-1 0,0 0,0-1,0 1,0 0,0-1,0 1,0 0,0-1,-1 1,1 0,-1-1,1 1,-1 0,0-1,1 1,-1-1,0 1,0-1,0 0,0 1,0-1,-1 0,-1 2,-15 14,-2-2,0 0,0 0,-25 11,-38 27,82-53,0 1,0-1,0 1,1-1,-1 1,0 0,0 0,0-1,1 1,-1 0,0 0,1 0,-1 0,1 0,-1 0,1 0,-1 0,1 1,11 4,33-12,-14-4,-1-3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7.3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426 292,'-5'0,"-1"1,1 0,0 0,0 1,0-1,0 1,1 0,-1 0,0 1,1 0,-5 3,-48 40,43-34,-49 39,24-21,2 2,-36 38,65-60,0-1,0 1,1 0,0 1,0 0,1 0,1 0,0 1,1 0,0 0,0 0,2 0,-3 14,5-23,0 1,0-1,0 1,1-1,-1 0,1 1,0-1,0 0,0 1,0-1,0 0,1 0,-1 0,1 0,0 0,0 0,0-1,0 1,1 0,-1-1,1 0,-1 0,1 0,0 0,0 0,0 0,0-1,0 1,0-1,1 0,-1 0,0 0,1 0,-1-1,7 1,4 0,0 0,0 0,0-2,0 0,0 0,0-1,24-7,-19 2,-1-1,1 0,-1-1,-1-1,1 0,-2-2,0 0,0 0,-1-2,0 0,-1-1,-1 0,17-26,-27 36,0-1,-1 0,1 0,-1 1,-1-1,1-1,-1 1,0 0,0 0,-1 0,0-1,-1-5,-1-10,-1 1,-8-24,0-8,14 64,1 0,0 0,0 0,1-1,1 0,-1 0,2 0,-1-1,2 1,-1-2,13 12,21 19,47 34,-72-60,39 31,82 63,-118-94,1-1,1 0,0-2,1 0,26 7,-44-15,0-1,-1 0,1 0,0 0,0-1,0 1,0-1,0 0,0 0,0-1,0 1,0-1,0 0,6-2,-8 2,0-1,0 0,0 1,0-1,0 0,0 0,-1 0,1 0,-1 0,0-1,1 1,-1 0,0-1,0 1,-1-1,1 1,0-1,-1 1,1-1,-1 1,0-1,0 0,-1-4,-2-86,-5 0,-4 0,-4 2,-39-128,49 196,-3-10,-1 0,-1 1,-23-47,32 77,0 0,1 0,-1 1,0-1,0 0,0 1,0-1,0 1,0 0,0-1,-1 1,1 0,0 0,-1 1,1-1,-1 0,1 1,-1 0,1-1,-1 1,1 0,-1 0,1 1,-5 0,3-1,0 1,0 0,0 0,0 0,0 0,0 0,0 1,1 0,-1 0,1 0,-1 0,1 1,0-1,-5 6,7-7,0 0,1 0,-1 0,1 1,-1-1,1 0,0 0,-1 1,1-1,0 0,0 1,0-1,0 0,0 1,0-1,0 0,1 0,-1 1,0-1,1 0,-1 0,1 1,-1-1,1 0,-1 0,1 0,0 0,1 2,30 32,-20-24,22 25,2 3,58 48,-82-78,0 0,0 0,1-1,0-1,1 0,0-1,0 0,0-2,27 7,-35-11,-1 1,1-1,0-1,0 1,0-1,-1 0,1 0,0-1,-1 0,1 0,-1 0,0-1,0 1,0-1,9-7,1-1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7.8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1 113,'4'0,"9"0,6 0,7 0,7 0,2-4,2-5,7-5,-1-3,1 0,0 0,-4-1,-8 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8.7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1,'0'4,"0"4,-4 6,-1 8,0 3,1 6,2 5,0 0,5 2,9 5,7 4,7 1,12 8,6-2,3-2,-6-11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9.1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14,'0'-4,"4"-1,1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19.9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136 1,'-1'5,"0"0,-1 0,0 1,1-1,-2 0,1-1,-1 1,1 0,-6 5,-4 11,-8 17,2 1,1 1,-11 43,24-65,0 1,1-1,0 1,2 0,0 0,2 0,0 0,0 0,8 27,-6-31,2 0,0-1,1 1,0-1,1 0,0-1,1 0,1 0,0-1,1 0,0 0,1-1,0-1,1 0,0 0,1-1,14 8,-12-9,1-1,0 0,1-1,0-1,0 0,0-1,0-1,0-1,1-1,-1 0,1-1,-1 0,1-2,32-7,-28 3,-1 0,0-2,0 0,-1-2,-1 0,1-1,-2-1,1-1,31-30,-41 36,-1-1,-1 0,1-1,-1 0,-1 0,0 0,0-1,-1 1,0-1,0-1,-1 1,-1-1,0 0,0 1,-1-1,-1 0,1-1,-2 1,0 0,0 0,-3-20,1 27,1 0,-1 0,0 0,0 0,0 0,0 0,-1 1,1-1,-1 1,0 0,0-1,0 1,-1 1,1-1,-1 0,0 1,1 0,-1 0,0 0,0 0,0 1,-1-1,1 1,0 0,-7-1,-14-1,0 0,-1 1,-33 3,24 0,-63 0,-79-1,152-2,1-1,0-1,0 0,0-2,-23-9,19 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20.8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48,'96'75,"167"172,-258-241,1-1,-1 1,-1 0,1 0,-1 0,4 8,-7-12,-1-1,1 0,0 0,-1 0,1 1,-1-1,1 0,-1 1,0-1,0 0,1 1,-1-1,0 0,0 1,0-1,-1 1,1-1,0 0,0 1,-1-1,1 0,-1 0,1 1,-1-1,0 0,1 0,-1 0,0 1,0-1,0 0,1 0,-1 0,-1-1,1 1,0 0,0 0,0 0,0-1,0 1,-1-1,-1 1,2 0,0-1,0 0,0 1,-1-1,1 0,0 0,0 0,-1 0,1 0,0 0,0-1,-1 1,1 0,0-1,0 1,0 0,0-1,0 0,-1 1,1-1,0 0,0 1,0-1,1 0,-1 0,0 0,0 0,0 0,1 0,-1 0,0 0,1 0,-1 0,1 0,-1 0,1 0,0-1,-1 1,1 0,0 0,0-3,-7-57,7 58,0-18,0 0,2 0,1 0,0 0,2 1,0-1,1 1,1 1,1-1,1 1,0 0,2 1,0 0,1 1,19-21,-28 34,2 0,-1 0,0 1,1-1,0 1,-1 0,1 1,1-1,-1 1,0 0,0 0,1 1,-1-1,1 1,0 0,-1 1,1-1,0 1,-1 0,1 1,7 1,9 2,-1 2,0 1,0 0,23 13,-14-7,-10-4,-1 1,0 0,-1 2,0 1,0 0,-2 1,1 0,-2 2,0 0,-1 0,-1 2,0-1,-1 2,-1 0,8 20,-16-32,-1 1,0-1,0 1,-1 0,0 0,0 0,-1-1,0 1,0 0,-1 0,0 0,0 0,-3 9,0 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1:22.07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13717 45,'-34'-1,"0"-3,-56-12,51 8,-59-5,-2 11,0 4,-109 17,-196 48,-615 144,251-48,-1151 282,42-14,1241-329,-284 54,655-107,-353 22,-1124-15,871-89,113-1,169 49,341-6,203-9,0-1,0-2,0-3,-84-20,126 25,0 0,1 0,-1-1,0 1,1-1,-1 0,1 0,0 0,-5-4,-2-5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2:30.0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1 924,'1'4,"1"1,0-1,0 0,1 1,-1-1,1 0,0 0,0 0,0-1,1 1,-1-1,8 6,-1 0,-2 0,1-1,1 0,0 0,0-1,0-1,1 1,0-2,0 1,0-2,1 1,20 4,-26-8,0 0,0-1,1 0,-1 0,0 0,0-1,1 1,-1-2,0 1,0-1,0 1,0-2,0 1,0-1,-1 0,1 0,-1 0,0-1,0 0,0 0,0 0,-1-1,0 1,5-8,8-8,1 1,26-22,-13 13,-4-1,26-33,3-4,21-19,217-225,-99 96,-149 160,-41 48,-1 1,0-1,1 0,-2 0,1 0,-1 0,0-1,4-12,-4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6.3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7,'0'249,"1"-259,0 0,1 0,1 0,0 0,0 1,0-1,1 1,1 0,10-17,-1 5,1 0,32-34,-42 50,-1 1,1 0,1 0,-1 0,0 1,1 0,0 0,0 0,0 1,0-1,0 2,12-3,-6 2,-1 1,0 1,1 0,-1 1,0 0,20 5,2 3,-1 2,0 2,55 29,-69-32,-1 1,0 0,-1 1,24 22,-35-29,0 1,0-1,-1 1,0 0,0 0,-1 0,5 9,-7-11,0-1,0 0,-1 0,1 1,0-1,-1 0,0 1,0-1,0 0,0 1,-1-1,1 0,-1 1,0-1,0 0,-1 4,1-5,1-1,-1 0,1 0,-1 0,1 0,-1 0,1 1,-1-1,0 0,0 0,0-1,1 1,-1 0,0 0,0 0,0-1,0 1,0 0,-2 0,3-1,-1 0,0 0,1 0,-1-1,0 1,1 0,-1 0,0 0,1-1,-1 1,1 0,-1-1,1 1,-1-1,1 1,-1 0,1-1,-1 1,1-1,-1 0,1 1,0-1,-1 1,1-2,-3-3,1 0,0 0,0-1,1 1,-1-1,0-10,1 3,2 0,-1 0,2 0,0 0,0 0,1 1,1-1,0 1,1-1,0 1,0 1,9-14,-11 21,-1 0,1 0,0 0,0 1,0-1,1 1,-1 0,1-1,0 1,-1 1,2-1,-1 1,0-1,0 1,1 1,-1-1,1 0,-1 1,1 0,0 0,-1 1,1-1,0 1,0 0,0 0,-1 0,1 1,0 0,0 0,-1 0,1 1,-1-1,1 1,-1 0,8 5,15 7,-1 2,-1 0,0 2,25 23,-48-39,0 1,1-1,-1 0,-1 1,1 0,0-1,-1 1,1 0,-1 0,0 0,0 0,0 0,0 0,0 0,-1 0,1 0,-1 0,0 1,0-1,0 0,-1 0,0 6,-4 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2:35.6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1 488,'4'6,"1"0,-1 0,0 0,-1 1,0-1,0 1,3 8,19 36,6-11,1-2,3-1,71 60,-72-65,-25-23,0-1,0 1,1-1,0-1,14 8,-21-13,0-1,0 0,1 0,-1 0,0 0,1 0,-1-1,0 1,1-1,-1 0,1 0,-1 0,1-1,-1 1,0-1,1 0,-1 0,0 0,1 0,-1 0,0-1,0 0,5-3,12-12,-1 0,0-1,-1-1,-1-1,-1-1,-1 0,16-30,-12 22,0 0,2 1,33-35,152-124,104-105,-290 275,10-9,-29 26,1-1,-1 0,0 0,0-1,-1 1,1 0,0 0,0 0,0-1,-1 1,1 0,-1-1,1 1,-1 0,1-1,-1 1,0-1,0-1,0 2,0 1,0-1,0 1,0 0,0-1,0 1,0-1,0 1,0 0,0-1,-1 1,1-1,0 1,0 0,-1-1,1 1,0 0,0-1,-1 1,1 0,0-1,-1 1,1 0,0 0,-1-1,1 1,0 0,-1 0,1 0,-1 0,1-1,0 1,-1 0,1 0,-1 0,-15 8,-11 20,11-7,2 1,-16 31,22-35,-2-1,0 0,-1-1,0 0,-27 28,0-7,23-22,-1 0,0 0,-31 19,11-10,1 1,1 2,1 1,-32 37,47-48,-1 0,-26 16,24-17,-36 32,40-31,9-8,0 0,-1-1,0 0,0-1,0 0,-1 0,-17 8,-10 4,29-14,0 0,0-1,0-1,0 1,-1-1,-16 3,22-5,0-1,0-1,0 1,0 0,0-1,0 1,0-1,0 0,0 0,0 0,1 0,-1-1,0 1,1-1,-1 0,1 1,-1-1,1 0,0-1,0 1,0 0,0-1,0 1,-3-6,-27-42,21 31,0 0,-2 1,0 1,-1 0,-26-24,-8-12,4 2,40 47,1 1,-1 0,1 0,-1 0,0 0,0 0,0 1,0 0,-8-4,0 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2:42.7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1 490,'4'1,"1"0,-1 1,1-1,-1 1,0 0,1 0,-1 0,0 1,-1-1,1 1,0 0,-1 0,1 1,-1-1,0 0,0 1,4 7,43 70,-50-80,6 9,0-1,0 1,0-1,1-1,1 1,0-1,0 0,0-1,1 0,0 0,13 6,-7-2,0-1,1-1,0-1,0 0,1-1,30 9,-43-17,0 1,0 0,0-1,0 0,-1 0,1 0,0 0,0 0,-1-1,1 0,-1 0,0 0,0 0,1 0,-1-1,0 1,-1-1,5-5,45-55,-20 14,30-63,2-3,-34 71,3 1,1 2,67-63,-96 99,0-1,-1 0,0 0,0-1,0 1,5-14,-6 13,0 0,0 1,1-1,0 1,0 0,0 0,7-7,-8 10,33-34,-26 15,-10 22,0-1,1 1,-1-1,0 1,0-1,0 0,0 1,0-1,-1 1,1-1,0 1,0-1,0 0,0 1,-1-1,1 1,0-1,-1 1,1-1,0 1,-1-1,1 1,0 0,-1-1,1 1,-1 0,1-1,-1 1,0-1,-1 1,-1-1,1 1,0 0,0 0,0 0,-1 0,1 1,0-1,0 1,0-1,0 1,0 0,0 0,0-1,0 1,0 1,0-1,0 0,0 0,-1 3,-3-1,-7 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28.7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1 175,'1'14,"0"1,2-1,0 0,0 1,2-2,-1 1,2 0,0-1,0 0,1 0,17 21,5 4,2-1,45 41,-44-47,1-2,2-1,1-2,1-2,0-1,2-2,63 25,-97-44,-1-1,1 1,0-1,0 0,0 0,0-1,0 1,0-1,0 0,0-1,0 1,0-1,0 0,-1 0,1 0,0-1,0 0,-1 0,1 0,-1 0,0-1,1 1,-1-1,-1 0,1-1,0 1,4-6,6-9,-2 0,0-1,-1 0,-1-1,8-23,17-30,-1 21,3 1,3 2,1 2,53-47,40-44,-107 113,-22 21,0 0,0-1,0 1,0-1,6-9,-9 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30.4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1 114,'0'9,"-1"-1,2 1,-1 0,1 0,0-1,1 1,0 0,0-1,1 0,0 0,1 1,0-2,0 1,0 0,1-1,0 0,1 0,-1 0,1-1,1 0,-1 0,10 6,10 9,1-2,0-1,1-1,1-2,43 17,-67-30,0-1,0-1,0 1,-1-1,1 0,0 0,0 0,0-1,0 0,0 0,0 0,0 0,-1-1,1 0,0 0,-1 0,1 0,-1-1,0 0,7-6,8-7,-2-1,0 0,16-24,-4 6,194-181,-221 214,28-32,-20 19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32.8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1 326,'37'60,"6"13,-29-43,1-2,35 48,-49-74,0 0,1 0,0 0,-1-1,1 1,0-1,0 1,0-1,0 0,0 1,0-1,0 0,1 0,-1-1,0 1,1 0,-1-1,0 0,4 1,-1-1,-1-1,1 1,-1-1,1 0,-1 0,1 0,-1-1,0 0,7-3,1-2,0-1,0 0,0-1,-1-1,15-16,-1-4,-1-2,-1 0,23-45,48-115,-48 93,-40 89,-4 7,0 0,0 0,-1 0,1 0,-1-1,1 1,-1 0,0-1,0 1,-1-1,1 1,-1-1,1 1,-1-1,-1-5,-4 6,-3 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56.1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1173,'5'1,"0"0,-1 1,1 0,-1 0,0 0,1 1,-1-1,0 1,-1 0,1 0,5 5,5 5,66 47,2-4,113 58,-159-96,2-1,0-2,1-1,0-3,1-1,0-1,0-3,58 3,-74-10,0-1,0-1,-1-1,1-1,-1-1,0-1,-1-1,1-1,37-22,9-11,100-81,-58 40,238-151,123-91,188-181,-634 486,0-2,-1-1,-1-1,36-47,-57 63,-11 12,-2 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57.5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1616,'1'8,"0"1,0 0,1 0,0-1,0 1,1-1,1 0,-1 0,1 0,6 9,10 13,28 32,-17-22,4 5,2-1,56 51,-67-71,1-2,1-1,1-1,0-1,35 15,-50-29,-1 0,0-1,1 0,0-1,0-1,0 0,0-1,0-1,0 0,0 0,1-2,-1 0,-1 0,1-2,0 1,-1-2,18-7,17-11,-1-3,-2-1,55-42,-85 58,1013-743,-574 437,319-231,-237 173,-518 361,-13 10,-12 7,-5 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9:45.6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568 0,'-18'3,"0"0,1 0,-1 2,1 0,0 1,0 1,1 0,-30 19,-47 18,16-18,47-17,1 0,1 2,0 1,-33 20,58-30,0 0,0 1,1-1,-1 1,0 0,1 0,0 0,-1 0,1 0,1 1,-1-1,0 0,1 1,-1 0,1-1,0 1,1 0,-1-1,1 1,-1 0,1 0,0 5,1-2,0 0,0 0,0 0,1 0,0 0,1-1,-1 1,1-1,0 1,1-1,4 7,-2-4,0 1,0 0,-2 0,1 1,-1 0,-1 0,0 0,3 14,6 97,-9-69,7 521,-13-341,2-190,0-20,1 0,4 28,-3-43,0-1,1 0,0 0,1 0,-1 0,1 0,1 0,-1-1,1 1,0-1,5 6,47 50,30 36,-72-79,176 217,-188-234,0 1,0-1,1 0,-1 0,1 0,-1-1,1 1,0 0,0-1,-1 0,1 1,0-1,0-1,0 1,0 0,0-1,1 1,-1-1,0 0,4 0,3-2,0 0,-1 0,1-1,18-8,23-7,-46 17,264-49,-259 49,-1-1,1 0,-1 0,0-1,13-5,-5-1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9:47.5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81,'7'-1,"0"-1,0 1,0-1,0 0,-1-1,1 0,-1 0,1 0,-1-1,0 1,0-2,5-4,-6 5,1-1,0 1,-1 0,1 1,0 0,1 0,-1 0,0 1,1-1,0 2,12-3,-18 4,1 0,-1 1,1-1,-1 0,1 1,-1 0,1-1,-1 1,0 0,1-1,-1 1,0 0,0 0,1 0,-1 0,0 0,0 1,0-1,0 0,-1 0,1 1,0-1,0 0,-1 1,1-1,-1 1,1-1,-1 1,0-1,1 1,-1-1,0 1,0-1,0 1,0-1,-1 1,1 2,-1 7,0 1,-1 0,-4 16,-7 23,3 0,1 0,3 1,2 0,3 0,8 96,14-58,-14-65,-1 0,4 31,-8-40,0 0,2 0,-1 0,2-1,0 0,1 0,15 28,-5-19,0 0,2-1,31 33,-31-38,1 1,-2 0,0 1,26 40,-39-54,-1 0,0 1,0-1,0 1,-1 0,0 0,0 0,-1 0,0 0,0 0,-1 1,0-1,0 0,-1 0,0 0,0 0,0 0,-5 12,-2 1,0-1,-1 0,-1-1,-19 26,22-34,-1-1,0 1,-1-2,1 1,-2-1,1-1,-1 0,0 0,-13 6,5-5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9:51.9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1 539,'1'4,"0"0,0 0,0 0,1 0,0-1,0 1,0 0,0-1,0 0,1 1,0-1,-1 0,1 0,0 0,1-1,5 5,0 0,1 0,0-1,1 0,18 8,-12-7,0-2,0 0,0 0,0-2,1 0,-1-1,1-1,0-1,0 0,-1-1,1-1,0-1,-1 0,0-1,0-1,0-1,0-1,-1 0,0-1,29-19,-34 20,4-2,0-1,0 0,-1-1,-1-1,1 0,-2 0,0-2,-1 1,19-31,-19 27,0 0,1 0,1 1,0 0,2 1,-1 1,18-13,-13 11,-1-1,0-1,-1 0,14-22,-21 28,1-1,0 2,1-1,1 1,26-17,15-14,-34 25,-13 12,0-1,0 1,-1-1,0-1,6-8,-12 16,0-1,0 0,0 0,-1 0,1 0,0 0,0 0,0 1,-1-1,1 0,0 0,0 0,-1 0,1 0,0 0,0 0,-1 0,1 0,0 0,0 0,0 0,-1 0,1 0,0 0,0 0,-1-1,1 1,0 0,0 0,0 0,-1 0,1 0,0 0,0-1,0 1,-1 0,1 0,0 0,0 0,0-1,0 1,0 0,0 0,-1-1,1 1,0 0,0 0,0 0,0-1,0 1,0 0,0 0,0-1,0 1,0 0,0 0,0-1,0 1,0 0,0 0,0 0,1-1,-1 1,0 0,0 0,0-1,-19 10,10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7.7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1 274,'2'0,"1"0,-1 1,1-1,-1 1,1 0,-1 0,1 0,-1 0,0 0,0 0,1 1,-1-1,0 1,0-1,2 3,28 34,-17-19,228 228,-159-168,-3 3,114 152,-190-227,-1 0,0 1,0 0,0 0,3 13,-7-20,1 0,-1 0,1 0,-1 0,0 0,0 0,0 0,1 0,-1 0,0 0,0 1,0-1,-1 0,1 0,0 0,0 0,-1 0,1 0,0 0,-1 0,1 0,-1 0,1 0,-1 0,0-1,1 1,-1 0,0 0,0 0,1-1,-1 1,0 0,0-1,0 1,0-1,0 1,0-1,0 1,0-1,0 0,0 0,0 1,0-1,0 0,0 0,0 0,0 0,0 0,0 0,-1 0,1-1,0 1,0 0,0-1,-1 0,-4 0,1-1,0 0,-1-1,1 1,0-1,0 0,0-1,0 1,1-1,0 0,-1 0,-5-8,-43-60,30 32,1 0,2-1,2-1,2-1,2-1,2 0,2-1,1 0,3 0,-2-77,7 91,0 0,2 0,2 1,9-49,-9 69,0 1,0-1,1 1,0 0,1 0,0 1,0-1,1 1,0 0,0 1,1-1,0 1,0 1,1-1,0 1,0 0,0 1,13-6,1 0,0 2,0 1,1 0,0 2,1 0,-1 2,1 1,0 0,0 2,0 1,39 5,-59-5,0 1,0-1,0 1,0 0,0 1,0-1,0 1,-1 0,1 0,-1 0,1 0,-1 0,0 1,0 0,0-1,0 1,0 0,-1 1,1-1,-1 0,0 1,0-1,0 1,0 0,-1 0,0-1,1 1,-1 0,-1 0,1 0,0 5,-1 0,-1 0,0-1,0 1,-1 0,0-1,0 1,-1-1,0 1,-1-1,0 0,0-1,-1 1,-6 9,-22 20,0-1,-3-1,-55 42,7-7,-64 65,146-133,-1 1,0-1,0 0,0 0,0 0,0 0,0 0,0-1,-1 1,1-1,-1 0,1 0,-1 0,1-1,-1 1,0-1,1 0,-1 0,-6-1,-2-4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9:55.75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1 786,'0'12,"2"-1,0 1,0 0,1-1,1 0,0 0,0 0,1 0,0 0,1-1,0 0,11 13,13 13,59 58,-72-77,116 104,6-5,304 193,-402-283,0-2,2-2,1-2,0-2,2-2,0-1,56 9,-93-23,-1 0,0 0,0-1,0 0,1-1,-1 0,0 0,0-1,0 0,0 0,0-1,-1 0,1 0,-1-1,0 0,0 0,13-11,-9 5,-1 0,0-1,-1 0,0-1,-1 0,0-1,-1 0,0 0,6-18,13-35,3 1,3 1,52-80,350-424,-346 450,-78 103,-1 0,-1-1,0 0,-1 0,-1-1,5-21,-3-55,-3 20,44-183,-48 253,1-23,-2 25,0 1,0-1,0 1,0-1,0 1,0-1,0 1,0 0,0-1,0 1,0-1,-1 1,1-1,0 1,0 0,0-1,-1 1,1-1,0 1,0 0,-1-1,1 1,0 0,-1-1,1 1,0 0,-1 0,1-1,-1 1,1 0,-1 0,1 0,0 0,-1 0,1-1,-1 1,1 0,-1 0,1 0,-1 0,1 0,0 0,-1 0,1 0,-1 1,1-1,-1 0,-9 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9:58.32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1224,'2'3,"-1"1,1-1,0 0,0 0,1 0,-1 0,0 0,1 0,0-1,5 5,3 3,-6-4,1 0,0-1,0 1,0-1,1-1,0 1,0-1,0 0,0-1,1 1,-1-1,1-1,0 0,0 0,0 0,0-1,0 0,0-1,0 0,0 0,1-1,-1 0,0 0,0-1,10-3,15-7,-1-1,0-2,-1-1,48-34,-9 7,307-194,-321 196,-3-2,-1-2,-3-3,64-79,105-141,-176 214,-33 40,1 1,1 0,0 0,0 1,1 1,1 0,-1 1,29-18,182-92,-103 76,-119 44,0-1,0 1,0-1,0 1,1-1,-1 0,0 1,0-1,0 0,0 0,0 0,-1 1,1-1,0 0,0 0,0 0,-1-1,1 1,-1 0,1 0,-1 0,1 0,-1-1,1 0,-4 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04.52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1 501,'-1'-6,"1"0,0 0,1 0,-1 0,1 1,1-1,-1 0,5-10,-5 13,1 1,0 0,-1 0,1 0,0 0,0 0,0 1,1-1,-1 1,0-1,1 1,-1 0,1 0,-1 0,1 0,0 0,-1 0,1 1,0-1,-1 1,6 0,36-3,0-3,84-21,-57 9,116-14,-60 13,-26 4,140-2,103 18,-150 2,100 20,15 1,-86-39,-104 5,-44 0,-2-2,85-26,-38 8,3 0,-58 12,-1 3,131-12,-146 24,73-14,-116 15,0 0,0-1,-1 1,1-1,0 0,8-7,28-13,5 9,1 3,0 2,0 2,0 2,1 2,0 3,52 5,-99-5,-1 0,1 0,0 0,-1 1,1-1,0 0,-1 1,1-1,-1 1,1 0,-1-1,1 1,-1 0,1 0,-1 0,0 0,1 0,-1 0,0 0,2 2,-3-2,0 0,0 0,-1 0,1 0,0 0,0 0,0 0,-1 0,1 0,0 0,-1 0,1-1,-1 1,1 0,-1 0,1 0,-1-1,0 1,1 0,-1 0,0-1,0 1,0-1,1 1,-1-1,0 1,0-1,0 1,0-1,0 0,0 0,0 1,0-1,-1 0,-62 26,48-17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5.1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1918 735,'-2'-2,"-1"-1,0 1,1-1,-1 0,1 1,0-1,0 0,0 0,0 0,1-1,-1 1,-1-7,-8-10,-16-18,-3 2,0 1,-3 1,-1 1,-55-40,27 29,-3 2,-107-52,101 63,-1 2,-2 4,-1 2,-102-15,60 21,-1 5,-137 4,156 10,-123-2,220 0,0 0,0 0,0 0,-1-1,1 1,0 0,0-1,0 0,0 1,0-1,0 0,0 0,0 0,0 0,0 0,0-1,1 1,-1-1,0 1,1-1,-1 1,1-1,0 0,-1 0,1 0,0 0,0 0,0 0,1 0,-1 0,0 0,0-4,-1-11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6.0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0,'7'3,"-1"0,0 0,0 1,0 0,-1 0,1 0,-1 0,0 1,7 8,-6-7,84 97,-67-73,2-1,40 36,-51-55,0 0,1-1,0-1,19 8,-19-10,0 2,-1-1,1 2,20 16,-18-10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8.50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2048,'4'-5,"-1"0,1-1,0 1,0 1,0-1,1 1,0-1,6-4,-6 5,28-27,-1 0,-2-2,42-60,-45 57,-1-2,-2-1,-2 0,-2-2,-1 0,22-74,-29 52,-3 0,-3 0,-2-112,-2 26,4 85,3 0,24-88,-10 50,31-281,-44 293,-9 81,1 0,0 1,1-1,0 1,8-15,-10 21,0 0,0 0,0 0,0 1,1-1,-1 0,1 1,-1-1,1 1,0 0,-1-1,1 1,2-1,-3 2,0-1,1 1,-1 0,0 0,0 0,0 0,0 0,1 0,-1 0,0 0,0 0,0 1,0-1,1 0,-1 1,0-1,0 1,0-1,0 1,0 0,0-1,0 1,-1 0,1 0,0 0,1 1,-1-1,0 0,0 0,0 1,0-1,-1 0,1 1,0-1,-1 1,1-1,-1 1,1 0,-1-1,0 1,1-1,-1 1,0 1,-2 10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9.3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0,'0'4,"0"5,4 1,1 6,4 1,0 1,2 5,4 3,-1 0,-4 0,-2-1,1-4,-2-2,3-5,-1 0,-2-3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1.09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2190 550,'-9'7,"-1"-1,0-1,0 1,0-1,-1-1,1 0,-23 4,17-3,-8 1,-2-1,1-1,0-1,-1-1,0-1,-29-4,-157-26,127 14,26 4,1-3,0-2,1-3,-75-35,-202-127,246 131,32 20,-1 2,-1 4,-1 1,-1 3,-1 3,-82-12,-120-21,240 43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1.7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0,'4'0,"5"0,5 0,0 4,-3 5,1 1,3 3,1 2,3 0,2 0,1 2,0-2,-3 0,-1 1,-4-1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3.3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 1,'4'0,"0"1,1 0,-1 0,0 1,0-1,0 1,0 0,0 0,0 0,0 0,-1 1,1 0,-1-1,0 1,0 1,0-1,0 0,0 1,-1-1,1 1,-1 0,3 8,5 9,0 1,10 43,-19-63,14 51,-2-1,9 85,-20-113,-1-1,-1 1,-2-1,0 1,-1-1,-2 0,0 0,-13 33,-15 45,3 1,5 1,5 1,4 1,5 1,3 134,9-202,1 0,2-1,2 1,1-1,2-1,2 0,1 0,1-1,3 0,0-1,31 46,-40-72,-1 0,1 0,0-1,1 0,0 0,0 0,0-1,1-1,0 1,0-1,12 4,-16-7,1 1,0-1,0 0,0-1,0 0,0 0,1 0,-1 0,0-1,0 0,1-1,-1 1,0-1,0 0,0-1,0 1,0-1,0-1,9-4,0-3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8.3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0,'3'50,"2"-1,19 79,-19-109,0-1,2 1,0-1,1 0,1 0,14 20,73 89,0-4,-80-95,-6-6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4.12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0,'-1'19,"1"-1,2 1,-1-1,2 1,1-1,0 0,1 0,1 0,1-1,0 0,1 0,16 23,66 82,-23-36,-55-67,-5-3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9.78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0 217,'67'20,"40"-13,117-9,-78 0,1095-74,-280-14,4 84,-148 91,-219-16,68-63,-373-13,-147 14,0 5,160 36,106 11,-312-56,156-13,-23-2,-157 8,0-3,140-34,-170 31,308-41,-250 40,-52 7,0 4,89 8,9 2,-92-9,-1-3,0-1,74-16,-17-1,-61 11,59-16,-30 5,114-14,-33 8,202-18,-335 42,-10 1,0-1,25-5,-26 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26.71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549 1,'-2'19,"0"0,-2 0,0 0,-8 23,-2 6,-22 79,-6 21,-1 40,-15 76,-103 489,152-725,7-23,0-1,0 1,1 0,0 0,0 0,0 0,0 0,1 1,0-1,0 6,0-10,1-1,-1 1,0-1,0 1,0-1,1 0,-1 1,0-1,0 0,1 1,-1-1,0 0,1 1,-1-1,0 0,1 0,-1 1,1-1,-1 0,0 0,1 0,-1 1,1-1,-1 0,1 0,-1 0,1 0,-1 0,0 0,1 0,-1 0,1 0,-1 0,1 0,-1 0,1 0,-1-1,0 1,1 0,-1 0,1 0,-1-1,0 1,1 0,-1 0,1-1,-1 1,0 0,0-1,1 1,-1 0,0-1,0 1,1-1,-1 1,0 0,0-1,0 1,1-1,17-26,-8 5,-1 0,-2-1,0 0,4-28,11-102,-15 96,-1-40,-3-1,-5 0,-16-104,-2-117,18 238,2-80,2 142,0 0,1-1,1 1,0 0,15-35,-18 51,1 0,0 0,0 0,0 0,1 0,-1 0,1 0,-1 1,1-1,0 1,0 0,0 0,0 0,0 0,1 1,-1-1,1 1,-1 0,1 0,-1 0,1 0,0 0,-1 1,1 0,0 0,-1 0,1 0,0 1,-1-1,1 1,5 2,4 0,0 1,0 0,0 1,-1 1,0 0,0 1,15 11,89 75,-65-50,1-3,87 52,407 170,-250-126,-244-114,39 20,-83-38,-1 0,1 1,-1 0,0 0,-1 1,1 0,-1 0,8 10,-13-14,0 0,-1 0,1-1,0 1,-1 0,1 0,-1 0,1 0,-1 0,0 0,0 0,0 0,0 0,0 0,0 0,-1 0,1 0,-1 0,1 0,-1 0,0 0,0 0,0-1,0 1,0 0,0 0,0-1,0 1,-1-1,1 1,-1-1,1 0,-4 2,-6 6,-1 0,1-1,-21 10,25-14,-438 195,205-100,-588 302,554-258,274-142,-1-1,1 1,-1-1,0 0,1 1,-1-1,1 0,-1 1,0-1,1 0,-1 0,0 0,1 1,-1-1,0 0,0 0,1 0,-1 0,0 0,1 0,-1 0,0-1,1 1,-1 0,0 0,1 0,-1-1,0 1,2-18,21-26,-2 22,0 0,41-32,-41 36,-2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28.0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403 0,'0'5,"-1"0,0 0,0-1,0 1,-1 0,1-1,-1 0,0 1,-1-1,-4 8,-37 43,19-25,-16 26,12-22,3 2,1 0,2 2,1 1,-25 64,22-16,-19 117,27-116,14-72,0-4,0 0,1 0,1 1,0-1,0 1,3 21,-2-34,0 1,0 0,0-1,0 1,0 0,0 0,1-1,-1 1,0 0,1-1,-1 1,0-1,1 1,-1 0,1-1,-1 1,1-1,-1 1,1-1,-1 1,1-1,-1 0,1 1,0-1,-1 0,1 1,0-1,-1 0,2 1,7-1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28.84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25,'21'-1,"0"-1,26-6,31-3,-62 10,12 0,0 0,33 4,-52-1,0-1,0 1,1 1,-2 0,1 0,0 1,-1 0,1 0,-1 1,10 7,167 111,-118-69,3-4,2-3,122 61,-150-86,-30-11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29.5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1,'0'3,"0"6,3 5,2 4,0 6,3-1,0 4,2-3,0-2,-2-1,2-4,-2 0,-1-1,-2-2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0.53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18 0,'-9'113,"6"-94,0 0,1 1,1-1,1 1,1 0,1-1,0 1,1-1,7 20,-5-25,1 0,0-1,1 0,1 0,0 0,1-1,0 0,19 19,3-4,65 45,-89-67,216 174,-220-177,1 0,-1 1,0-1,1 0,0-1,-1 1,1-1,0 1,0-1,0 0,0-1,0 1,0-1,0 0,0 1,0-2,5 0,4-3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1.2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1,'5'1,"0"1,0 1,-1-1,1 1,0-1,-1 1,0 1,8 6,5 3,4 3,-1 0,-1 1,-1 1,19 24,23 23,-37-41,16 14,-26-29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32.3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1,'12'2,"1"0,-1 1,0 0,0 1,-1 0,1 1,-1 0,0 1,0 1,-1-1,1 2,8 8,40 22,-8-6,-2 1,-1 3,-1 1,60 64,-47-36,-3 4,65 99,-114-156,-1 1,0 1,0-1,-1 1,-1 1,-1-1,0 1,-1-1,0 1,1 26,-4-17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6.3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0 630,'1'-3,"-1"0,1 0,0 0,0 1,0-1,0 0,0 0,1 1,-1-1,1 1,0-1,0 1,0 0,0-1,0 1,0 0,1 0,-1 1,4-3,59-31,-49 27,248-116,60-31,-281 134,-2-3,0-2,-2-1,49-44,-15-1,-60 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21.92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1309,'0'2,"1"-1,-1 0,1 0,-1 0,1-1,-1 1,1 0,0 0,-1 0,1 0,0 0,0-1,0 1,0 0,0-1,-1 1,1-1,0 1,0-1,0 1,0-1,1 0,-1 1,0-1,0 0,0 0,2 0,37 4,-35-4,581-1,528-103,-992 88,1376-155,-408 36,-5-34,-599 91,1238-123,-1466 184,397 23,-515-1,269-25,286-24,-300 22,-29 0,475 22,-517-26,-128 6,472-56,-334 33,-196 31,-72 8,125-24,-172 24,0-2,0 0,0-1,-1-1,0-1,0 0,-1-1,-1-1,1-1,24-23,-27 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39.5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117 386,'12'-2,"0"-1,0 0,0 0,0-1,0-1,-1 0,0-1,20-12,-1 1,47-22,-31 17,-1-2,-1-1,-1-3,46-38,-84 61,-1 1,0-1,0 0,0-1,0 1,-1-1,0 1,0-1,0 0,2-8,-4 12,-1 1,0-1,1 1,-1-1,0 1,0-1,0 1,0-1,0 0,0 1,-1-1,1 1,0-1,-1 1,1-1,-1 1,0-1,1 1,-1 0,0-1,0 1,0 0,0-1,0 1,0 0,0 0,0 0,-1 0,1 0,0 0,-1 0,1 1,0-1,-1 0,1 1,-1-1,1 1,-1 0,1-1,-1 1,0 0,1 0,-1 0,1 0,-1 0,-1 1,-8-1,0 0,0 1,1 0,-1 1,1 1,-1-1,1 2,-10 4,-82 43,45-21,-14 3,-62 32,115-55,0 1,1 1,0 1,-28 28,41-36,1 0,-1 0,1 0,0 0,0 1,1 0,-1-1,1 1,1 0,-1 0,1 0,0 0,0 0,1 1,0-1,0 0,0 0,1 0,2 11,-2-13,0 1,0-1,0 0,1 0,0 1,0-1,0 0,0 0,1-1,-1 1,1 0,0-1,0 0,0 0,1 0,-1 0,1 0,0 0,-1-1,1 0,0 0,1 0,-1 0,0-1,0 1,1-1,6 1,49 0,1-2,0-3,0-2,78-18,-92 12,1-3,-2-2,0-2,-1-2,67-41,-96 51,-4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47.08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1 514,'8'-7,"0"1,0 0,1 1,12-7,23-14,-5 2,1 1,1 2,0 2,2 1,49-12,-12 2,367-167,-310 117,-128 69,-6 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2.59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69 142,'1'20,"1"1,7 26,2 32,-12-27,-2 0,-3 0,-19 79,-2 24,6 62,13 334,8-521,0-2,1 1,1-1,1 1,14 52,-18-81,1 1,0-1,0 1,0-1,1 0,-1 1,0-1,0 0,0 1,0-1,0 1,0-1,0 0,1 1,-1-1,0 0,0 1,0-1,1 0,-1 0,0 1,0-1,1 0,-1 0,0 1,1-1,-1 0,0 0,1 0,-1 1,0-1,1 0,-1 0,1 0,-1 0,0 0,1 0,-1 0,1 0,-1 0,0 0,1 0,-1 0,0 0,1 0,-1 0,1 0,-1-1,1 1,13-23,6-36,-5-6,-4 0,8-132,-20-134,1 325,-42-789,25 694,11 72,-4-53,42 172,-27-81,1 0,0 0,1-1,0 1,0-2,1 1,0-1,0 0,1-1,17 11,10 3,55 22,-82-39,93 35,139 32,-136-42,138 55,-200-64,1 0,1-3,0-2,1-2,93 12,-129-23,0 0,0 1,0 1,-1 0,1 0,-1 1,1 0,-1 0,0 1,-1 0,15 12,-21-15,0-1,1 2,-1-1,0 0,0 0,0 1,0-1,0 1,-1-1,1 1,-1 0,0 0,0 0,0 0,0 0,0 0,-1 0,1 0,-1 0,0 0,0 0,0 0,0 0,0 0,-1 0,1 0,-1 0,0 0,0 0,0 0,0 0,-1-1,1 1,-1 0,0-1,0 1,1-1,-2 1,1-1,-3 3,-98 92,-153 112,255-208,-71 54,-3-4,-1-3,-101 47,147-88,28-7,-1 0,1 0,0 1,-1-1,1 1,0 0,0-1,-1 1,1 0,0 0,0 0,0 1,0-1,0 0,0 1,1 0,-4 2,-15 22,7-9,-1 0,-1-1,0 0,-22 17,8-12,13-10,1 0,0 2,1 0,-18 20,27-27,0-1,-1 0,1 1,-1-2,-9 7,-1-2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3.3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465 0,'-7'7,"-1"0,1 0,0 1,1-1,0 2,0-1,1 0,0 1,0 0,-5 15,-1-1,-24 49,3 3,4 0,-23 93,-23 244,61-297,6-35,-27 116,9-97,-41 105,56-184,3-10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4.01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1,'102'3,"1"5,-1 4,121 30,290 112,-248-41,-110-43,-96-52,-49-16,1 1,0 0,-1 1,1 0,17 10,-21-6,-5-2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5.4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355 42,'-1'-1,"1"1,0 0,0 0,0-1,0 1,0 0,0 0,0 0,0-1,0 1,0 0,0 0,0-1,0 1,0 0,0 0,0-1,0 1,0 0,0 0,0 0,0-1,0 1,1 0,-1 0,0-1,0 1,0 0,0 0,0 0,1 0,-1-1,0 1,0 0,0 0,1 0,-1 0,0 0,0 0,0 0,1-1,-1 1,0 0,0 0,1 0,-1 0,0 0,0 0,1 0,-1 0,0 0,0 0,1 0,-1 0,0 1,0-1,0 0,1 0,-1 0,0 0,9 15,-9-11,0 1,-1 0,1-1,-1 1,0-1,-1 1,1-1,-1 0,0 1,0-1,0 0,0 0,-1 0,0-1,1 1,-1 0,-1-1,-4 4,-9 9,-1-2,-26 18,35-26,-8 6,0-1,0 0,-1-2,0 0,0 0,-1-2,-1 0,-34 6,53-12,0-1,-1 1,1-1,-1 0,1 0,-1 0,1 0,-1 0,1 0,0 0,-1 0,1 0,-1-1,1 1,-1 0,1-1,0 1,-1-1,1 0,0 0,0 1,-1-1,1 0,0 0,0 0,0 0,0 0,0 0,0 0,0-1,1 1,-1 0,0 0,1-1,-1 1,1-1,-1 1,1 0,0-1,-1 1,1-1,0 1,0-1,0 1,0-1,0 1,0 0,1-1,-1 1,0-1,1-1,2-5,-1-1,1 1,1 0,0 0,0 0,0 1,7-10,1 4,0 0,0 1,2 0,-1 1,1 0,1 1,0 1,29-14,-17 12,0 0,1 2,0 1,46-7,-63 14,0 1,1 0,-1 0,1 1,-1 1,0 0,0 0,0 1,0 0,0 1,-1 1,0-1,1 2,-2-1,1 1,-1 1,0 0,0 0,9 10,7 10,0 1,-2 1,-1 1,27 49,-37-57,-1 0,-1 1,-1-1,-1 2,-1-1,-2 1,5 30,-7-17,-1 0,-2-1,-1 1,-7 44,-13 23,-5 0,-52 135,54-170,9-20,5-15,-2-1,0-1,-19 34,27-59,0 0,0-1,0 1,-1-1,0 0,0 0,-1-1,1 1,-1-1,0-1,-1 1,1-1,-1 0,0 0,0-1,0 0,0 0,-1-1,-9 2,10-3,-1-1,1-1,-1 1,1-1,0-1,-1 1,1-1,0-1,0 1,0-1,0 0,1-1,-1 1,1-1,0-1,0 1,-9-10,8 8,1-1,-1 1,1-1,1-1,-1 1,1-1,1 0,-1 0,1 0,1 0,-1-1,2 0,-5-17,8 14,1 0,-1 0,2 0,0 0,0 0,1 1,0-1,1 1,1 0,7-11,5-15,-14 30,5-16,2 0,1 0,0 1,2 1,0 0,18-19,-26 36,0 0,0 1,1-1,-1 1,1 0,0 1,0-1,0 1,0 1,0 0,1 0,-1 0,11 1,6-1,-1 2,45 7,-46-2,2-2,-1-1,0-1,1 0,-1-2,1-1,41-7,375-57,-354 56,-62 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6.5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139 1,'-3'2,"0"0,1 0,0 1,-1-1,1 1,0 0,0-1,0 1,1 0,-1 0,1 1,-2 3,-2 3,-13 21,1 1,2 1,1 0,-17 63,28-82,0 1,1 0,0 0,2 0,-1 0,2 0,0 0,1 0,0 0,1 0,1 0,0-1,1 0,8 17,1-5,0-1,2 0,19 23,-28-39,1 0,0-1,0 0,1 0,0-1,1 0,-1-1,1 0,0 0,18 6,115 28,-77-23,-48-13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7.1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1,'1'4,"1"1,0-1,0 0,0 1,0-1,1 0,0 0,0-1,0 1,0 0,6 4,3 6,19 19,1-2,2-1,1-1,2-2,66 39,-39-26,-55-34,-1 0,0 0,0 1,8 8,-2 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7.6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0,'6'1,"1"1,-1-1,0 1,0 1,-1-1,1 1,9 6,12 4,109 41,185 86,-301-128,-2 0,1 1,-2 1,0 1,-1 1,0 0,-1 1,-1 0,0 1,-2 1,0 0,-1 1,-1 0,-1 0,-1 1,0 1,5 29,5 54,-16-86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8.22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0 468,'8'0,"10"-3,5-6,7-8,6-6,13-10,4-3,6-7,3-1,0 1,-4-1,-3 4,-4 0,-7 4,-7 4,-9 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8.8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0 728,'7'-2,"-1"1,0-2,0 1,0-1,0 1,0-2,-1 1,8-6,4-2,303-188,39-22,56-6,-409 224,-1 1,0-2,0 1,0-1,0 1,6-7,-3-2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0.0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0:59.99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3192,'20'13,"0"0,-1 2,0 0,-1 1,-1 1,21 26,-12-14,5 8,21 22,-48-54,1-1,-1 0,1-1,0 1,1-1,-1 0,0 0,1 0,10 3,-14-6,0 0,1 0,-1 0,0 0,0 0,1-1,-1 1,0 0,0-1,1 0,-1 0,0 1,0-1,0-1,0 1,0 0,0 0,-1-1,1 1,0-1,-1 1,1-1,2-3,31-50,-30 45,263-567,-211 443,221-597,-28 65,20 123,-86 187,-158 302,-3-1,-2-1,-2-1,16-89,-31 122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01.2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1869,'2'5,"-1"-1,1 0,0 0,0 0,1 0,-1-1,1 1,0-1,0 1,0-1,7 5,6 10,86 118,-45-57,3-2,78 76,-136-151,0 0,0 0,0 0,0 0,1 0,-1 0,1-1,-1 1,1-1,-1 0,1 0,0 0,0 0,0 0,-1-1,1 1,0-1,0 1,0-1,0 0,0-1,0 1,0 0,0-1,0 1,-1-1,1 0,0 0,0 0,-1-1,1 1,-1 0,1-1,-1 0,1 1,-1-1,0 0,0 0,0-1,0 1,2-3,8-12,0 0,-2 0,0-1,13-32,-21 46,258-734,-104 260,-59 197,113-286,-193 529,3-1,1 2,27-38,-61 96,1 1,-13 31,6-11,8-20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45.9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0,'1'11,"2"0,0-1,0 1,1-1,0 0,1 0,0 0,0-1,1 1,1-1,8 9,13 24,23 53,66 175,-87-195,-29-72,52 140,-47-123,-1 1,-1 0,-1-1,-1 1,0 25,-3-28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46.7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1,'2'6,"0"0,1 0,-1 0,1 0,1 0,-1-1,1 1,0-1,0 0,5 4,-5-4,188 201,-106-119,79 105,-116-124,-2 2,69 144,-94-166,-3 1,-2 0,-2 2,-3 0,12 97,-16-15,-15 229,7-356,-1 0,0 0,0 0,0 0,-1 0,0 0,0 0,-5 8,-2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1.7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1,'2'0,"1"1,-1 0,0 0,0-1,1 2,-1-1,0 0,0 0,0 1,0-1,0 1,0-1,-1 1,1 0,2 4,24 32,-26-35,15 29,-2 1,0 1,-3 0,0 1,11 61,-10-39,24 63,30 40,89 152,107 139,-200-348,-60-98,-1-2,0-1,0 1,0 0,-1 0,1 0,-1 0,0 1,0-1,0 0,0 1,0-1,-1 0,1 6,-19-33,1-14,2 1,2-2,1 0,2 0,2-1,-6-77,12 101,2 0,0 0,1 0,0 0,1 0,1 0,1 0,0 1,1 0,1 0,0 0,1 1,0-1,18-23,-4 11,1 2,1 0,1 2,1 1,1 0,1 2,0 1,2 2,0 0,1 2,1 1,0 2,1 1,0 1,55-9,-69 16,16-4,0 2,0 1,1 1,60 5,-87-2,0 1,0 1,0-1,0 2,0-1,0 1,-1 0,0 0,1 1,-1 0,0 0,-1 1,1 0,-1 0,0 1,0-1,-1 1,0 0,0 1,0 0,-1-1,0 1,0 1,0-1,-1 0,2 10,0 1,-1 0,0 0,-2 1,0 0,-1-1,-1 1,-1 0,0 0,-2-1,0 1,-1-1,-1 0,0 0,-2 0,0-1,-1 0,0 0,-2-1,0 0,-19 23,-27 24,-120 102,157-150,-1 0,0-1,-1-2,0 0,-1-1,-1-1,0-1,0-1,0-1,-1-1,-28 3,-543 14,583-23,0 0,0-1,0-1,0 0,0-1,0 0,1 0,-19-9,27 10,0 1,0-1,0 0,0 0,0-1,0 1,1 0,-1-1,1 0,0 1,-1-1,1 0,1 0,-1 0,0-1,1 1,-1 0,1-1,0 1,0 0,1-1,-1 1,1-1,0 0,-1 1,1-1,1 1,-1-1,1 1,-1-1,1 1,0-1,2-4,-1 2,0 0,1 0,-1 1,1-1,0 1,0 0,1 0,0 0,0 0,0 1,0-1,1 1,-1 0,1 1,0-1,1 1,-1 0,11-5,-5 4,0 1,-1 1,1-1,1 2,-1 0,0 0,0 1,0 0,16 2,5 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2.5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1,'1'5,"0"1,0 0,1-1,-1 1,1-1,1 1,-1-1,1 0,4 7,31 42,-29-41,-1 1,-1 0,0 0,0 1,-2-1,8 30,-8-27,0 1,1-1,1-1,16 29,-15-33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3.5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1 743,'0'-24,"-1"6,1 1,1-1,1 0,6-28,-7 42,0-1,1 1,-1 0,1 0,0 0,1 0,-1 0,1 0,-1 1,1-1,0 1,1-1,-1 1,0 0,1 1,0-1,0 1,0-1,0 1,0 0,0 0,0 1,6-2,-6 2,0 0,1 1,-1 0,1-1,-1 1,0 1,1-1,-1 1,0 0,1 0,-1 0,0 0,0 1,0-1,0 1,0 0,0 1,5 3,6 6,-1 0,0 1,13 17,3 2,122 123,31 30,-182-183,0-1,1 1,-1-1,1 0,-1 0,1 0,-1 0,1 0,-1 0,1 0,0 0,0 0,-1-1,1 1,0-1,0 0,3 1,-4-1,0-1,0 1,0-1,0 1,0-1,-1 1,1-1,0 1,0-1,-1 0,1 0,-1 1,1-1,0 0,-1 0,1 0,-1 1,0-1,1 0,-1 0,0 0,1 0,-1 0,0-1,2-11,-1 0,0 0,-1 0,-2-15,1 9,0-24,8-624,-3 620,12-47,-9 64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5.7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449 1103,'-1'-3,"0"1,0-1,0 0,0 1,-1-1,1 0,-1 1,1 0,-1-1,0 1,0 0,0 0,-4-3,-31-24,30 25,0 1,-1-1,0 1,1 0,-1 1,0 0,-1 0,1 1,0 0,0 0,-1 1,1 0,0 1,0 0,0 0,-1 0,1 1,0 1,0-1,1 1,-1 0,1 1,-1 0,1 0,-8 7,2-2,0 1,1 0,0 1,1 1,0 0,1 0,0 1,1 1,0-1,1 1,1 1,-6 15,5-8,1 0,1 0,1 1,1 0,0 0,2 0,1 0,2 26,0-41,0 0,1 0,-1 1,2-1,-1 0,1-1,0 1,1 0,-1-1,2 0,-1 0,1 0,0 0,0-1,1 0,0 0,0 0,0-1,1 0,0 0,0-1,0 0,0 0,1 0,13 4,0-3,-1-1,1 0,-1-1,1-2,0 0,0-1,0-1,0-1,0 0,-1-2,1-1,-1 0,0-2,-1 0,1-1,-1-1,-1-1,0 0,0-1,-1-2,22-19,-33 26,0 0,0 0,-1-1,0 0,-1 0,0 0,0-1,0 0,-1 1,0-1,0 0,-1 0,0-1,-1 1,0 0,0-1,-1 1,1-1,-3-11,-1 5,0 0,-2 0,0 0,0 0,-2 1,1 0,-2 0,0 0,-16-19,-3-8,-34-70,22 37,85 189,-16-63,1 0,76 92,97 79,-128-148,139 107,-157-140,0-3,3-3,98 43,-150-75,0 0,1-1,-1 0,1-1,18 3,-26-5,0 0,0 0,0 0,0 0,0 0,0 0,0-1,0 1,0-1,0 1,0-1,0 0,-1 0,1 0,0 0,0 0,-1 0,1 0,-1-1,1 1,-1-1,1 1,-1-1,0 1,0-1,0 0,0 1,0-1,0 0,0 0,-1 0,1 0,-1 0,1-3,3-19,-2 1,-1 0,-1-1,-1 1,-1-1,-1 1,-10-37,-58-157,-25-40,-356-846,435 1067,3 6,-1 0,-29-41,43 70,1 0,-1 0,1 0,-1 0,1 0,-1 0,0 1,1-1,-1 0,0 1,0-1,0 0,0 1,0-1,1 1,-1-1,0 1,0-1,0 1,0 0,0 0,-2-1,3 2,-1-1,0 1,1-1,-1 1,0-1,1 1,-1-1,1 1,-1 0,1-1,-1 1,1 0,0-1,-1 1,1 0,0 0,0-1,-1 1,1 0,0 0,0 1,-3 54,3-52,1 32,2-1,1 0,2 0,1 0,2-1,1 0,2-1,1 0,30 55,-8-30,2-2,87 101,109 83,-45-50,-130-123,25 27,-72-83,1 0,0-1,0 0,1-1,24 12,-35-20,1 1,0-1,0 0,0 0,0 0,0 0,0-1,0 1,0-1,0 0,0 1,0-2,0 1,0 0,0-1,0 1,0-1,0 0,0 0,0 0,3-2,-2 0,0 0,0 0,0 0,-1-1,1 1,-1-1,0 0,0 0,0-1,-1 1,4-9,2-6,-2 0,-1 0,0-1,-1 0,1-28,-4 33,-1-1,-1 0,0 1,-1-1,-1 1,0-1,-1 1,-1 0,0 0,-1 1,-11-20,9 15,5 12,0 1,0-1,0 1,-1 0,0 0,0 0,-9-10,13 16,0 0,0 0,0-1,0 1,0 0,0 0,-1 0,1 0,0-1,0 1,0 0,0 0,0 0,0 0,-1-1,1 1,0 0,0 0,0 0,0 0,-1 0,1 0,0 0,0 0,0-1,-1 1,1 0,0 0,0 0,0 0,0 0,-1 0,1 0,0 0,0 0,0 0,-1 0,1 0,0 1,0-1,0 0,-1 0,1 0,0 0,0 0,0 0,0 0,-1 0,1 1,0-1,0 0,0 0,2 15,13 17,11 11,3-1,1-2,2-1,44 41,-53-58,1-1,1-1,2-1,-1-1,2-1,0-2,50 20,-66-31,-1-1,0 0,1 0,0-1,-1 0,14-1,-22-1,-1 0,1 0,-1 0,0 0,1-1,-1 1,0-1,1 0,-1 1,0-1,0 0,0 0,1-1,-1 1,0 0,-1-1,1 1,0-1,0 0,-1 1,1-1,-1 0,1 0,-1 0,0 0,0 0,0 0,0-1,0 1,0 0,0-1,-1 1,0 0,1-1,-1-3,0-8,0 1,-1-1,-1 0,0 1,-1-1,-1 1,0 0,0 0,-2 0,1 1,-2 0,1 0,-2 0,1 1,-12-12,19 22,-1 0,1 0,0 1,-1-1,1 0,-1 1,1-1,-1 1,1-1,-1 0,1 1,-1-1,0 1,1-1,-1 1,0 0,1-1,-1 1,0 0,0-1,1 1,-1 0,0 0,0 0,1 0,-1 0,0 0,0 0,0 0,1 0,-1 0,0 0,0 0,1 1,-1-1,0 0,0 0,1 1,-1-1,0 0,1 1,-2 0,1 1,0-1,0 1,0-1,1 1,-1 0,0-1,1 1,-1 0,1-1,0 1,0 0,-1 0,1-1,0 1,0 0,1 0,-1-1,0 1,1 2,5 12,0 0,1-1,0 0,2 0,-1-1,2 0,0-1,1 0,0 0,0-1,16 12,-1-3,1 0,1-2,1 0,45 20,-58-31,43 17,-56-23,0-1,0 0,0-1,0 1,0 0,0-1,0 0,0 1,0-1,0-1,0 1,0 0,0-1,0 1,0-1,3-1,4-6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7.2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133 965,'4'0,"0"-1,-1 0,1 0,0 0,-1 0,1 0,-1-1,1 0,-1 0,0 0,0 0,0 0,0-1,0 1,0-1,0 0,-1 0,4-6,5-7,0-1,10-24,-15 30,14-30,-2 0,-2-2,-2 0,-1 0,-3-1,-1-1,-3 0,-1 0,-3-91,-2 134,0-1,0 0,0 1,0-1,-1 1,0-1,1 0,-1 1,0-1,0 1,0 0,-1-1,1 1,0 0,-1-1,0 1,1 0,-1 0,0 1,0-1,0 0,0 0,0 1,-1 0,1-1,0 1,-1 0,1 0,-4-1,1 2,0-1,0 1,0 0,0 0,0 1,0 0,0 0,1 0,-1 0,0 1,0-1,1 1,-1 1,1-1,-5 4,-8 5,1 2,0 0,1 0,1 2,0 0,1 0,-21 34,17-21,1 0,1 1,2 1,-12 38,23-63,1-1,-1 1,1 0,0 0,1 0,-1 0,1-1,0 1,0 0,0 0,1 0,-1 0,1 0,1 0,-1-1,4 8,-3-8,1 0,0-1,0 0,1 1,-1-1,1 0,-1-1,1 1,0-1,0 1,0-1,0 0,1-1,-1 1,0-1,1 0,-1 0,6 1,40 4,0-1,72-3,-16-1,-18 3,573 8,-645-12,0 0,-1-2,1 0,0-1,16-5,-27 7,-1-1,1 0,-1 0,0 0,0 0,0-1,0 0,-1 0,1 0,-1 0,0 0,1-1,-1 1,-1-1,1 0,-1 0,1 0,-1 0,0-1,-1 1,3-7,-1-8,0 0,-1 0,-1 0,-1 0,-1 0,0 0,-1 0,-1 1,-1-1,-9-24,-3-5,-2 1,-41-75,47 101,-1-1,0 2,-2 0,-1 0,0 2,-31-28,40 40,0 0,0 1,-1 0,0 0,0 0,0 1,0 1,-1-1,0 1,1 1,-1-1,0 2,0-1,-1 1,1 1,0-1,0 1,0 1,0 0,-17 4,22-5,1 1,0 0,0 0,0 0,0 0,0 0,0 1,0-1,0 1,1 0,-1 0,1 0,-1 0,1 0,0 1,-1-1,1 1,1-1,-1 1,0 0,0-1,1 1,0 0,0 0,0 0,0 1,0-1,0 0,1 0,-1 0,1 1,0-1,0 0,1 0,-1 1,0-1,1 0,0 0,1 5,2 1,0 1,0-1,1 0,0 0,0 0,1-1,0 0,1 0,0 0,0-1,13 10,16 6,1-2,1-1,1-2,0-2,53 14,-10-2,-46-15,327 127,-267-98,154 92,-238-127,8 6,38 30,-55-41,0 1,0-1,0 1,0 0,0 0,-1 1,1-1,-1 0,0 1,0-1,0 1,-1 0,1 0,-1 0,0 0,0 0,0 0,0 6,-1-7,-1 0,0-1,0 1,0-1,0 1,0-1,0 1,-1-1,1 0,-1 0,1 0,-1 0,0 0,-4 4,-36 24,27-20,-37 25,-58 30,86-53,0-1,-1-1,-1-1,0-1,-29 4,34-7,1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8.2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0 807,'10'-2,"-1"0,1 0,-1-1,0-1,0 1,0-2,0 1,-1-1,11-8,8-3,365-221,-97 56,-211 133,99-64,-178 109,-1-1,1 0,-1 0,0 0,0 0,-1-1,1 1,-1-1,0 0,-1 0,1 0,-1-1,0 1,0 0,2-11,-4 14,0-1,1 0,-2 1,1-1,0 0,-1 1,1-1,-1 1,1-1,-1 1,0-1,0 1,-1-1,1 1,0 0,-1 0,1-1,-1 1,0 0,0 0,0 1,0-1,0 0,0 1,0-1,0 1,-1 0,1 0,-1 0,1 0,0 0,-1 0,0 0,-4 0,-20-5,0 2,0 0,-1 2,0 1,0 1,1 1,-40 7,50-5,0 1,0 0,1 1,-1 1,1 0,1 1,-1 1,1 1,0 0,1 1,0 0,1 1,-13 13,18-13,1 0,-1 0,2 1,0 0,0 0,1 0,0 0,1 1,1 0,0 0,1 0,0 0,1 1,0-1,3 24,1 4,3 0,1-1,24 75,-6-42,3-2,4-1,42 69,136 188,23 39,-215-320,-15-30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0.4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10,'0'-4,"0"-1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8.7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1 284,'52'-4,"0"-2,0-3,82-23,-113 26,347-115,-94 27,-235 83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9.4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0,'4'0,"4"0,10 4,5 5,6 1,2 7,0-1,-2 6,-2 7,-2-3,-1-1,-1 3,0-4,-1 3,-4-1,-1 0,-3-1,-5-5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1:59.9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1,'3'0,"6"0,1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01.2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0 296,'13'1,"-1"0,1 1,-1 0,0 1,0 0,0 1,0 1,-1-1,0 2,0 0,0 0,0 1,-1 0,0 1,-1 0,0 0,12 15,3 6,-1 1,-2 1,-1 1,23 51,-31-60,-8-17,0 0,-1 0,0 0,0 1,0-1,-1 1,0 0,0 0,0 0,0 14,-2-21,0 0,0 1,0-1,0 0,0 0,0 1,-1-1,1 0,0 1,0-1,0 0,0 0,-1 0,1 1,0-1,0 0,0 0,-1 0,1 1,0-1,-1 0,1 0,0 0,0 0,-1 0,1 0,0 1,-1-1,1 0,0 0,0 0,-1 0,1 0,0 0,-1 0,1 0,0-1,0 1,-1 0,1 0,0 0,-1 0,1 0,0 0,0 0,-1-1,1 1,0 0,0 0,-1 0,1-1,0 1,0 0,0 0,0-1,-1 1,1 0,0 0,0-1,0 1,0 0,0-1,0 1,0 0,-14-19,5 1,2 0,0 0,1 0,1-1,1 0,1 0,-2-31,3 8,2 1,8-63,-6 89,2 1,0 0,0 0,2 0,-1 1,2-1,0 2,0-1,1 1,15-17,-2 4,1 1,1 2,43-33,-59 50,-1 0,1 1,0 0,0 1,0-1,0 1,0 1,1-1,15-2,-20 5,1 0,0 0,0 0,0 0,0 0,0 1,-1 0,1 0,0 0,0 0,-1 0,1 1,-1 0,1-1,-1 1,0 1,0-1,0 0,0 1,0-1,4 6,40 57,-33-44,0-1,25 26,-38-45,27 27,26 34,-47-52,0 0,0 1,-1-1,0 1,-1 1,-1-1,7 22,-7-11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02.4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714 760,'-23'-1,"-1"1,1 1,-1 1,1 1,0 1,0 1,1 1,-1 1,-34 16,20-4,1 3,1 1,1 2,1 1,1 1,2 2,1 1,1 1,1 2,2 0,2 2,1 1,-24 53,44-86,0 0,1 1,-1-1,1 1,0 0,0-1,1 1,-1 0,1 0,-1-1,1 1,0 0,1 0,-1 0,1-1,-1 1,1 0,0-1,1 1,-1 0,1-1,2 6,0-6,-1 1,1-1,0 0,0 0,0 0,0-1,0 1,1-1,-1 0,1-1,-1 1,1-1,0 1,0-1,0-1,-1 1,8-1,6 0,0 0,0-1,0-2,0 1,0-2,-1-1,1 0,18-8,2-4,0-1,51-34,-69 39,0-1,-1-1,0-1,-1 0,20-26,-32 36,-1-1,0 0,-1 0,1 0,-1 0,-1-1,0 0,0 0,0 0,-1 0,0 0,0 0,-1-1,0 1,-1 0,0-1,0 1,-1-1,-1-7,-75-247,48 138,6 19,-74-203,89 292,0 1,0 0,-2 0,0 1,0 0,-2 1,-22-23,29 33,1 0,-1 0,0 0,0 0,-1 1,1 0,-1 0,1 0,-1 1,0 0,0 0,0 0,0 1,0 0,-1 0,1 1,0-1,-1 1,1 1,0-1,0 1,0 0,-1 1,1-1,-10 5,13-5,-1 1,1-1,0 1,1-1,-1 1,0 0,0 0,1 0,-1 1,1-1,0 1,-1-1,1 1,0 0,1 0,-1 0,0 0,1 0,0 0,0 0,0 0,0 0,0 1,1-1,-1 0,1 1,0-1,0 1,0-1,0 0,2 5,0 0,0 0,1 0,0 0,0-1,0 1,1-1,1 0,-1 0,1-1,0 1,11 9,20 16,2-1,50 29,-51-35,31 27,119 117,-100-86,63 57,-128-120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04.5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45,'52'1,"-1"-3,1-3,57-11,-86 11,56-11,-74 15,0 1,0-1,0 1,-1 0,1 1,0-1,0 1,0 0,-1 0,1 0,0 1,8 4,-11-4,0 0,0 0,0 0,0 0,0 1,-1-1,1 1,-1-1,0 1,0 0,0-1,0 1,0 0,0 0,-1 0,0 0,1-1,-1 1,0 0,0 0,-1 5,-13 69,11-65,-149 481,49-176,84-261,11-35,1 0,-6 32,13-53,0 0,0 0,0-1,0 1,0 0,0 0,0 0,0 0,0 0,0 0,0-1,0 1,0 0,1 0,-1 0,0 0,0 0,0 0,0 0,0 0,0-1,0 1,0 0,0 0,1 0,-1 0,0 0,0 0,0 0,0 0,0 0,0 0,0 0,1 0,-1 0,0 0,0 0,0 0,0 0,0 0,0 0,1 0,-1 0,0 0,0 0,0 0,0 0,0 0,0 0,1 0,-1 0,0 0,0 1,0-1,0 0,0 0,0 0,0 0,0 0,0 0,0 0,1 0,-1 1,0-1,10-12,10-16,151-195,-141 190,2 0,0 2,3 1,48-33,-25 27,2 3,1 2,96-34,-132 57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05.1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1,'1'3,"0"0,0 0,0 0,1-1,-1 1,1 0,0 0,0-1,0 1,2 2,4 5,48 77,-4 3,-4 1,42 116,-70-151,-2 1,-3 0,-2 1,-3 1,-2-1,-1 120,-8-156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2.4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1314,'49'-52,"-3"-3,41-60,67-126,-95 142,68-157,-109 212,-1-1,-3-1,-2 0,-1-1,-3 0,3-63,-10 103,-1-1,-1 1,1-1,-1 1,0-1,-1 1,0 0,-4-12,4 16,1 1,0 0,0 0,-1 0,1 0,-1 1,1-1,-1 0,0 1,0-1,0 1,0-1,0 1,0 0,0 0,0 0,0 0,-1 0,1 0,0 1,-1-1,1 1,0 0,-1-1,1 1,-1 0,1 1,0-1,-1 0,-3 1,-4 2,0 1,1-1,-1 1,0 1,1 0,0 0,0 1,1 0,0 0,0 1,0 0,1 1,0 0,0 0,-9 14,-7 15,0 1,-21 52,27-54,2 0,-17 64,28-87,2 1,0 0,0 0,1-1,1 1,0 0,1 0,0 0,1 0,1 0,5 15,64 136,-21-56,121 273,141 358,-286-655,-4 1,-4 1,9 92,-25-146,-3-34,0 1,0 0,0 0,0 0,0 0,0 0,0 0,0 0,-1 0,1 0,0 0,0 0,0 0,0 0,0 0,0 0,0-1,0 1,0 0,0 0,0 0,-1 0,1 0,0 0,0 0,0 0,0 0,0 0,0 0,0 0,0 0,0 0,-1 0,1 0,0 0,0 1,0-1,0 0,-7-19,-6-28,-71-447,66 335,2-179,17 298,1 0,2 0,2 0,11-40,-13 64,1 1,1-1,0 1,1 0,0 0,1 1,1 0,0 1,1-1,0 2,1 0,19-17,-28 27,0 0,0 0,1 1,-1-1,0 0,1 1,0-1,-1 1,1 0,0 0,0 0,0 0,0 1,-1-1,1 1,0 0,0 0,0 0,0 0,0 0,0 0,0 1,0-1,3 2,-2 1,0-1,0 1,-1 0,1 1,-1-1,0 0,0 1,0 0,0-1,-1 1,1 0,-1 1,0-1,2 7,31 91,6 15,28 20,7-3,109 147,-16-26,-102-149,98 165,-146-233,-7-8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3.3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1283,'7'-2,"0"1,0-1,0 0,0-1,-1 0,1 0,-1 0,0-1,8-5,10-6,429-245,-347 191,-4-3,108-101,-184 150,-2-2,0-1,-2-1,-1-1,-1 0,-1-2,20-44,-34 62,0-1,-1 0,0 0,-1-1,-1 1,0-1,0 1,-2-1,-1-19,0 22,-1 1,0-1,-1 1,0 0,-1 0,0 0,-1 1,0-1,0 1,-1 0,0 0,0 1,-12-12,7 10,-1 1,0 0,0 1,0 0,-1 0,0 2,-1 0,0 0,0 1,-21-4,7 2,-1 2,1 2,-1 0,-42 2,57 3,0 0,0 0,1 2,-1-1,1 2,0 0,0 0,1 1,0 1,0 0,0 1,1 0,0 1,0 0,-10 13,14-15,0 1,0 0,1 0,0 1,0 0,1 0,0 0,1 1,0 0,0 0,1 0,1 0,0 0,0 0,1 1,0-1,0 1,2-1,-1 1,1-1,3 11,10 23,2-1,2 0,39 66,-14-26,580 972,-295-493,-221-367,-39-64,-62-117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3.7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0 723,'88'-54,"-17"8,114-59,170-90,358-104,-647 275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1.8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137 1037,'-1'1,"1"0,0 0,-1 0,1 0,-1 0,0 0,1 0,-1 0,0 0,0 0,1 0,-1 0,0-1,0 1,0 0,0-1,0 1,0 0,0-1,0 1,0-1,0 0,0 1,-1-1,1 0,0 0,0 0,0 0,0 0,-1 0,1 0,0 0,-1 0,-1 0,0 0,0 0,0 0,0-1,0 1,0-1,0 0,0 1,0-1,0-1,1 1,-4-2,1-2,1-1,0 0,0 0,1 0,-1 0,1-1,1 0,-1 1,1-1,-1-8,-13-75,15 80,-5-31,3 1,3-80,1 104,1 0,1-1,0 1,1 1,1-1,0 0,2 1,-1 0,2 1,10-17,21-23,3 1,2 3,54-50,-62 69,1 1,1 2,1 1,2 2,49-22,-84 44,65-24,-67 25,-1 1,1 0,0 1,-1-1,1 1,0-1,0 1,-1 0,1 0,0 1,0-1,-1 1,1 0,0 0,-1 0,6 3,-6-2,-1 1,0 0,0 0,0 0,0 0,0 0,-1 1,1-1,-1 0,0 1,0-1,-1 1,1-1,0 1,-1-1,0 1,0-1,0 1,-2 6,2-4,0 0,0 0,1 0,-1 0,1 0,1 0,1 6,1-5,-1-1,1 0,0 0,1 0,0-1,0 1,0-1,0-1,9 7,60 34,-32-22,-1 2,0 1,-2 2,-1 2,-2 1,0 2,40 49,-72-76,0 1,-1-1,1 1,-1 0,-1-1,3 11,-4-12,1 0,-1-1,0 1,1-1,0 1,0-1,1 0,-1 0,1 0,0 0,0 0,0-1,0 1,1-1,-1 0,5 3,7 4,-3-2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4.3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1,'0'4,"4"1,1 3,4 5,3 4,5 2,2 7,3 5,-4-2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4.6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0,'0'4,"0"5,0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5.4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1 383,'10'0,"-1"0,1 1,0 0,0 1,0 0,-1 1,1-1,-1 2,0 0,0 0,10 6,-5 0,-1 0,1 2,-2-1,0 1,17 22,15 26,-41-55,-1-1,1 1,-1 0,0 0,0 0,0 1,-1-1,0 0,0 1,0-1,0 6,-2-11,1 0,0 1,0-1,0 0,0 0,-1 0,1 0,0 0,0 0,0 0,-1 0,1 0,0 0,0 0,0 0,-1 0,1 0,0 0,0 0,-1 0,1 0,0 0,0 0,0 0,0 0,-1 0,1 0,0-1,0 1,0 0,0 0,-1 0,1 0,0 0,0-1,0 1,0 0,0 0,0 0,-1 0,1-1,0 1,0 0,0 0,0 0,0-1,0 1,0 0,0 0,0 0,0-1,0 1,0 0,0-1,-9-13,-9-35,2 0,2-1,2-1,2 0,3 0,2-1,2-85,3 130,1 1,0 0,0-1,0 1,0 0,1 0,0 0,1 0,-1 0,1 1,0-1,1 1,-1-1,7-6,-6 9,-1 0,1 1,0-1,0 1,0 0,0 0,0 0,1 0,-1 1,0 0,1 0,-1 0,1 0,0 1,-1-1,1 1,-1 0,1 1,0-1,8 3,-1 0,1 1,-1 0,0 1,0 0,0 1,16 11,66 51,-54-36,1-1,-2 1,43 47,-68-64,-1 0,-1 1,0 1,-1 0,0 0,-2 1,0 1,9 28,-10-18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16.2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365 1012,'-4'1,"0"-1,0 1,0 0,0 0,0 0,1 1,-1-1,0 1,1 0,-1 0,1 0,0 1,0-1,-4 5,-42 46,37-39,-26 32,2 1,2 2,-27 54,49-81,0 2,2 0,1 0,1 1,1 0,1 0,1 1,2 0,-1 39,4-58,0 1,1-1,1 1,-1-1,1 0,0 1,1-1,-1 0,2 0,-1-1,1 1,0-1,0 1,0-1,10 9,-10-11,0-1,0 1,1-1,0 0,-1 0,1-1,0 1,0-1,0 0,1 0,-1-1,0 0,1 0,-1 0,1 0,-1-1,1 0,-1 0,1 0,-1-1,11-2,-1-2,0-1,0-1,-1 0,1 0,-2-2,1 1,-1-2,-1 0,1 0,-2-1,1-1,13-19,-6 7,-1-2,-1 0,-2-1,0-1,16-45,-22 44,-2 0,-1 0,-1 0,-1-1,-2 0,-1 0,-5-50,-44-209,35 226,-3-14,-49-223,46 232,-2 1,-39-83,52 133,-1 0,-1 1,-19-25,24 35,0 0,0 0,-1 1,0 0,0 0,-1 0,1 1,-1 0,0 0,-14-5,19 8,0 1,1-1,-1 1,0 0,1 0,-1-1,0 1,0 0,1 0,-1 1,0-1,0 0,1 1,-1-1,0 0,1 1,-1 0,1 0,-1-1,1 1,-1 0,1 0,-1 0,1 0,0 0,-1 1,1-1,0 0,0 1,0-1,0 1,0-1,1 1,-1-1,0 1,1 0,-1-1,1 1,-1 0,1-1,0 1,0 2,-3 9,2 1,0-1,0 0,3 17,0-7,2 1,0-1,2 1,1-1,0-1,19 39,79 122,-80-144,22 34,3-2,4-2,70 70,-53-68,-3 3,94 132,-123-143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35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0 729,'15'-17,"-1"-1,-1 0,21-38,4-6,157-193,-158 214,2 1,2 2,79-58,-102 84,1 1,1 1,0 0,0 1,1 2,0 0,0 1,1 1,0 1,-1 1,24-1,-34 4,0 0,0 1,0 0,1 0,-1 1,-1 1,1 0,0 0,-1 1,1 0,-1 1,0 0,-1 1,1 0,-1 1,0 0,-1 0,0 0,0 1,0 1,-1-1,0 1,7 13,-4-1,0 0,-1 1,-2 0,0 0,-1 1,4 38,4 142,-13-182,0 9,1 309,-6-277,-1-1,-4-1,-23 89,27-132,-1 0,-1 0,0-1,-12 19,16-30,0-1,0 0,-1 0,1 0,-1 0,0 0,0-1,-7 5,9-7,0 0,0 0,0 0,0 0,-1 0,1-1,0 1,0-1,-1 0,1 1,0-1,-1 0,1 0,0-1,-1 1,1 0,0-1,0 1,-5-3,6 3,-1-1,1 0,-1 0,1 0,-1 1,1-1,-1-1,1 1,0 0,0 0,-1 0,1-1,0 1,0 0,0-1,1 1,-1-1,0 1,1-1,-1 0,0 1,1-3,-1 0,1 0,0 0,0 0,0 0,1 0,0 0,-1 0,1 0,2-5,4-7,1 0,0 0,14-19,-20 32,14-21,0 2,2 0,1 1,1 1,0 0,35-24,-40 33,0 1,1 1,0 0,1 1,0 1,0 1,0 0,1 1,0 1,0 1,19-2,-30 6,0-1,0 0,0 1,0 1,0-1,0 1,0 0,0 1,-1-1,1 1,-1 1,0-1,0 1,0 0,-1 1,1-1,-1 1,0 0,0 0,-1 1,1-1,-1 1,0 0,-1 0,5 10,6 16,-1 0,-2 0,14 66,-20-75,8 39,-4 0,-2 0,-3 1,-5 95,-9-36,-35 159,37-240,-2-1,-2 0,-2 0,-23 45,29-69,-1 1,0-2,-2 1,0-2,0 1,-1-1,-1-1,0 0,-1-1,-1-1,-29 19,36-26,1-1,-1 1,0-2,0 1,0-1,-15 2,19-4,1 1,-1-1,1 0,-1 0,0 0,1-1,-1 1,1-1,-1 0,1 0,-1 0,1-1,0 1,-1-1,1 0,0 1,-5-5,-6-10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36.3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1,'8'13,"1"0,1-1,0 0,1 0,19 16,1 2,200 184,-131-126,137 155,-183-176,-2 2,-4 3,-3 1,-3 2,42 105,-68-137,-1-1,-2 2,-3 0,-1 0,-2 1,-2 0,-1 0,-3 0,-2 1,-2-1,-16 82,11-91,-2 0,-2-1,-1-1,-1 0,-26 43,30-59,4-4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38.5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380 586,'6'1,"0"0,0 0,0 0,0 1,0-1,0 1,0 1,-1-1,1 1,-1 0,0 0,0 1,0-1,0 1,5 6,8 9,-1 0,19 28,-21-27,165 236,1 1,544 775,-708-1007,-1 0,-2 1,-1 1,0 0,-2 1,14 57,-24-83,-1 0,1 0,-1 0,0 0,1 0,-1 0,0 1,0-1,-1 0,1 0,0 0,-1 0,1 0,-1 0,0 0,1 0,-1 0,0 0,0 0,0 0,-1 0,1 0,0-1,-3 3,1-3,1 0,0 0,-1-1,1 0,-1 1,1-1,0 0,-1 0,1 0,-1 0,1-1,0 1,-1-1,1 1,-1-1,1 0,0 0,0 0,0 0,0 0,-4-3,-87-56,-100-83,89 64,-470-378,228 146,289 252,3-3,3-2,-73-119,110 157,0 1,2-2,1 0,1 0,1-1,-5-31,11 41,1-1,1 0,0 0,2 0,0 0,1 1,1-1,0 0,2 1,8-24,1 9,1 0,1 1,2 1,1 1,2 0,0 1,2 2,1 0,31-26,-49 48,-1 1,1 0,-1 0,1 1,0-1,0 1,1 0,-1 1,1 0,-1 0,1 0,8-1,-12 3,1 0,0 1,0-1,-1 1,1 0,0 0,-1 0,1 0,-1 0,1 1,-1 0,1 0,-1 0,0 0,0 0,0 0,0 1,-1 0,1-1,-1 1,1 0,-1 0,2 4,54 71,100 105,-130-153,-5-5,-1 2,-1 0,-2 1,0 1,-2 1,-1 1,-2 0,-1 1,-1 0,-2 1,-1 0,-2 0,5 56,-12-77,-1-1,0 0,-1 1,0-1,-1 0,0 0,-1 0,0-1,-1 1,0-1,-1 0,0 0,0-1,-1 1,-11 11,1-3,-1-1,-1 0,0-2,-1 0,0-1,-26 13,36-23,1 1,-1-2,1 1,-1-1,0-1,-12 2,21-3,-1-1,1 0,-1 0,1 0,0 0,-1 0,1 0,-1-1,1 1,-1 0,1-1,-1 1,1-1,0 1,-1-1,1 0,0 0,0 1,-3-3,3 1,1 1,-1-1,1 0,-1 1,1-1,-1 0,1 0,0 1,0-1,0 0,0 0,0 0,0 1,0-1,1 0,-1 0,1 1,-1-1,1 0,0 1,1-3,4-15,-1 0,0 0,-1-1,-1 1,0-28,-5-103,0 115,0 2,-2-1,-2 1,-1 0,-1 1,-15-37,-75-149,69 159,9 16,1-1,2-1,2 0,3-2,1 1,2-1,2-1,0-50,7 93,1 0,-1 1,1-1,0 1,0-1,0 1,0 0,1-1,0 1,0 0,0 0,0 0,1 0,0 1,0-1,0 1,0-1,0 1,0 0,1 0,0 0,0 1,-1-1,1 1,1 0,-1 0,0 1,8-3,12-2,-1 1,1 1,0 1,32 0,-29 2,-14 0,31-2,0 2,64 7,-94-4,-1 0,1 1,-1 1,0 0,0 0,-1 2,1-1,-1 2,0 0,-1 0,1 1,12 11,93 105,-46-46,-34-41,-1 3,-1 1,-3 1,46 79,-72-108,0 0,-1 1,0-1,-1 1,-1 1,0-1,-1 0,0 1,-1-1,-1 1,-1-1,0 1,0-1,-6 23,0-16,0 0,-1-1,-1 0,-1 0,-1-1,-1-1,0 0,-29 33,-30 24,-2-3,-130 97,192-162,0 0,0-1,-1 0,1 0,-2-1,1-1,0 0,-1-1,0 0,0-1,0 0,0-1,0-1,0 0,0-1,0 0,-18-4,31 5,0 0,0 0,1 0,-1 0,0-1,0 1,0 0,0 0,1 0,-1 0,0 0,0 0,0 0,0-1,0 1,0 0,1 0,-1 0,0 0,0-1,0 1,0 0,0 0,0 0,0 0,0-1,0 1,0 0,0 0,0 0,0-1,0 1,0 0,0 0,0 0,0 0,0-1,0 1,0 0,0 0,0 0,0 0,-1-1,1 1,0 0,0 0,0 0,0 0,0 0,0-1,-1 1,1 0,0 0,0 0,-1 0,19-6,1 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0.0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71 144,'-3'0,"0"0,0 1,0-1,1 1,-1 0,0 0,1 0,-1 0,1 1,-1-1,1 1,-1-1,1 1,0 0,0 0,0 0,0 0,0 0,1 0,-1 1,0-1,1 1,0-1,0 1,-1-1,1 1,1 0,-1 0,0-1,0 5,-2 12,0 0,1 0,1 27,1-32,-1 32,2-1,2 0,1 0,3 0,12 44,-15-75,1 0,0-1,0 1,1-1,1 0,0 0,1-1,0 0,1-1,1 1,-1-2,2 1,0-2,0 1,0-1,1-1,0 0,1-1,19 9,-3-6,1 0,0-2,0-1,1-2,-1-1,1-1,0-1,38-4,-67 2,0 0,0-1,1 1,-1-1,0 1,1-1,-1 0,0 0,0 0,0 0,0 0,0 0,0-1,0 1,-1-1,1 1,0-1,-1 0,1 1,-1-1,2-2,-1-1,0 1,-1 0,1-1,-1 1,0-1,0 0,0 1,-1-1,0-9,-1-9,-2 1,-1 0,-9-33,10 44,-22-81,-62-146,66 190,-3 2,-1 0,-3 2,-54-67,80 108,0 0,0 1,-1-1,1 1,-1-1,0 1,0 0,0 0,0 1,0-1,0 0,0 1,0 0,-4-1,0 1,1 1,-1 0,0 0,1 1,-1-1,-9 4,11-3,1-1,0 0,-1 0,1 0,-1 0,1-1,-6 0,10 1,-1-1,0 1,0 0,0 0,0 0,0-1,0 1,1 0,-1-1,0 1,0-1,0 1,1-1,-1 1,0-1,1 0,-1 1,0-1,1 0,-1 1,1-1,-1 0,1 0,0 0,-1 1,1-1,0 0,-1 0,1 0,0 0,0 0,0 0,0 0,0 1,0-1,0 0,0 0,0 0,0 0,1 0,-1 0,0-1,1 2,-1-1,0 0,1 0,-1 0,1 1,-1-1,1 0,-1 1,1-1,-1 0,1 1,0-1,-1 1,1-1,0 1,-1-1,1 1,0-1,0 1,0 0,-1-1,1 1,0 0,0 0,0 0,0 0,1 0,29 8,23 25,98 94,-8-6,-78-72,77 61,-59-28,86 106,-113-122,-47-55,-3-6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0.9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779 0,'-9'10,"0"1,1 0,0 0,1 1,0 0,-7 19,-27 84,29-74,-2 12,2 0,3 1,2 1,2 0,3 0,7 80,-5-129,1 1,-1 0,1-1,1 1,-1-1,1 0,1 1,-1-1,1 0,0 0,0 0,1-1,-1 1,9 8,-9-11,0-1,1 1,-1-1,1 0,-1 0,1 0,0-1,0 1,0-1,0 0,0 0,0 0,0-1,0 1,0-1,0 0,0 0,0-1,0 1,1-1,-1 0,-1 0,1 0,8-4,-6 3,0-1,1-1,-1 1,-1-1,1 0,0 0,-1 0,0-1,0 0,0 0,-1 0,0-1,0 0,0 1,-1-2,1 1,-2 0,5-13,-5 14,0-1,-1 1,0-1,0 0,-1 0,0 1,0-1,0 0,0 0,-1 0,0 1,0-1,-1 0,0 1,0-1,0 1,0 0,-1 0,0 0,0 0,0 0,-7-6,-3-2,-2 0,0 1,0 1,-1 0,0 2,-1 0,0 0,0 1,-1 2,0-1,-26-4,-21-1,-128-7,110 13,9 2,48 4,0-2,0 0,0-2,-39-10,64 14,-1-1,0 1,1-1,-1 0,0 1,1-1,-1 0,1 0,0 0,-1 0,1 0,0-1,-2-1,0-4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1.5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1,'3'32,"1"-1,2 1,18 58,-20-76,19 52,2-2,3-1,3-1,3-2,56 78,-42-77,2-2,3-2,3-3,1-2,3-2,125 78,-172-120,1 1,1-2,-1 0,1 0,0-1,27 6,-35-11,0 0,0-1,0 0,1 0,-1 0,0-1,0 0,0 0,0-1,0 1,-1-2,1 1,0-1,-1 0,0 0,0-1,9-6,-7 4,0 0,-1-1,1 0,-1 0,0-1,7-12,0-3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2.5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1 207,'3'0,"6"0,5 0,7 0,24-4,15-5,9-4,16-9,8 0,4 1,5-2,-4 1,-11 0,-12 3,-16 5,-9 5,-10 5,-12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2.0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0 251,'9'-7,"0"1,0 1,0-1,1 2,-1-1,1 1,13-3,11-6,305-98,-152 56,-164 48,1 1,0 0,43-2,-44 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2.5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0,'4'0,"5"0,5 4,0 5,1 5,-1 3,0 8,2 2,1 5,3 0,1-1,-3-6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2.9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18 110,'0'-4,"-4"-5,-1-9,0-4,1-4,5 8,7 6,4 13,2 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4.4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270 253,'-6'0,"0"1,1 0,-1 1,0 0,1 0,0 0,-1 0,1 1,0 0,0 0,1 0,-1 0,0 1,1 0,-4 4,-5 5,1 1,1 0,-14 23,4-3,2 1,2 0,-19 57,29-70,1 1,0 0,2 0,1 1,1-1,1 1,2 27,-1-47,0 0,1-1,-1 1,1 0,0-1,0 1,0-1,0 1,1-1,-1 1,1-1,0 0,0 0,0 0,0 0,1 0,-1 0,1 0,-1-1,1 0,4 3,-3-3,0-1,0 1,1-1,-1 0,1-1,-1 1,0-1,1 1,-1-1,1-1,-1 1,1-1,-1 1,1-1,-1-1,0 1,5-3,3 1,-4 0,1 0,-1 0,0-1,0 0,10-7,-15 9,0-1,0 0,-1 0,1 0,-1 0,0 0,0 0,0 0,0-1,-1 1,1-1,-1 0,0 1,0-1,1-7,12-68,-3 30,-3-1,3-95,-1 162,1 0,0-1,1 0,19 19,23 25,3-3,2-2,3-3,2-3,2-3,2-2,2-4,102 44,-154-76,0-1,0-1,1 0,0-2,0 0,0-1,21 1,-38-4,-1 0,1 0,0 0,0 0,0 0,0 0,-1-1,1 1,0-1,0 1,-1-1,1 0,0 0,-1 1,1-1,-1 0,1-1,-1 1,1 0,-1 0,0-1,0 1,0 0,0-1,0 1,0-1,0 0,0 1,0-1,-1 0,1 1,-1-1,1 0,-1 0,0 0,1 1,-1-1,0 0,0 0,0 0,-1 0,1 1,0-1,-1 0,0-2,-3-12,-1 1,0 0,-1 0,-9-17,7 17,-81-191,39 87,-4 1,-94-149,140 255,0 0,-1 0,0 1,0 0,-1 1,-1 0,0 0,0 1,-1 1,0 0,0 0,-1 1,0 1,0 0,-27-7,-130-30,238 61,-1 3,-1 4,-2 2,121 70,-47-11,137 114,-244-173,46 50,-50-47,53 44,-65-63,-3-4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5.0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0,'3'8,"2"5,0 6,3 2,4 7,3 4,7 6,8 4,10 6,13 6,6 1,0-4,1-3,-5-6,-8-7,-12-9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5.7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0 159,'9'-6,"0"1,0 0,1 0,-1 0,1 2,0-1,13-2,-6 1,74-24,2 5,1 4,1 4,108-5,-104 17,0 4,0 4,0 5,127 27,-183-26,1 2,-1 2,-1 1,-1 3,0 1,-2 2,0 2,-1 1,-1 2,-2 2,60 60,-77-68,0 1,-2 0,0 2,-2 0,0 0,11 29,-21-41,1 0,-2 0,0 1,0 0,-1 0,0-1,-1 1,-1 0,0 0,0 0,-1 0,-1 0,0 0,0 0,-1-1,-5 14,-18 27,-2-1,-2-2,-2-1,-2-1,-3-2,-79 78,77-87,-73 52,91-74,0-1,-1-1,0 0,-1-2,-40 13,36-17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7.0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432 1450,'-39'4,"31"-3,1 0,-1 0,0 0,1-1,-1 0,0-1,-10-2,40-31,1 3,113-175,-121 178,-1-1,-1 0,-1-1,-2 0,11-54,-19 77,-1 0,0 0,-1 0,0 0,0 0,0 0,-1 0,0 0,0 1,-1-1,0 0,-3-6,4 10,-1 0,0 0,0 0,0 0,0 1,-1-1,1 1,-1-1,1 1,-1 0,0 0,0 0,0 1,0-1,0 1,0-1,-1 1,1 0,0 0,-1 1,1-1,0 1,-1-1,1 1,-1 0,-4 1,-5 1,0 0,1 0,-1 1,1 1,0 0,0 1,0 0,1 1,-1 0,1 1,-19 16,-8 9,-57 62,81-78,-7 6,1 2,2 0,0 2,2 0,0 0,2 2,1 0,1 0,2 1,0 0,-7 46,16-71,0 0,1 0,0 0,-1 0,2 0,-1 0,0 0,1-1,-1 1,1 0,0 0,0 0,1-1,-1 1,1-1,0 1,0-1,0 1,0-1,4 4,-2-4,1 1,0-1,-1-1,1 1,0-1,0 1,0-1,1-1,-1 1,0-1,1 0,-1 0,1-1,6 1,31-1,1-1,80-12,88-31,-87 16,-66 16,156-38,-193 43,-1 0,0-2,0-1,-1 0,0-1,-1-1,25-21,-37 27,0-1,-1 0,0-1,0 1,0-1,-1 0,0-1,-1 1,0-1,0 0,-1 0,0-1,0 1,-1 0,-1-1,1 0,-1-14,-2-10,-2-1,-1 1,-14-55,0-5,-14-173,-18-105,48 359,0 0,-2 0,0 0,0 1,-1-1,0 1,-10-15,12 23,1 1,-1 0,1-1,-1 1,0 0,0 1,0-1,-1 1,1-1,-1 1,1 0,-1 0,0 0,0 1,1 0,-1-1,0 1,-1 0,1 1,0-1,0 1,0 0,0 0,0 0,0 0,-1 1,-5 2,0 0,1 0,-1 1,1 1,1 0,-1 0,1 1,-1-1,2 2,-1-1,1 1,0 1,0-1,1 1,-8 12,-1 3,1 1,1 0,1 1,-10 29,18-44,0 1,1 0,1-1,-1 1,0 19,3-27,0 0,0-1,0 1,1 0,-1 0,1-1,0 1,0 0,0-1,0 1,0-1,1 1,-1-1,1 0,-1 1,1-1,0 0,0 0,0 0,0 0,0-1,1 1,-1-1,0 1,1-1,-1 0,4 2,48 16,60 14,10 3,265 115,-388-151,15 7,-1 1,0 1,23 17,-35-24,-1-1,1 1,-1 0,0 0,0 0,0 0,0 1,-1-1,1 0,0 1,-1-1,0 1,1 0,-1-1,0 1,0 0,-1 0,1 0,-1 0,1-1,-1 1,0 0,0 0,0 0,0 0,-1 0,1 0,-1 0,-2 4,-25 67,2 0,4 2,-21 129,38-178,2-14,0 1,1-1,0 0,1 1,1-1,0 1,1-1,2 16,-3-28,1 0,-1 0,0-1,1 1,-1 0,1 0,-1-1,1 1,-1 0,1-1,-1 1,1-1,0 1,-1-1,1 1,0-1,-1 1,1-1,0 1,0-1,0 0,-1 0,1 1,0-1,0 0,0 0,0 0,-1 0,1 0,0 0,0 0,0 0,0 0,0 0,-1 0,1-1,0 1,1-1,30-16,-30 16,17-12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7.7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0,'1'17,"0"0,1 0,1-1,1 1,0-1,1 0,1 0,1 0,9 17,11 14,51 66,-14-24,-56-77,33 52,86 101,-110-147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8.4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49.0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1 620,'7'2,"1"0,-1 1,0-1,1 1,-1 1,-1 0,1 0,0 0,-1 1,0 0,0 0,6 7,13 9,-2-4,322 237,-248-188,174 85,-260-146,76 32,-82-35,1 0,0-1,0 1,1-1,-1 0,0 0,0-1,0 0,1 0,-1-1,12-1,-16 0,0 1,0 0,0 0,0-1,-1 1,1-1,0 0,-1 1,1-1,-1 0,1 0,-1 0,0 0,0 0,0 0,0 0,0-1,0 1,-1 0,1 0,-1-1,1 1,-1 0,0-4,-2-66,1 52,-34-346,17 212,0-211,25 254,1 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3.8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0,'1'15,"1"0,0 0,1 0,0-1,1 0,12 26,45 82,-52-105,215 394,-222-409,-1-1,0 0,0 0,0 0,-1 1,1-1,0 0,0 0,-1 0,1 0,-1 1,1-1,-1 0,0 1,1-1,-1 0,0 1,0-1,0 0,0 1,0-1,0 1,0-1,0 0,-1 1,1-1,0 0,-1 0,0 1,1-1,-1 0,0 2,-9 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0.2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430 1155,'-15'0,"1"0,-1 1,0 0,1 1,-1 0,1 2,0-1,0 2,0 0,0 1,1 0,0 1,0 0,1 1,0 0,0 1,1 1,-12 12,5-1,0 0,2 1,1 0,0 1,2 1,1 1,0-1,2 2,1 0,-7 31,13-41,1 0,0 0,1 0,1 0,0 0,1 0,1-1,4 20,-3-23,1-1,0 0,0 0,1-1,1 1,0-1,0 0,1 0,0-1,1 0,0 0,10 8,-6-7,0 0,1-1,1-1,0 0,0 0,0-1,1-1,0-1,0 0,0-1,25 4,-33-7,1 0,-1-1,1 0,-1 0,1-1,0 0,-1 0,0-1,1 0,-1 0,0-1,0 1,0-2,0 1,-1-1,1 0,-1 0,0-1,0 0,0 0,-1 0,0-1,0 0,0 0,7-12,-6 7,-1-1,0 1,0-1,-1-1,0 1,-1 0,-1-1,0 0,0 0,-2 1,1-1,-2 0,-1-13,-5-14,-1-1,-25-67,22 75,0-1,2-1,-8-67,17 98,0 0,0 1,0-1,1 0,-1 1,1-1,0 1,0-1,0 1,0-1,0 1,1 0,0-1,3-3,-4 6,0 0,0 0,0 0,0 0,1 0,-1 1,0-1,1 0,-1 1,0-1,1 1,-1 0,1 0,-1-1,1 1,-1 0,1 0,-1 0,1 0,-1 1,0-1,1 0,-1 0,1 1,-1-1,0 1,1 0,-1-1,0 1,1 0,-1 0,0 0,0-1,0 1,0 1,0-1,0 0,1 1,7 8,0 0,-1 1,0-1,-1 1,0 1,-1 0,9 24,-7-19,-1 0,2-1,18 28,-10-26,0 0,0-1,2 0,0-2,0 0,2-1,42 21,-48-27,0-2,1 0,-1 0,1-1,0-1,0-1,1 0,-1-1,0-1,1-1,-1 0,30-4,-39 2,0 1,0-2,0 1,-1-1,1 0,-1 0,1-1,-1 0,0 0,-1 0,1-1,-1 1,0-2,7-7,-5 3,-1 1,0-1,-1 0,0-1,-1 1,0-1,0 0,2-16,-1-8,-2 1,-1-1,-1-1,-3 1,-5-37,-3 6,-3 1,-3 0,-30-80,-97-178,115 268,-2 2,-3 1,-2 2,-72-80,89 111,-1 0,-1 1,-1 1,-1 0,0 2,-1 1,0 1,-1 1,-1 1,0 1,0 1,-1 1,-32-5,54 12,0 0,-1 1,1-1,0 1,0 0,-1 0,1 1,0-1,0 1,0 0,-1 0,1 0,0 1,0-1,1 1,-7 4,7-4,1 1,0-1,0 1,0 0,0 0,0 0,0 0,1 0,0 0,-1 0,1 1,0-1,1 1,-1-1,0 0,1 1,0-1,0 1,0-1,1 5,-1-1,1 1,0-1,1 0,0 0,0 0,0 0,1 0,0 0,0-1,1 1,-1-1,2 0,-1 0,1 0,-1-1,1 1,1-1,-1 0,1-1,0 0,0 1,0-2,1 1,12 4,13 4,1-1,0-2,0-2,41 5,-16-3,110 29,-3 8,-1 7,260 122,-421-173,12 4,0 1,0 0,-1 1,0 1,0 0,-1 1,13 13,-10-3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0.8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0 461,'4'0,"5"0,8 0,10-4,7-5,6-4,15-13,17-4,31-17,29-12,18-11,11-1,0-1,-26 13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1.3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 0,'-4'4,"-1"5,1 5,0 7,1 5,5 1,2 0,1-1,6-1,2-4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1.8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22,'0'-4,"4"-1,5 1,5 0,4 1,-2 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2.3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1 180,'4'2,"0"-1,0 1,-1 0,1 1,0-1,-1 1,1-1,-1 1,0 0,6 6,3 3,35 23,2-2,1-2,1-2,2-2,1-3,75 23,-118-43,1-1,-1 0,1-1,0-1,0 1,0-2,-1 0,21-2,-28 1,0 0,0 0,0 0,0 0,0-1,0 1,0-1,0 0,-1-1,1 1,-1 0,0-1,0 0,0 0,0 0,0 0,0 0,-1 0,0-1,1 0,-1 1,-1-1,1 0,0 0,-1 0,0 0,1-6,1-11,-2-1,-1 0,0 1,-2-1,0 1,-7-28,-4-49,11 13,2 64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3.1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589 277,'1'-71,"-3"-81,2 150,0-1,-1 1,1-1,-1 1,0-1,0 1,0 0,0-1,0 1,-1 0,1 0,0 0,-1 0,0 0,1 0,-1 0,0 0,0 1,0-1,0 1,0 0,-1-1,1 1,0 0,-1 0,1 0,0 1,-1-1,1 0,-1 1,1 0,-1 0,0-1,1 2,-5-1,-6 1,0 0,0 1,0 0,0 1,-21 7,-2 5,2 2,1 1,0 1,1 2,1 1,1 1,1 2,1 1,1 1,-37 49,57-67,1 0,0 1,0 0,1 0,-5 11,9-19,1-1,-1 1,0-1,1 1,-1-1,1 1,0-1,-1 1,1 0,0-1,0 1,0 0,0-1,0 1,1-1,-1 1,0 0,1-1,-1 1,1-1,0 1,-1-1,1 1,0-1,0 0,0 1,0-1,0 0,0 0,0 0,0 1,1-1,-1 0,0-1,1 1,-1 0,1 0,-1-1,1 1,-1 0,1-1,-1 0,1 1,1-1,24 4,-1 0,0-2,1-2,0 0,34-5,136-31,-26 3,355 0,-66 8,-452 24,78-12,-80 12,1-1,-1 0,1 0,-1-1,0 1,0-1,0-1,0 1,-1-1,7-5,-12 9,1-1,0 1,0-1,-1 0,1 0,0 1,-1-1,1 0,-1 0,1 0,-1 0,1 0,-1 0,1 0,-1 1,0-1,0 0,0 0,1 0,-1 0,0 0,0 0,0 0,0 0,-1 0,1 0,0-1,-1 0,0 1,0-1,0 1,-1 0,1-1,0 1,0 0,-1 0,1 0,-1 0,1 0,-1 1,1-1,-3-1,-4-1,-1 1,0-1,0 1,-15-1,2 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4.3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1,'5'0,"-1"1,1 0,-1 0,1 0,-1 0,1 1,-1 0,0-1,0 2,1-1,-2 0,1 1,0 0,0 0,-1 0,6 6,4 7,1 1,15 26,-13-19,557 743,-209-295,-348-450,-7-11,0 1,0 0,-2 0,1 1,6 16,-14-28,0-1,0 0,1 0,-1 1,0-1,0 1,0-1,1 0,-1 1,0-1,0 0,0 1,0-1,0 1,0-1,0 0,0 1,0-1,0 1,0-1,0 0,0 1,0-1,0 1,0-1,0 0,-1 1,1-1,0 0,0 1,0-1,-1 0,1 1,0-1,0 0,-1 1,1-1,0 0,-1 0,1 1,0-1,-1 0,1 0,0 0,-1 0,1 1,-1-1,1 0,0 0,-1 0,1 0,-1 0,1 0,0 0,-1 0,-12-2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5.1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117 1,'1'20,"1"-1,6 29,3 34,-9 89,-33 263,-68 164,93-570,1 0,7-29,0 0,0 0,0 0,-1 0,1 0,0-1,-1 1,1-1,0 1,-1-1,0 1,1-1,-1 0,0 0,1-2,100-139,-75 100,2 1,2 2,1 1,58-53,-37 50,2 2,2 3,113-55,-70 48,172-51,-241 86,51-8,-59 15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5.7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1,'42'39,"2"-1,92 60,109 43,-18-10,-145-79,-2 3,-2 3,-4 4,-2 3,-3 3,73 93,-105-114,78 111,-104-141,-1 0,0 1,-2 0,0 1,-1 0,-1 0,4 27,-7-20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6.8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1,'3'0,"0"1,-1-1,1 1,-1 0,1 0,-1 1,1-1,-1 0,0 1,0-1,0 1,0 0,3 2,29 33,-20-22,121 122,370 390,-50 38,-299-312,-135-213,-1 2,-3 0,-2 2,15 61,-27-91,-1 0,0 0,-1 0,0 1,-1-1,-1 0,0 0,-7 27,6-34,0 0,-1 0,0-1,-1 1,1 0,-1-1,0 0,-1 0,1 0,-1-1,-1 1,1-1,-1 0,0-1,0 1,0-1,0-1,-11 6,-6 0,0-1,-1 0,1-2,-2-1,1-1,0-1,-26 0,-15-3,-92-13,114 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4.5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0 178,'3'-1,"0"0,-1 0,1 0,-1 0,1-1,-1 1,0-1,1 0,-1 0,0 0,0 0,0 0,0 0,-1-1,2-2,13-12,6 0,1 2,0 1,1 0,1 2,0 1,0 1,1 1,0 1,1 2,0 0,0 2,0 1,0 1,36 2,-58 0,1 1,-1 0,1 0,-1 0,0 1,1-1,-1 1,0 0,0 1,0-1,0 1,0 0,-1 1,0-1,1 1,-1-1,0 1,-1 1,1-1,-1 0,6 10,-6-8,-1 1,1 0,-1 1,0-1,-1 0,1 1,-1-1,-1 1,0-1,0 1,0-1,-1 1,0-1,-1 0,1 1,-4 6,2-5,-1-1,0 1,0-1,-1 0,0 0,0-1,-1 0,0 0,-1 0,-13 11,-9 5,-49 27,-11 10,20-3,54-42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7.8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1 953,'0'-3,"0"0,1 1,-1-1,1 0,0 0,0 0,0 1,1-1,-1 1,0-1,1 1,0-1,-1 1,1 0,0 0,0 0,3-3,46-30,-29 22,413-294,-375 265,-1-2,88-86,77-77,-105 101,-118 104,0 1,0-1,1 1,-1 0,0-1,1 1,-1 0,0 0,1 0,0 0,-1 0,1 0,0 0,-1 0,1 1,0-1,0 1,-1-1,1 1,0 0,0 0,0 0,0 0,0 0,-1 0,1 0,0 0,0 1,0-1,0 1,-1-1,1 1,0 0,-1 0,1 0,0 0,-1 0,3 2,18 1,-11-4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8.6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390 148,'-5'-9,"0"0,-1 0,0 1,0 0,-1 0,0 1,-1 0,1 0,-1 0,0 1,-1 1,0-1,0 1,0 1,0 0,-1 0,0 0,-18-3,21 6,1 0,-1 1,0-1,0 1,0 1,1-1,-1 1,0 0,1 1,-1-1,1 2,-1-1,1 0,0 1,0 0,0 1,0-1,1 1,-1 0,1 1,0-1,0 1,1 0,0 0,-1 1,2-1,-1 1,-5 11,-1 7,1 1,1 0,1 0,1 0,2 1,0-1,2 1,0 0,2 0,1 0,7 37,-7-55,2 1,-1-1,1 0,0 0,0 0,1 0,0-1,1 0,0 1,0-2,0 1,1-1,0 1,0-1,1-1,-1 0,1 1,1-2,-1 1,0-1,16 6,-11-6,-1-1,1 0,0-1,0 0,0-1,0 0,0-1,0 0,0-1,0 0,0-1,-1 0,1-1,0 0,11-6,-2 0,0-2,0-1,-1 0,-1-2,0 0,-1-1,0 0,-2-2,0 0,0-1,-2 0,14-23,-20 27,0 1,-1-1,0-1,-1 1,-1-1,0 0,-1 0,-1-1,0 1,-1-1,-1 1,0-1,-1 0,-1 0,0 1,-1-1,-1 1,-1-1,-5-14,-16-40,22 74,2 17,1 25,4-29,-1 1,2-1,1-1,0 1,1-1,0 0,1 0,15 20,-6-14,0 0,2-1,0-1,37 29,11 0,3-4,115 56,-169-93,156 79,-103-54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9.1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137 1,'-3'4,"0"1,0-1,0 1,1 0,0-1,0 1,0 0,0 1,0 5,-5 11,-17 39,1 0,-20 77,38-116,1 1,1 0,0 0,2 0,1 0,1 0,5 28,-2-24,2-2,1 1,2-1,0 0,1 0,2-1,0-1,28 39,-28-46,1 0,0-1,2-1,0 0,0-1,1-1,1 0,0-1,1-1,0 0,0-2,21 8,10-3,1-1,1-3,0-2,0-2,0-3,0-2,1-2,64-10,-75 4,-1-2,0-1,0-2,46-23,-51 20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2:59.7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118 239,'6'1,"1"-1,0 2,-1-1,1 1,-1 0,1 0,11 6,17 6,103 25,260 39,-382-76,0 0,0-1,1-1,-1-1,0 0,0-1,0-1,0 0,18-7,-27 7,-1 0,1 0,-1 0,0-1,0 0,-1 0,1 0,-1-1,0 0,0 0,0 0,-1-1,1 0,-1 1,-1-1,1-1,-1 1,0-1,-1 1,0-1,0 0,0 1,1-12,-3 13,1 0,-1 0,-1-1,1 1,-1 0,0 0,0-1,0 1,-1 0,0 0,0 0,0 1,-1-1,1 0,-1 1,0 0,-1-1,1 1,-1 0,1 1,-1-1,0 1,-1 0,1 0,0 0,-10-4,-12-6,0 1,-1 1,-48-12,54 17,-34-9,0 4,-1 1,0 3,0 2,0 3,-1 3,1 1,0 4,-65 13,31-1,14-2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1.0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91,'1'-3,"-1"-1,1 0,0 1,1-1,-1 1,0-1,1 1,0-1,0 1,0 0,0 0,0 0,1 0,0 1,-1-1,1 1,0-1,0 1,0 0,0 0,1 0,-1 0,0 1,1 0,-1-1,5 0,5-2,0 0,0 1,0 1,0 0,0 0,16 1,-20 2,-1 0,1 1,-1 0,0 0,1 1,-1 0,0 0,-1 1,1 0,-1 0,1 1,-1 0,-1 0,1 1,6 7,11 13,-1 1,28 43,-22-29,62 78,-39-53,-2 2,72 130,-113-170,-9-24,-6-16,0-5,0 1,1-1,1 0,1 0,0-1,1 1,1-1,1 1,0-1,1 0,1 1,1 0,0-1,2 1,0 0,0 1,2-1,0 1,1 1,0-1,1 1,1 1,0 0,1 0,1 1,0 0,1 1,0 0,1 1,0 1,1 0,0 1,0 1,29-12,-28 14,-1 0,1 1,0 1,0 0,0 1,0 1,28-1,-38 4,0-1,0 1,0 0,0 0,-1 0,1 1,0 0,-1 0,1 1,-1-1,1 1,-1 0,0 1,-1-1,1 1,0 0,-1 0,0 1,0-1,0 1,-1 0,0 0,6 10,8 23,-2 2,-1 0,-2 0,-2 1,-1 1,-3-1,-1 1,-1 64,-5-97,0 0,-1 0,0 0,-1 0,1-1,-2 1,1-1,-1 1,-1-1,1 0,-1-1,-1 1,1-1,-1 0,-1 0,1-1,-1 0,0 0,0-1,-15 9,-1 0,-1-2,0 0,-1-1,-1-2,-49 12,46-15,-52 5,71-11,-1 1,1-1,0-1,-1 0,1 0,0-1,0-1,-15-4,6-4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1.5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0,'3'0,"6"4,5 5,4 4,2 5,6 6,6 8,5 4,12 5,1 3,0 2,-1-4,-5-8,-6-3,-10-3,-9-5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1.9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23,'0'-4,"4"-1,5 0,5 1,4 1,2 1,2 5,1 6,4 4,-2 5,2-1,4-3,16-1,15-2,-3-3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2.6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560 207,'-60'18,"38"-12,0 0,1 2,-31 16,-12 11,-78 59,121-79,1 1,0 2,2 0,0 1,1 0,1 2,-19 30,33-48,1-1,-1 0,1 1,0-1,0 1,0-1,0 1,1 0,-1-1,1 1,-1 0,1-1,0 1,0 0,0 0,1-1,-1 1,1 0,-1-1,1 1,0 0,0-1,0 1,0-1,1 1,-1-1,1 0,-1 0,1 0,0 1,0-1,-1-1,2 1,-1 0,0 0,0-1,0 0,5 3,4 1,0 0,0-1,0 0,1 0,0-1,0-1,17 2,45 1,-1-2,85-10,-121 4,0-3,-1 0,0-3,0-1,-1-1,40-20,-70 29,-1 0,1 0,-1-1,0 0,0 0,0 0,0 0,0 0,-1-1,1 0,-1 0,0 0,0 0,0 0,-1-1,0 1,1-1,1-6,-2-2,0 0,-1 0,0-1,-1 1,-3-23,3 31,-4-45,-1-6,1-1,4 0,2 0,11-70,-13 125,0 0,1-1,-1 1,1 0,-1 0,1 0,0 0,0 0,0 0,0 0,0 0,1 0,-1 1,0-1,1 0,-1 1,1-1,0 1,-1 0,4-2,-3 3,-1 0,1 0,-1 0,0 0,1 0,-1 1,1-1,-1 0,1 1,-1 0,0-1,0 1,1 0,-1-1,0 1,0 0,0 0,0 0,0 0,0 0,0 0,0 1,0-1,0 0,0 0,-1 1,1-1,-1 0,1 1,0 2,25 51,-16-30,1 0,1-1,1-1,1 0,1-1,2 0,19 20,51 33,168 110,-221-161,-4-5,-5-5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3.6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1 361,'13'3,"-1"0,1 0,0 1,-1 0,0 1,0 1,-1 0,13 9,-1-3,102 57,-36-18,122 50,-204-98,0 1,0-1,0 1,0 1,0-1,-1 1,11 10,-16-14,0 0,0 0,-1 1,1-1,0 0,0 0,-1 0,1 0,-1 1,1-1,-1 0,1 1,-1-1,0 0,0 1,0-1,0 0,1 1,-2-1,1 2,-1-1,0 0,0-1,0 1,0 0,0-1,0 0,-1 1,1-1,-1 0,1 0,-1 1,1-1,-1 0,0-1,1 1,-1 0,0 0,0-1,-3 1,-1 2,0-1,0-1,-1 1,1-1,-1-1,1 1,-1-1,1 0,-1 0,0-1,1 0,-1 0,1 0,0-1,-7-3,5 1,0 0,0-1,0 0,0 0,1-1,0 0,0 0,1-1,-10-12,-3-10,0-2,2 0,1-1,-16-48,27 67,-3-6,0-2,2 1,1-1,0 0,2 0,0-1,2 1,1-41,1 51,1 1,0 0,0-1,1 1,0 0,1 1,0-1,1 1,0-1,0 1,1 0,0 1,0 0,1 0,0 0,1 1,0 0,0 0,17-10,-16 11,1 1,-1 0,1 1,0 0,0 1,0 0,14-3,-21 6,0-1,0 1,-1 0,1 0,0 0,0 0,0 0,-1 1,1 0,0-1,0 1,-1 0,1 0,0 0,-1 1,0-1,1 0,-1 1,0 0,1 0,-1-1,0 1,0 1,-1-1,1 0,0 0,-1 1,1-1,-1 1,0-1,0 1,1 2,12 33,11 34,53 104,-49-136,-14-25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4.9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183 779,'0'-1,"0"0,1 0,-1 1,0-1,0 0,1 0,-1 1,0-1,1 0,-1 0,1 1,-1-1,1 1,0-1,-1 0,1 1,-1-1,1 1,0-1,0 1,-1 0,1-1,0 1,0 0,-1-1,1 1,0 0,0 0,0 0,-1 0,1 0,0 0,0 0,0 0,-1 0,1 0,0 0,0 0,0 1,-1-1,1 0,1 1,35 13,-17 2,-2 1,0 0,0 2,-2 0,0 0,18 32,17 19,98 99,-15-19,-130-146,-1 1,1 0,-1 0,0 0,0 0,0 0,-1 0,3 7,-5-11,0 0,0 0,0 0,0 0,0 0,0 0,0 0,0 0,0 0,0 0,-1 0,1 0,0 0,-1 0,1 0,0 0,-1 0,1 0,-1 0,0 1,-1-1,1 0,-1 0,0 0,1 0,-1 0,0 0,0 0,0 0,0-1,1 1,-1-1,0 1,0-1,-3 0,-8 1,-1-1,1-1,-1 0,1-1,0 0,-1-1,1-1,0 0,1-1,-1 0,1-1,-17-10,-2-4,1 0,1-2,-39-38,33 24,1-2,2-1,-31-51,-66-136,116 200,1-1,1-1,1 1,1-2,2 1,1-1,-5-55,11 73,0 0,0 0,1 1,0-1,1 0,0 1,0-1,1 1,1-1,0 1,0 1,1-1,0 0,1 1,0 0,1 0,-1 1,2 0,-1 0,1 1,0 0,1 0,-1 1,15-8,-12 9,0 0,0 1,0 0,0 1,1 0,0 1,-1 1,1-1,0 2,0 0,0 0,-1 1,1 1,0 0,-1 0,1 1,-1 1,0 0,21 10,14 10,-1 2,-1 2,51 43,-51-37,302 209,40 30,-334-233,-2 3,76 81,-109-102,-17-22,0 0,0 0,0 0,0 0,0 0,0 0,0 0,-1 0,1 0,0 0,0 0,0 0,0 0,0 0,0 0,0 1,0-1,0 0,0 0,0 0,0 0,0 0,0 0,0 0,0 0,0 0,0 0,0 0,0 1,-27-39,1-19,2-2,3 0,2-2,4 0,1 0,4-2,2 1,3-1,3 0,2-1,15-106,-9 137,0 1,3 0,15-42,-17 58,0 0,2 0,-1 0,2 1,0 1,0-1,25-23,-33 35,1 1,-1-1,1 1,0-1,0 1,0 0,0 0,1 1,-1-1,0 1,1-1,-1 1,1 0,0 0,-1 0,1 1,0 0,-1-1,1 1,0 0,-1 1,1-1,0 1,-1-1,1 1,0 0,6 3,-5 0,0 0,1-1,-1 2,-1-1,1 1,-1-1,0 1,0 0,0 1,0-1,-1 1,0-1,-1 1,1 0,2 9,16 64,-14-47,2 0,17 43,-23-67,1-1,0 1,0-1,1 0,0 0,0 0,0-1,1 0,0 0,0 0,1-1,-1 0,1 0,10 5,3-2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5.7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0 210,'1'13,"0"0,1 0,0-1,1 1,0-1,1 0,0 0,1 0,8 14,9 11,38 49,-24-38,277 391,-290-409,-2 0,-1 1,22 50,-41-80,-1-1,1 1,-1 0,0-1,1 1,-1 0,0-1,0 1,0 0,1 0,-1 0,0-1,0 1,0 0,0 0,0-1,0 1,-1 0,1 0,0-1,0 1,0 0,-1 0,1-1,0 1,-1 0,1-1,-1 1,0 0,0 0,0 0,-1-1,1 1,0-1,-1 0,1 1,-1-1,1 0,0 0,-1 0,1 0,-1 0,1 0,-3 0,-47-16,34 5,-1 0,1-1,1-1,0 0,1-1,0-1,1-1,-22-31,11 9,1-1,-36-82,49 90,1 0,1-1,1-1,3 1,0-1,2 0,1-33,23-233,-18 272,-2 26,0-16,1 0,1-1,0 1,2 1,9-27,-13 41,1-1,-1 0,1 1,0-1,-1 1,1-1,0 1,0 0,1-1,-1 1,0 0,1 1,-1-1,1 0,-1 1,1-1,0 1,0 0,0 0,0 0,0 0,0 1,0-1,0 1,0 0,0 0,0 0,0 0,0 0,0 1,0-1,0 1,0 0,0 0,0 0,-1 0,1 0,0 1,2 1,22 10,0 1,-2 0,0 2,25 21,-41-30,-1 0,0 0,-1 1,1 0,-2 0,1 1,-1 0,0 0,-1 0,0 1,-1 0,0 0,0 0,3 17,-6-22,-1 1,-1-1,1 0,-1 1,0-1,0 0,0 0,-1 0,0 0,0 0,0 0,0 0,-1-1,0 1,0-1,-6 7,-7 7,-1-1,-26 21,29-26,-44 37,-3-3,-71 42,110-76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6.2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180 1170,'-2'-1,"1"-1,-1 1,1 0,-1-1,0 1,1 0,-1 0,0 0,0 0,0 0,0 1,0-1,0 0,0 1,0 0,0-1,0 1,0 0,0 0,0 0,-4 1,2 0,0 0,0 1,0 0,0-1,1 1,-1 1,1-1,-1 0,1 1,-4 4,-3 3,0 1,1 1,1-1,0 1,-8 17,11-19,0 0,1 0,1 0,0 0,0 1,1-1,0 1,1 0,0 0,1-1,1 14,-1-20,1 0,0 0,0 0,0 0,1 0,-1 0,1 0,0-1,0 1,0-1,1 1,-1-1,1 0,-1 0,1 0,0 0,1 0,-1-1,0 1,1-1,-1 0,1 0,0 0,0-1,-1 1,1-1,0 0,0 0,1 0,-1-1,6 1,10-1,-1 0,0-1,0-1,0-1,0 0,0-2,0 0,-1-1,0-1,0-1,-1 0,0-1,0-1,16-13,-20 14,-1 0,-1-1,1 0,-1-1,-1 0,0 0,-1-1,0-1,-1 0,0 0,-1 0,0-1,-1 0,-1 0,0-1,-1 0,-1 0,3-19,-7 25,1 0,-1 1,-1-1,1 0,-1 1,-1-1,0 1,0 0,-1 0,0 0,0 0,0 0,-1 1,-6-7,7 9,0 0,0 0,-1 0,0 1,0 0,0 0,0 0,0 1,-1-1,0 1,1 1,-1-1,0 1,0 0,-1 0,1 1,0 0,-1 0,-11 0,16 1,0 0,1 0,-1 1,0-1,1 0,-1 1,0 0,1-1,-1 1,1 0,-1 0,1 0,-1 0,1 0,0 0,0 0,-1 0,1 1,0-1,0 1,-1 1,0 0,1 1,-1 0,1 0,0 0,0-1,0 1,0 0,1 0,-1 5,1 0,0 1,1 0,0 0,1 0,0-1,0 1,5 9,-3-11,1 0,1 0,-1 0,1-1,0 1,1-2,0 1,0-1,1 0,-1 0,1-1,0 0,1 0,-1-1,1 0,0-1,10 3,18 5,0-2,70 8,-25-8,106-2,-158-7,0-2,0-1,-1-1,0-2,0-1,0-1,29-13,-50 17,1 0,-1 0,0-1,0 0,0-1,-1 1,1-2,-2 1,1-1,-1 0,0 0,0-1,-1 0,0 0,0 0,3-9,-5 7,0 0,0 0,-1 0,-1-1,0 1,0-1,-1 1,0 0,-1-1,0 1,-1 0,0-1,-1 1,-4-12,-121-362,104 309,-65-139,79 193,-1 2,-1 0,-1 0,0 1,-1 0,-1 2,-1-1,-1 2,0 0,0 1,-34-20,39 29,-1-1,1 2,-1-1,0 2,-1 0,1 0,-1 1,-21 0,30 2,0 0,0 0,0 0,0 0,0 1,0 0,0 0,0 0,0 1,0 0,0 0,0 0,1 0,-1 1,1 0,0 0,0 0,0 0,0 0,1 1,-1 0,1 0,0 0,0 0,-3 6,5-7,0-1,0 0,0 1,0-1,0 1,1-1,0 1,-1-1,1 1,0-1,0 1,0-1,1 1,-1-1,0 1,1-1,0 1,0-1,0 1,0-1,1 3,1-1,0-1,0 0,0 1,0-1,1-1,-1 1,1 0,-1-1,1 0,0 0,6 3,6 1,1-1,-1-1,1 0,0-1,22 1,177 0,24 3,-95 8,-1 6,0 6,-2 7,189 71,-317-100,-2-1,-1 0,0 1,0 0,-1 1,0 0,19 14,-18-8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7.5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232 570,'1'0,"0"0,0-1,0 1,-1 1,1-1,0 0,0 0,0 0,0 0,0 1,0-1,-1 0,1 1,0-1,0 0,0 1,-1-1,1 1,0 0,-1-1,1 1,0 0,-1-1,1 1,-1 0,1-1,-1 1,1 0,-1 0,1 1,-1 0,1 1,-1 0,0-1,0 1,0-1,-1 1,1 0,0-1,-1 1,-1 4,-2 3,0 0,-1 0,0 0,-10 13,5-12,0 0,-1 0,0-1,-1-1,0 0,-1 0,0-1,0-1,0 0,-1-1,0 0,-1-1,1-1,-29 5,67-35,126-153,-79 90,115-110,-162 175,2 0,0 2,1 2,2 0,0 2,37-18,-52 28,-1 0,0 0,0-1,-1-1,0 0,-1-1,0 0,-1-1,0 0,13-21,-15 21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8.4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326 226,'0'-176,"0"174,0 0,0 0,0 0,-1 0,1 0,0 0,-1 0,1 0,-1 0,0 1,1-1,-1 0,0 0,0 0,0 1,-1-1,1 1,0-1,-1 1,1-1,0 1,-1 0,0-1,1 1,-1 0,0 0,1 0,-1 1,0-1,0 0,0 1,0-1,0 1,0-1,0 1,0 0,0 0,0 0,0 0,0 0,0 1,0-1,0 1,-2 0,-5 1,1 1,0 0,-1 1,1 0,1 0,-1 0,1 1,0 0,-7 7,-8 9,2 1,0 2,2 0,0 0,2 2,1 0,1 1,-15 39,28-63,0-1,0 1,0 0,0 1,1-1,-1 0,1 0,0 0,-1 0,2 0,-1 0,0 0,1 1,-1-1,1 0,0 0,0 0,1 3,0-4,0-1,0 1,0 0,0 0,0-1,0 1,0-1,1 0,-1 1,0-1,1 0,-1 0,1-1,-1 1,1 0,-1-1,1 0,0 0,-1 1,1-1,4-1,18-1,0-1,0-2,41-12,3-1,48-8,2 5,146-6,-261 26,10 1,-1 0,1 1,19 3,-31-4,0 0,-1 0,1 1,0-1,0 1,0-1,0 1,-1-1,1 1,0 0,0 0,-1 0,1 0,-1 0,1 1,-1-1,1 0,-1 1,0-1,0 1,0-1,0 1,0 0,0-1,0 1,0 0,-1 0,1-1,-1 1,1 0,-1 0,1 4,-4 9,0 1,-1 0,0-1,-1 0,-1 0,-9 17,-3 9,-34 84,-66 177,105-258,1 0,2 1,3 0,1 1,0 47,6-90,0 1,0-1,0 1,0-1,0 1,1-1,-1 1,1-1,0 0,0 1,1-1,-1 0,1 0,-1 0,1 0,0 0,0 0,0 0,1-1,-1 1,0-1,1 1,0-1,0 0,3 2,-2-3,1 0,-1 0,0 0,1 0,-1-1,0 0,1 0,-1 0,1-1,-1 1,0-1,1 0,-1 0,0 0,0-1,1 0,-1 0,-1 0,6-3,144-97,-7 4,-44 40,133-85,-204 121,-1-1,-1-1,-1-2,-1-1,26-33,-49 56,-1-1,0 1,1 0,-1-1,-1 1,1-1,-1 0,0 0,0 0,0 0,-1-1,0 1,0 0,0-1,0 1,-1 0,0-1,0 1,-2-11,-4-3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8.8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0,'4'0,"5"4,5 5,3 4,11 5,5 2,3 6,4-1,3-2,1 3,2 1,-8-3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9.2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53,'0'-4,"0"-5,0-5,4 1,1 5,4 5,0 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09.6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112 1,'-5'90,"-3"0,-30 133,28-171,7-38,-15 76,4 0,-2 102,18-163,2-8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10.2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1,'57'2,"0"2,73 16,111 36,-125-27,-24-9,104 9,-130-20,-56-11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11.8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 34,'19'0,"48"-2,-63 2,-1 0,0-1,0 1,0-1,0 0,0 0,0 0,0 0,0-1,0 1,-1-1,1 0,0 1,-1-1,1-1,3-3,-6 6,0 0,0 0,0 0,0 0,0 0,0 0,1 0,-1-1,0 1,0 0,0 0,0 0,0 0,0 0,0-1,0 1,0 0,0 0,0 0,0 0,1-1,-1 1,0 0,0 0,0 0,0 0,-1-1,1 1,0 0,0 0,0 0,0 0,0-1,0 1,0 0,0 0,0 0,0 0,0 0,0-1,-1 1,1 0,0 0,0 0,0 0,0 0,0 0,-1 0,1 0,0 0,0-1,0 1,0 0,-1 0,-13 1,-15 9,17-2,0 1,1 0,0 0,1 2,0-1,0 1,1 1,-9 14,-57 107,68-119,-1 1,1 0,1 0,0 1,1-1,0 1,2 1,-1-1,2 0,1 1,0 0,1-1,0 1,1-1,1 1,1-1,1 1,0-1,1 0,0-1,1 1,1-1,11 18,2-3,-14-18,1-1,0 1,1-1,1-1,0 0,0 0,1 0,16 11,-24-20,0 0,0 0,0-1,1 1,-1-1,0 1,1-1,-1 0,0 0,1 0,-1 0,0 0,1-1,-1 1,0-1,1 1,-1-1,0 0,0 0,0 0,0 0,0 0,0-1,0 1,0-1,0 1,-1-1,1 0,0 1,-1-1,0 0,1 0,-1 0,1-3,8-11,0-1,-2 0,9-23,-11 24,13-29,2 0,2 2,1 1,57-74,-70 103,2 0,0 0,0 1,1 1,1 0,0 1,19-10,-23 15,1 0,-1 1,1 0,0 1,1 0,-1 1,0 0,1 1,-1 1,1-1,18 4,-15 0,1 1,0 1,-1 0,0 1,0 1,-1 1,0 0,0 1,-1 0,24 21,-6-2,-1 2,-2 1,31 40,-48-54,0 0,0 1,-2 1,0-1,-1 1,-1 1,-1 0,-1 0,6 30,-10-33,-1-1,0 0,-1 1,-1-1,0 1,-1-1,-1 1,-1-1,0 0,-1-1,-1 1,-10 21,6-20,0 0,-1-1,0-1,-1 1,-1-2,-1 0,0-1,0 0,-2-1,1-1,-1 0,-1-1,0-1,-25 10,24-9,5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12.3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1,'50'53,"-31"-32,0 0,29 21,39 18,187 96,-29-20,-177-94,-2 3,-2 4,-2 1,86 93,-125-116,-1 0,-1 2,-2 1,0 0,18 46,-28-53,-1-1,0 2,-2-1,-1 1,-2 0,0 0,-1 0,-2 44,-4-29,-1 0,-18 69,17-87,-1-2,-1 1,0-1,-1 0,-1 0,-1-1,-13 16,11-20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3.5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118 0,'-2'12,"0"0,-1 0,0-1,-1 1,-1-1,-10 20,0 4,-13 23,20-43,0 1,1 0,-9 30,16-45,0 0,-1 0,1 0,0 0,0 0,0 0,0 1,0-1,0 0,0 0,0 0,0 0,0 0,1 0,-1 1,0-1,1 0,-1 0,1 0,-1 0,1 0,0 0,-1 0,1-1,0 1,1 1,0 0,0-1,1-1,-1 1,0 0,0 0,1-1,-1 0,0 1,0-1,1 0,-1 0,4-1,11-1,-1-1,-1 0,19-7,-24 6,149-36,1 6,316-23,-442 54,157-4,-173 7,0 1,0 1,0 1,0 1,-1 0,0 1,1 1,19 10,-32-14,0 1,0 1,0-1,0 1,-1 0,1 0,-1 0,0 0,-1 1,1-1,-1 1,1 0,-2 0,1 1,4 10,-5-8,0 1,-1 0,1-1,-2 1,1 0,-1 0,-1 0,0-1,-2 16,-5 5,-2 0,0 0,-2-1,-1 0,-17 27,-179 260,-26-18,138-178,79-97,-2 5,-2-1,-1 0,-38 31,56-52,-1-1,0 1,0-1,0 0,-1 0,1-1,-1 0,0 0,0-1,0 0,0 0,-1-1,1 1,0-2,-1 1,1-1,0 0,-1 0,1-1,0 0,-13-4,1-2,0-1,1-1,0-1,-26-18,34 20,0 1,1-1,0-1,0 0,1 0,0-1,0 0,-10-18,8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7.6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0,'1'16,"1"1,1-1,0 0,0 0,2-1,7 17,43 91,-48-110,12 25,215 471,-229-497,21 47,-25-56,1 0,0 0,0 0,0 0,0-1,0 1,0-1,1 1,0-1,-1 0,1 0,0 0,0 0,0-1,3 2,-4-2,0-1,0 0,0 0,0 0,-1-1,1 1,0 0,0-1,0 1,0-1,-1 1,1-1,0 0,0 0,-1 0,1 0,-1 0,1 0,-1 0,1-1,-1 1,0 0,2-3,29-41,-25 33,303-492,-308 500,0 1,0-1,0 0,0 0,-1 0,1 0,-1-1,0 1,0 0,-1 0,1-1,-1-7,-1 10,0 0,1 0,-1-1,0 1,-1 0,1 0,0 0,-1 0,1 0,-1 1,1-1,-1 0,0 1,0-1,0 1,0-1,0 1,0 0,0 0,0 0,0 0,-1 0,1 1,-3-1,-111-40,148 84,-12-24,1 0,1-1,0-1,2-1,0-1,0-1,1-1,39 13,-14-8,0-3,1-2,86 10,-132-23,9 3,0-2,1 0,-1-1,0 0,15-3,-26 2,0 1,0-1,0 0,0 0,0 0,0 0,0-1,0 1,-1-1,1 0,0 1,-1-1,0 0,1-1,-1 1,0 0,0-1,0 1,-1-1,1 0,0 1,-1-1,0 0,0 0,0 0,0 0,0 0,0-5,0-1,0 0,-1 0,0 1,0-1,-1 0,-1 0,1 1,-1-1,-1 1,0-1,-3-7,4 13,1 0,0 0,-1 0,0 0,0 1,1-1,-2 0,1 1,0 0,0-1,-1 1,1 0,-1 0,0 1,0-1,1 0,-1 1,0 0,0-1,-1 1,1 1,0-1,0 0,0 1,-1-1,1 1,0 0,0 0,-1 0,1 1,0-1,-6 2,7 0,0-1,0 0,0 0,0 1,0-1,0 1,0 0,0 0,1 0,-1 0,0 0,1 0,0 0,0 0,-1 0,1 0,0 1,1-1,-1 1,0-1,1 0,-1 1,1-1,0 1,0 3,2 68,-2-71,4 22,1-1,1 0,1 0,1 0,2-1,0 0,19 30,102 142,52 28,-112-142,-4 2,75 124,-132-190,0 1,-2 0,13 36,-20-51,0 0,0 0,0 0,0 0,-1 1,1-1,-1 0,0 1,0-1,0 0,0 0,-1 1,1-1,-1 0,0 0,0 1,0-1,0 0,0 0,-1 0,0 0,1-1,-1 1,0 0,0-1,0 1,-1-1,1 0,-1 0,1 0,-1 0,-3 2,-10 4,-1-1,0-1,0 0,-1-1,1-1,-33 3,40-6,1-1,-1 0,1-1,-1 0,1 0,-1-1,1 0,0 0,0-1,0-1,0 1,1-1,-1-1,-13-9,2-3,1-1,1-1,1 0,1-2,0 1,1-2,2 0,0-1,1 0,-8-26,9 22,2-1,1 1,1-2,2 1,0-1,2 0,2 0,2-53,3 59,1 0,0 1,2-1,1 1,0 1,2 0,0 0,25-35,-12 23,1 2,2 0,1 2,39-32,-64 59,-1 0,1 1,0 0,0-1,0 1,0 0,0 0,0 0,0 0,0 1,0-1,3 0,-4 1,-1 0,1 0,-1 1,1-1,0 0,-1 1,1-1,-1 0,1 1,-1-1,1 1,-1-1,1 1,-1-1,0 1,1-1,-1 1,0-1,1 1,-1 0,0-1,0 1,1 0,-1-1,0 1,0-1,0 1,0 0,0-1,0 1,0 0,0-1,0 1,0 0,-1-1,1 1,0 0,0-1,0 1,-1 0,-4 20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4.2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 38,'0'0,"-1"-1,0 1,1 0,-1-1,0 1,1-1,-1 1,1-1,-1 1,1-1,-1 0,1 1,-1-1,1 1,0-1,-1 0,1 0,0 1,-1-1,1 0,0 0,0 1,0-1,0 0,0 0,0 1,0-1,0 0,0 0,0 1,0-1,0 0,1 0,-1 1,0-1,0 0,1 1,-1-1,1 0,-1 1,1-1,-1 0,1 1,-1-1,1 1,-1-1,1 1,-1-1,1 1,0 0,-1-1,1 1,0 0,0-1,-1 1,1 0,0 0,0-1,0 1,4-1,0 0,-1 1,1-1,0 1,0 0,-1 0,1 0,7 2,-2 2,0-1,0 2,0 0,-1 0,0 0,0 1,0 1,-1 0,0 0,11 12,8 13,32 47,-41-52,198 266,-189-242,-20-30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4.9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1,'6'2,"1"1,-1-1,0 2,0-1,0 0,0 1,-1 0,8 8,-11-11,13 13,0 1,21 28,-22-25,1-1,20 18,174 120,-50-42,-91-56,41 31,-95-78,0-1,1 0,0-2,0 1,30 9,-23-12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5.4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1 408,'1'-3,"1"-1,-1 0,1 0,0 1,0-1,0 1,1 0,-1 0,1 0,0 0,0 0,0 0,5-3,1-2,24-22,2 2,1 1,1 2,2 2,0 1,57-23,-7 11,182-44,-190 63,0 3,1 5,112 2,-150 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6.0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248 1,'-2'0,"0"1,0-1,0 1,0 0,0-1,0 1,0 0,1 0,-1 1,0-1,1 0,-1 0,1 1,-1-1,1 1,-1-1,1 1,-1 1,-24 39,20-30,-109 202,102-186,2 2,0-1,2 2,1-1,-6 53,13-79,1 0,0 0,0 0,0 0,0 0,1 0,-1 0,1 0,0 0,0 0,1 0,-1-1,1 1,0 0,0-1,0 0,0 1,1-1,3 4,-1-3,-1-1,1 0,0 0,-1 0,1-1,1 0,-1 0,0 0,0 0,1-1,-1 0,9 1,2-1,-1-1,1 0,-1-1,0-1,0-1,0 0,0 0,0-2,19-8,-21 7,-1 0,0-1,0-1,0 0,-1 0,0-1,-1-1,0 0,0 0,-1-1,-1 0,14-24,-17 25,0 0,-1 0,-1-1,0 0,0 1,-1-1,0 0,-1 0,-1 0,1-1,-2 1,1 0,-2 0,1 0,-2 0,-5-18,0 5,-2 0,0 0,-2 1,0 1,-19-25,31 47,0-1,0 1,0-1,0 1,0 0,0-1,-1 1,1-1,0 1,0 0,-1-1,1 1,0 0,0-1,-1 1,1 0,0-1,-1 1,1 0,0 0,-1-1,1 1,0 0,-1 0,1 0,-1 0,1-1,0 1,-1 0,1 0,-1 0,1 0,-1 0,1 0,0 0,-1 0,1 0,-1 0,1 1,-1-1,0 19,10 28,-5-32,2-1,-1-1,2 1,0-1,1 0,0-1,1 1,0-2,1 1,20 18,11 5,74 48,-109-79,8 6,129 79,-126-80,1 0,0-1,1-1,0-1,0 0,26 3,-23-7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6.7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384 0,'0'74,"-2"1,10 73,-5-124,1-1,0 1,2-1,1 0,1 0,1-1,15 27,-8-21,1 1,1-2,2 0,1-2,1 0,29 26,-42-44,0 1,1-1,-1-1,1 0,1 0,-1-1,1-1,0 0,0 0,0-1,0 0,1-1,-1 0,1-1,-1 0,1-1,0 0,-1-1,1 0,-1-1,14-4,-21 5,0 0,0 0,0-1,0 0,-1 0,1 0,0 0,-1 0,0-1,1 0,-1 0,4-4,-6 6,-1 0,1-1,0 1,-1 0,1-1,-1 1,0-1,1 1,-1 0,0-1,0 1,0-1,0 1,0-1,0 1,0 0,-1-1,1 1,0-1,-1 1,1 0,-1-1,0 1,1 0,-1-1,0 1,0 0,0 0,1 0,-1 0,0 0,-1 0,1 0,0 0,0 0,0 1,-1-1,1 0,-2 0,-9-6,0 0,-1 1,1 1,-1 0,0 1,-19-4,-88-11,75 13,-40-3,-1 2,0 5,-152 15,162-4,13-2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7.2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1,'-1'14,"0"1,2 0,0 0,0-1,2 1,0-1,0 0,1 1,1-2,0 1,1 0,1-1,0 0,1-1,14 19,58 57,3-4,133 104,-133-118,-53-45,27 25,2-2,110 66,-149-103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7.6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0 242,'4'0,"5"0,5 0,4-3,6-3,3-6,5-2,12-7,6-6,6-7,5-1,4 1,-2 3,-11 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8.2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0,'2'1,"0"-1,0 0,0 1,0 0,0 0,0-1,0 1,0 0,0 0,0 1,0-1,0 0,-1 1,1-1,-1 1,1-1,-1 1,0 0,1 0,-1-1,0 1,0 0,0 0,0 0,-1 0,1 0,0 4,4 10,-2 1,4 28,-4-19,1-4,1-1,1 0,1 0,1-1,0 0,2 0,0-1,1 0,1-1,19 22,-2-8,1-2,2-1,1-2,47 31,42 20,3-5,135 57,-244-123,5 1,0 1,0 2,-1 0,-1 1,0 1,35 30,-41-26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8.6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0 327,'56'0,"84"-11,-113 6,0-1,-1-1,0-1,0-1,30-16,-16 6,-1-1,0-3,-2-1,-1-2,-1-1,-1-1,40-46,-61 60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9.3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0 540,'2'-5,"0"0,1-1,-1 1,1 0,0 0,0 0,1 1,-1-1,1 1,0 0,0 0,7-5,-9 7,160-135,-15 12,-86 67,-34 30,2 1,1 2,52-35,-61 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49.0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1 487,'1'6,"0"0,0 0,1 0,0 0,1 0,-1 0,6 9,3 7,37 83,4-2,6-2,3-2,123 148,-181-242,1 0,0 0,-1 0,0 0,4 12,-7-17,0 1,1-1,-1 0,0 1,0-1,0 1,0-1,0 0,0 1,0-1,0 1,0-1,0 1,0-1,0 1,0-1,0 0,0 1,0-1,0 1,-1-1,1 1,0-1,0 0,-1 1,1-1,0 0,0 1,-1-1,1 0,-1 1,0-1,-1 0,0 0,1 0,-1 0,1 0,-1 0,1 0,-1 0,1-1,-1 1,1-1,-1 1,1-1,-3-1,-7-4,1 0,0-1,1 0,-1-1,1 0,1 0,0 0,0-1,0-1,-9-16,-8-15,-24-58,36 71,-5-14,2-1,1-1,-13-76,-8-139,29 199,3-1,4-74,-1 133,1 0,0 0,0 0,0 0,1 0,-1 0,0 1,1-1,-1 0,1 0,0 0,0 1,-1-1,1 0,0 1,0-1,1 0,-1 1,0-1,0 1,1 0,-1 0,1-1,-1 1,1 0,0 0,-1 0,1 0,0 1,0-1,-1 0,1 1,0 0,0-1,0 1,0 0,0 0,0 0,0 0,-1 0,1 0,0 0,0 1,0-1,0 1,0-1,-1 1,4 1,5 2,0 1,-1 0,1 0,-1 0,0 2,-1-1,12 12,0 3,1-1,0-1,1 0,2-2,-1 0,2-2,43 20,567 200,-635-234,10 3,0-1,0 0,1 0,13 1,-23-4,0 1,0-1,0 0,0 0,0 0,0 0,1 0,-1 0,0 0,0 0,0 0,0-1,0 1,0 0,1-1,-1 1,0-1,0 1,0-1,0 0,-1 1,1-1,0 0,0 0,0 1,0-1,-1 0,1 0,0 0,-1 0,1 0,-1 0,1 0,-1 0,0 0,1 0,-1-1,0 1,0 0,0 0,0 0,0 0,0 0,0-1,0 1,0 0,0 0,-1 0,1 0,0 0,-1 0,0-2,-3-8,0 1,-1 0,0 0,-1 0,0 1,0-1,-10-9,-19-29,-75-160,-39-63,144 263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29.9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1,'2'0,"0"1,-1 0,1-1,-1 1,1 0,-1 0,1-1,-1 1,1 0,-1 1,0-1,0 0,1 0,-1 0,0 1,0-1,1 2,16 27,40 86,-28-54,2-1,43 59,-32-62,91 93,-103-121,2-1,1-2,1-1,49 27,-55-37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0.4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196 0,'0'4,"0"5,0 4,0 5,-3 2,-3 6,-2 2,-5 1,-4 6,-2 1,-3 2,4-1,0-7,3-6,-3-1,-3-3,3-3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1.7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546 588,'1'-10,"-1"0,2 0,-1 0,2 0,-1 0,1 0,1 1,0-1,0 1,1 0,0 0,7-10,0 1,-9 11,1 1,-1-1,0 0,0 0,0 0,-1 0,0 0,-1-1,1-9,-2 15,0 0,0-1,0 1,-1 0,1-1,-1 1,1 0,-1 0,0 0,0 0,0-1,0 1,0 0,0 1,-1-1,1 0,-1 0,1 0,-1 1,0-1,0 1,0-1,1 1,-1 0,-1 0,1 0,0 0,0 0,0 0,0 1,-1-1,1 1,-4-1,-7 0,1 0,-1 0,1 1,-1 1,0 0,1 1,-1 0,1 1,-16 6,6-1,0 1,1 0,1 2,-25 16,19-8,1 2,1 0,1 2,-30 39,15-12,-44 74,77-114,-1-1,1 1,1 0,0 0,0 0,1 1,1-1,-3 15,5-23,0 1,0 0,0 0,1 0,-1 0,0 0,1-1,0 1,0 0,0 0,0-1,0 1,1-1,-1 1,1-1,-1 0,1 1,0-1,0 0,0 0,0 0,0 0,0-1,1 1,-1 0,1-1,-1 0,1 0,0 1,-1-1,1-1,0 1,0 0,-1-1,5 1,5 0,-1 0,1 0,0-1,0-1,0 0,-1-1,1 0,12-3,93-36,-89 30,59-23,156-87,-204 98,-2-1,-1-3,-1 0,-1-3,-2 0,34-41,-58 61,0-1,0 0,-1 0,-1 0,1-1,-2 0,0 0,0 0,-1-1,-1 0,0 0,-1 0,0 0,-1 0,0 0,-1 0,-1 0,0 0,-1 0,0 0,-1 0,-1 0,1 0,-2 1,0 0,-1 0,0 0,-8-12,11 20,-1-1,1 1,-1 0,0-1,0 2,0-1,0 0,-1 1,1 0,-1 0,0 0,0 1,0 0,0-1,-1 2,1-1,-1 1,1 0,-1 0,1 0,-1 1,1 0,-12 1,8 0,0 0,1 1,-1 1,0 0,1 0,0 0,0 1,0 0,0 1,0 0,1 0,0 0,0 1,-8 9,-15 22,2 2,1 0,2 2,2 1,1 1,-29 87,47-119,1 0,0 1,1-1,0 1,-1 20,3-30,0 0,0 0,0 0,0 0,0-1,0 1,1 0,-1 0,1 0,-1 0,1-1,0 1,0 0,0-1,0 1,0-1,0 1,0-1,0 1,1-1,-1 0,0 1,1-1,-1 0,1 0,0 0,-1 0,1 0,0-1,0 1,-1 0,1-1,0 1,0-1,0 0,0 0,-1 1,1-1,0 0,0-1,0 1,0 0,0-1,3 0,26-6,0-1,39-17,-37 13,60-14,-30 15,71-2,-105 11,0 2,-1 1,1 2,52 11,-76-13,-1 0,1 0,-1 1,1 0,-1 0,0 0,0 1,0-1,0 1,-1 0,1 0,-1 0,1 0,-1 1,0 0,0-1,4 9,-4-6,-1 1,1 0,-1 0,-1 0,1 0,-1 0,-1 0,1 0,-1 1,-1 11,-4 11,-1 1,-2-1,-1 0,-16 37,21-57,-17 46,2 1,3 0,-11 66,26-118,1 0,-1 0,1 0,0 0,0 0,1 0,1 9,-1-13,-1 0,0 0,1 0,0 0,-1 0,1 0,0 0,-1 0,1 0,0 0,0 0,0 0,0-1,0 1,0 0,0-1,0 1,0-1,0 1,0-1,0 1,0-1,1 0,-1 1,0-1,0 0,0 0,1 0,-1 0,0 0,0 0,0-1,1 1,-1 0,0 0,0-1,1 0,41-12,-1-3,-1-1,-1-2,48-30,-35 20,145-85,-108 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3.5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207 1163,'-86'150,"50"-83,19-37,2 0,-17 54,26-68,2 1,0 1,1-1,1 1,0-1,2 35,1-49,-1 0,1 0,0 0,0 0,0 0,0 0,0 0,1 0,-1 0,1-1,0 1,0 0,0-1,0 0,0 1,0-1,1 0,-1 0,1 0,0-1,-1 1,1-1,0 1,0-1,0 0,0 0,0 0,0 0,0-1,0 1,1-1,-1 0,5 0,4 0,-1 0,0-1,1 0,-1-1,0 0,0-1,0 0,14-7,0-2,0-1,-1-2,-1 0,-1-2,0 0,-1-2,0 0,22-29,-37 39,0-1,-1 0,0-1,0 1,-1-1,-1 0,0 0,0 0,-1 0,-1 0,0-1,0 1,-1-1,0 1,-1 0,0-1,-6-18,-4-15,-3 0,-38-84,39 99,-4 1,12 29,6 20,3-1,0 1,2 0,0-1,2 0,0 0,1-1,0 0,2-1,0 0,1-1,1 0,0 0,20 17,-22-23,1 0,0 0,1-1,0-1,1 0,-1-1,2 0,-1-1,0-1,1 0,0-1,0-1,1 0,-1-1,1 0,-1-2,31-1,-43 0,0 1,0-1,0 0,1 1,-1-2,0 1,-1 0,1 0,0-1,0 0,0 1,-1-1,1 0,-1 0,0-1,1 1,-1 0,0-1,0 1,-1-1,1 0,0 0,-1 0,0 1,1-1,-1 0,0-1,-1 1,1-3,2-12,-2 0,0 1,-1-1,-4-25,3 26,0 0,2-27,4 19,1 1,2 0,19-44,5-13,93-342,-111 358,-2-1,-3 0,-4 0,-3-111,-3 170,0-1,0 1,-1 0,0 0,0-1,-1 1,0 0,0 1,-4-8,6 13,0 0,0-1,0 1,0 0,0 0,0-1,0 1,0 0,0 0,-1 0,1 0,0 1,-1-1,1 0,0 0,-1 1,1-1,-1 1,1-1,-1 1,1 0,-1 0,0 0,1 0,-1 0,1 0,-1 0,1 0,-1 0,1 1,-1-1,1 0,-1 1,1 0,-1-1,1 1,-1 0,1 0,0 0,0 0,-1 0,1 0,0 0,0 0,0 0,0 0,-1 2,0 0,0-1,0 1,0 0,0 0,1 0,-1 0,1 0,0 0,-1 0,1 1,1-1,-1 0,0 1,1-1,0 0,0 1,0-1,0 0,0 1,1-1,0 1,-1-1,1 0,0 0,1 0,1 5,6 9,0-1,1 0,21 26,-12-17,30 37,3-1,3-3,67 56,-91-88,1-2,1-2,69 36,117 36,-45-21,-139-54,-10-3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4.0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1 532,'3'-5,"1"-1,0 1,0 0,0 1,1-1,0 1,0-1,0 1,0 1,0-1,7-2,72-33,-40 21,224-128,-97 48,155-63,-297 147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4.5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1,'0'3,"0"6,0 5,0 4,0 2,0 2,4 5,9 2,2 3,6 4,3 0,2 1,-4-6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5.4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92,'0'-3,"0"1,0-1,0 0,0 0,1 0,-1 0,1 0,0 0,0 1,0-1,0 0,1 1,-1-1,1 0,-1 1,1 0,0-1,0 1,0 0,0 0,1 0,2-1,1-1,1 1,0 0,0 0,1 1,-1 0,0 0,15-1,62-4,1 4,-1 4,87 12,-44-4,-92-7,1 1,0 2,60 15,-95-20,1 0,-1 1,1-1,-1 0,1 1,-1-1,1 1,-1 0,0-1,1 1,-1 0,0 0,0 0,0 0,1 0,-1 0,0 0,0 0,0 0,-1 0,1 1,0-1,0 0,-1 1,1-1,0 0,-1 1,0-1,1 1,-1-1,0 1,0-1,0 1,0-1,0 1,0-1,0 1,0-1,0 1,-1-1,1 1,-1-1,-1 3,-4 6,0 0,-1 0,0 0,-1-1,-9 9,-20 26,36-42,1 0,-1 0,0 1,1-1,-1 0,1 0,0 0,-1 1,1-1,0 0,0 0,1 1,-1-1,0 0,1 0,-1 1,1-1,0 0,1 2,0 1,1-1,0 0,0 0,0 0,0-1,1 1,0-1,5 5,5 1,1 0,0 0,0-2,20 8,34 8,0-3,1-3,126 13,220-12,-353-19,79-10,-124 9,1-2,-1 0,0-1,-1 0,1-2,-1 0,0-1,30-20,-44 26,1 0,-1 0,0 0,-1 0,1-1,0 1,-1-1,1 0,-1 0,0 0,0 0,0 0,-1 0,1-1,-1 1,1-1,-1 1,0-1,0 1,-1-1,1 0,-1 1,0-1,0 0,-1-6,0 5,-1 0,-1 0,1 0,-1 0,0 0,0 0,0 1,0-1,-1 1,0 0,0 0,0 0,0 1,-1-1,0 1,-6-3,-14-6,-1 0,0 2,-1 2,0 0,-48-7,18 4,-312-54,321 61,0 2,-1 2,1 2,-1 2,-81 18,111-15,1 0,0 1,0 1,0 1,1 0,1 1,0 1,1 1,0 0,-17 20,15-14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6.3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 73,'-1'0,"1"0,-1 0,1 0,-1 0,0 0,1 0,-1 0,1 0,-1 0,1 0,-1 0,1 1,-1-1,1 0,-1 0,1 1,-1-1,1 0,0 1,-1-1,1 0,-1 1,1-1,0 1,-1-1,1 0,0 1,-1-1,1 1,0-1,0 1,0-1,0 1,-1-1,1 1,0-1,0 1,0 0,0-1,0 1,0-1,0 1,0-1,0 1,0-1,1 1,-1-1,0 1,0-1,0 1,1-1,-1 1,0-1,1 1,0 0,0 1,0 1,1 0,-1-1,1 1,0-1,0 0,0 0,0 1,3 1,77 39,165 64,-93-45,-111-45,44 20,-80-33,0 0,1 0,-2 1,1 0,-1 0,1 1,-1 0,8 10,-13-15,0-1,-1 1,1 0,0 0,0 0,0 0,-1 0,1 0,-1 0,1 0,0 0,-1 0,0 1,1-1,-1 0,0 0,0 0,1 0,-1 1,0-1,0 0,0 0,-1 1,1-1,0 0,0 0,-1 0,1 0,0 1,-1-1,1 0,-1 0,0 0,1 0,-1 0,0 0,0 0,1 0,-1-1,-2 2,1-1,0 0,0-1,0 1,0-1,0 0,0 0,0 1,0-1,0-1,-1 1,1 0,0 0,0-1,0 1,0-1,0 0,0 0,0 0,0 0,0 0,1 0,-1 0,-2-2,-6-7,-1 0,1-1,1 0,0-1,0 0,1 0,1-1,0 1,1-2,0 1,-5-19,6 17,1-1,1 1,0-1,1 0,0 0,2 0,0 0,0 0,2 0,4-20,-4 29,0 1,0 0,1-1,0 1,1 1,-1-1,1 0,0 1,1 0,-1 0,1 0,0 1,0-1,0 1,1 0,0 1,0-1,0 1,0 0,0 1,0-1,1 1,-1 1,1-1,6 0,17-2,-1 1,1 2,0 0,37 5,-60-3,-1 0,1 0,0 0,-1 1,1 0,-1 0,0 1,1 0,-1 0,0 0,8 6,-3 1,1 1,-2 0,15 18,31 31,-43-50,1 0,1-1,0-1,29 12,-29-13,0-1,-1 2,0 0,0 0,13 12,-16-9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7.4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1 347,'1'5,"0"0,0 0,0-1,1 1,-1 0,1-1,0 0,1 1,-1-1,1 0,0 0,0 0,0-1,0 1,1-1,-1 1,1-1,0 0,0-1,0 1,0-1,6 3,13 6,0 0,45 13,16-3,0-4,1-3,1-3,0-5,120-6,-178-1,0-1,38-7,-58 7,0 0,0 0,0-1,0 0,0 0,0-1,-1 0,0 0,0-1,0 0,0 0,7-8,-12 12,-1-1,1 0,-1 0,0 0,1 0,-1-1,0 1,0 0,-1 0,1-1,0 1,-1 0,1-1,-1 1,0-1,0 1,0-1,0 1,0 0,0-1,-1-3,-1 1,0-1,0 1,-1 0,0 0,0-1,0 2,0-1,-8-8,-6-4,0 1,-1 1,-28-18,-17-6,38 25,22 11,7 5,45 22,0-3,2-1,79 18,-89-28,125 24,-143-31,1-1,0 0,-1-2,1-1,25-4,-44 4,-1 1,0-1,1 0,-1-1,0 1,0-1,0 1,0-1,0-1,0 1,-1 0,1-1,-1 0,0 0,1 0,-1 0,-1 0,5-6,-6 5,1 1,-1-1,0 0,0 0,0 0,0 0,-1 1,1-1,-1 0,0 0,-1 0,1 0,-1 0,1 0,-1 0,0 0,-1 0,1 1,-1-1,-3-6,-10-15,0 0,-28-33,-8-12,6 10,27 40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7.9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1,'4'4,"1"5,0 8,2 6,5 2,0 5,5 1,4 3,6 3,10 3,6-1,-4-8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51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2:50.4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2 406,'10'8,"0"-1,-1 1,1 1,-1-1,-1 2,0-1,0 1,-1 0,6 12,6 6,46 54,94 92,-12-16,-139-147,0-1,-1 1,0 0,6 16,-12-24,1-1,-2 1,1-1,0 1,0-1,-1 1,0 0,1-1,-1 1,0-1,0 1,-1 5,0-7,1 0,-1 0,0 0,1 0,-1 0,0 0,0 0,0 0,1 0,-1 0,0-1,0 1,0 0,0-1,-1 1,1 0,0-1,0 0,0 1,0-1,-1 1,1-1,0 0,0 0,-1 0,1 0,0 0,-2 0,-7-1,2 0,-1-1,0 0,0-1,0 1,1-2,0 1,-1-1,-12-9,-69-50,62 38,0 0,2-2,1-1,2-1,0-1,2-1,2-1,1 0,1-2,1 0,3-1,0 0,2-1,2 0,2-1,1 0,1 0,1-46,4 73,0-1,1 1,0-1,0 1,1 0,1 0,-1-1,2 2,-1-1,1 0,1 1,0-1,0 1,1 1,0-1,0 1,1 0,0 0,1 1,0 0,0 0,0 1,1 0,0 1,18-10,1 2,0 0,0 2,1 1,1 1,0 2,0 1,0 1,35-1,-57 7,0 0,0 1,0 0,0 0,-1 0,1 1,-1 0,0 1,0-1,0 1,0 1,-1-1,0 1,1 1,-2-1,1 1,-1 0,0 0,0 0,0 1,-1-1,0 1,-1 1,1-1,2 11,-2-8,0 0,-1 0,0 0,-1 0,0 1,0-1,-2 1,1-1,-1 1,0 0,-1-1,-1 1,0-1,0 1,-1-1,0 0,0 0,-9 16,-7-1,-2 0,-1 0,0-2,-2-1,0-1,-2-1,0-1,-1-2,-34 17,36-19,24-12,16-8,15-5,1 1,0 1,1 2,0 1,-1 2,1 1,0 1,0 2,0 1,0 2,34 8,-18 0,0 2,-1 3,-1 1,-1 3,0 1,59 41,-100-61,0 1,0 0,0 0,-1 1,1-1,5 8,-1 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8.4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0,'0'4,"4"1,1 4,4 0,4 2,3 0,7 1,4-1,-3-2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38.8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0,'1'5,"0"-1,0 1,1-1,0 1,0-1,0 0,0 0,5 7,5 8,5 12,1-2,1 0,1-1,2-1,1-1,47 41,177 119,-104-84,-90-61,-11-8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0.0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1,'1'6,"1"0,1 0,-1 0,1 0,1-1,-1 1,0-1,1 0,0 0,5 4,-2-1,11 12,1-2,1 0,1-1,1-1,0-1,37 18,-25-14,-1 2,34 28,51 60,28 25,-97-111,-48-28,0 0,0 0,0 0,-1 0,0 0,0 0,-1-9,1 13,-2-53,2 0,2 0,3 1,22-103,-25 150,0 0,0 1,0-1,1 1,0-1,0 1,1 0,0 0,-1 0,1 1,1-1,-1 1,1 0,0 0,0 1,0-1,0 1,0 0,1 1,0-1,-1 1,1 0,0 0,0 1,0 0,0 0,0 0,0 1,9 0,-7 0,0 1,0 0,-1 0,1 0,0 1,-1 0,1 1,-1-1,0 2,1-1,-1 1,-1 0,1 0,-1 1,1 0,-2 0,1 0,0 1,-1 0,0 0,0 0,5 10,10 35,-17-42,0 0,0-1,1 1,0-1,0 0,1 0,0 0,11 12,-11-15,0 1,0-1,-1 1,1 1,5 11,-3-2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0.5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1 296,'0'-8,"0"-1,1 0,0 0,1 0,0 1,0-1,1 1,0-1,0 1,1 0,0 0,0 1,1-1,0 1,1 0,-1 0,1 1,1-1,-1 2,1-1,0 0,0 1,1 1,0-1,-1 1,14-5,-18 8,176-76,-136 54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1.3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0,'0'4,"0"9,7 2,4 6,6 0,9 3,7 2,6 1,-1-1,-1-2,-1 1,-2-6,-3 3,-3-3,-7-1,-6-3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1.7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71,'0'-4,"0"-5,0-5,8 1,6 1,5 3,2 4,6 2,-2 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2.4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1 184,'28'3,"-1"1,1 1,-1 1,0 2,43 17,-8-3,48 14,195 91,-302-125,0 0,0 0,0 0,0 0,-1 0,1 0,-1 1,1-1,3 6,-6-8,0 0,0 0,0 0,0 1,0-1,0 0,1 0,-1 0,0 1,0-1,0 0,0 0,0 0,0 1,0-1,0 0,0 0,0 1,0-1,0 0,0 0,0 1,0-1,0 0,-1 0,1 0,0 1,0-1,0 0,0 0,0 0,0 1,-1-1,1 0,0 0,0 0,0 0,0 0,-1 1,1-1,0 0,-1 0,-21-1,15-2,1 1,-1-1,1-1,0 1,0-1,0 0,1 0,-1-1,1 1,0-1,0 0,1-1,0 1,0-1,0 0,0 0,1 0,0-1,0 1,-2-10,-1-2,0-1,2 0,0 0,1 0,1 0,0-26,2 36,0 0,1 1,0-1,1 1,0-1,0 1,1 0,0 0,0 0,1 0,0 0,0 1,1 0,0 0,0 0,10-9,-10 11,1 1,0-1,0 1,0 1,1-1,0 1,-1 1,1-1,0 1,0 0,0 1,0-1,1 1,-1 1,0-1,1 1,-1 1,0-1,15 4,-3 0,-1 1,1 1,-1 0,18 10,-29-13,-1 0,1 0,-1 1,0 0,0 1,-1-1,1 1,-1 0,0 0,-1 1,1 0,-1-1,6 12,-3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2.9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1,'0'4,"4"1,1 3,4 1,0 3,-2 2,-1 4,1-2,1 0,-2 1,1 2,1 2,2-4,3-4,0 0,-3-3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3.3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21,'0'-4,"4"-1,5 0,5 1,0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3.9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0,'0'4,"1"1,0-1,0 0,0 0,1 0,0 0,-1-1,1 1,1 0,-1-1,0 1,1-1,0 0,4 4,47 42,-48-44,255 197,239 197,-481-382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04.3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139 0,'2'8,"0"-1,0 0,0 1,1-1,4 7,0 3,22 45,2-1,70 102,-44-74,323 549,-341-574,47 108,-77-151,-1 0,-1 1,-1 0,-1 0,0 1,-2-1,-1 1,-1 0,-3 37,2-55,-1-1,0 1,0-1,0 1,-1-1,0 1,0-1,0 0,0 0,0 0,-1 0,0-1,0 1,0-1,-7 6,4-4,0-1,0 0,-1 0,0-1,0 0,0 0,0 0,0-1,-8 1,-4 0,0-1,0-1,0 0,0-1,0-2,-35-5,2-1,0 3,0 1,-64 6,50-1,-77-8,135 7,-1-1,1-1,0 0,0 0,-1-1,2 0,-1 0,0-1,1 0,-1 0,1 0,0-1,0 0,1-1,-6-6,7 6,0 0,1-1,0 0,0 0,1 0,0 0,0 0,0-1,1 1,1-1,-1 0,1 1,0-1,1 0,0 0,0-9,2 1,0-1,1 1,1-1,1 1,0 0,12-24,2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4.8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48 311,'-17'11,"-6"4,16-17,6-12,5-3,1 0,0 0,2 0,0 1,0 0,2 0,0 1,0 0,2 0,21-24,-22 29,0 0,1 0,0 1,0 0,1 1,0 0,0 1,1 0,0 1,0 0,1 1,-1 1,27-5,142-4,-165 15,-4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5.3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18,'0'-3,"4"-2,5 0,5 1,3 5,4 10,1 3,-3 3,-1-2,-3-2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5.9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23,'0'-4,"0"-5,0-1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7.0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446 455,'-5'1,"0"0,0 0,0 0,0 1,0 0,0 0,0 0,1 0,-1 1,1 0,0 0,0 0,0 0,0 1,0-1,1 1,-1 0,1 0,-4 8,-3 4,0 0,2 0,0 1,-7 20,-2 33,16-66,1 0,-1 0,1 0,0 0,0 1,0-1,1 0,0 0,0 0,0 0,0 0,0 0,1-1,3 7,-5-9,0-1,1 1,-1-1,0 1,1-1,-1 1,0-1,1 0,-1 1,1-1,-1 1,1-1,-1 0,1 1,-1-1,1 0,-1 0,1 0,-1 1,1-1,0 0,-1 0,1 0,-1 0,1 0,-1 0,1 0,0 0,-1 0,1 0,-1 0,1 0,0-1,-1 1,1 0,0-1,16-20,4-33,-21 53,3-8,0 1,0 0,1-1,0 1,0 0,0 1,1-1,1 1,-1 0,1 1,7-7,-9 10,-1 0,1 1,0 0,-1-1,1 2,0-1,1 0,-1 1,0-1,0 1,1 1,-1-1,0 0,1 1,-1 0,1 0,-1 0,1 1,-1 0,0-1,1 1,-1 1,0-1,7 4,30 16,-26-12,1-1,0 0,33 10,-46-17,0 0,0 0,0-1,0 1,1-1,-1 0,0 0,0 0,0 0,0 0,1-1,-1 1,0-1,0 0,0 0,0 0,0 0,-1-1,1 1,0-1,0 0,-1 0,1 0,-1 0,0 0,0 0,4-5,-3 1,0 0,0 0,-1 0,0 0,0-1,0 1,-1-1,0 1,0-1,0 1,-1-1,0 1,-1-1,-1-8,0 1,-1 0,0 0,-1 1,0-1,-11-21,-3 4,-1 2,-2 0,-1 1,0 1,-2 1,-2 1,0 1,-1 1,-38-23,40 30,-1 1,-1 1,0 1,-1 2,0 1,-1 1,0 1,0 2,-1 1,0 1,1 1,-58 3,84 0,0 1,1-1,-1 1,1-1,-1 1,1 0,0 0,-1 0,1 0,0 0,-3 2,4-2,0-1,1 1,-1 0,0-1,1 1,-1 0,1-1,-1 1,1 0,0 0,-1-1,1 1,0 0,0 0,-1 0,1 0,0-1,0 1,0 0,0 0,0 0,0 1,1 1,0-1,0 0,0 0,0 0,1 0,-1 0,1 0,-1-1,1 1,-1 0,1-1,0 1,0-1,0 0,0 1,0-1,0 0,0 0,0 0,1-1,-1 1,4 0,17 4,1-2,0 0,37-2,-34-1,-1 2,50 7,304 103,-291-84,-18-4,-12-4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8.2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551 0,'-13'1,"0"0,0 1,0 0,0 1,0 1,-18 7,-73 39,62-28,-10 4,-49 35,79-46,1 1,0 1,1 1,-26 30,45-47,0 0,0 0,0 0,0 0,0 0,0 0,0 0,1 0,-1 0,1 0,-1 0,0 1,1-1,0 0,-1 0,1 1,0-1,0 0,-1 1,1-1,0 0,1 1,-1-1,0 0,0 2,1-2,0 0,1 0,-1 0,0-1,0 1,0 0,1-1,-1 1,0-1,0 1,1-1,-1 0,1 1,-1-1,0 0,1 0,-1 0,3 0,11-1,0-1,28-6,-43 8,113-34,-68 19,49-10,-73 21,0 0,0-2,-1-1,0 0,21-11,-29 11,0-1,-1 1,-1-2,1 1,-1-1,-1-1,0 0,0 0,8-14,-15 22,-1 0,1-1,0 1,0 0,0 0,0 0,0 0,1 0,-1 0,5-2,-6 3,0 1,0 0,0-1,0 1,0 0,0 0,0 0,0 0,1 0,-1 0,0 0,0 0,0 0,0 1,0-1,0 0,0 1,0-1,0 0,1 2,3 2,-1 0,1 0,-1 0,0 1,-1 0,1 0,-1 0,5 10,436 884,-409-815,30 109,-55-155,-1 1,-2 1,-2-1,-2 1,-2 53,-2-85,0 0,0 0,-1-1,-1 1,1-1,-1 1,-1-1,1 0,-1 0,0 0,-1-1,1 1,-1-1,-1 0,1-1,-1 1,0-1,0 0,-1 0,1-1,-1 0,0 0,0-1,-1 0,1 0,-1 0,1-1,-1-1,0 1,0-1,1 0,-1-1,0 0,0 0,0 0,0-1,0-1,-12-3,11 3,1-1,1 0,-1-1,0 0,1 0,0-1,0 0,0 0,1 0,0-1,0 0,0 0,0-1,1 0,0 0,1 0,0 0,0-1,0 1,1-1,0 0,0 0,-1-9,-3-17,1 0,2-1,1 1,2-44,3 32,2 0,2 1,2-1,2 2,28-80,109-203,-123 279,2 1,3 2,42-53,-56 80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49.3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90,'-1'27,"2"0,1-1,1 1,11 41,-10-55,1 0,0-1,1 1,0-1,1 0,1 0,0-1,0 0,1-1,18 17,-11-12,1-1,0-1,1-1,1 0,0-2,0 0,1-1,0-1,32 9,-42-15,-1 0,0 0,1-1,-1 0,1-1,0 0,-1 0,1-1,-1 0,1-1,-1 0,0-1,0 1,0-2,0 1,0-1,-1-1,1 0,-1 0,0 0,-1-1,0 0,13-14,-16 15,0 0,-1 0,1 0,-1 0,0-1,0 0,-1 0,0 0,0 0,0 0,-1 0,0 0,1-8,-2 3,0 0,-1 0,0 0,-1 1,0-1,-1 0,-3-10,-7-10,-1 1,-1 0,-37-52,42 67,0 1,-1 1,-1-1,-21-18,30 30,1 0,-1 0,0 0,0 0,0 1,-1-1,1 1,0-1,0 1,-1 0,1 1,-1-1,-3 0,4 2,1-1,0 0,-1 1,1-1,0 1,0 0,-1 0,1 0,0 0,0 0,0 1,0-1,0 1,0-1,1 1,-1-1,0 1,1 0,0 0,-1 0,-1 4,0-1,0 0,0 1,0-1,1 1,0 0,0 0,1-1,-1 1,1 1,1-1,-1 0,1 0,0 0,0 0,1 0,0 0,0 0,0 0,1 0,0 0,3 7,-1-6,0 1,0-1,1 0,0-1,0 1,1-1,0 0,0 0,0-1,1 1,-1-2,1 1,1-1,-1 0,9 4,78 27,174 43,-265-77,0-1,1 1,-1 0,1-1,-1 0,0 0,1 0,-1 0,1-1,-1 1,5-2,-7 1,1 0,-1 0,1 0,-1 0,1 0,-1 0,0 0,1 0,-1-1,0 1,0 0,0-1,0 1,0-1,-1 1,1-1,0 0,-1 1,1-1,-1 0,1 1,-1-1,0-3,2-12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3:51.4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202 1076,'-1'14,"0"0,-1 0,-5 15,-4 34,11-55,-2 0,1 0,-1 0,0 0,0 0,-1 0,0-1,-1 0,0 1,0-1,0-1,-1 1,0 0,-7 6,8-9,0 0,-1 0,1 0,-1-1,0 1,0-1,0 0,-1-1,1 1,-1-1,0 0,1-1,-1 1,0-1,0 0,0-1,0 1,0-1,-11-1,16 0,1 1,0 0,-1 0,1 0,-1 0,1 0,0 0,-1-1,1 1,0 0,-1 0,1-1,0 1,-1 0,1 0,0-1,0 1,-1 0,1-1,0 1,0 0,-1-1,1 1,0 0,0-1,0 1,0-1,0 1,0 0,0-1,0 1,0-1,0 1,0 0,0-1,0 1,0-1,0 1,0 0,0-1,0 1,0-1,1 1,-1 0,0-1,0 1,0 0,1-1,-1 1,0 0,1 0,-1-1,0 1,0 0,1 0,-1-1,1 1,-1 0,24-24,-20 20,293-254,-38 36,-190 157,95-117,-159 176,41-58,-44 61,0 0,0 0,-1-1,1 1,-1-1,0 1,0-1,0 1,0-1,0 1,-1-1,0 0,0 1,0-1,0 0,0 1,-2-5,2 7,-1-1,0 1,0 0,0-1,0 1,0 0,0 0,0 0,0 0,-1 0,1 0,0 0,-1 0,1 0,-1 1,1-1,0 0,-1 1,0 0,1-1,-1 1,1 0,-1 0,1-1,-1 1,0 0,1 1,-1-1,1 0,-1 0,1 1,-1-1,1 1,-1-1,1 1,-1 0,-1 1,-10 3,1 1,0 1,-13 8,18-11,-32 23,1 1,1 2,1 1,2 2,1 1,2 2,1 1,2 2,2 0,-25 50,48-84,0-1,1 1,0-1,0 1,0 0,0 0,1 0,-1 0,1 0,1 0,-1 0,1 0,0 0,0 1,0-1,1 0,0 0,0 0,0 0,0 0,1 0,0 0,0 0,0-1,1 1,0-1,0 1,0-1,0 0,0 0,1-1,0 1,0-1,0 1,0-1,0 0,1-1,-1 1,1-1,0 0,-1 0,1 0,10 1,20 6,1-2,-1-1,2-2,-1-1,0-2,0-2,1-1,-1-1,0-3,-1-1,41-12,-35 5,-1-1,-1-2,0-2,-1-1,-1-2,-1-2,-1-1,-2-2,34-33,-57 49,0 0,-1 0,0-1,-1 0,0 0,-1-1,-1 0,0-1,7-22,-4-1,-1-1,3-48,0-1,-9 75,0 0,-1 0,-1 1,0-1,0 0,-1 0,-4-17,4 24,-1 0,0 0,0 1,0-1,0 1,-1 0,1-1,-1 1,0 1,-1-1,1 0,-1 1,0-1,1 1,-1 0,-1 1,1-1,0 0,-1 1,-7-3,1 2,0 0,0 1,-1 0,1 0,0 1,-1 1,1 0,-1 0,1 1,0 1,-1 0,1 1,0 0,0 0,0 1,1 0,-1 1,1 1,0-1,1 2,-15 11,4-3,1 2,1 0,0 2,2-1,0 2,1 1,0-1,-19 43,32-60,0 1,0 0,1-1,0 1,0 0,0 0,0 0,0 0,1 0,0 0,0 0,0 0,0 0,1 4,0-6,0 0,0 0,0 0,0 0,0 0,1-1,-1 1,1 0,-1-1,1 1,0-1,0 1,-1-1,1 0,0 0,0 0,0 0,0 0,0 0,0 0,1-1,-1 1,0-1,0 0,0 1,5-1,203 1,924 129,-1085-123,-18-4,-1 2,0 1,0 1,0 2,50 22,-78-31,0 1,0 0,-1 0,1 0,0 0,0 1,-1-1,1 0,0 1,-1-1,1 1,-1-1,0 1,0 0,1-1,-1 1,0 0,-1 0,1 0,1 2,-2-2,-1-1,1 1,0 0,0-1,-1 1,1 0,-1-1,1 1,-1-1,0 1,0-1,0 1,0-1,0 0,0 1,0-1,0 0,0 0,-2 2,-9 6,-1-1,1-1,-1 1,-20 7,21-10,-137 73,-22 10,146-77,0-2,-2 0,1-2,-1-1,-27 3,49-9,1 0,-1 0,1-1,-1 1,1-1,0 0,0 0,-1-1,1 0,0 1,0-1,0-1,0 1,1 0,-1-1,1 0,-1 0,1 0,0 0,0 0,1-1,-1 1,1-1,-1 0,1 0,0 0,-2-7,-2-2,1 0,1-1,0 0,1 0,0 0,1 0,0-23,4 10,0 0,2 1,1 0,1 0,2 0,0 1,17-35,4 2,70-104,178-181,-163 210,-200 201,25-4,4 3,2 2,-50 85,101-149,1 0,0 0,0 0,0 1,1 0,0-1,0 1,1 0,-3 11,4-16,1 1,-1-1,0 0,0 1,0-1,1 0,-1 1,0-1,1 0,-1 0,1 1,0-1,-1 0,1 0,0 0,0 0,0 0,1 2,1-2,-1 1,0-1,1 0,-1 0,1 0,0 0,-1 0,1 0,0-1,0 1,-1-1,5 0,76-4,-67 2,1 0,0 2,-1 0,1 0,17 4,-32-4,0 0,0 1,-1-1,1 0,0 1,0-1,-1 1,1 0,0-1,-1 1,1 0,-1 0,1 0,-1 0,0 1,1-1,-1 0,0 1,0-1,0 0,0 1,0-1,0 1,0 0,0-1,-1 1,1 0,0-1,-1 1,0 0,1 0,-1-1,0 1,0 0,0 0,0 0,0-1,-1 1,1 0,0 0,-1-1,1 1,-1 0,0 0,0-1,-1 3,-1 3,-1 0,-1 1,1-1,-1-1,-1 1,1-1,-1 0,-11 10,-213 134,206-137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2.6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48 0,'0'12,"-2"0,0 0,-1-1,0 1,-8 21,6-20,0 1,1 0,-4 25,5 19,1 0,4 0,17 115,3-64,40 120,-58-215,62 171,-58-168,0 0,2-1,-1 1,2-2,0 1,1-2,0 0,19 16,-25-25,1 0,0-1,0 0,0-1,1 0,-1 0,1 0,0-1,0 0,0-1,0 1,12-1,-15-1,0 1,-1-1,1-1,0 1,-1-1,1 0,-1 0,1 0,-1 0,1-1,-1 0,0 0,0 0,0 0,0-1,0 0,0 0,-1 0,1 0,-1 0,0-1,5-6,3-9,-1-1,-1-1,-1 0,-1 0,-1 0,0-1,-2 1,0-1,-2 0,0-27,-2 47,1 1,-1 0,0-1,0 1,0-1,0 1,0-1,0 1,-1 0,1-1,0 1,-1-1,1 1,-1 0,1-1,-1 1,0 0,1 0,-1 0,0-1,0 1,0 0,0 0,0 0,0 0,0 0,0 1,-1-1,1 0,0 0,0 1,-1-1,1 1,0-1,-1 1,1 0,-1-1,1 1,-1 0,1 0,0 0,-1 0,1 0,-1 0,1 0,-1 1,1-1,0 1,-1-1,1 1,0-1,-1 1,0 0,-12 6,1 0,0 1,1 1,-14 10,12-8,-7 4,-50 33,65-44,0-1,0 0,0-1,0 0,0 0,-1 0,1 0,-1-1,1 0,-10 0,0-4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3.4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1,'1'1,"-1"0,0 0,1 0,-1 0,1 0,-1-1,1 1,0 0,-1 0,1 0,0 0,0-1,0 1,0 0,-1-1,1 1,0-1,0 1,0-1,0 1,0-1,0 0,0 0,0 1,0-1,0 0,2 0,34 4,-33-4,12 2,0 1,0 1,-1 0,0 0,0 2,0 0,0 1,18 12,-4-2,-1 3,49 43,-42-27,-1 1,-2 2,-2 1,-1 2,-2 1,-2 1,-2 1,-2 1,21 66,-24-52,-2 0,-3 1,-3 0,-2 1,-3 0,-3 0,-6 78,0-109,-1 0,-12 40,9-41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4.3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262 1,'0'14,"1"11,-1 0,-1-1,-2 1,0 0,-13 46,-58 114,47-123,2 1,3 1,-16 78,6 169,15-101,12-171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05.4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1 408,'37'-3,"0"-2,0-2,0-1,-1-2,42-17,-3 3,509-168,-564 184,1-1,-1-1,0-1,31-23,2 0,-46 30,0 1,1-1,0 1,-1 1,1 0,0 0,0 0,0 1,9-1,2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5.5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0,'16'2,"0"1,-1 0,1 1,26 11,-26-9,133 39,2-6,222 28,-241-56,31 4,-156-14,-1 1,1 0,0 0,-1 0,1 1,-1 0,9 5,-14-7,0 0,1 0,-1 0,0 0,0 0,0 0,0 0,0 1,0-1,0 0,0 1,0-1,0 1,-1-1,1 1,-1-1,1 1,-1-1,1 1,-1-1,0 1,0 0,0-1,0 1,0-1,0 1,0 0,-1-1,1 1,0-1,-1 1,0-1,1 1,-1-1,0 1,-1 1,-21 30,-1-1,-2 0,-2-2,-54 47,32-31,-42 34,-157 104,86-68,-83 53,209-145,26-16,0 0,-1-1,0 0,0-1,-1 0,0-1,-22 7,17-10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6.5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0,'1'5,"0"0,0 0,0-1,1 1,0 0,-1-1,2 1,-1-1,0 0,1 0,0 0,0 0,5 5,47 45,-54-53,75 59,93 56,-101-72,-3 2,93 84,-124-95,-1 2,46 67,-63-79,0 1,-2 0,-1 2,-1-1,13 46,-23-66,0 0,-1 0,0-1,0 1,0 0,-1 0,0 0,-1 0,1 0,-1 0,-1 0,1 0,-3 7,1-9,0 0,0 0,0 0,-1 0,0 0,0-1,0 1,0-1,-1 0,1-1,-1 1,0-1,0 0,-1 0,-7 3,-221 120,230-124,0-1,-1 1,1-1,-1 0,1 0,-1-1,1 1,-7-1,-12-1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7.4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0 507,'32'-33,"-16"16,0 1,1 0,1 1,27-18,1 4,-1-2,-1-1,40-41,-70 58,-1-1,-1 0,0 0,-1-1,-1-1,-1 0,8-21,-16 35,1 1,0-1,-1 1,2-1,-1 1,0 0,0-1,1 1,0 0,0 1,0-1,0 0,0 1,0 0,1 0,-1 0,7-3,2 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8.0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1,'8'0,"6"0,9 0,7 3,7 6,5 1,2 3,2 2,-3-1,-2 2,-3-3,-5 0,-4-1,-7 0,-3-1,-6-3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9.2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159 105,'-108'253,"70"-158,35-86,0 0,1 1,0-1,1 0,0 1,1-1,-1 1,3 15,-1-22,0 0,0-1,0 1,0-1,0 1,0-1,1 0,-1 1,1-1,-1 0,1 0,0 0,0 0,0 0,0-1,1 1,-1 0,0-1,1 0,-1 0,1 1,-1-1,1-1,-1 1,1 0,0-1,-1 1,1-1,0 0,0 0,-1 0,6-1,7 0,-1 0,0-1,0-1,27-9,132-55,72-22,-234 86,1 0,-1 1,0 1,1 0,-1 0,1 1,-1 1,16 2,-25-3,1 1,0 0,-1 0,1-1,-1 2,1-1,-1 0,1 0,-1 1,0-1,0 1,0 0,0 0,0 0,0 0,3 4,-4-3,0 0,0 0,0 0,0 0,-1 0,1 0,-1 0,0 0,0 1,0-1,0 0,0 0,-1 0,1 0,-1 0,0 0,-2 6,-7 13,0-1,-2 0,0-1,-1 0,-1-1,-1 0,0-1,-2-1,0 0,0-2,-26 18,34-28,1 0,-1 0,0-1,0 0,0-1,0 0,-1 0,1-1,-1 0,-12 0,18-1,0-1,0 0,0 0,1-1,-1 1,0-1,0 0,0 0,1 0,-1 0,1-1,-1 1,1-1,-1 0,1 0,0 0,0-1,0 1,0-1,0 0,1 1,-1-1,1 0,0-1,0 1,0 0,0-1,-1-4,-6-18,2-1,1 0,1-1,1 1,2-1,1 1,0-1,6-33,3-7,3 1,23-76,-29 123,1-1,0 1,2 0,0 0,20-31,-28 49,1 1,0 0,-1 0,1-1,0 1,0 0,0 0,0 0,0 0,0 0,0 0,0 1,0-1,0 0,1 0,-1 1,0-1,0 1,1-1,-1 1,0-1,1 1,-1 0,1 0,-1 0,0 0,1 0,-1 0,1 0,-1 0,0 0,1 1,-1-1,0 1,1-1,-1 1,0-1,0 1,1 0,-1-1,2 3,0 0,0 0,0 1,0-1,-1 1,1-1,-1 1,0 0,0 0,0 0,-1 0,1 1,0 4,3 32,-1 0,-2 0,-6 69,1 19,40 519,-36-640,0 11,1-1,2 0,-1 1,2-1,9 23,-6-27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09.8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1,'10'63,"0"-9,-10-7,-9 87,1-21,4 340,5-344,-1-85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0.8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 0,'2'7,"1"0,0-1,1 1,0-1,0 0,0 0,0-1,1 1,0-1,0 0,8 6,-3-6,0 0,0 0,0-1,0 0,1 0,0-2,0 1,11 0,99 6,-72-6,-16-1,238 21,-216-15,1 2,96 31,-150-41,1 1,0 0,-1-1,1 1,-1 1,0-1,1 0,-1 0,0 1,0-1,1 1,-1 0,-1 0,1 0,0 0,0 0,-1 0,1 0,-1 0,0 1,1-1,-1 1,0-1,0 1,-1-1,2 5,-3-4,1 1,-1 0,0-1,0 1,0-1,-1 0,1 1,-1-1,0 0,1 0,-1 0,-1 0,1 0,0 0,-1-1,0 1,1-1,-7 5,-69 48,-3-4,-94 46,137-77,2 1,-53 42,-25 16,103-71,0 1,0 0,0 1,1 0,1 1,0 0,-13 21,-24 27,-19 3,44-43,0 1,-32 40,47-51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1.8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0,'5'0,"1"1,-1 0,0 0,1 0,-1 0,0 1,0 0,0 0,0 0,0 1,0 0,-1 0,1 0,7 7,4 6,-1 0,19 28,11 11,24 12,116 88,90 39,138 114,-395-292,62 59,-74-69,0 1,-1 0,1 1,-1-1,0 1,-1 0,0 0,0 1,2 9,-6-17,0 1,0 0,0 0,0 0,0-1,-1 1,1 0,0 0,-1-1,0 1,1 0,-1-1,0 1,0-1,0 1,0-1,0 1,0-1,0 0,-1 1,1-1,0 0,-1 0,1 0,-1 0,1 0,-1 0,0-1,1 1,-1 0,-2 0,-62 18,55-16,-35 7,0-1,0-2,-1-3,0-1,1-3,-92-10,110 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2.4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0 640,'5'-2,"0"0,-1 0,0-1,1 1,-1-1,0 0,0 0,-1-1,1 1,-1-1,1 0,-1 0,4-6,6-6,59-60,4 3,2 4,4 3,177-107,-106 69,-135 94,-4 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3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1 345,'2'-8,"-1"0,2 1,-1-1,1 1,0 0,1 0,0 0,0 0,8-9,3-8,10-20,-12 18,2 0,1 1,1 0,34-37,-46 58,-1 1,1 0,0 0,0 0,0 1,0-1,0 1,0 1,1-1,-1 1,1 0,-1 0,1 0,-1 1,1 0,0 0,-1 0,1 1,-1-1,1 1,-1 1,1-1,-1 1,0 0,0 0,0 1,7 4,-1-1,0 0,-1 1,0 0,0 1,0 0,-1 0,-1 1,1 0,-1 1,-1 0,10 16,-12-16,-1-1,0 2,0-1,-1 0,0 1,-1-1,0 1,-1 0,0 0,0 0,-2-1,1 1,-1 0,-1 0,0 0,-4 12,-1-5,0 0,-2 0,0-1,-1 0,-1-1,0 0,-1-1,-17 17,-11 15,26-30,-1 1,-29 26,117-80,-66 31,0 1,1 0,0 0,0 1,0 0,16-4,-23 6,0 1,1 0,-1 0,0-1,1 1,-1 0,1 0,-1 0,0 0,1 1,-1-1,0 0,1 1,-1-1,0 0,1 1,-1 0,0-1,0 1,1 0,-1-1,0 1,0 0,0 0,0 0,0 0,0 0,-1 0,1 1,0-1,0 0,-1 0,1 0,-1 1,1-1,-1 0,1 1,-1-1,0 0,0 1,0-1,1 1,-1-1,-1 0,1 1,0-1,0 1,0-1,-1 0,0 3,-2 11,0 0,-1 0,-1 0,0 0,-13 24,-44 70,48-85,-104 144,94-142,12-15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06.4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1,'2'10,"0"-1,1 1,-1 0,2-1,-1 0,1 0,1 0,0 0,9 12,14 30,-15-15,16 72,-20-70,-4-19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5.2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0,'1'1,"0"0,0-1,0 1,0 0,0 0,0 0,0 0,0 0,0 0,-1 0,1 0,0 0,-1 0,1 1,0-1,-1 0,0 0,1 3,11 32,-10-28,24 72,71 146,-83-197,2-2,1 0,1-1,1 0,1-2,1 0,2-2,32 27,-45-43,0-1,-1-1,1 0,1 0,-1-1,0 0,1-1,0 0,-1-1,1 0,0 0,0-1,-1-1,1 0,0 0,0-1,15-5,-11 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6.6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 25,'-1'26,"-10"50,0 20,10-86,2 0,-1 0,1 0,1 0,-1 0,2 0,-1 0,2 0,-1-1,7 13,-8-19,0 0,0 1,1-1,-1 0,1-1,0 1,0 0,0-1,0 1,0-1,0 0,1 0,-1-1,1 1,-1 0,1-1,0 0,-1 0,1 0,0-1,0 1,0-1,0 0,-1 0,1 0,0 0,0-1,0 0,0 1,4-3,3 0,0-1,-1 0,1-1,-1-1,0 1,0-1,-1-1,1 0,-1 0,-1-1,0 0,0 0,0-1,-1 0,7-13,-10 16,0 0,-1-1,0 1,0-1,0 0,-1 0,0 0,-1-1,1 1,-1 0,-1-1,1 1,-1 0,-1-1,1 1,-1-1,-1 1,1 0,-1 0,0 0,-1 0,0 0,0 0,-7-10,6 11,-1 2,0-1,0 1,0-1,0 1,-1 1,0-1,0 1,0 0,-10-3,-66-19,55 21,0 2,0 1,-29 2,32-1,5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7.7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1,'13'-1,"0"1,0 1,0 0,0 0,-1 1,1 1,-1 0,1 1,-1 0,0 1,-1 0,1 1,-1 0,0 1,0 0,-1 1,17 16,12 14,-12-11,56 43,-70-61,-2 0,1 1,-1 0,-1 1,0 0,0 0,-1 1,0 1,-1 0,-1 0,7 17,-7-16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19.2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 1,'0'45,"1"25,-15 127,13-193,0 0,1 0,-1 0,1 0,0 0,0 0,1 0,-1 0,1 0,0 0,0 0,0 0,0 0,1 0,-1-1,1 1,0-1,0 1,3 3,-1-4,0 1,0-1,1 0,-1 0,1 0,0-1,-1 0,1 0,0 0,0 0,0-1,1 1,-1-1,7 0,207 21,-190-21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20.1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 1,'-5'6,"0"0,0 1,1-1,0 1,0 0,1 0,0 1,0-1,1 1,0-1,0 1,0 0,1 0,1 0,-1 0,1 0,2 15,-1-17,0 0,0 0,0 0,1 0,0 0,0 0,0 0,1-1,0 1,0-1,1 0,-1 0,1 0,0 0,0-1,1 1,-1-1,1 0,0-1,0 1,0-1,1 0,6 3,32 7,0-1,1-3,0-2,1-1,0-3,-1-1,48-5,-89 2,0 1,0 0,0-1,0 0,0 0,0 0,0-1,0 1,0-1,-1 0,1 0,-1 0,1 0,-1-1,0 1,0-1,0 0,0 0,0 0,-1 0,1-1,-1 1,0-1,0 1,0-1,-1 0,1 0,1-7,-2 4,0 1,0-1,-1 1,0-1,0 1,0-1,-1 1,0-1,-1 1,1-1,-1 1,0 0,-1 0,1 0,-1 0,-1 0,-6-9,3 7,-1 1,0 0,0 0,-1 1,1 0,-1 1,-1 0,1 0,-1 1,0 0,0 0,0 1,-14-2,-15-2,0 1,-48 0,-11-4,69 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20.9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1,'49'21,"55"16,41 19,-89-31,-22-11,0 3,61 38,-92-52,0 0,0 0,-1 0,1 1,-1-1,0 1,0-1,0 1,0 0,-1 0,0 0,1 0,-1 0,-1 0,1 0,-1 0,1 0,-1 0,0 0,-2 8,1 1,-1-1,0 0,-1 0,-1 0,-7 20,1-13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34.9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1 639,'0'1,"0"0,0-1,0 1,-1 0,1 0,0-1,0 1,0 0,1 0,-1-1,0 1,0 0,0-1,0 1,1 0,-1 0,0-1,1 1,-1 0,0-1,1 1,-1-1,1 1,-1-1,1 1,-1-1,1 1,0-1,0 1,1-1,-1 0,0 0,0 0,1-1,-1 1,0 0,0-1,0 1,0-1,0 0,0 1,0-1,0 0,0 0,2-1,34-41,-37 42,76-103,-15 19,116-126,-157 190,2 0,1 1,1 2,0 0,1 1,1 2,0 0,2 2,-1 1,39-11,-55 20,-1 0,1 1,0 0,0 0,0 2,1-1,-1 1,0 1,0 0,0 0,0 1,0 1,0 0,-1 0,1 1,-1 0,0 1,0 0,-1 1,1 0,-1 0,0 1,-1 0,0 1,0 0,0 0,7 11,26 43,-2 1,37 83,7 13,183 264,-263-418,-2-4,0 0,-1 0,1 1,0-1,0 0,0 0,0 0,0 0,0 0,0 0,0-1,0 1,0 0,0 0,1-1,0 1,3-2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35.4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1 398,'4'-4,"1"-5,8-1,5-3,7-2,3-7,9-4,9-8,4-6,6-4,4-3,0 0,-3 0,-11 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36.0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1,'20'0,"-1"2,1 1,-1 0,0 1,0 1,-1 1,24 11,122 69,-79-37,-47-29,13 7,67 45,-105-63,-1 1,0 0,0 1,-1 0,0 1,-1 0,-1 1,0 0,0 0,6 15,-5-2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36.8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1,'1'2,"-1"0,1 0,0 0,-1-1,1 1,0 0,0 0,0 0,0 0,0-1,1 1,-1-1,1 1,-1-1,1 1,-1-1,3 2,34 22,-33-23,438 252,-86-39,570 372,-926-586,61 42,-2 2,-1 3,57 61,-108-99,1 1,-2 0,1 1,-2 0,0 0,0 0,-1 0,0 1,-1 0,-1 0,0 0,-1 1,0-1,-1 1,-1 17,0-24,0 0,-1-1,0 1,-1 0,1-1,-1 1,-1-1,1 0,-1 1,0-1,0 0,-1-1,0 1,0-1,0 1,-1-1,1-1,-1 1,0-1,-1 1,1-1,-1-1,0 1,0-1,0 0,0-1,-1 1,1-1,-1 0,1-1,-11 2,-12 3,2 1,-37 13,35-9,-46 9,54-16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07.6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1,'-3'34,"0"0,-2-1,-2 1,-13 41,-12 58,22-64,2 0,4 0,3 0,2 0,16 97,-12-130,3 0,1 0,1-1,2 0,1 0,2-2,2 0,1-1,1 0,2-2,45 53,-55-72,1 0,0-1,1 0,0-1,0-1,22 11,-28-16,-1 0,1-1,0 1,0-1,0-1,0 1,0-1,0-1,0 1,0-1,0 0,0-1,0 0,1 0,-1 0,10-4,-15 4,0 0,0 0,0 0,0 0,-1-1,1 1,0 0,-1-1,1 1,-1-1,1 0,-1 0,0 1,0-1,2-3,3-11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37.5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1 887,'1'-5,"0"0,0 0,0 0,1 0,0 0,0 0,1 0,-1 0,1 1,0 0,0-1,1 1,-1 0,1 1,0-1,0 0,0 1,0 0,6-3,11-8,0 2,39-17,17-4,-20 11,0-4,-2-1,-1-3,59-43,8-31,131-145,-168 163,-74 75,0 0,-1-1,13-19,-7 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41.5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172 100,'0'28,"-1"-7,1 0,0 1,2-1,1 0,5 22,-7-39,0 0,1 0,-1-1,1 1,-1 0,1-1,0 1,1-1,-1 0,0 0,1 0,0 0,0 0,0 0,0-1,0 1,0-1,1 0,-1 0,1 0,0 0,-1-1,1 0,0 0,0 0,0 0,0 0,0-1,0 1,0-1,0 0,0-1,4 0,8 0,-1-2,0 0,0 0,0-1,0-1,-1-1,0 0,17-10,-26 13,0 0,-1 0,1 0,-1-1,0 1,0-1,0 0,-1 0,0 0,1-1,-1 1,-1-1,1 0,-1 0,0 0,0 0,0 0,0 0,-1 0,0-1,0 1,-1 0,1-1,-1 1,-1-1,1 1,-2-6,1 5,0-1,-1 1,0 0,-1 1,1-1,-1 0,0 1,0-1,-1 1,0 0,0 0,0 0,-6-5,1 3,0 1,0-1,0 1,-1 1,1 0,-1 0,-12-3,-4 1,-1 0,-1 1,1 2,-1 1,-31 0,4 6,41-2,-1 0,0-1,0 0,0-1,-18-4,19 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42.1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0 385,'0'-4,"8"-8,6-3,8-3,12-1,16-6,11-2,10-5,8-3,-1-1,-3 3,-11-1,-7 5,-11 4,-9 2,-10 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42.6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0 371,'8'0,"6"0,5 0,6-7,3-3,5-8,11-4,7-9,1-5,4-2,8 0,0 0,-2 2,-5 7,-9 5,-7 7,-8 2,-9 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44.2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269 1,'-16'19,"0"1,1 0,-16 29,-7 10,14-26,1 1,2 1,1 1,2 1,-24 70,41-105,1 1,-1-1,0 1,1-1,-1 1,1-1,0 1,0 0,0-1,0 1,0-1,1 1,-1-1,1 1,0-1,0 1,0-1,0 0,0 1,3 3,0-2,0 0,0 0,1-1,-1 0,1 0,0 0,8 3,21 13,19 20,-2 3,-2 2,57 66,-47-48,170 179,-11 10,-11 9,193 319,-318-443,207 305,-283-432,4 5,1-1,0 0,1-1,24 19,-33-28,1-1,-1 0,1 0,-1 0,1 0,0-1,0 1,0-1,0 0,0 0,0-1,0 1,0-1,1 0,-1 0,0 0,0-1,0 1,0-1,0 0,0 0,0 0,0-1,7-3,13-9,-1-2,0 0,-1-1,-1-1,31-34,86-118,-78 93,81-83,10-13,-138 156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45.7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0 659,'2'2,"0"-1,1 1,-1-1,0 1,0-1,1 0,-1 0,1 0,-1 0,1 0,-1-1,1 1,0-1,-1 0,1 0,0 0,-1 0,1 0,0 0,-1-1,1 1,-1-1,1 0,-1 1,1-1,-1-1,1 1,2-2,9-5,-1 0,-1-1,20-17,-24 19,135-119,140-160,-274 273,0 1,-1-1,0 0,7-19,-11 22,0 1,0-1,1 1,1 1,-1-1,1 1,1 0,-1 0,2 0,10-8,-16 15,-1 0,1 0,0 0,0 0,0 1,0-1,0 1,0-1,0 1,0 0,0 0,0 0,0 0,0 0,0 0,0 1,0-1,0 1,0-1,0 1,0 0,-1-1,1 1,0 0,0 0,-1 1,4 1,4 5,0 0,-1 1,13 17,-5-7,35 33,3-2,2-3,72 47,-21-16,388 285,278 218,-618-450,194 210,-347-339,0 0,-1-1,1 1,-1 0,1 0,-1 0,1 0,-1 0,0 0,0 0,0 0,0 1,0-1,-1 0,1 1,-1-1,1 0,-1 1,0-1,0 1,0-1,0 1,0-1,-1 0,1 1,-1-1,-1 4,-3 1,1-1,-1 0,0-1,0 1,-1-1,0 0,-9 6,10-8,-185 134,-7-8,-5-10,-285 124,409-208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55.2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904 636,'20'-1,"-12"1,0-1,1 2,-1-1,1 1,-1 0,0 1,10 2,-16-2,1-1,-1 0,0 1,1 0,-1-1,0 1,0 0,0 0,-1 0,1 0,0 1,-1-1,0 0,1 1,-1-1,0 1,0-1,0 1,-1-1,1 1,0 0,-1 0,0-1,0 1,0 0,0 4,-1 10,0 0,-1 0,-1-1,-1 0,0 1,-1-1,-8 15,-55 108,56-117,5-9,-1-1,0 1,-1-2,0 1,-1-1,0-1,0 1,-1-2,-23 16,31-23,-1 1,0-1,0 0,-1-1,1 1,0-1,-1 0,1 0,-1 0,1 0,-1-1,1 0,-1 0,1 0,-1 0,1-1,-1 0,1 0,-1 0,1 0,0-1,0 1,-1-1,1 0,0-1,1 1,-1-1,0 0,1 1,-1-2,1 1,0 0,0-1,0 1,-2-6,-8-10,2 0,0 0,1-1,2-1,0 0,1 0,0 0,2-1,-4-41,2-18,5-109,3 138,0 6,1-4,-2 1,-2 0,-13-68,13 105,-1-1,0 1,-1 0,-1 0,0 0,0 1,-1 0,0 0,-1 0,-1 1,0-1,0 2,0-1,-2 1,1 1,-1 0,0 0,-14-7,18 11,-1 1,0 0,1 0,-1 0,0 1,-1 1,1-1,0 1,0 0,-1 0,1 1,0 0,-1 1,1-1,-11 4,8-1,0 0,0 1,1 0,-1 1,1 0,0 1,0 0,1 0,-14 13,3 0,2 1,0 1,2 0,0 1,1 1,2 0,-18 43,22-43,1-1,0 1,2 0,1 0,1 1,0-1,2 34,2-55,-1 1,1 0,-1-1,1 1,0-1,0 1,0-1,0 1,0-1,1 0,-1 0,1 1,-1-1,1 0,0 0,0-1,0 1,0 0,0-1,0 1,1-1,-1 1,0-1,1 0,-1 0,1 0,-1-1,1 1,-1 0,1-1,0 0,4 0,11 1,0 0,0-2,33-4,-31 2,1 1,0-2,0 0,0-1,-1-1,0-1,0-1,-1-1,0-1,30-19,-33 17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56.4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367 1,'-23'2,"0"1,1 1,-1 2,1 0,0 1,-31 15,-42 12,90-33,1 0,-1 1,1-1,-1 1,1 0,-1 0,1 1,0 0,0-1,0 1,0 0,1 1,-1-1,1 1,0 0,-5 7,6-7,1 1,-1-1,1 1,0-1,0 1,0 0,1-1,0 1,0 0,0 0,0-1,1 1,0 0,0-1,0 1,0-1,3 7,3 4,0-1,1 0,0 0,1-1,15 16,26 42,3 36,-5 2,37 121,-15-35,-20-73,82 149,-98-212,2-3,3 0,2-3,68 69,-74-91,1-1,1-2,2-2,1-2,1-1,0-2,2-2,1-2,0-2,86 18,-2-11,0-5,212-1,-297-15,-1 2,1-3,0-1,-1-2,1-3,54-12,-91 16,0 0,0-1,0 1,0-1,-1 0,1 0,-1-1,0 0,0 0,0 0,0 0,-1-1,0 0,0 0,0 0,-1 0,1-1,-1 1,0-1,2-9,0-1,-2 0,0-1,-1 1,-1-1,0 1,-3-31,-2 8,-2 0,-1 1,-2 0,-24-62,-74-142,51 126,-6 2,-5 4,-148-187,193 272,-1 1,0 2,-2 0,0 1,-2 2,0 1,-1 1,-1 1,0 2,-1 0,0 3,-44-12,-23 3,0 4,-131-5,34 5,47 0,-311-45,450 59,-26-5,-50-17,76 22,0-1,0-1,0 0,1 0,0 0,-1-1,1 0,1 0,-1-1,1 0,-10-12,14 16,1 0,0 0,0-1,0 1,0 0,0 0,0 0,0-1,1 1,-1 0,1-1,0 1,0-1,0 1,0 0,0-1,0 1,1-1,-1 1,1 0,0 0,0-1,-1 1,1 0,1 0,-1 0,0 0,0 0,2-2,5-4,-1 0,1 0,0 1,18-12,-26 19,27-19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57.6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0 608,'0'-2,"1"0,-1 0,1 0,0 1,-1-1,1 0,0 0,0 1,0-1,0 1,1-1,-1 1,0-1,0 1,1 0,-1-1,1 1,-1 0,1 0,0 0,-1 0,1 1,0-1,0 0,0 1,0-1,2 0,4-1,-1 1,1-1,0 1,0 0,11 1,-1 2,0 1,0 0,0 2,-1 0,0 0,0 2,0 0,0 1,26 18,-32-19,-1 0,0 1,0 0,-1 0,0 1,-1 1,1-1,-2 1,1 1,-2-1,1 1,-1 0,-1 1,8 23,-13-33,1 0,-1 0,1 0,-1 0,0 0,0 0,0 1,0-1,0 0,0 0,-1 0,1 0,-1 0,0 3,0-5,1 1,-1 0,1 0,-1-1,1 1,-1 0,0-1,1 1,-1-1,0 1,1-1,-1 1,0-1,0 0,0 1,1-1,-1 0,0 1,0-1,0 0,0 0,0 0,-1 0,-1 0,-1-1,1 0,0 0,0 0,0 0,0 0,0 0,0-1,0 0,0 1,0-1,1 0,-1-1,1 1,-1 0,-2-5,-4-5,2-1,-1 0,2-1,0 1,0-1,2 0,-1-1,2 1,0-1,-2-29,2-13,6-81,-3 128,1-1,0 0,1 1,0-1,0 1,1-1,7-14,-9 23,0 0,0 0,1 0,-1 0,1 0,-1 0,1 1,0-1,0 0,-1 1,1 0,0-1,1 1,-1 0,0 0,0 0,0 0,1 0,-1 1,0-1,1 1,-1-1,0 1,1 0,-1 0,1 0,-1 0,0 0,1 1,-1-1,0 1,1-1,-1 1,0 0,0 0,1 0,-1 0,3 3,11 5,0 2,0 0,-1 0,16 17,-15-14,0 0,1-2,21 14,28 7,-38-20,-1 1,0 1,-1 1,26 22,-38-23,8 6,-14-23,-2-16,-1-42,-3 0,-6-67,1 69,2-1,9-77,-6 128,0 1,0-1,1 1,-1 0,2 0,-1 0,1 1,0-1,10-10,-14 15,1 1,1 0,-1-1,0 1,0 0,1-1,-1 1,0 0,1 0,-1 0,1 0,-1 1,1-1,0 0,-1 1,1-1,0 1,0-1,-1 1,1 0,0-1,0 1,-1 0,1 1,0-1,0 0,-1 0,1 1,0-1,0 1,-1-1,1 1,0 0,-1 0,1-1,-1 1,1 0,-1 1,0-1,1 0,-1 0,0 0,0 1,0-1,0 1,0-1,1 3,2 2,-1 1,0-1,-1 1,0 0,0 0,0 0,-1 0,0 0,0 10,1 13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59.4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1639,'1'6,"-1"1,1-1,1 0,-1 0,1 0,0 0,0 0,1-1,0 1,0-1,0 0,1 1,-1-1,1-1,1 1,-1 0,0-1,1 0,8 5,11 8,1-2,52 24,-37-19,30 14,2-2,84 25,-152-56,0 1,0-1,0 0,1 0,-1-1,0 1,1-1,-1 0,1 0,-1 0,0-1,1 1,-1-1,0 0,6-3,-7 2,-1 0,1 0,-1 0,0 0,0 0,0-1,0 1,0-1,0 1,-1-1,1 0,-1 0,0 0,0 0,0 0,0 0,0 0,-1 0,1 0,-1 0,0 0,0-4,0-17,0 1,-2-1,0 0,-2 1,-8-29,-43-115,15 49,-74-275,108 368,6 24,0 1,0 0,0 0,0 0,0-1,0 1,0 0,0 0,0 0,1 0,-1-1,0 1,0 0,0 0,0 0,0-1,0 1,0 0,0 0,1 0,-1 0,0 0,0-1,0 1,0 0,0 0,1 0,-1 0,0 0,0 0,0 0,1 0,-1 0,0 0,0 0,0 0,1-1,-1 1,0 0,0 0,0 1,0-1,1 0,-1 0,0 0,0 0,0 0,1 0,31 25,-18-12,4 1,0-1,1-1,1 0,0-2,0 0,1-1,34 9,159 27,-145-33,4 2,6 2,0-3,1-4,102 0,-175-9,1-1,-1 0,1 0,-1-1,0 1,0-2,0 1,0-1,0 0,8-5,-12 6,-1 0,1 0,-1 0,0-1,1 1,-1 0,0-1,0 0,-1 1,1-1,-1 0,1 0,-1 0,0 0,0 0,0 0,0-1,-1 1,1 0,-1 0,0 0,0-1,0 1,0 0,-2-6,-1-3,0 0,-1 0,0 0,-1 0,-1 1,1 0,-2 0,0 0,-13-15,-12-11,-44-39,26 28,-105-117,79 80,-3 3,-161-127,228 200,-1 0,0 0,0 1,0 1,-1 0,0 1,-1 0,1 1,-29-5,42 9,1 1,-1 0,0-1,0 1,0 0,1 0,-1 0,0 0,0-1,0 1,0 0,0 1,0-1,1 0,-1 0,0 0,0 0,0 1,0-1,1 0,-1 1,0-1,0 1,1-1,-1 1,0-1,1 1,-1-1,0 1,1-1,-1 1,1 0,-1 0,1-1,0 1,-1 0,0 1,2-1,-1 0,1 1,0-1,-1 0,1 0,0 0,0 1,-1-1,1 0,0 0,0 0,0 0,1-1,-1 1,0 0,0 0,0-1,1 1,-1 0,0-1,3 1,37 12,1-2,61 8,-14-3,4 4,131 27,233 18,-436-63,60 1,-76-4,-1 1,1 0,-1-1,1 0,-1 0,1 0,-1-1,0 1,0-1,0 0,0-1,0 1,0 0,4-4,-7 5,0 0,0-1,0 1,0 0,-1 0,1 0,0-1,0 1,-1 0,1-1,-1 1,1-1,-1 1,0 0,1-1,-1 1,0-1,0 1,0-1,0 1,0-1,-1-2,0 1,0 0,-1-1,1 1,-1 0,0 0,0 0,0 0,0 0,-3-3,-7-6,0 1,-1 1,-16-11,24 18,-169-139,78 58,70 65,0 0,-29-15,44 27,-1 1,1 1,-1 0,-1 0,1 1,-1 1,-21-4,33 7,1 0,0 0,0 0,0 0,0 0,0 0,0-1,-1 1,1 0,0 0,0 0,0 0,0 0,0 0,-1 0,1 0,0 0,0 0,0 0,0 0,-1 0,1 0,0 0,0 0,0 0,0 0,-1 0,1 0,0 0,0 0,0 0,0 0,-1 0,1 0,0 0,0 0,0 1,0-1,0 0,-1 0,1 0,0 0,0 0,0 0,0 1,0-1,0 0,0 0,0 0,0 0,-1 1,1-1,0 0,0 0,0 0,0 0,0 1,0-1,0 0,0 0,0 0,0 0,0 1,0-1,0 0,1 0,14 11,32 13,-43-22,219 93,252 70,-189-71,-142-32,-98-40,-93-54,35 22,0 1,-1 0,0 1,-1 1,0 0,-15-6,-44-5,53 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09.9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572 1,'-1'15,"-1"0,0 0,-1 0,0 0,-2-1,1 1,-2-1,0 0,-12 21,-11 12,-45 56,42-62,-113 175,5-6,49-102,80-95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4:59.9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0 189,'0'-4,"4"-1,9-4,6-3,11-9,4-3,5-3,6-3,4-1,-7 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0.4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1,'4'1,"0"0,0 1,0-1,0 1,-1 0,1 0,0 1,-1-1,1 1,5 5,11 8,234 120,236 155,-466-276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0.8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23,'0'-3,"8"-2,5 0,6 1,2 1,3 2,0 0,0 0,-5 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1.6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0 468,'30'12,"-13"-4,99 44,-3 5,179 119,-212-118,-2 3,-3 3,-2 4,63 76,-131-137,90 114,-86-108,-1 0,0 0,-1 1,-1-1,0 2,-1-1,6 25,-11-37,1 0,-1 0,1 0,-1 0,0 0,0 0,0 0,0 0,0 0,-1 0,1 0,-1 0,1 0,-1 0,0 0,1 0,-1 0,0 0,0-1,0 1,-3 2,3-3,-1 0,0 0,0 0,0 0,1 0,-1-1,0 1,0-1,0 1,0-1,0 0,0 0,0 0,0 0,0 0,0 0,-4-1,-4-2,-1 0,1 0,0-1,0-1,0 0,-16-11,-27-24,-72-74,10 7,-33-12,-87-75,199 160,2-1,1-2,2-1,-29-46,52 70,0 0,1 0,0-1,1 0,1 0,0 0,1-1,1 0,-2-22,4 26,1-1,1 1,0 0,1 0,0 0,1 0,0 0,1 1,0-1,1 1,0 0,13-20,9-7,1 0,1 2,3 1,1 1,41-32,-68 61,1-1,0 1,1 1,-1-1,1 1,0 1,0 0,0 0,0 0,0 1,1 0,12-1,-16 3,1 0,-1 1,0 0,0 0,1 0,-1 0,0 1,0 0,0 0,-1 0,1 1,0 0,-1 0,0 0,1 0,-1 1,0-1,-1 1,1 0,-1 0,3 5,51 80,-40-59,41 53,-39-61,-1 1,-1 0,-1 1,-2 1,0 0,-1 1,-2 1,-1 0,10 39,-15-37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2.7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0,'70'70,"65"59,219 124,31 25,-348-244,-27-21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3.6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1 268,'25'0,"7"1,0-2,1-1,31-7,-55 7,0 0,-1 0,1-1,-1 0,1-1,-1 0,0 0,0-1,-1 0,1 0,-1-1,-1 0,1 0,-1-1,9-11,-11 11,0 0,-1-1,0 1,0-1,-1 0,1 0,-2 0,2-14,-2 17,-1 1,1 0,-1-1,0 1,0-1,-1 1,1-1,-1 1,0 0,0-1,-1 1,1 0,-1 0,0 0,0 0,0 0,-4-5,5 8,1 1,-1-1,0 0,1 1,-1-1,0 0,1 1,-1-1,0 1,0-1,0 1,0-1,1 1,-1 0,0-1,0 1,0 0,0 0,0 0,0 0,0 0,0 0,0 0,0 0,0 0,0 0,0 0,1 0,-1 1,0-1,0 0,0 1,-1 0,0 1,0 0,1 0,-1 0,1 0,-1 1,1-1,-1 1,1-1,0 1,0-1,0 5,-3 8,1 0,1 0,-1 18,3-25,0-1,1 0,-1 1,2-1,-1 0,1 0,0 0,0 0,0 0,1-1,1 1,6 11,3-2,0-1,1 0,22 18,-26-25,225 212,329 394,-507-543,92 148,-135-196,-2 1,0 0,-2 1,-1 0,0 0,-2 1,-2 0,0 0,-1 1,-2-1,0 33,-3-51,0-1,0 1,0-1,-1 1,0-1,0 0,-1 0,0 0,0 0,-1-1,0 1,0-1,0 0,-1 0,0 0,0 0,0-1,-1 0,0 0,0-1,0 0,-1 0,1 0,-1 0,0-1,0-1,0 1,0-1,-1 0,1-1,-1 1,1-1,-1-1,1 0,-1 0,1 0,-1-1,1 0,-1 0,1-1,0 0,-1-1,1 1,-7-5,0-2,0 0,0-1,2 0,-1-1,1-1,1 0,0 0,-14-22,-7-14,-26-55,16 23,3-1,4-2,3-2,5 0,-23-119,46 174,1 1,1-1,1 0,2 1,2-1,0 0,2 1,1 0,16-48,-1 28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4.9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1 592,'44'4,"0"1,0 2,0 2,68 24,-24-7,0-1,93 23,-152-42,0-2,0 0,1-2,36-3,-62 1,0 0,1 0,-1-1,0 0,1 0,-1 0,0-1,0 1,0-1,0 0,0 0,0-1,0 1,-1-1,1 0,-1 0,0 0,0 0,0 0,0-1,-1 1,1-1,-1 0,0 0,0 0,2-5,-2 1,0 0,0-1,-1 1,0 0,-1-1,0 1,0-1,-1 1,0 0,0-1,-1 1,0 0,-3-9,-11-20,-2 0,-1 2,-29-42,26 43,33 49,0-1,1-1,1 0,0 0,1-1,0-1,1 0,0-1,31 15,-12-9,1-1,0-2,1-2,42 9,-74-19,1 0,-1 0,1-1,0 1,0-1,-1 0,1 0,0-1,-1 1,1-1,-1 0,1 0,-1-1,1 1,-1-1,0 0,1 0,5-5,-7 4,0 0,-1 0,1 0,-1-1,1 1,-1-1,0 0,0 0,-1 1,1-1,-1 0,0-1,0 1,0 0,0 0,-1 0,0-1,0 1,0 0,-1-7,-3-16,-1 1,-2-1,0 1,-21-46,15 40,1 0,-9-44,15 45,-1-49,7 50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5.4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1,'4'0,"1"4,-1 4,0 10,3 5,4 6,3-2,4-1,-1-6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5.8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37 70,'-4'-4,"-1"-5,0-5,-2 0,-1-1,1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6.2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0,'0'4,"0"5,4 8,9 6,9 2,10 13,13 7,12 11,7 4,-7-8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0.7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1,'2'6,"0"0,1 0,0-1,0 1,0 0,1-1,-1 0,1 0,1 0,-1 0,1-1,6 6,2 2,23 25,1-2,2-2,2-2,83 50,-88-58,-2 1,-1 1,0 2,-3 2,0 0,-2 2,29 40,12 16,-58-74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7.2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0,'13'2,"0"1,-1 1,1 0,-1 0,0 1,0 1,0 0,-1 1,18 13,-9-7,140 83,-64-41,142 108,-174-109,-13-11,60 39,-111-81,29 14,-20-16,-14-15,-33-47,26 46,1 0,0-1,2 0,0-1,1 0,1 0,0-1,2 1,-3-22,6 26,1 1,0-1,1 1,1-1,0 1,5-22,-5 31,1 1,-1-1,1 1,0 0,0 0,1 0,-1 0,1 0,-1 0,1 1,1-1,-1 1,0 0,1 0,0 0,-1 0,1 1,0 0,0-1,1 2,-1-1,0 0,10-1,1-1,1 1,-1 1,1 0,0 1,0 1,0 1,20 3,-28-3,0 1,0 0,0 0,0 1,0 0,-1 1,1 0,-1 0,0 0,0 1,0 0,-1 0,1 1,-1 0,7 9,70 103,-70-102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7.7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0,'4'0,"5"0,5 0,7 0,5 0,1 0,-4 4,-2 1,0 0,-1-1,0-1,5-1,-2-1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8.2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0 127,'4'-4,"5"-4,5-6,3 0,0-1,-4-3,0 3,-2-1,0 3,0 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9.2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1 207,'0'-8,"1"0,0 1,1-1,0 1,0-1,1 1,0 0,0-1,0 2,1-1,0 0,1 1,-1 0,1 0,0 0,1 0,0 1,-1 0,2 0,-1 1,7-5,1 1,1-1,0 2,0 0,0 1,1 1,0 0,0 1,31-4,-35 7,1 1,0 0,0 0,-1 2,1-1,22 7,-28-6,-1 1,1-1,-1 1,0 0,0 1,0-1,0 1,0 1,-1-1,0 1,0 0,0 0,-1 0,5 7,4 8,7 9,-2 1,21 47,-33-59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09.7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0,'4'0,"5"0,5 0,4 0,2 0,3 0,-4 4,-5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0.6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1 300,'27'2,"-1"2,1 0,-1 2,0 1,-1 1,30 13,20 6,-53-20,203 72,-190-64,0 2,-1 1,-1 1,37 30,-36-10,-26-18,-8-20,0-1,0 1,-1-1,1 1,0-1,0 1,-1-1,1 1,0-1,-1 1,1-1,-1 1,1-1,0 0,-1 1,1-1,-1 0,1 0,-1 1,1-1,-1 0,1 0,-1 0,1 1,-1-1,1 0,-1 0,0 0,1 0,-1 0,1 0,-1 0,1 0,-1 0,1 0,-1-1,-2 1,1-1,0 0,-1 1,1-1,0 0,0 0,0 0,0-1,0 1,0 0,0-1,0 1,0-1,1 0,-1 0,1 1,-2-4,-25-39,22 32,-37-52,-2 1,-92-96,136 157,-9-10,1 0,0-1,1 0,0 0,1-1,-6-15,10 20,0 1,0-1,1 0,0 0,0 0,1 0,0 0,1 0,0 0,1 0,1-14,-1 20,0 1,0-1,0 0,0 1,0-1,1 1,-1 0,1-1,-1 1,1 0,0 0,0 0,0 0,0 0,0 1,1-1,-1 1,3-2,0 0,1 1,0 0,0 0,-1 1,1 0,0 0,12-1,3 3,0 0,0 1,35 9,-12-3,-31-6,-1 0,1 0,-1 2,1-1,-1 2,0-1,0 2,-1-1,20 15,-19-11,13 10,-2 2,32 34,-44-42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1.4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0 368,'18'1,"-1"2,0 0,0 1,0 1,0 1,-1 0,0 1,0 0,25 17,-22-13,0 0,1-2,0 0,1-1,36 8,-34-12,2-1,-1-2,0 0,29-4,-51 3,-1 0,1 0,0 0,-1 0,1-1,-1 1,1-1,-1 1,1-1,-1 0,1 1,-1-1,0 0,1 0,-1 0,0 0,0 0,0-1,1 1,-1 0,-1 0,1-1,2-2,-3 1,1 0,0 1,-1-1,0 0,1 0,-1 0,-1 0,1 0,0 0,-1 0,1 1,-2-6,-4-9,-1 1,-1-1,-15-23,16 28,-63-98,48 79,1-1,2-1,1-1,-15-38,33 72,-7-18,6 18,1-1,0 1,0-1,0 1,0-1,0 1,-1 0,1-1,0 1,0 0,-1-1,1 1,0 0,-1-1,1 1,0 0,-1-1,1 1,0 0,-1 0,1-1,-1 1,1 0,0 0,-1 0,1 0,-1 0,1 0,-1-1,1 1,0 0,-1 0,1 0,-1 1,0-1,-3 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3.4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1801,'10'0,"0"-2,0 1,1-1,-1-1,0 0,-1 0,1-1,15-9,73-48,-83 50,68-48,142-132,-212 178,-1 0,-1-1,0 0,16-28,-23 35,0 0,-1 0,0 0,-1-1,1 1,-1-1,-1 1,1-1,-2 0,1 1,-1-1,0 0,-1-11,0 17,1-1,-1 1,1 0,-1 0,0 0,0 0,0 0,0-1,0 2,-1-1,1 0,0 0,-1 0,1 1,-1-1,0 0,0 1,0 0,1-1,-5-1,2 2,-1-1,1 1,0 0,-1 0,1 0,-1 1,0 0,1-1,-9 2,-4 2,0 0,0 1,1 1,-23 9,10-1,0 1,1 1,0 2,2 0,0 2,-36 34,50-42,0 0,1 1,1 1,0 0,0 0,2 1,-1 0,2 1,0 0,1 0,0 0,1 1,1 0,-4 24,8-37,0 0,-1-1,1 1,0 0,1 0,-1-1,0 1,1-1,0 1,-1 0,1-1,0 1,0-1,1 1,-1-1,0 0,1 0,0 1,-1-1,1 0,0 0,0-1,0 1,0 0,0-1,1 1,-1-1,0 1,1-1,-1 0,1 0,-1 0,1-1,3 2,11 0,-1 0,0-1,0-1,30-2,-11 0,497-34,-523 36,-1-2,0 1,1-1,-1 0,0-1,12-5,-18 6,0 1,0-1,0 1,0-1,0 0,-1 1,1-1,-1 0,1 0,-1 0,0 0,0-1,0 1,0 0,0 0,0-1,0 1,-1 0,1-1,-1 1,0-1,0 1,0-1,0 1,0-1,0 1,-1-3,-3-14,0 1,0 0,-2 0,0 0,-15-26,-53-84,45 79,-66-96,-18-30,112 173,-1 0,1-1,0 1,0-1,0 1,0-1,0 0,0 1,0-1,1 0,0 1,-1-1,1 0,0 0,0 1,1-5,0 5,0 1,0-1,0 1,0 0,0 0,1-1,-1 1,0 0,0 0,1 0,-1 0,1 0,-1 1,1-1,-1 0,1 1,0-1,-1 1,1-1,-1 1,1 0,0 0,0 0,-1 0,1 0,0 0,1 1,15 0,-1 0,0 2,0 0,0 1,-1 1,0 1,31 14,-10-1,-1 2,39 30,-62-41,-1 1,-1 1,0 0,0 0,-2 1,1 0,13 27,-11-17,-1 0,-2 1,0 0,6 31,-13-45,0 1,-1 0,0 0,-1 16,0-24,-1-1,1 1,0-1,-1 1,0-1,0 1,1-1,-1 0,-1 1,1-1,-2 3,2-4,0 0,0-1,1 1,-1 0,0 0,0-1,-1 1,1-1,0 1,0-1,0 1,0-1,0 0,0 1,-1-1,1 0,0 0,0 0,0 0,-1 0,1 0,0 0,0 0,-3-1,1-1,-1 1,1-1,0 1,0-1,0 0,0-1,0 1,0 0,0-1,1 1,-1-1,1 0,0 0,0 0,0 0,0 0,-2-7,-22-62,24 63,-10-39,2-1,3 0,1-1,3 0,2 1,6-57,54-296,-42 313,47-220,-55 269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4.2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243 408,'10'-69,"0"11,-8 21,3-65,-5 92,0 0,-1 0,-1 0,0 0,0 0,0 0,-7-14,8 21,0 0,-1 1,1-1,-1 0,1 1,-1-1,0 1,0-1,0 1,0 0,0 0,-1 0,1 0,-1 0,1 1,-1-1,1 1,-1-1,0 1,0 0,0 0,0 0,0 1,0-1,0 1,0 0,0-1,0 1,0 1,0-1,0 0,0 1,0-1,0 1,0 0,-3 2,-3 0,1 2,0-1,0 1,0 1,1-1,-1 1,2 0,-1 1,0 0,-8 13,5-7,1 1,1 1,0 0,1 0,1 0,-8 28,13-38,0 0,0-1,1 1,-1 0,1-1,0 1,1 0,-1 0,1-1,0 1,0-1,2 7,-1-9,0 1,0 0,-1 0,1 0,1-1,-1 1,0-1,1 0,-1 1,1-1,0-1,0 1,0 0,-1 0,2-1,-1 0,0 0,0 0,4 1,55 11,-45-11,-1 1,0 1,32 12,-43-14,0 1,0 0,0 1,0-1,0 1,0-1,-1 2,0-1,0 0,0 1,-1 0,1-1,-1 1,0 1,3 6,-3-1,1 1,-2 0,1 0,-2 0,1 1,-2-1,0 0,0 0,-1 1,0-1,-1 0,-1 0,0 0,-1-1,0 1,-8 16,0-3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5.9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736 206,'-2'0,"0"0,0-1,1 0,-1 1,0-1,0 0,0 0,1 0,-1 0,1 0,-1 0,0-1,1 1,0 0,-1-1,-1-2,-24-35,11 15,4 12,0 0,-1 1,0 1,0 0,-2 1,1 0,-1 1,0 1,-1 0,1 1,-1 1,-1 0,1 1,0 1,-1 1,0 0,-22 1,22 0,1 2,-1 0,0 0,1 2,0 0,-1 1,1 1,0 0,1 1,-1 1,1 0,1 1,-1 1,2 0,-1 1,1 0,-16 17,23-21,-40 52,42-53,1 0,0 0,0 1,0-1,1 1,-1 0,1 0,1 0,-2 9,3-14,-1 0,1 0,0 1,0-1,0 0,1 0,-1 0,0 1,0-1,1 0,-1 0,1 0,-1 0,1 1,-1-1,1 0,0 0,-1 0,1 0,0 0,0-1,0 1,0 0,0 0,0 0,2 0,0 1,0-1,1 0,-1 0,1 0,-1-1,0 1,1-1,-1 0,7 0,3-1,-1-1,1 0,0-1,15-6,112-52,-40 16,-34 6,-56 31,1 1,0 1,0 0,0 0,15-4,-22 9,1 0,0 0,-1 0,1 1,0 0,-1 0,1 0,0 1,-1-1,1 1,0 0,-1 1,1-1,-1 1,0-1,1 2,-1-1,5 3,20 17,-1 1,-1 1,-1 2,30 36,0-1,123 131,124 126,-286-303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1.7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0,'0'11,"1"0,0 0,1-1,0 1,1 0,0-1,0 0,1 0,6 11,4 3,1 0,19 23,-16-23,-1 0,18 33,-32-49,1 0,-1 0,-1 1,0-1,0 0,1 10,-2 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17.2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1120 144,'-23'0,"0"0,1 2,-1 0,0 2,1 0,-1 2,1 0,-33 15,-106 42,11-5,-120 79,235-116,0 3,1 1,1 1,1 2,-33 38,56-56,0 1,1 0,1 0,-1 1,2 0,-7 16,11-24,1 0,0 0,0 0,0 0,0 0,0 1,1-1,0 0,0 0,0 0,1 0,-1 0,1 1,0-1,0 0,0 0,1 0,-1-1,1 1,0 0,0-1,0 1,1-1,3 5,26 27,-2 1,36 56,11 22,4-3,5-4,4-4,189 165,-245-239,2-2,1-1,1-2,1-1,76 30,-88-42,0-2,2-2,-1 0,0-2,1 0,0-3,0 0,0-2,57-6,-48 0,48-15,-73 18,-1-2,0 0,0 0,0-1,-1 0,1-1,16-14,-25 18,0 0,0 0,-1-1,0 1,1-1,-1 0,0 0,-1 0,1 0,-1 0,0 0,0 0,0-1,0 1,0-8,-6-72,1 44,2-21,3 27,-3-1,0 1,-2 0,-2-1,-1 2,-1-1,-16-38,0 21,-3 1,-1 1,-3 2,-2 0,-1 3,-3 1,-2 1,-1 3,-2 1,-71-50,62 51,2-1,2-3,2-2,1-2,-48-65,74 87,2-1,0-1,2 0,0-1,2-1,1 0,1 0,2-1,0-1,2 1,1-1,2 0,-1-43,4 72,0 0,1 0,-1 0,0 0,0 0,0 0,0 0,0 0,0 0,1 0,-1 0,0 0,0 0,0 0,0 0,0 0,0 0,1 0,-1 0,0 0,0 0,0 0,0 0,0 0,0 0,0 0,0 0,1 0,-1 0,0-1,0 1,0 0,0 0,0 0,0 0,0 0,0 0,0 0,0-1,0 1,0 0,0 0,0 0,0 0,0 0,0 0,0-1,0 1,0 0,0 0,9 19,5 28,-6-19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5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206 0,'0'6,"-2"0,1-1,-1 1,1-1,-1 0,-1 0,-2 6,-6 13,-5 23,-84 269,82-244,3 0,-9 111,18-98,9 156,1-221,2-6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6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 0,'12'10,"-1"-1,1 0,1-1,24 12,-21-12,0 1,23 17,-26-16,1 0,0-2,1 1,0-2,0 0,31 9,104 17,-54-14,181 70,-275-89,0 1,0-1,0 1,0-1,0 1,-1 0,1-1,0 1,-1 0,1 0,-1 1,1-1,-1 0,1 0,-1 1,0-1,1 1,-1-1,0 1,0-1,0 1,0 0,-1 0,1-1,0 4,-1-3,-1 0,0 1,0-1,0 0,0 1,-1-1,1 0,0 0,-1 0,0 0,1 0,-1 0,0-1,0 1,0-1,0 1,0-1,-4 2,-102 71,-169 149,194-145,-3-5,-102 68,166-125,1 1,1 1,0 0,1 2,-28 37,23-34,16-21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7.3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442 1,'-4'0,"0"1,1 0,-1 0,0 0,1 1,-1-1,1 1,0-1,0 1,-1 0,1 1,1-1,-1 0,0 1,0 0,-3 4,-39 56,34-46,-51 83,4 3,-68 171,113-247,-1-1,-29 42,33-53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8.0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1,'7'1,"1"0,-1 1,0 0,0 0,0 1,9 4,12 4,298 109,-149-51,-152-59,-1 1,0 2,0 0,-2 1,1 2,-2 0,23 23,-28-24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8.5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0,'4'4,"5"1,1 4,2 0,0 2,1 4,3 2,2 3,5 2,0 0,2 1,-2 0,-1 0,-1-4,-4-1,-1-4,-3-4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9.2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18 681,'-4'0,"-1"-4,0-5,2-9,4-1,6-5,9-6,10-2,8-10,10-10,5-12,6-2,0 3,0 0,-3 3,-2 8,-6 6,-10 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29.8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1 749,'133'-141,"91"-84,158-77,-370 294,0 2,1-1,24-7,-25 10,0-1,0 0,0 0,14-11,-14 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0.6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600 0,'-2'78,"-4"1,-30 147,-73 147,-158 259,182-445,0 5,75-170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1.8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0,'45'3,"77"13,-43-3,158 20,454 39,-656-73,-29 0,1 0,0 1,0 0,0 0,0 0,0 1,0 0,0 1,0-1,0 1,11 6,-6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2.3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288 0,'0'4,"0"5,0 4,0 5,0 2,-4 3,-5 0,-5 0,-3 1,-4-1,-1 0,-1 0,-4 3,-6 2,0 3,1 1,3-2,5-6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2.6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1,'13'0,"34"0,1 1,-1 3,50 9,-86-11,0 1,0 0,0 0,0 1,0 1,-1 0,0 0,0 1,0 0,-1 0,0 1,0 1,0 0,-1 0,0 0,-1 1,0 0,8 13,-12-13,0 0,0-1,0 1,-1 0,-1 0,0 1,0-1,0 0,-1 0,-2 13,2-16,0 1,-1-1,0 1,-1-1,1 1,-1-1,0 0,-1 0,1 0,-6 9,51-51,1 2,74-43,43-32,-142 93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4.3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30 126,'2'1,"0"-1,-1 1,1-1,0 1,-1 0,1 0,-1 0,1 0,-1 0,1 0,-1 0,0 0,0 0,1 1,-1-1,0 1,0-1,0 0,0 1,-1 0,1-1,0 1,-1 0,1-1,0 3,10 46,-8-1,-2-1,-3 1,-1-1,-18 92,0 1,20-128,-1 0,0 0,-1 0,0-1,-1 1,0 0,-6 11,17-109,-4 68,38-236,-34 195,22-92,-22 124,1 0,1 0,1 1,2 0,24-38,-34 59,0 1,0 0,1 0,-1 0,1 0,0 1,0-1,0 1,0 0,0-1,0 1,1 1,-1-1,1 0,-1 1,1 0,0 0,5-1,-2 1,-1 2,1-1,-1 1,1 0,0 0,-1 0,0 1,1 0,-1 1,7 3,22 10,-21-8,2-1,-1-1,1 0,0-1,21 4,130 6,25 3,-8-1,-131-14,-51-3,1 0,0 1,0-1,-1 0,1 1,0 0,-1 0,1-1,0 1,-1 1,1-1,-1 0,4 3,-5-3,-1 0,1 0,-1 0,1 0,-1 1,0-1,1 0,-1 0,0 0,0 0,0 0,0 1,0-1,0 0,0 0,0 0,0 1,0-1,-1 0,1 0,0 0,-1 0,1 0,-1 0,0 0,1 0,-1 0,0 0,1 0,-1 0,0 0,0 0,-1 0,-83 96,-5-5,-3-3,-173 125,236-190,23-17,-1 0,-1 0,1-1,-1 0,0-1,-1 1,1-2,-1 0,0 0,-17 4,9-6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6.4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38 1,'3'0,"0"0,-1-1,1 2,0-1,-1 0,1 0,-1 1,1 0,0-1,-1 1,0 0,1 0,-1 0,1 1,-1-1,0 0,0 1,0 0,3 2,-4-1,1-1,-1 1,0 0,0-1,-1 1,1 0,0 0,-1 0,0 0,0 0,0-1,0 1,0 0,0 0,-1 0,1 0,-1-1,-1 4,-22 86,-1-1,-12 99,33-159,1 1,2-1,1 1,2 0,1-1,1 0,10 36,0-25,2-1,2 0,1-1,2-1,2-1,1-1,2-1,2-1,45 44,26 15,193 142,-257-209,380 300,-329-252,4-3,2-4,4-4,2-5,203 90,-293-146,56 17,-61-19,0-1,1 1,-1-1,0 0,0 0,1-1,-1 1,0-1,0 1,1-1,-1 0,0 0,0 0,0-1,0 1,0-1,4-3,3-4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7.6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51,'9'-6,"0"0,0 1,0-1,1 2,0-1,0 2,0-1,0 1,1 1,-1 0,1 0,0 1,-1 0,1 1,0 0,-1 1,1 0,0 1,-1 0,1 1,-1 0,0 0,19 10,-18-4,0 1,0 1,-1 0,-1 1,0-1,11 19,28 35,452 455,-392-412,-88-87,249 241,-201-202,3-3,86 54,-75-70,-56-29,41 25,-59-32,-1 0,0 1,0 0,0 0,-1 1,0 0,0 0,-1 0,7 12,-4-6,1 0,1 0,0-1,0 0,15 12,-4-4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38.6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216 1,'-3'0,"0"1,1 0,-1 0,1 0,-1 0,1 0,-1 0,1 1,-1-1,1 1,0 0,0-1,0 1,0 0,-3 4,-28 40,25-35,-12 21,1 1,2 1,2 1,-18 54,9-22,22-63,1 0,0 0,1 1,-1-1,1 0,0 0,0 1,0-1,0 0,1 0,0 0,-1 1,2-1,-1 0,0 0,1 0,0 0,0-1,4 7,5 6,1-1,1 0,16 15,-3-2,214 249,288 438,-483-642,-3 3,-3 0,43 124,-36-58,31 172,-70-279,-3-13,0 0,1 0,1 0,2-1,16 35,-24-55,0 0,1-1,-1 1,1 0,-1-1,1 1,-1 0,1-1,-1 1,1-1,-1 1,1-1,-1 1,1-1,0 0,-1 1,1-1,0 0,0 1,-1-1,1 0,0 0,0 1,-1-1,1 0,0 0,0 0,-1 0,1 0,0 0,0-1,-1 1,1 0,0 0,0 0,-1-1,1 1,0 0,-1-1,1 1,0-1,-1 1,1-1,0 1,-1-1,1 1,-1-1,1 1,-1-1,1-1,26-41,-20 31,34-64,-3-2,-3-1,-4-1,-4-2,33-165,-47 183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40.1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1 141,'0'1,"0"0,1 0,-1 0,0-1,1 1,-1 0,1 0,-1 0,1-1,0 1,-1 0,1-1,0 1,-1-1,1 1,0 0,0-1,-1 0,1 1,0-1,0 1,0-1,0 0,0 0,0 0,-1 1,1-1,0 0,0 0,0 0,0 0,0 0,0-1,0 1,0 0,0 0,-1-1,3 1,36-11,-22 2,1-1,-1 0,-1-2,17-14,-20 14,1 2,0-1,0 2,1 0,0 1,22-9,-34 17,-1-1,0 1,1 0,-1 0,0 0,1 0,-1 1,0-1,0 1,1-1,-1 1,0 0,0 0,0 0,1 0,-1 0,-1 1,1-1,0 0,0 1,0-1,2 4,42 51,-22-26,26 20,108 84,71 24,65 51,-266-184,-2 0,0 2,34 45,54 96,19 25,-110-166,-9-12,-1 1,0 0,-1 1,9 19,-19-33,0 0,0 0,-1 0,0 1,0-1,0 0,0 1,0-1,0 0,-1 1,0-1,0 1,0-1,0 1,0-1,-1 0,1 1,-1-1,0 1,0-1,0 0,-1 0,1 0,-1 0,0 0,0 0,0 0,0 0,0 0,-3 2,-80 63,57-47,0 1,2 1,-32 37,46-45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41.5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0,'4'0,"5"0,5 8,4 6,2 4,-2 4,0 5,1 5,0 6,2 0,-4-3,0-4,1-2,0-4,-2-5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42.6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30 85,'-10'75,"-1"-13,11-49,-4 30,2 0,2 0,9 76,-6-107,1-1,0 1,1-1,0 0,0 0,1 0,1-1,0 0,0 0,1-1,0 0,1 0,0-1,0 0,1 0,0-1,0-1,0 0,17 8,19 5,0-1,1-3,68 14,-102-26,2 1,0-1,1 0,-1-1,1 0,-1-2,1 0,22-3,-33 2,0 0,0 0,-1-1,1 0,-1 0,1 0,-1 0,0-1,0 0,0 0,0 0,0 0,-1 0,1-1,-1 0,0 1,0-1,0 0,-1-1,1 1,-1 0,0-1,-1 0,1 1,-1-1,1 0,0-7,0 0,0 0,-1 0,0 0,0-1,-1 1,-1 0,0 0,-1 0,0 0,-1 0,0 0,-1 1,-1-1,1 1,-2 0,1 1,-2-1,1 1,-1 0,-1 1,0-1,0 1,-1 1,0 0,0 0,-1 1,0 0,-1 1,1 0,-1 0,0 1,-1 1,1 0,-23-5,12 5,0-1,0 0,0-2,1-1,0 0,1-2,0 0,0-1,1-1,-34-29,-64-85,65 67,36 43,3 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44.2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499 83,'-31'0,"-4"-1,0 2,-37 6,60-5,0 1,0 0,0 1,0 1,1-1,0 2,0-1,0 2,-15 11,7-3,1 0,1 2,0 0,1 0,1 2,1 0,-14 24,20-28,0 1,2 0,-1 0,2 0,0 1,1 0,1 0,0 0,2 0,0 28,1 323,13 193,-9-524,1-1,2 1,1-2,24 65,-25-84,1 1,1-1,0 0,1 0,0-1,2-1,-1 0,2 0,0-1,0-1,25 17,-15-14,0-2,1 0,1-2,0 0,49 12,-31-13,0-3,83 4,-63-7,-31-1,1-2,32-2,-54 0,0 0,0-1,-1-1,1 0,-1 0,1-1,-1 0,0-1,-1 0,11-7,47-42,-2-3,112-126,-160 165,12-17,38-60,1-2,-1 15,-36 48,-3-2,0-1,-2-1,37-74,-61 106,0 0,0-1,-1 1,1 0,-1-1,-1 1,1 0,-1-1,0 1,-1-1,-2-11,-2-2,-1 1,-12-28,-4-10,12 25,-112-309,107 306,-2 1,-2 1,0 1,-2 0,-2 2,-1 1,-41-40,50 57,-1 0,0 1,-1 1,0 1,-1 0,1 1,-2 1,1 0,-21-3,-28-4,-85-6,51 8,-120-31,218 42,1 1,-1 0,1-1,-1 1,1 0,-1 0,1 1,-1-1,1 0,-1 1,1 0,-1-1,1 1,0 0,-1 0,1 0,0 1,0-1,0 0,0 1,0 0,0-1,0 1,0 0,1 0,-1 0,1 0,-1 0,1 0,0 0,0 1,0-1,0 0,0 1,1-1,-1 1,1-1,-1 1,1 2,-1 6,0-1,1 0,1 1,0-1,0 1,1-1,0 0,5 14,-2-9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45.4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14,'0'0,"0"-1,0 1,0-1,0 1,0-1,0 1,0-1,0 1,0-1,0 1,0-1,0 1,0-1,1 1,-1-1,0 1,0-1,1 1,-1 0,0-1,1 1,-1-1,0 1,1 0,-1-1,0 1,1 0,-1 0,1-1,-1 1,1 0,-1 0,1-1,-1 1,1 0,21 6,16 20,-10 4,0 1,45 67,16 20,-87-116,12 15,1-1,1 0,0-1,20 13,-17-16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3.1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360 0,'-1'5,"0"0,0 0,-1 0,0-1,0 1,0-1,-4 7,-6 12,-69 194,-94 306,168-501,0-1,-14 28,12-30,0 0,-8 35,13-35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56.8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135 571,'-6'0,"-1"0,0 0,0 1,0-1,0 2,1-1,-1 1,1 0,-1 0,-6 4,9-3,0 0,1-1,-1 1,1 1,0-1,0 0,0 1,1 0,-1 0,1-1,0 2,0-1,0 0,0 0,1 0,-1 6,-1 0,1 0,0 0,1 0,0 1,0-1,1 0,1 1,0-1,0 0,1 0,0 0,7 19,-7-25,-1-1,1 1,1 0,-1-1,0 1,1-1,0 0,0 0,0 0,0 0,0 0,0-1,1 1,-1-1,1 0,0 0,0 0,0-1,-1 1,2-1,-1 0,0 0,0 0,0-1,0 1,1-1,-1 0,0 0,0-1,0 1,0-1,1 0,6-3,17-6,0-2,-1-1,0-1,-1-1,45-35,-28 20,-26 19,0-2,0 0,-1-1,20-23,-30 31,-1-1,0 0,-1-1,1 1,-1-1,-1 0,0 0,0 0,0 0,-1 0,0-1,-1 1,1-15,-1 5,-1 0,0-1,-1 1,-1-1,-1 1,-1 0,0 0,-2 0,-9-23,10 31,-70-141,65 135,0 1,0 0,-2 0,1 1,-2 1,-27-24,38 36,1-1,0 1,0 0,-1 0,1 0,-1 0,1 1,-1-1,1 0,-1 1,1-1,-1 1,1-1,-1 1,0 0,1-1,-1 1,0 0,1 0,-3 1,3-1,0 1,0 0,1-1,-1 1,0 0,1 0,-1 0,1-1,-1 1,1 0,-1 0,1 0,0 0,-1 0,1 0,0 0,0 0,-1 0,1 0,0 0,0 0,0 0,1 2,-1 5,2 1,-1-1,1 0,0 1,0-1,6 11,-1-6,0-1,1-1,1 0,0 0,0 0,16 13,72 53,-75-61,168 117,100 80,-260-186,-2 1,47 63,-75-90,1 0,-1 0,0-1,1 1,-1 0,1 0,-1-1,1 1,-1 0,1-1,-1 1,1-1,-1 1,1-1,0 1,-1-1,1 1,0-1,0 1,-1-1,1 0,0 0,0 1,0-1,-1 0,1 0,0 0,0 0,0 0,0 0,1 0,-2-1,1-1,0 1,0 0,-1-1,1 1,0-1,-1 1,0-1,1 1,-1-1,0 1,0-1,0 1,0-4,-5-62,-11-26,3 26,-5-92,18 138,0 1,1 0,0 0,2 0,1 0,0 1,1-1,1 1,10-21,-14 35,1-1,0 1,0 0,0 0,1 1,0-1,0 0,0 1,0 0,1 0,-1 1,1-1,0 1,0 0,10-5,-12 8,1-1,-1 0,1 0,-1 1,1 0,-1 0,1 0,0 0,-1 1,1-1,-1 1,1 0,-1 0,0 0,1 0,-1 1,0-1,0 1,0 0,0 0,0 0,0 0,-1 0,1 1,-1 0,1-1,1 4,8 11,-1 0,0 1,-2 0,0 1,-1 0,-1 0,7 32,-7-27,0 0,2 0,0-1,20 33,0-12,-16-26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57.9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116 18,'0'-1,"0"0,-1 0,1 0,0 1,0-1,-1 0,1 0,0 1,-1-1,1 0,-1 0,1 1,-1-1,1 1,-1-1,1 0,-1 1,0-1,1 1,-1-1,0 1,0 0,1-1,-1 1,0 0,0-1,0 1,1 0,-1 0,0 0,0 0,0 0,1 0,-3 0,1 0,0 0,0 0,0 0,-1 0,1 1,0-1,0 1,0-1,0 1,0 0,0 0,-3 2,-1 3,0 0,1 0,0 1,1 0,-1 0,1 0,1 1,-1 0,1-1,1 1,-1 0,1 0,-1 14,-2 13,1 62,4-92,0 6,0-1,1 1,0 0,1 0,0-1,0 1,1-1,1 0,0 0,9 18,-9-22,0-1,0 1,1-1,0 0,0 0,0-1,0 1,1-1,-1-1,1 1,0-1,0 0,0 0,1 0,-1-1,1 0,0 0,6 0,10 1,0 0,0-2,43-3,-53 1,1-1,0 0,-1-1,1 0,-1-1,0-1,21-11,-30 14,0-1,0 1,-1-1,1 0,-1 0,0 0,0 0,0-1,0 1,-1-1,1 0,-1 0,0 0,0 0,0 0,-1 0,0 0,0-1,0 1,0 0,0-1,-1 1,0-1,0 1,0-1,0 1,-1-1,-2-7,1 3,-1 1,0-1,0 1,-1-1,0 1,-1 0,1 1,-2-1,1 1,-1 0,0 0,-1 0,-7-6,-4 0,10 8,1 1,0-1,1-1,-1 0,1 0,0 0,0 0,1-1,0 0,-7-12,12 18,-1 1,1-1,0 1,0-1,-1 1,1-1,0 0,0 1,0-1,0 0,0 1,-1-1,1 0,0 1,1-1,-1 0,0 1,0-1,0 1,0-1,0 0,1 1,-1-1,0 1,0-1,1 0,-1 1,0-1,1 1,-1-1,1 1,-1-1,1 1,-1 0,1-1,-1 1,1-1,-1 1,1 0,0 0,-1-1,1 1,-1 0,1 0,0 0,-1 0,1 0,0-1,-1 1,1 0,0 0,-1 1,1-1,0 0,-1 0,1 0,-1 0,1 1,1-1,39 15,88 62,-19-10,201 87,-264-124,-32-16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58.8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0 408,'6'1,"-1"-1,0 1,0 0,0 1,0-1,0 1,0 0,0 0,-1 0,1 1,5 4,49 42,-25-20,6 0,61 32,24 17,-103-54,-21-23,-1-1,1 1,-1-1,1 1,-1 0,1-1,-1 1,0-1,1 1,-1 0,0-1,1 1,-1 0,0 0,0-1,0 1,1 0,-1 0,0-1,0 1,0 0,0 0,0-1,-1 1,1 0,0-1,0 1,0 0,-1 0,1-1,0 1,-1 0,1-1,0 1,-1-1,1 1,-1 0,0 0,0-1,0 0,-1 0,1 0,0-1,0 1,0 0,0-1,0 1,0 0,0-1,-1 0,2 1,-1-1,0 1,0-1,0 0,0 0,0 0,0 1,1-1,-1 0,0 0,1 0,-2-2,-16-26,9 8,0 1,2-2,0 1,-7-44,-3-92,15 136,2-1,0 1,2-1,0 1,1 0,1 0,1 0,1 0,11-24,-13 36,0 0,1 0,0 0,1 1,-1 0,2 0,-1 0,1 1,1 0,-1 0,1 1,0 0,0 0,1 1,0 0,0 0,0 1,0 1,1-1,0 1,17-2,-22 4,0 1,-1 0,1 0,-1 1,1-1,-1 1,1 0,-1 0,1 1,-1-1,0 1,1 0,-1 0,0 0,0 1,-1 0,1-1,0 1,-1 0,6 8,6 6,-2 1,0 0,12 25,5 5,-10-17,27 50,-40-69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5:59.8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 1,'-4'0,"0"0,-1 0,1 1,0-1,-1 1,1 0,0 0,0 1,0-1,0 1,0 0,0 0,0 1,1-1,-1 1,1-1,-1 1,1 0,0 1,0-1,1 0,-1 1,1-1,-1 1,1 0,0 0,1 0,-1 0,-1 6,1-3,1 1,-1-1,1 0,1 1,0-1,0 1,0-1,1 1,0-1,0 0,1 1,0-1,0 0,1 0,0 0,5 8,-5-9,1 0,0 0,0-1,1 1,0-1,0 0,0-1,0 1,1-1,0 0,0-1,6 4,0-2,0-1,0-1,1 0,-1 0,22 1,4 0,175 9,-194-13,0-1,0-1,0 0,0-2,-1 0,1-1,-1-1,32-15,-45 17,0 0,0 0,0 0,-1 0,0-1,0 1,0-1,-1 0,1-1,-1 1,0 0,-1-1,1 0,-1 0,0 0,-1 0,0 0,1 0,-2 0,1 0,-1 0,0 0,0 0,-1-1,0 1,0 0,0 0,-1 0,0 0,0 0,0 1,-1-1,0 1,0-1,0 1,-1 0,-6-8,10 13,-1-1,1 1,-1-1,1 1,-1-1,0 1,1-1,-1 1,1 0,-1-1,0 1,1 0,-1-1,0 1,0 0,1 0,-1 0,0 0,0-1,1 1,-1 0,0 0,0 1,1-1,-1 0,0 0,1 0,-1 0,-1 1,-10 20,5 32,8-35,1 0,1 0,0 0,2 0,0 0,1-1,0 0,2 0,16 28,8 6,62 74,-6-24,4-5,5-4,3-5,139 94,-227-173,15 12,40 35,-60-50,-1 2,0-1,-1 1,1 0,-1 0,-1 1,1-1,-1 1,-1 0,1 0,2 11,-6-15,1 0,-1 0,0 0,0 0,-1 0,1 0,-1 0,0 0,0 0,0 0,-1 0,1 0,-1-1,0 1,0-1,0 1,0-1,-1 0,1 0,-1 0,0 0,0 0,0 0,0-1,-1 0,-5 4,0-1,0 0,0 0,0-1,-1 0,0 0,0-1,0-1,0 0,-14 2,13-5,0 1,0-1,1-1,-1 0,0-1,1 0,0 0,0-1,0 0,0-1,0 0,1-1,0 0,0 0,1-1,0 0,0-1,-11-13,-2-4,1-1,1-2,1 0,-25-56,34 64,1 0,1-1,1 0,0 0,2 0,1-1,0 1,2-1,0 0,2 0,0 0,7-35,3 17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0.6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330 300,'4'-1,"-1"1,0-1,1 0,-1 0,0 0,0-1,0 1,0-1,0 0,0 0,0 0,-1 0,1 0,-1 0,1-1,-1 1,3-5,2-2,-1 0,0 0,0-1,4-10,21-65,-29 77,1 0,-1-1,-1 1,0-1,0 1,-1-1,0 0,-1-10,0 17,0 0,0 0,0 0,0 0,0 0,0 0,0 0,0 0,-1 1,1-1,-1 1,0-1,1 1,-1-1,0 1,0 0,0 0,0 0,0 0,0 0,0 0,0 1,0-1,0 0,0 1,-1 0,1 0,0 0,0 0,0 0,-5 0,-3 1,-1 0,1 1,-1 0,1 0,-14 6,7 0,0 0,1 2,0 0,1 1,0 0,1 1,0 0,1 2,-16 19,-1 6,1 1,-31 59,53-88,1 0,1 1,0 0,1 0,0 1,-2 14,5-25,1 1,-1-1,1 0,0 0,0 1,0-1,0 0,0 1,1-1,-1 0,1 0,-1 0,1 1,0-1,0 0,0 0,0 0,0 0,0 0,1-1,-1 1,1 0,-1-1,1 1,0-1,-1 1,1-1,0 0,0 1,0-1,0 0,0 0,0-1,1 1,-1 0,0-1,0 1,0-1,1 0,-1 0,0 0,4 0,20 1,1-2,-1-1,1-1,-1-2,32-8,131-51,-67 21,-109 39,0-1,0 0,-1 0,1-1,-1-1,0 0,-1-1,0 0,0-1,-1 0,0 0,-1-1,0-1,0 1,-1-1,0-1,-1 0,10-23,-7 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2.1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1 232,'0'3,"0"1,0-1,0 1,1 0,-1-1,1 0,0 1,0-1,0 1,0-1,0 0,1 0,0 0,-1 0,1 0,0 0,1 0,3 4,1-2,1 0,0-1,0 1,0-2,0 1,12 3,96 32,-26-9,171 81,-193-63,-67-50,-1 0,0 0,1 0,-1 0,0 0,0 0,0 0,-1 0,1 0,0 1,-1-1,1 0,-2-2,1-1,-4-26,1 0,1 0,2-1,1 0,6-48,-4 66,0 1,0-1,2 1,-1 0,2 0,0 0,0 1,1 0,1 0,0 0,1 1,0 0,0 0,1 1,15-13,-22 21,1 0,-1 0,1 0,-1 0,1 0,0 1,0 0,0-1,0 1,0 0,0 0,0 1,0-1,0 1,0-1,0 1,1 0,-1 0,3 1,-3 0,-1 0,1 1,-1-1,1 1,-1-1,0 1,0 0,0 0,0 0,0 0,0 0,0 1,-1-1,1 0,-1 1,1-1,-1 1,0 0,0-1,-1 1,2 4,8 84,-10-87,0-10,-2-28,0 23,1 0,1-1,0 1,0 0,1 0,0-1,1 1,0 0,6-16,-6 24,0 0,1 1,-1-1,1 0,-1 1,1-1,0 1,0 0,0 0,0 0,1 0,-1 1,0-1,1 1,-1 0,1 0,0 0,-1 0,1 1,0 0,-1-1,1 1,0 1,-1-1,8 2,2-1,0 2,0 0,0 0,0 1,23 12,-10-1,0 1,40 35,-40-31,0 0,32 17,-56-35,0-1,0 1,0-1,0 0,0 0,0 0,1 0,-1-1,0 1,1-1,-1 1,1-1,-1 0,0 0,1 0,-1 0,1 0,-1-1,1 1,-1-1,0 1,1-1,-1 0,0 0,0 0,0 0,0 0,3-2,-3 0,1-1,-1 1,1-1,-1 1,0-1,0 0,-1 0,1 0,-1 0,0 0,0 0,0 0,-1 0,1-1,-1-6,0-15,-1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3.3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245 708,'-20'21,"2"1,1 0,0 2,2 0,0 0,2 2,1-1,1 2,1 0,1 0,2 0,1 1,1 0,1 0,0 43,3-69,1 1,0 0,0 0,1 0,-1 0,1-1,-1 1,1 0,0 0,0-1,0 1,0-1,1 1,-1-1,1 1,0-1,-1 0,1 0,0 1,0-1,0-1,1 1,-1 0,0-1,1 1,-1-1,1 1,-1-1,1 0,0 0,3 0,-1 0,0-1,0 0,0 0,0 0,0-1,0 0,0 0,0 0,0 0,0-1,0 0,0 0,-1 0,1-1,-1 0,7-5,-1 0,-1 0,0-1,0 0,-1 0,0-1,-1 0,0 0,0-1,-1 0,-1 0,7-19,-9 21,-1 1,0 0,-1-1,1 1,-2-1,1 0,-1 1,0-1,-1 0,0 1,0-1,-1 1,0-1,-1 1,0 0,0 0,-6-11,-40-58,63 89,0 0,1-1,1 0,-1-2,2 1,-1-2,1 0,0-1,1-1,-1-1,30 5,10 0,0-3,81 0,-128-7,1 0,-1-1,1 0,0 0,-1-1,0-1,1 0,-1 0,17-9,-24 11,0-1,1-1,-1 1,0 0,-1-1,1 1,0-1,-1 0,1 0,-1 0,0 0,0-1,0 1,-1 0,1-1,-1 1,0-1,0 0,0 1,0-1,-1 0,1 0,-1 1,0-1,0 0,-1 0,1 0,-1 1,1-1,-3-4,0-2,0 0,-1 1,0-1,-1 1,0 0,0 0,-12-14,-54-55,48 55,-142-166,-9-8,132 154,-2 1,-64-45,84 70,-42-23,59 37,0-1,0 1,-1 0,1 1,-1 0,0 0,0 0,1 1,-1 0,-13 1,20 0,1 0,0 0,-1-1,1 1,-1 0,1 0,-1 0,1 0,0 0,-1 0,1 0,-1 0,1 0,-1 1,1-1,0 0,-1 0,1 0,-1 0,1 1,0-1,-1 0,1 0,-1 1,1-1,0 0,-1 0,1 1,0-1,0 0,-1 1,1-1,0 1,0-1,0 0,-1 1,1 0,15 9,28 6,186 54,249 90,-221-46,-189-80,108 73,-167-101,-1 0,0 1,0-1,-1 2,0-1,8 12,-3 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3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1 584,'26'-23,"1"2,1 0,1 2,1 2,56-25,-48 24,-1-1,-1-2,47-35,-70 45,36-29,47-50,-84 78,-1 0,-1-1,0 0,0-1,-2 0,0 0,0-1,-1 0,7-26,-9 19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5.0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405 655,'0'-51,"-2"0,-2 0,-12-52,-3-22,16 90,-2 1,-1 0,-1 1,-22-59,28 89,0 1,0-1,0 1,-1-1,1 1,-1-1,1 1,-1 0,0 0,0 0,0 0,0 0,0 0,-1 1,1-1,0 1,-1-1,1 1,-1 0,0 0,1 0,-1 0,0 0,0 1,1 0,-1-1,0 1,0 0,0 0,0 0,1 1,-1-1,-5 2,1 0,1 1,-1 0,0 0,1 0,-1 1,1 0,0 1,1-1,-1 1,1 0,-9 11,-4 6,1 1,1 0,1 1,1 1,2 0,0 1,2 0,0 1,2 0,2 1,-5 31,10-54,1-1,0 1,0-1,0 1,0-1,1 1,0-1,0 0,0 1,0-1,1 0,-1 0,1 1,0-1,5 7,-4-9,-1 0,1 1,0-1,0 0,0 0,0 0,0-1,0 1,0-1,0 0,1 0,-1 0,0 0,1 0,-1-1,1 1,-1-1,1 0,-1 0,0-1,4 0,31-6,-1-2,0-1,0-2,48-23,-56 22,-20 9,11-3,-16 9,-9 10,-7 7,-1 0,1 1,0 1,2 0,0 0,1 1,-10 40,12-29,1 1,1-1,3 1,0 0,2 0,2 0,7 47,-8-77,0 1,1-1,-1 1,1-1,0 1,0-1,0 0,0 0,1 0,0 0,0 0,0-1,0 1,0-1,1 0,-1 0,1 0,6 3,-4-3,-1-2,1 1,0 0,-1-1,1 0,0 0,0-1,0 0,0 0,-1 0,1-1,12-2,3-3,1-1,-1-1,0-1,0-1,-1 0,27-21,-29 19,-2-1,0-1,-1-1,0 0,-1-1,-1 0,0-1,-1-1,-1 0,-1 0,14-35,-14 25,-1-2,-1 1,-1-1,-2 0,-2 0,0-1,-3-46,0 59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5.5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 1,'0'3,"0"6,0 5,0 7,0 5,0 1,0 0,0 3,-4 8,-1 5,1 3,0-3,1-1,1-3,1-9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09.9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3888 1528,'-12'0,"0"-1,0-1,0 0,1-1,-1 0,1 0,0-2,0 1,0-1,-11-7,-12-10,-52-44,38 28,-299-253,25 19,135 134,-293-165,431 275,-303-159,285 156,0 4,-2 2,-103-22,145 42,0 1,0 2,-1 1,1 1,0 1,-1 1,1 2,-44 11,-4 9,-122 55,192-76,-41 17,19-10,1 1,1 1,0 1,0 2,2 0,0 2,-22 20,-10 23,-83 116,52-60,27-42,-24 29,-121 199,201-297,1 0,0 0,0 0,1 1,-1-1,1 0,0 1,1-1,-1 0,1 1,0-1,1 1,-1-1,3 10,2 5,1-1,15 32,-4-10,48 178,-36-112,7 20,14 55,78 183,-7-114,-100-217,1 0,2-1,1-1,56 53,375 283,-275-231,-168-127,-3 0,1-1,0-1,0 0,1 0,0-1,0 0,1-2,0 1,0-1,1-1,23 5,132 8,-96-7,1-3,121-6,-116-8,0-4,-1-3,-1-4,0-3,90-38,-105 33,-1-2,-1-3,-2-3,-1-3,-2-1,-2-3,-1-3,-2-1,70-85,-103 110,-12 15,0 0,-1 0,1-1,-1 0,0 1,0-2,-1 1,0 0,0-1,-1 1,1-1,-1 0,-1 1,2-12,6-44,3 0,2 1,3 1,40-94,-50 136,64-223,-10 28,-44 162,-8 20,19-42,-25 66,1-1,0 1,1 0,-1 0,2 0,-1 1,1-1,-1 1,2 1,8-8,-7 10,-2 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3.8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0,'7'1,"1"0,-1 0,0 1,1 0,-1 0,0 1,0 0,0 0,0 0,-1 1,1 0,8 8,9 8,37 38,-45-41,311 296,-270-266,12 10,-58-44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5.9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45 0,'-2'44,"-2"0,-13 55,10-66,1 1,2-1,1 1,2 0,3 41,18 30,2 16,-20-100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6.5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3,'80'-1,"2"-1,0 4,-1 3,87 17,38 16,-187-36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6.9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1,'4'0,"5"0,5 0,4 0,-2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8.6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0 495,'0'0,"0"1,1 0,-1 0,0 0,1 0,-1 0,0 0,1 0,-1 0,1-1,0 1,-1 0,1 0,-1-1,1 1,0 0,0-1,-1 1,1-1,0 1,0-1,0 1,0-1,-1 0,1 1,0-1,0 0,0 0,0 1,0-1,0 0,0 0,0 0,0 0,0 0,0-1,0 1,0 0,0 0,0-1,0 1,0-1,4 0,0 0,-1 0,1-1,0 1,-1-1,0 0,6-3,23-23,53-56,-71 68,-2-1,0 0,-1-1,0 0,14-32,-25 47,1 0,-1 0,0 0,0-1,0 1,-1 0,1 0,-1-1,0 1,0 0,0-1,0 1,0 0,-1-1,0 1,1 0,-1 0,0 0,-1-1,1 1,0 0,-4-5,3 7,0-1,0 1,-1-1,1 1,0 0,0-1,-1 1,1 1,-1-1,1 0,-1 0,1 1,-1 0,1-1,-1 1,0 0,1 0,-1 0,1 1,-1-1,1 1,-1-1,1 1,-1 0,1 0,-1 0,1 0,0 0,0 1,-4 2,-5 3,0 1,0 1,0 0,1 0,1 1,0 1,0-1,1 1,0 1,1 0,-6 12,1 0,1 0,2 0,1 1,-11 49,17-60,0 0,0 0,1 0,1 0,0 0,1 0,3 16,-3-26,0 0,1 0,-1 0,1 0,-1 0,1-1,0 1,0-1,1 1,-1-1,1 0,0 0,0 0,0 0,0 0,0-1,1 1,-1-1,1 0,-1 0,1 0,0-1,0 1,0-1,0 0,0 0,0 0,5 0,12 0,0 0,0-1,0-1,0-1,0-1,0-1,-1 0,1-2,28-12,-4-2,-1-1,-1-3,40-28,-72 43,-1 0,-1 0,1-1,-1-1,-1 1,0-1,0-1,-1 1,-1-1,0-1,-1 1,0-1,-1 0,0 0,-1 0,0 0,-1-1,0-14,-1 15,0-1,-1 1,0 0,-1 0,-1 0,0 0,0 0,-2 0,1 0,-2 1,0-1,0 1,-1 1,0-1,-1 1,-1 0,0 0,-15-15,-18-2,40 27,-1 0,1 0,-1 0,0 0,1 0,-1 1,0-1,1 1,-1-1,0 1,0 0,0-1,0 1,1 0,-1 0,0 0,0 1,0-1,0 0,1 1,-1-1,0 1,-2 1,3-1,0 0,1 0,-1 0,1 0,-1 0,1 1,0-1,-1 0,1 0,0 0,0 1,-1-1,1 0,0 0,0 1,1-1,-1 0,0 0,0 1,1-1,-1 0,0 0,1 0,-1 0,1 0,0 1,0 0,21 33,-20-32,23 29,0-1,3-1,0-2,2-1,61 44,182 91,-148-93,1203 595,-1026-520,-300-143,0 1,0-1,0 0,0 0,1 0,-1-1,0 1,0-1,1 1,-1-1,0 0,1 0,-1 1,3-2,-4 1,0-1,-1 1,1 0,-1-1,0 1,1-1,-1 1,1-1,-1 1,0-1,1 1,-1-1,0 1,1-1,-1 1,0-1,0 0,0 1,0-1,1 1,-1-1,0 0,0 1,0-1,0 0,0 1,-1-1,1 1,0-1,0 0,-1 0,-1-8,-2 1,1-1,-1 1,0 0,-9-12,-169-232,87 123,24 31,-218-280,239 321,-1 3,-3 2,-2 2,-82-55,127 97,0 1,-1 0,0 1,0 0,-1 1,1 0,-19-4,7 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9.1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1,'0'4,"0"4,0 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09.5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1.8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57,'0'-4,"0"-5,4 0,5-4,5 1,-1 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2.8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1,'8'0,"6"4,4 1,0 3,0 5,1 0,-3 1,0-2,-3 2,1-2,-3 0,-3 3,1-2,3 1,3-2,-1 1,-3 2,-3-1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3.3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32,'0'-4,"0"-5,4-1,1 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4.0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0,'4'0,"4"0,2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5.1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434 43,'-1'5,"0"0,1 0,-2 0,1 0,0 0,-1-1,0 1,0 0,-1-1,1 0,-1 1,0-1,-3 4,-51 51,37-41,-3 6,-2 0,-1-2,0-1,-2-1,0-1,-58 27,84-45,0 0,-1 0,1 0,0 0,0 0,-1 0,1-1,-1 0,1 1,0-1,-1 0,1 0,-1 0,1 0,-1-1,1 1,0 0,-1-1,1 0,0 0,-1 0,1 0,0 0,0 0,0 0,0-1,0 1,0-1,0 1,0-1,1 0,-1 0,1 0,-1 0,1 0,0 0,0 0,0 0,0-1,0 1,0 0,0-1,1 1,-1 0,1-1,0 1,0-1,0 1,0-1,0 1,0 0,1-1,-1 1,1-1,0 1,1-3,2-6,0 0,0 1,1-1,1 1,0 0,0 1,1 0,13-14,72-66,-66 66,-16 14,1 0,0 1,0 0,1 1,0 0,0 1,0 0,21-6,-28 10,0 1,0 0,0 0,0 1,0-1,0 1,1 0,-1 1,0-1,0 1,0 0,0 0,0 1,0 0,0-1,-1 1,1 1,0-1,-1 1,0 0,0 0,0 0,0 1,0-1,6 8,114 116,-7-8,-102-102,-2 1,0 0,-1 1,-1 0,14 34,-19-39,-1 1,0 0,-2 0,1 0,-2 1,0-1,-1 1,0-1,-1 1,-3 17,1-21,-1 0,0-1,-1 1,0-1,-1 0,0 0,0-1,-2 1,1-1,-1 0,0-1,-1 0,-13 13,3-6,-1 0,-1-1,0 0,-28 13,41-24,0 0,-1 0,1-1,-1 0,0-1,1 1,-1-2,0 1,-1-1,1 0,0-1,0 0,0 0,0-1,-1 0,-11-3,16 2,0-1,0 1,1-1,-1 0,1 0,0 0,0-1,0 1,0-1,0 1,1-1,-1 0,1 0,0 0,1 0,-1-1,1 1,-1 0,1-1,1 1,-1-1,1 1,-1-8,1 2,-1 0,1 0,1 0,0 1,0-1,1 0,0 0,0 1,1-1,5-9,-3 12,0 0,0 1,0 0,1 0,0 1,0-1,1 1,-1 0,1 1,0 0,1 0,-1 0,0 1,14-4,11-3,1 2,37-4,-66 11,2 0,130-15,-120 15,0 1,-1 0,1 1,0 1,-1 0,25 8,-26-5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5.1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8,'6'0,"0"1,-1 0,1 1,-1-1,0 1,0 0,1 1,-1-1,0 1,-1 0,1 0,0 0,-1 1,0 0,0 0,0 0,0 0,-1 0,0 1,1 0,-2 0,5 9,-1-2,0-1,-1 1,-1 0,6 25,-9-48,0-1,1 1,0 0,0 0,1 0,1 0,0 0,0 1,10-16,-12 23,1-1,-1 1,1 0,0 0,0 0,0 0,0 0,1 1,-1-1,1 1,-1 0,1 0,0 1,0-1,0 1,0-1,0 1,0 1,0-1,0 0,1 1,-1 0,0 0,0 0,0 1,1-1,-1 1,7 2,16 6,-1 1,48 26,-3-1,75 38,-125-63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5.8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0,'-1'14,"2"0,-1 0,2 0,-1 0,2-1,0 1,1-1,0 1,1-1,0-1,1 1,1-1,0 0,0 0,16 17,6 3,2-1,2-1,1-2,0-1,2-2,2-2,0-1,1-2,0-2,2-1,51 14,-77-27,-1-1,1 0,-1-1,1-1,0 0,0-1,0-1,15-2,-19 1,0-1,-1 0,1-1,-1 0,0-1,0 0,0 0,-1-1,1 0,-1-1,8-8,-3 3,-1-1,-1 0,0-1,-1 0,-1-1,0 0,-1 0,0-1,-1-1,-1 1,6-24,-7 15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6.2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1 461,'91'-75,"96"-71,-98 80,-40 31,1 2,1 2,68-29,-83 45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36:17.1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56 228,'-1'6,"-1"1,0-1,0 0,0-1,0 1,-1 0,0-1,-4 6,-4 9,7-11,0 0,1 1,0-1,1 1,-2 12,4-21,-1 0,1 1,0-1,0 0,0 1,0-1,1 0,-1 1,0-1,1 0,-1 1,0-1,1 0,-1 1,1-1,0 0,0 0,-1 0,2 2,0-3,-1 1,0-1,1 1,-1-1,0 1,1-1,-1 0,1 0,-1 0,1 0,-1 0,1 0,-1 0,1 0,-1-1,0 1,1 0,-1-1,1 1,-1-1,0 0,3-1,284-125,-251 112,52-26,-83 38,0 0,-1-1,0 0,0 1,0-2,0 1,-1 0,1-1,-1 0,0 0,6-11,-9 12,0 0,0 1,0-1,0 0,0 0,-1 0,0 0,0 0,0 0,0 0,-1 0,1 0,-1 1,0-1,0 0,-1 0,1 1,-1-1,0 0,0 1,0 0,0-1,0 1,-1 0,0 0,-4-4,1 2,1 0,-1 0,-1 0,1 1,-1 0,1 0,-1 0,0 1,0 0,-1 1,1 0,-15-3,11 4,-1 1,0 0,0 1,1 0,-1 1,0 0,1 1,-1 0,1 1,0 1,0-1,1 1,-11 7,5-1,1 0,0 1,1 0,1 1,-1 1,2 0,-16 23,20-26,-1 0,0 0,-13 11,7-8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5.7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209 1,'-2'5,"0"0,0 0,0 0,-1 0,0-1,0 1,0-1,0 0,-1 0,1 0,-1 0,0 0,-5 3,-7 7,0 6,1 0,0 2,-16 31,-26 39,46-79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7.5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2 937,'-1'-20,"1"0,0 1,2-1,0 1,2-1,0 1,11-31,54-107,30-77,-65 145,36-104,-67 169,-3 24,-1 0,1-1,0 1,-1 0,1 0,-1 0,1 0,-1 0,1 0,0 0,-1 0,1 0,-1 1,1-1,-1 0,1 0,0 0,-1 0,1 1,-1-1,1 0,0 0,-1 1,1-1,0 0,0 0,-1 1,1-1,-1 1,-29 37,-37 94,60-116,1 1,0 0,2 0,0 0,0 1,0 21,4-34,1 0,0 0,0 0,0 0,1 0,0 0,0-1,0 1,0-1,1 1,0-1,0 0,4 5,51 50,-49-50,-1-2,0 0,1 0,0 0,0-1,1-1,-1 1,1-2,0 1,0-1,1-1,-1 0,1-1,0 1,21 0,-23-3,1-1,-1 0,1 0,-1-1,1 0,-1-1,0 0,0 0,0-1,0 0,-1 0,0-1,0 0,0-1,0 0,-1 0,8-9,-8 8,0-1,-1 0,1 0,-2 0,1-1,-1 1,-1-1,0-1,4-9,-5 4,0 1,0-1,-2 0,0 0,-1-22,-1 19,-1-12,2 1,0 0,2 0,1 0,1 0,2 0,9-29,-5 37,-10 21,0 0,0 0,1 0,-1 0,0 0,0 0,0 0,0 0,0 0,0-1,1 1,-1 0,0 0,0 0,0 0,0 0,0 0,0 0,1 0,-1 0,0 0,0 1,0-1,0 0,0 0,1 0,-1 0,0 0,0 0,0 0,0 0,0 0,0 0,0 0,1 0,-1 1,0-1,0 0,0 0,0 0,0 0,0 0,0 0,0 1,0-1,0 0,0 0,0 0,0 0,0 0,0 0,0 1,0-1,0 0,0 0,0 0,0 0,0 0,0 1,0-1,0 0,1 43,-2-28,-11 137,6-104,0 94,7-131,1-1,0 0,1 1,0-1,0 0,1-1,1 1,-1-1,1 0,1 0,0 0,0 0,1-1,0-1,0 1,1-1,0 0,0 0,1-1,0-1,0 1,0-1,0-1,1 0,0 0,20 4,-27-7,0-1,0 0,0 0,0 0,0-1,0 1,-1-1,1 1,0-1,0 0,0 0,-1-1,1 1,0 0,-1-1,1 0,-1 1,3-3,2-4,0 1,0-1,10-17,-12 18,0 0,0 0,1 0,12-11,-4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8.5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1,'2'11,"0"-1,1 1,0-1,1 0,0 0,0 0,1 0,0-1,10 14,4 8,5 8,1 0,2-1,2-2,39 39,145 121,-134-128,-12-11,47 44,-99-86,-2 0,0 0,-1 1,0 1,12 24,-21-34,0-1,-1 1,1 0,-1 1,-1-1,0 0,0 0,0 1,-1-1,0 9,-3 6,0 0,-7 22,5-24,1 0,-3 36,9 25,1-58,-2 1,-1-1,-2 0,-6 41,0-44,-2-6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19.4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 0,'0'1,"-1"-1,0 1,0-1,1 1,-1 0,0-1,1 1,-1 0,1-1,-1 1,1 0,-1 0,1-1,0 1,-1 0,1 0,0 0,-1 0,1 0,0 0,0-1,0 1,0 0,0 0,0 0,0 0,0 0,0 0,1 1,0-1,0 1,1-1,-1 0,0 0,1 0,-1 0,0 0,1 0,-1 0,1-1,-1 1,1 0,0-1,2 1,59 7,-34-9,0-1,38-7,44-4,71 13,-161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0.2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0 213,'1'0,"219"-9,-197 5,1 0,0-1,-1-1,0-1,0-2,-1 0,22-13,163-83,-148 80,-44 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3.94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52 1,'-1'95,"-20"160,8-174,-3 106,16-163,0 0,1 0,2 1,0-1,2-1,0 1,2-1,0 1,12 22,-17-43,-1 0,1 0,0 0,0 0,0 0,1 0,-1 0,1-1,0 1,-1-1,1 1,0-1,0 0,1-1,-1 1,0 0,1-1,-1 0,1 0,-1 0,1 0,-1 0,1-1,0 0,-1 1,1-1,0-1,-1 1,1 0,0-1,-1 0,5-1,12-5,-1 0,0-2,0 0,29-19,-6 3,-13 11,2-1,-1-1,39-28,-60 36,1 0,-1 0,0-1,-1 0,0-1,-1 0,0 0,0-1,-1 1,6-16,-11 23,0 0,0 0,0 0,0-1,0 1,-1 0,1-1,-1 1,0-1,0 1,0 0,-1-1,1 1,-2-4,1 6,1-1,-1 1,0 0,1 0,-1 0,0 0,0 0,0 0,0 0,0 0,0 0,0 0,0 0,0 1,-1-1,1 0,0 1,0-1,-1 1,1 0,0-1,-1 1,1 0,0 0,-1 0,1 0,0 0,-1 0,1 0,0 0,-1 0,1 1,0-1,-1 0,1 1,0 0,-3 0,2 1,0-1,0 0,0 1,0-1,0 1,0-1,0 1,0 0,1 0,-1 0,1 0,-1 0,1 0,0 1,0-1,0 0,0 0,0 1,1-1,-1 5,-8 60,7-38,-2-10,1 0,2 1,0-1,1 1,0-1,2 1,0-1,2 0,0 0,1 0,1 0,12 27,-9-27,50 118,-53-120,0 1,-2 0,-1 0,0 0,-1 0,0 20,-4 51,2-69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5.8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1256,'1'-6,"1"0,0 0,0 0,0 0,1 1,0-1,0 1,0 0,1 0,0 0,0 0,4-4,6-8,-2 2,166-235,-148 202,-2-1,-2-1,27-77,-43 91,-2 0,-2-1,-2 0,1-64,-1 12,0 48,-2 24,0-1,-1 0,0 0,-2 0,0 1,-4-19,5 34,0 1,0 0,-1 0,1 0,0 0,-1 0,1 0,-1-1,1 1,-1 0,0 0,1 0,-1 1,0-1,0 0,1 0,-1 0,0 0,0 1,0-1,0 0,-1 0,1 1,0 0,0 0,0 1,0-1,0 0,0 0,0 0,0 1,1-1,-1 1,0-1,0 1,0-1,1 1,-1-1,0 1,0-1,1 1,-1 0,1 0,-2 0,-1 4,0-1,0 1,0 0,0 0,1 1,0-1,-3 9,-24 105,15-64,-12 90,24-126,1 0,1 1,0-1,2 0,0 1,1-1,2 0,9 29,0-14,1-2,2 0,1-1,1 0,2-2,1 0,1-2,2 0,37 31,-57-54,1 0,-1 0,0-1,1 0,0 0,-1-1,1 1,0-1,1 0,-1-1,0 0,0 0,1 0,-1 0,1-1,-1 0,0-1,1 0,-1 0,9-2,6-4,0-1,-1-1,0-1,29-19,-19 11,10-4,-2-2,-1-1,-2-2,0-2,46-49,-70 66,-1 0,0-1,-1 0,0 0,-1-1,-1 0,0-1,-1 1,0-1,-1-1,-1 1,-1-1,0 1,-1-1,0 0,-2 0,0 0,-3-29,-8-27,-4-136,15 196,-3-59,3 67,0-1,-1 1,0 0,0 0,0 0,-1 0,1 0,-1 1,0-1,0 0,-1 1,1-1,0 1,-4-3,6 5,-1 1,1-1,-1 1,1-1,-1 1,1-1,-1 1,1 0,-1-1,0 1,1 0,-1 0,1-1,-1 1,0 0,1 0,-1 0,0 0,1 0,-1 0,0 0,1 0,-1 0,0 0,1 0,-1 0,1 0,-1 0,0 1,1-1,-1 0,1 1,-2-1,-9 23,4 31,5 13,11 111,-6-155,2 0,0 0,1-1,1 1,2-2,0 1,1-1,18 29,7 1,2-1,2-1,82 77,-119-124,-1 0,1 0,0-1,0 1,0-1,0 0,0 0,1 1,-1-1,0-1,1 1,-1 0,0 0,1-1,-1 0,1 1,3-1,4-3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6.6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1079 0,'-15'9,"2"1,-1 0,2 0,-1 2,1-1,-11 16,0-2,-111 115,-158 215,246-290,-293 371,331-427,-18 19,1 0,-41 63,65-89,1-1,0-1,-1 1,1 0,-1-1,1 1,0 0,-1 0,1-1,-1 1,0-1,1 1,-1-1,1 1,-1-1,0 1,1-1,-1 1,0-1,0 0,0 1,-3-3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5:27.8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2990,'8'0,"77"1,1-3,-1-4,88-19,252-88,-195 47,-79 25,621-154,468-137,-807 205,563-116,-394 99,-402 87,158-41,145-51,88-19,17 61,195-39,-692 122,-1-5,-1-4,-2-6,149-75,-91 27,207-77,99-23,-420 166,10-6,1 4,1 1,83-15,-85 27,91-19,-134 24,0-1,0-1,-1 0,0-1,0-1,18-13,-20 12,-9 7,-1-1,1 0,-1-1,0 1,0-1,7-8,-3-1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7.5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1,'33'30,"21"25,76 105,7-4,7-7,288 231,-416-368,-9-8,0 1,0 1,0-1,-1 1,7 9,-11-12,-1-1,1 0,-1 1,0-1,0 1,0 0,0-1,-1 1,1 0,-1 0,1-1,-1 1,0 0,0 0,0 0,-1 0,1-1,-1 1,1 0,-2 2,-2 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28.6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565 233,'-1'3,"1"1,-1-1,0 1,0-1,-1 1,1-1,-1 0,1 1,-1-1,0 0,0 0,-5 4,-34 35,35-37,-5 6,-26 24,-81 60,106-87,0-1,-1 0,0 0,0-1,0-1,-1 0,1-1,-1 0,-1-1,1-1,-27 1,34-3,1-1,-1 0,1-1,0 1,-1-1,1 0,0-1,0 0,0 0,1 0,-1 0,1-1,-1 0,1 0,0-1,1 1,-1-1,1 0,0 0,0 0,1-1,-1 0,1 1,1-1,-1 0,1 0,0-1,0 1,1 0,-1-1,1 1,1-1,0 1,-1-1,2 0,-1 1,1-1,0 1,1 0,-1-1,1 1,0 0,5-9,6-8,1 0,1 1,0 1,2 1,1 0,0 1,31-25,-31 30,0 0,1 1,1 1,0 1,1 1,-1 0,2 2,42-12,-58 18,0 1,1 0,-1 0,0 0,0 0,1 1,-1 0,0 1,0-1,1 1,-1 1,0-1,0 1,0 0,0 0,-1 1,1-1,0 1,-1 0,0 1,0 0,0 0,0 0,-1 0,1 1,-1-1,0 1,0 0,4 8,79 103,149 213,-200-271,-2 1,-4 2,45 126,-71-177,-1 0,0 1,-1 0,0-1,-1 1,0 0,-1 0,0 0,0 0,-1 0,-1 0,0-1,0 1,-1 0,-1-1,-5 13,-36 83,4-7,-67 119,104-212,1 0,-1-1,0 1,0-1,0 0,-1 0,0 0,0-1,0 1,-1-1,1-1,-1 1,0-1,0 0,0 0,-1 0,1-1,-8 2,5-4,1 1,0-1,0 0,-1-1,1 1,0-2,0 1,0-1,0-1,0 1,0-1,1-1,-1 1,-8-7,5 4,2-1,-1 0,1-1,0 0,0 0,1-1,0 0,1 0,0-1,0 1,1-2,0 1,1-1,1 0,-1 0,1 0,1-1,0 1,1-1,0 0,0-16,2 13,1-1,0 0,1 1,0-1,1 1,1 0,1 0,0 0,1 1,0-1,1 1,1 1,0-1,1 2,19-24,-15 22,1 0,0 1,1 1,1 0,0 1,0 0,1 2,0 0,20-7,-28 13,1 0,-1 1,1 0,-1 0,1 1,0 0,-1 1,1 0,0 1,-1 0,1 0,0 1,-1 1,0-1,1 1,-1 1,0 0,-1 0,16 10,22 19,-32-22,-1-1,1 0,1-1,0-1,0 0,1-1,0-1,25 7,-22-10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1.6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1 918,'2'-1,"0"1,-1 0,1-1,0 1,0-1,-1 0,1 0,0 0,-1 0,1 0,-1 0,1 0,-1 0,1 0,-1-1,0 1,0-1,2-1,20-34,-13 19,89-121,-55 82,-4-1,-1-3,49-107,-77 141,40-114,-47 127,0 0,-2 0,1-1,-2 1,0-1,-1 1,0-1,-3-14,3 27,0-1,-1 1,1 0,-1-1,1 1,-1 0,0-1,0 1,0 0,0 0,0 0,-1 0,1 0,-1 0,1 0,-1 0,0 1,1-1,-5-2,4 3,0 0,0 1,-1-1,1 1,0 0,0 0,0 0,0 0,0 0,-1 0,1 1,0-1,0 1,0-1,0 1,0 0,-3 1,-9 6,1 1,0 0,1 0,-20 20,27-24,-10 9,1 1,1 1,0 0,1 1,1 0,-17 35,22-39,1 1,0-1,1 1,0 0,1 0,1 1,0-1,1 0,0 1,3 22,-2-34,1-1,-1 1,1-1,0 0,0 1,0-1,0 0,0 1,1-1,-1 0,1 0,-1 0,1 0,0-1,0 1,0 0,0-1,0 1,0-1,0 0,0 1,0-1,1 0,-1-1,0 1,1 0,-1-1,5 1,8 1,1 0,-1-2,28-2,-8 1,12 4,0 2,-1 2,0 2,0 2,80 31,208 111,-317-145,184 104,-199-111,1 1,-1-1,1 1,-1 0,0 0,0 0,0 0,0 0,0 0,-1 0,1 1,-1-1,1 1,-1-1,0 1,0-1,0 1,0 0,-1 0,2 4,-3-4,1 0,-1 0,1-1,-1 1,0 0,0-1,-1 1,1-1,0 0,-1 1,1-1,-1 0,0 0,0 0,0 0,0 0,0 0,0 0,0-1,-1 1,-2 1,-18 12,-10 7,-2-1,0-1,0-2,-48 16,-20 5,86-36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2.3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0,'4'0,"1"4,0 9,-1 6,-1 7,3 0,-1-2,1 4,-3 0,0 0,-2-2,0 0,3-6,1-2,0-4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2.9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1,'4'4,"1"1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4.1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0,'275'245,"-19"-18,-254-225,0 0,0 1,0-1,0 0,0 1,-1 0,1-1,-1 1,0 0,2 4,-3-6,0-1,0 0,0 1,0-1,0 1,0-1,0 0,0 1,0-1,0 0,0 1,0-1,0 0,-1 1,1-1,0 0,0 1,0-1,0 0,-1 0,1 1,0-1,0 0,-1 0,1 1,0-1,0 0,-1 0,1 0,0 1,-1-1,-21-2,16-1,1 1,-1-1,1 0,-1 0,1-1,0 0,0 0,1 0,-1 0,1-1,0 0,0 0,0 0,-4-9,-5-10,2 0,-10-30,8 20,4 14,2 0,-9-42,15 57,0 1,0-1,0 0,1 0,0 0,0 0,0 0,0 0,1 0,0 1,0-1,0 0,1 0,0 1,0-1,0 1,0-1,1 1,3-5,2 3,1 0,-1 1,1 0,0 0,0 1,1 1,9-4,17-7,-18 6,1 0,-1 1,1 1,1 1,-1 0,1 2,0 0,-1 1,1 1,0 1,0 1,0 0,0 2,0 0,-1 1,0 1,1 1,20 10,18 12,181 96,-189-95,-1 2,70 60,-74-45,-43-43,1 0,-1 0,0 1,0-1,-1 1,1-1,-1 1,1-1,-1 1,0 0,-1 0,1-1,0 8,-4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4.8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46 1,'-2'32,"-1"-1,-14 60,9-53,-4 51,9-55,2 1,2 0,1-1,1 0,2 1,12 42,-11-60,0 0,1 0,0-1,1 0,1 0,1-1,0 0,1 0,1-2,0 1,1-1,0-1,27 19,-11-13,1 0,1-3,61 23,104 21,-182-55,74 18,0-4,114 9,-200-27,47 0,-48-1,0 1,0 0,0 0,0 0,0-1,0 1,0 0,0-1,0 1,0-1,0 1,0-1,-1 0,1 1,0-1,0 0,-1 1,1-1,0 0,-1 0,1 0,-1 0,1 0,-1 1,1-1,-1 0,0 0,1 0,-1 0,0 0,0 0,0 0,0 0,0-1,0 1,0 0,0 0,0 0,0 0,-1 0,1-1,-5-11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5.5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682 0,'-5'1,"0"0,0 0,0 0,0 1,0-1,0 1,0 0,0 1,1-1,-1 1,1 0,0 0,-1 0,2 1,-6 4,-9 12,-29 39,21-25,-344 462,329-428,32-51,0-1,-1 0,-1 0,0-1,-1 0,-17 16,19-24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6.3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1,'0'2,"1"1,0 0,-1-1,1 1,0 0,0-1,1 1,-1-1,0 0,1 1,0-1,-1 0,1 0,0 0,0 0,0 0,0-1,1 1,3 2,59 31,-30-18,102 73,154 133,-134-98,-148-118,-1 0,0 0,0 0,-1 1,9 11,-6-3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7.0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 1,'-7'60,"5"-51,0 0,1 0,0 0,1 0,0 0,0 0,1 0,2 12,5-1,0 0,2 0,0-1,1 0,1-1,1 0,27 29,5 10,-5-3,118 171,-148-209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8:03.9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2554 3760,'2'-7,"1"1,0-1,0 1,0 0,0 0,1 0,0 0,1 1,-1-1,1 1,8-7,23-19,1 2,1 1,76-41,136-47,-78 51,303-74,193 20,-544 98,154-44,114-59,-28 8,-294 96,-2-4,130-62,-195 84,-1 1,1-1,0 0,-1 1,1-1,-1 0,0-1,0 1,0 0,0-1,0 1,0-1,0 1,-1-1,0 0,1 0,-1 0,0 0,0 0,0 0,-1 0,1 0,-1 0,0 0,0 0,0 0,0 0,0 0,-1 0,1-1,-1 1,0 0,0 0,-1-3,-6-11,0 1,-1-1,-1 1,-20-25,7 8,-332-484,232 357,-160-160,146 182,-316-354,402 426,-104-127,148 186,-2 0,1 0,-1 1,0 0,-1 0,-10-4,-36-25,31 16,-2 1,-35-18,-18-11,-215-129,245 151,0 3,-2 2,0 2,-66-13,78 26,-1 1,0 2,1 1,-1 3,0 1,1 2,0 2,-63 18,-18 15,-161 75,163-54,2 5,-167 127,114-74,-568 446,614-464,-380 293,404-325,-88 66,149-104,1 2,-52 59,92-93,-1-1,1 0,-1 1,1-1,-1 1,1 0,0 0,0-1,0 1,0 0,0 1,0-1,0 0,0 0,0 1,0-1,0 1,0 0,0 0,1 0,2 0,-1 1,0 0,1 0,-1 0,0 1,0 0,0-1,0 2,0-1,7 5,4 6,-1 0,-1 1,22 27,178 217,390 364,-526-551,794 789,-431-366,-438-491,0-1,1 1,-1-1,0 0,1 0,-1 0,1 0,0 0,-1-1,1 1,0-1,0 0,0 0,0 0,0 0,1 0,-1-1,4 1,-4-2,0 1,0-1,-1 0,1 0,-1 0,1 0,-1-1,1 1,-1-1,1 1,-1-1,0 0,0 0,0 0,0 0,0 0,-1 0,1-1,-1 1,3-5,50-101,-39 73,2 2,34-51,379-452,-422 526,-5 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7.7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0,'16'1,"-1"1,1 0,-1 1,1 1,-1 0,0 1,-1 1,1 0,15 10,19 13,52 40,-83-55,53 38,-2 4,-3 3,-3 2,-2 3,-3 3,81 121,-130-171,1 0,-2 1,0 0,-2 0,0 0,0 1,-2 0,-1 0,0 0,-1 0,-1 1,-1-1,0 1,-2-1,0 0,-1 0,-1 0,-1 0,-1 0,0-1,-10 18,15-34,0 0,0 1,-1-1,1 0,-1 0,1 0,-1 0,0 0,0 0,-2 1,-7 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38.8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0 114,'56'-4,"0"-3,-1-2,72-21,-25 5,95-1,-99 16,-91 9,-6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0.1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1,'29'41,"-24"-36,0 1,0 0,-1 1,0-1,0 1,3 8,48 178,-47-163,5 62,-11-70,1 0,1 0,7 24,5 10,-12-47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3.0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206 1,'-4'0,"1"1,0 0,0 0,0 0,0 0,0 0,0 1,0 0,1-1,-1 1,1 0,-1 0,-2 3,-32 34,33-34,-9 9,1 1,0 0,1 1,1 1,0 0,1 0,1 1,1 0,0 0,1 1,1 0,1 0,1 0,-1 29,4-45,0-1,0 1,1 0,-1 0,1 0,0-1,0 1,0 0,0-1,0 1,1-1,-1 1,1-1,-1 0,1 1,0-1,0 0,0 0,0 0,0-1,1 1,-1 0,5 1,4 2,0 0,0-2,1 1,17 2,8 2,-3 2,0-2,51 5,-68-11,0-1,0-1,0-1,0 0,0-1,0-1,17-4,-31 5,0 1,1-1,-1 0,0 0,0 0,0 0,-1 0,1 0,0-1,-1 0,0 1,1-1,-1 0,0 0,0 0,-1-1,1 1,-1 0,0-1,1 1,-1 0,-1-1,1 1,-1-1,1 0,-1 1,0-1,0 1,0-1,-1 0,1 1,-1-1,-2-4,2 1,0 0,-1 0,-1 0,1 0,-1 0,0 0,-1 1,1 0,-1-1,-1 1,1 1,-1-1,0 1,0-1,-10-6,-1 4,0 1,0 1,-1 0,0 1,-27-4,27 6,0 0,0-1,1-2,-1 1,-24-14,16-3,14 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3.7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5.0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340 0,'-4'1,"-1"0,1 0,0 0,0 0,0 0,1 1,-1 0,0 0,0 0,1 0,0 1,-1-1,1 1,-4 4,-43 48,41-43,4-5,-120 155,111-140,0 0,2 0,1 1,0 1,-13 48,22-64,1 1,0-1,0 1,1 0,0-1,1 1,0 0,0-1,1 1,0-1,0 1,1-1,0 0,0 0,1 0,0-1,1 1,0-1,0 0,0 0,1-1,11 11,11 7,1 0,1-2,66 35,-62-37,11 4,1-1,1-3,1-1,0-3,2-2,0-2,0-2,1-2,0-3,69-1,-117-3,1-1,-1 0,0 0,1-1,-1 1,0-1,1 1,-1-1,0 0,0 0,0 0,0-1,0 1,0-1,0 0,0 0,0 0,-1 0,1 0,-1 0,0-1,1 1,-1-1,0 0,-1 0,1 1,0-1,-1 0,1 0,-1-1,0 1,0 0,-1 0,1-1,-1 1,1 0,-1-1,0 1,0 0,0-1,-1 1,1 0,-1 0,0-1,0 1,-2-5,0 0,0 1,0 0,-1 0,0 0,-1 0,1 1,-1-1,0 1,-1 1,1-1,-1 1,0 0,-1 0,1 0,-1 1,0 0,0 1,0-1,-1 1,1 1,-1-1,-8 0,-19-5,-1 2,0 1,-54 0,74 4,-1 1,0 0,0 1,1 1,-1 1,0 0,1 1,0 1,0 0,0 1,-22 13,-16 14,42-21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6.2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174 0,'-5'3,"0"-1,0 1,0 0,1 0,-1 0,1 1,0-1,0 1,1 0,-1 0,-4 7,-1 0,-9 8,-44 51,59-65,0-1,-1 1,2-1,-1 1,1 0,-1 0,1 1,1-1,-1 0,1 1,0-1,0 1,0 7,2-11,-1 0,1 1,-1-1,1 0,0 0,0 1,0-1,0 0,0 0,1 0,-1 0,0-1,1 1,0 0,-1-1,1 1,0-1,0 1,0-1,0 0,0 0,0 0,0 0,0 0,0 0,1 0,-1-1,0 1,1-1,2 0,11 2,0-1,0 0,24-3,-20 1,119 0,46-2,-182 3,0 0,0-1,1 1,-1-1,0 0,0 1,0-1,0-1,0 1,0 0,0-1,0 0,-1 1,1-1,0 0,-1 0,0-1,1 1,-1 0,0-1,0 0,0 1,-1-1,1 0,-1 0,1 0,-1 0,0 0,0 0,-1 0,2-5,-2 3,1 0,-1-1,0 1,-1 0,1 0,-1 0,0 0,0 0,-1 0,0 0,1 0,-2 0,1 1,0-1,-1 1,0 0,0 0,0 0,-5-5,2 3,-1 0,1 1,-1 0,-1 0,1 1,-1-1,1 2,-1-1,-16-4,7 5,1 0,0 1,-1 1,-20 2,-54 0,71-1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8.2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1,'4'0,"0"1,0 0,0 0,0 0,0 0,0 1,-1 0,1-1,0 1,-1 1,0-1,1 0,-1 1,0 0,0 0,-1 0,1 0,3 4,7 12,0 0,11 23,-9-14,68 127,85 222,-92-195,-73-177,1 6,0 0,1-1,1 0,-1 0,14 16,-17-24,0 0,0-1,0 1,1 0,-1-1,0 1,1-1,-1 0,1 1,-1-1,1-1,0 1,-1 0,1-1,0 1,0-1,-1 0,1 0,0 0,0 0,0 0,-1 0,1-1,0 0,-1 1,1-1,0 0,4-3,452-167,145-27,-263 81,-25 25,-195 60,201-82,-317 112,1-1,-1 1,-1-1,1 0,0 0,-1 0,5-5,-8 7,-1 1,1-1,-1 1,1-1,-1 0,1 1,-1-1,0 0,1 1,-1-1,0 0,0 1,1-1,-1 0,0 0,0 1,0-1,0 0,0 0,0 1,0-1,-1-1,1 1,-1-1,0 1,0 0,1 0,-1 0,0 0,0 0,-1 0,1 0,0 0,0 1,0-1,0 0,-1 1,1-1,0 1,-2-1,-14-5,1 2,-1 0,-1 1,1 0,0 2,-19 0,-109 8,26 6,-209 50,313-59,-58 18,68-21,0 1,-1 1,1-1,0 1,0 0,0 0,1 1,-1-1,1 1,-5 4,9-7,-1-1,1 1,-1 0,1-1,-1 1,1 0,0-1,-1 1,1 0,0 0,0 0,-1-1,1 1,0 0,0 0,0 0,0-1,0 1,0 0,0 0,0 0,0-1,1 1,-1 0,0 0,0 0,1-1,-1 1,1 1,22 14,36 0,38-7,193-8,-71-4,-196 3,124 10,-133-8,0 0,-1 1,1 1,-1 0,0 1,0 0,-1 1,17 10,-27-15,-1 0,1 1,0-1,-1 0,1 1,-1-1,1 1,-1-1,0 1,0 0,0-1,0 1,0 0,0 0,0 0,0 0,-1 0,1 0,-1 0,0 0,1 2,-1 0,-1-1,1 0,-1 1,0-1,0 0,0 0,-1 1,1-1,-1 0,1 0,-1-1,-2 4,-8 8,-1 0,0 0,-29 21,27-23,-222 198,203-181,23-21,0 1,0 1,1 0,-14 19,16-18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48.9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1,'-1'8,"0"-1,1 1,1 0,-1 0,1 0,1 0,-1 0,1-1,1 1,-1 0,1-1,1 0,-1 0,1 0,0 0,1-1,7 10,115 120,-81-91,-2 3,-2 1,-3 2,34 56,-66-94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0.3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896 297,'-2'-3,"0"-1,0 2,0-1,0 0,-1 0,1 1,-1-1,0 1,0 0,-4-4,-7-4,-17-20,-1 3,-2 0,-1 2,-1 2,0 1,-58-24,70 35,0 2,0 1,-1 1,0 2,0 0,0 1,-1 2,1 0,-1 2,1 1,-1 1,-26 5,43-5,-1 0,1 0,0 1,0 0,0 1,0 0,1 1,0 0,-1 0,2 0,-1 1,1 0,-1 1,2 0,-1 0,1 0,0 1,1 0,0 0,0 0,0 1,1-1,1 1,-1 0,-2 17,3-16,-1 7,0 1,0-1,2 1,1 0,0 20,1-33,1-1,0 1,0 0,0 0,0 0,1-1,0 1,0 0,0-1,0 0,1 0,0 1,0-1,0-1,0 1,1 0,-1-1,1 0,0 0,0 0,0 0,0-1,8 4,9 6,1 0,-1 2,-1 1,-1 0,0 1,-1 2,26 30,96 149,-102-139,-34-51,0-1,1 1,0-1,1 0,-1-1,1 1,0-1,0 0,1-1,-1 1,12 4,-13-7,0-1,0 1,0-1,0 0,0 0,0-1,0 0,1 0,-1 0,0 0,0-1,0 0,0 0,0 0,0-1,0 0,0 0,5-3,199-114,-152 95,40-21,-90 42,0-1,-1-1,0 1,0-1,0 0,0 0,-1-1,0 1,0-1,7-12,-9 11,0 1,-1-1,0 0,0 0,0 0,-1 0,0 0,0-1,-1 1,0 0,-1 0,1 0,-1-1,-1 1,1 0,-1 0,0 0,-1 1,0-1,0 0,-7-10,6 10,0 1,0 0,-1 0,0 0,0 1,-1 0,0 0,1 0,-2 1,1 0,0 0,-1 0,0 1,0 0,0 0,0 0,0 1,0 1,-1-1,-11 0,-9 2,-29-2,43-3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8:06.0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1,'8'10,"-1"0,0 0,-1 1,0 0,-1 0,0 0,0 1,3 16,21 47,53 66,151 195,136 102,58 62,-409-479,-1 2,0 0,-2 1,-1 1,-1 0,-1 1,-1 0,-1 1,-2 0,7 34,0-2,3-2,48 108,-58-148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3.2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382 19,'0'-1,"1"0,-1 0,0 0,1 0,-1 0,1 0,0 0,-1 0,1 0,0 0,-1 1,1-1,0 0,0 1,0-1,0 0,0 1,0-1,0 1,0-1,0 1,0 0,0-1,0 1,0 0,0 0,0 0,0-1,0 1,0 0,0 1,1-1,-1 0,0 0,0 0,1 1,43 8,-19 0,0 1,-1 1,0 1,-1 1,0 1,35 30,-26-16,-1 1,-2 2,44 57,-12 2,-4 3,66 145,-93-174,-2 1,-4 1,29 117,-48-156,-2 0,0 0,-2 0,-1 0,-1 0,-1 0,-1 1,-2-1,0-1,-2 1,-1-1,-18 44,-5-3,6-11,-54 90,69-131,-1-1,-1 0,0-1,0 0,-1-1,-1 0,0-1,-1 0,0-1,-28 14,29-18,-1-1,0-1,-1 0,1-1,-1-1,-25 2,-93-7,92 1,-48-5,1-3,1-4,-107-32,167 38,-50-23,41 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4.3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1067,'10'-8,"-1"1,1 0,0 0,1 1,16-7,13-8,146-73,-4 3,299-210,-114 64,-130 81,-67 44,-154 105,-16 7,1 0,-1 0,0 0,1 0,-1 1,0-1,1 0,-1 0,0 0,1 0,-1 1,0-1,1 0,-1 0,0 1,0-1,1 0,-1 1,0-1,0 0,1 1,-1-1,0 0,0 1,0-1,0 0,0 1,0-1,0 0,1 1,-1-1,0 1,0-1,0 0,0 1,-1-1,1 1,0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5.8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19 206,'0'0,"0"1,0 0,-1 0,1 0,0 0,0 0,-1 0,1-1,0 1,-1 0,1 0,-1 0,1-1,-1 1,0 0,1-1,-1 1,-1 0,2 0,0-1,0 0,-1 0,1 0,0 0,-1 0,1 0,0 0,0 0,-1 0,1 0,0 0,-1 0,1 0,0 0,0 0,-1 0,1 0,0 0,0-1,-1 1,1 0,0 0,0 0,-1 0,1 0,0-1,0 1,-1 0,1 0,0-1,0 1,0 0,0 0,0-1,-1 1,1 0,0 0,0-1,0 1,0 0,0 0,0-1,0 1,0 0,0-1,0 1,0 0,0 0,0-1,0 1,0 0,0-1,0 1,0 0,1 0,-1-1,0 1,0-1,1-6,1 0,-1 0,1 0,0 1,1-1,-1 0,1 1,1 0,5-9,40-53,-44 62,0 0,0 0,1 1,0 0,0 0,0 0,0 1,1 0,0 0,-1 0,2 1,-1 0,12-3,-15 6,1-1,-1 1,0 0,0 0,1 0,-1 0,0 1,0 0,0 0,1 0,-1 0,0 1,-1-1,1 1,0 0,0 0,-1 1,1-1,-1 1,0 0,0-1,0 1,0 1,0-1,-1 0,3 5,6 9,0 1,-2 1,0-1,-1 2,-1-1,-1 1,-1 0,-1 0,4 37,-4 14,-8 107,1-112,1 2,-4 1,-3-1,-3-1,-40 132,50-193,0-1,0 0,-1 0,0-1,0 1,0 0,0-1,-1 0,1 1,-1-2,0 1,0 0,-1-1,1 0,-1 0,0 0,0 0,0-1,0 0,0 0,-9 2,10-3,0-1,-1 1,1-1,0 0,0-1,0 1,0-1,0 0,0 0,0 0,0 0,0-1,0 1,0-1,1 0,-1 0,0-1,1 1,0-1,0 1,0-1,0 0,0 0,1-1,-1 1,1-1,0 1,0-1,-2-3,0-3,0-1,1 1,0 0,0-1,1 1,1-1,-1 0,2 0,0 0,0 1,1-1,3-17,-1 11,2 1,0-1,0 0,1 1,2 0,-1 1,11-16,8-8,36-41,-51 68,0 0,1 0,0 1,1 0,0 2,28-17,-34 23,1 0,0 1,-1 0,1 0,0 1,0 0,0 1,0 0,0 0,0 0,0 1,0 0,15 5,4 2,0 1,39 20,-15-2,-36-21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6.9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127 1,'-3'45,"-3"-1,-1 1,-2-1,-27 77,-6 33,33-108,2 0,2 1,3 0,1 0,3 0,1 0,3 0,1-1,3 1,1-2,3 0,1 0,3-2,26 50,-32-72,0 1,2-2,0 1,1-2,1 0,1-1,22 19,-28-28,1 0,0-1,0-1,0 0,1-1,0 0,1 0,-1-2,1 0,0 0,0-1,0-1,24 1,16-2,0-2,69-11,-99 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7.6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669 1,'-208'337,"5"-10,136-195,-81 149,113-232,28-39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8.3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1,'1'17,"0"0,2-1,0 1,1 0,0-1,2 0,0 0,1 0,0-1,1 0,1 0,0-1,1 0,19 20,15 12,3-2,80 60,-55-47,415 303,-427-316,102 95,-160-137,-1 0,0-1,0 0,-1 0,1 0,0 0,0 0,0 0,0 0,0 0,1-1,-1 1,0 0,0-1,0 1,1 0,-1-1,0 0,1 1,-1-1,0 0,1 0,-1 1,1-1,-1 0,0-1,1 1,1 0,2-7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8.9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0,'0'8,"0"6,0 4,0 4,0 1,4 5,1 1,3 4,5-1,-1 3,3-5,-3-4,2-6,-2 0,-4-2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9.4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377 0,'-1'15,"0"-1,-2 1,1-1,-2 0,0 0,0 0,-2-1,1 0,-2 0,0 0,0 0,-1-1,-18 20,-12 10,-2-2,-56 44,34-30,31-27,6-6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3:59.9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546 0,'-8'10,"0"0,1 1,0-1,-8 18,-9 12,-64 88,12-20,-62 119,102-148,3 1,4 2,-35 161,51-185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0.6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1,'11'8,"0"0,1-1,0 0,0-1,0 0,1-1,0-1,18 5,42 17,28 27,108 74,-34-17,-50-38,149 90,-271-160,1 0,-1 0,0 0,1 1,-1 0,0-1,-1 1,1 0,0 1,-1-1,0 0,0 1,0-1,3 7,-2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8:08.4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1437,'8'0,"0"0,0-1,0 0,-1 0,1-1,0 0,0 0,-1-1,11-5,-4-1,0 1,-1-2,20-19,89-94,13-12,279-176,-74 62,-186 106,-108 97,1 1,68-47,-53 53,2 3,1 2,2 4,75-24,-136 52,7-3,1 1,0 0,0 1,19-2,-30 5,0 0,-1-1,1 1,-1 0,1 1,-1-1,1 0,-1 1,1-1,-1 1,1 0,-1 0,1 0,-1 0,0 0,0 1,0-1,0 1,0-1,0 1,0 0,0 0,0 0,-1 0,1 0,-1 0,0 0,1 0,-1 1,0-1,1 4,0 2,1 0,0-1,0 1,1-1,-1 0,2 1,-1-2,1 1,0-1,8 9,-3-7,1 0,0 0,0-1,0 0,22 8,45 16,2-4,121 25,16 4,-53-5,-2 8,-3 7,-4 6,172 109,-199-92,-70-47,1-3,73 36,-15-27,-83-36,1 2,-2 2,62 37,-85-46,-1-1,0 1,-1 1,1 0,-2 0,1 1,7 10,-11-12,-1 0,1 1,-1 0,0-1,-1 1,0 0,0 0,-1 0,0 0,0 14,-3 50,1-56,0 0,1 0,0 0,1 0,1 0,0 0,2 0,0 0,0-1,10 22,34 50,2-3,5-2,68 78,-114-150,-1 0,0 1,-1 0,1 1,-2-1,7 18,-11-24,0 1,-1-1,0 1,0-1,-1 1,0 0,0-1,0 1,0-1,-1 1,0-1,0 1,-1-1,1 1,-1-1,0 0,-4 7,-7 11,-1-1,-2 0,0-1,-1 0,-20 18,-103 84,-51 9,74-54,-85 61,-447 341,583-423,-249 205,-17-24,288-211,0-2,-2-2,-1-2,-97 30,95-37,24-6,0-2,-1 0,-28 1,52-6,1-1,-1 0,0 0,0-1,0 1,0 0,1-1,-1 1,0-1,0 1,1-1,-1 0,0 0,1 1,-1-1,1-1,-1 1,1 0,-1 0,1 0,0-1,0 1,-1-1,1 1,0-1,0 1,1-1,-1 0,0 1,1-1,-1 0,0 0,1 0,-1-2,-1-13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1.7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500 41,'-2'9,"0"0,0-1,-1 0,0 1,-1-1,0 0,0-1,0 1,-1-1,-6 8,4-5,-17 25,0-1,-3-1,0-1,-2-1,-2-2,0-1,-36 24,60-48,1-1,-1 1,0-1,0 0,0-1,0 0,0 0,-1 0,1-1,-1 0,1-1,-15 0,19 0,-1-1,0 1,1-1,-1 0,1 0,0-1,-1 1,1-1,0 1,0-1,0 0,0 0,0-1,0 1,1 0,-1-1,1 0,-1 0,1 0,0 0,0 0,1 0,-1 0,0 0,1-1,0 1,0-1,-1-3,0-5,0 1,1-1,0 0,1 1,0-1,1 0,0 1,1-1,0 1,1-1,1 1,-1 0,2 0,-1 0,1 1,1 0,0 0,1 0,0 1,13-15,-7 10,1 1,0 1,1 0,0 1,0 0,1 2,1 0,0 0,0 2,1 0,-1 1,24-5,-36 10,0 0,0 0,0 1,1-1,-1 1,0 0,0 1,1-1,-1 1,0 0,10 4,-13-4,1 0,-1 1,1 0,-1-1,0 1,0 0,0 0,0 0,0 0,0 0,-1 0,1 1,-1-1,1 1,-1-1,0 1,0-1,0 1,0 0,-1-1,1 1,-1 0,1 4,30 173,-1-1,-27-151,8 130,-11-135,-1 1,-2-1,0 0,-12 42,-14 14,-73 142,43-101,51-105,0 0,-1 0,0-1,-1 0,-22 23,29-34,1 0,-1-1,0 0,0 0,0 1,-1-2,1 1,0 0,-1-1,1 1,-1-1,1 0,-1 0,-4 0,5-1,0-1,0 1,1-1,-1 1,0-1,1 0,-1 0,1 0,-1 0,1-1,0 1,-1-1,1 1,0-1,0 0,0 0,0 0,0 0,1 0,-1 0,0-1,0-2,-3-4,1 0,0 0,0-1,1 1,0-1,1 0,0 0,1 0,0 0,1 0,-1 0,2 0,1-11,2-9,1 0,19-59,-15 59,3 1,0 0,2 0,1 1,1 1,2 1,0 0,2 1,23-23,-30 36,1 0,-1 0,2 2,-1-1,2 2,-1 0,1 1,0 1,1 0,0 1,0 1,0 0,1 2,-1 0,1 1,0 0,25 2,-19 2,-4-1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2.2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101 0,'0'4,"4"1,1 4,0 4,-1 3,-2 4,0 1,-1 2,-4 4,-6 1,-9 0,-1 7,-5 1,-3 2,4-6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3.9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1507,'2'-15,"1"1,0-1,1 0,1 1,0 0,1 0,0 0,1 1,13-18,10-25,24-54,71-145,95-283,-160 333,-59 203,-1 0,1-1,-1 1,0-1,0 1,0-1,0 1,0-1,0 1,-1-1,1 1,-1-1,0 1,-1-3,2 4,-1-1,0 1,1 1,-1-1,0 0,0 0,0 0,0 0,0 1,0-1,0 0,0 1,0-1,0 1,0-1,0 1,-1-1,1 1,0 0,0 0,-2-1,0 1,0 1,-1-1,1 1,0-1,0 1,0 0,-1 0,1 0,0 1,0-1,1 1,-1-1,0 1,0 0,1 0,-1 0,1 1,0-1,-4 5,1 1,-1 1,2 0,-1 0,1 1,1-1,-1 1,2 0,-1 0,1 0,1 0,-1 11,1 18,5 59,-3-86,1 5,0-1,1 1,1-1,1 1,0-1,1 0,0-1,1 0,1 0,1 0,0-1,1 0,0-1,1 0,0 0,1-2,1 1,0-1,18 11,-6-7,-1-1,2-1,0-2,0 0,1-2,1-1,-1-1,1-1,0-1,49 1,-53-5,-2 0,0 0,43-6,-60 5,0-1,0 0,0 0,-1-1,1 1,0-1,-1 0,0 0,1-1,-1 1,0-1,0 0,0 0,-1 0,1-1,-1 1,0-1,6-7,-3-5,0 0,0 0,-2 0,0 0,-1-1,0 1,-2-1,0 0,-2-30,3-22,0 33,12-388,-14 416,0 2,0 0,0-1,-1 1,0 0,0 0,-4-11,1 16,0 10,0 12,2 10,2 0,1 1,1-1,2 0,1 0,1-1,18 52,8-1,62 114,-80-166,21 54,-27-57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4.5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1,'16'30,"2"-1,1 0,1-1,31 33,106 94,-25-26,184 237,-275-311,-2 2,-3 2,-3 1,51 128,-76-165,-1 1,0 0,-2 0,-1 0,0 1,-2 0,-1-1,-1 1,-1 0,-5 24,1-32,-2-5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5.1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22,'191'2,"209"-5,-216-16,-158 17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6.4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1 152,'0'0,"272"-5,-208 0,-1-3,79-19,-74 11,1 3,91-5,-110 13,52-11,-83 13,0-2,0 0,0-1,27-14,-55 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09.3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 20,'3'-20,"4"28,3 33,-6 62,-15 160,-1-39,9-105,-1-15,4-1,24 180,-22-274,0 0,0 0,0-1,1 1,1-1,-1 1,1-1,1 0,0-1,6 9,-8-13,0 0,0 0,0 0,0-1,1 0,-1 1,1-1,0 0,-1-1,1 1,0-1,0 0,0 1,0-2,0 1,0 0,0-1,1 0,-1 0,0 0,0-1,0 1,0-1,5-1,2-1,-1-1,0 0,0-1,0 0,0 0,-1-1,1 0,-2-1,1 0,14-15,6-11,37-52,-32 38,14-11,2 2,69-60,-115 113,0-1,0 1,-1-1,1 0,-1 0,0 0,-1-1,1 1,-1-1,1 1,-1-1,-1 0,1 0,-1 0,0 0,0 0,0-9,-1 11,0-1,-1 1,0-1,0 1,0-1,0 1,0 0,-1 0,1 0,-1 0,0 0,0 0,0 0,0 0,-1 1,1-1,-1 1,1-1,-1 1,0 0,0 0,0 1,0-1,0 0,-1 1,-5-2,6 2,0-1,0 1,0 0,-1 0,1 1,0-1,0 1,-1-1,1 1,-1 0,1 1,0-1,-1 0,1 1,0 0,0-1,0 2,-1-1,1 0,0 0,0 1,0 0,1-1,-4 4,2-1,1 0,-1 0,1 0,0 1,1-1,-1 1,1 0,0 0,0 0,0 0,1 0,0 1,0-1,-1 8,-2 23,-12 189,16-199,2 0,0 0,2 1,1-2,1 1,14 37,8-2,48 80,-46-92,-3 1,32 84,-56-123,0 1,0 0,-1 0,0 21,-1-9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11.6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726 1,'-2'3,"0"0,0 1,-1-1,1 0,-1 0,0 0,0-1,0 1,0-1,0 1,-6 2,-6 6,-28 32,1 3,2 1,-50 79,36-50,-184 283,201-288,22-41,-33 50,-5-13,41-56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12.9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71,'0'-3,"1"0,-1 0,1 1,0-1,0 0,0 1,0-1,1 1,-1-1,1 1,-1 0,1-1,0 1,0 0,0 0,0 0,0 1,0-1,1 0,-1 1,1-1,-1 1,1 0,-1 0,1 0,5-1,3-2,1 1,0 1,0 0,21-2,-23 5,0-1,0 1,0 1,0-1,0 2,0-1,-1 2,0-1,14 7,6 7,42 30,14 8,-61-42,140 80,-137-74,0 0,-1 2,40 41,119 110,-83-82,-79-59,-16-18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14.7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284 6,'-2'6,"0"0,0 0,-1-1,0 1,0-1,0 1,-1-1,0 0,-5 5,-44 52,25-30,-35 37,57-64,1 0,-1 0,0 0,-1-1,1 0,-1 0,0-1,0 0,-9 3,15-5,0-1,0 0,0 1,0-1,0 0,0 0,0 0,0 1,0-1,0 0,0 0,-1-1,1 1,0 0,0 0,0 0,0-1,0 1,0 0,0-1,0 1,0-1,1 0,-1 1,0-1,-2-1,3 1,-1-1,1 1,-1-1,1 1,0-1,0 1,-1-1,1 1,0-1,0 0,1 1,-1-1,0 1,0-1,1 1,0-2,2-6,0 1,0 0,1 0,0 0,8-10,1 2,2 0,0 0,0 1,2 1,0 1,0 0,1 1,25-12,-28 17,0 0,1 1,0 1,-1 0,2 1,-1 1,0 0,1 2,-1 0,1 0,22 3,-35-1,0 0,0 0,-1 0,1 1,0 0,-1-1,1 1,-1 0,0 0,0 1,0-1,0 1,0 0,0-1,0 1,-1 0,0 1,0-1,4 6,2 8,0 0,-2 1,6 18,-3-6,4 8,-2 1,-1 1,5 57,-13-79,-1 0,0 0,-1 0,-2 0,1-1,-2 1,-1 0,0-1,-1 0,-9 22,8-28,-1 1,0-2,-1 1,0-1,-1 0,0 0,-1-1,1-1,-2 1,-16 9,-13 5,-71 31,22-13,87-40,-64 30,62-29,-1 0,0-1,1 1,-1-1,0 0,0 0,1-1,-1 1,0-1,0 0,-10-2,13 1,0 0,0-1,0 1,0-1,0 0,1 0,-1 0,0 0,1 0,0 0,-1 0,1 0,0 0,0-1,0 1,0 0,0-1,1 1,-1-1,1 1,0-1,-1 1,1-1,1-3,4-65,-4 63,0 1,1-1,0 1,0-1,1 1,0 0,0-1,1 2,8-13,-9 15,0 1,0 0,1 1,-1-1,1 0,-1 1,1 0,0 0,0 0,0 0,0 1,1-1,-1 1,0 0,1 1,-1-1,0 1,9 0,279 4,-194 5,-74-5,-1-2,36 0,-50-3,1 0,-1 0,0-1,1 0,-1-1,0 0,0-1,0 0,14-9,-7 4,-3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55.7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1,'2'31,"1"0,2-1,1 1,12 36,-9-37,-1 1,-1-1,-2 1,1 41,-5-57,0 0,1 0,0-1,1 1,1 0,0-1,1 0,1 0,0 0,1 0,1-1,16 22,90 143,75 119,-125-194,-31-54,-1 2,-3 1,-2 2,28 80,-36-45,-18-82,0 1,-1 0,1 0,-2 0,1 0,-1-1,0 1,-1 0,-3 10,3-15,-1 0,1 0,-1 0,0 0,0-1,0 1,0-1,0 0,-1 0,1 0,-1 0,1-1,-1 1,0-1,0 0,0 0,-5 0,-34 15,-8 24,40-30,-1 0,0-1,0-1,-20 10,28-16,1 0,-1-1,0 0,0 0,1 0,-1-1,0 1,0-1,0 0,0 0,0 0,0-1,0 1,1-1,-1 0,0 0,0 0,-5-3,3 1,0-1,0-1,0 1,0-1,1 0,-1 0,1 0,1-1,-6-7,-5-11,2 0,0 0,2-1,-10-33,-4-13,-23-66,-31-143,76 261,0-1,1 0,0-21,-2 63,-2-1,-12 34,12-40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17.2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5,'92'-2,"-39"0,0 2,100 13,-144-11,0 0,0 1,0 0,0 0,-1 1,1 0,-1 1,0 0,-1 0,1 0,-1 1,0 0,0 1,6 7,-10-10,-1 0,1 0,-1 0,1 1,-1-1,0 1,-1-1,1 1,-1 0,0-1,0 1,0 0,-1 0,0 0,0 0,0 0,0 0,-1-1,0 1,0 0,0 0,0 0,-1-1,0 1,0-1,0 1,-1-1,-3 5,-8 8,0-1,-1 0,-1-1,0-1,-31 20,1 2,-15 12,-89 54,135-93,31-15,11-5,218-85,-198 76,-22 11,2 1,-1 2,1 1,0 0,0 2,0 1,53 4,-69-2,-5 0,0 0,0-1,0 0,1 0,-1 0,0-1,0 0,-1 0,1 0,0-1,-1 1,9-7,-2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22.9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0 271,'38'-3,"-1"-2,0-1,0-3,-1 0,64-27,-25 9,20-12,-68 26,0 1,51-14,339-54,-388 77,-5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24.3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0,'0'709,"0"-699,1 0,0 0,0 0,0 0,2-1,-1 1,1 0,0-1,1 1,0-1,7 10,-8-14,1 0,0 0,0 0,1-1,-1 0,1 1,0-2,0 1,0-1,1 1,-1-1,1-1,-1 1,1-1,0 0,0 0,0-1,0 0,7 1,9-1,-1-1,0 0,1-2,-1 0,0-1,0-1,0-2,-1 0,1-1,-1 0,18-12,-26 14,-1-1,0-1,0 0,-1-1,0 0,0 0,-1-1,0 0,0-1,-1 0,0 0,-1-1,-1 0,1 0,-2-1,1 1,-2-1,1 0,3-21,-8 25,0 0,0 1,-1-1,0 0,0 0,-1 1,0-1,0 1,-4-9,5 12,-1 0,1 1,-1-1,0 0,0 1,0 0,0-1,0 1,-1 0,0 0,1 0,-1 1,0-1,0 1,-1-1,1 1,0 0,-1 0,-5-1,9 3,-1 0,0 1,0-1,0 0,1 1,-1-1,0 1,0-1,1 1,-1-1,1 1,-1 0,0-1,1 1,-1 0,1 0,-1-1,1 1,0 0,-1 0,1-1,0 1,0 0,-1 0,1 0,0 0,0 0,0 0,0-1,0 1,0 0,0 1,-1 37,2-34,-2 48,7 109,-4-141,2-1,0 1,1 0,1-1,15 33,38 54,-38-72,33 75,-42-78,-5-18,-1 1,-1-1,-1 1,0 0,-1 0,0 0,0 20,-3-17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26.3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1318,'4'-5,"0"0,0 0,-1-1,0 1,0-1,2-8,14-22,20-19,36-49,83-152,-133 204,-3-1,-2-1,-2 0,-3-1,-2-1,-3-1,-2 0,-2 0,-4 0,-7-105,5 160,0-1,0 1,0-1,-1 1,1-1,-1 1,0-1,1 1,-1-1,-1 1,1 0,0-1,0 1,-1 0,1 0,-3-3,3 5,-1-1,1 1,0-1,0 1,0-1,0 1,-1 0,1-1,0 1,0 0,-1 0,1 0,0 0,0 0,-1 0,1 1,0-1,0 0,0 0,-1 1,1-1,0 1,-2 0,-4 4,0 0,0 0,0 0,1 1,-1 0,1 1,-9 11,-3 7,1 1,0 0,2 2,2-1,0 2,2 0,-11 42,18-56,1 1,0 0,2-1,-1 1,2 0,0 0,1 0,1-1,0 1,1 0,1-1,1 0,0 0,0 0,2 0,9 16,-9-20,19 31,32 38,-50-70,0 0,1 0,1-1,0 0,0-1,1 0,-1 0,2-2,12 7,-18-10,1-1,0 0,0-1,0 0,0 0,1 0,-1-1,0 0,0 0,0-1,0 0,1 0,-1 0,0-1,-1 0,1-1,9-4,8-6,-1-1,0 0,27-24,-21 15,-7 7,-1-1,-2 0,1-2,29-37,-42 47,-1-1,0 0,0 0,-1-1,0 0,-1 1,0-1,-1-1,0 1,-1 0,0-1,-1 0,0-15,-2-37,-1-47,-20-137,13 212,9 35,0 0,-1-1,1 1,0 0,-1 0,0-1,1 1,-1 0,0 0,1 0,-1 0,0 0,0 0,0 0,0 0,0 0,0 0,0 0,-1 1,1-1,0 0,-2 0,2 1,1 0,-1 0,0 1,1-1,-1 0,0 0,1 1,-1-1,0 1,1-1,-1 0,1 1,-1-1,1 1,-1-1,1 1,-1-1,1 1,-1 0,1-1,0 1,-1 0,1-1,0 1,0 0,0-1,-1 1,1 0,0 1,-4 27,3-22,-5 28,1-7,1 0,2 1,1 46,2-66,0 1,1 0,0 0,1 0,0-1,1 0,0 1,0-1,1 0,0-1,0 1,1-1,0 0,9 8,187 213,-199-225,1 0,-1 0,1 0,0-1,-1 0,2 0,-1 0,0 0,8 3,4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27.2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730 1,'-1'3,"1"1,-1 0,0 0,0-1,0 1,-1 0,1-1,-1 0,0 1,0-1,0 0,-5 6,-38 37,27-28,-268 292,234-246,2 2,4 2,-43 84,69-116,-1 0,-49 63,61-88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28.1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1,'3'4,"0"0,0 1,1-1,0-1,0 1,0 0,6 3,3 5,61 69,-4 3,116 185,-174-252,1 1,1-2,0 0,1 0,28 21,89 52,-62-45,54 49,-114-87,6 4,0 1,0 1,15 16,-20-17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30.4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545 253,'-13'1,"0"1,-1 0,1 1,1 1,-1 0,-22 11,-24 7,11-8,19-3,-1-2,0-2,0 0,-1-2,0-1,-40-1,68-3,0 0,0 0,0-1,0 1,0-1,0 0,0 0,0 0,0 0,0-1,0 1,1-1,-1 1,0-1,1 0,0 0,-1 0,1-1,0 1,-2-3,2 1,0 0,0 0,1 0,-1 0,1 0,0 0,0 0,1-1,-1 1,1 0,0-1,0 1,1-5,0-2,1 0,1 1,0-1,0 1,1-1,0 1,1 0,0 1,0-1,14-16,-6 12,0 1,1 1,1 0,0 0,0 2,1 0,1 1,0 0,0 1,0 1,28-7,-29 10,0 1,0 0,1 1,-1 1,1 1,-1 0,1 1,-1 1,1 0,-1 1,0 1,0 0,21 10,-35-13,19 8,0 0,-1 2,0 0,26 20,-41-27,0 1,0 0,-1 0,1 0,-1 1,0-1,0 1,-1 0,0 0,0 1,0-1,-1 0,0 1,0 0,-1-1,1 1,-2 0,1 0,-1 7,-1 25,-1 0,-2-1,-2 1,-2-1,-1 0,-2-1,-2 0,-32 66,35-87,0-1,-1 0,-1-1,0 0,-1-1,-1 0,0-1,0-1,-1 0,-32 16,-6 10,48-32,-1 0,0-1,0 0,0 1,0-2,-1 1,0-1,0 0,0 0,0-1,0 0,0-1,-1 1,-8 0,6-2,-1 0,1-1,-1 0,1 0,-1-1,1-1,0 0,-17-7,22 8,1 0,-1-1,1 1,0-1,0 0,0 0,1-1,-1 1,1-1,-1 1,1-1,0 0,1 0,-1-1,1 1,0-1,0 1,0-1,0 0,-1-7,2 5,0-1,0 1,0-1,1 1,0-1,0 1,1-1,0 1,0-1,1 1,0 0,0-1,1 1,-1 0,2 0,-1 1,1-1,0 1,0 0,1 0,0 0,0 0,0 1,1 0,0 0,0 1,0-1,0 1,1 1,0-1,-1 1,1 0,1 1,11-4,-8 5,1 0,-1 1,1 0,-1 1,1 0,-1 1,0 0,0 1,15 5,15 8,41 21,-69-30,17 7,-1-2,0 3,0 0,-2 2,0 0,40 36,-63-50,-1 0,1 0,0-1,0 1,0-1,0 0,1 0,-1 0,0-1,1 0,-1 1,9 0,57-1,-53-1,3-1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36.0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179 21,'-87'-20,"84"20,-1-1,0 1,1 1,-1-1,1 0,-1 1,1 0,-1 0,1 0,-1 0,1 0,0 1,0-1,0 1,-1 0,2 0,-1 0,0 0,0 1,1-1,-1 1,1 0,0-1,0 1,0 0,0 0,0 1,1-1,-1 0,1 1,0-1,0 0,0 1,1-1,-1 1,1 0,-1 3,1 3,0 1,1-1,0 0,1 1,0-1,0 0,1 0,1 0,-1 0,2-1,8 16,64 82,-17-17,-42-60,30 37,-39-55,1 0,1-1,0 0,1-1,21 14,-30-21,0-1,1 0,-1-1,1 1,0-1,-1 1,1-1,0 0,0 0,0-1,0 1,0-1,0 0,0 0,0 0,0-1,-1 1,1-1,0 0,0 0,0 0,-1-1,1 1,0-1,-1 0,1 0,3-3,18-14,80-56,-92 67,0 0,1 2,0-1,1 2,-1 0,18-4,-15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37.2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111 0,'-3'0,"-1"0,0 1,0-1,0 1,0 0,0 0,1 0,-1 1,0-1,1 1,-1 0,1 0,-1 0,1 0,0 1,0-1,-4 6,2-3,1 1,0 0,0 0,1 0,0 0,0 1,0-1,1 1,-3 11,3-9,0 1,1-1,0 1,0 0,1-1,1 1,-1 0,2-1,-1 1,1-1,1 1,-1-1,2 0,-1 0,6 10,-3-13,0 0,0-1,1 0,0 0,0 0,0-1,0 0,0-1,1 1,0-1,8 2,22 10,158 70,-159-72,0-2,1-1,58 7,-88-16,-1 0,1-1,-1 0,0 0,1-1,-1 0,0 0,1-1,-1 1,0-2,0 1,0-1,0 0,10-7,-13 7,-1 0,1-1,-1 1,0-1,0 1,-1-1,1 0,-1 0,0 0,0-1,0 1,0 0,-1-1,0 1,0-1,0 1,0-1,-1 0,0 1,0-1,0 0,0 1,-1-1,-1-5,1 3,-1 1,0-1,0 0,0 1,-1 0,0-1,0 1,-1 1,0-1,0 0,0 1,-1 0,1 0,-1 0,0 0,-1 1,1 0,-1 0,-10-5,-9-3,-1 1,0 1,-46-10,0 0,36 6,1 3,-2 1,1 1,-74-6,90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38.7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433 66,'0'-3,"0"1,0-1,0 0,-1 1,1-1,-1 1,1-1,-1 1,0-1,0 1,0-1,0 1,0 0,-1-1,1 1,-1 0,1 0,-1 0,0 0,0 0,-3-2,2 2,-1 1,1-1,-1 1,0-1,0 1,0 1,0-1,1 0,-1 1,0 0,0 0,0 0,0 0,-5 1,-13 3,0 0,1 1,0 1,0 1,1 1,0 1,0 1,-28 18,38-21,0 0,0 1,1 1,-1-1,2 2,-1-1,2 1,-1 0,1 1,1-1,0 2,0-1,1 0,1 1,0 0,-3 14,6-23,0 0,0 0,1 0,-1 0,1 0,0 0,0 0,0 0,0 0,1 0,-1 0,1 0,-1 0,1 0,0 0,0 0,1-1,-1 1,1 0,-1-1,1 1,0-1,0 0,0 1,0-1,0 0,3 2,1-1,1 0,-1-1,1 1,-1-2,1 1,0-1,-1 0,1 0,0-1,0 0,7 0,82-4,-43 0,0 3,103 10,-148-7,0 0,0 0,0 1,-1-1,1 2,-1-1,1 1,-1 1,-1-1,1 1,0 0,-1 0,0 1,6 7,-10-10,0 0,0-1,0 1,-1 0,1 0,-1 1,0-1,0 0,0 0,0 1,0-1,-1 0,1 1,-1-1,0 1,0-1,-1 1,1-1,0 0,-1 1,0-1,0 0,0 1,0-1,-1 0,1 0,-1 0,0 0,0 0,0-1,0 1,0 0,-1-1,1 0,-1 1,-3 1,-5 6,-1-2,0 1,-1-2,0 1,0-2,0 0,-1 0,0-1,0-1,-1 0,-20 2,-15-1,-99-2,140-3,-10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03.212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1,'2'9,"0"0,1 0,0 0,0 0,1-1,0 1,1-1,8 12,1 4,48 82,4-3,5-3,4-3,5-4,3-3,111 92,-118-109,-65-62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57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0 286,'21'-2,"-1"-1,0-1,0 0,-1-2,1 0,-1-1,32-17,41-14,212-49,-241 70,105-12,-142 27,0-1,0-2,-1-1,1 0,38-17,-54 16,-6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0.4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252 1,'-5'0,"0"1,0-1,0 1,-1 0,1 1,0-1,1 1,-1 0,0 1,0-1,1 1,0-1,-1 1,1 1,0-1,0 1,1-1,-1 1,1 0,0 0,0 1,0-1,0 1,-1 5,-7 13,2 1,0 0,-8 44,9-37,-40 209,37-204,-16 75,25-100,0 1,1-1,1 0,0 1,0-1,1 0,4 19,-3-24,0-1,1 0,0 0,0 0,0-1,0 1,1-1,-1 0,1 1,0-2,1 1,-1 0,1-1,-1 0,1 0,10 4,8 4,2-1,31 8,-49-16,43 11,1-2,0-3,62 3,156-7,-240-4,-19 0,68-4,-72 3,0 0,0 0,-1-1,1 0,-1 0,0 0,1 0,-1-1,0 0,0 0,4-4,4-6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1.2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657 1,'-4'1,"0"1,0 0,1 0,-1 0,0 0,1 1,-1 0,1-1,0 1,0 0,0 1,0-1,1 0,-5 7,4-6,-139 175,-34 44,3-9,155-193,8-9,-4 6,-1-2,-24 21,27-27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2.2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1,'0'7,"1"1,0-1,1 0,-1 0,1 0,1 1,-1-2,1 1,6 9,41 60,-17-30,-24-32,3 7,1 0,1-1,1-1,0 0,1-1,1-1,34 26,31 22,-50-38,-17-12,-1-1,0 2,17 24,25 28,-12-26,-32-33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3.1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 0,'0'18,"-2"4,2 0,0 0,2 0,0 0,2 0,0-1,1 1,2-1,11 26,0-10,40 88,-53-111,-1 0,0 0,-1 0,0 0,-2 1,1-1,-2 21,-1-26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4.0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1,'3'1,"0"1,0 0,0 0,0 0,0 0,0 0,0 1,-1-1,1 1,-1 0,0 0,3 3,5 6,264 327,-230-278,37 70,-66-103,-2 1,0 1,-2 0,-1 0,6 36,-6-26,30 77,-30-92,0 1,-2-1,0 1,-2 1,-1-1,3 52,-8-71,-1 0,0-1,0 1,0 0,-1-1,0 1,0-1,-5 8,-2 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5.5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1 817,'15'-1,"0"-1,0-1,0 0,21-8,0 1,233-52,-215 51,0 3,103-3,-47 6,876-108,-159 14,-459 48,-296 35,-2-2,0-4,71-33,-77 29,-34 14,0 0,-1-2,40-26,-67 39,0 0,0 0,-1-1,1 1,0 0,-1 0,1-1,-1 1,0-1,1 0,-1 1,0-1,0 0,0 0,0 1,0-1,0 0,-1 0,1 0,-1 0,1 0,-1 0,0 0,0 0,0 0,0 0,0 0,0 0,0 0,-1-1,1 1,-1 1,0-1,1 0,-1 0,0 0,0 0,0 0,0 1,-1-1,1 0,0 1,-3-3,-3-2,0-1,-1 1,0 1,0-1,0 1,0 1,-1 0,-11-4,-6-1,-1 2,-1 1,1 1,-42-1,-117 5,101 3,-83 0,0 1,-179-19,343 15,-13 0,1-1,0-1,0-1,-20-7,36 11,0 0,0 0,0 0,0 0,0 0,0 0,1 0,-1 0,0 0,0 0,0 0,0 0,0 0,0 0,0-1,0 1,0 0,0 0,0 0,0 0,0 0,0 0,0 0,0 0,0 0,0-1,0 1,0 0,0 0,0 0,0 0,0 0,0 0,0 0,0 0,0 0,0-1,0 1,0 0,0 0,0 0,0 0,0 0,0 0,0 0,0 0,0 0,0 0,0 0,-1-1,1 1,0 0,0 0,0 0,0 0,0 0,0 0,0 0,0 0,0 0,-1 0,1 0,0 0,15-3,19 0,104 0,48-1,220 23,-255 1,-2 7,0 6,-2 7,-2 5,164 78,-272-107,0 2,-2 2,0 1,-1 2,-2 1,0 2,45 47,-71-67,-1 0,-1 0,1 1,-1-1,0 1,-1 0,1 1,-1-1,-1 0,0 1,0 0,0-1,1 14,-4-16,1 1,-1-1,1 0,-1 1,-1-1,1 0,-1 0,0 0,0 0,-1 0,1 0,-1-1,0 1,0-1,-1 0,1 0,-1 0,0 0,0-1,-7 5,-89 58,69-48,2 1,0 2,-39 36,18-4,28-27,-45 37,49-51,3-4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6.6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0 182,'34'-3,"1"-1,-2-2,1-2,45-15,-63 18,123-43,-95 30,0 2,1 3,0 1,1 2,59-5,-102 15,-1-1,1 1,0 0,-1 0,1 0,0 0,-1 1,1-1,-1 1,1-1,-1 1,1 0,-1 0,1 0,-1 0,0 1,1-1,-1 1,0-1,0 1,0 0,0 0,-1 0,1 0,0 0,-1 0,2 3,-2-2,-1 0,1 0,-1 1,0-1,1 0,-2 1,1-1,0 0,-1 0,1 1,-1-1,0 0,0 0,0 0,-1 0,1 0,-1 0,1 0,-1 0,-4 4,-77 98,-21 28,60-68,-3-2,-2-2,-79 75,110-120,-25 23,41-36,0-1,0 1,0 0,0 0,0 0,0 0,1 0,-1 0,1 0,0 0,0 0,-1 7,2-10,0 1,0-1,0 1,0-1,0 1,0-1,1 1,-1-1,0 1,0-1,1 1,-1-1,0 0,0 1,1-1,-1 1,0-1,1 0,-1 1,1-1,-1 0,0 1,1-1,-1 0,1 0,-1 0,1 1,-1-1,1 0,-1 0,1 0,-1 0,1 0,-1 0,1 0,-1 0,1 0,-1 0,1 0,-1 0,1 0,-1 0,1-1,29-6,-24 5,28-6,0 2,0 2,43 0,-49 3,-1 0,1-2,-1-1,0-1,0-1,31-12,80-50,14-7,-61 31,-71 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4:48.2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929 0,'-44'40,"-65"47,61-52,-63 61,-179 153,27-25,255-217,1 0,0 1,0 0,1 0,0 1,-7 12,12-16,-1-1,0 1,1-1,0 1,0-1,0 1,1 0,0-1,0 1,0 0,0-1,0 1,1 0,0-1,0 1,2 4,89 286,101 267,-174-521,1-1,2-1,2 0,1-2,48 54,-54-70,1-1,1-1,0-2,2 0,0-1,0-1,2-1,0-1,0-1,31 9,7-4,0-2,122 10,131-11,67 6,-362-17,-11-1,0-1,-1 0,1 0,0-1,18-2,-25 1,0 0,0 0,0 0,-1 0,1 0,0-1,-1 1,1-1,-1 0,0 0,1 1,-1-2,0 1,0 0,0 0,-1-1,1 1,0-1,-1 1,0-1,1 1,-1-1,1-5,14-32,1 0,37-59,-33 63,-2 0,-1-2,14-41,-21 31,-2-1,-2 0,-2-1,-2 1,-2-1,-7-56,4 84,-2 1,0-1,-1 1,-1-1,-2 2,0-1,0 1,-24-37,-8-4,-66-76,17 25,-77-137,-26-35,183 272,0-1,-1 2,0-1,-1 1,0 1,0 0,-2 1,1 0,-1 0,0 2,-1-1,1 2,-1 0,-1 1,-24-6,31 9,-37-8,0 2,0 1,-83 1,110 6,-1-1,1-1,-1 0,1-1,0-1,0-1,0-1,1 0,0-1,-31-17,32 15,-58-27,69 34,-1-1,1 2,-1-1,1 1,-1-1,0 2,0-1,1 1,-1-1,0 2,-6 0,0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04.4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0 890,'6'7,"0"1,-1 0,0 0,-1 0,7 17,5 10,10 9,2 0,49 59,-60-83,2-1,0 0,1-1,1-1,1-1,37 21,-48-30,1 0,-2 1,1 0,-1 1,0 0,-1 0,11 15,-19-23,0 0,0 0,0 0,1 0,-1 0,0-1,1 1,-1 0,0-1,1 1,-1-1,1 1,-1-1,1 1,-1-1,1 0,-1 0,1 0,0 0,-1 0,1 0,-1 0,1-1,-1 1,1-1,-1 1,1-1,-1 1,0-1,1 0,-1 1,0-1,1 0,-1 0,0 0,0 0,2-2,7-7,0 0,-1 0,12-16,-7 7,22-21,376-457,-178 169,-193 274,15-22,83-85,17-4,-149 156,-11 10,-12 15,-4 10,-1-1,-36 33,-21 24,68-69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06.8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1 359,'4'1,"1"0,0 0,-1 0,1 1,-1 0,1 0,-1 0,0 0,0 1,0-1,7 7,44 40,-45-39,1 3,0 0,0 0,-1 1,-1 0,10 20,-9-16,-9-15,1 0,-1 0,1-1,0 1,0-1,0 0,0 1,0-1,1 0,-1 0,1 0,-1-1,1 1,0-1,-1 1,1-1,0 0,0 0,0 0,4 0,-2 0,0-1,0-1,0 1,0-1,-1 1,1-2,0 1,0 0,-1-1,1 0,6-4,7-5,-1 0,0-2,-1 0,26-28,-29 27,-1-1,0 0,-1-1,-1-1,0 1,-1-2,-1 1,-1-1,8-30,-12 41,0 0,0 1,1-1,0 1,0 0,0-1,1 2,0-1,0 1,0-1,1 1,0 1,0-1,9-4,-7 4,-2 1,1-1,0-1,-1 1,0-1,0 0,-1 0,0 0,0-1,0 0,6-13,4-17,14-42,-25 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58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1,'0'34,"1"1,7 36,-6-58,1 1,1-1,0 0,1 0,1-1,-1 1,2-1,9 13,-11-16,-1-1,0 0,0 1,-1 0,0 0,0 0,-1 0,-1 0,1 1,-1-1,-1 1,-1 17,1-7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5.81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0,'-1'61,"0"0,9 76,-5-115,1 0,1 0,1 0,1-1,1 1,21 39,33 37,103 126,-30-45,-101-131,250 380,-276-412,3 3,-8-21,-3-14,-14-106,7 72,2 0,2-76,5 116,-1 0,2 0,0 1,0-1,0 1,1-1,1 1,0 1,0-1,0 0,1 1,1 0,-1 1,10-9,10-8,1 1,52-34,-29 27,1 1,1 3,2 2,0 2,2 3,0 2,109-18,-76 24,0 4,1 3,0 5,129 17,-153-9,94 24,-137-26,-1 0,1 1,-1 2,-1 0,1 1,-2 1,30 24,-44-32,-1 1,1 1,-1-1,-1 1,1-1,-1 1,0 1,0-1,-1 1,0-1,0 1,3 10,-6-13,1 0,0 0,-1 0,0 0,0 0,0 0,0 1,-1-1,1 0,-1 0,0 0,-1 0,1 0,-1-1,1 1,-1 0,0-1,0 1,-1-1,1 0,-1 1,0-1,-3 3,-40 31,0-1,-75 41,46-30,26-19,-1-2,-96 34,27-12,62-25,-1-3,-85 19,-127 10,204-39,-47 10,-51 8,-180 8,341-36,-1 1,0-1,0 0,0 0,1-1,-1 1,0-1,0 0,1 0,-1 0,1 0,-1-1,1 0,-1 1,-5-6,7 5,1 0,-1 0,1 0,0-1,0 1,0-1,0 1,0-1,0 1,1-1,-1 1,1-1,0 0,-1 1,1-1,1 0,-1 1,0-1,1 0,-1 1,1-1,0 1,1-5,2-1,0 0,0-1,1 1,0 1,1-1,-1 1,1 0,1 0,-1 0,1 1,0 0,1 1,0 0,13-8,4-3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6.7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 1,'-2'66,"0"-38,1 0,2 0,7 51,-5-68,1-1,0 0,0 0,1 0,0-1,1 1,0-1,10 11,67 68,-40-44,-41-42,7 7,0 2,0-1,11 20,-18-28,-1 0,0 1,0-1,0 0,0 1,0-1,0 1,0-1,-1 1,1-1,-1 1,0 0,0-1,0 1,0-1,0 1,-1 0,1-1,-1 1,0-1,1 1,-1-1,0 1,-1-1,-1 4,-6 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0.1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434 276,'-19'0,"0"2,0 1,0 0,0 1,1 1,0 1,0 1,0 0,1 1,0 1,0 1,1 0,0 1,1 1,1 0,0 1,0 1,1 0,1 1,0 0,1 0,1 2,1-1,0 1,-11 31,12-23,2 0,0 1,2 0,1 0,0 27,8 133,-4-160,1-3,2-1,0-1,1 1,1-1,1 1,0-2,2 1,1-1,0-1,2 0,0 0,1-1,0 0,2-2,18 18,-21-26,-1 0,1-1,1 0,-1-1,1-1,0 0,0 0,1-2,0 1,-1-2,20 2,20-1,90-7,-54 0,95-7,-165 9,1-1,-1-2,-1 1,1-2,-1-1,0 0,25-14,-38 17,0 1,0-1,-1 0,0-1,0 1,0-1,0 1,0-1,-1 0,0 0,0-1,-1 1,1-1,-1 1,0-1,-1 0,0 0,2-10,-2-4,0 1,-1-1,-1 0,-5-27,1 24,-1-1,-1 2,-16-35,-6-20,8 9,-79-229,72 227,-2 1,-46-73,2 30,66 102,-1-1,1 2,-2-1,1 1,-2 1,1 0,-1 0,-12-6,21 12,-1 1,1 0,-1-1,1 1,-1 0,1 1,-1-1,0 0,1 1,-1-1,0 1,1 0,-1 0,0 0,1 0,-1 0,0 1,0-1,1 1,-1 0,1 0,-1 0,1 0,-1 0,1 0,-1 1,1-1,0 1,0 0,0-1,0 1,0 0,0 0,1 0,-1 1,1-1,-1 0,1 1,0-1,0 1,-1 2,-3 7,2 0,0 0,0 1,1-1,0 1,1-1,1 20,4 82,-4-95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0.8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2.3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548 0,'-10'0,"0"1,-1 0,1 0,0 1,0 0,0 1,0 0,0 1,1-1,-12 8,2 1,0 2,2-1,-27 27,7-2,1 2,1 1,3 2,2 1,1 1,3 2,1 0,-30 86,48-107,2 1,1 0,0 0,3 0,0 0,5 52,-1 1,-2-8,3 0,17 97,-15-142,0-1,1 0,2 0,0 0,2-1,1-1,0 0,2-1,26 34,-32-48,0-1,0 0,1 0,0-1,1 0,-1-1,1 0,0 0,1-1,-1-1,1 1,0-2,0 0,0 0,1-1,16 2,-14-4,0 0,1 0,-1-2,0 0,0 0,0-1,0-1,0 0,0-1,-1-1,0 0,23-15,126-99,-139 101,-2-2,0 0,-2-1,31-44,-46 59,-1 0,1-1,-1 1,0-1,-1 0,0 1,0-1,0 0,-1 0,0 0,-1 0,0 0,0-1,-1 1,0 0,0 0,-1 0,0 1,-1-1,1 0,-1 1,-1-1,0 1,0 0,0 0,0 1,-1-1,-1 1,1 0,-1 0,0 1,0 0,0 0,-1 0,-9-5,2 3,-1 0,0 1,0 1,0 1,-1 0,1 0,-1 2,0 0,0 1,0 0,0 1,0 1,-28 5,37-5,-23 4,1 1,-41 13,60-15,1 0,-1 0,1 1,1 1,-1-1,1 1,-1 1,2 0,-1 0,-12 15,-85 124,94-135,1-2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3.6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409 0,'-17'1,"-1"1,0 1,1 0,-1 2,1 0,0 0,1 2,-1 0,1 1,1 1,-1 0,2 1,-1 0,1 1,1 1,0 1,1-1,-14 19,15-17,0 1,0 0,2 1,0 0,1 0,0 1,1 0,1 0,1 1,1-1,0 1,1 0,1 0,1 1,0-1,2 0,4 35,-4-49,0 1,0-1,0 0,1 0,0 0,0 0,0 0,0 0,0 0,1-1,0 1,0-1,0 0,0 0,0 0,0 0,1 0,0-1,-1 0,1 1,0-2,0 1,0 0,0-1,1 1,5 0,11 1,-1-1,0-1,1-1,33-4,2 1,-46 3,38 0,1-2,86-14,-119 12,0 0,0-1,-1 0,0-2,0 0,0 0,-1-2,0 1,-1-2,0 0,0 0,14-17,-13 12,-1-2,-1 1,-1-2,0 1,-1-2,15-36,-20 42,-1 1,-1 0,0-1,-1 0,0 0,0 0,-2 0,0 0,0 0,-1 0,-1 0,-3-15,3 22,0 1,-1 0,1 0,-1 0,0 0,0 1,-1-1,1 1,-1 0,0 0,0 0,-1 0,1 1,-1 0,0 0,1 0,-1 0,-1 1,1 0,0 0,0 0,-1 1,1-1,-8 1,-16-4,0 3,0 0,-43 4,33-1,13-1,5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7.4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1 251,'52'-3,"-1"-3,0-2,72-21,-17 4,149-30,297-56,-473 99,-54 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8.3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1 268,'41'-2,"0"-1,-1-2,51-13,119-41,10-4,-53 34,207-9,-13 2,-303 25,-47 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19.6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69,'55'-3,"99"-17,-96 10,84-3,-59 2,-12 0,-53 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20.9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476 1,'-22'0,"-14"0,1 1,-54 8,77-6,-1 0,0 1,1 0,0 1,0 0,0 1,1 0,0 1,0 1,-13 11,4-2,2 1,0 1,0 0,-24 38,38-51,0 0,0 1,0 0,1 0,0 0,0 0,1 1,0-1,0 1,1-1,-1 1,2 0,-1 0,1-1,1 1,-1 0,1 0,1-1,-1 1,4 8,-3-13,-1 0,1 0,0 0,1 0,-1 0,0-1,1 1,-1-1,1 0,0 1,0-1,0 0,0-1,0 1,0-1,7 3,65 14,-15-5,-52-9,150 50,-139-49,0-1,0-1,1 0,-1-2,1 0,28-2,-39-1,0-1,0 1,0-1,-1-1,1 1,-1-1,0-1,0 0,-1 0,1 0,-1-1,0 0,-1-1,1 1,-1-1,-1 0,1-1,-1 1,0-1,-1 0,0-1,0 1,-1-1,0 1,-1-1,1 0,-2 0,1 0,-1-12,-1 17,0-1,0 1,0-1,-1 1,1-1,-1 1,0-1,-1 1,1 0,-1 0,0-1,0 1,0 0,-1 1,-3-6,0 2,1 2,-1-1,0 0,-1 1,0 1,1-1,-1 1,-9-4,-1 1,0 0,0 1,-1 1,0 1,0 0,0 1,-19 0,-44 3,59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02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293 1,'-19'22,"2"1,0 1,1 1,-17 38,16-31,-14 29,4 1,2 1,3 2,3 0,2 1,-13 117,28-151,2 0,1 0,1 0,9 43,37 126,-22-99,15 61,6-1,96 215,-135-358,2-1,0 0,1-1,0 0,1-1,1 0,1-1,27 23,-30-29,2-1,-1 0,1-1,0 0,0-1,1 0,0-1,0-1,0 0,0-1,1-1,26 2,-17-3,-1-1,28-4,-44 3,0 0,-1 0,1-1,-1 0,1 0,-1-1,0 0,0 0,0 0,0-1,-1 0,7-5,0-4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21.7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0,'-4'0,"-1"0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23.0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321 0,'-21'38,"-44"60,-5 7,42-47,3 0,2 2,3 0,-15 80,29-116,-5 36,3 0,2 0,3 1,9 107,-6-162,0-1,0 1,1-1,-1 1,1-1,1 1,-1-1,1 0,0 1,0-1,0 0,1 0,0-1,0 1,0 0,1-1,-1 0,1 0,0 0,0 0,0 0,1-1,-1 0,1 0,0 0,0-1,0 1,0-1,0 0,1-1,-1 1,8 0,-4 0,0-1,1 0,-1-1,0 0,1 0,-1-1,0 0,1-1,-1 0,0 0,0-1,0 0,0-1,-1 0,0 0,9-6,13-11,-2 0,49-47,-60 53,5-6,29-26,84-99,-133 144,0 0,0 0,-1-1,1 1,-1-1,0 0,0 1,0-1,0 0,0 1,0-1,-1 0,1 0,-1 0,0 0,0 0,0 1,0-1,-1 0,1 0,-1-3,-1 2,0 0,0-1,-1 1,1 0,-1 1,0-1,0 0,0 1,0-1,-1 1,1 0,-5-2,-2-2,0 0,-1 1,0 1,0 0,0 0,0 1,-1 1,0 0,-17-2,-13 1,-1 2,0 2,1 2,-43 7,70-5,0-1,0 2,1 0,0 0,0 2,-22 12,30-15,0 1,0-1,0 1,1 1,-1-1,1 1,1 0,-1 0,1 0,0 0,0 1,1 0,0-1,0 1,-2 11,1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24.3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231 1,'-14'-1,"-1"1,0 1,1 0,-1 1,1 1,-20 6,28-6,0 0,0 0,0 0,1 1,0-1,-1 1,2 1,-1-1,0 1,1 0,0 0,0 0,0 1,1-1,-1 1,-3 11,0 3,2 0,0 1,2 0,0 0,1 0,1 0,1 0,5 42,-4-57,0 1,1-1,0 0,0 0,0 0,0 0,1 0,0 0,0-1,1 0,0 1,0-1,0 0,0-1,1 1,-1-1,1 0,8 5,9 5,1-1,0-2,33 12,-11-4,-2-1,0-2,2-2,0-2,0-1,1-3,1-2,-1-2,72-2,-110-3,0 0,-1-1,1 0,-1 0,0-1,0 0,0-1,0 1,0-1,0 0,-1-1,0 0,0 0,0 0,-1 0,0-1,0 0,6-9,1-3,-1-1,0 0,-2 0,0-1,9-30,-16 43,0 0,0 0,-1-1,0 1,0 0,-1-1,0 1,0 0,0-1,-1 1,-1 0,1 0,-1-1,0 1,0 1,-1-1,0 0,-1 0,1 1,-1 0,0 0,-1 0,-4-5,-3-1,-1 1,0 0,0 1,-1 1,0 0,0 1,-1 1,0 0,-19-5,2 0,-1 3,-1 0,0 2,0 2,0 1,-61 1,30 4,46-1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43.6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1 406,'8'-6,"1"0,0 1,1 0,-1 1,1 0,0 0,13-2,16-8,3 0,0 2,0 1,62-7,19-5,437-143,-265 71,-261 85,-26 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44.9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0,'8'1,"0"-1,1 2,-1-1,0 1,0 0,0 1,-1 0,1 0,-1 1,1-1,-1 2,0-1,9 9,9 8,-1 2,24 31,-27-30,39 34,35 11,-61-46,59 51,-65-49,-16-14,0 0,-1 0,15 20,-13-11,1-1,1-1,1 0,0-1,27 21,-26-27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0.7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141 1,'-4'0,"0"1,0 0,0 1,-1-1,1 1,0-1,1 1,-1 1,0-1,1 0,-1 1,1 0,0 0,-1 0,2 0,-1 0,0 0,-3 6,-2 4,-1-1,2 2,-12 26,13-24,1 0,1 1,0-1,1 1,1 0,1-1,0 1,1 0,1 0,0 0,6 21,-5-32,0-1,1 0,-1 0,1-1,1 1,-1 0,1-1,-1 0,1 0,1 0,-1 0,0-1,1 0,0 0,0 0,0 0,0-1,0 1,0-1,1-1,-1 1,1-1,-1 0,11 1,-6-1,-1 0,1-1,-1 0,0 0,1-1,-1 0,0-1,1 0,-1 0,0-1,-1 0,1-1,0 0,10-7,-4 1,-1-1,-1 0,0-1,14-17,-22 23,-1 0,-1 0,1-1,-1 1,0-1,0 0,-1 0,0 0,0 0,-1 0,0 0,1-15,-2 16,1-1,-1 1,-1-1,1 1,-1 0,0 0,-1-1,1 1,-1 0,-1 0,1 0,-1 1,-6-11,6 12,-1 1,1-1,-1 1,0 0,0 0,-1 0,1 0,-1 1,1 0,-1 0,0 0,1 0,-1 1,0 0,0 0,0 0,-9 0,-101 1,95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1.3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10,'0'-4,"0"-1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2.6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0 171,'3'-5,"1"-1,0 1,0 0,0 0,0 0,1 1,0-1,0 1,7-5,56-30,-44 26,0 2,0 0,1 2,0 0,1 2,-1 1,36-4,-58 9,0 0,0 1,0 0,0 0,0 0,0 0,0 0,0 0,-1 1,1-1,0 1,0 0,0 0,-1 0,1 0,0 1,-1-1,1 1,-1-1,0 1,3 2,-3-1,0 0,1 1,-1-1,-1 1,1-1,-1 1,1 0,-1-1,0 1,0 0,-1 0,1 0,-1 7,-1 11,-1 0,0 1,-2-1,-9 29,11-43,-14 62,11-42,-1-1,-2 1,0-1,-2-1,-1 1,-1-2,-21 35,28-54,-11 21,21-21,16-10,27-9,0 2,1 3,0 1,59 0,-103 6,0 1,0 0,1 1,-1-1,0 1,0 0,0 0,0 0,0 1,0 0,0 0,0 0,0 0,-1 1,0 0,1 0,6 6,-8-5,0 1,0-1,-1 1,0 0,0 0,0 0,0 0,-1 0,1 0,-1 0,-1 0,1 0,-1 1,0-1,0 0,0 0,-3 10,2-4,-2 0,0 0,0-1,-1 1,0-1,-1 1,-6 9,-49 68,16-24,13-15,1 2,-61 75,40-80,38-35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3.9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149 0,'-5'7,"0"-1,1 1,0 1,0-1,-5 15,-3 4,-23 47,-31 91,65-162,0 0,1 0,-1 0,1 0,-1 1,1-1,0 0,-1 0,1 1,0-1,1 0,-1 0,0 1,1-1,-1 0,1 0,-1 0,1 1,0-1,0 0,0 0,0 0,1-1,1 4,3 0,-1-1,1 1,0-1,0-1,1 1,8 3,13 7,20 13,1-3,1-2,2-3,0-1,0-3,1-2,1-3,0-1,1-4,-1-1,60-5,-109 1,-1 0,0-1,0 1,0-1,0 0,0-1,0 1,0-1,0 0,-1 0,1 0,0 0,-1 0,0-1,1 0,-1 1,0-1,-1 0,1-1,0 1,-1 0,0-1,0 0,0 1,0-1,0 0,-1 0,0 0,0 0,0 0,0 0,0 0,-1 0,0-1,0 1,0 0,0 0,-1 0,0 0,0-1,0 1,0 0,0 0,-1 1,0-1,0 0,0 0,0 1,-1-1,-3-3,-102-99,11 12,82 79,-9-13,-2 2,-1 0,0 2,-40-26,59 44,-1 1,1 1,-1 0,0 0,0 0,-1 1,1 1,0 0,-1 0,0 1,1 0,-1 0,0 1,0 0,1 1,-1 0,0 1,1 0,-1 0,1 1,-13 6,3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6.6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0 364,'7'-1,"-1"-1,1 0,-1 0,1-1,-1 1,0-1,0-1,0 1,8-8,21-10,134-62,32-15,-192 93,0 1,0-2,0 1,-1-1,1 0,-1-1,-1 0,1 0,-1-1,-1 0,1 0,-2 0,1-1,6-12,-6 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03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882 0,'-5'1,"0"-1,0 1,0 1,0-1,0 1,0-1,0 1,1 1,-1-1,1 1,0 0,-1 0,1 0,0 0,1 1,-7 7,-6 8,1 0,-15 28,17-27,-157 256,-50 75,153-254,-120 134,175-218,-16 18,27-29,0-1,0 0,-1 0,1 0,0 0,-1 0,1 0,-1-1,1 1,-1 0,1-1,-1 1,0-1,1 1,-1-1,0 0,1 0,-4 0,-1-4,3-5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8.1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1,'2'0,"0"1,-1-1,1 1,0 0,0 0,-1 0,1 0,-1 0,1 0,-1 0,1 0,-1 1,1-1,-1 0,0 1,0-1,0 1,1 2,22 38,-17-28,30 59,-23-44,1-1,1 0,26 34,69 63,196 171,-147-147,82 72,-239-219,-1 0,0 0,1 0,-1-1,1 1,-1 0,1-1,0 0,0 1,-1-1,1 0,6 1,-9-3,1 1,-1 0,1 0,0 0,-1 0,1 0,-1 0,1-1,0 1,-1 0,1 0,-1-1,1 1,-1-1,1 1,-1 0,1-1,-1 1,0-1,1 1,-1-1,1 1,-1-2,5-24,-7 0,-10-47,-1-24,12 89,1 0,0 0,1 0,0 0,0 0,0 0,1 0,1 1,-1-1,1 0,5-9,-5 13,1-1,-1 1,0 0,1 0,0 1,0-1,0 1,1 0,-1 0,1 0,-1 0,1 1,0 0,0 0,0 0,0 1,1-1,6 0,25 0,0 0,0 3,0 0,0 3,59 13,-37-7,-34-7,0 2,0 0,0 1,-1 2,0 0,-1 2,41 23,-62-32,1 1,-1-1,0 1,0 0,0 0,0 0,0 0,0 0,-1 0,1 1,-1-1,1 1,-1-1,0 1,0-1,0 1,0 0,-1 0,1-1,-1 1,1 5,-2-3,0 0,0 0,0 0,-1-1,1 1,-1 0,0-1,0 1,-1-1,1 0,-6 6,-4 5,-1-1,-1-1,0 0,-1-1,-22 15,21-17,0-1,0-1,-1-1,1 0,-2-1,1 0,-1-2,0 0,0-1,0-1,0-1,0 0,-19-2,-5 1,26 1,0-1,0 0,0-2,-22-3,24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6:59.7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457 0,'-5'2,"-1"0,0 0,1 0,-1 0,1 1,0 0,0 0,0 1,0-1,0 1,1 0,-7 8,-11 7,-54 46,59-48,-1 0,-1-2,-1 0,0-1,0 0,-1-2,-43 18,62-29,-1 0,1 0,0-1,-1 1,1-1,-1 1,0-1,1 0,-1 0,1 0,-1 0,1 0,-1-1,1 1,-1-1,1 1,-1-1,1 0,-1 0,1 0,0-1,0 1,-1 0,1-1,0 0,0 1,1-1,-1 0,0 0,-1-2,1-1,0 1,0-1,0 0,1 0,0 0,0 0,0 0,0 0,1 0,0 0,0 0,0 0,1 0,2-9,-1 6,1 1,0 0,0 0,1 0,0 0,0 0,0 1,1 0,0 0,0 0,1 0,0 1,0 0,0 0,0 1,1 0,0 0,0 0,8-2,3-2,0 0,1 2,0 0,0 2,1 0,26-2,-30 6,0 0,-1 2,1-1,-1 2,1 0,-1 1,0 1,0 0,19 10,14 10,60 41,-85-51,24 16,0 2,-3 2,0 2,-3 1,-1 3,-2 1,56 81,-91-118,0-1,0 1,0 0,-1 0,0-1,0 2,-1-1,1 0,-1 0,0 0,0 1,-1-1,0 10,-1-8,-1 0,0 0,0 0,-1 0,0-1,0 0,-1 1,1-1,-8 9,-13 17,-1-2,-2 0,0-2,-43 34,48-45,-1 0,0-2,-1-1,0-1,-1-1,-1-1,-27 8,41-16,1-1,0-1,-1 0,0-1,1 0,-1 0,1-1,-1-1,1 0,0 0,0-1,-12-5,3 0,-1-1,2-1,-1-1,2-1,-25-18,37 24,0 0,0 0,0 0,1-1,0 1,1-1,-1-1,1 1,1 0,-1-1,1 0,-2-10,3 12,1 1,0-1,0 0,0 1,1-1,0 0,0 0,0 0,1 1,0-1,0 0,0 0,1 1,0-1,0 1,0 0,1-1,4-5,-3 6,0 2,0-1,0 0,1 1,-1 0,1 0,0 0,0 1,0-1,0 1,0 0,0 1,1-1,10 0,9-2,48 1,-65 3,824 1,-810-1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0.6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1 485,'11'-1,"0"-1,0 0,0-1,0 0,0 0,-1-2,18-8,7-3,362-134,223-99,-575 227,-10 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1.1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0 514,'1'-2,"-1"1,1-1,-1 1,1-1,0 1,-1 0,1-1,0 1,0 0,0-1,0 1,1 0,-1 0,0 0,0 0,1 0,1-1,32-19,-19 12,65-40,3 4,120-47,185-47,-269 99,-33 13,0 4,111-14,-174 33,-6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2.2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198 0,'-6'1,"0"0,0 1,0-1,1 1,-1 0,0 1,1-1,-1 1,1 0,0 0,0 1,0 0,1 0,-1 0,1 0,0 0,0 1,0 0,1 0,-5 10,-6 8,1 2,1 0,-9 29,15-38,1 0,0 1,1 0,1 0,0 0,0 30,3-39,1 0,0 0,1 0,-1 0,2 0,-1 0,1 0,0-1,1 1,0-1,0 0,0 0,1 0,0-1,0 0,9 8,16 13,2-2,0-2,2 0,1-3,0 0,1-3,51 18,18 0,154 29,-247-61,1 0,-1-1,1-1,0 0,-1-1,1 0,0-1,-1 0,18-5,-23 3,1 0,0 0,-1-1,0 0,0 0,0-1,0 0,-1 0,0 0,0-1,0 0,-1 0,0-1,0 0,5-8,-5 6,0 1,-1-1,0 0,0 0,-1-1,0 1,-1-1,0 0,-1 1,0-1,0 0,-1 0,0 0,-1 1,0-1,0 0,-1 0,-1 1,-6-18,3 14,0 0,-1 1,0 0,-1 0,0 0,-1 1,0 1,-1-1,0 2,-1-1,0 1,0 1,-16-9,-70-32,-3 4,-119-35,192 70,14 5,-1 1,1 0,-1 1,0 0,0 1,-19-1,27 4,0-1,0 1,1 0,-1 0,0 1,1 0,-1 0,1 0,-1 1,1-1,0 1,0 1,0-1,1 1,-1-1,1 1,-6 7,-19 20,15-18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2.6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41 0,'-4'0,"-5"0,-5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3.9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1 456,'4'-2,"1"1,-1 0,1-1,-1 0,0 0,0 0,0-1,0 1,0-1,4-4,5-2,95-58,3 5,2 5,3 4,2 6,1 5,143-30,-242 68,45-10,-62 14,0-1,0 1,-1 0,1 0,0 0,0 0,0 1,0-1,0 1,-1-1,1 1,0 0,0 0,-1 0,1 1,-1-1,4 3,-5-3,0 1,0 0,0-1,0 1,-1-1,1 1,0 0,-1 0,1-1,-1 1,0 0,0 0,0-1,0 1,0 0,0 0,0 0,0-1,-1 1,1 0,-1 0,1-1,-1 1,0 0,1-1,-1 1,0-1,-2 3,-34 44,35-46,-133 127,93-93,1 3,-43 53,61-64,1 1,2 1,-31 64,50-93,0 0,1 1,-1-1,1 0,-1 1,1-1,0 1,-1-1,1 1,0-1,0 1,0-1,0 0,1 1,-1-1,0 1,1-1,-1 1,0-1,1 0,0 1,-1-1,1 0,0 1,0-1,0 0,0 0,0 0,0 0,0 0,0 0,0 0,0 0,0 0,1 0,-1-1,0 1,1-1,-1 1,0-1,1 1,-1-1,1 0,-1 1,1-1,-1 0,3 0,12 1,0 0,1 0,25-4,-18 1,90-2,-5 0,156 12,-254-7,0 1,0 1,0 0,0 0,-1 1,15 7,-23-11,0 1,0 0,0 0,0 0,-1 0,1 0,0 1,-1-1,1 1,-1-1,1 1,-1-1,0 1,1 0,-1-1,0 1,0 0,0 0,-1 0,1 0,0 0,-1 0,1 0,-1 0,0 0,0 0,1 0,-1 0,-1 0,1 0,0 0,0 0,-1 0,1 0,-1 0,0 0,1 0,-1 0,0 0,0 0,-3 3,-6 8,-1-1,-1 0,0 0,-1-1,0-1,-1 0,-18 10,-30 23,-18 29,2 4,-121 154,162-192,22-28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4.9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117 0,'-2'1,"-1"0,0 0,0 0,1 0,-1 0,0 0,1 1,0 0,-1-1,1 1,0 0,0 0,0 0,0 0,0 0,0 1,-2 4,-28 47,29-48,-4 8,1 1,0 0,-6 25,10-33,0 0,1 0,0 0,1 1,0-1,0 0,0 0,1 1,0-1,2 8,-2-13,0 1,0-1,1 0,-1 0,1-1,-1 1,1 0,0 0,-1-1,1 1,0-1,0 1,0-1,0 0,0 0,1 0,-1 0,0 0,0 0,1-1,2 1,58 7,-42-7,109 8,193-10,-319 1,0 0,0 0,1-1,-1 0,0 0,0 0,0 0,0-1,-1 0,1 1,0-1,-1-1,1 1,-1 0,1-1,-1 0,0 0,0 0,-1 0,1 0,0 0,-1-1,0 1,0-1,0 0,0 0,-1 0,1 0,0-6,-1 4,0 1,-1-1,0 1,0-1,0 1,-1-1,0 1,0-1,0 1,-1 0,0-1,0 1,0 0,0 0,-1 0,0 1,0-1,0 1,-1-1,1 1,-1 0,-5-4,3 4,0 0,0 0,0 1,0 0,-1 0,1 0,-1 1,0 0,-6-1,-69-7,52 7,-172-3,180 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7.1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0,'2'12,"1"0,0-1,1 1,0-1,1 0,0 0,1 0,0 0,9 10,6 15,73 143,94 257,88 264,-251-639,-25-60,4 8,0-1,-1 1,0 0,-1 0,1 1,0 16,-6-19,-3-18,-4-19,8 11,1 1,1-1,1 0,0 0,2 1,0-1,1 1,1 0,0 0,2 0,0 1,14-25,-1 6,2 2,1 0,1 1,50-50,-56 67,0 0,1 2,1 0,0 1,1 1,0 1,1 1,0 1,0 1,1 0,0 2,1 1,-1 1,46-2,-46 4,-1 2,1 1,-1 1,1 1,-1 1,0 1,0 0,-1 2,0 1,0 0,0 2,-1 0,-1 1,0 1,34 28,-45-31,0-1,0 2,-1-1,-1 1,1 0,-1 1,-1-1,0 1,-1 0,0 0,0 1,-1-1,-1 1,0 0,0 0,-2-1,1 1,-1 0,-1 0,0 0,-1 0,0 0,-6 16,5-20,0-1,-1 0,0 0,-1-1,0 1,0-1,0 0,0 0,-1 0,0-1,-7 5,-15 10,-39 21,28-18,27-16,-155 90,142-84,-1-1,0-2,-1 0,-50 10,51-17,-1-1,0-2,0 0,0-2,0 0,0-2,1-1,-1-1,1-2,1 0,0-2,-37-19,1 4,-128-35,187 60,0-1,0 1,0 0,1-1,-1 1,0-1,0 0,0 0,1 1,-1-1,1 0,-1-1,0 1,1 0,0 0,-1-1,1 1,0 0,0-1,0 1,0-1,0 0,0 1,0-1,-1-2,3 2,-1 0,1 0,-1 0,1 0,-1 0,1 0,0 0,0 0,0 0,0 1,1-1,-1 0,0 1,1-1,-1 1,1 0,-1-1,1 1,0 0,-1 0,1 0,3-1,13-9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8.8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586 158,'-25'1,"1"1,-1 1,1 1,-42 13,-91 42,17-6,131-51,1 0,-1 0,1 0,-1-1,0-1,1 1,-12-2,18 1,0 0,0-1,0 1,0 0,1-1,-1 1,0-1,0 1,0-1,1 0,-1 0,0 0,1 0,-1 0,1 0,-1 0,1 0,0-1,-1 1,1-1,0 1,0-1,0 1,0-1,0 0,0 1,1-1,-1 0,0 0,1 0,-1 1,1-1,0 0,0 0,0 0,0 0,0 0,0 0,1-2,0-1,0 1,1-1,0 0,0 1,0 0,1 0,-1-1,1 1,0 1,0-1,0 0,1 1,7-6,57-40,-58 43,21-14,2 2,0 1,0 1,2 2,0 2,0 1,1 1,43-5,-73 14,1 1,-1-1,1 1,-1 1,0-1,1 1,-1 0,0 1,1-1,-1 1,0 0,0 1,-1 0,8 4,-4 0,0 0,-1 1,0 0,-1 1,1 0,-2 0,8 12,145 209,28 43,-148-210,85 147,-110-184,-2 1,-2 0,0 1,-2 0,-1 0,5 35,-12-55,1-1,-1 1,0 0,-1 0,0-1,0 1,-1-1,0 1,0-1,-1 1,0-1,0 0,-5 7,2-4,-1 0,-1-1,1 0,-2-1,1 1,-1-1,-17 11,-7 1,-1-2,0-2,-1-1,-46 13,58-21,0-1,-1-1,1-1,-1-1,-34 0,48-3,1 0,-1-1,1 0,-1 0,1-1,-1 0,1-1,0 0,0 0,0-1,1 0,-1-1,1 0,0 0,0 0,-8-9,12 8,0 1,1-1,-1 0,2 0,-1 0,1-1,-1 1,2 0,-1-1,1 0,0 1,0-1,1 0,0 1,0-1,0 0,1 1,0-1,1 0,-1 1,1-1,3-6,2-7,1 0,1 1,1 0,0 1,23-32,-17 31,0 1,1 0,1 1,0 1,1 0,29-17,-34 25,0 0,0 2,0 0,1 0,0 1,0 1,0 0,0 1,1 1,-1 1,17 0,34 4,-42 0,0-2,1 0,-1-1,1-2,-1 0,33-9,-21-6,-21 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05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0,'4'1,"0"0,0 0,0 0,0 0,-1 1,1-1,-1 1,1 0,-1 0,1 0,-1 1,0-1,0 1,0 0,3 3,37 48,31 65,-46-71,49 63,-65-96,1-1,0 0,1-1,1 0,0-1,0-1,2 0,16 8,62 25,60 32,-126-60,-1 2,-1 0,24 23,-41-30,-3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09.5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0 213,'4'0,"5"-3,9-6,5-1,2 1,5-1,9-4,4 1,4 0,1-3,0-2,-4 2,-6-1,-2 0,1-2,-2 3,-7 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0.2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1 201,'10'-2,"1"0,0-1,-1 0,1-1,-1 0,0-1,0 0,-1 0,1-1,-1-1,9-8,26-13,9-1,-37 22,0-1,-1 0,0-1,0-1,16-15,-17 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1.2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140 160,'-6'2,"1"0,-1 0,1 1,-1 0,1 0,0 0,0 0,1 1,-1 0,1 0,-1 0,-5 8,-6 4,7-9,-22 20,30-27,0 1,0 0,0 0,0-1,0 1,0 0,1 0,-1 0,0 0,1 0,-1 0,1 0,-1 0,1 0,-1 1,1-1,0 0,0 0,-1 0,1 0,0 1,0-1,0 0,1 2,-1-3,1 0,0 1,0-1,0 0,0 1,0-1,0 0,0 0,0 0,0 0,0 0,0 0,0 0,0 0,-1-1,1 1,0 0,0 0,0-1,0 1,0-1,0 1,-1-1,2 0,30-16,-27 14,373-170,-324 150,-19 8,-9 3,1 1,0 1,29-5,-37 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2.3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268 1,'-12'0,"0"2,0-1,0 2,0 0,0 0,1 1,-1 0,1 1,0 0,0 1,1 0,0 1,0 0,0 1,1 0,0 0,1 1,0 0,0 1,1 0,0 0,0 0,1 1,1 0,0 0,1 0,0 1,0-1,1 1,-2 21,4-31,1 0,0 1,0-1,0 0,0 1,1-1,-1 1,0-1,1 0,0 1,0-1,-1 0,1 0,1 0,-1 0,0 0,0 0,1 0,-1 0,1 0,-1 0,1-1,0 1,0-1,0 1,0-1,0 0,0 0,0 0,0 0,1 0,-1 0,3 0,7 2,1-1,0-1,0 0,0-1,14-1,6 0,28 6,112 23,-114-16,0-2,72 2,-119-12,0 0,-1 0,1-2,-1 1,1-1,-1-1,0 0,15-6,-21 6,-1 1,0 0,0-1,0 0,-1 0,1 0,-1 0,1 0,-1-1,0 0,0 1,-1-1,1 0,-1 0,0-1,0 1,0 0,-1-1,1 1,-1-1,0 0,0 1,0-8,-1 6,1 0,-1-1,0 1,-1-1,1 1,-1-1,-1 1,1 0,-1 0,0 0,0 0,-1 0,0 0,0 0,0 1,-1-1,0 1,0 0,0 0,0 1,-1-1,0 1,0 0,-6-4,-6-1,-1 0,1 1,-1 1,0 0,-1 2,-35-7,-21-4,30 6,-83-9,120 19,1 1,-1 0,0 0,0 1,0 0,1 0,-1 0,1 1,0 1,0-1,0 1,0 0,-6 6,13-10,-20 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2.9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9,'0'-3,"0"-3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4.3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0 152,'7'-1,"0"-1,0 1,0-1,0 0,0-1,12-6,17-6,99-30,-81 24,1 4,69-14,-121 30,-1 1,1-1,0 1,-1-1,1 1,0 0,-1 0,1 0,0 1,-1-1,1 1,0-1,-1 1,1 0,-1 0,1 0,-1 0,1 0,-1 1,0-1,0 1,1 0,-1-1,-1 1,1 0,0 0,3 4,-4-1,1-1,0 1,-1-1,0 1,0 0,-1-1,1 1,-1 0,0 0,0-1,-1 1,1 0,-1 0,0-1,-2 6,-2 6,-1 0,0 0,-2 0,0-1,-13 20,-59 70,42-58,25-31,8-11,1-1,0 1,0 0,1 1,0-1,-3 6,5-9,1-1,-1 0,1 1,0-1,0 1,0-1,-1 0,1 1,1-1,-1 1,0-1,0 0,0 1,1-1,-1 1,1-1,-1 0,1 1,-1-1,1 0,0 0,0 0,0 1,0-1,-1 0,2 0,-1 0,0 0,0 0,0-1,2 2,37 23,2-1,61 24,28 16,-119-58,18 11,38 28,-63-41,1 0,0 1,-1 0,0 0,0 0,0 0,-1 1,1 0,-2 0,1 0,0 1,-1-1,2 8,-4-11,-1-1,0 0,0 1,0-1,0 0,0 1,-1-1,1 0,-1 0,1 1,-1-1,0 0,0 0,0 0,0 0,0 0,-1 0,1 0,-1 0,1 0,-1-1,1 1,-1-1,0 1,0-1,-2 2,-8 5,-1-1,0 0,-18 7,-9 5,7 1,-2-2,0-1,-1-1,0-2,-1-2,0-1,-1-2,-57 6,75-14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15.5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25,'-3'0,"0"0,-1 0,1 0,0 1,0-1,0 1,0 0,-1 0,1 0,0 1,1-1,-1 1,0-1,0 1,1 0,-1 0,-4 5,4-3,0 1,-1-1,2 1,-1 0,0 0,1 1,0-1,0 0,-1 9,-1 11,1-1,2 0,2 46,0-49,-2-13,2 0,-1 1,1-1,1 0,-1 0,1 0,1 0,-1 0,1 0,7 11,-7-15,1 1,0-1,-1 0,2 0,-1 0,0-1,1 0,0 1,-1-1,1-1,0 1,1-1,-1 0,0 0,1-1,9 2,14 1,0-1,0-2,0 0,0-2,0-2,0 0,0-2,43-13,-60 14,-1 0,0-1,0 0,0 0,0-1,-1-1,0 0,0 0,-1-1,0 0,-1 0,14-17,-19 21,0-1,0 1,-1 0,1-1,-1 0,0 1,0-1,-1 0,0 0,1 0,-2-1,1 1,0 0,-1 0,0 0,0 0,-1-1,0 1,1 0,-2 0,1 0,0 0,-1 0,0 0,0 1,-1-1,1 1,-1-1,0 1,0 0,-6-6,-1 0,0 2,-1-1,1 1,-2 1,1 0,-24-11,-78-24,72 31,-61-9,19 16,63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41.9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1214,'299'1,"334"-3,-350-17,-161 7,170 6,1073 24,-878-20,-111-21,-71 2,555-47,119-19,-878 83,-27 3,130-21,101-28,-43 13,29-5,-29 10,-22 4,174-41,177-35,-236 39,11-2,-278 46,-1-4,95-41,-141 49,-21 10,0-1,0-1,-1-1,0 0,-1-2,0 0,22-20,-30 24,0 0,0 1,1 0,0 0,0 1,1 1,0 0,0 1,0 0,23-5,16 1,70-3,-66 8,611-73,-376 39,-100 23,208 11,-242 4,-146 0,-6-1,-1 0,1 1,0-1,-1-1,1 1,-1 0,1-1,-1 0,1 0,-1 0,1 0,-1 0,0-1,0 1,4-3,1-6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44.3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1 495,'68'1,"453"-23,-58-14,13-2,-52-5,-398 41,39-5,1-2,-1-4,107-35,-65-1,-4 13,-56 18,54-13,266-50,-290 64,36-11,-99 20,-14 7,0 1,0 0,0 0,0-1,0 1,0 0,0-1,0 1,-1 0,1-1,0 1,0 0,0 0,0-1,0 1,-1 0,1 0,0-1,0 1,-1 0,1 0,0 0,0 0,0-1,-1 1,1 0,0 0,-1 0,1 0,0 0,0 0,-1 0,1-1,0 1,-1 0,1 0,0 0,-1 0,1 0,0 0,0 1,-1-1,-13-2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04.4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7752 1,'-2'14,"-1"1,-1-1,0 0,0 0,-2-1,1 1,-15 23,9-16,-16 29,-3-1,-1-2,-65 75,-133 116,130-140,-858 765,902-817,-228 182,210-176,-2-3,-86 43,132-78,-43 23,-1-4,-100 32,44-30,2 7,-229 108,347-145,-918 470,399-186,124-61,254-140,-273 211,16-7,-350 220,634-416,-179 181,48-39,208-200,4-3,-63 68,98-94,0 1,1-1,1 1,0 1,-6 14,7-14,0 0,-1-1,-1 0,1 0,-12 14,-15 8,8-9,22-19,11-10,21-9,-13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09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1,'27'30,"-3"1,0 2,-2 0,-2 2,29 65,-43-83,-1 1,0 0,-2 1,2 21,0-5,-1 5,-4-31,0 0,1 0,1 1,-1-1,2 0,-1 0,6 14,2-8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06.3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0,'0'27,"3"0,0 0,1 0,2-1,0 0,2 0,1 0,1-1,1-1,2 0,14 23,21 22,2-3,73 73,45 58,-156-182,31 48,-41-60,0 0,0 1,0-1,0 1,-1-1,0 1,0 0,0 0,0-1,0 1,-1 0,1 0,-1 0,-1 7,1-10,0-1,0 0,0 1,0-1,0 0,0 1,0-1,0 0,-1 1,1-1,0 0,0 0,0 1,0-1,0 0,-1 0,1 1,0-1,0 0,0 0,-1 1,1-1,0 0,0 0,-1 0,1 1,0-1,-1 0,1 0,0 0,-1 0,1 0,0 0,0 0,-1 0,0 0,-8-9,-5-18,3-2,0 0,3-2,0 1,2-1,1 0,2 0,1-59,2 73,2 0,0 1,1-1,1 1,0 0,1 0,1 0,0 0,2 1,-1 0,2 1,0 0,1 0,0 1,1 0,17-16,-26 26,1 1,-1 0,1 0,-1 0,1 0,-1 1,1-1,0 1,0-1,0 1,0 0,0 0,0 1,0-1,0 0,0 1,0 0,1 0,-1 0,0 0,0 0,0 1,0-1,0 1,0 0,5 2,-2 0,0 1,-1 0,1 0,-1 1,0-1,0 1,0 0,-1 1,0-1,7 13,-3-6,1-1,1 1,-1-1,2-1,-1 0,21 15,81 46,-35-23,-48-30,-18-12,0 1,-1 0,0 0,0 1,-1 0,0 0,11 14,-12-8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07.3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0,'3'4,"2"5,0 5,-1 4,3 2,0 2,2-2,1-2,1 0,0 2,5-4,4 0,2 1,1 2,-3 0,-1-2,-5-4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48.6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2700,'17'1,"1"0,27 8,32 2,-22-12,-1-3,65-13,64-5,72 14,242-13,201-86,-505 70,71-6,258-59,12-36,87-43,-223 41,84-26,3-6,-89 28,-272 102,-41 11,1 5,0 3,102-14,-76 23,197-17,-243 23,0-2,0-3,76-27,56-12,-74 24,98-17,-20 27,216 8,-394 9,1-1,27-6,-27 3,47-2,-35 6,0-3,-1 0,50-14,102-39,-53 15,703-159,-572 157,326-11,646 80,-399-5,-786-26,1-1,-1-3,-1-2,92-35,-3 2,-38 21,204-20,-188 31,126-4,-158 14,0-4,129-26,116-23,-161 32,292-61,-408 77,0-2,-1-2,0-3,-1-1,63-31,-97 39,-1 1,0 1,1 0,0 1,1 1,-1 1,1 0,0 1,19 1,-28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49.5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0,'0'8,"0"2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7:50.5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2159 0,'-10'9,"-29"10,-54 19,-169 34,-96 33,244-63,-327 135,89-30,103-52,207-78,6 0,0-3,-71 18,87-28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11.8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532 1,'6'1,"1"0,-1 1,0 0,0 0,0 1,-1-1,1 1,-1 0,1 1,-1-1,0 1,0 0,0 1,-1-1,6 7,22 18,276 223,-74-57,337 339,-503-459,-4 2,-2 3,-5 2,-2 3,-5 2,-3 2,-5 2,-3 2,-5 2,-4 1,-3 1,19 153,-28-118,-6 0,-6 1,-20 243,11-347,-1-1,-2 0,-17 51,18-66,-1 0,0-1,0 0,-2 0,1-1,-1 0,-1 0,0-1,-1 0,-13 10,-18 17,-58 66,10-9,-392 330,426-380,-92 98,-32 66,82-92,-353 365,52-58,349-367,-51 75,86-110,1 1,0 0,2 1,1 0,1 1,1 0,-7 33,14-52,1-1,0 1,0-1,0 1,0-1,1 1,-1-1,1 1,0-1,1 0,-1 1,1-1,2 4,35 50,-21-35,976 1280,-591-741,-315-419,-6 2,70 177,-122-238,34 164,-8-26,-41-168,-4-16,24 60,-12-45,-11-24,0-1,2 0,1-1,2 0,0-1,29 33,-34-47,0 0,0-1,1 0,23 14,-34-23,0-1,0 1,0-1,0 0,0 0,1 0,-1 0,0-1,1 1,-1 0,1-1,-1 0,0 1,1-1,-1 0,1-1,-1 1,1 0,-1-1,1 1,-1-1,0 0,1 1,-1-1,0 0,0-1,0 1,0 0,0-1,0 1,0-1,0 1,0-1,-1 0,1 0,-1 0,1 0,-1 0,0 0,2-4,12-28,-2 0,-1-1,-2 0,-1-1,4-37,5-20,-15 82,1-1,0 1,1 0,0 0,11-16,-25 44,1 1,-8 25,-10 24,-14 15,4 1,3 3,-29 121,59-193,3-8,-1 0,0 0,-1 0,0 0,0 0,0 0,-1 0,-3 5,5-9,-1-1,1 0,-1 1,0-1,1 0,-1 0,0 0,0 0,1-1,-1 1,0 0,0-1,0 1,0-1,0 0,0 0,0 1,0-1,0-1,0 1,0 0,0 0,0-1,0 1,0-1,0 0,0 1,0-1,1 0,-3-2,-15-6,0-1,1 0,-32-26,33 23,-1 0,0 1,-34-16,-171-70,199 90,0 1,0 1,-1 1,0 1,0 1,-28 1,47 2,-23-6,28 0,16-3,68-28,-30 16,-2-3,-1-2,61-43,-80 47,-1-2,-2-1,-1-1,-1-2,36-47,-48 55,2 0,0 1,1 1,1 1,0 0,37-24,-36 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14.0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1518,'0'-4,"1"0,0 0,0 0,0 0,0 0,0 0,1 0,0 1,0-1,0 1,0-1,4-3,38-42,-23 27,135-128,-104 104,-3-1,49-61,-46 36,-3-1,52-106,60-169,-37 74,-119 265,-1 2,-1-1,1 1,-1-1,3-15,-5 22,-1 0,0 0,0 0,0 0,0 0,0 0,0-1,0 1,0 0,0 0,0 0,-1 0,1 0,-1 0,1 0,0 0,-1 0,0 0,1 0,-1 0,0 0,1 0,-1 0,0 1,0-1,0 0,1 0,-1 1,0-1,0 1,0-1,0 1,0-1,0 1,-1-1,1 1,0 0,0 0,0 0,0 0,0-1,-2 2,-18-3,0 2,0 0,0 2,0 0,-37 9,55-9,0-1,-1 1,1 0,0 0,0 0,0 1,1-1,-1 1,1 0,-1-1,1 1,0 0,0 0,0 1,0-1,1 0,-1 1,1-1,0 1,0-1,0 1,0-1,1 1,0 0,-1 3,0 15,1-1,1 1,3 22,-3-34,2 7,1 0,0 0,1 0,1-1,0 1,13 21,59 90,-69-116,60 82,4-4,86 82,102 128,-234-264,13 16,-2 2,-3 2,37 78,-66-117,-11-22,-12-31,5-8,2 0,2-1,1-1,3 1,2-1,2 0,1 1,13-74,-13 113,0-1,1 0,-1 0,1 1,1-1,-1 1,1 0,0 0,0 0,1 0,0 0,0 1,0-1,1 1,0 0,8-6,-6 6,0 1,1 0,0 1,0 0,0 0,0 1,0-1,0 2,1-1,-1 1,1 1,16 0,154 12,-152-8,-1 2,1 0,-1 2,39 17,-43-16,-1 1,-1 1,0 1,0 1,-1 0,-1 1,0 2,-1-1,-1 2,0 0,12 20,-23-30,-1-2,0 1,-1-1,1 1,-1 1,0-1,2 9,-1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15.6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0 115,'1'-3,"-1"1,1-1,0 1,0-1,0 1,1-1,-1 1,0-1,1 1,-1 0,1 0,0 0,2-3,30-26,-30 28,3-2,0 0,1 0,-1 0,1 1,0 1,1-1,-1 1,1 0,-1 1,1 0,0 1,-1 0,1 0,0 0,0 1,0 1,0 0,0 0,15 4,0 2,0 0,-1 2,0 1,0 0,38 26,-55-32,0 1,0 0,-1 0,0 1,0-1,0 1,-1 0,1 1,-2-1,1 1,-1 0,3 8,5 15,10 50,-12-42,-3-16,-1 1,-1-1,-1 1,-1 0,-1 0,-1 0,-1 0,-6 39,5-57,0 0,0 0,0 0,-1 0,0 0,0 0,0-1,-1 1,1-1,-1 0,0 0,-6 4,-63 39,58-39,1 0,0 1,-21 18,30-23,11-10,13-13,5 2,15-11,0 1,2 2,1 2,69-28,101-19,377-148,-522 184,-47 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56.5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0 476,'328'-21,"-63"1,742 27,-431 4,-510-10,1454-2,-617-62,-821 47,101-33,-119 29,0 2,2 4,69-6,531-56,-603 68,230-40,179-15,-103 12,-334 47,-10 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10.3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1246,'-1'58,"6"114,-2-150,0-1,1-1,1 1,2-1,0 0,11 23,31 46,77 102,-124-189,-1 1,1-1,-1 0,1 0,0 0,-1 0,1 0,0 0,1 0,-1 0,0-1,0 1,1-1,-1 0,1 0,-1 0,1 0,-1 0,1 0,0-1,2 1,-2-2,-1 1,1-1,-1 0,1 0,-1 0,1-1,-1 1,0 0,1-1,-1 0,0 1,0-1,0 0,-1 0,1 0,0 0,-1 0,1-1,-1 1,0 0,2-5,128-288,-55 114,34-49,217-335,-142 296,5-6,-184 265,0 1,-1 0,0-1,-1 0,0 0,0-1,-1 1,2-12,-30 77,20-37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10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425 0,'-1'10,"0"-1,-1-1,0 1,0 0,-1 0,0-1,0 1,-1-1,-8 14,-53 70,52-75,-206 264,193-244,10-14,-31 34,41-52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12.15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1098,'2'7,"-1"0,2-1,-1 1,1-1,0 0,0 0,6 7,-2 0,321 480,-322-486,-1 1,1 0,0 0,0-1,1 0,0 0,9 6,-15-12,1 0,-1 0,1 0,0-1,-1 1,1 0,0-1,0 0,-1 1,1-1,0 0,0 0,0 0,-1 0,1 0,0 0,0-1,0 1,-1-1,1 1,0-1,-1 1,1-1,0 0,-1 0,1 0,-1 0,1 0,-1 0,0-1,1 1,-1 0,0-1,0 1,0-1,0 1,0-1,1-2,21-35,-1-1,-3-1,20-56,7-15,-1 16,98-151,-103 189,2 1,3 3,81-77,391-327,-408 375,21-19,-115 84,0 0,21-38,-38 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22.0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1134,'46'-3,"1"-2,-1-2,78-23,13-1,42 3,260-6,187 34,-509 2,468 8,522 4,-898-15,359 4,1 34,684 14,-1015-54,278-40,1011-124,-1482 163,494-48,-6-45,-192-8,-337 103,0 0,0 0,0-1,0 0,-1 0,1 0,-1 0,0 0,0-1,0 1,0-1,4-7,18-22,4 8,0 1,2 2,0 1,2 1,53-23,183-63,-241 97,161-53,3 8,266-39,-381 85,0 4,91 7,-32 0,-123-3,0-1,0 0,0 0,-1-1,1-1,-1 0,0-1,0 0,0-1,0 0,-1-1,1-1,-2 1,15-13,-14 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24.1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0 645,'2'-2,"-1"0,1 0,-1 1,1-1,0 0,-1 0,1 1,0-1,0 1,0 0,0-1,1 1,-1 0,0 0,0 1,1-1,-1 0,0 1,4-1,4-3,72-24,2 3,161-26,-120 28,645-82,-683 96,11-5,-1-4,113-37,504-126,-533 124,-50 12,-111 41,-20 4,-1 0,1 1,0-1,0 0,0 0,0 0,0 0,0 0,0 1,0-1,-1 0,1 0,0 0,0 0,0 1,0-1,0 0,0 0,0 0,0 1,0-1,0 0,0 0,0 0,0 0,0 1,0-1,1 0,-1 0,0 0,0 0,0 1,0-1,0 0,0 0,0 0,0 0,1 0,-1 1,0-1,0 0,0 0,0 0,0 0,1 0,-1 0,0 0,0 0,0 0,0 0,1 0,-1 0,0 0,0 0,1 0,-11 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26.6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3059,'7'-1,"-1"0,1 0,-1 0,1-1,-1 1,0-2,0 1,0-1,0 0,7-5,58-44,-33 21,75-42,3 5,168-73,-45 41,489-137,277 11,-973 219,857-149,6 31,483-79,-929 106,-230 46,248-26,-246 60,253-35,415-91,-499 86,380-50,-318 47,-236 21,326-106,-351 89,697-134,-148 41,-11 9,9 49,-520 68,574-53,5 53,-784 24,1-1,0 2,0-1,19 5,-32-5,0 0,0 0,0 0,0 0,0 0,0 0,0 0,0 1,0-1,0 0,0 1,0-1,0 1,0-1,0 1,0-1,-1 1,1 0,0 0,0-1,-1 1,1 0,-1 0,1-1,0 1,-1 0,0 0,1 0,-1 0,1 0,-1 0,0 0,0 0,0 0,0 0,1 0,-1 0,0 0,-1 0,1 0,0 0,0 0,0 0,-1 0,1 0,0 0,-1 0,1 0,-1 0,1 0,-1-1,1 1,-1 0,0 0,1-1,-1 1,0 0,-1 0,-7 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28.10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1071,'43'-14,"-26"7,201-85,15-5,-7 22,344-121,-157 58,64-25,-26-3,-433 160,-1-1,0 0,0-1,0-1,-1-1,0 0,-1-1,0 0,17-18,-24 18,-10 8,-16 18,8-2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10.2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1,'1'33,"9"46,1 21,10 237,-16-214,-5-65,4-1,1 0,16 66,-15-99,23 78,-26-93,1-1,0 1,0-1,1 0,-1 0,2 0,-1 0,12 11,-14-17,1 1,-1-1,0 0,1 0,-1 0,1 0,-1-1,1 1,0-1,0 0,0 0,0-1,0 1,-1-1,1 0,0 0,0 0,0 0,0-1,0 0,0 1,0-2,0 1,6-3,8-4,-1-1,0-1,29-23,-12 9,-13 10,13-7,41-35,-68 49,1 0,-1 0,0 0,-1-1,0 0,0 0,0 0,-1-1,0 0,6-16,-11 21,1 0,0 0,-1 1,0-1,0 0,0 0,0 1,-1-1,1 0,-1 0,0 1,0-1,-1 0,1 1,-1-1,1 1,-1 0,0 0,-1-1,1 1,0 0,-1 1,0-1,-4-4,2 3,0 1,0-1,0 1,0 0,0 0,0 0,-1 1,0 0,1 0,-1 0,0 1,0 0,0 0,0 0,-7 1,11 0,0 0,0 1,0-1,0 1,0-1,1 1,-1 0,0 0,0 0,0 0,1 0,-1 0,0 0,1 0,-1 1,1-1,0 1,-1-1,1 1,-2 2,1 1,-1 0,1 0,0 0,1 0,-1 0,1 0,-1 10,1-2,0 1,1-1,1 0,0 0,6 24,5-4,1-1,2-1,1 0,1 0,2-2,25 31,-18-25,-1 1,-2 2,20 44,-41-78,0 0,0 1,0-1,-1 1,1-1,-1 1,0 0,-1-1,1 1,-1 0,0 0,0-1,0 1,-1 0,1 0,-1-1,0 1,-1 0,1-1,-1 1,0-1,-3 6,-4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32.36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 1185,'-10'-21,"10"22,7 7,33 42,-2 2,35 64,-3-5,5 0,99 112,-172-220,1 0,0 0,0 0,0 0,0 0,0 0,1-1,-1 0,1 1,-1-1,1-1,0 1,0 0,0-1,0 0,0 0,6 1,-7-3,0 0,0 1,0-1,0-1,0 1,0 0,0-1,-1 1,1-1,-1 0,1 0,-1 0,0 0,1 0,-1 0,0-1,0 1,-1-1,1 1,0-1,-1 0,0 0,0 1,2-6,88-235,22-49,76-75,-49 100,-81 155,-27 56,-3-1,-2-2,21-68,-43 109,2-10,1-1,1 1,2 0,0 1,2 0,20-30,-35 86,-4-16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33.5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2335,'15'-1,"-1"2,1 0,-1 0,0 2,1-1,-1 2,0 0,-1 1,1 0,-1 1,0 0,0 1,-1 1,19 14,53 56,-65-59,0-1,1 0,1-1,28 17,-46-32,1 0,0 0,0 0,0-1,0 1,0-1,1 0,-1-1,0 1,0-1,1 1,-1-1,0-1,1 1,-1-1,0 1,0-1,1 0,-1-1,0 1,0-1,0 0,0 0,-1 0,1 0,-1-1,1 1,-1-1,4-3,8-10,-1-1,0 0,-1-1,17-31,-1 3,393-627,-97 138,55-22,40 33,-363 454,-56 69,5-6,0-1,0 0,0 0,5-11,-12 16,-6 11,-10 15,9-4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34.8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1730,'1'-1,"-1"0,1 1,-1-1,0 0,1 1,-1-1,1 0,-1 1,1-1,0 1,-1-1,1 1,0 0,-1-1,1 1,0 0,-1-1,1 1,0 0,0 0,-1-1,1 1,0 0,0 0,-1 0,1 0,0 0,0 0,-1 0,2 1,30 0,-30 0,271 45,-59-7,-165-32,-13 0,-1-2,1-2,65-2,-91-2,-1 0,1 0,0-1,-1-1,0 1,1-2,-1 1,-1-1,1-1,0 1,-1-1,0-1,0 0,-1 0,1 0,-1-1,-1 0,1 0,5-9,22-42,-1-2,45-122,-38 86,101-256,-49 117,139-257,-105 242,-122 241,-9 11,-4 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36.42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1526,'4'3,"0"0,-1-1,1 1,1-1,-1 0,0-1,0 1,1-1,-1 1,1-1,-1-1,1 1,5 0,63-1,-40-3,0-2,-1-1,1-1,-1-2,-1-1,1-1,-2-2,0-1,38-24,-6-4,-2-2,-2-3,57-59,406-387,-443 416,366-340,-402 381,-2-2,65-80,-94 103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12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625 1,'-1'16,"-1"0,0 1,-1-1,-1 0,0 0,-2 0,0-1,0 1,-16 25,-10 11,-54 63,15-20,-94 173,70-110,79-127,1 1,1 1,-16 61,4-15,14-51,6-20,6-20,3-5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40.6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447 1,'-8'-1,"1"1,-1 0,1 1,0-1,-1 1,1 1,0-1,0 1,0 1,0-1,0 1,0 1,1-1,-1 1,1 0,0 0,0 1,0 0,1 0,0 0,0 1,0-1,1 1,-5 9,-53 68,22-31,2 2,-42 80,69-110,1 1,1 1,1-1,1 2,1-1,2 1,-2 28,5-17,1 0,3 0,1 0,11 50,-2-21,-10-43,1 0,1 0,1 0,1-1,2 0,0 0,18 31,-20-44,1-1,0 0,1 0,0-1,0 0,1 0,0-1,0 0,1-1,0-1,14 7,16 3,80 17,-16-4,-100-26,15 5,0-1,1-1,38 5,-55-10,1 1,0-1,0 0,0-1,0 1,-1-1,1 0,0 0,0 0,-1-1,1 1,-1-1,1-1,-1 1,0 0,0-1,0 0,0 0,-1 0,1 0,-1-1,5-5,8-18,0 0,16-43,-19 41,-3 2,-1 0,-1-1,-2 0,-1 0,-1 0,-1-1,-1 1,-3-30,2 19,9-52,2-33,-11 79,0 2,-5-47,3 77,-1 1,-1-1,0 0,-1 1,0 0,0 0,-2 0,-6-12,7 15,0 0,-1 1,0 0,-1 0,0 0,-13-11,15 16,0 0,0 0,-1 0,1 1,-1-1,0 2,1-1,-1 0,0 1,0 0,0 1,-11-1,-3 0,0-1,0-1,0-1,1-1,-1 0,1-2,1 0,-1-1,1-1,0 0,1-2,0 0,1-1,0 0,1-2,-16-17,19 20,2 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3:43.0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1461 472,'-1'-4,"0"0,1 0,-1 0,-1 0,1 1,0-1,-1 0,0 1,0-1,0 1,-3-4,-35-41,17 21,-1-3,0 0,-2 2,-2 1,-56-44,66 59,0 0,-1 1,-1 0,0 2,0 0,-1 2,0 0,-1 1,-40-5,-233-38,273 43,0 2,-1 0,1 1,-1 2,1 0,-1 1,0 2,1 0,-1 1,1 2,0 0,0 1,1 1,-1 1,2 1,-1 1,1 1,1 0,0 2,0 0,-24 24,34-30,1 2,-1-1,2 1,-1 1,1-1,0 1,1 0,0 1,1 0,0-1,1 2,0-1,0 0,1 1,1 0,0 0,1 0,0 0,1-1,1 21,-2 33,-3-1,-20 101,4-35,12-51,3 0,3-1,4 1,3 0,4 0,3-1,4-1,25 76,-26-105,1-1,2-1,2 0,3-2,34 53,0-16,118 156,-145-202,1-1,2-2,1-2,55 39,-65-53,1 0,0-2,1-1,0-1,42 13,-53-21,1-1,0 0,-1-1,1-1,0-1,0 0,0-1,0-1,0 0,-1-1,26-8,-8-2,-1 0,0-2,-1-2,50-34,106-97,-136 105,-11 10,-3-1,-1-2,-1-2,-2-1,48-76,-64 87,-1-2,-2 0,-1 0,-2-1,-1-1,-1 0,-2 0,-1-1,4-63,-10-272,-4 291,-3 1,-32-134,35 194,-1 0,-1 1,0 0,-1 0,-1 0,0 1,-1 0,0 0,-1 1,-1 1,0-1,0 2,-18-14,-19-21,41 37,-1 1,1 1,-1-1,-1 1,1 1,-1 0,0 0,-1 1,-10-5,-28-6,-2 2,1 2,-2 3,-59-4,-205 5,249 9,45-1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53.5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1 789,'10'-1,"0"0,0-1,0 0,10-3,19-5,-8 5,15-3,0 2,49 0,-69 5,47-8,16-1,340 23,-331-7,-67-4,-3 1,-1-2,42-3,-63 1,0 0,1 0,-1 0,0-1,0 0,0 0,0 0,0-1,0 0,0 0,-1-1,0 1,0-1,0 0,0-1,4-4,-3 2,0 1,0 0,0 0,1 0,0 1,0 0,1 0,-1 1,1 0,0 0,0 1,10-4,8 1,0 1,44-3,-53 6,3-1,0-1,33-11,8-2,-21 6,68-27,-65 20,51-12,-76 26,54-15,1 4,121-10,93-10,-190 19,128-3,89 8,81 0,452 39,-182 54,-213-16,-69-14,704 108,-966-144,113 29,-23-4,-176-38,0-2,0-1,0-2,-1-2,54-12,-35 7,59-4,-97 12,0 0,0-1,0 0,0-1,0-1,-1 0,0-1,22-11,149-70,69-36,505-297,-692 380,-39 22,52-23,-77 39,1 0,0 0,0 0,0 1,-1-1,1 1,0 0,0 0,0 1,0-1,0 1,-1 0,1 0,0 0,5 3,57 32,-33-16,614 337,-561-309,-39-21,-2 3,68 56,-100-76,1 0,0-1,0-1,1 0,0-1,1-1,-1 0,1-1,0-1,0-1,1 0,-1-1,1 0,-1-2,1 0,20-2,29-7,0-2,114-36,-98 24,894-210,22 75,-980 156,26-3,1 2,84 4,-121 0,0 1,0 0,0 1,-1 0,12 6,31 10,154 16,35 8,82 14,-267-53,-1-1,1-3,0-2,57-10,-13 2,23-3,-44-3,237-38,-206 43,0-5,159-46,-265 62,0-1,0 0,0 0,0 0,0 0,0 0,-1 0,1 0,0-1,-1 1,1 0,2-4,-4 5,0-1,1 1,-1-1,0 0,0 1,0-1,1 0,-1 1,0-1,0 0,0 0,0 1,0-1,0 0,-1 1,1-1,0 0,0 1,0-1,-1 0,1 1,0-1,0 1,-1-1,1 0,-1 1,1-1,-1 1,1-1,-1 1,1-1,-1 1,1 0,-1-1,1 1,-1 0,0-1,1 1,-2-1,-11-5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0.4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1554,'0'-2,"1"-1,-1 1,1 0,0 0,0 0,0-1,0 1,1 0,-1 1,1-1,-1 0,1 0,-1 0,1 1,0-1,0 1,3-2,42-26,-32 20,32-22,-2-3,0-2,-3-1,-1-2,65-81,-66 67,-2-2,-3-1,-2-1,42-105,-36 54,26-126,-55 190,-2 0,-2-1,-2 0,-2 0,-1 0,-10-70,9 111,-1 0,0 0,0 0,0 0,-1 0,1 0,-1 0,0 0,0 0,0 1,-1-1,1 1,-1-1,0 1,0 0,-4-3,5 5,0-1,-1 1,1 0,-1 0,1 1,-1-1,1 1,-1-1,1 1,-1 0,0 0,1 0,-1 0,0 0,1 0,-1 1,1-1,-1 1,1 0,-1 0,1 0,0 0,-1 0,1 1,0-1,0 1,-3 2,-1 1,0 0,0 0,1 1,0 0,0 0,0 0,1 1,0 0,0-1,1 2,-4 9,-3 12,-9 49,7-27,4-7,2 0,2 0,2 1,5 68,0-21,2 23,23 120,-6-59,-8 70,-2-20,-3-14,-7-240,0 0,2 1,0-1,2 1,1 0,2 1,0 0,2 0,0 1,2 1,1-1,1 2,1 0,0 1,33-32,-20 25,-16 14,2 0,0 2,19-15,-30 26,-1-1,0 1,0 0,1 1,-1-1,1 0,0 1,-1 0,1 0,0 0,0 0,0 1,-1-1,1 1,0 0,0 0,0 1,0-1,0 1,0 0,-1 0,5 1,-4 0,-1 0,0 0,0 1,0-1,0 1,0 0,-1-1,1 1,-1 0,0 1,0-1,0 0,0 1,0-1,-1 1,1-1,0 7,3 10,-1 0,2 26,3 12,50 137,14 58,-30-42,-40-202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1.6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1,'-1'27,"2"1,1-1,1 0,1 1,12 41,80 200,-93-262,-1-1,0 1,0 0,-1 0,0 0,0 0,-1 0,0 0,-1 14,-3-7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3.1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297 1,'-2'0,"0"1,0-1,0 1,0 0,0-1,0 1,1 0,-1 0,0 1,1-1,-1 0,0 0,1 1,-1-1,1 1,0 0,0-1,-2 3,-22 40,18-32,-122 240,106-197,1 1,-23 101,40-123,1 1,1-1,3 0,0 1,2-1,2 0,1 0,10 35,16 41,46 108,-76-216,33 81,4-2,3-1,95 136,-123-198,1 1,0-2,2 0,0-1,0 0,2-1,0-1,1-1,0-1,1 0,0-1,1-2,42 15,-59-23,0-1,0 1,0-1,-1 0,1 0,0 0,0-1,0 0,0 1,-1-1,1 0,0-1,-1 1,1-1,-1 1,6-5,4-2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4.1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941 0,'-8'1,"0"0,0 0,-1 1,1 0,0 0,0 1,1 0,-1 1,1-1,-1 1,1 1,0-1,-8 8,-11 11,-45 51,31-31,-390 431,321-349,93-108,-1-1,-1-1,0-1,-1-1,-22 13,22-17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5.0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1,'0'13,"1"0,1-1,0 1,1-1,0 1,1-1,1 0,0 0,0 0,12 18,8 6,53 61,-4-6,-25-24,2-3,3-2,62 55,-55-56,-2 4,91 131,-67-83,-54-67,-26-44,-2-5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5.8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0,'0'430,"0"-411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6.5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313 0,'-1'13,"1"-1,-2 1,1-1,-2 1,0-1,0 0,-1 0,-1-1,1 1,-2-1,0 0,0 0,-16 19,7-8,-17 27,-3-1,-1-1,-73 71,89-103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13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1,'2'3,"-1"0,1 1,0-1,0 0,1 0,-1-1,0 1,1 0,0-1,0 1,0-1,3 2,5 5,134 137,41 36,-148-148,2-2,1-2,51 27,-78-50,-1 0,1 1,-2 1,1 0,-1 0,-1 1,0 1,0 0,-1 0,0 1,-1 0,0 1,-1 0,9 20,3 16,-16-34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7.4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595 1,'-220'248,"66"-69,131-155,1 1,1 1,1 1,1 1,-22 44,-23 43,63-115,-9 18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9:58.4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1,'1'4,"1"0,-1 0,1 0,0 0,0-1,0 1,0 0,0-1,6 6,4 9,81 145,95 150,-173-295,0 0,1-1,19 14,22 24,24 23,-49-49,31 37,-45-41,-13-19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0.9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454 28,'-1'4,"0"1,-1-1,0 1,0-1,0 0,-1 0,1 1,-1-2,0 1,0 0,-5 4,-4 7,-8 10,0-1,-1-1,-2-1,-49 38,60-51,0-1,0 0,-1-1,0 0,-1-1,1 0,-1-1,0-1,-1 0,1-1,-1-1,-25 1,38-3,-1 0,1 0,0 0,0 0,0 0,0-1,0 1,0-1,0 0,0 0,0 1,0-1,0-1,0 1,1 0,-1 0,0-1,1 1,-1 0,1-1,-1 0,-1-2,1 0,1 1,0 0,0-1,0 1,1 0,-1-1,1 1,0-1,-1 1,2-1,-1 1,1-7,2-2,0-1,1 1,0 0,1 0,0 0,10-16,-6 17,-1 0,2 0,0 1,0 0,0 1,1 0,1 1,0 0,0 1,0 0,1 1,0 0,0 1,0 0,26-4,-8 3,-1 1,1 2,1 1,-1 1,0 2,36 5,-47-2,0 1,0 0,0 2,-1 0,0 1,-1 1,1 1,-2 0,0 2,0 0,-1 0,0 2,-1 0,-1 1,0 0,-1 1,-1 0,0 1,16 32,-24-40,-1 1,1 0,-2-1,1 1,-1 0,-1 1,0-1,0 0,-1 0,0 0,-1 1,0-1,-1 0,-3 13,0-10,0 0,0 0,-1-1,-1 0,0 0,-1 0,0-1,-1 0,-19 18,-186 175,183-174,12-12,0 0,-38 25,57-43,-12 8,0 0,-1-1,0-1,-16 6,26-11,1 0,-1 0,0 0,0 0,1-1,-1 0,0 1,0-1,0 0,0 0,0-1,1 1,-1 0,0-1,0 0,1 0,-1 0,0 0,1 0,-1 0,1-1,-1 1,1-1,0 0,-1 1,1-1,0 0,-3-4,4 4,0 0,0 0,0 0,0 0,0 0,1 0,-1-1,1 1,-1 0,1 0,0 0,0-1,0 1,0 0,0 0,0 0,1-1,-1 1,1 0,-1 0,1 0,0 0,0 0,0 0,0 0,0 0,1 0,-1 0,0 1,1-1,-1 0,1 1,0 0,3-3,3-3,1 0,1 1,-1 0,1 1,15-7,3 0,0 2,1 0,0 3,0 0,0 1,1 2,47 0,53 5,-110-1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1.4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0,'13'12,"-1"1,0 0,-1 1,-1 0,0 1,-1 0,10 22,-16-29,0 0,-1 0,0 0,-1 0,0 1,0-1,-1 0,0 1,0-1,-1 0,0 1,0-1,-1 0,0 0,-1 0,1 0,-7 11,6-12,-1 0,0 0,-1 0,0 0,-9 11,2-8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3.5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1 904,'4'-1,"1"0,-1 0,0 0,1 0,-1 0,0-1,0 0,0 0,0 0,0 0,-1-1,1 0,-1 1,1-1,-1-1,0 1,3-4,8-10,-1-1,13-22,-16 24,20-39,-2-1,30-86,-10 20,-27 76,74-197,-92 234,-1 1,0-1,-1 0,0 0,-1 0,0-13,0 21,0-1,0 1,0 0,0-1,-1 1,1 0,0-1,-1 1,1 0,-1 0,1-1,-1 1,0 0,1 0,-1 0,0 0,0 0,0 0,0 0,0 0,0 0,0 0,0 0,0 1,0-1,-1 1,1-1,0 0,0 1,-1 0,1-1,0 1,-1 0,1 0,0 0,-1 0,1 0,0 0,-1 0,1 0,-1 0,1 1,0-1,0 0,-1 1,1-1,0 1,0 0,-1-1,1 1,-1 1,-4 1,0-1,0 2,1-1,0 1,-1 0,1 0,0 0,1 0,-1 1,1 0,0 0,0 0,0 1,1-1,0 1,0 0,1 0,-1 0,1 0,-2 9,-37 73,31-70,1 0,0 1,2 0,-9 30,11-27,1 1,1 0,2 0,0 1,1-1,4 27,-2-36,1-1,0 0,1 0,0 0,1-1,1 1,0-1,0 0,1-1,1 1,0-2,10 12,10 5,2 0,0-2,2-1,0-2,48 25,185 76,-231-109,-31-12,0 0,1-1,0 0,-1 0,1 0,0 0,0-1,-1 1,1-1,0 0,0 0,0 0,-1-1,1 1,0-1,0 0,-1 0,1 0,0-1,-1 1,4-3,1-1,-1-1,0-1,0 1,0-1,-1-1,0 1,7-12,-6 8,0 0,-1 0,0-1,-1 1,0-2,-1 1,0 0,-1-1,0 0,-1 1,0-16,1 7,1 1,9-27,4-23,38-333,-37 312,-12 64,7-52,-34 146,-18 27,30-76,1 1,1-1,0 1,1 1,1-1,1 1,-2 27,5-31,1 0,0 1,1-1,1 0,1 0,0 0,1-1,1 1,0-1,1 0,1 0,0-1,1 0,0 0,1-1,1 0,13 14,7 7,-4-2,44 39,-63-64,1-1,0 0,0 0,1 0,-1-1,1 0,1-1,-1 0,0-1,1 0,11 3,-17-6,0 0,0-1,0 1,0-1,0 1,-1-1,1 0,0-1,-1 1,1-1,0 1,-1-1,0 0,1 0,-1-1,0 1,0-1,4-4,20-13,-14 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4.4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0,'2'1,"0"-1,0 1,0-1,0 1,0 0,0 0,0 0,0 0,0 0,-1 0,1 0,-1 1,1-1,0 1,1 2,23 30,-17-22,250 317,-190-249,-3 4,87 145,-146-215,-1 1,0-1,0 1,-2 0,0 0,0 1,-1-1,-1 1,0 17,-4 8,-1 1,-10 48,4-2,4-1,7 112,1-54,-3-126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5.4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1 130,'286'1,"361"-4,-5-42,-213-4,-416 48,-8 1,0-1,-1 1,1-1,0 0,-1 0,1 0,-1 0,0-1,1 0,-1 0,0 0,0 0,5-4,-9 6,0 0,0-1,0 1,0 0,0-1,1 1,-1 0,0 0,0-1,0 1,0 0,0-1,0 1,0 0,0 0,0-1,0 1,0 0,0-1,-1 1,1 0,0 0,0-1,0 1,0 0,0-1,0 1,-1 0,1 0,0-1,0 1,0 0,-1 0,1 0,0 0,0-1,-1 1,1 0,0 0,0 0,-1 0,1 0,0 0,-1-1,1 1,0 0,-1 0,1 0,0 0,0 0,-1 0,1 0,0 0,-1 0,1 1,-1-1,-18-1,1 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06.4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1 317,'16'-2,"1"-1,-1 0,0-1,1 0,-2-2,23-9,11-5,493-169,-491 172,2 2,-1 3,2 2,-1 2,1 3,66 1,-24 6,-97-2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23.1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0,'1'1,"0"-1,0 1,0-1,0 1,-1-1,1 1,0-1,0 1,0 0,-1-1,1 1,0 0,-1 0,1-1,-1 1,1 0,-1 0,1 0,-1 0,0 0,1 0,-1 0,0 0,0 0,0 0,1 2,3 32,-4-30,6 100,20 159,-11-165,13 65,-22-131,-1 1,0 59,-2-22,-3-67,0 0,1 0,-1-1,1 1,0 0,0 0,0 0,0 0,1-1,0 1,-1 0,1-1,1 0,-1 1,0-1,1 0,0 0,0 0,0-1,0 1,6 4,-5-6,0 0,-1 1,1-1,0-1,0 1,0-1,0 1,0-1,0 0,0-1,0 1,0-1,0 1,0-1,0-1,0 1,-1 0,1-1,0 0,-1 0,0 0,5-3,118-72,4 6,2 5,190-65,-319 130,-1 1,1-1,0 0,-1-1,1 1,0 0,-1-1,1 1,-1-1,0 0,0 0,1 0,-1 0,-1 0,1 0,3-4,-5 4,0 0,0 0,0 0,0 0,0 0,0 0,0 1,-1-1,1 0,-1 0,1 0,-1 1,0-1,1 0,-1 1,0-1,0 0,0 1,-1-1,1 1,0 0,0-1,-1 1,1 0,-1 0,-1-2,-12-9,1 0,-2 1,-18-10,30 18,-1 1,0-1,0 1,0 0,0 0,0 0,0 1,-1 0,1 0,0 0,-1 1,1 0,0 0,-1 0,-7 1,11 0,0 0,1 0,-1 0,0 0,0 0,1 0,-1 1,0-1,1 1,0-1,-1 1,1-1,0 1,0 0,0-1,0 1,0 0,0 0,0 0,1 0,-1 0,0 0,1 0,0 0,0 0,-1 0,1 0,1 4,-1 7,2 0,-1 0,6 19,-3-14,5 29,-3-8,1-1,3 0,20 54,124 245,-129-298,-21-35,-1 1,1 0,0 0,-1 0,0 0,0 1,-1-1,1 1,-1 0,-1-1,1 1,-1 0,1 8,-4-2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25.3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1107,'2'-5,"-1"0,1-1,0 1,1 0,-1 0,1 0,4-5,1-5,22-39,-13 23,22-53,-9 4,91-276,-106 302,-3-1,-3 0,-2-1,0-97,-7 151,0-1,0 0,0 0,0 1,-1-1,1 0,-1 1,0-1,0 1,0-1,0 1,0-1,0 1,-1-1,1 1,-1 0,0 0,1 0,-1 0,0 0,0 0,-1 1,1-1,0 0,0 1,-1 0,1 0,-1-1,1 2,-1-1,0 0,1 0,-1 1,0-1,1 1,-1 0,0 0,0 0,1 0,-1 1,0-1,1 1,-1-1,0 1,1 0,-1 0,1 0,-1 0,1 1,0-1,-1 1,-1 1,-4 3,1 1,0 0,0 0,1 1,0 0,0 0,1 0,-1 1,2 0,0 0,0 0,0 0,1 1,-3 16,-1 7,2 1,-2 67,6-82,0 1,2 0,0-1,1 1,1 0,1-1,1 0,1 0,0 0,1-1,1 0,17 28,-12-27,0-2,2 1,0-2,0 0,2-1,0-1,0 0,33 18,12 2,91 36,-84-41,-67-28,4 2,1 1,0-2,0 1,0-1,0 0,14 1,-18-3,-1 0,1-1,-1 1,0-1,1 1,-1-1,1 0,-1 0,0 0,0 0,0-1,0 1,0-1,0 1,0-1,0 0,0 1,-1-1,1 0,-1 0,1 0,-1 0,0-1,1-2,9-15,-2 0,-1-1,0 0,-2-1,5-25,11-117,4-14,-5 66,-13 65,1 1,29-84,-29 115,-5 18,-9 30,-45 88,-61 234,106-330,2-1,0 1,2 0,0 0,2-1,1 1,5 31,-3-46,0 1,0-1,1 0,0 0,0-1,1 1,1-1,-1 0,2-1,-1 0,1 0,0-1,1 1,-1-2,19 11,-8-6,0-1,0-1,1-1,0 0,1-2,-1 0,29 3,-28-8,0-1,0-1,0-1,0-1,0-1,26-8,-17 5,52-7,-28 12,-33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15.3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115 274,'0'7,"-1"-1,0 0,-1 0,1 0,-1 0,0-1,-1 1,1 0,-1-1,-5 7,7-9,-1-1,1 1,-1-1,0 0,0 0,0 1,0-1,0 0,0-1,-1 1,1 0,-1-1,1 1,-1-1,0 0,1 1,-1-2,0 1,0 0,0 0,1-1,-7 1,7-2,0 1,0-1,1 0,-1 0,1 0,-1 0,0 0,1 0,0-1,-1 1,1 0,0-1,-1 1,1-1,0 1,0-1,0 0,1 1,-1-1,0 0,0 1,1-1,0 0,-1 0,1 0,0 0,0 0,-1 0,2-2,2-57,0 44,1 0,1 1,0 0,1 0,1 0,14-23,-16 31,0 0,1 0,0 0,0 1,1 0,0 1,0-1,0 1,1 1,0-1,0 1,1 1,9-5,13-2,-1 2,47-9,-65 16,1 0,0 1,-1 1,1 0,0 0,-1 1,1 1,0 0,13 5,-23-6,-1 1,1-1,-1 1,1-1,-1 1,0 0,0 0,0 0,0 0,0 0,0 0,0 0,-1 1,1-1,-1 1,0-1,0 1,0 0,0-1,1 5,8 65,-8-43,6 80,-10 187,2-291,-3 37,-1 0,-3-1,-20 73,18-86,-1 0,-1-1,-1 0,-2-1,0-1,-23 30,31-48,0-1,-1 0,0 0,0-1,0 0,0 0,-1-1,0 0,0 0,0-1,-10 3,3-1,0-1,0-1,0-1,0 0,-26 0,38-2,-1-1,0 1,1-1,-1 0,1 0,-1 0,1 0,0 0,-1-1,1 0,0 0,0 0,0 0,0 0,0 0,1-1,-1 1,1-1,0 0,-1 0,1 0,0 0,1 0,-1 0,0-1,-1-4,-2-10,0 1,0-1,2 0,-1-21,0 8,2 18,0-1,2 0,-1 1,2-1,0 0,1 0,0 1,1-1,0 1,6-14,-6 19,1 0,0 0,1 0,0 0,0 0,0 1,1 0,0 0,1 1,-1 0,1 0,0 0,1 1,-1 0,1 1,10-5,-5 3,1 0,-1 1,1 1,0 0,0 1,0 1,0 0,0 1,1 0,-1 1,0 1,1 0,-1 1,0 1,0 0,0 1,0 0,-1 1,16 8,1 1,1-1,1-1,0-1,0-3,54 9,-29-8,-1 3,68 23,-123-35,28 8,-21-6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27.2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1810 0,'-7'2,"1"1,-1 0,1 0,0 0,0 0,0 1,0 0,1 1,-1-1,-7 10,0-3,-61 57,-87 103,36-35,-102 81,-444 328,258-260,412-284,-25 12,25-13,1 1,-1-1,1 0,-1 0,0 0,0 0,1 0,-1 0,0 1,1-2,-1 1,0 0,1 0,-1 0,0 0,1 0,-1 0,0-1,1 1,-1 0,0-1,1 1,-1 0,1-1,-1 1,1-1,-1 1,1-1,-1 1,1-1,-1 1,1-1,0 1,-1-1,1-1,-3-10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28.1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1,'13'2,"0"2,0-1,-1 2,1-1,-1 2,0 0,-1 0,15 11,-21-14,38 26,44 39,-54-41,2-1,58 35,-33-31,1-2,2-3,69 18,-63-26,53 15,-59-14,87 14,-89-21,105 33,-142-34,-1 1,0 1,-1 1,21 16,-20-13,-11-9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29.8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330 46,'-1'4,"1"-1,-1 0,0 1,0-1,-1 0,1 0,-1 0,0 0,0 0,0 0,0-1,0 1,0-1,-4 3,-36 31,9-13,-1-2,-1-2,-65 27,97-45,1 0,0 0,-1-1,1 1,0-1,-1 1,1-1,-1 0,1 1,-1-1,1-1,0 1,-1 0,1-1,-1 1,1-1,0 0,-4-1,5 1,0 0,0 0,1 0,-1 0,0 0,0 0,1-1,-1 1,1 0,-1-1,1 1,-1 0,1-1,0 1,0 0,-1-1,1 1,0-1,0 1,1 0,-1-1,0 1,0-1,1 1,-1 0,1-1,-1 1,1 0,-1 0,1-1,0 1,1-1,8-14,0 1,2 0,0 1,0 0,1 1,1 0,0 1,1 1,0 0,1 1,27-12,-30 16,1 1,0 1,0 0,0 1,0 0,1 1,-1 1,1 0,0 1,-1 1,1 0,-1 1,1 0,-1 1,0 1,0 1,-1 0,24 11,13 11,0 2,-2 3,61 51,-90-68,53 42,-3 2,-3 4,100 121,-156-170,1 0,-2 1,0 0,-1 1,0 0,-1 0,-1 1,4 16,-9-24,1-1,-1 0,-1 1,1-1,-2 1,1-1,-1 1,0-1,-1 0,0 1,0-1,-1 0,0 0,0 0,-1-1,0 1,-1-1,-6 10,-8 6,-1 0,0-1,-2-1,-1-1,0-1,-1-1,-1-2,-1 0,0-1,-1-2,-29 11,49-22,0 0,0 0,-1 0,1-1,0-1,0 1,-1-1,1 0,0-1,-1 1,1-1,0-1,0 0,0 0,0 0,0-1,0 0,-7-4,4 0,1 0,-1-1,2 0,-1-1,1 0,0 0,1-1,0 0,0 0,-6-14,6 11,1 3,1 0,0 1,0-2,1 1,1-1,-4-14,7 22,0-1,0 0,0 0,0 1,1-1,-1 0,1 1,0-1,0 1,1-1,-1 1,1-1,-1 1,1 0,0 0,0 0,1 0,-1 0,1 0,-1 1,1-1,0 1,5-4,16-13,2 1,1 1,0 1,1 2,44-17,-53 25,-1 0,1 2,0 0,1 1,-1 1,0 1,1 1,-1 1,0 0,23 5,24 8,-17-4,65 7,-97-16,1 0,0-2,-1 0,1-1,-1-1,0 0,26-9,-16 5,-1 0,1 2,0 2,0 0,1 2,33 2,-33-1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2.4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1224,'1'-4,"0"1,1 0,-1 0,1 0,0 0,0 0,0 0,0 1,0-1,1 1,-1-1,6-3,1-2,32-41,-3-2,-1-1,40-81,2 1,-9 23,-9 17,-4-2,66-147,-116 226,-1-1,-1-1,-1 1,0-1,2-22,-5 36,-1-1,0 1,0-1,0 1,0-1,-1 0,1 1,-1-1,0 1,0-1,0 1,0 0,-1-1,0 1,1 0,-1 0,0 0,0 0,-1 0,1 1,-1-1,1 1,-1-1,0 1,0 0,0 0,0 0,0 1,0-1,-1 1,-4-2,-2 0,1 1,-1 0,1 1,-1 0,0 0,1 1,-1 1,0 0,1 0,-1 0,1 1,-11 4,5-1,0 2,0 0,0 0,1 2,0-1,-20 18,6 0,1 1,1 1,1 1,2 1,-28 46,38-56,-22 39,33-55,0 0,1-1,-1 1,1 0,0 0,0 0,0 0,1 0,-1 0,1 0,0 1,1 6,-1-9,1-1,0 1,-1 0,1 0,0-1,0 1,0-1,1 1,-1-1,0 0,1 1,-1-1,0 0,1 0,0 0,-1 0,1 0,-1 0,1 0,0 0,0-1,0 1,-1-1,1 1,0-1,0 0,0 0,3 0,61-6,-52 4,22-1,0 1,0 2,0 2,0 1,0 2,-1 1,1 2,-2 1,35 15,20 11,-1 5,94 58,-172-92,216 133,-188-113,-1 2,-2 2,53 57,-81-79,0 0,0 1,-1 0,0 0,-1 0,0 1,-1 0,0 0,0 0,4 18,-8-23,1 0,-1 1,0-1,0 0,0 1,-1-1,0 0,0 0,0 1,-1-1,0 0,1 0,-2 0,1-1,-1 1,0 0,0-1,0 0,0 0,-1 0,1 0,-9 6,-63 50,-2-5,-90 50,85-61,-158 59,222-96,0-1,-1-1,1-1,-29 3,42-6,0-1,0 0,0 0,1 0,-1-1,0 0,0 0,1 0,-1 0,0-1,1 1,0-1,-1 0,1-1,0 1,0-1,0 0,0 0,1 0,-1 0,1-1,-5-6,-3-8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3.3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0,'7'9,"-1"0,0 0,0 0,-1 1,6 14,6 12,154 237,-161-257,-3-2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3.8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5.1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1,'0'3,"1"1,-1-1,1 0,0 1,0-1,1 0,-1 0,1 0,0 0,-1 0,1 0,0 0,3 2,35 35,-32-33,194 190,-198-192,0-1,0 1,0 0,-1 0,0 0,0 0,0 1,3 7,-6-12,1 1,-1-1,0 0,0 0,1 0,-1 1,0-1,0 0,0 0,0 1,0-1,0 0,-1 0,1 1,0-1,-1 0,1 0,0 0,-1 0,0 0,1 1,-1-1,0 0,1 0,-1 0,0-1,0 1,0 0,0 0,0 0,0-1,0 1,0 0,0-1,0 1,0-1,-1 1,1-1,0 0,0 1,0-1,-1 0,1 0,0 0,0 0,-3 0,1 0,-1 0,0 0,1 0,-1-1,0 1,1-1,-1 0,1 0,-1 0,1 0,-1-1,1 1,0-1,0 0,0 0,-5-4,3 1,-1 0,1-1,0 0,0-1,0 1,1-1,-5-10,3 4,0 0,1 0,1-1,0 0,1 1,1-1,0-1,0-17,3 27,0 0,0 0,0 0,1 1,0-1,0 0,0 1,0 0,1-1,-1 1,1 0,0 0,1 0,-1 1,1-1,0 1,-1 0,1 0,1 0,5-3,7-3,-1 0,2 2,-1 0,22-6,-32 12,1-1,-1 1,1 1,-1-1,1 1,-1 0,1 1,-1 0,0 0,1 1,-1 0,0 0,0 1,0-1,9 6,10 7,-1 1,38 31,-16-12,-23-17,227 166,-249-182,1 0,0 0,-1-1,0 2,1-1,-1 0,0 0,0 1,0-1,0 1,0 0,-1 0,1-1,-1 1,0 0,0 0,0 0,0 0,-1 1,1-1,-1 0,1 6,-6 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5.9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564 0,'-13'1,"0"1,0 0,0 1,0 0,0 1,0 0,1 1,0 1,0 0,-11 7,-12 10,-58 48,64-46,2 0,0 2,2 1,1 1,1 1,2 1,1 1,-21 46,32-58,1 1,1 1,0-1,2 1,1 0,0 0,2 1,0-1,2 0,0 1,2-1,0 1,2-1,0 0,10 27,22 45,4-2,4-2,4-1,94 129,-132-204,0 0,2 0,0-1,0 0,1-1,0 0,1-2,21 14,-29-21,1 0,0 0,-1 0,2-1,-1 0,0 0,0-1,0 0,1 0,-1 0,1-1,-1 0,0-1,1 0,-1 0,0-1,0 1,1-1,-1-1,-1 0,1 0,8-5,4-4,-1 0,0-2,-1 0,0-1,-2-1,16-20,76-110,-100 135,0 0,-1 0,0-1,-1 1,0-1,4-18,-5 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6.6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831 1,'-6'0,"1"1,0 0,0 0,-1 0,1 1,0-1,0 1,0 1,1-1,-1 1,0 0,-4 3,-50 47,46-40,-239 254,178-185,-203 246,207-242,54-67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7.5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1,'5'1,"-1"1,0 0,0 0,0 0,0 1,0-1,0 1,-1 0,1 0,-1 0,0 1,6 7,5 4,42 41,-3 3,-3 2,45 71,-69-96,-21-30,0-1,0-1,0 1,1-1,0 0,0 0,0 0,11 4,21 13,-2 9,-1 1,32 36,-5-4,-50-52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05.766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40 230,'-2'-1,"0"1,0-1,0 1,0-1,1 0,-1 0,0 0,1 0,-1 0,0 0,1 0,-1 0,1-1,0 1,-1-1,1 1,0-1,0 1,0-1,0 0,0 1,0-1,1 0,-1 0,1 0,-1 0,1 0,-1 1,1-1,0-3,-1-2,0-1,0 1,1 0,0-1,1 1,1-13,0 14,-1 0,1 0,0 0,0 1,1-1,-1 1,1-1,1 1,-1 0,1 0,0 0,0 1,0-1,0 1,1 0,0 0,0 1,5-4,0 3,1 0,-1 1,1 0,0 0,0 1,0 1,0-1,0 2,13 0,171-1,268 8,-448-6,-2 0,0 0,-1 0,1 1,24 8,-35-10,0 1,0 0,0 0,-1 0,1 0,0 0,-1 0,1 0,0 0,-1 0,1 1,-1-1,0 1,0-1,1 1,-1 0,0-1,0 1,-1 0,1 0,0-1,0 1,-1 0,1 0,-1 0,0 0,0 0,1 0,-1 0,0 0,-1 0,1 0,0 0,-1 0,1 0,-1 0,1-1,-1 1,-1 2,-5 13,-1-1,-1 0,0 0,-1-1,-1 0,-15 16,-83 77,93-94,-8 6,0-2,-1-1,-35 18,31-19,1 1,-38 31,62-45,0 0,0 1,0-1,1 1,0 0,0 0,0 0,-3 7,5-10,1 0,0 1,0-1,-1 0,1 1,0-1,0 1,0-1,1 0,-1 1,0-1,0 1,1-1,-1 0,1 0,-1 1,1-1,0 0,-1 0,1 1,0-1,0 0,0 0,0 0,0 0,0 0,0 0,0-1,0 1,0 0,1 0,-1-1,0 1,0-1,3 1,182 82,281 149,-346-181,252 67,-357-114,0 1,0 1,-1 0,0 1,0 0,0 2,24 17,-22-14,-1-3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16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1,'1'52,"2"0,10 52,-2-51,-7-38,0 0,-1 0,-1 0,0 0,-1 1,-1-1,0 1,-1-1,-5 28,1-29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8.2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59 1,'-1'7,"0"0,-1 0,0 0,0 0,-1 0,0-1,0 1,-7 10,-10 24,17-30,0-1,1 1,0 0,1-1,0 1,1 0,0 0,1 0,0-1,1 1,0 0,0-1,1 1,7 15,6 10,2-1,36 54,-42-69,4 2,-2-6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39.2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0,'19'22,"-1"1,24 40,1 2,-34-52,264 388,-241-345,-2 2,-3 1,-2 1,-3 2,20 90,-21-42,9 133,-24-202,-5-36,1-1,-1 0,-1 1,1-1,0 1,-1-1,0 1,0-1,0 1,-1-1,0 1,0-1,0 0,0 1,0-1,-1 0,0 0,0 0,0 0,-3 4,-8 8,1-1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1.8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1756,'9'-8,"1"0,0 1,0 0,1 0,11-4,16-11,111-69,193-129,-290 181,-2-2,-2-2,-2-2,53-66,-37 31,-4-4,92-177,-141 239,-1 0,-1-1,-1 0,-1 0,-1-1,-1 1,-1-1,-1 0,-1 1,-1-1,-2 0,0 1,-1-1,-11-33,10 40,-1 0,0 1,-1-1,-1 1,-1 1,0-1,-1 2,0-1,-1 1,-1 1,0 0,-1 1,0 0,-1 1,0 0,-1 1,0 1,0 0,-33-12,42 19,-1 0,1 0,-1 1,1 0,-1 0,1 1,-1 0,0 0,1 0,-1 1,1 0,-1 0,1 1,-1 0,1 0,0 0,0 1,0 0,0 0,0 0,1 1,-1 0,1 0,-5 5,6-4,0-1,0 1,1 0,0 1,0-1,0 0,0 1,1 0,0 0,0-1,1 1,0 0,0 0,0 0,1 1,-1-1,2 0,-1 0,1 0,-1 0,2 0,-1 0,1 0,0 0,0-1,3 8,44 107,40 156,329 1360,-412-1608,-1-7,-1 1,0 0,-2 0,0 26,-2-46,0-1,0 1,-1-1,1 1,0-1,0 0,-1 1,1-1,-1 1,1-1,-1 0,0 1,1-1,-1 0,0 0,0 0,-1 2,1-3,0 1,1-1,-1 1,0-1,0 0,0 0,1 1,-1-1,0 0,0 0,0 0,0 0,1 0,-1 0,0 0,0 0,0 0,0 0,1-1,-1 1,0 0,-1-1,0 0,-1-1,1 1,-1-1,1 0,0 1,0-1,0 0,0-1,0 1,0 0,0 0,0-1,1 1,0-1,-3-5,0-8,1 0,0-1,1 1,1-1,0 1,2-1,0 1,0-1,2 1,0-1,0 1,11-27,8-12,2 0,36-58,10-8,-31 58,-4-1,-2-2,30-85,-48 100,-11 32,1 0,1 0,1 1,0 0,1 0,13-19,-19 34,0 0,0 1,1-1,-1 1,1-1,0 1,-1 0,1 0,0 0,0 0,1 1,-1-1,0 1,0 0,1 0,-1 0,0 0,1 1,-1-1,1 1,-1 0,1 0,-1 0,1 0,-1 1,1 0,-1-1,6 3,-2 0,0 0,0 0,-1 1,1 0,-1 0,0 0,-1 1,1 0,-1 0,1 0,-2 1,8 9,321 421,-209-305,-87-97,-2 3,-2 0,-2 2,34 54,-63-90,0 1,0-1,0 1,-1 0,0-1,1 1,-1 0,-1 0,1 0,0 0,-1 0,0 4,-4 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3.3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680 114,'-1'2,"1"0,-1 1,0-1,0 0,0 0,0 0,0 0,0 0,0 0,-1 0,1 0,-1-1,1 1,-4 2,-31 26,22-19,-30 25,-1-1,-52 29,74-50,-2-1,1-2,-2 0,0-1,0-2,-36 7,51-13,0 0,-1-1,0-1,1 0,-1 0,1-1,-1-1,1 0,-19-6,25 6,1 0,-1 0,1 0,-1-1,1 0,0 0,0 0,0 0,0 0,1-1,-1 0,1 0,0 0,0 0,0 0,1-1,0 1,0-1,0 0,0 1,0-1,1 0,0 0,0-5,0 3,0 1,1-1,0 1,1-1,-1 1,1-1,1 1,-1-1,1 1,0 0,0 0,6-11,-2 7,1 0,0 1,0 0,1 0,0 1,15-14,1 5,0 0,1 2,1 1,53-22,-64 31,-1 0,1 0,0 1,0 1,1 1,-1 0,16 0,-23 2,0 1,-1 0,1 0,0 1,-1 0,1 0,-1 0,1 1,-1 1,0-1,0 1,-1 0,1 0,-1 1,9 8,9 13,-2 0,23 34,27 32,-24-39,43 47,87 121,-153-184,-1 1,-1 2,-2 0,-3 2,-1 0,-1 0,11 57,-16-45,-2 0,2 75,-10-110,-2 0,1 0,-2 0,-1-1,0 1,-2-1,0 1,0-1,-2-1,-13 26,13-33,0-1,0 0,-1 0,0 0,-1-1,0-1,0 0,-1 0,0 0,0-1,0-1,-1 0,0 0,0-1,-15 4,11-4,0-1,-1 0,0-1,0-1,1 0,-1-1,0-1,0-1,0 0,-28-8,32 7,0-2,1 1,0-2,0 1,1-1,-1-1,1 0,0 0,1-1,0-1,0 1,1-1,0-1,1 1,0-1,0-1,1 1,0-1,1 0,1-1,-1 1,2-1,-1 0,2 0,0 0,0 0,1 0,0 0,1 0,1-1,0 1,1 0,5-22,-1 8,1 1,2-1,12-25,-16 40,1 0,1 0,0 1,0 0,1 0,0 1,1 0,17-15,-15 16,1 0,-1 1,1 1,0-1,1 2,-1 0,1 0,0 1,1 1,-1 0,0 1,1 0,0 1,-1 1,1 0,-1 1,1 0,0 1,16 4,11 5,73 27,-86-26,1-2,0-1,1-1,0-1,47 4,-28-11,-25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4.2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323 1,'-37'39,"2"2,2 1,1 2,3 1,1 1,3 1,1 2,-19 60,33-77,2 0,2 0,0 0,-1 54,11 132,-4-211,5 66,2 0,4 0,35 126,-34-162,1 0,2-1,1-1,2-1,1 0,2-1,1-1,49 54,-50-67,0 0,2-2,0-1,1-1,0-1,1-1,0-1,1-1,1-2,30 8,-27-10,0-1,0-1,1-1,-1-2,1-2,0 0,-1-2,1-1,32-8,-54 9,0-1,0 0,0 0,0-1,-1 0,15-8,-20 10,0-1,0 1,-1-1,1 0,0 0,-1 0,0 0,0 0,0 0,0-1,0 1,0-1,-1 1,0-1,0 0,0 1,0-1,0-7,0-8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4.9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1344 0,'-4'1,"0"-1,-1 1,1 0,0 0,0 1,0-1,-1 1,2 0,-1 0,0 1,0-1,1 1,-5 3,-43 45,42-41,-252 293,10-11,63-91,-299 248,466-433,5-8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5.7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1,'1'4,"0"0,-1 0,1 1,1-1,-1 0,1 0,-1 0,1 0,1 0,-1 0,3 3,34 41,-30-38,407 427,-329-359,-3 3,118 148,-98-98,-92-116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6.3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0,'3'0,"6"4,1 5,-1 5,-2 7,-3 4,3 2,3 4,0 4,-1 1,-3-3,-2-3,2-3,1-2,-2-1,-2-1,0-5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7.1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242 1,'0'3,"0"6,0 5,0 7,-8 5,-2 5,-7 1,-5 7,-2-4,-1-3,0 4,0-1,5-2,2-2,3-4,2-2,1-1,5-5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7.7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688 0,'-2'5,"1"-1,-1 0,0 0,-1 0,1 0,-1 0,0-1,0 1,0-1,-5 6,-5 5,-253 311,225-272,2 2,2 2,3 1,-48 115,65-137,-35 58,31-59,-25 56,39-73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21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1287,'2'-17,"1"-1,1 1,1 0,0 0,1 1,1 0,1 0,0 0,11-15,4-12,73-135,-28 57,67-170,-121 250,-1 0,-2-2,-2 1,-2-1,-2 0,-1-1,-3 0,-4-45,3 87,0 0,0-1,-1 1,1 0,-1-1,1 1,-1 0,0 0,0 0,0 0,0 0,0 0,-1 0,1 0,-1 0,1 0,-4-2,4 3,1 1,-1 0,1 0,-1-1,0 1,1 0,-1 0,0 0,1 0,-1 0,0 0,1 0,-1 0,0 0,1 0,-1 0,0 0,1 0,-1 1,0-1,1 0,-1 0,0 1,-17 20,-18 59,23-48,-2-2,-19 31,29-51,0-1,0 1,1 0,1 0,-1 0,2 0,-1 1,1-1,0 16,0 14,6 49,-1-17,-2-41,1 0,2-1,1 1,1-1,14 41,-13-51,1-1,0 0,2 0,0-1,1 0,0-1,2-1,28 31,-37-44,-1 1,1-1,-1 0,1 0,0-1,0 1,0-1,1 0,-1 0,1 0,-1-1,1 1,-1-1,1 0,0-1,-1 1,1-1,0 0,0 0,-1 0,1-1,0 0,-1 1,1-2,0 1,-1-1,1 1,-1-1,0 0,0-1,0 1,0-1,0 0,0 0,-1 0,1 0,-1 0,5-7,124-174,-126 173,0 1,-1-1,0-1,-1 1,0-1,-1 0,0 0,-1 0,0 0,-1 0,0 0,-2-15,2 3,1 1,5-28,57-281,-56 286,-2 19,-2-1,2-37,-7 65,1 0,0 0,0 0,0 0,0 0,0 0,0 0,0 0,0 0,-1 0,1 0,0 0,0 0,0 0,0 0,0 0,0 0,0 0,-1 0,1 0,0 0,0 0,0 0,0 0,0 0,0 0,0 0,0 0,-1 0,1 0,0 0,0 0,0 0,0-1,0 1,0 0,0 0,0 0,0 0,0 0,0 0,0 0,0 0,-1 0,1-1,0 1,0 0,0 0,0 0,0 0,-9 19,-7 24,-11 42,18-61,1 0,0 1,2 0,1 0,1 0,1 0,1 40,3-57,1 0,1-1,-1 1,1-1,0 1,1-1,0 0,0-1,0 1,1-1,7 9,3 1,0-1,33 26,217 146,-263-185,1 0,-1 0,1 0,0 0,0 0,0-1,0 1,0-1,0 0,0 0,1 0,-1 0,0 0,0-1,1 0,-1 0,1 1,-1-2,0 1,1 0,-1-1,0 0,1 1,-1-1,0 0,0-1,0 1,0-1,0 1,0-1,0 0,-1 0,1 0,0 0,3-5,-3 4,0 0,1 0,-1 0,1 0,0 1,0-1,0 1,9-3,2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8.4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0,'2'6,"0"-1,1 0,-1 0,1-1,0 1,1 0,-1-1,1 0,-1 0,1 0,1 0,-1-1,6 4,4 6,180 203,-124-132,108 100,226 159,-398-338,0 0,0 0,-1 1,0 0,0 0,0 0,-1 0,0 1,3 8,-1 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49.6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517 286,'-2'5,"-1"0,1-1,-1 1,0-1,0 1,0-1,-1 0,1-1,-1 1,0-1,0 1,0-1,-5 2,-2 4,-22 17,-1-2,-1-1,-1-2,0-2,-2-1,-64 22,98-39,0 0,1 0,-1 0,0 0,1-1,-1 0,0 1,0-1,0 0,1-1,-1 1,0-1,0 0,1 0,-1 0,1 0,-1 0,1-1,-1 0,1 0,0 0,0 0,0 0,0-1,0 1,-3-4,1-1,0 0,1 0,-1-1,1 0,1 0,0 0,0 0,0 0,1-1,-2-13,3 7,0 1,1-1,1 0,0 0,1 0,1 0,0 1,1 0,0-1,1 1,1 1,0-1,1 1,1 0,14-19,-13 19,2-1,0 2,0-1,1 2,0-1,1 2,1 0,-1 0,2 1,-1 1,1 1,0 0,27-8,-36 14,-1 0,1 1,0 0,-1 0,1 0,0 1,-1 0,1 0,-1 0,1 1,-1 0,1 0,-1 0,0 1,0-1,0 1,0 0,-1 1,1-1,-1 1,4 5,11 10,-1 1,-2 0,17 27,-31-45,19 34,-2 1,-1 1,15 49,-14-27,-2 0,-4 1,-1 1,-4 0,-2 0,-5 109,-3-143,-1-1,-1 1,-2-1,0 0,-2-1,-1 1,-19 36,20-45,-2-1,0 0,-1-1,-1 0,0 0,-1-2,0 1,-2-2,1 0,-2 0,-23 13,28-20,-1 0,-1-1,1 0,-1-1,0-1,0 0,0-1,-25 2,28-4,1 0,-1 0,0-1,1-1,0 1,-1-1,1-1,0 0,0 0,0-1,0 0,1 0,-9-6,14 7,0-1,0 1,0 0,1-1,-1 1,1-1,0 0,0 0,0 0,0 0,1 0,0 0,0 0,0 0,0-1,0 1,1 0,0-1,0 1,1-8,1-3,0 0,1 0,0 0,9-22,-3 16,1 1,1 0,1 1,1 0,0 1,2 0,0 1,1 1,21-18,23-14,85-54,-51 47,-84 50,0 0,0 1,0 0,1 1,-1 0,1 0,19-1,-27 4,1 1,-1 0,1-1,-1 1,0 0,1 0,-1 1,0-1,0 1,0-1,0 1,5 4,-5-4,11 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50.1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239 1,'-1'33,"-2"0,0 0,-3-1,0 0,-3 0,0 0,-2-1,-1 0,-2-1,0-1,-3 0,0-1,-1-1,-2 0,-38 39,37-47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51.8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1309,'1'-15,"1"0,0 0,0 0,2 0,-1 0,2 1,12-27,6-4,30-44,-18 33,94-151,64-112,-157 251,-3 0,44-137,-74 196,-1 0,-1 1,1-1,-1 0,-1 0,0-16,0 24,-1-1,1 1,0-1,0 1,-1 0,1-1,-1 1,1 0,-1-1,0 1,1 0,-1 0,0 0,0-1,0 1,0 0,0 0,0 0,-2-1,1 1,0 1,0 0,0-1,0 1,0 0,0 0,0 0,0 0,0 0,0 0,0 1,0-1,0 1,1-1,-1 1,0 0,0 0,0 0,-1 1,-8 4,1 1,1 0,-1 1,1 0,0 1,1 0,0 0,1 0,-1 1,-7 16,-10 20,-21 53,30-64,0 1,2 1,0 0,3 1,1 0,2 1,2 0,1 0,1 62,6-85,1 0,0-1,1 0,1 1,1-1,0-1,1 1,0-1,1 0,0-1,2 0,-1 0,2-1,-1-1,23 19,1-1,1-2,1-2,2-1,56 27,-32-22,95 33,-132-54,1-1,-1-2,1 0,0-1,1-2,51-1,-71-2,0 0,0-1,0 0,0 0,-1 0,1-1,0 0,-1 0,0 0,0-1,0 0,0-1,-1 1,1-1,-1 0,0 0,-1 0,1-1,-1 0,0 0,-1 0,5-10,4-13,-1 0,-1-1,10-62,1 5,28-75,-8 36,-5-3,24-166,-59 285,-1 1,1 0,-1 0,-1 0,0-1,-2-9,3 18,0-1,0 1,-1-1,1 1,-1-1,0 1,1 0,-1-1,0 1,0 0,1-1,-1 1,0 0,0 0,-1 0,1 0,0 0,0 0,0 0,-1 0,1 0,0 1,-1-1,1 1,-1-1,1 1,-1-1,1 1,-1 0,1 0,-1-1,1 1,-1 0,0 0,1 1,-1-1,1 0,-1 0,1 1,-1-1,1 1,0 0,-1-1,-1 2,-2 1,0 0,0 0,0 0,1 1,-1-1,1 1,0 0,0 0,0 1,1-1,0 1,-1 0,2 0,-1 0,1 0,-1 0,1 0,1 1,-1-1,1 1,-1 6,-2 15,1 1,2 0,2 30,-1-33,0 80,4 109,-2-206,0-1,0 1,0-1,1 0,0 0,1 0,-1 0,1 0,0-1,1 1,0-1,0 0,0-1,1 1,0-1,0 0,8 5,4 3,1-1,1-1,0-1,38 15,-46-22,0 1,0-1,24 2,-31-4,0-1,0 0,0 0,0-1,0 1,0-1,0 0,0-1,0 1,-1-1,1 0,5-3,5-5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52.5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1,'250'288,"-160"-179,-24-28,-3 3,-5 3,56 109,-84-136,-2 2,-4 1,-2 1,-3 0,21 133,-38-187,-1 1,0-1,0 0,-1 1,0-1,-1 0,0 0,-1 1,0-1,-1 0,0 0,-1-1,1 1,-2-1,1 1,-8 9,1-7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53.2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4,'178'11,"-126"-6,0-1,0-3,80-8,-35-4,1 4,169 11,-260-4,-1 1,0-1,0 1,0 0,0 1,0 0,0-1,0 2,8 4,-2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0:54.6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0 226,'9'-2,"1"1,-1-1,0-1,0 1,16-9,9-1,257-64,-175 51,-64 15,76-24,-100 23,2 2,-1 1,1 2,1 0,-1 2,1 2,35 1,-47 4,-5 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13.5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0 827,'7'-7,"0"0,1 1,0 0,0 1,0 0,1 0,0 1,0 0,0 0,0 1,0 0,1 1,-1 0,1 0,0 1,-1 1,1-1,0 2,0-1,-1 1,1 1,0 0,-1 0,1 1,-1 0,0 0,0 1,0 0,-1 1,1 0,-1 0,0 1,14 13,-10-6,0-1,-1 1,0 1,-1 0,0 0,-1 1,-1 1,-1-1,10 28,-10-19,-1 1,-1 0,-1 0,-2 0,0 49,-7-12,-3 1,-3-2,-2 1,-32 87,37-123,5-12,-2 1,0-1,0 1,-2-2,1 1,-2-1,-11 16,9-23,10-17,9-21,27-71,164-535,-90 231,-74 295,80-166,-40 112,-77 194,-11 26,-45 72,-2 8,53-114,0 0,1 0,1 1,1-1,-1 28,4-5,2-1,1 1,3-1,1 0,16 49,-14-62,1-1,1-1,2 1,0-2,2 0,1-1,1 0,25 27,-30-40,1-1,-1 0,2-1,-1 0,1-1,29 13,-35-18,0-1,0 0,1 0,-1 0,1-1,0-1,0 1,0-1,0-1,0 0,0 0,0-1,-1 0,12-2,-6-3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15.1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589 185,'-38'3,"1"0,-1 3,1 1,0 2,1 1,0 2,-63 32,71-32,-1 0,0-2,-59 13,86-23,0 1,1-1,-1 1,0-1,0 0,0 0,0 0,0 0,0 0,0-1,1 1,-1-1,0 1,0-1,0 1,1-1,-1 0,0 0,1 0,-1 0,1 0,-1 0,1 0,-1-1,1 1,0-1,-1 1,1-1,0 1,0-1,0 1,1-1,-1 0,0 0,0 1,1-1,-1 0,1 0,0 0,0 0,-1 0,1 0,0 1,1-1,-1-3,1-1,0 0,0 0,0 0,0 0,1 0,0 0,0 0,1 1,0-1,0 1,0 0,0 0,7-7,16-13,0 2,2 0,0 2,2 1,52-26,-65 39,-1 0,1 1,0 0,0 2,1 0,0 1,-1 1,1 0,0 2,0 0,0 1,-1 0,24 6,-33-4,1-1,-1 2,0-1,0 1,0 0,0 1,-1 0,0 0,0 0,0 1,-1 0,7 8,8 12,34 55,-30-42,-12-18,-1 1,-1 0,-1 1,-1 0,-1 1,-1 0,-2 0,0 0,-1 0,-1 1,-2 0,0 0,-2-1,0 1,-2 0,-9 39,3-30,-1 0,-1-1,-2-1,-1 0,-2-1,-1 0,-1-1,-2-1,-1-1,-1-1,-33 32,42-49,-1 0,0-1,0-1,-1 0,0-1,0-1,0 0,-1-1,0 0,0-2,0 0,-1 0,1-2,-1 0,1-1,-1 0,1-2,-22-3,33 3,1 1,0-1,-1 0,1 1,0-2,0 1,0-1,0 1,1-1,-1 0,1 0,-1-1,1 1,0-1,1 1,-1-1,0 0,1 0,0 0,0 0,0-1,1 1,-1-1,1 1,0-1,1 1,-1-1,1 1,-1-1,1 0,1 1,-1-1,1 1,0-1,2-8,-1 6,0 0,0 1,0-1,1 0,0 1,0 0,1 0,-1 0,1 0,1 0,-1 1,1 0,0 0,0 0,1 1,-1-1,1 1,0 0,0 1,0 0,1 0,-1 0,10-2,18 1,0 2,-1 2,1 1,0 1,43 9,-26-4,61 1,-44-5,0 4,0 2,-1 3,85 27,-114-25,-31-10,0-1,0-1,1 1,-1-1,1 0,0-1,8 1,-2-3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16.9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0 112,'8'-2,"1"0,-1 0,0-1,0 0,-1-1,1 0,-1 0,1-1,8-6,11-7,-12 10,0 0,0 1,1 1,0 0,0 1,0 0,0 2,20-2,-27 4,0 1,0 0,0 1,0 0,0 1,0 0,0 0,-1 1,1 0,-1 0,0 1,0 0,0 1,0-1,-1 1,13 12,-9-7,-1 1,0-1,-1 2,0 0,0 0,-2 0,1 1,-2 0,0 1,0-1,7 27,-11-30,0 0,-1 0,0-1,-1 1,0 0,0 0,-1 0,0 0,-1 0,0-1,0 1,-1-1,-1 1,1-1,-1 0,-1 0,0-1,-9 13,-187 242,178-243,9-8,37-16,23-13,0-2,60-35,-64 30,2 3,75-27,12 19,-34 8,-79 17,-2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22.5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1,'16'1,"0"1,0 0,0 2,0 0,0 1,-1 0,0 1,0 1,27 16,5 7,64 54,-63-45,-2 2,-1 2,-3 2,-1 2,-3 1,-1 2,38 72,-72-116,10 15,-2 0,-1 1,0 0,-2 0,-1 1,8 35,-4 50,-4 150,-7-236,0-2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19.4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1 142,'85'-4,"113"-20,-58 6,-113 13,-1-2,-1 0,1-1,45-22,-40 16,-4-2,-17 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0.7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96 1,'-3'28,"0"1,-1-1,-2 0,-1 0,-15 38,11-34,1 0,1 0,-5 51,10-46,2 0,2-1,1 1,2 0,1-1,2 0,2 0,1 0,1-1,18 38,-17-48,1-1,1 0,2 0,0-2,23 27,-30-41,0 1,1-1,0-1,0 1,1-2,-1 1,2-1,-1-1,0 0,1 0,0-1,0-1,1 0,19 3,-17-5,-1 0,1-1,-1-1,0 0,1-1,-1-1,0 0,0 0,0-2,-1 1,1-2,-1 1,0-2,0 0,-1 0,16-14,-20 15,0 0,-1 0,0-1,0 0,0 0,-1-1,0 1,-1-1,1-1,-1 1,-1 0,0-1,0 0,-1 1,0-1,0 0,-1 0,0-1,-1 1,0 0,0 0,-1 0,0 0,-5-17,3 13,0 3,1-1,-2 1,1-1,-1 1,-1 0,-11-18,16 28,-1 0,1 0,0 0,0-1,-1 1,1 0,0 0,-1 0,1 0,0 0,-1 0,1 0,0 0,-1 0,1 0,0 0,0 0,-1 0,1 0,0 0,-1 0,1 1,0-1,-1 0,1 0,0 0,0 0,-1 1,1-1,0 0,0 0,-1 0,1 1,0-1,0 0,0 0,-1 1,1-1,0 0,0 1,0-1,0 0,0 0,0 1,0-1,0 0,0 1,0-1,0 0,0 1,0-1,0 0,0 1,0-1,0 1,-3 20,-2 33,3 0,3 1,11 89,-6-112,0 0,3-1,0 0,2-1,1 0,1 0,26 40,-12-29,-3-5,0 1,-3 1,-1 1,16 43,-31-60,-2-4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2.5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23 996,'-1'0,"1"1,-1 0,1-1,-1 1,1-1,-1 1,1 0,-1-1,0 1,1-1,-1 0,0 1,1-1,-1 0,0 1,0-1,1 0,-1 0,0 1,0-1,1 0,-1 0,0 0,0 0,-1 0,-1-16,12-29,26-54,29-135,-27 68,16-92,-52 252,0 1,-1-1,0 0,0 1,0-1,-1 1,1-1,-3-5,2 8,1 1,-1 0,0 0,0 0,-1 0,1 0,0 0,-1 0,1 0,-1 0,1 0,-1 1,0-1,0 1,0-1,0 1,0 0,0-1,0 1,-4-1,5 2,0 0,0 0,1 0,-1-1,0 1,0 0,1 0,-1 1,0-1,0 0,0 0,1 0,-1 0,0 1,0-1,1 0,-1 1,0-1,1 1,-1-1,0 1,1-1,-1 1,1-1,-1 1,1-1,-1 1,1 0,-1-1,1 1,0 0,-1 0,1-1,0 1,-1 0,1 0,0-1,0 1,0 1,-6 38,6-32,-2 8,-3 29,2 78,4-107,0 0,2-1,0 1,0-1,2 1,0-2,1 1,13 24,-3-10,1-1,2-1,0 0,2-2,45 43,-58-61,0 0,0-1,0 0,1 0,0-1,0 0,0-1,1 0,-1 0,1-1,0 0,0-1,0 0,1-1,-1 0,0 0,1-1,-1-1,0 1,1-2,-1 1,18-7,-22 6,0-1,0-1,0 1,0-1,0 0,-1 0,1-1,-1 1,-1-1,1 0,-1-1,1 1,-1-1,-1 0,1 0,-1 0,0 0,-1-1,1 1,2-14,0-5,-1 0,0 0,-2-1,-1-33,-4-426,3 531,3 85,-1-117,0 1,1-1,1 1,0-1,1 0,12 25,4 1,19 34,51 72,-76-125,0-1,1-1,1-1,1 0,1-1,0-1,1-1,24 14,-42-28,1 1,-1-1,0 1,1-1,-1 0,1 0,-1 0,1-1,-1 1,1 0,0-1,-1 0,1 0,0 1,0-2,-1 1,1 0,0 0,-1-1,1 0,-1 1,1-1,-1 0,1 0,-1 0,1-1,-1 1,0-1,0 1,1-1,-1 0,0 0,-1 1,1-2,3-2,1-9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5.6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1038 24,'0'-1,"-1"0,1 0,0 0,0 1,0-1,0 0,0 0,0 0,0 0,0 0,0 1,0-1,1 0,-1 0,0 0,1 1,-1-1,0 0,1 0,-1 1,1-1,-1 0,1 1,-1-1,1 0,-1 1,1-1,0 1,0-1,0 1,0 1,0 0,0-1,0 1,-1 0,1-1,0 1,-1 0,1 0,-1 0,1 0,-1-1,1 1,-1 0,1 0,-1 0,0 0,0 0,1 0,-1 0,0 0,0 0,0 0,0 1,1 10,-1 0,0 0,-1 0,0 0,0 0,-2-1,1 1,-1 0,-1-1,0 0,-1 0,0 0,-12 18,-8 7,-1-1,-46 46,22-25,-215 269,-273 292,538-616,-1-1,1 1,-1 0,0 0,1-1,-1 1,0 0,1-1,-1 1,0 0,0-1,0 1,0-1,1 0,-1 1,0-1,0 0,0 1,0-1,0 0,0 0,0 0,0 0,0 0,0 0,0 0,0 0,0 0,0 0,-1-1,1 0,0-1,0 1,0-1,0 0,0 1,1-1,-1 0,0 1,1-1,0 0,-1 0,1 1,0-1,0 0,0-3,0-12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6.4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1,'10'0,"0"1,0 1,0 0,0 0,0 1,0 0,-1 1,11 5,74 46,-40-22,19 5,2-2,97 30,164 35,-71-24,-253-73,1-1,0 1,0 1,-1 0,1 1,-1 0,15 11,-13-4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7.7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86 128,'-24'9,"-17"7,41-16,-1 0,0 0,0 0,1 0,-1 0,0 0,0 0,1 0,-1 0,0 0,1-1,-1 1,0 0,0 0,1-1,-1 1,0 0,1-1,-1 1,1-1,-1 1,1-1,-1 1,1-1,-1 1,1-1,-1 0,1 1,-1-1,1 0,0 1,0-1,-1 0,1 1,0-1,0 0,0 0,0 1,0-1,-1 0,1 0,1 1,-1-1,0 0,0 0,0 0,1-4,0 0,0 1,1-1,-1 1,1-1,0 1,0-1,1 1,-1 0,1 0,4-5,38-38,-41 45,-1-1,1 0,-1 1,1 0,0 0,0 0,0 0,0 0,0 1,1 0,-1 0,0 0,1 0,-1 1,0 0,1 0,-1 0,5 1,-2 0,-1 1,0 0,1 1,-1-1,0 1,-1 0,1 1,0 0,-1-1,10 10,2 5,-1 1,-1 0,0 1,-2 1,17 31,-3 2,-2 0,28 92,-45-119,-1 1,-1-1,-2 1,-1 0,-1 1,-1-1,-6 48,2-58,-2 1,0-1,-1 0,0 0,-16 27,16-33,0-1,-1 0,-1 0,0-1,0 0,-1 0,0-1,-1 0,-10 7,14-12,1-1,-1-1,0 1,1-1,-1 0,0 0,-1-1,1 1,0-1,0-1,0 1,-1-1,1 0,0-1,0 1,-1-1,-8-3,10 3,1-1,0 0,-1 1,1-2,0 1,0 0,0-1,0 0,1 0,-1 0,1 0,0 0,0-1,0 1,0-1,0 0,1 0,0 0,-1 0,2-1,-1 1,0 0,-1-10,1-1,0 0,0-1,2 1,0 0,1-1,0 1,1 0,1 0,0 0,1 0,7-16,-8 25,0 0,0 0,0 0,1 0,0 0,0 1,0 0,1 0,0 0,0 1,0-1,0 1,1 0,-1 1,1-1,0 1,0 0,1 1,-1-1,0 1,1 1,0-1,-1 1,1 0,0 0,-1 1,12 1,10 2,0 2,0 1,47 16,-44-12,0-1,41 5,-52-12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8.7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311 0,'-1'3,"0"0,-1 0,0 0,1 0,-1 0,0-1,-1 1,1-1,0 1,-1-1,-3 2,-7 10,-59 78,-100 171,168-257,0 1,1-1,0 1,0 0,1 0,0 0,0 0,1 0,-1 0,2 0,-1 0,1 13,1-16,0 0,0 0,0 0,1-1,-1 1,1-1,0 1,0-1,0 1,1-1,-1 0,1 0,0 0,-1-1,1 1,0-1,1 1,-1-1,0 0,1 0,-1 0,1-1,0 1,6 1,10 1,-1 0,1-1,-1-2,1 0,0 0,26-4,8 0,267 14,-95-1,-222-9,0-1,0 0,0-1,0 1,1-1,-1 1,0-1,0-1,4 0,-7 1,1 0,0-1,-1 1,0 0,1 0,-1-1,0 1,1 0,-1-1,0 1,0-1,0 0,-1 1,1-1,0 0,0 0,-1 1,1-1,-1 0,0 0,0 0,1-1,0-14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29.8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328 0,'-11'1,"-1"0,1 1,-1 0,1 1,0 0,0 0,0 2,0-1,1 1,0 1,0-1,0 2,1 0,-15 13,-5 7,2 2,-45 61,69-87,1 0,-1 0,1 0,0 0,0 1,0-1,0 0,1 1,-1-1,1 1,0 0,0-1,1 1,-1 0,1 0,-1-1,1 1,0 0,1 0,-1 0,1-1,-1 1,1 0,0 0,0-1,1 1,-1-1,1 1,0-1,0 0,0 0,0 0,1 0,-1 0,1 0,0 0,-1-1,1 1,0-1,1 0,-1 0,7 3,64 37,1-3,126 45,167 28,-331-101,0-2,1-2,0-1,1-2,41-1,-77-3,0 0,-1 0,1-1,0 1,-1-1,1 1,-1-1,1 0,-1 0,1 0,-1 0,1-1,-1 1,0-1,0 1,0-1,0 0,0 0,0 0,0 0,-1 0,3-3,-2 1,-1 0,1-1,-1 1,0 0,0-1,-1 1,1 0,-1-1,0 1,0-1,0 1,-2-7,0-1,-1 0,0 0,-1 0,0 1,-1-1,0 1,-1 0,-1 1,-7-11,-29-25,-1 3,-66-50,80 69,0 0,-1 1,0 2,-67-32,78 44,0 1,0 1,-1 1,0 0,0 2,0 0,-1 2,-30 0,34 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1.0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327 0,'-8'2,"-1"0,1 1,-1 0,1 0,0 1,0 0,0 0,1 1,-1 0,1 0,0 0,-9 11,0-3,-6 5,0 2,1 0,1 1,1 1,1 0,1 2,1 0,-24 49,39-72,0 1,1-1,-1 1,1 0,-1 0,1-1,0 1,-1 0,1-1,0 1,0 0,0 0,1-1,-1 1,0 0,1 0,-1-1,1 1,-1 0,1-1,0 1,0-1,0 1,0-1,0 1,0-1,0 0,0 1,1-1,-1 0,0 0,1 0,-1 0,1 0,-1 0,1-1,2 2,8 3,0-2,0 1,1-2,18 3,2 1,34 12,0 4,-2 3,0 3,-2 2,-1 3,84 60,-138-87,1 1,-1 1,0-1,-1 1,1 0,-2 1,1-1,5 12,-10-17,-1-1,0 0,0 0,-1 1,1-1,0 1,-1-1,0 0,1 1,-1-1,0 1,0-1,0 1,-1-1,1 1,-2 3,1-3,0-1,-1 1,0-1,1 0,-1 0,0 0,0 0,0 0,0 0,-1 0,1 0,0-1,-1 1,1-1,-1 0,1 0,-1 0,-3 1,-60 25,42-17,0 0,-46 11,68-21,-25 6,0-1,-1-1,-50 0,70-4,1 0,0-1,-1 0,1-1,0 0,0 0,0 0,0-1,0 0,0 0,1-1,0 0,-1 0,1 0,1-1,-1 0,1 0,0 0,-8-10,4-1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1.9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286 0,'-2'1,"0"-1,0 1,-1 0,1-1,0 1,0 0,0 0,0 1,0-1,0 0,1 1,-1-1,0 1,1-1,-1 1,1 0,-3 3,-23 38,21-33,-126 262,110-222,10-23,2 0,0 1,2 0,1 1,1 0,-3 48,9-57,0-1,2 1,0 0,1-1,0 0,2 0,0 0,2 0,0-1,17 31,-12-28,1-1,2 0,0-1,0-1,2 0,0-1,2-1,-1-1,36 23,-43-32,-1-1,1 0,0-1,0 1,1-2,-1 0,1 0,-1-1,19 0,-21-2,-1 0,1-1,0 0,-1-1,1 0,-1 0,0-1,0 0,0 0,0-1,0 0,-1-1,0 1,9-8,139-120,-136 118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24.1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0 209,'42'-3,"-1"-2,0-1,0-2,48-17,37-7,116-11,457-19,-537 48,-77 4,-77 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2.6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540 1,'-3'1,"-1"-1,0 1,0 0,1 0,-1 1,1-1,-1 1,1 0,0 0,-1 0,1 0,0 1,0-1,-3 5,-41 46,37-40,-251 352,179-242,4 5,70-115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3.8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0,'44'40,"12"12,-3 13,-3-3,112 108,78 30,-219-183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4.6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0,'-1'1,"0"-1,0 0,0 1,0-1,0 1,0 0,0-1,0 1,1-1,-1 1,0 0,0 0,1 0,-1-1,0 1,1 0,-1 0,1 0,-1 0,1 0,0 0,-1 0,1 0,0 0,0 0,0 0,-1 2,-3 34,4-33,-1 13,2 0,-1-1,2 1,0 0,1-1,1 1,0-1,7 17,3-1,2-1,36 55,-7-21,43 70,-79-119,0 1,-1 1,-1-1,-1 1,0 0,3 21,-7-22,-4-32,1-1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35.7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1,'37'35,"-4"-5,-2 1,34 45,-1 17,-4 2,-3 3,77 189,-81-172,-33-77,-2 1,-1 1,20 80,-34-110,-1 1,-1 0,0 0,0 0,-1 0,-1 0,1 0,-5 17,-1-14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0.3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1,'4'0,"0"1,0 0,0-1,0 2,0-1,0 0,0 1,0 0,0 0,-1 0,1 0,-1 0,0 1,0 0,1 0,-2-1,1 2,0-1,-1 0,1 1,-1-1,2 5,6 11,0 0,-2 1,7 22,-8-20,76 189,136 249,154 174,-364-620,37 58,64 136,-118-266,2 37,2-1,0 0,2 0,0 0,1 0,2-1,0 1,1 0,1 0,1 0,2 1,0-1,1 1,0 0,20-34,-13 30,1 0,1 1,1 1,2 0,0 1,1 1,1 1,1 1,1 1,0 1,2 1,34-18,-2 8,1 2,113-30,127-2,-264 51,73-8,-98 13,1 0,-1 0,1 1,-1 0,1 0,-1 1,1 1,11 4,-19-6,1 0,-1 1,0-1,0 1,0 0,0 0,-1-1,1 1,0 0,-1 1,1-1,-1 0,0 0,0 1,0-1,0 0,0 1,0-1,-1 1,1-1,-1 1,0 0,0-1,0 1,0-1,0 1,0-1,-1 1,1-1,-1 1,0-1,-1 4,-4 12,0-1,-1 0,-14 24,13-25,-125 229,90-167,37-69,1 0,-1 0,-1 0,1-1,-2 0,1 0,-1-1,0 0,0 0,-1-1,-12 8,7-8,-1 0,1 0,-1-2,0 1,0-2,0 0,-20 1,-108 14,-69 5,156-21,-48 3,0-5,-126-15,220 14,1-1,0 0,0-1,0 1,1-2,-1 1,1-2,-14-7,19 10,1 0,0 0,-1 0,1 0,0-1,0 1,0 0,0-1,0 0,1 1,-1-1,1 0,0 0,-1 0,1 0,1 0,-1 0,0 0,1 0,-1 0,1 0,0 0,0 0,1-1,-1 1,0 0,1 0,1-5,5-7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1.0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1,'0'4,"4"8,5 3,5 6,7 4,8 5,7 5,5 0,3 6,5 0,-1 0,-2 5,0-6,-9-1,-7-8,-4-5,-7-3,-6-6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1.57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1 419,'7'-4,"0"0,1 0,-1 1,1 0,0 0,0 1,0 0,0 0,1 1,-1 0,10 0,20-4,1401-305,-1219 249,-185 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2.6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1 293,'7'-5,"0"0,1 1,0-1,0 2,0-1,0 1,0 0,1 1,11-2,8-4,151-42,2 8,2 8,294-18,82 6,-418 25,-131 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4.0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33,'0'-2,"0"1,0 0,0 0,0 0,0-1,0 1,0 0,0 0,1 0,-1 0,0 0,1-1,-1 1,1 0,0 0,-1 0,1 0,0 0,-1 0,1 0,0 1,0-1,0 0,0 0,0 1,0-1,0 0,0 1,0-1,0 1,0-1,0 1,1 0,-1 0,0-1,0 1,0 0,0 0,1 0,-1 0,0 0,0 0,0 0,1 1,-1-1,0 0,0 1,1 0,4 1,0-1,-1 2,1-1,-1 1,0 0,0 0,0 0,9 8,5 11,-1 1,-2 0,0 1,16 34,7 9,390 542,42-34,-387-476,228 288,-267-316,-44-117,-5-33,3 0,11-96,-6 138,3 1,1 0,2 0,1 1,2 0,1 1,20-35,2 7,3 1,2 2,2 2,78-78,-94 109,2 0,0 2,2 2,1 0,0 3,2 0,0 2,1 2,1 1,45-12,-40 16,0 1,1 2,0 2,53 0,-82 5,1 1,-1 0,1 1,-1 1,0 0,0 0,0 2,0-1,-1 2,0-1,0 2,0 0,-1 0,0 1,0 0,-1 1,12 13,7 13,-1 2,-2 1,-2 1,-2 1,-1 1,-2 1,-2 0,-2 2,-2 0,-1 0,7 61,-18-89,-1 0,-1 1,0-1,-1 0,0 0,-2 0,0 0,0-1,-2 1,0-1,-1 0,0-1,-1 0,0 0,-2 0,1-1,-22 21,18-20,-1-1,-1 0,0-1,-1-1,-1 0,1-1,-1-1,-1-1,0 0,0-1,0-1,-1-1,0-1,-33 4,-290-3,15 0,-281 83,599-86,0 0,0-1,-1 0,1-1,0 0,-17-2,24 2,0-1,0 1,0-1,1 0,-1 1,0-1,1 0,-1 0,1 0,-1 0,1-1,-1 1,1 0,0 0,0-1,0 1,0-1,0 1,0-1,0 0,0 1,0-1,1 0,-1 1,1-1,-1 0,1 0,0 0,-1 0,1 1,0-1,0 0,1 0,-1 0,0 0,1 1,-1-1,1 0,-1 0,2-2,4-14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5.4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498 48,'-1'4,"-1"1,0-1,0 0,-1 1,1-1,-1 0,0-1,0 1,0 0,-1-1,1 0,-1 0,-7 5,1 0,-9 8,0-1,-2-1,0-1,0-1,-1 0,0-2,-1-1,0-1,-1 0,0-2,0-1,0-1,-1-1,-28 0,50-3,0 0,0 0,-1-1,1 1,0-1,0 0,0 0,-1 0,1 0,0 0,1-1,-1 0,0 1,0-1,1 0,-1 0,1-1,-1 1,1 0,0-1,0 1,0-1,0 0,1 0,-1 0,1 0,0 0,-1 0,1 0,1 0,-1 0,0 0,1-1,0 1,-1 0,1-1,1 1,-1 0,0 0,1-1,-1 1,1 0,0 0,0 0,1 0,-1 0,1 0,-1 0,1 0,0 1,0-1,0 0,0 1,4-3,5-6,1 1,0 1,1 0,-1 0,2 1,-1 1,1 1,0 0,1 0,-1 1,18-2,13-3,0 3,66-2,-68 8,-1 3,0 1,0 2,-1 2,1 2,-2 1,75 31,-38-7,-1 4,134 90,-178-107,-2 2,0 2,-2 0,0 2,40 51,-55-60,-1 1,0 0,-2 1,0 0,-1 0,-1 1,-1 0,-1 1,0 0,-2 0,2 25,-2 27,-9 139,1-176,-2 0,-1 0,-1-1,-2 0,-25 58,29-82,-1-1,0 1,0-1,-1 0,0-1,-1 0,-1 0,1-1,-2 0,1 0,-1-1,0-1,-1 0,0-1,0 0,0 0,-1-2,1 1,-1-2,0 1,-1-2,1 0,-22 1,20-6,0-1,1 0,-1-1,1 0,0-1,0-1,0 0,-22-17,-10-3,30 18,0 0,1-1,1 0,0-2,0 0,1 0,0-1,1 0,-20-31,28 37,0 0,0 0,1-1,0 1,0-1,1 0,0 1,0-1,1 0,0 0,0-1,1 1,0 0,0 0,1 0,0 0,1 0,0 0,0 0,0 1,1-1,1 0,-1 1,7-10,-2 4,1 1,1 0,0 0,0 1,1 0,0 1,1 0,0 1,1 1,0 0,0 0,1 1,0 1,0 0,0 1,1 1,0 0,23-3,17 2,0 3,0 1,98 13,-78-5,-45-6,0-1,0-1,33-7,-37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25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77,'132'-5,"207"-35,-183 23,307 9,-293 10,-117-5,-34-2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5.95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1 373,'79'-4,"141"-25,-158 19,342-83,-10-33,-350 112,17-6,99-47,-143 57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6.9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0 466,'12'-2,"0"0,0-1,0 0,-1-1,1-1,-1 1,0-2,-1 1,19-14,38-17,134-30,-55 21,195-64,-316 104,0 1,39-1,-36 4,46-9,414-112,-459 113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49.7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0 123,'44'-3,"0"-2,-1-2,83-25,-57 13,8 4,-50 11,-1-1,0-2,33-12,-47 13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0.5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273 0,'-9'1,"-1"1,1-1,0 2,-1-1,1 1,0 1,1-1,-1 1,0 1,-10 7,3-1,0 1,1 0,0 1,-13 15,19-16,1 0,0 0,1 0,0 1,1 0,1 0,0 0,0 1,2 0,0 0,0 0,1 0,1 0,0 1,1-1,1 0,4 29,-1-34,1 0,-1 0,1 0,1 0,0-1,0 0,1 0,0-1,0 0,0 0,1 0,10 5,-4-2,0 0,1-1,0-1,1-1,0 0,22 6,-23-10,-1-1,1 0,0-2,-1 1,1-2,0 0,-1-1,1 0,-1-1,1-1,-1 0,0-1,-1 0,1-1,-1-1,14-9,-15 8,-1 1,0-2,0 1,-1-1,0-1,0 0,-1-1,-1 1,0-1,0-1,-1 0,-1 0,0 0,0-1,-1 0,-1 0,4-19,-7 28,-1-1,0 1,0 0,0-1,-1 1,1 0,-1-1,0 1,0 0,0 0,-1-1,0 1,0 0,0 1,0-1,0 0,-1 1,1-1,-1 1,0 0,0-1,-1 2,1-1,0 0,-1 1,0-1,0 1,1 0,-1 0,-6-1,-8-4,0 1,-1 1,1 0,-1 2,-34-3,-91 6,125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1.1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 0,'-4'0,"-5"0,-5 4,-3 1,0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2.0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366 0,'-1'3,"0"1,0-1,-1 0,1 0,-1 0,0-1,1 1,-2 0,1-1,0 1,-4 2,-7 11,-50 74,4 3,-50 105,92-160,1 0,2 1,1 0,3 1,1 0,2 1,1 0,1 75,5-101,2-1,-1 1,2-1,0 1,1-1,0 0,1 0,0-1,2 1,-1-1,1 0,1-1,10 12,-5-9,1 0,0-2,1 1,1-2,0 0,1-1,0 0,29 12,2-5,0-1,1-3,0-2,1-2,0-2,83 2,-85-8,88 1,-120-3,-1-2,0 0,0 0,1-1,-2-1,22-8,-32 9,1 1,-1-1,0 0,0 0,0-1,0 1,0-1,-1 0,0 0,1 0,-1 0,-1-1,1 1,-1-1,0 1,0-1,0 0,0 0,-1 0,0 0,0 0,-1 0,1-1,-1-7,0 7,0-1,-1 1,1 0,-1 0,0 0,-1 0,0 0,0 0,0 0,-1 1,1-1,-1 1,-1-1,1 1,-1 0,0 1,0-1,0 0,0 1,-7-4,0 1,0 1,0 1,-1 0,0 1,0 0,0 1,0 0,-1 1,1 0,-1 1,1 0,-1 1,0 1,1 0,-1 0,1 1,-1 1,1 0,-16 7,-12 6,1 1,2 3,0 0,-50 38,77-51,1 0,0 1,0 0,1 0,0 1,0 0,1 1,0-1,-7 15,6-7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2.8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274 0,'-7'11,"0"-1,0 0,-1-1,-1 0,0 0,-12 10,-16 16,10-5,2 1,-37 57,54-75,1 0,0 1,1 0,0 0,1 1,1 0,0 0,1 0,1 0,-1 17,3-29,0 0,0 0,1-1,-1 1,1 0,0-1,-1 1,1 0,0-1,1 1,-1-1,0 0,1 1,-1-1,1 0,0 0,0 0,0 0,0 0,0 0,0 0,0-1,0 1,1-1,-1 0,1 1,-1-1,1 0,-1-1,1 1,0 0,0-1,3 1,11 1,1-1,-1-1,0 0,23-4,-18 2,18-1,1-1,-1-2,0-2,-1-2,0-1,57-26,-90 33,-1 0,0 0,0-1,0 1,0-1,-1-1,1 1,-1 0,-1-1,1 0,-1 0,0 0,0 0,-1-1,0 1,0-1,-1 1,1-1,-1 0,-1 0,1 1,-1-1,-1-9,0 7,1 0,-1 0,-1 1,0-1,0 0,-1 1,0-1,-4-8,5 13,-1-1,1 1,-1 0,0 0,0 0,0 1,-1-1,1 1,-1 0,0 0,1 0,-1 0,-1 1,-7-4,-3 1,0 0,-1 1,1 1,-1 1,0 0,0 1,1 1,-1 0,0 1,0 1,0 1,1 0,-1 1,1 0,0 1,0 1,-26 15,16-4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5.4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1 312,'0'-4,"1"0,-1 0,1 1,0-1,0 0,0 1,1-1,-1 0,1 1,0 0,0-1,0 1,1 0,-1 0,1 0,-1 0,1 1,0-1,0 1,0-1,0 1,1 0,-1 0,1 1,-1-1,7-1,12-5,0 2,0 1,35-4,-24 4,442-105,-247 30,-206 73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6.4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204 1,'-19'22,"1"2,1 0,1 1,-19 40,17-31,2 1,1 0,2 1,-17 73,27-96,1 1,1 1,0-1,1 0,0 0,2 0,-1 0,2 0,0 0,0 0,1-1,1 0,0 1,1-2,1 1,12 19,-4-14,0-1,1 0,0-1,1-1,1-1,1-1,0 0,0-1,1-1,1-1,0-1,0-1,25 7,11-1,0-1,1-4,112 5,-22-14,-131-1,-1-1,1-1,-1 0,1-1,-1-1,28-12,-38 13,0 0,0 0,-1 0,1 0,-1-1,0 0,0 0,-1-1,1 1,-1-1,0 0,-1 0,0 0,0-1,0 1,0-1,-1 1,0-1,-1 0,2-10,-2 5,0-1,-1 1,0-1,-1 1,0-1,-1 1,0 0,-1-1,-1 1,-7-18,7 22,-1-1,0 1,-1 0,0 1,0-1,0 1,-1 0,0 0,-1 1,1 0,-1 1,0-1,-12-4,-12-5,-1 1,-44-12,73 25,-25-6,0 2,-1 0,0 2,-37 1,44 2,0 0,1-1,-1-2,1 0,-1-1,1-2,0 0,-36-16,28 5,2-1,0-1,1-2,0-1,2 0,1-2,1-1,1-1,-25-39,37 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7.0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29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1298,'11'-9,"1"1,-1 0,1 0,1 1,22-9,22-12,49-42,-4-3,-2-6,-5-3,122-135,-199 197,0 1,-2-2,0-1,-2 0,0 0,-1-2,-2 1,0-2,-2 1,0-1,-2-1,-1 0,-1 0,-1 0,1-39,-5 51,0-1,-1 1,0 0,-1-1,-1 1,0 0,-1 0,0 1,-9-18,9 23,-1 1,1 0,-2 0,1 1,-1 0,0 0,0 0,0 0,-1 1,0 0,0 1,0-1,-1 1,0 1,1-1,-1 1,-10-2,1 0,5 1,1 1,-1 0,0 0,-19 0,28 2,1 1,-1 0,1 1,-1-1,1 0,-1 1,1-1,-1 1,1 0,0 0,-1 0,1 0,0 0,0 0,0 1,0-1,0 1,0-1,0 1,0 0,1 0,-1 0,1 0,-1 0,1 0,0 0,-2 5,-2 5,1 0,0 1,1 0,0 0,1 0,0 0,2 0,-1 0,1 1,1-1,0 0,1 0,6 19,12 36,3-2,3 0,42 76,26 65,-74-156,9 20,-4 0,32 140,-55-170,2 17,-3-55,-1 0,1-1,0 1,0 0,0-1,0 1,0-1,0 1,1-1,-1 0,1 1,-1-1,1 0,0 0,0 0,3 2,-5-4,1 1,0-1,0 1,-1-1,1 0,0 1,0-1,0 0,0 0,0 1,-1-1,1 0,0 0,0 0,0 0,0 0,0 0,0-1,0 1,0 0,-1 0,1-1,0 1,0 0,0-1,-1 1,1-1,0 1,0-1,-1 1,1-1,0 0,-1 1,1-1,-1 0,1 1,-1-1,1 0,-1 0,1 0,-1 1,0-1,1 0,-1 0,0 0,0 0,0 0,0 1,0-3,8-47,-8 49,1-119,-3 77,8-71,-4 100,1-1,0 1,1 0,0 0,1 0,1 0,0 1,15-23,54-65,-66 90,1 0,0 1,1 0,0 0,1 1,19-11,-20 16,0 0,0 1,1 0,-1 1,1 1,-1 0,1 0,-1 1,1 1,0 0,-1 0,1 1,-1 1,0-1,0 2,0 0,0 0,0 1,-1 0,0 1,13 10,-20-14,-1 0,1 1,-1-1,0 1,1 0,-1 0,-1 0,1 0,0 0,-1 0,1 1,-1-1,0 0,0 1,0-1,-1 1,1-1,-1 1,0-1,0 1,0-1,0 1,-1-1,0 5,-3 5,-1 1,0-1,-1 0,-14 22,-8 21,19-33,1 1,1-1,1 1,1 0,1 1,2-1,0 1,2 27,0-50,0-1,0 0,0 1,0-1,1 1,-1-1,0 1,1-1,-1 1,1-1,-1 0,1 1,0-1,-1 0,1 1,0-1,0 0,0 0,0 0,0 0,0 0,0 0,0 0,1 0,-1 0,0-1,3 2,-1-2,0 0,-1 0,1 0,0 0,-1 0,1-1,0 0,-1 1,1-1,0 0,-1 0,1 0,3-3,10-6,-2-1,1 0,17-18,11-25,-35 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8.1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1 230,'3'0,"0"-1,0 0,0 0,0 0,0 0,0-1,0 1,0-1,0 1,3-4,11-6,31-11,241-101,-251 110,1 1,1 3,-1 0,2 3,66-2,-99 8,0 0,1 0,-1 1,0 0,0 1,0 0,0 0,0 0,0 1,-1 1,11 5,-14-6,-1-1,0 1,0 0,0 0,0 1,0-1,-1 0,0 1,1 0,-1-1,-1 1,1 0,0 0,-1 0,0 0,0 1,0-1,-1 0,1 0,-1 1,0-1,0 0,-1 6,-3 10,-1 0,0-1,-2 0,0 0,-1 0,-1-1,-16 26,8-15,-74 116,33-59,58-86,-1 1,1-1,-1 1,1-1,0 1,-1 0,1-1,-1 1,1-1,0 1,0 0,-1-1,1 1,0 0,0 0,0-1,0 1,0 0,0-1,0 1,0 0,0 0,0-1,0 1,1 0,-1-1,1 2,17 0,40-19,-45 13,59-18,1 4,0 4,151-12,-179 25,1 1,-1 2,0 3,0 1,0 2,0 2,78 30,-107-33,0 1,-1 0,1 2,-2 0,1 0,-1 1,-1 1,0 1,20 24,-29-32,-1 0,1 0,-1 0,0 0,0 0,0 1,-1 0,0-1,0 1,0 0,-1 0,0 0,0 0,-1 0,1 0,-1 0,0 0,-1 0,0 1,0-1,0 0,-1-1,0 1,0 0,0 0,0-1,-1 1,0-1,-1 0,1 0,-7 7,-6 4,-1-1,0 0,-1-2,-32 19,-11 8,40-24,0-2,-45 23,54-31,0-2,0 0,-1 0,0-1,0-1,0 0,-21 0,-225 17,226-18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1:59.1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93 1,'-8'9,"0"1,0 0,1 0,0 1,1 0,0 0,1 1,-7 20,5-11,2 1,0-1,1 1,0 24,4-42,0 0,0 0,0 0,1 0,0-1,-1 1,2 0,-1 0,0-1,1 1,-1-1,1 1,0-1,0 0,0 0,1 0,-1 0,1 0,0 0,0-1,0 1,0-1,0 0,0 0,0 0,7 3,7 2,1-1,0 0,1-1,23 2,-15-1,52 8,0-4,0-3,150-5,-225-2,1-1,-1 1,1-1,-1 1,0-1,1 0,-1-1,0 1,0-1,1 0,-1 0,-1 0,1 0,0-1,0 0,-1 0,0 0,1 0,-1 0,4-7,-3 3,-1 0,0 0,0-1,-1 1,0-1,-1 0,1 1,-1-1,-1 0,0 0,0-8,0 9,-1-1,1 0,-1 0,0 1,-1-1,0 0,0 1,-1 0,0-1,0 1,-1 0,0 1,0-1,0 1,-1-1,0 1,0 1,-1-1,1 1,-1 0,-1 0,-10-7,4 6,-1 0,1 0,-1 1,0 1,0 0,-1 1,1 1,-1 0,0 1,1 1,-19 1,-100 11,-72 3,192-15,1-1,0 1,1 0,-1 1,0 1,-16 4,13-2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19.3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0 157,'1'1,"-1"0,0 0,1 0,-1 0,1 0,0 0,-1 0,1 0,0 0,-1-1,1 1,0 0,0 0,0-1,0 1,0-1,0 1,0 0,0-1,0 0,0 1,0-1,0 0,0 1,0-1,0 0,2 0,37 4,-36-4,42 1,-1-2,1-3,64-12,134-43,-159 37,-25 6,1 0,74-11,-133 27,2 0,1-1,-1 0,0 1,1-1,-1-1,0 1,0-1,7-2,-10 0,-5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20.3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0,'43'4,"0"1,-1 2,0 2,0 2,79 31,-117-40,14 4,1 1,-1 1,-1 1,26 16,-42-24,-1 0,1-1,-1 1,0-1,1 1,-1 0,0-1,1 1,-1 0,0-1,0 1,0 0,0 0,1-1,-1 1,0 0,0-1,0 1,-1 0,1 0,0-1,0 1,0 0,0-1,-1 1,1 0,0-1,-1 1,1 0,0-1,-1 1,1-1,-1 1,1-1,-1 1,1-1,-1 1,0-1,1 1,-1-1,1 0,-2 1,-38 26,22-15,-6 11,1 2,1 0,1 2,2 0,0 1,2 1,-26 59,34-48,9-40,0 1,-1-1,1 1,0-1,0 1,0 0,0-1,0 1,0-1,0 1,0 0,0-1,0 1,0-1,0 1,0-1,0 1,1 0,-1-1,0 1,0-1,1 1,-1-1,0 1,1-1,-1 1,1-1,-1 0,0 1,1-1,-1 1,1-1,-1 0,1 1,-1-1,1 0,-1 0,1 1,0-1,-1 0,1 0,-1 0,1 0,-1 0,1 0,0 0,-1 0,1 0,-1 0,1 0,0 0,-1 0,1-1,-1 1,1 0,-1 0,1 0,-1-1,1 1,-1 0,2-2,9-5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21.7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0 205,'21'-18,"-1"0,2 1,0 1,1 1,1 2,0 0,1 1,0 1,1 2,27-7,-11 2,50-13,-84 25,0 0,0 1,0 1,0-1,0 1,0 0,0 1,0 0,9 2,-15-2,0 0,0-1,0 1,0 0,0 0,0 0,0 0,-1 0,1 0,0 0,-1 1,1-1,-1 0,0 1,1 0,-1-1,0 1,0 0,0-1,0 1,0 0,0 0,-1 0,1 0,0 0,-1 0,0 0,1 0,-1 0,0 0,0 0,0 0,-1 0,1 0,0 0,-1 0,1 0,-1 0,0 0,1 0,-1 0,-2 3,-1 2,1-1,-1 1,0-1,0 0,0 0,-1-1,0 1,-1-1,1 0,-12 8,-181 115,198-128,-1 0,1 0,0 0,-1 0,1 1,-1-1,1 0,0 0,-1 0,1 0,0 1,0-1,-1 0,1 1,0-1,-1 0,1 0,0 1,0-1,0 0,-1 1,1-1,0 0,0 1,0-1,0 1,0-1,0 0,0 1,0-1,0 1,0-1,0 0,0 1,0-1,0 0,0 1,0-1,0 1,0-1,0 0,1 1,-1 0,22 5,42-6,-56-1,35-1,-31 0,0 1,1 0,-1 1,0 0,1 1,-1 0,0 1,0 0,0 1,14 6,-24-9,-1 1,0 0,1 0,-1 0,0 0,0 0,1 0,-1 0,0 0,0 0,0 1,0-1,-1 0,1 0,0 1,0-1,-1 1,1-1,-1 1,1-1,-1 1,0 2,0-1,0 0,-1 0,1 0,-1-1,0 1,0 0,0-1,0 1,0 0,-1-1,-3 5,-5 6,-2 0,0-1,-21 17,19-17,-85 72,87-74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24.2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11,'0'0,"0"-1,0 1,0 0,0-1,0 1,0 0,0-1,0 1,0 0,0-1,0 1,0 0,0-1,0 1,0 0,0-1,0 1,0 0,1-1,-1 1,0 0,0 0,0-1,1 1,-1 0,0 0,0-1,0 1,1 0,-1 0,0-1,1 1,-1 0,0 0,1 0,-1 0,0 0,0 0,1 0,-1-1,1 1,14 9,11 19,50 138,-54-112,37 68,-36-85,1-2,2 0,1-2,1-1,2-1,1-2,2 0,0-3,2-1,1-1,1-2,0-2,2-1,0-2,1-1,1-3,0-1,1-2,51 5,-12-6,0-4,-1-4,120-12,-182 8,-1-1,1 0,-1-1,0-1,-1 0,1-1,-1-1,-1-1,0 0,0-1,0-1,-1 0,24-26,-11 13,0 1,2 2,0 0,47-23,-36 21,60-45,-99 68,0-1,0 1,0-1,0 0,0 1,-1-1,1 0,0 1,0-1,-1 0,1 0,-1 1,1-1,0 0,-1 0,0 0,1 0,-1 0,0 0,1 0,-1-2,0 3,-1-1,0 1,1-1,-1 1,0-1,1 1,-1 0,0-1,0 1,1 0,-1 0,0-1,0 1,1 0,-1 0,0 0,0 0,0 0,1 0,-3 1,-56 8,51-7,-81 17,37-7,0-2,-66 3,100-12,-31 1,-74-5,122 3,1 0,-1 0,0 0,0 0,1 0,-1 0,0 0,1 0,-1-1,0 1,0 0,1 0,-1 0,0-1,1 1,-1-1,0 1,1 0,-1-1,1 1,-1-1,1 1,-1-1,1 1,-2-2,13-10,31-5,123-13,-141 27,1 1,-1 1,1 2,45 5,-62-4,1 0,-1 1,0 0,0 0,0 0,0 1,-1 1,1-1,-1 1,0 0,0 1,-1 0,0 0,0 0,0 1,-1-1,1 1,-2 1,1-1,-1 1,0 0,-1 0,0 0,0 0,-1 0,0 1,0-1,-1 1,0 0,-1-1,1 1,-2 0,1-1,-1 1,-1 0,-4 14,-3-3,-2-1,0 0,-1 0,-1-1,0-1,-2 0,-22 20,16-16,0 2,2 0,-18 28,26-33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25.7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50 1,'-3'44,"-1"1,-12 48,-5 59,21-142,-4 34,3 1,1-1,11 77,-8-108,0 0,1 0,0 0,1-1,0 1,1-1,0-1,1 1,0-1,1 0,0-1,1 1,0-2,1 1,0-2,21 16,-7-10,0-1,2-1,-1-1,1-1,46 11,-18-10,105 10,-149-20,0-1,1 0,-1 0,0-1,1 0,-1-1,16-5,-23 6,1 0,-1-1,0 1,0-1,-1 0,1 0,0 0,-1 0,1-1,-1 1,1-1,-1 1,0-1,0 0,0 0,-1 0,1 0,-1 0,1 0,-1 0,0 0,-1-1,1 1,0 0,-1-1,1-3,-1-1,1 0,-1 0,0 0,0 1,-1-1,0 0,-1 0,0 0,0 1,0-1,-1 1,0-1,-1 1,0 0,0 0,0 1,-6-8,9 13,1 1,-1-1,1 0,-1 1,1-1,-1 0,1 1,-1-1,1 1,-1-1,0 1,1 0,-1-1,0 1,0-1,1 1,-1 0,0 0,0-1,1 1,-1 0,0 0,0 0,0 0,-1 0,-4 16,9 29,9 40,-9-55,12 52,-1-34,-5-21,-2 1,0 0,-2 1,-1-1,1 36,-4-36,2 0,1 0,1-1,1 1,2-1,10 26,-10-37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27.6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1506 970,'-1'-17,"-1"0,0 1,-2-1,1 0,-2 1,0 0,-1 0,-10-18,-74-119,77 134,-29-43,-4 3,-1 1,-3 3,-3 2,-2 2,-113-80,133 108,-2 1,0 1,-1 2,-1 2,-1 2,-45-11,63 20,-2 1,1 1,0 2,-1 0,1 1,-1 2,1 0,0 2,-1 0,1 2,0 0,-34 13,-124 61,177-76,-1-1,0 1,1 0,0 0,0 1,0-1,0 1,0 0,1 0,-1 0,1 0,0 1,1-1,-1 1,1 0,0 0,0 0,0 0,1 0,-1 0,1 0,0 8,1-1,0 0,0 0,1 0,1 0,0-1,1 1,0-1,9 21,-1 3,-1 0,-2 1,-1-1,3 68,-4-37,7 128,-9-108,26 149,39 35,-55-230,1-2,2 1,2-2,39 59,-31-57,1-2,2 0,2-2,2-2,0 0,76 52,-99-80,0-1,0-1,0 1,1-2,-1 0,1 0,0-1,-1 0,1-1,0-1,21-3,15 2,23 3,-36 0,1-1,0-2,62-11,-87 11,-1-1,1 0,-1-1,0-1,0 1,-1-1,1-1,-1 0,0 0,-1-1,1 0,-1-1,-1 1,1-2,-2 1,12-17,-4 3,-1 0,-2 0,0-1,-1 0,-1-1,-1 0,6-35,18-79,-22 108,-2-1,-2 0,0 1,-2-2,-2 1,0 0,-5-45,0 50,-4-26,-2 1,-28-94,28 121,-1-6,-2 0,0 1,-26-42,37 69,0 0,-1 0,1 0,0-1,0 1,0 0,0-1,1 1,-1-1,0-3,2-4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57.1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1952,'8'0,"419"5,-4 34,568 79,-203-33,115 10,-646-74,291 17,-414-35,1-6,138-22,-214 16,0-3,87-28,-117 29,1-2,-1 0,-1-2,-1-1,0-1,35-30,213-165,-135 108,28-15,293-158,209-53,-535 267,10-3,4 6,278-71,-373 118,246-47,-263 56,0 1,1 2,-1 2,0 1,1 2,42 10,214 80,-162-47,388 135,-491-172,-18-5,0-1,0 0,1-1,-1 0,1 0,0-2,0 1,0-2,17 0,504-102,-339 58,-43 12,377-88,-361 75,180-76,-283 91,-1-2,-2-4,98-74,-117 84,1 2,0 2,2 2,68-22,-98 37,102-33,1 6,195-28,251 2,-473 50,771-15,-860 23,-1 1,0-1,1 0,-1 0,0 0,1 1,-1-2,0 1,1 0,-1 0,1 0,-1 0,0-1,0 1,1-1,-1 1,0-1,0 1,1-1,-1 0,0 0,0 0,0 1,0-1,0 0,0 0,0 0,0-1,-1 1,1 0,0 0,-1 0,1 0,-1-1,1 1,-1 0,1-1,-1-1,1-11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45.5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2594,'14'-1,"-1"0,1-1,0-1,-1-1,15-5,46-9,583-34,-226 52,500-7,-1-52,-458 3,406-38,-837 90,25 1,-1-4,0-2,97-27,-89 12,56-18,144-27,-65 30,643-93,-383 71,-395 50,557-141,-327 68,1599-312,-1728 366,324-12,-402 36,-1-4,113-26,-81 13,135-20,176-31,-9-35,-332 81,191-29,-91 24,364-109,-434 89,-34 13,-53 24,139-48,432-93,-333 89,-243 61,0 2,0 1,41 1,5 0,-50-1,0-2,-1-1,35-12,46-11,-62 21,193-28,-199 30,0-1,74-24,-98 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0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1,'0'3,"0"6,0 5,0 4,0 2,0 2,4 1,5 5,1 4,2 1,0 3,1-2,-1-1,-3-4,-3-3,-3-1,-1-2,-1-4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1.58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 0,'-2'53,"3"-1,2 1,3-1,1-1,20 70,25 37,46 153,-81-237,-2 0,-4 0,-4 1,-2 104,-5-159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2.7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52,'1'-2,"-1"0,1 0,-1 0,1 0,0 0,0 0,0 1,0-1,0 0,1 0,-1 1,0-1,1 1,-1-1,1 1,0 0,-1-1,1 1,0 0,0 0,0 0,0 0,0 1,0-1,0 0,0 1,0 0,0-1,3 1,67-7,-67 7,44-2,-12 0,0 1,0 2,0 1,-1 2,42 10,-73-12,-1 0,1 1,-1-1,1 1,-1 0,0 0,0 1,0-1,-1 1,1 0,-1 0,0 0,0 0,-1 1,1-1,-1 1,0 0,0-1,0 1,-1 0,1 0,0 9,2 12,-1 1,0 52,-3-74,0 24,1-6,-1 0,-6 38,4-53,0 0,0 0,-1 0,0 0,-1 0,1 0,-2-1,1 0,-1 0,-10 13,-44 42,-3-3,-70 52,127-107,0-1,0 1,-1-2,1 1,-1 0,0-1,-12 3,0-2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4.3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431 1,'-14'1,"-1"0,1 1,-1 1,1 0,0 1,0 1,0 0,1 1,0 0,0 1,0 1,1 0,-18 15,3 1,1 1,1 1,2 1,-29 41,42-52,1 0,1 1,0 0,1 0,1 1,0-1,2 1,0 1,1-1,1 1,0-1,2 1,1 20,-1-34,1-1,-1 0,1 0,0 0,0-1,1 1,-1 0,1 0,-1 0,1-1,1 1,-1-1,0 0,1 0,-1 1,1-2,0 1,0 0,0 0,1-1,-1 0,1 0,-1 0,1 0,0 0,-1-1,1 1,0-1,0 0,0-1,0 1,0-1,0 1,0-1,0 0,6-1,2 0,-1 0,1-1,0-1,-1 1,1-2,-1 0,0 0,0-1,-1 0,1-1,13-10,-5 1,0 0,-2-2,0 0,15-20,-26 29,0-2,0 1,-1 0,0-1,-1 0,0 0,-1 0,0-1,0 1,-1-1,1-13,18-143,-19 157,-1 1,1-1,1 1,6-16,-8 83,-5-32,0 1,2-1,1 1,1-1,1 1,1 0,2-1,0 0,2 0,1 0,1-1,17 37,-4-15,5 15,59 98,-83-156,0-1,1 1,0-1,0 0,0 0,0 0,0 0,1-1,4 4,8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5.3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506 1,'-2'6,"0"0,0 0,0 0,-1 0,0 0,0 0,0-1,-1 1,-6 7,-2 3,-1 5,-113 180,102-157,2 1,-29 82,50-124,0-1,0 1,1 0,-1 0,0 0,1 0,0 1,0-1,0 0,0 0,0 0,1 0,-1 0,1 0,0 0,0 0,0 0,0-1,0 1,1 0,-1-1,1 1,0 0,2 2,-1-3,-1-1,1 1,-1-1,1 1,0-1,-1 0,1 0,0 0,0-1,0 1,0 0,0-1,0 0,-1 0,1 0,0 0,0 0,0-1,0 1,0-1,0 0,0 0,-1 0,1 0,4-2,-3 0,0 1,1-1,-1 0,0 0,-1-1,1 1,-1-1,1 0,-1 0,0 0,0 0,-1 0,1-1,-1 1,0-1,0 0,-1 0,1 1,-1-1,0 0,-1 0,1 0,-1 0,0 0,0-1,-1-7,-1-5,0 1,-2 0,0 0,0 0,-2 0,-10-22,11 26,-2 1,1 0,-1 0,-1 1,0 0,-1 0,0 1,-14-13,16 18,0 0,-1 0,0 1,0 0,0 0,0 1,0 0,-1 0,0 1,1 0,-1 0,0 1,-17 0,18 1,1 0,-1 0,0-1,0 0,0-1,1 0,-1 0,0 0,1-1,0 0,0-1,-9-5,1-3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6.2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 0,'0'19,"-2"55,4 0,3 0,3 0,19 82,13-10,7-3,74 161,-120-301,1 1,0 0,0-1,0 0,0 1,1-1,-1 0,1 0,0 0,0-1,0 1,0-1,0 1,6 2,-7-5,1 1,0 0,-1-1,1 1,-1-1,1 0,0 0,-1 0,1 0,0-1,-1 1,1-1,-1 1,1-1,-1 0,1 0,-1 0,1 0,-1-1,0 1,0 0,4-4,8-5,-1-1,0-1,-1 0,0-1,0-1,16-25,-17 20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6.7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83,'490'-30,"-406"23,6-1,158-19,-222 22,-7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7.24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1,'0'4,"0"5,0 5,0 3,4 7,5 4,5 3,3 2,4-2,-3 5,0-2,-3-8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7.7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1,'3'0,"6"0,5 3,0 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29.42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290 520,'-8'0,"0"1,0 0,0 1,0-1,1 2,-1-1,1 1,-1 0,1 1,0-1,0 2,0-1,1 1,-7 5,-10 11,1 2,-26 32,6-6,38-45,0 0,1-1,0 1,0 1,0-1,0 0,1 1,0-1,-1 1,2 0,-1 0,1-1,-1 1,0 9,2-10,1 0,-1 0,1 0,0 0,0 0,1 0,-1 0,1-1,0 1,0-1,0 1,0-1,1 0,-1 1,1-1,0 0,0-1,5 5,-1-1,1-1,-1-1,1 1,0-1,0-1,0 1,0-1,0-1,1 1,-1-1,1-1,14 1,-19-1,-1-1,1 0,-1 0,1 0,-1-1,0 1,1-1,-1 0,0 0,1 0,-1 0,0-1,0 1,0-1,0 0,0 0,0 0,-1 0,1 0,0 0,-1-1,0 1,0-1,0 0,0 0,0 0,0 0,-1 0,1 0,-1 0,0-1,0 1,0 0,0-4,1-13,-1-1,-1 1,-4-31,2 31,1 0,1 0,3-29,-3 49,0 0,-1-1,1 1,0 0,0-1,1 1,-1 0,0-1,0 1,0 0,0 0,0-1,0 1,0 0,0 0,0-1,1 1,-1 0,0-1,0 1,0 0,1 0,-1 0,0-1,0 1,1 0,-1 0,0 0,0 0,1 0,-1-1,0 1,1 0,-1 0,0 0,0 0,1 0,-1 0,0 0,1 0,-1 0,1 0,13 11,11 22,-23-32,15 22,1-1,2-1,0 0,1-2,1 0,33 21,157 82,-146-87,-32-15,-11-6,0-1,0-1,1-2,1 0,0-1,44 9,-66-17,-1-1,1 0,-1 0,1 0,-1 0,0-1,1 1,-1-1,1 1,-1-1,0 0,1 0,-1 0,0 0,0-1,0 1,0 0,0-1,0 1,0-1,0 0,0 0,-1 0,1 0,-1 0,0 0,1 0,-1 0,0-1,0 1,-1 0,1-1,0 1,-1 0,1-1,-1-3,2-12,0-1,-2 1,0-1,-3-19,1 2,1-85,1 18,-14-113,10 182,-3 1,0 0,-2 0,-1 1,-2 0,-1 1,-25-43,25 53,3 2,0 2,-21-26,29 40,0 0,-1 0,1 1,-1-1,0 1,1 0,-1-1,0 1,0 0,0 1,-1-1,1 0,0 1,-1 0,1 0,-1 0,1 0,-1 1,1-1,-1 1,-4 0,5 1,1 0,-1 0,0 0,1 0,-1 1,1-1,0 1,-1 0,1-1,0 1,0 0,0 0,0 1,0-1,1 0,-1 1,1-1,-1 1,1-1,0 1,0 0,0-1,0 1,1 0,-1 0,1 0,0-1,-1 1,2 4,-2 9,1-1,0 0,1 1,4 17,0-12,1 0,0 0,2-1,1 0,0 0,1-1,1 0,1-1,23 27,14 10,83 72,-78-78,152 126,-189-163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00.22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0,'1'26,"2"-1,1 0,1 0,0 0,11 26,7 30,11 135,-31-203,-1-1,2 1,0 0,5 11,-4-13,-1 0,0 1,-1-1,3 25,-5-17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1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 1,'-17'32,"2"-8,2 13,2 0,1 0,2 1,2 1,1-1,3 1,0-1,3 1,1 0,2-1,1 1,3-1,0-1,16 40,-7-31,2-1,2 0,2-1,2-2,2 0,1-2,2-1,2-2,2 0,62 52,110 66,-180-138,0-1,2-2,0 0,0-2,1-1,38 8,-55-16,-1-1,1-1,0 0,15-1,-23 0,0-1,0 1,0-1,0 1,0-1,0 0,0-1,0 1,-1-1,1 1,-1-1,1 0,-1-1,0 1,1 0,2-4,3-7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02.4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882 200,'-1'-4,"1"0,-1-1,-1 1,1 0,-1 0,1 0,-1 0,0 0,-1 0,1 0,-1 0,1 1,-1 0,0-1,0 1,-1 0,1 0,-1 1,1-1,-1 1,-6-3,-13-8,0 2,-38-12,41 16,-10-3,-62-11,-7-2,88 20,0 0,-1 1,1 0,-1 1,0 0,0 1,1 0,-1 1,0 0,1 1,-1 1,1-1,-1 2,1 0,0 0,-16 9,5 0,1 1,0 2,1 0,1 0,0 2,-24 30,32-35,2-1,0 1,0 0,1 1,1 0,0 1,1-1,-8 27,9-14,1 0,0 0,2 0,2 35,-1 16,-1-51,1-1,2 0,0 1,2-1,7 32,-9-55,0 0,1 0,-1 0,1 0,0 0,0-1,0 1,0-1,0 1,0-1,1 0,-1 0,1 0,0 0,-1 0,1 0,0-1,0 0,0 1,0-1,0 0,0 0,1-1,-1 1,4 0,12 0,-1 0,0-1,28-4,-7 1,10 3,-30 1,-1-1,1-1,-1 0,1-2,-1 0,29-9,99-37,47-21,-180 64,0-2,-1 0,1 0,-1-1,-1-1,0 0,0 0,-1-1,8-12,0-2,-1 0,-1 0,17-40,-30 59,-1 1,1-1,-1 0,-1 0,1 0,-1 0,0 0,0 0,-1-1,0-10,0 14,-1 0,0 0,0 0,0 0,-1 0,1 0,0 0,-1 1,0-1,0 0,0 1,0-1,0 1,0 0,-1 0,1 0,-1 0,0 0,1 0,-1 1,0-1,-3 0,-14-9,0-1,-20-15,25 16,0 1,0 0,-1 1,-26-10,26 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1.8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1 351,'0'0,"0"-1,0 0,0 0,1 1,-1-1,0 0,1 0,-1 1,0-1,1 0,-1 1,1-1,-1 0,1 1,-1-1,1 1,-1-1,1 1,0-1,-1 1,1 0,0-1,-1 1,1 0,0-1,0 1,-1 0,1 0,0-1,0 1,-1 0,1 0,0 0,0 0,0 0,-1 0,1 1,0-1,0 0,-1 0,1 0,0 1,0-1,-1 0,1 1,0 0,36 16,-6 12,-1 2,-1 1,-2 1,40 65,-1-3,-52-76,-7-8,0-1,1 1,0-2,1 1,15 12,-23-21,1 0,-1 0,1 0,-1 0,1-1,-1 1,1 0,0-1,0 1,-1-1,1 0,0 1,0-1,-1 0,1 0,0 0,0 0,2-1,-1 0,-1-1,1 1,-1 0,0-1,0 1,0-1,0 0,0 0,0 0,0 0,-1 0,1 0,0 0,-1-1,0 1,2-4,9-24,-1 0,-1-1,-1-1,-2 0,3-36,7-28,-17 94,1-1,-1 1,0 0,1 0,-1-1,1 1,0 0,-1 0,1 0,0 0,1 0,-1 0,0 0,0 0,1 1,-1-1,1 0,0 1,-1-1,1 1,0-1,0 1,0 0,0 0,0 0,0 0,0 0,0 1,0-1,1 0,-1 1,0 0,0-1,1 1,-1 0,0 0,0 0,1 1,-1-1,0 1,0-1,0 1,1-1,-1 1,0 0,0 0,3 3,11 4,0 2,-1 0,0 1,21 20,-31-26,6 4,0 0,0 0,1-1,1 0,-1-1,1-1,19 8,-28-13,0 1,0-1,0-1,1 1,-1 0,0-1,0 0,0 0,0 0,0 0,1-1,-1 0,0 0,0 0,0 0,0-1,0 1,-1-1,1 0,0 0,-1 0,0-1,1 1,-1-1,0 0,0 0,0 0,-1 0,4-5,2-4,0-1,-1 0,0-1,-1 1,0-1,-2-1,1 1,-2 0,0-1,-1 0,0 0,-1 0,-2-27,0-15,-1 15,2 0,6-50,-1 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2.39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 10,'-3'-4,"-2"-1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3.94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1 118,'20'1,"0"1,1 1,-1 0,0 2,34 12,96 47,-78-30,169 62,-236-94,1 0,-1 1,1-1,-1 1,0 0,-1 0,1 1,0-1,-1 1,0 0,0 0,0 1,0-1,4 8,-7-10,0 1,0 0,0-1,-1 1,1 0,-1 0,0 0,0 0,0 0,0 0,0-1,-1 1,1 0,-1 0,1 0,-1-1,0 1,-1 0,1-1,0 1,-1-1,1 1,-1-1,0 0,1 1,-1-1,0 0,-1 0,1 0,-4 2,-3 4,-1-1,0 0,0 0,-1-1,0 0,0-1,-1-1,-12 5,16-7,0 0,1-1,-1 1,0-2,0 1,0-1,0 0,0 0,0-1,0-1,0 1,0-1,-11-4,16 4,0 0,0 0,1 0,-1-1,1 1,0-1,0 1,0-1,0 0,0 1,0-1,1 0,-1 0,1 0,0-1,0 1,0 0,0 0,1-1,-1 1,1 0,0-1,0-3,0-9,0 0,2 0,3-23,-1 21,1 1,1-1,0 1,2 0,-1 0,2 1,0 0,1 0,1 1,0 1,1-1,19-16,-22 22,-1 0,-1-1,1 0,10-21,18-24,-24 40,-3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4.50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62 1,'-4'0,"-5"0,-5 0,-4 0,2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5.4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 0,'-1'1,"0"-1,0 0,0 1,0-1,0 1,0-1,0 1,0 0,0-1,1 1,-1 0,0 0,0 0,1-1,-1 1,1 0,-1 0,1 0,-1 0,1 0,-1 0,1 0,0 0,-1 0,1 0,0 0,0 2,-4 34,3-33,1 9,1 0,0 0,0-1,1 1,1-1,0 0,1 1,0-2,1 1,0 0,1-1,9 14,12 13,1 0,34 33,-13-15,-10-4,-31-40,0 0,1 0,0 0,1-2,0 1,1-1,0-1,1 0,0 0,22 11,32 6,1-2,1-4,1-2,0-4,2-3,-1-2,1-4,72-4,-119-2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6.17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0 202,'0'-2,"1"0,0 1,-1-1,1 0,0 1,0-1,0 0,0 1,0 0,0-1,0 1,0-1,1 1,-1 0,0 0,4-2,31-20,-25 16,15-10,1 1,0 2,1 0,1 2,0 1,0 1,1 2,1 0,-1 3,1 0,33 0,8-5,-26 2,-29 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8.05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0 555,'2'0,"0"-1,0 1,0-1,0 0,0 0,0 0,0 0,-1 0,1 0,0 0,-1-1,2-1,15-9,-4 7,0 1,0 0,1 1,-1 0,1 1,-1 1,19 0,-6 2,-1 1,1 2,30 7,-53-10,0 0,1 1,-1 0,0 0,0 0,0 1,0-1,-1 1,1 0,-1 0,0 0,1 1,-1-1,-1 1,1 0,-1-1,1 1,-1 0,0 0,0 1,-1-1,1 0,-1 1,0-1,0 1,0 5,0 1,0 0,0 0,-2 0,1 1,-1-1,-1 0,0 0,-1 0,-7 21,4-21,0 0,-1 0,-1-1,0 1,0-2,0 1,-1-1,-1-1,0 0,-17 12,27-20,-1 0,1 1,0-1,0 1,-1-1,1 0,0 0,-1 1,1-1,-1 0,1 1,0-1,-1 0,1 0,-1 0,1 0,-1 1,1-1,-1 0,1 0,-1 0,1 0,0 0,-1 0,1 0,-1 0,1 0,-1 0,1-1,-1 1,2-14,15-23,-15 36,60-115,-20 40,-3-2,41-118,-72 175,2 1,14-27,15-36,21-100,-65 206,2 0,-4 43,-8 51,15-113,1-1,-1 1,0 0,1-1,0 1,0 0,0 0,0 0,0-1,1 1,0 0,0-1,0 1,0 0,0-1,1 0,2 5,2-1,0 0,0 0,0 0,1-1,12 8,-3 0,-6-5,1 0,0-1,1 0,-1-1,2 0,-1-1,1 0,-1-1,2-1,-1 0,0 0,1-1,15 1,-11-4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18.8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0,'-21'88,"19"-62,2-1,1 0,0 1,2-1,7 28,40 119,-10-46,-35-106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1.29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0 899,'1'-8,"0"-1,0 1,1 0,-1 0,2 0,-1 1,1-1,1 1,-1-1,9-11,6-7,31-35,-31 40,34-37,3 2,2 3,2 3,3 2,1 2,3 4,122-59,-88 56,2 4,2 5,1 5,211-35,-243 57,-1 2,1 4,0 3,129 16,-149-7,0 3,-1 1,-1 3,0 2,-2 3,0 1,54 34,-50-23,-1 3,-2 2,70 67,-94-78,-2 1,0 1,-2 1,-1 1,-1 1,-2 0,18 45,-17-23,-2 1,-3 0,-2 1,-2 1,-3 0,-1 93,-8-70,-3 0,-5 0,-2-1,-27 88,33-142,-2 0,-1-1,-1 0,0 0,-2-1,-19 28,22-40,0-1,0 1,-1-2,0 1,-1-1,1-1,-2 0,1-1,-1 0,-1 0,1-1,-1-1,-17 5,-1-4,0-1,-1-1,0-1,1-3,-58-4,48 2,-11-2,-1-3,1-1,1-3,-60-20,103 28,0 1,1-2,0 1,0-1,0 0,0 0,0-1,1 0,0 0,0 0,0-1,1 0,0 0,0 0,0-1,1 0,-4-7,3 1,1-1,0 1,0-1,2 0,-1 0,2 0,0 0,1-25,2-18,22-450,-19 479,0 1,2-1,1 1,1 1,1 0,1 0,1 1,2 0,0 1,2 0,0 2,2 0,34-34,-41 46,1 1,0 0,0 0,0 1,1 1,1 0,-1 1,1 0,0 1,0 1,0 0,17-2,5 2,0 1,0 2,65 6,-76-1,-5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3.7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742 0,'-3'1,"0"-1,0 1,-1 0,1 0,0 0,0 0,0 0,0 1,0-1,0 1,0 0,1 0,-1 0,1 0,-1 0,1 1,0-1,0 1,-3 4,-5 8,1 0,-11 25,8-15,5-12,-71 135,-133 191,139-238,-88 110,139-185,0 2,2 1,-22 44,38-68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2.53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1,'1'3,"0"1,0-1,0 1,1-1,-1 1,1-1,0 0,2 4,8 16,7 33,4 0,1-1,4-1,39 59,68 86,58 88,-181-269,-2 1,-1 0,0 1,-1 0,-1 0,-1 0,6 42,-10-53,-1-1,0 1,-1 0,0 0,-1-1,0 1,0 0,-1 0,0-1,0 1,-1-1,0 0,0 0,-1 0,0 0,-1-1,0 1,0-1,0 0,-1 0,-12 11,4-10,0 0,-1 0,0-1,0-1,0 0,-1-1,-18 3,24-6,0 0,-1-1,1 0,-1 0,1-1,-1 0,1-1,0 0,-15-4,16 2,1-1,0 1,1-1,-1 0,1-1,0 0,0 0,0-1,1 0,0 0,-9-11,3 2,0 0,1-1,1 0,1 0,0-1,1-1,1 1,1-1,0-1,1 1,1-1,-1-19,3 18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3.5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0 173,'27'-1,"48"-9,-48 5,47-2,-37 5,1-1,-1-2,58-16,110-43,-54 15,-131 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4.6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0,'13'56,"-5"-25,26 92,1 5,-25-92,-5-21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2.34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856 1006,'-3'-6,"-1"0,0 0,-1 1,1 0,-1 0,0 0,0 0,-1 1,1 0,-1 0,0 0,0 1,-1-1,1 2,0-1,-1 1,0 0,-10-2,-13-1,0 1,-57 0,76 4,-17-1,-197 5,196-2,1 2,0 1,0 1,1 2,-50 19,66-21,1-1,-1 1,1 1,1 0,-13 11,18-14,0-1,1 1,-1 0,1 0,0 0,0 1,1-1,-1 1,1-1,0 1,0 0,0 0,1 0,-2 8,3-10,1-1,-1 1,0-1,1 0,-1 0,1 1,0-1,0 0,0 0,0 0,0 0,0 0,0 0,1 0,-1 0,1 0,0 0,-1-1,1 1,0-1,0 1,0-1,0 0,0 0,0 0,0 0,3 1,8 3,0-1,1 0,18 3,-21-4,34 4,-1-2,58 0,52 6,-148-10,0 0,0 0,0-1,1 0,-1 0,0-1,0 1,0-1,0 0,0-1,9-3,-12 4,-1-1,1 0,0 0,0 0,-1 0,1-1,-1 1,0-1,0 1,0-1,0 0,0 0,-1 0,1 0,-1 0,0 0,1 0,-2 0,1-1,0 1,-1 0,1-6,2-50,-6-97,0 84,-2-35,-5 0,-36-165,41 253,0 1,-1-1,-1 1,-12-22,17 36,0 0,-1 0,1 0,0 0,-1 1,0-1,0 1,0 0,-1 0,1 0,0 0,-1 1,0-1,0 1,0 0,0 0,0 0,0 1,0-1,-1 1,1 0,0 1,-1-1,-6 0,9 1,0 1,-1-1,1 0,0 1,0-1,0 1,0-1,-1 1,1 0,0 0,0 0,1 0,-1 1,0-1,0 1,0-1,1 1,-1-1,1 1,-1 0,1-1,-2 5,1-2,0 0,1 1,0 0,-1-1,2 1,-1 0,0 0,1-1,0 1,1 6,1 6,0-1,2 1,0 0,12 31,-7-30,2 1,0-2,0 1,17 17,20 30,25 40,4-4,4-3,137 126,-211-216,1-1,1 1,-1-1,1-1,0 1,1-2,16 9,-23-13,0-1,0 1,0 0,0-1,0 0,0 0,1 0,-1 0,0 0,0 0,0-1,0 0,0 1,0-1,0 0,0-1,0 1,0 0,-1-1,1 0,0 0,-1 1,1-1,-1-1,0 1,0 0,0-1,0 1,0-1,3-5,10-16,-1-1,0-1,-2 0,-1-1,-2-1,10-39,21-179,-20 107,62-239,-76 356,-4 16,-1 0,0-1,0 1,0 0,-1-1,0 1,0-1,0 1,-2-8,2 13,-1 0,1 0,0 0,-1 0,1 0,-1 0,1 0,-1 0,0 1,1-1,-1 0,0 0,0 1,1-1,-1 0,0 1,0-1,0 1,0-1,0 1,1-1,-1 1,-2-1,0 1,0 0,1 0,-1 1,0-1,0 0,1 1,-1 0,0-1,1 1,-1 0,0 0,-3 3,-34 19,1 2,1 1,1 2,-56 56,89-81,0 0,1 1,0-1,0 1,0 0,0 0,0 1,1-1,0 0,-1 1,2 0,-1-1,1 1,-1 0,0 8,2-8,1 0,0 0,0 0,0 0,1-1,-1 1,1 0,0-1,0 0,1 1,-1-1,1 0,0 0,0 0,5 4,11 12,1-2,29 22,23 19,-57-46,1-1,1-1,0 0,34 14,-4 0,-17-10,0-1,0-2,2-1,-1-1,1-1,1-3,-1 0,1-2,0-1,0-2,52-4,-78 2,1-1,-1 1,1-1,-1-1,0 1,0-1,0-1,0 1,0-1,-1 0,0-1,0 0,0 1,0-2,-1 1,1-1,-2 0,1 0,0 0,-1-1,-1 1,1-1,-1 0,0 0,0-1,2-10,-1 2,0-1,-1 0,-1-1,-1 1,0 0,-1-1,-1 1,-1 0,0 0,-9-30,10 44,1 0,-1 0,-1 0,1 1,0-1,-1 0,1 1,-1-1,0 1,0 0,0 0,0 0,0 0,0 0,-1 0,1 0,-1 1,1-1,-1 1,-5-2,3 1,-1 1,1 0,-1 0,0 1,0 0,1 0,-1 0,0 0,0 1,-6 2,-5 2,0 0,1 1,0 1,0 0,0 1,-16 12,21-12,-1 1,2 0,-14 14,21-20,0 0,1 0,-1 0,1 0,0 0,0 0,0 1,1-1,-1 1,1-1,0 1,0-1,0 1,0 0,1 0,-1-1,1 8,1-9,0 0,0 0,0 0,0 0,0 0,0 0,0 0,1 0,-1-1,1 1,-1 0,1-1,0 1,-1-1,1 0,0 0,0 1,0-1,0 0,0-1,3 2,52 14,-44-14,41 10,-16-5,0 2,0 1,0 2,-2 1,1 2,37 23,-64-32,22 13,32 27,-58-41,0 0,0 0,0 1,0 0,-1 0,0 1,0-1,-1 1,0 0,0 0,5 13,-9-16,1 1,-1 0,0 0,0 0,0-1,0 1,-1 0,0 0,0-1,0 1,-1 0,0-1,-2 6,-36 60,23-43,-79 153,84-153,1 0,1 1,2 0,-9 54,17-79,-1-1,1 0,0 1,0-1,0 0,0 1,0-1,0 0,1 1,-1-1,1 0,0 1,0-1,0 0,0 0,0 0,0 0,0 0,1 0,-1 0,1 0,-1-1,1 1,0-1,-1 1,1-1,0 1,0-1,0 0,0 0,1 0,-1 0,0 0,0-1,0 1,5 0,8 1,0 0,1-2,-1 0,27-3,-9 1,155 0,170-11,-302 8,-1-3,0-3,0-2,71-26,-115 34,0 1,-1-1,1-1,9-7,-18 12,0-1,1 1,-1-1,0 0,0 0,-1 0,1 0,0 0,-1 0,1 0,-1 0,0-1,0 1,0-1,0 1,0-1,0 1,0-1,-1 1,0-1,1 0,-1 1,0-6,-4-6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2.82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1,'0'3,"0"6,4 1,1 3,4 6,4 1,0 0,1 9,2 2,-1 1,0 2,6-1,-1-2,-1 1,-2 3,-6-5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4.0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0,'0'4,"0"1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4.6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0,'5'2,"0"0,0 0,0 0,-1 1,1-1,0 1,-1 0,0 0,1 1,-1-1,-1 1,1 0,0 0,2 5,16 13,71 52,159 97,-126-90,-115-74,52 32,-59-38,-1 1,0 0,1-1,-1 0,1 0,0 0,-1 0,1-1,0 1,-1-1,1 0,0 0,0 0,-1-1,1 1,3-2,-5 1,0 0,-1 0,1 0,-1-1,1 1,-1-1,1 1,-1-1,0 1,0-1,0 0,0 0,0 0,0 1,0-1,-1 0,1 0,-1 0,1 0,-1 0,0-4,1-49,-1 45,-4-46,2 22,1-48,1 74,1 0,0 0,0 0,1 1,0-1,1 0,-1 1,2-1,-1 1,1 0,5-9,4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6.5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516 1131,'-1'-2,"1"0,0 0,-1 0,0 0,1 0,-1 0,0 0,0 0,0 0,0 1,0-1,-1 0,1 1,0-1,-1 1,1-1,-1 1,1 0,-1 0,0-1,0 1,0 0,1 1,-1-1,0 0,0 0,0 1,0-1,0 1,0 0,0 0,0 0,0 0,-4 0,-9 0,-1 0,1 1,-20 3,14 0,0 1,1 2,0-1,0 2,0 1,-18 12,-1 2,-65 51,104-74,-51 47,48-45,1 1,-1-1,1 1,0-1,0 1,0 0,1 0,-1 0,1 0,-1 0,1 0,0 0,0 1,1-1,-1 0,1 1,-1 5,2-8,-1 1,1-1,0 1,0-1,0 1,0-1,0 0,0 1,0-1,0 0,0 0,1 0,-1 0,0 0,1 0,-1 0,1-1,-1 1,1 0,-1-1,1 1,0-1,-1 0,1 1,-1-1,1 0,0 0,-1 0,1 0,2-1,4 1,-1 0,1-1,0 0,-1-1,11-3,4-3,-1 0,0-2,-1 0,0-2,27-19,-38 23,0 0,0-1,0 0,-1 0,0-1,-1 0,0-1,-1 1,0-1,0 0,6-21,-10 25,23-55,-24 60,0 0,1 0,-1 0,1-1,-1 1,1 1,0-1,0 0,-1 0,1 1,0-1,1 1,-1-1,0 1,0 0,1 0,-1 0,0 0,1 0,-1 1,1-1,3 0,-3 2,0 1,0-1,0 0,0 1,0-1,0 1,0 0,-1 0,1 0,-1 0,1 1,-1-1,0 1,0-1,3 5,9 9,12 6,1-2,1 0,1-2,0-1,1-2,1 0,39 11,-25-12,1-2,0-2,1-2,75 3,-118-10,1-1,-1 1,1-1,-1-1,1 1,-1-1,1 0,-1 0,1 0,-1 0,0-1,0 1,0-1,8-5,-10 4,1 0,-1 0,0 0,0 0,0 0,-1 0,1-1,-1 1,0-1,0 1,0-1,0 1,0-1,-1 0,0 1,1-1,-2 0,1-6,1-26,2 0,2 0,1 1,2-1,18-50,0-3,51-255,-67 279,-3-1,-3 0,-5-87,0 136,-1 1,-1-1,-1 0,-10-30,12 42,0 0,-1 1,1-1,-1 1,0-1,0 1,-1 0,-7-7,9 9,0 1,0-1,0 1,-1-1,1 1,0 0,-1 0,1 0,-1 1,1-1,-1 0,0 1,1 0,-1 0,0 0,1 0,-1 0,-4 1,4 0,0 0,0 0,0 1,0-1,0 1,0 0,1 0,-1 0,1 0,-1 0,1 0,0 1,0-1,0 1,0 0,0 0,0-1,1 1,-1 0,1 0,0 1,0-1,0 0,1 0,-1 0,1 1,-1-1,1 0,1 5,-2 0,1 0,0 0,1 0,-1 0,2-1,-1 1,1 0,0 0,1-1,0 1,5 9,7 2,0-1,1-1,1-1,19 15,17 17,-12-4,43 60,-7-6,22-8,-65-50,2-1,67 57,-88-85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7.17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48,'321'-12,"-15"-1,-209 14,-31 1,1-3,92-14,-109 9,-1 2,77 4,-62 1,-44-1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7.9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1,'4'0,"1"3,4 3,0 2,2 5,4 0,2 5,7 4,2 5,6 2,-1 1,0 1,5 1,-3-2,-3-3,-3-5,-7-6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4.7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1,'2'6,"0"0,1 0,0 0,0 0,0 0,1 0,0-1,0 0,0 0,1 0,0 0,7 6,24 17,1-1,1-1,46 22,30 20,366 223,-465-283,22 17,-23-13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8.5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9,'0'-4,"0"-1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39.4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0 267,'7'5,"0"0,0 0,1-1,0 0,11 5,13 6,194 114,-207-116,-1 0,1-2,21 11,-36-20,0-1,0 1,0 0,0-1,1 0,-1 0,0 0,1-1,-1 0,0 1,1-1,-1-1,1 1,-1-1,0 1,7-3,-9 1,1 1,-1 0,0-1,0 0,0 1,-1-1,1 0,0 0,-1 0,1 0,-1 0,0-1,1 1,-1 0,1-4,13-43,-8 22,7-22,-2 0,9-72,-18 106,1 1,0-1,1 1,12-25,8-24,-20 44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0.7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194 499,'304'-269,"-152"140,-137 116,-9 9,-1 0,1-1,-1 1,1-1,-1-1,-1 1,1-1,-1 1,0-1,6-13,-10 18,0 0,-1 1,1-1,0 0,0 0,-1 0,1 0,-1 0,1 1,-1-1,1 0,-1 0,1 1,-1-1,0 0,1 1,-1-1,0 0,0 1,0-1,1 1,-1 0,0-1,0 1,0 0,0-1,0 1,0 0,0 0,1 0,-1 0,0 0,0 0,0 0,-2 0,-40-1,37 1,-326 5,323-4,0 0,0 1,1 0,-1 1,1 0,-1 0,1 0,0 1,0 1,1-1,-1 1,1 0,0 1,-8 8,-9 11,2 1,-29 42,4-5,47-62,-7 7,1 0,0 0,0 1,1 0,-6 11,10-18,1 0,-1-1,0 1,1 0,0 0,-1 0,1 0,0 0,0 0,0-1,0 1,0 0,1 0,-1 0,1 0,-1 0,1-1,-1 1,1 0,0 0,0-1,0 1,0-1,0 1,0-1,0 1,1-1,-1 1,1-1,-1 0,1 0,-1 0,1 0,3 2,17 7,0-1,1 0,32 6,37 15,-60-16,-7-2,1-1,0-1,1-2,-1 0,2-2,-1-1,46 3,-39-6,-1-3,1 0,-1-2,0-2,0-1,42-13,-64 16,1 0,-1 1,22-1,-25 3,0-1,0 1,0-2,-1 1,1-1,0 0,-1 0,1-1,13-7,-11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4.69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356 521,'-9'-1,"0"2,0-1,0 1,1 1,-1 0,0 0,1 0,0 1,-1 1,-12 6,11-3,0 1,0 0,1 0,0 1,0 0,1 0,-7 11,-5 7,-6 6,1 1,1 2,2 1,-21 47,42-81,0-1,0 0,0 1,0-1,1 1,-1-1,0 1,1-1,0 1,0 0,0-1,0 1,0-1,0 1,1 0,-1-1,1 1,0-1,0 1,2 4,-1-5,0 0,0-1,1 1,-1 0,0-1,1 1,0-1,-1 0,1 0,0 0,0 0,0 0,-1 0,1-1,0 0,0 1,0-1,5-1,255-2,-211-1,-1-2,1-2,53-17,-94 22,0-1,-1-1,1 0,-1-1,0 0,-1 0,1-1,-1 0,0 0,-1-1,0-1,11-13,2-8,-2-1,26-54,10-17,-55 101,80-139,-72 122,0 0,-1-1,-1 0,-1 0,0-1,1-21,-5 38,-1 1,1 0,-1-1,0 1,0-1,0 1,0-1,0 1,-1-1,1 1,-1-1,1 1,-1-1,0 1,0 0,0 0,0-1,-1 1,1 0,-1 0,1 0,-4-3,3 4,-1 0,1 0,-1 0,1 1,-1-1,1 1,-1-1,0 1,1 0,-1 0,1 0,-1 1,0-1,1 0,-1 1,1 0,-5 1,-11 6,-1 0,1 1,1 1,-20 15,-9 7,1 2,2 1,-59 64,101-99,0 1,0 0,0 0,0-1,0 1,1 0,-1 0,0 0,1 0,-1 0,1 0,-1 0,1 0,-1 0,1 1,0-1,-1 0,1 0,0 0,0 2,1-2,-1-1,1 1,0-1,0 0,-1 0,1 1,0-1,0 0,0 0,-1 0,1 0,0 0,0 0,0 0,0 0,-1 0,1-1,0 1,0 0,-1 0,2-1,49-21,163-121,48-28,-252 166,0-1,0 0,-1 0,1-1,11-12,-19 17,0 0,0-1,-1 1,1 0,-1-1,0 1,1-1,-1 1,0-1,0 0,-1 1,1-1,0 0,-1 0,0 1,0-1,0 0,0 0,0 1,0-1,-1 0,1 0,-1 1,0-1,0 0,0 1,-2-6,2 6,0 1,0-1,0 0,0 0,-1 0,1 1,0-1,-1 1,1-1,-1 1,1-1,-1 1,0 0,1 0,-1 0,0 0,0 0,0 0,0 0,0 1,0-1,0 1,0-1,0 1,0 0,0 0,-1 0,1 0,0 0,0 0,0 1,0-1,0 1,0-1,0 1,0 0,0 0,0 0,-2 1,-2 2,1-1,-1 1,1 0,0 0,0 1,0-1,0 1,1 0,0 1,0-1,-4 8,-6 17,1 0,2 1,-12 48,20-68,1 1,0 0,1 0,0 0,0 0,1 0,1 0,0 0,1 0,0-1,1 1,8 21,-2-17,1-1,0 0,16 17,8 11,10 17,173 266,-217-325,108 203,-87-160,-2 1,22 80,-38-115,-1 1,0 0,-1 0,0 0,0 0,-2 18,0-24,0 0,0 0,-1 0,1 0,-1-1,0 1,0-1,-1 1,1-1,-1 0,0 0,0 0,-1 0,1-1,-1 1,-5 3,-3 3,-3 2,-1 0,0-1,-1-1,-28 14,42-22,-1-1,1 1,-1-1,0 0,1 0,-1 0,0-1,0 1,1-1,-1 0,0 0,0-1,1 1,-1-1,0 1,1-1,-1 0,0 0,1-1,-1 1,1-1,0 0,0 0,-1 0,1 0,0-1,1 1,-1-1,0 1,-4-7,4 3,-1-1,1 1,1-1,-1 0,1 0,0 0,1 0,0 0,0 0,0-1,1 1,0 0,0 0,1-1,3-12,1-4,0 0,2 1,15-32,-1 9,-1 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5.3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23,'4'0,"5"0,5 0,4 0,-2-4,1-1,1 1,2 0,1 1,0 1,1 1,1 1,0 0,-1 0,1 0,-4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7.36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0 822,'8'-1,"-1"-1,0 0,0-1,1 1,-1-1,-1-1,1 1,-1-1,8-5,10-6,40-22,-2-4,-2-2,-2-3,-2-2,-2-3,-2-2,-3-2,50-71,-97 122,6-7,0 0,-1-1,10-20,-17 30,1 1,-1 0,1-1,-1 1,1-1,-1 1,0-1,0 1,0-1,0 1,0-1,0 1,0-1,0 1,0-1,-1 1,0-4,0 4,0 1,0-1,0 0,0 0,-1 0,1 1,0-1,0 0,-1 1,1-1,0 1,0-1,-1 1,1 0,0 0,-1 0,1 0,-1-1,1 2,0-1,-1 0,1 0,0 0,-2 1,-14 2,0 1,1 1,-1 0,1 1,1 0,-1 2,1 0,-27 18,-7 11,-49 47,74-62,5-6,1 1,1 1,1 1,0 0,1 1,1 1,2 0,0 1,1 0,-14 39,24-58,0 0,0 0,1 0,-1 0,1 0,0 0,0 0,0 1,0-1,0 0,1 0,-1 0,1 0,0 0,0 0,0 0,0 0,0-1,1 1,0 0,-1-1,1 1,0-1,0 1,0-1,0 0,1 0,-1 0,1 0,-1 0,1-1,0 1,4 1,11 5,0-1,0-1,1-1,27 5,-13-4,68 18,1-5,161 10,-253-29,0 0,0-1,1-1,-1 1,0-2,0 1,-1-2,1 1,0-1,-1-1,0 1,0-2,-1 1,1-1,-1 0,0-1,10-12,7-9,-1-2,-2-1,27-48,-16 24,98-168,-106 174,-2-2,27-87,-50 137,9-41,-8 40,-1 1,0-1,0 1,1-1,-1 1,0-1,0 1,0-1,0 1,-1-1,1 1,0-1,-1 1,1-1,-1 1,1 0,-1-1,1 1,-1 0,0-1,0 1,0 0,-1-2,1 3,1 1,-1-1,0 0,1 0,-1 0,1 1,-1-1,1 0,-1 1,1-1,0 0,-1 1,1-1,-1 1,1-1,0 1,-1-1,1 0,0 1,-1 0,1-1,0 1,0-1,0 1,-1-1,1 1,0-1,0 1,0 0,0-1,0 2,-4 21,4-23,-1 18,1 0,1 0,1 0,0-1,1 1,1-1,1 1,0-1,2 0,-1-1,2 0,0 0,1 0,16 19,16 21,4-1,62 60,62 50,91 98,-194-191,-4 3,-3 3,70 121,-129-197,1 0,0 0,0 0,0 0,1 0,-1 0,0 0,1 0,-1-1,1 1,-1-1,1 1,0-1,0 0,0 1,-1-1,1 0,3 1,-4-3,1 1,-1-1,1 1,-1-1,0 1,1-1,-1 0,0 0,1 0,-1 1,0-1,0-1,0 1,0 0,0 0,0 0,0 0,0-1,0 1,-1 0,1-1,0 1,-1-1,1 1,-1-3,5-8,-2 1,1-1,-2 0,0 0,0 0,-1 0,-1-1,0 1,-3-24,-4-9,-18-59,8 38,-47-183,-39-197,100 397,3 39,0 1,-1-1,0 0,-1 1,1-1,-2 1,1 0,-6-11,8 19,-1 0,0 0,1 0,-1 0,0 0,0 0,1 0,-1 0,0 0,0 1,0-1,0 0,0 1,0-1,0 1,0-1,0 1,0-1,-1 1,1 0,-1-1,-10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7.9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4:48.3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0,'4'0,"1"0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44.29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0 143,'827'-42,"-751"32,100-26,-51 9,-51 9,-47 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45.1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0 173,'17'-2,"-1"0,0-2,0 0,-1 0,1-1,21-11,22-7,4 5,0 3,118-12,133 10,-306 16,53 0,0-2,110-22,-152 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07.881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1 116,'16'1,"1"1,-1 0,0 1,0 1,0 1,0 0,-1 1,25 13,12 10,50 37,-55-34,85 58,211 186,-341-274,53 56,-52-55,-1 0,0 0,0 1,0-1,0 1,0-1,-1 1,1 0,-1 0,0-1,0 1,-1 0,1 0,-1 0,0 0,0 0,0 5,-1-7,1-1,0 1,-1-1,0 1,1-1,-1 0,0 1,1-1,-1 0,0 1,0-1,0 0,0 0,0 0,-1 0,1 0,0 0,0 0,-1 0,1-1,0 1,-1 0,1-1,-1 1,1-1,-1 0,1 1,-1-1,1 0,-1 0,1 0,-1 0,1 0,-1 0,1 0,-1-1,1 1,-1 0,1-1,-1 1,1-1,-3-1,-3-1,1 0,-1 0,1 0,0-1,-1 0,2 0,-11-10,11 8,0-1,0 1,1-1,-1-1,2 1,-1-1,1 1,0-1,1 0,-1 0,0-10,-1-12,0-54,1 15,-30-215,33 281,-1 0,1-1,0 1,0 0,0-1,0 1,1 0,-1-1,1 1,0 0,0 0,0 0,0 0,1-1,-1 2,1-1,0 0,0 0,0 0,0 1,0-1,1 1,-1 0,1 0,-1 0,1 0,3-2,2 1,1 0,-1 1,1-1,0 2,-1-1,1 1,0 1,0-1,10 2,12 0,1 2,-1 1,0 1,0 2,-1 1,0 1,0 2,-1 1,-1 1,0 2,27 17,-32-17,47 29,67 56,-119-85,0 1,-2 0,0 1,-1 0,0 2,-2 0,0 0,17 36,-13 0,-16-53,-1 1,0-1,1 1,-1-1,0 0,0 1,0-1,0 1,-1-1,1 1,-1-1,0 1,1-1,-1 0,0 0,0 1,0-1,-1 0,1 0,-2 2,2-3,0-1,0 1,0-1,1 1,-1-1,0 0,0 1,0-1,0 0,0 0,0 0,1 0,-1 0,0 0,0 0,0 0,0 0,0 0,0 0,0-1,0 1,1 0,-1-1,0 1,0 0,0-1,0 1,1-1,-1 0,0 1,1-1,-1 1,0-1,1 0,-1 0,1 1,-1-1,1 0,-1 0,1 0,0 1,-1-1,1 0,0 0,0-1,-17-42,10-4,2 0,2 0,6-95,0 39,-3 88,1 0,0 0,1 0,1 1,1-1,0 1,1 0,12-28,-14 38,-1 1,1-1,0 0,0 1,1 0,-1 0,1 0,0 0,0 1,0-1,1 1,-1 0,1 0,0 1,0-1,-1 1,2 0,-1 1,0-1,0 1,0 0,1 0,-1 0,1 1,-1 0,0 0,1 0,-1 1,9 2,-1 1,1 1,-1 0,-1 1,1 1,-1 0,0 1,0 0,-1 0,12 13,27 18,-14-15,3 2,-1 2,39 37,-74-61,1 0,-1 0,0 0,0 0,-1 0,1 1,-1-1,0 1,0-1,-1 1,1 0,-1 0,0 0,0 9,0 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5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1,'-3'3,"1"1,0 0,-1-1,1 1,0 0,1 0,-1 0,1 1,0-1,0 0,0 0,0 9,0 60,1-50,1-2,0 0,2 0,0-1,1 1,1-1,1 0,1 0,1-1,0 0,19 31,78 143,-102-189,-1-5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14.18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1,'1'0,"0"0,0 1,0-1,-1 0,1 1,0-1,0 1,-1-1,1 0,0 1,-1 0,1-1,0 1,-1 0,1-1,-1 1,1 0,-1-1,1 1,-1 0,1 0,-1 0,0-1,0 1,1 0,-1 0,0 1,4 30,-3-28,4 358,-8-244,21 214,-5-241,34 202,-45-281,0 1,1 0,0-1,1 1,6 13,-9-24,-1-1,1 1,0 0,0-1,0 1,-1-1,1 0,0 1,1-1,-1 0,0 1,0-1,1 0,-1 0,0 0,1 0,-1 0,1 0,-1-1,1 1,0 0,-1-1,1 1,0-1,-1 0,1 0,0 1,0-1,-1 0,1 0,0-1,-1 1,1 0,0-1,0 1,-1 0,1-1,2-1,12-7,-1 0,25-20,-24 17,-1 0,28-14,23-5,2 3,0 3,2 3,94-18,-114 32,0-3,-1-1,-1-3,0-2,78-39,-125 56,0-1,0 1,0-1,0 1,0-1,0 1,0-1,0 1,0-1,0 0,0 0,0 1,-1-1,1 0,0 0,-1 0,1 0,0 0,-1 0,1 0,-1 0,0 0,1 0,-1 0,0 0,1 0,-1-1,0 1,0 0,0 0,0 0,0 0,0 0,-1-2,-1-1,0 0,-1 1,1-1,-1 1,0 0,0 0,-6-5,-8-8,-6-8,0-2,2-1,-30-49,50 75,1 0,-1-1,1 1,-1 0,0 0,1-1,-1 1,0 0,0 0,0 0,0 0,0 0,0 0,0 1,0-1,-2-1,1 19,12 38,-10-55,24 132,-17-84,2-1,2 0,2-1,20 46,-5-36,60 87,-52-90,46 94,-79-141,-1-1,0 0,-1 0,1 1,-1-1,0 0,0 1,-1 0,1-1,-1 1,0-1,-2 10,-3 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16.1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1171,'2'-30,"2"1,1 0,1 0,14-39,-8 27,113-405,-102 360,-5 0,-3-2,4-90,-19 175,1-1,-1 1,0 0,-1-1,1 1,0 0,-1-1,0 1,0 0,0 0,-2-6,2 9,1-1,0 1,-1 0,1-1,0 1,-1-1,1 1,-1 0,1 0,-1-1,1 1,-1 0,1 0,-1 0,1-1,-1 1,1 0,-1 0,1 0,-1 0,1 0,-1 0,0 0,1 0,-1 0,0 0,-22 15,14-6,0 0,1 1,0-1,0 2,1-1,0 1,1 0,0 1,1-1,1 1,-1 0,2 0,0 1,0-1,1 1,1-1,0 1,1 23,1 1,10 204,-7-199,3-2,1 1,25 73,8-21,3-1,4-2,5-3,78 101,-128-183,0-1,0 1,1-1,-1-1,1 1,0 0,0-1,0 0,1 0,-1 0,6 3,-7-6,-1 1,0-1,0 0,1 1,-1-1,0 0,1 0,-1-1,0 1,1 0,-1-1,0 0,0 1,1-1,-1 0,0 0,0 0,0 0,0 0,0-1,0 1,-1-1,1 1,0-1,-1 0,1 0,1-2,11-13,-2-1,0 0,-1 0,0-1,-2-1,0 1,9-37,27-155,-6 22,49-155,-67 242,10-148,-30 243,0-30,-1 35,0 1,0 0,0-1,0 1,0 0,0-1,0 1,0 0,-1-1,1 1,-1 0,1 0,-1-1,1 1,-1 0,0 0,0 0,1 0,-1 0,-1-1,1 2,0 0,0 0,0 0,0 0,0 0,1 0,-1 0,0 1,0-1,0 0,0 1,1-1,-1 1,0-1,0 1,1-1,-1 1,0-1,1 1,-1 0,1-1,-1 1,1 0,-1-1,0 2,-14 23,14-23,-20 43,1 1,3 1,2 0,-16 82,25-93,1 1,1-1,2 1,2 0,7 54,-4-68,1 0,2 1,0-2,1 1,2-1,0 0,1-1,1 0,21 30,-7-16,1-2,2-1,50 47,-76-77,0 0,1-1,-1 1,1-1,-1 1,1-1,0 0,0 0,-1 0,1 0,0 0,0-1,0 1,0-1,0 0,0 0,0 0,0 0,6-1,-1-2,0 0,0 0,-1-1,1 0,10-7,-14 7,1 1,0 0,0 0,0 0,0 0,1 1,-1 0,1 0,-1 0,1 1,0 0,-1 0,1 0,0 1,10 0,37 18,-37-10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17.62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218 1,'-1'12,"0"0,-1 0,-1 0,0 0,0-1,-1 1,-1-1,0 0,0 0,-13 19,7-14,-1 0,0-1,-1 0,-1-1,0-1,-17 13,29-25,0 1,0 0,0-1,0 0,0 0,0 1,0-1,-1 0,1-1,0 1,-1 0,1-1,-1 1,1-1,0 0,-1 0,1 0,-1 0,-4-1,6 1,1 0,-1-1,0 1,1-1,-1 1,0-1,1 1,-1-1,1 1,-1-1,1 0,-1 1,1-1,0 0,-1 1,1-1,0 0,-1 0,1 1,0-1,0 0,0 0,0 0,0-2,0 0,0 0,0 0,1 0,-1 0,1 0,0 0,0 0,2-3,6-14,2 1,0 1,1 0,1 0,0 1,1 1,1 0,1 1,22-16,-35 29,0 0,0 0,0 1,1-1,-1 1,0 0,1 0,-1 0,1 0,0 1,-1 0,1-1,-1 1,1 1,0-1,-1 0,1 1,-1 0,1 0,-1 0,1 0,-1 0,0 1,0-1,1 1,-1 0,3 3,9 6,-1 1,-1 1,0 0,14 18,-12-13,92 107,-6 4,-5 4,113 212,-199-326,-1 0,0 0,-2 0,7 26,-13-39,0-1,0 0,0 1,-1-1,0 1,0-1,0 1,-1-1,0 0,0 1,0-1,-1 0,1 1,-1-1,-1 0,1 0,-1-1,1 1,-2 0,1-1,-5 5,-188 174,187-174,-2-1,1 0,-1-1,0 0,-1-1,1 0,-1-1,-1 0,1-1,-15 3,22-6,-1-1,1 1,0-1,-1 0,1 0,-1-1,1 0,-1 0,1 0,0 0,-1-1,1 0,0 0,0 0,1-1,-1 0,0 0,1 0,-1 0,1-1,0 1,0-1,1 0,-1-1,1 1,-5-8,1 0,0-1,1-1,0 1,1-1,1 0,0 0,0-1,2 1,-2-22,3 28,1-1,0 1,0 0,1 0,0 0,0 0,1 0,0 0,0 0,1 0,0 0,1 1,-1 0,2-1,-1 1,1 1,0-1,8-8,0 6,1 0,0 1,1 0,-1 1,2 1,-1 1,1 0,-1 0,31-3,-18 7,0 0,0 2,0 1,33 7,13 0,-50-5,-1-2,0-1,0-1,1-1,35-6,-45 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19.7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848 526,'-45'0,"13"-2,0 2,1 1,-1 1,1 2,0 2,-47 13,59-12,0 1,1 1,-1 0,2 1,-1 1,2 1,-31 27,37-28,0 1,1-1,0 2,0-1,2 1,0 1,0-1,1 1,0 0,2 1,-5 21,7-31,1 0,0-1,1 1,-1 0,1 0,0-1,0 1,0 0,1 0,0-1,0 1,0 0,0-1,1 1,0-1,0 1,2 3,0-4,-1 0,1 0,0-1,0 1,1-1,-1 0,1 0,-1 0,1-1,0 0,0 0,0 0,0-1,0 1,7 0,4 1,0 0,-1-1,1-1,0 0,0-1,0-1,0 0,27-7,-38 5,-1-1,0 0,0 0,0 0,-1 0,0-1,1 1,-1-1,-1 0,1 0,-1 0,0 0,0 0,0-1,1-6,8-18,158-284,-146 283,1 1,2 1,1 1,53-44,3-2,-53 45,10-8,-1-2,-2-2,51-73,-76 92,-20 26,-26 31,-158 190,-64 72,178-205,-83 125,-50 115,154-239,-49 95,-45 68,137-240,15-27,16-31,17-21,-15 31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0.7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1,'3'0,"-1"1,1 0,0 0,-1 0,1 0,-1 1,0-1,1 1,-1-1,0 1,0 0,0 0,0 0,3 4,23 31,51 103,-65-108,3-1,0 0,2-2,1 0,25 27,19 12,-2 3,61 93,-102-136,2-1,1-1,40 34,12 13,115 133,-171-187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2.2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767 96,'-14'0,"1"1,-1 1,1 0,0 1,0 0,0 1,-16 8,-8 5,-37 25,51-28,-1 0,0-2,-1 0,-52 16,44-21,1-1,-1-2,0-1,0-2,0-1,-1-1,-39-7,70 7,0 1,0-1,0 0,1 0,-1 0,0 0,1 0,-1 0,1-1,-1 1,1-1,-1 0,1 1,0-1,0 0,0 0,0-1,1 1,-1 0,0-1,1 1,0-1,-2-3,2 3,1 0,0 0,0 0,0 0,0 0,0 0,1 0,-1 0,1 0,0 0,0 0,0 1,0-1,0 0,1 1,-1-1,1 1,0-1,-1 1,1 0,0-1,4-2,12-10,0 0,1 1,1 1,0 1,1 1,0 0,32-10,-17 9,0 1,1 2,71-8,-100 16,0 0,0 0,-1 1,1 0,0 0,0 1,0 0,-1 1,1-1,0 2,-1-1,0 1,1 0,-1 0,-1 1,1 0,0 0,-1 1,0 0,0 0,0 0,-1 1,1 0,-1 0,4 7,29 35,24 30,99 165,-145-215,-3 0,0 2,-1-1,-2 1,-2 1,0 0,-2 0,-1 0,-2 1,-1 41,-2-61,-2-1,1 1,-2-1,1 0,-2 0,1 0,-1 0,-1-1,0 1,-1-1,0 0,0-1,-1 1,-8 8,-13 10,0-1,-60 43,-24 21,73-51,9-9,-2-1,0-1,-51 33,81-60,0-1,0 1,0-1,-1 1,1-1,0 0,-1 0,1 0,-1 0,0-1,1 1,-1 0,0-1,1 0,-1 0,0 0,1 0,-1 0,0-1,1 1,-1-1,0 1,1-1,-1 0,-3-2,3 0,1 0,-1 1,1-1,-1-1,1 1,0 0,0-1,1 1,-1-1,1 1,0-1,0 0,0 1,0-1,1 0,-1 0,1-5,-2-18,1 0,1 0,1 0,2 0,0 0,9-31,-7 43,0 1,1-1,0 1,1 0,1 0,0 0,1 1,0 1,1-1,0 2,1-1,13-10,-9 12,1 1,-1 0,2 1,-1 0,1 2,0 0,0 0,1 2,-1 0,1 1,0 1,0 1,19 1,-20 0,-1 2,0 0,0 1,0 1,24 9,29 6,195 12,-179-23,-55-6,-4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5.44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824 0,'-7'1,"-1"0,0 0,1 0,-1 1,1 0,0 0,0 1,-1 0,-12 8,-58 45,37-24,-138 85,99-68,2 4,-139 124,214-174,-6 6,0 0,1 0,0 1,-10 16,17-25,0 1,0 0,0 0,0 0,0 0,1 0,-1 0,1 0,-1 0,1 0,-1 0,1 0,0 0,0 0,0 0,1 0,-1 0,0 1,1-1,-1 0,1 0,0 0,-1 0,1-1,0 1,0 0,0 0,1 0,-1-1,0 1,1-1,-1 1,4 2,156 136,-132-114,1-1,0-2,2-1,0-1,2-2,0-1,1-2,1-1,0-2,56 13,-50-17,0-1,0-3,0-1,1-2,0-1,0-3,-1-2,0-1,53-14,-76 14,1-1,-1 0,0-2,-1 0,0-1,0-1,30-22,-47 31,0 0,0-1,0 1,0-1,0 1,0 0,0-1,0 0,-1 1,1-1,-1 1,1-1,-1 0,0 1,1-1,-1 0,0-3,-2-10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6.50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453 1,'-18'0,"-19"-1,0 2,-45 8,68-7,2 1,-1 1,0 0,1 1,0 0,0 1,0 0,1 1,-20 15,14-8,2 1,-1 0,2 1,0 0,-13 21,22-31,1 0,1 1,-1-1,1 1,0 0,1 0,-1 0,1 0,1 0,-1 1,1-1,1 0,-1 1,1-1,1 1,-1-1,1 0,3 12,-3-17,0 1,1-1,0 0,-1 0,1 0,0 0,0 0,0 0,0 0,0 0,0-1,1 1,-1-1,0 0,1 0,-1 0,1 0,-1 0,1 0,0 0,0-1,-1 0,1 1,4-1,12 1,0-1,29-4,-21 2,117 2,-76 2,89-10,-146 7,-1-1,1 0,-1-1,1-1,-1 1,0-1,0-1,-1 0,0 0,1-1,-2 0,12-10,-14 10,-1 0,1 0,-1-1,0 0,0 1,-1-2,0 1,-1 0,1-1,-1 0,-1 0,1 0,-2 0,1 0,-1 0,1-12,-2 14,0 1,0-1,0 1,-1 0,0-1,0 1,0 0,-1-1,0 1,0 0,0 0,-6-9,6 11,-1 0,0 0,0 0,0 0,0 1,0-1,-1 1,1 0,-1 0,1 0,-1 1,0-1,0 1,0 0,0 0,0 0,0 0,-5 1,-70-9,-66-4,124 13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8.0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450 137,'0'-6,"0"0,0 0,-1 0,1 0,-1 0,-1 0,1 0,-5-9,4 11,0 1,0-1,-1 1,0 0,0 0,0 0,0 0,0 0,-1 1,1-1,-1 1,0 0,-5-3,-7-1,1 1,0 0,-1 1,0 0,0 2,0 0,0 0,-1 2,1 0,0 1,0 0,0 1,0 1,0 1,-21 7,30-8,1 1,-1 0,1 0,0 0,0 1,0 0,0 0,1 0,0 1,0 0,0 0,1 0,0 1,-4 8,3-5,0 1,1-1,1 1,0 0,0 0,1 0,0 0,0 22,2-29,1-1,-1 0,1 0,0 0,-1 0,1 0,1 0,-1-1,0 1,1 0,-1 0,1-1,0 1,0-1,0 1,0-1,0 0,0 0,1 0,-1 0,1 0,0-1,-1 1,1-1,0 0,0 1,0-1,0-1,0 1,0 0,0-1,4 1,13 1,1 0,0-1,38-4,-28 1,9 1,-1 1,1 2,0 2,-1 2,47 12,-73-14,1 0,-1 1,0 0,-1 1,1 1,-1 0,-1 0,1 1,-1 1,-1 0,1 0,-2 1,1 1,-1 0,-1 0,0 0,0 1,8 19,-9-13,-2 1,1 0,-2 0,-1 0,0 0,0 27,-8 118,4-152,0 0,-1 0,0 0,-1 0,-1-1,1 1,-9 15,10-23,0 0,-1 0,1 0,-1 0,0-1,0 1,0-1,0 0,-1 0,1 0,-1 0,0-1,0 1,0-1,0 0,0 0,0 0,-1-1,1 0,0 0,-1 0,-5 1,-31-1,0-2,0-2,0-2,1-1,-1-2,2-2,-1-1,1-2,1-2,-57-31,91 43,0 0,0 0,0 0,1-1,0 1,-1-1,1 0,1 0,-1 0,0 0,1 0,0 0,0-1,0 1,1-1,-1 0,1 1,0-1,1 0,-1-7,0 4,1 1,0-1,1 1,0-1,0 1,1-1,0 1,0-1,0 1,1 0,0 0,6-9,0 5,0 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8.9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524 1,'-6'1,"1"1,0 0,-1 0,1 1,0-1,0 1,0 0,0 0,1 1,-1 0,1-1,-4 6,-7 4,-30 25,2 1,2 3,1 1,3 2,1 1,-48 85,65-93,2 0,2 2,1 0,2 1,-11 74,16-61,2 1,2-1,3 1,8 57,-7-96,1-1,1 0,0 0,1 0,1-1,0 0,9 18,-11-28,-1 0,1 0,0 0,0-1,0 1,0-1,1 0,-1 0,1 0,0 0,-1-1,1 1,1-1,-1 0,0-1,0 1,1-1,-1 1,1-1,-1 0,1-1,0 1,-1-1,1 0,0 0,-1-1,1 1,5-2,9-3,0-1,0 0,24-12,13-4,-21 8,-1-2,34-20,2-1,-39 15,-22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6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162 0,'1'65,"-8"193,3-217,-2 0,-1-1,-2 0,-19 50,24-77,0 0,-1-1,-1 1,0-1,0 0,-1 0,-1-1,0 0,-1-1,-17 18,14-18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29.7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854 1,'-1'4,"-1"1,0-1,0 1,0-1,0 0,0 0,-1 0,0 0,0 0,0 0,-1-1,-4 4,0 2,-371 438,272-305,-114 202,201-307,11-19,0 0,-2 0,0-1,-25 29,30-42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30.6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1,'0'13,"2"1,0-1,0 0,2 0,-1 0,1 0,10 19,50 86,-37-72,9 11,52 65,26 38,52 151,-154-275,-10-20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31.5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21 0,'-1'76,"-15"100,14-156,1-1,1 0,0 0,1 0,2 0,5 26,40 106,-31-105,17 78,-32-121,-2-12,0-18,0 26,-1-23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6:32.66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1,'7'8,"-1"0,-1 1,0-1,0 1,0 1,-2-1,4 11,8 16,20 34,2-2,4-2,2-2,3-1,63 65,-51-69,55 63,-99-105,-1 0,-1 1,0 0,-1 1,10 28,-14-26,-1 1,-2 0,3 30,2 7,43 211,-50-262,1 0,-1 1,-1-1,1 0,-2 1,1 0,-1-1,0 1,-1-1,0 1,0-1,-1 1,0-1,0 0,-1 1,0-2,-6 11,1-4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6.05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1 571,'-1'3,"1"-1,0 1,0-1,1 1,-1-1,0 1,1-1,-1 1,1-1,0 1,0-1,0 0,0 1,0-1,1 0,-1 0,1 0,-1 0,1 0,0 0,3 3,0-3,0 0,0 0,0 0,0 0,1-1,-1 0,0 0,1 0,7-1,70 3,-1-3,115-16,162-43,-242 38,139-27,333-51,-262 64,449-74,-701 93,-9 3,0-2,-2-4,112-47,-37-10,-41 34,-87 34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8.00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0 226,'5'-1,"-1"0,1 0,-1-1,0 0,0 0,0 0,0 0,0 0,0-1,4-4,13-7,37-18,1 3,1 2,2 3,72-19,-91 33,0 2,1 2,-1 1,1 3,0 1,1 2,53 9,-23 4,-1 2,0 4,-2 3,-1 3,78 40,-95-38,-1 2,-2 3,-1 2,-2 2,-1 2,78 85,-106-102,-2 2,-1 0,-1 0,-1 1,-1 1,-1 1,16 51,-24-65,-1 1,0-1,0 1,-1-1,-1 1,0 0,-1 0,-1 0,0 0,-1-1,0 1,-1-1,-1 1,0-1,-1 0,0 0,-1-1,-10 18,2-13,-1-1,0-1,-1 0,-1-1,0-1,0 0,-2-1,1-1,-1-1,-1-1,-21 7,23-11,1-2,-1 0,0-1,1-1,-1 0,0-2,-32-4,13-1,0-1,-59-22,85 25,0 0,1-1,-1 0,1-1,0 0,0-1,1 0,0-1,0 0,1 0,0-1,0 0,1 0,0 0,1-1,0-1,-9-20,7 8,1 0,1-1,1 0,1 0,1 0,2 0,1-44,3 27,2 0,2 0,1 0,21-60,0 22,50-92,-50 129,-15 28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8.7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547 1,'-4'2,"-1"0,1 0,0 0,0 1,0 0,0-1,0 2,1-1,-1 0,1 1,0-1,0 1,-5 8,-4 4,-196 252,146-182,-41 71,93-143,0 1,2 1,-12 26,14-27,-2 0,1 0,-19 24,16-28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39.7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1,'40'39,"2"-2,1-2,73 46,155 68,-193-105,-2 3,100 82,-147-107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40.76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1,'0'4,"0"5,0 5,0 3,0 4,0 1,0 1,4 1,1-1,3-4,5-1,0 0,-3 1,2-3,-2 0,-3-3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5:41.9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94,'0'-2,"0"1,1-1,-1 1,1-1,0 1,-1-1,1 1,0 0,0-1,-1 1,1 0,0 0,0 0,1 0,-1 0,0 0,0 0,0 0,1 0,1-1,36-17,-23 12,1 0,0 0,0 1,1 0,-1 2,1 0,0 1,22-1,135 4,-93 3,324-2,-386-1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7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0,'-9'12,"1"0,0 1,0 0,-6 15,8-16,-72 182,38-86,0 14,30-85,-2 0,-1-1,-21 40,-52 87,-23 42,51-106,52-90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07.0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47,'5'-37,"4"28,-8 9,0 0,0 0,0 0,0 1,0-1,0 0,0 1,0-1,0 0,0 1,0 0,0-1,0 1,0-1,-1 1,1 0,1 1,17 19,-1 0,-1 2,-1 0,-1 1,15 32,-6-12,131 232,561 921,-701-1175,-10-15,0-1,0 1,-1 0,0 1,0-1,-1 1,4 9,-9-11,-4-8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08.1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0 344,'14'-16,"0"-1,-2-1,0 0,18-37,12-20,-31 57,1 1,1 0,30-29,-38 41,1 1,0-1,0 1,1 0,-1 0,1 1,0 0,0 0,0 0,0 1,0 0,0 1,1 0,13-1,13 2,-1 2,1 2,-1 1,63 18,-77-18,0 2,0 1,0 0,-1 1,0 1,-1 1,0 0,-1 1,20 19,-30-24,-1-1,0 1,-1 0,1 0,-1 0,-1 1,1 0,-1-1,-1 1,0 0,0 0,0 1,-1-1,0 0,0 0,-1 1,-1-1,1 0,-1 1,0-1,-1 0,0 0,-6 15,-6 13,-2-2,0 0,-42 60,50-80,-17 23,1 1,2 2,2 0,2 1,2 1,-17 65,14-15,-31 127,38-180,-1 0,-2-1,-31 55,-36 51,82-143,-1 0,0 0,0 1,0-1,0 0,0 0,0 0,0 0,0 0,0 0,0 0,0-1,-1 1,1 0,-2 0,0-5,9-8,3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09.4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551 164,'-21'-21,"-1"1,-1 2,-1 0,-29-16,38 26,0 1,0 1,-1 0,0 1,0 1,0 0,0 1,-33-1,36 4,0 1,0 0,1 1,-1 0,1 1,-1 0,1 1,0 1,1 0,-1 0,1 1,0 1,-11 8,17-12,1 0,0 1,0-1,1 1,-1 0,1 0,-1 0,1 1,1-1,-1 1,1-1,-1 1,1 0,1 0,-1 0,1 0,0 1,0-1,0 0,1 0,-1 1,2-1,-1 0,0 1,1-1,0 0,0 0,1 0,-1 0,1 0,0 0,0 0,6 8,-5-8,1 1,0-1,1 0,-1 0,1 0,0-1,0 1,0-1,1-1,0 1,-1-1,1 0,0 0,1 0,-1-1,0 0,1 0,-1-1,1 0,0 0,-1 0,1-1,11-1,14-1,0-2,-1-1,53-17,-55 14,-16 5,0-1,0-1,-1 0,1-1,-1 0,0-1,-1 0,0-1,17-14,-22 16,0-1,0 0,-1 0,0 0,0 0,0-1,-1 0,0 0,-1 0,0 0,0-1,-1 1,0-1,0 0,0-14,-2 13,0 7,0 0,0 0,0 0,0 0,1 0,-1 0,1 0,0 0,0 0,0 0,0 0,2-2,-2 7,0 0,1 0,-1 1,0-1,0 0,-1 0,1 1,0-1,-1 1,0-1,1 1,-1 2,0-5,4 20,0 0,2 0,0-1,2 0,0 0,1-1,12 20,90 115,-77-111,-2 1,29 53,-53-83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0.3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1172 1,'-75'77,"-74"98,116-131,2 2,2 1,2 1,-22 58,40-84,2 2,1-1,0 1,2 0,1 0,0 1,2-1,2 26,0-33,1-1,0 0,1 0,1 0,1 0,0 0,1-1,0 0,1 0,1-1,0 0,20 25,-25-36,0 0,-1-1,1 1,0-1,0 1,1-1,-1 0,0 0,1-1,-1 1,1-1,0 1,0-1,-1 0,1-1,0 1,0-1,0 1,0-1,-1 0,1-1,0 1,0-1,0 1,0-1,-1 0,1-1,0 1,-1-1,1 1,4-4,-2 1,-1 1,0-1,0 0,0 0,0 0,-1-1,0 1,0-1,0 0,0-1,-1 1,0-1,0 1,0-1,-1 0,0 0,0 0,1-11,-2 9,-1-1,0 1,-1-1,0 1,0 0,-1-1,0 1,0 0,-1 0,0 0,0 1,-1-1,0 1,0-1,-1 1,0 1,0-1,-1 1,0 0,-7-6,-14-10,0 1,-2 2,-50-27,52 31,-115-64,-3 5,-205-72,312 136,30 9,1 0,0-1,-1 0,1-1,0 1,1-1,-1 0,-8-6,5-1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1.1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 1,'-12'153,"7"-119,2 0,1 0,2 0,1 1,10 62,0-57,2 0,2-1,1-1,2 0,2-2,1 0,32 41,-10-22,2-2,2-3,84 71,-119-110,0-2,1 0,0 0,0-1,26 11,-35-17,0-1,0 0,1 0,-1 0,0 0,1-1,-1 0,1 0,-1 0,1 0,-1-1,0 0,1 0,-1 0,0 0,0 0,0-1,0 0,0 0,0 0,0-1,0 1,-1-1,6-5,27-28,-2-2,40-59,-43 56,-9 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1.6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0 334,'17'-2,"-1"-1,1 0,-1-1,0-1,0 0,24-13,10-2,41-7,2 4,108-12,14-4,-149 25,430-112,-468 116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2.0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0,'4'0,"5"0,9 4,8 9,9 6,8 7,10 8,2 0,0 4,-5-2,-12-7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2.61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0,'4'0,"1"0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3.95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341 989,'-5'-6,"-1"1,0 0,-1 0,1 1,-1-1,0 2,0-1,0 1,0 0,-1 0,0 1,1 0,-1 0,0 0,0 1,0 1,0 0,0 0,0 0,1 1,-1 0,0 0,0 1,0 0,1 0,-1 1,1 0,0 1,0-1,0 1,0 1,1-1,-1 1,1 0,1 1,-1-1,1 1,0 0,0 1,0-1,1 1,0 0,0 0,1 0,-4 11,6-13,-27 79,26-77,1-1,0 1,0 0,0 0,1-1,0 1,0 0,1 0,-1-1,4 12,-2-16,0 1,-1-1,2 1,-1-1,0 0,0 0,1 0,-1 0,1-1,-1 1,1 0,0-1,0 0,-1 0,1 0,0 0,0 0,0-1,0 1,0-1,1 0,-1 0,0 0,0 0,3-1,14 0,0 0,27-7,22-3,47-10,-103 18,1-1,-1 0,0-1,0-1,23-14,-32 18,-1-1,0 1,0-1,0 0,0 0,0 0,0 0,-1 0,0 0,1-1,-1 1,0-1,-1 0,1 0,-1 0,0 1,1-1,-2 0,1-1,0 1,-1 0,0-5,-1 1,0 1,0 0,-1-1,0 1,0 0,-1 0,0 0,0 1,0-1,-1 1,-5-7,15 20,1 0,1 0,-1-1,1 1,0-2,0 1,12 5,77 36,-66-33,55 24,1-3,160 39,-242-72,0-1,1 0,-1 0,1 0,-1-1,1 0,0 0,-1 0,1-1,8-2,-12 2,0 0,-1 0,1 0,0 0,0-1,0 1,-1-1,1 1,-1-1,1 0,-1 0,1 1,-1-1,0 0,0 0,0 0,0 0,-1-1,1 1,0 0,-1 0,0 0,1-1,-1 1,0 0,0 0,0-1,-1-1,-2-46,-3 0,-1 0,-3 1,-26-77,3 7,23 83,-104-347,100 346,-1 1,-3 0,0 2,-3 0,0 1,-2 2,-2 0,-30-29,54 58,-1 0,1 0,-1 0,0 1,0-1,0 0,0 1,0 0,0-1,0 1,0 0,0 0,-1 0,1 1,0-1,-1 0,1 1,-1 0,1-1,-1 1,1 0,-5 1,5 0,0 1,1-1,-1 1,0 0,1-1,-1 1,1 0,-1 0,1 0,0 0,0 1,0-1,0 0,0 0,0 1,1-1,-1 0,1 1,0-1,0 1,-1-1,2 4,-1 2,0-1,0 1,1-1,1 1,-1-1,1 0,0 1,1-1,0 0,0 0,0 0,1-1,0 1,0-1,1 0,-1 0,1-1,1 1,8 6,13 10,1-1,1-2,33 17,-15-8,486 348,-490-338,-29-24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4.7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58 1,'-4'0,"-5"0,-4 0,-5 0,5 0,13 0,9 0,4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38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0,'141'166,"-30"-32,16 3,218 181,-325-302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5.4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1 104,'7'0,"3"-4,4-5,3-1,2 1,2 3,1-3,1 2,0-3,0 0,-4-1,-1 1,-4 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6.1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0 397,'27'-3,"51"-14,53-15,41-5,31-5,21-3,-2 3,-12 1,-26 3,-33 5,-34 8,-34 7,-26 8,-20 5,-12 4,-10-3,-8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6.77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1 690,'7'-6,"2"0,-1 0,1 1,-1 0,20-7,-1 0,182-84,328-101,236-21,-484 142,-233 62,45-15,-82 21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7.3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1 559,'5'-1,"0"0,0-1,0 0,-1 0,1 0,0-1,-1 1,0-1,6-5,12-6,261-133,261-156,-460 250,-55 37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18.7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0 202,'0'4,"4"1,9 0,14-2,13-4,23-6,20-9,19-7,7 2,8 0,8-1,-7 1,-15-1,-18 4,-16 1,-15 3,-14 5,-13 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0.2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382 489,'1'0,"-1"0,0 0,0 0,0 0,1-1,-1 1,0 0,0 0,0 0,1-1,-1 1,0 0,0 0,0-1,0 1,0 0,0-1,0 1,0 0,1 0,-1-1,0 1,0 0,0-1,0 1,0 0,-1 0,1-1,0 1,0 0,0-1,0 1,0 0,0 0,0-1,0 1,-1 0,1 0,0 0,0-1,0 1,-1 0,1 0,0 0,0-1,0 1,-1 0,1 0,0 0,-1 0,1 0,0-1,0 1,-1 0,1 0,0 0,0 0,-1 0,25-16,-22 15,22-14,-1-1,0 0,-2-2,1-1,-2 0,26-33,-37 40,-1 0,0-1,-1 0,0 0,-1-1,0 0,-2 0,1 0,-2-1,0 1,0-1,-2 0,0 0,0-15,-1 26,-1 0,1 0,0 1,-1-1,0 0,0 0,0 0,0 1,-1-1,1 0,-1 1,0 0,0-1,0 1,0 0,-5-5,4 6,1 0,-1 1,0-1,0 1,0-1,0 1,0 0,0 0,0 1,0-1,0 0,0 1,0 0,-1 0,1 0,0 0,0 0,0 1,0-1,-6 3,-15 4,1 2,1 0,-1 1,2 1,-1 2,2 0,-36 29,9-1,-78 89,102-102,0 1,2 2,1 0,-29 62,42-77,0 1,1 0,0 1,2 0,0-1,1 1,0 1,2-1,0 0,1 0,5 32,-2-38,1 0,1 0,0 0,0 0,1-1,1 1,0-2,1 1,0-1,0 0,1-1,0 0,18 14,0-3,1-1,1-1,0-1,35 13,23 5,170 43,97-7,-316-64,130 18,-141-23,1 0,0-2,51-6,-75 5,0 1,0-1,0 0,0 0,0 0,0 0,0-1,0 1,-1-1,1 0,-1 0,1-1,-1 1,0-1,0 0,0 1,0-1,-1-1,1 1,-1 0,1-1,-1 1,0-1,-1 1,1-1,-1 0,1 0,-1 0,0 0,0-4,0-10,-1 0,-1 0,0 0,-1 0,-8-30,-1-14,1-444,13 318,-2 135,1 36,-1-1,-1 0,-1 0,-1 0,0 0,-6-21,8 38,0 1,0 0,0 0,0 0,0 0,0 0,0 0,0 0,0-1,0 1,0 0,0 0,0 0,0 0,0 0,0 0,0 0,0-1,0 1,0 0,0 0,0 0,0 0,0 0,0 0,0 0,0 0,0-1,-1 1,1 0,0 0,0 0,0 0,0 0,0 0,0 0,0 0,0 0,-1 0,1 0,0 0,0 0,0 0,0 0,0 0,0 0,0 0,-1 0,1 0,0 0,0 0,0 0,0 0,0 0,0 0,0 0,-1 0,1 0,0 0,0 0,0 0,0 1,0-1,0 0,0 0,0 0,0 0,-5 13,1 17,5-19,1 0,0-1,0 1,1 0,1-1,-1 0,2 0,6 13,54 79,-43-68,222 352,63 94,-221-350,102 138,-186-265,-1-1,1 0,0 1,0-1,0 0,0 0,0 0,0 0,1-1,-1 1,1-1,-1 1,1-1,-1 0,1 0,0 0,4 1,-7-3,1 1,0 0,0 0,0 0,-1-1,1 1,0 0,0-1,-1 1,1 0,0-1,-1 1,1-1,0 1,-1-1,1 0,-1 1,1-1,-1 1,1-1,0-1,7-31,-4-108,-17-187,10 292,-54-386,32 272,13 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0.80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1.22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1.88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0,'0'4,"0"5,4 5,1 8,-1 3,4 6,4 5,3 4,7 3,0-6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3.28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1211 271,'-1'-5,"-1"0,0 1,-1-1,1 1,-1-1,0 1,0 0,0 0,-1 0,1 0,-1 1,-5-5,1 1,-16-17,-2 2,0 0,-1 2,-1 1,-1 2,0 0,-39-15,53 26,-1 0,0 1,0 1,0 1,-1 0,1 1,-1 0,0 2,1 0,-1 0,1 2,-1 0,1 1,-1 1,1 0,-24 11,7 2,2 2,0 2,1 1,1 1,1 1,-27 32,-7 3,56-51,0 0,0 0,1 1,0 0,0 0,1 0,0 0,1 1,0-1,1 1,0 0,-2 17,-11 41,-209 769,222-826,-1 1,1 1,1 0,-1-1,2 26,1-37,-1 1,0 0,0 0,1 0,-1 0,1-1,-1 1,1 0,0 0,-1-1,1 1,0-1,0 1,0 0,1-1,-1 0,0 1,1-1,-1 0,0 0,1 0,0 1,-1-2,1 1,-1 0,1 0,0 0,0-1,-1 1,1-1,0 0,0 1,0-1,0 0,0 0,-1 0,1 0,0 0,0-1,3 0,29-6,0-2,54-21,-57 17,0 2,1 2,47-8,84 1,69-9,-218 23,1 0,0-1,-1-1,0 0,0-1,0 0,0-1,-1-1,20-13,-24 14,0 0,-1-1,1 0,-1-1,-1 0,11-14,-14 17,-1-1,0 0,0-1,-1 1,1 0,-1-1,-1 1,1-1,-1 0,0 0,0-11,-4-643,3 630,-8-51,3 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0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386 276,'0'3,"0"-1,0 1,0 0,0-1,0 1,-1 0,1-1,-1 1,1-1,-1 1,0-1,0 1,-1-1,1 1,0-1,-1 0,1 0,-1 0,0 0,0 0,0 0,0 0,0-1,0 1,0-1,0 1,-1-1,1 0,-1 0,1 0,-1 0,1 0,-1 0,1-1,-1 0,0 1,1-1,-1 0,0 0,1 0,-1-1,0 1,1-1,-1 1,-3-2,4 1,0-1,-1 1,1-1,0 1,0-1,0 0,0 0,0 0,0 0,1 0,-1 0,0-1,1 1,0 0,0-1,0 1,0-1,0 0,0 1,1-1,-1 0,1 1,-1-1,1 0,0 1,1-5,-1-5,1 0,0 0,1 0,5-20,-2 18,0-1,1 1,1 0,0 0,1 1,1 0,15-19,-19 26,0 0,0 1,1 0,0 0,0 0,0 0,0 1,1 0,0 1,0-1,0 1,0 0,0 1,1 0,-1 0,1 1,7-1,-3 2,-1 1,0 0,0 1,0 1,0-1,0 2,0-1,-1 2,1-1,-1 1,0 1,-1 0,1 0,-1 1,0 0,-1 1,0 0,0 0,-1 1,0 0,0 0,6 12,0 1,-1 1,-1 1,0 0,-2 1,-1 0,-1 0,-1 1,4 41,-8-52,-1-1,0 1,-1 0,-1 0,0 0,-1 0,0 0,-2-1,1 1,-2-1,0 0,-1 0,0 0,-1-1,0 0,-1-1,-1 1,0-1,0-1,-23 21,20-21,-1 0,0-1,-1 0,0-1,-1-1,0 0,-23 8,-6-2,-63 12,57-15,-76 22,-41 9,165-41,0-1,0 1,0-1,0 0,0 1,0-1,0 0,0 0,0-1,0 1,0 0,0-1,0 1,0-1,0 0,0 1,0-1,-3-2,5 2,-1 0,0 0,0 0,1 0,-1 0,1 0,-1 0,1-1,-1 1,1 0,0 0,-1-1,1 1,0 0,0-1,0 1,0 0,0 0,0-1,1 1,-1-2,4-8,-1 0,2 0,-1 1,13-19,-15 24,4-5,0-1,1 1,0 1,1-1,0 1,0 1,1-1,11-8,-12 12,0 1,0 0,0 0,0 0,0 1,1 1,0-1,-1 1,1 1,0-1,17 1,5 3,-1 0,1 2,46 13,-46-9,1-2,-1-1,42 1,-7-7,-47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5.1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103 313,'-1'-5,"0"1,-1 0,0 0,0 0,0 0,0 0,-1 0,-3-4,-5-9,8 10,-9-13,1-1,1-1,0 0,2-1,-7-32,14 55,1-1,0 1,0 0,0 0,0 0,0-1,-1 1,1 0,0 0,0 0,0-1,0 1,0 0,0 0,0-1,0 1,0 0,0 0,0-1,0 1,0 0,0 0,0-1,0 1,0 0,1 0,-1 0,0-1,0 1,0 0,0 0,0 0,0-1,1 1,-1 0,0 0,0 0,0 0,0-1,1 1,-1 0,0 0,0 0,1 0,-1 0,0 0,0 0,0 0,1 0,-1 0,13 10,10 21,27 59,4-2,86 106,225 269,-363-460,-1 0,1-1,0 1,0-1,1 0,-1 0,0 1,1-1,-1-1,1 1,0 0,0-1,0 1,3 0,-6-2,1 0,-1 0,1 0,0 0,-1 0,1 0,0 0,-1 0,1 0,0 0,-1-1,1 1,-1 0,1 0,0-1,-1 1,1 0,-1-1,1 1,-1-1,1 1,-1-1,1 1,0-2,7-26,-7-219,0 9,7 163,3 1,3 0,39-121,-53 192,1 1,-1 0,1-1,0 1,-1 0,1 0,1-1,-1 1,0 0,0 0,1 0,-1 0,1 1,-1-1,1 0,0 1,0-1,0 1,0-1,0 1,0 0,0 0,3-1,-3 3,1-1,-1 1,1 0,-1 0,0 0,1 0,-1 0,0 1,0-1,0 1,0-1,0 1,0 0,0 0,-1 0,1 0,-1 0,1 0,-1 0,0 0,1 3,53 102,-41-75,2 0,26 37,-31-52,111 140,-108-142,0-1,1 0,1-1,0 0,1-2,1 0,29 15,-45-25,0 0,0 0,0-1,0 1,0 0,0-1,0 1,0-1,0 1,0-1,0 0,0 0,0 0,0 0,0 0,0-1,1 1,-1-1,0 1,0-1,0 0,-1 0,4-1,-3 0,0 0,-1 0,1 0,0-1,-1 1,0 0,0-1,1 1,-1-1,-1 1,1-1,0 0,-1 1,1-1,-1-4,1-12,-2 1,0 0,-1-1,-4-19,-2-7,3-1,1-1,3 1,5-58,1 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5.7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7.0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0 455,'71'1,"1"3,-2 4,1 2,78 23,-104-21,-2 3,0 1,-1 2,0 2,-2 2,0 2,53 42,-81-56,1 0,-1 2,-1-1,0 1,-1 1,14 21,-22-31,0 1,0-1,0 1,-1 0,0-1,1 1,-1 0,-1 0,1 0,0 0,-1 0,0 0,0 0,0 0,-1 0,1 0,-1 0,0 0,0-1,0 1,-1 0,1 0,-1-1,0 1,0-1,0 0,0 1,-1-1,1 0,-1 0,-4 3,-6 5,0-1,-1 0,0-2,-1 1,1-2,-1 0,-1-1,1 0,-1-1,0-1,-1 0,1-2,0 0,-1 0,-23-2,38 0,0 0,0-1,0 1,0-1,0 1,0-1,0 0,0 1,0-1,0 0,1 0,-1 0,0-1,1 1,-1 0,1-1,-1 1,1-1,0 1,0-1,-2-3,1 1,1 0,-1 0,1 0,0 0,1 0,-1 0,1 0,0-1,0 1,0-5,2-7,1 0,0 0,2 0,7-21,4 1,1 1,1 1,34-47,79-89,29-44,-139 183,-2 0,-2-2,-1 0,-1 0,17-61,-29 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7.4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14 0,'-4'0,"-1"4,0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8.2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1,'7'9,"-1"0,0 1,0-1,-1 1,0 1,-1-1,0 1,-1 0,0 0,0 0,1 14,10 38,20 29,62 120,-29-69,-62-131,3 7,1-1,17 28,-24-42,1-1,-1 1,1-1,0 0,0 1,0-2,0 1,1 0,-1 0,1-1,-1 0,1 0,0 0,0 0,0-1,0 1,0-1,6 1,13-2,-1 0,0-2,1-1,-1 0,0-2,-1 0,43-17,-30 8,-1-2,-1-1,0-1,31-25,-34 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8.86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0 204,'90'-42,"1"3,2 5,121-28,-131 38,-67 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29.8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1375 1,'-3'1,"0"1,-1-1,1 1,0 0,1 0,-1 0,0 0,1 1,-1-1,1 1,0 0,-4 4,-5 5,-352 345,303-295,-91 123,-34 87,27-39,-223 260,359-473,18-21,11-10,4-1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1.0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0,'6'2,"0"-1,0 1,-1 0,1 1,0-1,-1 1,0 0,1 1,-1-1,0 1,6 6,12 8,144 90,5-7,186 78,-141-98,19 7,-31 14,-174-86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2.4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0 158,'30'-3,"0"0,-1-2,48-13,-15 2,103-25,-95 21,1 3,1 3,91-6,-158 19,1 1,0 0,0 1,0-1,0 1,-1 0,1 1,0-1,-1 1,1 1,-1-1,0 0,0 1,0 0,0 1,5 3,-5-1,1 0,-1 0,0 1,-1 0,1 0,-1 0,-1 0,1 1,-1-1,3 14,0-4,-2 1,0-1,-1 1,0 0,0 21,-4-30,0-1,0 0,-1 1,0-1,0 0,-1 0,0 0,0 0,-1 0,0-1,0 1,-1-1,-6 7,-133 205,11-15,-310 313,467-531,1 0,36-13,-5 2,361-168,-212 108,-172 72,53-36,-70 43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5.9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1 427,'0'-6,"1"1,0-1,0 0,1 1,0-1,0 1,0-1,0 1,1 0,0 0,0 0,1 0,6-8,8-6,36-30,-31 29,14-13,1 2,1 2,1 1,59-29,-70 43,0 2,1 1,0 1,0 1,1 2,0 1,58-2,-27 7,0 4,91 15,120 39,-127-19,256 102,-299-95,-2 5,-3 4,104 76,-181-115,-1 2,-1 0,-1 1,0 1,-1 0,-1 1,-1 1,-1 1,-1 0,-1 0,-1 2,-1-1,-1 1,-1 1,-1-1,-1 1,-1 1,-2-1,0 1,-2-1,0 1,-2 0,-1-1,-9 44,5-48,0-1,-1 0,-1-1,-1 0,-1 0,-1 0,0-2,-1 1,-1-2,-1 1,0-2,-1 0,-29 22,-8 1,-2-2,-1-3,-70 31,97-52,0-1,0-2,-1 0,0-2,-53 5,-155 0,120-10,91-1,-29 2,-96-8,136 4,1-1,-1-1,1 0,0-1,0-1,0 0,1-1,0 0,0-1,0 0,-19-16,28 19,0-1,0 1,1-1,0 0,0 0,0 0,1 0,-1-1,1 1,0-1,1 1,-1-1,1 0,0 0,1 1,0-1,-1 0,2 0,-1 0,1 0,0 0,0 1,0-1,5-9,1-7,1 0,2 0,0 1,23-35,-18 37,1 0,1 1,0 1,1 1,1 0,1 1,34-20,10-8,-44 32,-1 0,1 1,1 1,0 2,40-11,34-12,-15-2,135-60,-191 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0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 0,'4'0,"5"4,1 5,-2 5,-1 3,-2 4,-7 1,-1 1,-6-4,-4 0,-3-1,-4 2,-2 0,-1-3,0 3,4-1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7.4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0,'5'1,"-1"0,1 0,-1 0,1 0,-1 1,0 0,0 0,0 0,0 0,0 0,0 1,0 0,-1 0,1 0,-1 0,0 1,5 6,6 9,-2-1,14 26,-23-38,22 37,1-1,3-1,1-1,64 66,-89-102,229 236,-176-175,89 134,-102-127,-3 3,-4 1,-3 2,47 154,-80-227,-1 0,0 0,0 0,0 0,0 0,-1 0,0 1,0-1,0 0,-1 0,0 0,0 0,0 0,0 0,-4 8,2-9,0 0,0 0,0 0,-1 0,0-1,1 0,-1 1,0-1,0-1,-1 1,1-1,-1 1,1-1,-1-1,0 1,-5 1,-10 2,-1-1,0-1,0 0,0-2,0 0,0-1,0-2,0 0,-26-6,-9-6,0-2,-56-24,106 38,1 0,-1 0,0 0,0 0,1-1,-1 0,1 0,0 0,0-1,0 1,1-1,-1-1,-4-5,2-3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8.46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1 332,'0'-1,"1"0,-1 0,1 0,0 0,-1 0,1 1,0-1,0 0,0 0,0 1,0-1,0 0,0 1,0-1,0 1,0-1,0 1,0 0,0-1,0 1,0 0,1 0,1-1,33-3,-33 3,134-3,14-2,-130 4,-1-1,-1-2,1 0,0-1,29-13,150-95,-139 77,1 1,68-27,-98 52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39.1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1,'0'3,"0"10,0 6,0 3,4 3,1 4,4 0,4 1,0-3,1-1,-1-1,0-2,3-4,-2-1,-4-5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0.1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5602 47,'-1'-2,"1"0,0 0,-1 0,0 0,1 0,-1 0,0 0,0 1,0-1,0 0,0 1,0-1,-1 0,1 1,0-1,-1 1,1 0,-1 0,0-1,1 1,-1 0,0 0,0 1,0-1,0 0,1 0,-1 1,0 0,0-1,-4 1,-10-3,0 1,-31 1,31 1,-823 56,724-44,-1545 235,489-24,-357 59,1480-276,-36 9,83-15,0 0,1 0,-1 0,0 0,1 0,-1 0,0 0,1 1,-1-1,1 0,-1 0,0 1,1-1,-1 1,1-1,-1 0,1 1,-1-1,1 1,-1-1,1 1,0-1,-1 1,1-1,0 1,-1 0,1-1,0 1,0-1,-1 1,1 0,0-1,0 2,3 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1.5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1,'117'-1,"273"8,-313 0,0 2,-1 4,80 24,-3 15,-3 6,-2 7,141 85,-222-112,114 85,-162-109,-1 1,0 2,-2 0,0 0,-1 1,-1 1,0 1,-2 0,0 1,12 29,-21-44,-1 1,0 0,0 0,0 0,-1 0,0 1,0-1,-1 0,0 0,-1 1,1-1,-1 0,0 0,-1 0,0 0,0 0,-1 0,1 0,-1-1,-1 1,0-1,1 0,-8 8,-7 5,0-2,-1 0,-1-2,0 0,-32 17,-44 34,3 16,-82 63,152-129,-1 0,0-2,-2-2,1 0,-1-1,-32 8,42-15,0 0,-1-1,1-1,-1 0,1-1,-1-1,0-1,-16-3,22 2,0-1,-1 0,1-1,1 0,-1-1,1 0,-1 0,1-1,1-1,-1 0,1 0,-10-11,7 6,0-1,0-1,2 0,0 0,0-1,1 0,1-1,-7-18,12 25,0 0,1 0,0 0,0-1,1 1,0 0,1-1,0 1,0-1,1 1,0-1,1 1,0-1,1 1,-1 0,8-15,6-3,2 0,0 1,1 1,2 1,0 1,2 1,0 1,2 0,0 2,34-19,-48 33,1 0,-1 1,1 1,0-1,0 2,0 0,0 1,0 0,0 0,24 3,-24-1,-1 0,0 0,0-2,1 1,-1-2,0 1,0-1,0-1,0 0,-1-1,1 0,16-9,44-28,-53 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2.43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1041 1,'-128'118,"-2"3,-41 66,-158 154,282-299,-2-2,-2-2,-55 31,90-62,2-2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3.3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1,'13'1,"0"2,0 0,0 0,0 1,-1 1,0 0,14 8,6 1,412 202,-36-15,-230-128,62 27,-227-94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5.08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673 71,'-12'1,"1"1,-1 0,1 1,-20 7,-16 3,11-6,0-2,-1-2,1-1,-56-4,90 2,0 0,0-1,0 1,0 0,1-1,-1 1,0-1,0 1,1-1,-1 0,0 1,1-1,-1 0,1 0,-1-1,1 1,-3-2,4 2,-1 0,1 0,-1 0,1 0,0 0,0 0,-1-1,1 1,0 0,0 0,0 0,0 0,0 0,0 0,0 0,1 0,-1-1,0 1,1 0,-1 0,1-1,2-2,-1-1,1 1,0 1,0-1,0 0,0 1,1-1,-1 1,1 0,0 0,7-4,-1 2,1 1,-1-1,1 2,0-1,0 2,0-1,0 2,0-1,1 1,-1 1,0 0,1 1,-1 0,0 1,0 0,18 6,-10-1,-2 0,1 2,-1 0,-1 1,0 1,0 0,-1 1,0 1,13 15,10 11,22 20,-2 3,-4 2,70 105,-117-158,-1 0,-1 1,0 0,0-1,-1 1,0 1,-1-1,2 26,-5-33,0 0,0 0,0 0,-1 0,0 0,0 0,0 0,-1 0,0 0,0 0,0 0,0-1,-1 1,1-1,-1 0,-1 0,1 0,0 0,-1 0,0-1,0 1,0-1,0 0,-5 2,-23 11,0-2,-1-1,-68 17,4-1,85-24,-275 83,243-77,-1-3,0-1,-1-3,-70-1,107-4,1 0,-1 0,1 0,0-1,0 0,0-1,0 0,0 0,1-1,-15-8,20 10,-1 0,1 0,0 0,-1 0,1 0,0-1,1 1,-1-1,0 1,1-1,-1 0,1 0,0 0,0 1,0-1,0 0,1 0,-1 0,1 0,-1-1,1 1,0 0,1 0,-1 0,0 0,1 0,0 0,-1 0,1 0,0 0,1 1,1-5,1-1,0 0,0 1,1-1,0 1,1 0,-1 1,1-1,0 1,1 0,-1 1,1 0,1 0,13-8,-8 8,0 0,-1 0,2 2,-1-1,0 2,1 0,-1 0,16 1,12 3,0 2,0 1,-1 2,71 22,-64-18,0-3,1-2,0-1,49-3,45 4,-47 2,140-7,-165-11,-59 11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6.1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0 181,'22'-2,"0"0,-1-2,1 0,32-12,18-3,184-26,1 11,348 0,-159 13,-442 23,-10 3,-12 2,2-2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7:47.4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62,'72'-1,"0"-3,103-18,-115 14,0 3,1 3,-1 2,66 9,50 1,50 3,-130-5,159-6,-252-2,0-1,0 1,0-1,-1 0,1 1,0-1,-1 0,1 0,0-1,-1 1,1-1,-1 1,0-1,0 0,1 0,-1 0,0 0,0 0,-1 0,1 0,0-1,-1 1,0-1,1 1,0-5,4-9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3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1237,'2'-8,"0"0,1 1,-1 0,1-1,1 1,0 0,0 1,0-1,0 1,1-1,11-9,-7 4,227-252,-27 32,-181 200,-2-1,-1-1,-1-2,-2 0,-1-1,26-70,1 1,-35 81,-1 0,-2-1,14-48,-23 72,0 0,-1 0,1 0,-1 0,0 0,1 0,-1 0,0 0,0 0,0 0,-1 0,1 0,0 0,-1 0,0 0,1 0,-1 1,0-1,0 0,0 0,0 0,0 1,0-1,0 1,-1-1,1 1,-1-1,1 1,-1 0,1-1,-1 1,0 0,0 0,1 0,-1 1,0-1,0 0,0 1,0-1,0 1,0 0,0-1,0 1,0 0,0 0,0 0,-3 1,-3 0,0-1,1 2,-1-1,0 1,0 0,0 1,1-1,0 2,-1-1,1 1,-7 4,-14 15,0 0,1 2,2 1,-30 38,49-54,0 0,1 0,0 0,0 1,1 0,0 0,1 0,1 0,0 1,-1 11,0 19,5 61,0-35,2 14,3 0,26 122,-28-189,-1-1,2 0,-1 0,2-1,0 0,1 0,0 0,1-1,0 0,1-1,0 0,0-1,2 0,-1 0,1-1,14 8,-14-10,0 0,1 0,-1-1,1 0,1-1,-1-1,0 0,1-1,0-1,0 0,0 0,0-2,0 1,0-2,0 0,0-1,15-3,-18 0,0 1,-1-2,1 0,-1 0,0 0,-1-1,0-1,0 0,0 0,14-19,-2 1,-2-2,26-47,-27 39,-1 0,-3-1,0 0,-3-2,-1 1,6-55,-8 48,24-77,-17 69,-15 51,2-2,-1 0,1 0,-1 0,0 0,0-1,-1 1,0 0,1 0,-1 0,0 0,-1-1,1 1,-1 0,0 0,-2-7,2 11,1 0,-1 0,1 0,0 0,-1 0,1 0,-1 0,1 0,-1 0,1 0,0 0,-1 0,1 0,-1 1,1-1,0 0,-1 0,1 0,-1 1,1-1,0 0,-1 0,1 1,0-1,0 0,-1 1,1-1,0 0,0 1,-1-1,1 1,0-1,0 0,0 1,0-1,-1 1,1-1,0 1,-8 18,-37 151,11-38,12-58,5-23,2 1,2 0,2 1,3 0,-1 55,9-100,0 0,0 0,1 0,1 0,-1 0,2 0,-1-1,1 1,0-1,0 1,1-1,0 0,0 0,0-1,1 1,0-1,1 0,8 8,-2-6,0 0,0 0,0-1,1-1,0 0,0-1,1 0,-1-1,24 4,-9-3,0-1,1-1,0-1,50-5,-77 3,1 0,0-1,0 0,-1 1,1-1,0 0,-1 0,1-1,-1 1,1 0,-1-1,0 0,0 1,0-1,0 0,0 0,0 0,0-1,2-2,-1 0,-1 0,0 0,0 0,0-1,0 1,-1-1,0 1,1-10,-1-4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9:50.67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0,'0'1267,"0"-1265,0 0,-1-1,1 1,0 0,0 0,0 0,0 0,1-1,-1 1,0 0,1 0,-1 0,1-1,-1 1,1 0,0-1,0 1,0-1,0 1,0-1,0 1,1-1,-1 1,0-1,1 0,-1 0,2 1,0-1,0-1,0-1,0 1,0 0,0-1,-1 1,1-1,0 0,0 0,-1 0,1-1,-1 1,1 0,-1-1,1 0,-1 1,3-4,30-18,1 1,0 1,2 3,1 1,70-21,210-35,-156 56,-123 15,0-1,0-2,-1-2,76-23,-111 28,1 1,-1-1,0 0,0 0,-1 0,1-1,0 1,-1-1,1 0,-1 0,0 0,0 0,0-1,-1 1,1-1,-1 0,0 0,3-5,-4 5,-1 0,1-1,-1 1,0 0,0 0,0 0,0 0,-1 0,0 0,0 0,0 0,0 0,0 0,-1 0,0 0,0 1,0-1,0 1,-5-7,-97-109,104 118,-1 1,1-1,0 0,-1 1,1-1,0 1,-1-1,1 1,-1-1,1 1,-1-1,1 1,-1-1,0 1,1-1,-1 1,1 0,-1-1,0 1,1 0,-1 0,0 0,1-1,-1 1,0 0,1 0,-1 0,0 0,-1 0,-3 19,10 30,1 4,-1-1,-4 62,-2-54,10 72,0-84,3 0,2-2,35 81,-24-66,19 73,-5 24,-34-135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9:53.5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1473,'1'-4,"1"1,0-1,0 0,1 0,-1 1,1-1,0 1,0 0,0 0,0 0,0 0,7-4,1-3,3-3,-1-1,0-1,-1 0,-1-1,0 0,-2-1,0 0,0 0,-2-1,7-22,68-268,-56 199,-22 91,52-234,-47 196,-3 0,0-91,-7 96,-2-53,2 93,-1 0,0 0,-1 1,0-1,0 1,-1 0,-7-12,11 21,-1-1,1 1,-1 0,1 0,-1 0,1 0,-1 0,0 0,0 0,0 0,1 1,-1-1,0 0,0 0,0 1,0-1,0 0,0 1,-1-1,1 1,0-1,0 1,0 0,0 0,-1-1,1 1,0 0,0 0,0 0,-1 0,1 0,0 1,0-1,0 0,-1 0,1 1,0-1,0 1,0-1,0 1,0-1,0 1,0 0,0 0,0-1,-1 2,-2 2,1-1,0 1,0 0,0 0,0 0,0 0,1 1,-1-1,1 1,-1 5,-1 4,-14 44,3 0,3 1,-7 84,17-73,3 1,3-1,3 1,3-1,3-1,4 0,2-1,42 99,-46-131,-11-23,1 0,1 0,0-1,0 0,15 20,-18-29,0 0,-1-1,1 1,0-1,0 0,1 0,-1 0,0 0,1 0,-1-1,1 1,-1-1,1 0,0 0,-1-1,1 1,0-1,0 0,-1 1,1-2,0 1,0 0,0-1,-1 0,7-2,244-54,-218 50,43-15,-67 18,0-1,0 0,-1-1,1 0,-1 0,-1-1,14-12,-17 12,0-2,0 1,-1-1,-1 0,1 0,-1 0,-1-1,0 0,0 0,-1 0,0 0,-1-1,0 1,1-13,-2-448,-3 221,2 233,-1-1,-1 1,0 0,-1 0,-7-23,-13 96,-4 11,9-24,2 1,-10 47,22-76,2 1,0-1,1 1,0-1,1 1,1 0,0-1,2 1,-1-1,7 17,3 8,1 0,3-1,1 0,2-2,1 0,2-1,35 43,-53-76,-1 1,1 0,0-1,0 0,1 0,-1 0,1 0,-1-1,1 0,0 0,0 0,9 2,1-2,0 0,0-1,16-1,-15 0,0 0,31 6,174 57,-125-33,-85-27,-1 0,0-1,1-1,-1 0,15 0,-21-1,-1 0,0 0,0 0,1-1,-1 1,0-1,0 0,0 0,0 0,0 0,0-1,0 1,0-1,-1 0,1 0,0 0,-1 0,0 0,1 0,-1-1,2-3,3-7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9:55.4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321 1,'-3'0,"0"1,1 0,-1 0,1 0,-1 0,0 0,1 0,0 1,-1-1,1 1,0 0,0 0,0 0,-2 2,-28 34,28-34,-23 38,2 0,2 1,1 2,-29 88,51-132,-14 42,3 0,1 1,-5 65,13-100,0 0,0 0,-1 0,-1-1,-4 11,4-11,0 0,1 0,0 0,1 0,0 1,-2 12,1 21,1 0,2 0,2 0,2-1,2 1,1-1,18 54,-24-89,1-1,0 0,1 0,-1 0,1 0,0 0,0-1,1 0,-1 1,1-1,0 0,0 0,0-1,1 0,-1 1,1-1,0-1,0 1,0-1,0 0,0 0,1 0,-1-1,0 1,1-1,-1-1,1 1,-1-1,1 0,0 0,-1-1,1 1,-1-1,1-1,-1 1,0-1,10-4,47-6,-54 12,0-1,0 0,0 0,-1-1,1 0,0-1,-1 0,0 0,9-5,-5-1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9:56.4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50 1,'2'132,"-5"142,3-264,-1-1,-1 1,0-1,0 0,0 1,-2-1,1 0,-1 0,0-1,-11 16,5-13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9:57.8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0,'4'2,"0"0,-1 1,1-1,-1 1,1 0,-1 0,0 0,0 0,-1 0,1 0,-1 1,4 6,-3-5,12 18,-1 1,-1 0,-2 1,0 1,-1 0,9 45,65 226,16 68,-99-362,9 38,-2 1,4 67,-11-95,-2-1,1 0,-2 0,0 0,0 0,-1-1,-1 1,0-1,-1 1,0-1,0-1,-14 21,7-15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0.45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1231,'13'-12,"1"1,1 1,19-11,18-13,38-38,-3-4,-3-3,87-108,97-176,-238 320,-20 28,0-1,-1-1,0 0,-2 0,11-36,-15 42,0 0,-1 0,-1 0,0-1,0 1,-2 0,1-1,-1 1,-1 0,0 0,-3-13,4 22,0 0,1 0,-1 0,0 0,0 0,0 0,0 0,0 0,-1 0,1 0,-1 1,1-1,-1 0,0 1,1-1,-1 1,0 0,0 0,0 0,0 0,0 0,0 0,0 0,0 0,-1 1,1-1,0 1,0 0,-1 0,1 0,0 0,0 0,-1 0,1 0,0 1,0-1,-1 1,1 0,-2 1,-11 3,2 2,-1-1,1 2,-21 14,26-16,-40 25,7-4,-68 57,98-75,2 1,-1 0,2 0,-1 1,1 0,1 0,0 1,0 0,1 0,1 1,-6 18,11-30,-1 1,1-1,0 1,-1 0,1-1,0 1,0-1,0 1,0 0,0-1,1 1,-1-1,0 1,1-1,-1 1,1-1,0 1,-1-1,1 0,0 1,0-1,0 0,0 1,0-1,0 0,0 0,0 0,0 0,1 0,-1 0,0 0,1-1,-1 1,1 0,-1-1,1 1,-1-1,1 1,-1-1,3 0,9 2,1 0,-1-1,1-1,15-1,11 1,-24 2,-1 2,0 0,0 1,0 0,-1 2,1-1,-1 2,-1 0,0 0,18 15,14 16,56 62,-71-70,-2-3,9 9,-1 2,-2 1,33 52,-59-81,-2 0,0 0,0 0,-1 1,0 0,-1 0,0 0,-1 0,-1 0,0 1,0 0,-1-1,-1 1,0 0,-1-1,0 1,-1-1,-6 23,4-26,-1 0,0 0,-1 0,0-1,0 0,0 0,-1-1,0 1,-1-2,0 1,0-1,0 0,-1 0,0-1,0-1,0 1,0-1,-1-1,-11 3,0 0,1-1,-1 0,-1-2,1-1,0 0,-1-2,1 0,-26-4,35 2,-1 0,1-1,1 0,-1-1,0 0,1-1,0 0,0-1,-15-10,11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1.4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0,'-12'152,"0"4,13-138,0 0,0 0,2 1,0-2,1 1,11 27,-12-39,-1 1,0-1,0 1,0 0,0-1,-1 1,0 0,-1 0,0 0,0 8,-4 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1.9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3.6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1 160,'0'17,"1"0,1-1,0 1,1-1,1 0,1 0,0 0,1 0,1-1,0 0,1 0,16 22,-19-30,105 149,-110-155,0-1,0 0,0 1,0-1,1 1,-1-1,0 0,0 1,1-1,-1 0,0 1,0-1,1 0,-1 0,0 1,1-1,-1 0,0 0,1 0,-1 1,1-1,-1 0,0 0,1 0,-1 0,1 0,-1 0,0 0,1 0,-1 0,1 0,-1 0,1 0,-1 0,1 0,1-15,-8-23,-19-46,16 57,0 0,3-1,0 1,-3-42,9 63,-2-49,6-60,-4 112,0 1,1 0,0-1,-1 1,1-1,0 1,0 0,0 0,1 0,-1 0,0 0,1 0,-1 0,1 0,0 0,0 1,0-1,3-1,0-1,1 1,-1 1,1-1,0 1,0 0,0 0,8-1,0 1,0 0,0 1,0 1,0 0,28 4,-19 2,0 0,0 1,-1 1,0 2,26 14,-34-16,-1 0,0 1,0 1,-1 0,0 1,0 0,-1 1,16 23,-18-20,-2 1,12 32,8 16,-17-45,-1-6,-1 1,-1 1,-1-1,0 1,0 0,-2 1,0-1,3 25,-6-21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4.6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648 0,'-19'0,"0"1,0 0,1 1,-23 6,31-5,1 0,0 1,0 0,0 0,1 1,0 0,0 1,0 0,-14 13,-15 20,2 2,1 1,3 2,1 1,2 1,-33 75,27-39,4 1,3 1,-19 110,31-120,4 0,3 1,3 1,10 141,-3-200,0-1,2 0,0 1,0-1,2 0,0-1,1 0,0 0,1 0,1-1,0 0,13 14,-19-25,1 0,0 0,0 0,1 0,-1-1,1 1,-1-1,1-1,0 1,0-1,-1 1,1-1,0-1,0 1,0-1,0 0,0 0,1 0,-1 0,0-1,6-2,11-3,1 0,-1-2,29-15,-7 4,-22 11,4-2,0 0,28-17,-45 21,0 0,0-1,-1 0,0 0,0-1,-1 0,0 0,11-17,5-13,-13 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4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0,'2'5,"0"0,0 0,0 0,1 0,-1-1,1 1,0-1,1 0,-1 0,6 6,5 6,239 274,-231-267,223 281,-156-186,-64-86,12 15,-1 1,-2 2,38 78,-68-119,0 1,-1 0,-1 0,0 0,0 0,-1 0,0 0,-1 1,0-1,0 0,-1 0,-1 1,0-1,0 0,-5 13,1 9,2 0,1 0,3 64,0-66,1-10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5.5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541 1,'-38'38,"3"-5,1 2,-40 55,-118 205,173-264,-1 4,-1-2,-2 0,-37 41,47-64,1-2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6.5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1,'3'7,"-1"0,0-1,1 1,1-1,-1 1,1-1,0 0,0 0,1-1,0 1,7 6,-4-3,110 142,14 16,-111-140,-1 0,0 2,17 37,6 8,-17-12,-20-49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7.3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47 1,'-2'38,"-1"-1,-15 62,10-62,2 0,-3 64,11-60,14 79,-15-111,2 10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08.5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0,'8'1,"-1"1,1-1,-1 1,0 1,0-1,0 1,0 1,0-1,0 1,-1 0,0 1,0 0,0 0,0 0,6 8,8 9,-1 1,25 39,-20-20,-2 1,29 80,-34-77,2-1,42 71,15 2,-6 3,-5 3,49 133,-106-236,-1 1,-1 0,5 41,-10-54,0-1,-1 0,0 1,-1-1,0 0,0 1,-1-1,0 0,-1 0,1 0,-1 0,-1-1,-6 11,5-7,1 0,0 0,0 0,1 1,0-1,1 1,1 0,0-1,0 1,1 0,2 19,-1-8,0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13.64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25 670,'-7'7,"-11"12,19-15,14-8,42-20,-2-2,-1-3,-1-1,-1-3,74-63,-8-17,40-37,-114 111,-25 20,0 2,1 0,1 1,1 1,0 2,27-14,-37 23,35-19,-45 19,-10 3,-11 5,6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14.6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1,'17'48,"-1"0,37 80,-13-37,105 230,-71-166,-68-141,-5-10,0 0,0 0,1 0,0 0,0 0,0-1,0 1,0-1,1 1,0-1,3 4,-5-9,0 0,0 0,0 0,0 0,-1 0,1-1,-1 1,1 0,-1 0,0 0,0-1,0 1,0 0,-1-3,1 5,-11-93,7 64,-1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0:16.1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175 0,'-3'1,"0"0,0 0,-1 0,1 0,0 0,0 0,0 1,0 0,0-1,1 1,-1 0,0 1,1-1,-1 0,1 1,0-1,0 1,0 0,0 0,-2 5,-30 64,33-70,-20 65,3 0,-16 120,29-155,4-23,-1 1,1-1,1 1,0 0,0-1,1 1,1-1,-1 1,1-1,1 1,0-1,7 16,-3-14,0 0,0 0,2-1,-1 0,1 0,0-1,1 0,19 13,-20-15,1-1,0 0,1 0,-1-1,1 0,0-1,1-1,-1 0,1 0,-1-1,1 0,0-1,-1-1,1 0,0 0,0-1,0-1,-1 0,1 0,12-5,19-5,0 2,-1-1,-1-3,0-2,43-22,-74 32,1 0,-2-1,1 0,-1 0,0-1,0 0,-1-1,0 0,0 0,-1-1,-1 0,0 0,0-1,-1 1,0-1,0 0,-2-1,1 1,-1-1,1-12,-3 15,1 1,-1-1,-1 0,0 0,0 0,0 0,-1 0,-1 0,0 0,0 1,0-1,-1 1,-1-1,1 1,-1 0,-1 0,1 1,-1-1,-1 1,1 0,-1 0,0 1,-1 0,-7-6,-15-11,-1 1,-2 2,0 0,-60-25,71 36,-10-5,-54-16,73 27,0 0,0 1,0 1,0 0,0 0,0 1,-1 1,-14 2,-95 17,103-19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57.9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458 1,'21'66,"-13"-30,4 14,-2 0,-2 0,1 59,-6-89,0 0,1-1,1 1,1-1,0 0,2 0,14 26,3 12,63 141,35 88,-111-257,-9-23,0 0,-1 0,1 0,-1 1,-1-1,1 1,-1 0,0-1,0 9,0-2,1-1,1 1,1-1,-1 1,2-1,0 0,0-1,1 1,10 14,8 19,31 72,75 174,-137-365,-3 26,2 0,1-1,3 1,2-1,3 0,1 0,3 0,15-71,-10 77,1 1,3 0,1 1,38-70,-52 109,0 0,0 0,0 1,1-1,-1 0,0 1,1-1,-1 1,1 0,0-1,-1 1,1 0,0 0,0 0,0 0,0 0,0 1,0-1,0 1,2-1,-3 1,-1 0,1 0,-1 0,1 0,-1 0,1 0,-1 1,1-1,-1 0,1 0,-1 1,1-1,-1 0,1 0,-1 1,0-1,1 1,-1-1,0 0,1 1,-1-1,0 1,1-1,-1 1,0-1,0 1,1 0,-4 27,-15 23,-44 88,15-40,3 9,42-105,0 0,0-1,0 1,0-1,0 0,0 0,-1 0,1 0,-1 0,0 0,0 0,1-1,-1 0,0 1,0-1,0 0,0 0,0-1,-1 1,1-1,0 0,0 1,0-1,-1-1,1 1,0 0,0-1,0 1,0-1,0 0,-5-2,-7-2,1-1,0 0,0-1,0-1,-13-10,-48-33,-2 2,-2 5,-165-68,243 112,-188-62,167 57,-2 0,1 1,0 2,-1 0,1 1,-33 4,33 4,33 1,38 2,-9-8,0-2,0-1,0-3,75-15,-71 9,0 0,0-2,55-23,-74 25,0 0,1 2,0 0,27-4,-34 8,-1 0,0-2,0 0,0 0,-1-2,0 0,-1-1,0-1,0 0,-1-1,15-14,-19 15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1.8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1,'20'96,"-15"99,-6-120,13 110,110 415,-112-556,19 48,-25-82,0 1,1-1,0 0,0 0,1-1,1 0,-1 0,1 0,1-1,12 12,-17-18,1 0,-1 1,1-2,0 1,-1 0,1-1,0 0,0 1,0-2,0 1,0 0,0-1,0 0,0 0,0 0,6-1,-3 0,1-1,-1-1,1 1,-1-1,0 0,0-1,0 0,6-5,10-9,-1-1,0 0,28-36,-44 49,16-20,0-1,22-36,-35 49,-2-1,0 0,0 0,-2-1,0 0,5-27,-2 6,17-49,-3 17,-9-4,-12 69,-1 0,0 0,0 0,0-1,0 1,0 0,-1 0,0 0,0 0,0 0,0 0,-1 1,0-1,1 0,-4-5,4 9,1 0,0-1,-1 1,1-1,0 1,-1 0,1-1,0 1,-1 0,1-1,-1 1,1 0,-1 0,1 0,0-1,-1 1,1 0,-1 0,1 0,-1 0,1 0,-1 0,1 0,-1 0,1 0,-1 0,1 0,-1 0,1 0,-1 0,0 1,-9 14,1 30,8-40,-8 63,2 0,4 0,2 0,3 0,4 0,25 122,0-80,63 147,-93-254,19 46,42 72,-57-113,0 0,0 1,-1 0,0 0,0 0,-1 1,0-1,-1 1,2 18,-5-11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2.6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679 8,'0'0,"0"-1,0 1,1 0,-1 0,0 0,0-1,0 1,0 0,0 0,0-1,0 1,0 0,-1 0,1 0,0-1,0 1,0 0,0 0,0 0,0-1,0 1,0 0,0 0,-1 0,1-1,0 1,0 0,0 0,0 0,-1 0,1 0,0 0,0-1,0 1,-1 0,1 0,0 0,0 0,0 0,-1 0,1 0,0 0,-1 0,-10 6,-9 15,-90 100,-38 46,143-161,-186 250,156-203,2 1,2 2,-23 60,31-69,11-31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6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1 417,'0'-2,"0"-1,1 1,0 0,-1 0,1 0,0 0,0 0,0 0,0 0,0 0,1 0,-1 0,1 1,-1-1,1 0,-1 1,1-1,0 1,0 0,0 0,0 0,0 0,0 0,3-1,62-19,-47 16,357-123,-299 96,-2-3,122-78,-167 91,-11 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3.6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1,'35'32,"2"-1,42 25,38 32,203 197,-265-242,2-3,121 65,35 22,-68-36,-130-80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5.6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370 1,'2'0,"-1"1,1-1,0 1,0 0,0-1,0 1,-1 0,1 0,0 1,-1-1,1 0,-1 0,1 1,-1-1,0 1,0-1,1 1,0 3,18 33,471 1374,-455-1257,-22-89,35 106,-49-171,0-1,0 0,0 0,0 1,0-1,0 0,0 0,0 0,0 1,0-1,0 0,0 0,0 0,0 1,0-1,0 0,1 0,-1 0,0 1,0-1,0 0,0 0,0 0,0 1,1-1,-1 0,0 0,0 0,0 0,1 0,-1 0,0 1,0-1,0 0,1 0,-1 0,0 0,0 0,1 0,-1 0,0 0,0 0,0 0,1 0,-1 0,0 0,0 0,0 0,1 0,-1 0,0-1,0 1,1 0,-1 0,0 0,0 0,0 0,0 0,1-1,-1 1,0 0,0 0,0 0,0 0,0-1,1 1,-1 0,0 0,9-27,2-35,-6-10,25-228,-27 280,1 1,0-1,1 1,1 0,1 1,1-1,13-22,-17 36,1 1,0 0,0 1,0-1,1 1,-1 0,1 0,0 1,0-1,0 2,0-1,0 0,0 1,0 0,13 0,-19 2,1-1,-1 1,1 0,0-1,-1 1,1 0,-1-1,0 1,1 0,-1 0,1-1,-1 1,0 0,0 0,1 0,-1-1,0 1,0 0,0 0,0 0,0 0,0 0,0-1,0 1,-1 0,1 0,0 0,0-1,-1 1,1 0,0 0,-1 0,1-1,-1 1,1 0,-2 0,-15 33,-26 38,-123 220,157-275,-10 23,-2-1,-36 49,54-84,-1 0,1 0,-1-1,0 0,-1 0,1 0,0 0,-1 0,0-1,1 0,-1 0,0 0,0-1,0 0,0 0,-1 0,1 0,0-1,0 0,0 0,-1 0,1-1,0 0,0 0,-7-2,-14-4,0-2,1-1,-40-21,45 21,-412-251,308 179,117 77,0 0,-1 1,1 0,-15-5,15 10,12 5,6 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6.5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19,'0'0,"0"-1,0 0,-1 0,1 0,0 0,0 0,0 0,-1 1,1-1,0 0,-1 0,1 0,-1 1,1-1,-1 0,0 0,1 1,-1-1,0 0,1 1,-1-1,0 1,-1-1,-4 3,6 12,8 11,1-1,19 35,5 15,27 40,-52-96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7.7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237 0,'6'8,"0"-1,-1 1,0 0,-1 1,0-1,0 1,4 14,13 27,-3-14,-2 0,-2 1,-2 0,15 70,-27-105,1 1,0-1,-1 1,0 0,0 0,0-1,0 1,0 0,0-1,-1 1,1 0,-1-1,1 1,-1 0,0-1,0 1,-1-1,1 0,0 1,-1-1,0 0,1 0,-1 0,0 0,0 0,0 0,0-1,0 1,-1 0,-3 1,-7 2,1 0,-1-1,1 0,-1-2,-17 3,-3 1,11-2,-1 0,0-2,1 0,-1-2,0 0,0-2,-31-5,40 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29.4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1,'13'13,"0"1,-1 0,-1 1,16 26,373 727,-333-598,-41-97,-12-34,2-1,27 47,-42-83,-1-1,1 1,0 0,0-1,0 1,0-1,1 1,-1-1,0 1,1-1,-1 0,1 0,-1 0,1 1,-1-1,1-1,0 1,0 0,-1 0,1-1,0 1,0-1,3 1,-3-2,1 0,-1 0,0 0,0 0,0 0,0-1,0 1,0-1,0 1,0-1,0 0,-1 0,1 0,-1 0,1 0,-1 0,0 0,2-3,5-15,0 0,-1 0,0 0,-2-1,5-35,3-10,-10 49,0 4,0 0,1 0,0 1,9-19,-12 28,1 1,-1-1,1 1,0-1,-1 1,1 0,0 0,1 0,-1 0,0 0,0 0,1 0,-1 1,1-1,0 1,-1 0,1 0,0 0,0 0,0 0,0 1,0-1,0 1,-1 0,7 0,-9 0,1 0,-1 0,1 0,-1 0,1 0,-1 0,1 0,-1 0,1 1,-1-1,1 0,-1 0,0 0,1 0,-1 1,1-1,-1 0,0 1,1-1,-1 0,0 1,1-1,-1 0,0 1,1-1,-1 0,0 1,0-1,0 1,1-1,-1 1,0-1,0 1,0-1,0 0,0 1,0 0,-8 22,-24 22,29-42,-70 77,50-56,0 0,2 1,-35 55,54-76,0 0,0 0,-1 0,0-1,0 1,0-1,0 1,0-1,-1 0,1 0,-1 0,0-1,0 0,0 1,0-1,0 0,0-1,-1 1,1-1,-8 1,2-1,0-1,-1-1,1 0,0 0,0-1,0 0,0-1,-12-4,-89-40,80 32,-1 1,1 2,-42-10,60 20,9 2,1-1,-1 0,0 1,0-1,1-1,-1 1,0-1,1 1,-6-4,5-1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30.7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2,'7'1,"1"0,-1 1,0-1,0 2,0-1,0 1,0 0,0 0,0 0,-1 1,0 0,9 8,9 8,32 35,-55-55,234 288,-39-41,-195-245,1-1,-1 1,0-1,0 1,1-1,-1 1,1-1,-1 0,1 0,0 0,-1 0,1 0,0 0,0 0,-1-1,1 1,0-1,0 1,0-1,0 1,4-1,-5-1,1 0,-1 0,1 0,-1 0,1-1,-1 1,0 0,0-1,0 1,0-1,0 1,0-1,0 1,0-1,0 0,-1 0,1 1,-1-1,1 0,-1 0,0 0,0-3,6-47,-3 1,-5-97,-2 36,4 92,-1 10,1 1,0-1,0 0,1 1,0-1,1 1,0-1,0 1,1 0,0 0,1 0,6-11,49-85,-48 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40.4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1 752,'0'1,"1"1,0 0,-1 0,1 0,0-1,0 1,1 0,-1-1,0 1,0-1,1 0,-1 1,1-1,-1 0,1 0,-1 0,1 0,0 0,0 0,-1 0,1-1,0 1,3 0,46 10,-43-11,1-1,-1 0,0-1,0 0,0 0,0-1,0 0,0 0,-1-1,0 0,1 0,-1 0,-1-1,1-1,-1 1,0-1,9-10,10-13,-2-1,30-48,-41 58,206-368,-169 295,-11 23,-32 56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41.6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 1016,'0'0,"-1"0,1 0,-1 0,0 0,1 0,-1 0,1 1,-1-1,1 0,-1 0,0 0,1 0,-1 1,1-1,-1 0,1 0,-1 1,1-1,0 1,-1-1,1 0,-1 1,1-1,0 1,-1-1,1 1,0-1,-1 1,1-1,0 1,0-1,0 1,-1-1,1 1,0-1,0 1,0 0,0-1,0 1,0-1,0 1,0-1,0 1,0 0,1-1,-1 1,0-1,0 1,0-1,1 1,-1-1,0 1,1-1,-1 1,0-1,1 1,0 0,22 27,-20-26,0 0,0-1,0 1,0-1,0 0,1 1,-1-1,1-1,-1 1,1 0,-1-1,1 0,-1 0,1 0,-1 0,1-1,-1 1,1-1,-1 0,0 0,1 0,-1 0,0-1,0 1,0-1,0 0,0 0,0 0,0 0,0 0,-1-1,0 1,4-5,7-9,-1 0,0-2,-1 1,12-29,-14 30,216-354,29 20,-198 276,-27 41,-22 26,0-1,-1 1,0-1,0 0,0-1,-1 1,6-14,-12 12,-5 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50.1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722 0,'-3'1,"0"-1,0 1,0 0,0 0,0 1,1-1,-1 0,0 1,1 0,-1-1,1 1,-1 0,1 0,0 1,0-1,0 0,0 1,0-1,0 1,-1 3,-32 67,28-58,-300 825,295-799,4-12,-1-1,-1 1,-16 30,-5-3,-63 84,-17 12,92-129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51.0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1,'4'1,"1"1,0 1,-1-1,0 1,1 0,-1 0,0 0,0 0,-1 1,1 0,-1 0,5 5,-1 0,86 103,-69-79,2-1,1-1,1-2,40 32,229 139,-8-6,-92-50,-194-142,19 11,-22-13,1 0,-1 1,0-1,1 0,-1 0,1 0,-1 1,1-1,-1 0,1 0,-1 0,1 0,-1 0,1 0,-1 0,1 0,-1 0,1 0,-1 0,1-1,-1 1,1 0,-1 0,0 0,1-1,-1 1,1 0,-1 0,0-1,1 1,-1 0,1-1,-1 1,0 0,0-1,1 1,-1-1,0 1,0-1,1 0,1-10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48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1,'0'12,"1"0,1 0,0 0,0 0,1 0,1 0,0 0,10 18,4 4,34 44,-19-29,38 53,86 94,96 82,-136-153,-108-114,0 0,0 0,-2 1,1 0,-1 0,-1 1,0-1,5 20,-59-88,38 43,1 0,0-1,1 0,0 0,1-1,1 0,1 0,0 0,0-1,2 0,-3-21,5 28,1-1,0 1,1-1,-1 1,2-1,-1 1,1 0,1 0,0 0,0 0,1 0,0 0,0 1,1 0,0 0,1 0,-1 0,2 1,-1 0,10-8,13-8,1 2,0 1,1 1,1 2,1 1,1 2,43-13,-32 14,0 3,0 1,1 3,0 1,58 3,-95 2,0 0,0 1,-1 0,1 0,-1 1,1 0,-1 0,0 1,1 0,-2 1,13 7,-16-8,0 0,-1 1,1-1,-1 1,0 0,0 0,0 0,0 1,-1-1,1 1,-1-1,-1 1,1 0,0 0,-1 0,0 0,0 0,-1 0,1 0,-2 10,0-5,0-1,-1 1,-1 0,0-1,0 1,0-1,-1 0,-1 0,0-1,0 1,0-1,-1 0,-11 12,-12 11,-57 47,83-75,-54 43,-2-2,-70 38,113-73,0 0,-1-2,0 0,0-1,-1 0,0-2,-31 5,-14 0,48-10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1:53.0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2 209,'-1'94,"3"105,-2-194,1 1,0 0,0-1,0 1,1-1,0 1,0-1,0 0,1 0,-1 0,1 0,1 0,-1 0,6 5,-2-4,0 0,0 0,1 0,-1-1,1 0,0-1,1 0,10 4,1-2,0 0,0-2,0 0,1-1,-1-1,1-1,28-2,-42 0,1 0,-1-1,0 1,0-1,0-1,0 1,0-1,-1-1,1 1,-1-1,0 0,0-1,0 1,0-1,-1 0,0 0,8-11,-8 8,1 0,-1-1,-1 1,0-1,0 0,-1 0,0 0,0 0,-1-1,0 1,-1-1,1-18,-2-16,1 21,-2 0,0 0,-1 0,-1 0,-12-45,-52-160,67 228,0 0,0 0,0 0,0 1,-1-1,1 0,0 0,0 0,0 0,0 0,0 0,0 0,0 0,0 0,-1 0,1 0,0 0,0 0,0 0,0 0,0 0,0 0,0 0,0 0,-1 0,1 0,0 0,0 0,0 0,0-1,0 1,0 0,0 0,0 0,0 0,-1 0,1 0,0 0,0 0,0 0,0 0,0-1,-1 23,3 30,7 6,2 0,3-1,2 0,3-1,30 64,-9-46,88 127,69 55,-112-150,-24-27,-3 2,-4 3,-4 3,42 98,-68-120,21 95,-22-71,-8-42,-9-32,0-1,-2 1,0 0,-1 0,0 0,-1 0,-1 0,-1 28,0-41,-1-1,1 1,-1 0,1 0,-1-1,0 1,0 0,0-1,0 1,0 0,0-1,0 0,-1 1,1-1,0 0,-1 1,1-1,-1 0,1 0,-1 0,-2 0,0 1,0-1,-1 0,1 0,0 0,-1 0,1-1,-1 0,-7-1,-4 0,1-2,0 0,0-1,-17-7,0-3,0-2,1-2,-51-37,50 32,-1 1,-66-31,10 17,39 18,-92-49,128 59,0-1,1 0,0-1,1-1,0 0,0-1,1 0,1 0,0-1,-14-25,-88-190,96 194,-19-64,32 87,0 0,0 0,1 0,1 0,0-1,0 1,1 0,1-1,0 1,3-15,-2 21,0 1,0 0,0 0,0 0,1 1,-1-1,1 1,0-1,0 1,0 0,1 0,4-4,54-29,-17 10,-14 3,-19 13,1 1,0 0,0 1,1 0,0 1,0 1,1 0,30-8,0 4,-25 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14.55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8885 1,'-29'1,"0"1,1 2,-1 1,-32 9,-110 45,50-17,-671 205,-13-43,608-162,-1484 278,646-122,-41 58,941-225,-5 4,0 7,3 5,-196 97,-238 85,277-122,151-48,72-27,-1-4,-132 33,155-47,1 2,0 2,-79 43,91-44,32-15,0 0,0 0,0 0,0 1,1-1,-1 1,1 0,0 0,0 0,0 0,0 1,-5 6,7-6,0-1,0 0,0 0,1 1,-1-1,1 1,0-1,-1 1,2-1,-1 0,0 1,1-1,-1 1,1-1,0 0,3 7,-3-7,0 1,0 0,-1-1,1 1,-1 0,0-1,0 1,0 0,-1 0,1-1,-1 1,0 0,0-1,0 1,0-1,-1 1,1-1,-1 0,-3 5,-6 7,1-2,-2 1,-14 12,-7 9,14-12,0 2,1 0,-16 32,27-43,1 0,0 0,2 0,-1 0,1 1,1 0,1 0,-1 24,7 44,4 0,3-1,38 139,-20-97,145 599,307 808,-381-1262,438 1132,-491-1288,189 408,-232-515,1 0,0 0,-1 0,2 0,-1-1,1 0,0 0,0 0,0-1,1 0,-1 0,1-1,0 1,0-2,1 1,-1-1,0 0,1 0,10 0,15 1,0-1,0-2,39-4,-59 3,50-7,0-3,74-22,12-2,814-134,-86 18,-9-56,-397 55,-8-20,524-274,-384 121,573-411,-1027 634,1165-791,-672 435,-121 109,-43 32,-459 303,11-6,-2-2,-1 0,0-2,-2 0,28-35,-51 54,1 1,-1-1,1 0,-1 0,-1 1,1-1,-1-1,0 1,0 0,0 0,-1 0,1 0,-1-1,-1 1,1 0,-1 0,-1-7,-4-8,0 0,-1 0,-11-20,3 8,-302-653,-30-71,-349-738,687 1476,-1 1,-1 1,0 0,-24-25,28 34,-1 0,1 1,-2 0,1 0,-1 1,0 0,0 0,0 1,0 0,-19-4,1 1,-27-7,0 3,-102-9,-475 19,342 31,86-6,-260-10,431-14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2.8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0 836,'1'-2,"-1"0,1 0,0 0,0 0,-1 0,1 0,1 0,-1 0,0 1,0-1,1 0,-1 1,1-1,-1 1,1 0,-1-1,1 1,0 0,0 0,0 0,0 0,-1 0,4 0,55-19,-45 16,284-101,264-29,11 40,206-16,-446 65,-192 26,884-156,-1009 171,37-11,-50 14,-1 0,0 0,0-1,0 1,0-1,0 0,-1 0,1 0,-1 0,1 0,-1-1,5-4,-7 7,0-1,0 0,0 1,0-1,0 0,0 1,1-1,-1 1,-1-1,1 0,0 1,0-1,0 0,0 1,0-1,0 1,-1-1,1 0,0 1,-1-1,1 1,0-1,-1 1,1-1,-1 1,1-1,0 1,-1-1,1 1,-1 0,-1-1,-19-12,17 10,-17-8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3.8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1,'36'1,"-1"2,1 1,53 14,97 38,-109-30,88 17,-142-38,2-1,-1 0,1 2,-1 1,0 2,24 11,-42-17,-1 0,0 0,0 0,0 1,0 0,0 0,-1 1,0-1,0 1,0 0,0 0,-1 0,0 1,0-1,0 1,-1-1,0 1,0 0,0 0,-1 0,0 0,0 1,0-1,-1 0,0 0,-1 7,0-6,0 1,-1 0,0 0,0-1,-1 1,0-1,-1 0,1 0,-1 0,-1 0,1-1,-1 1,-6 5,-13 12,-46 38,37-34,-70 60,96-76,11-13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4.9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538 1,'-6'1,"0"1,0-1,0 1,0 1,0-1,1 1,-7 4,-17 8,-149 37,119-38,-88 34,140-45,0 0,1 1,-1-1,1 1,0 1,-10 7,15-10,-1-1,1 1,-1 0,1-1,0 1,-1 0,1 0,0 0,0 0,1 0,-1 0,0 0,1 0,-1 0,1 1,0-1,-1 0,1 0,0 0,1 1,-1-1,0 0,0 0,1 0,0 1,1 3,70 134,-11-23,-58-111,1 1,-1-1,1 0,0 0,0 0,1 0,0 0,0-1,0 0,1 0,-1-1,9 5,-11-7,0 0,0-1,1 0,-1 0,1 0,-1 0,1 0,-1-1,1 1,-1-1,1 0,0 0,-1-1,1 1,-1-1,1 1,-1-1,1 0,-1-1,0 1,1 0,-1-1,0 0,0 0,0 0,4-3,74-68,-58 50,1 2,45-32,-60 47,1 1,0 0,-1 0,1 1,1 1,-1-1,1 2,-1 0,1 0,0 0,-1 2,14-1,-21 2,0-1,1 0,-1 1,0-1,1 1,-1 0,0 0,0 1,0-1,0 0,0 1,0 0,0 0,-1 0,1 0,-1 0,1 0,-1 1,0-1,0 1,0 0,0 0,0-1,0 1,-1 0,0 1,1-1,-1 0,-1 0,2 6,1 9,-1 1,0-1,-2 0,-2 29,0-15,2 30,2-24,-3 0,-1 0,-2 0,-12 56,14-86,0 0,-1 0,0 0,0 0,-1-1,1 0,-2 1,1-1,-1-1,0 1,-1-1,1 0,-1 0,0 0,-1-1,1 0,-1 0,0-1,-1 0,1 0,-1-1,1 1,-1-2,0 1,0-1,-12 1,-94 19,97-20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6.3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1285 193,'-10'3,"-1"0,1 0,0 1,1 0,-1 1,1 0,0 0,0 1,-11 10,6-6,-687 503,663-483,1 1,2 3,1 1,1 1,3 2,1 1,1 1,-24 48,27-36,2 1,3 0,1 1,3 2,3-1,2 2,3 0,2 0,2 0,3 0,9 82,13 39,81 319,-91-453,3 0,1-2,2 1,2-2,1 0,51 71,-55-91,1 0,1-1,1-1,1-1,1-1,0-1,1 0,0-2,2 0,-1-2,2-1,0 0,26 6,-9-6,1-2,-1-1,1-3,0-2,0-1,1-2,-1-3,0-1,50-11,-80 11,1 0,-1-1,0 0,-1-1,1-1,-1 0,22-17,-4-2,39-43,2-3,-36 40,74-68,113-134,-192 197,-1-1,-2-2,-1-1,-3 0,-1-2,-2-1,25-82,-28 51,-2 0,-5-1,-2 0,-4-1,-8-109,-8 56,-5 0,-45-170,25 165,-89-211,88 262,-4 1,-3 2,-81-109,117 179,0 1,0 0,-1 0,0 1,-1 0,0 1,0 0,-1 0,0 2,0-1,-1 1,-16-4,19 7,-1 0,0 1,0 0,0 1,0 0,0 1,0 0,0 1,0 0,0 1,1 0,-1 1,0 0,1 1,-20 9,23-9,0 0,0 1,1-1,0 2,0-1,0 1,1-1,-1 2,1-1,-8 14,2-1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7.8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1 735,'9'-7,"0"0,1 0,0 1,19-9,0 0,51-27,134-49,97-14,-204 70,847-268,-721 223,-134 62,-82 14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8.8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1,'88'-1,"-1"4,102 18,165 69,-59-11,-186-65,-109-14,0 1,0 0,0-1,0 1,0 0,0 0,0-1,0 1,0 0,0-1,0 1,0 0,-1-1,1 1,0 0,-1-1,1 1,0 0,-1-1,1 1,-1-1,1 1,-1-1,1 1,-1-1,1 1,-1-1,0 0,1 1,-1-1,0 1,-23 21,24-22,-18 16,1 1,1 0,1 1,0 0,2 2,-21 36,19-23,1 0,1 1,-13 61,13-27,9-44,0-1,-1 1,-2-2,0 1,-20 40,20-54,2-4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29.8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427 1,'-5'0,"0"1,-1 0,1 1,1-1,-1 1,0 0,0 1,0-1,1 1,0-1,-1 1,-6 7,-49 48,48-45,-30 31,2 1,1 3,-34 56,60-82,0 1,2 0,1 1,0 0,2 1,1 0,1 0,1 0,-3 52,8-41,1-1,2 0,1 0,2 0,15 52,-13-64,0 0,1-1,2 0,0-1,1 0,1 0,1-1,33 35,-43-51,0 0,1-1,-1 1,1-1,0 0,0-1,0 1,0-1,0 0,0 0,1 0,-1-1,1 0,0 0,-1 0,1-1,0 0,-1 0,1 0,-1-1,1 0,0 0,-1 0,1-1,-1 1,0-1,9-5,0 0,-1-1,0 0,-1-1,1 0,-2-1,0 0,0-1,-1 0,13-18,-20 23,1 0,-2-1,1 1,-1-1,0 1,0-1,0 0,-1 0,0 0,-1 1,0-1,0 0,0 0,-1 0,0 0,0 0,0 0,-1 1,0-1,-1 0,1 1,-1 0,-1 0,1 0,-1 0,0 0,0 1,-1-1,0 1,1 0,-2 1,1-1,-1 1,1 0,-9-4,3 3,0 0,-1 1,1 1,-1 0,0 0,0 1,0 1,0 0,0 0,-1 1,1 1,-20 3,11 1,1 0,0 1,0 1,0 1,1 1,-27 17,31-17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2:31.4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1035 0,'-20'3,"0"0,0 2,0 0,0 1,1 1,0 0,-26 16,4-4,-27 12,1 3,-86 57,140-81,1 0,0 1,1 1,1 0,-1 0,2 1,-9 14,-51 102,54-97,-126 224,-13 26,146-266,0 0,0 1,1 0,-6 23,12-36,0 0,1 0,-1 0,1 0,0 0,0 0,0 0,0 0,0 1,1-1,0 0,0 0,0 0,1 0,-1-1,1 1,0 0,0-1,0 1,3 3,19 20,-13-16,-1 1,0-1,-1 2,11 19,18 52,50 158,-29-68,-57-169,-1-1,1 1,0-1,0 1,1-1,-1 0,1 0,0 0,0 0,0-1,1 1,-1-1,5 3,-5-4,1 0,0-1,-1 0,1 0,0 0,0 0,0 0,-1-1,1 0,0 0,0 0,0 0,0 0,0-1,0 0,5-1,166-54,-63 18,211-50,-307 84,0-1,0-1,0 0,-1-1,0-1,0 0,0-1,-2-1,23-19,-10 8,-8 7,-2 0,0-1,0 0,18-25,-19 18,0 1,19-42,-29 52,-1-1,0 0,-1 0,0 0,-1 0,0 0,-1 0,0-13,-6-403,2 389,-2 0,-1 0,-20-66,-48-108,69 199,-4-9,-8-24,-43-82,53 117,0 1,0-1,-1 1,-1 1,0-1,0 2,-1-1,0 1,-1 1,0 0,-22-13,25 18,0 1,0-1,0 1,0 1,-1-1,1 1,-1 1,1-1,-10 2,-2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09.620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149 431,'1'-3,"-1"-1,1 1,0-1,0 1,0-1,1 1,-1-1,1 1,0 0,0 0,0 0,0 0,0 0,1 1,-1-1,1 1,0-1,0 1,3-2,10-7,0 2,23-12,-31 17,69-32,-35 18,-1-2,74-49,-58 30,-38 28,0-1,-2-1,1-1,17-19,-33 32,-1 0,0 0,0 0,0 0,0 0,0-1,0 1,-1 0,1 0,0-1,0 1,-1 0,1-1,-1 1,0-1,1 1,-1-1,0 1,0-1,0 1,0-1,0 1,0-1,0-1,-1 1,-1 1,1-1,0 1,0 0,0 0,-1 0,1 0,-1 0,1 0,-1 0,1 0,-1 0,1 1,-1-1,0 0,1 1,-4-1,-11-1,-1 0,0 1,-23 1,31 0,-21 1,-1 2,1 1,0 1,0 2,0 1,1 1,0 1,1 2,-46 26,27-12,8-6,2 2,0 2,-35 29,70-51,0-1,1 1,-1 0,0 0,1 0,-1 0,1 0,0 0,-1 0,1 0,0 0,-1 3,2-4,0 0,0 0,0 1,0-1,0 0,0 0,0 0,0 0,0 0,1 0,-1 0,0 0,1 0,-1 0,1 0,-1 0,1 0,-1-1,1 1,1 1,3 3,1-1,-1 0,1 0,1-1,-1 1,13 4,26 15,-14 9,-1 1,-2 1,31 47,9 12,-44-64,0-2,2 0,0-2,44 32,-57-48,0 0,1-1,0 0,0-1,0-1,1-1,0 0,0 0,1-2,-1 0,1 0,31 0,-41-4,0 0,0-1,-1 1,1-1,0 0,-1 0,1-1,-1 0,1 0,-1 0,0 0,-1-1,1 0,0 0,3-5,10-11,-1 0,16-27,-16 23,-1 1,-2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0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1,'12'0,"-4"-1,0 1,-1 0,1 1,0 0,-1 0,16 5,-21-5,1 0,-1 1,0-1,0 1,0-1,0 1,0 0,0 0,-1 0,1 0,0 0,-1 0,0 1,1-1,-1 0,0 1,0-1,-1 1,1-1,0 1,-1-1,1 1,-1 0,0 4,1 36,-1-1,-3 1,-10 54,8-57,4-30,1 1,0-1,1 1,0-1,1 0,0 1,0-1,1 0,0 0,1-1,0 1,11 17,-2-1,-6-8,-2-2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2.9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6 358,'-2'155,"9"216,8-274,48 165,-20-98,17 46,-35-132,-4 1,20 131,-41-191,-7-27,-9-36,12 34,-18-46,2-1,3-1,2 0,3-1,-9-116,14 48,-42-520,-9 313,32 201,24 117,1 1,0-1,1 0,1 0,0 0,6-23,-5 33,0 0,1 0,0 1,0-1,0 1,1-1,0 1,0 0,0 0,1 1,-1 0,1-1,0 1,1 1,-1-1,1 1,-1 0,1 0,0 1,9-3,-10 3,-1 1,1-1,0 1,0 0,0 1,-1-1,1 1,0 0,0 0,0 1,0 0,-1-1,1 1,0 1,0-1,-1 1,1 0,-1 0,0 0,1 0,-1 1,0 0,-1 0,1 0,0 0,-1 1,4 4,0 2,6 8,0 1,1-2,1 0,1-1,34 28,-38-34,0 0,0 0,-1 1,0 0,-1 1,-1 1,1-1,-2 1,10 21,-13-25,-1 1,0 0,-1 1,0-1,0 1,-1-1,-1 1,0 0,0-1,-1 1,0 0,-1 0,0-1,-5 19,3-22,0 1,-1-1,1 0,-2 0,1 0,-1 0,0-1,0 0,-1 0,-11 10,-9 5,-39 24,17-12,15-8,16-11,0-1,-1 0,0-2,-1 0,-40 17,57-28,0 1,1-1,-1 0,1 1,-1-1,0 0,1 0,-1 0,0 0,1 0,-1-1,1 1,-1 0,0-1,1 1,-3-2,-5-4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5.5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615 1,'-15'1,"0"1,0 1,-20 5,1 0,-42 7,1 3,1 3,-104 45,172-63,-1 0,1 0,0 1,0 0,0 0,0 1,1-1,0 1,0 0,0 1,1-1,-8 13,8-10,1 0,0 1,1-1,0 1,0 0,1-1,0 1,1 0,-1 0,2 9,0-11,1 46,14 86,-13-124,0-1,1 0,0 0,1 0,1 0,1-1,-1 0,2 0,0-1,18 22,-22-30,0 0,0 0,0-1,1 0,-1 1,1-1,0-1,0 1,0-1,0 0,1 0,-1 0,1-1,9 2,-6-3,-1 0,0 0,1-1,-1 0,0-1,1 1,-1-2,0 1,8-4,13-9,0-1,-1-1,-1-1,27-24,-27 22,-5 3,-1-2,33-36,-45 44,0 0,0 0,-2-1,1 0,-2 0,1 0,6-21,-12 26,0 0,-1 0,0-1,0 1,0 0,-1-1,0 1,0 0,-1 0,-2-8,-29-66,22 68,7 22,6 25,12 7,-9-30,-1 1,0-1,-1 1,4 23,-7-25,2 1,0-1,0 1,1-1,0 0,1 0,0 0,0-1,7 11,2-2,0 0,1-1,22 20,-34-34,1 0,-1 0,1 0,-1 1,0-1,-1 0,1 1,0 0,-1-1,0 1,1 6,1 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7.0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1 501,'0'-3,"0"-1,0 0,0 0,0 1,1-1,0 1,-1-1,2 0,-1 1,0-1,1 1,-1 0,1 0,0-1,0 1,0 0,1 0,-1 1,4-4,-2 3,0 0,0 1,1 0,-1 0,0 0,1 1,-1 0,1-1,0 2,-1-1,1 0,0 1,5 0,7 1,0 1,0 1,0 0,0 1,-1 1,32 13,-24-6,0 1,-1 2,0 0,-1 1,-1 1,-1 1,0 1,24 30,-34-36,0-1,-1 1,0 0,-1 1,-1 0,0 1,-1-1,-1 1,0 0,-1 1,-1-1,0 1,-1-1,0 1,-2 27,-3-26,0-1,-1 0,-1-1,-1 1,0-1,0 0,-2 0,0-1,-20 27,11-20,0 0,-2-1,-1 0,0-2,-28 19,45-34,0-1,0 0,0 0,0 0,0 0,0-1,-1 1,1-1,-1 0,1 0,-1 0,0-1,1 1,-1-1,1 0,-1 0,0 0,1 0,-1-1,0 1,-4-2,4 0,1 0,0-1,-1 1,1 0,0-1,1 0,-1 0,0 0,1 0,0 0,-1 0,1-1,0 1,1-1,-1 1,1-1,0 0,-1 1,0-7,-3-20,1 1,1-1,2 1,0-1,2 0,2 1,0-1,15-54,2 14,3 1,46-96,-36 104,2 2,4 2,67-81,-4 8,-53 68,-33 47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7.6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167 0,'-3'23,"0"0,-2 0,-1-1,0 0,-2 0,0-1,-18 32,-4 16,14-24,2 0,2 0,2 1,2 1,2-1,3 1,1 0,2 0,2 0,3 0,18 86,-14-99,2-1,20 45,-28-70,1 0,-1-1,2 0,-1 0,1 0,0 0,1-1,-1 0,1 0,0 0,1-1,-1 0,1 0,0-1,1 0,7 4,-10-7,-1 0,1 0,0-1,0 1,0-1,0 0,0 0,0-1,-1 1,1-1,0 0,0-1,-1 1,1-1,4-2,9-6,0 0,23-16,-9 4,-8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8.1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0 157,'8'0,"6"0,5 0,10 0,12-4,18-5,15-1,9-6,14-5,13-6,0 2,-8 0,-21 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8.7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1,'4'0,"1"4,0 5,-1 4,-5 5,-3 2,0 3,1 0,0 0,1 1,-3-5,0-1,0 0,1-3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09.2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10,'0'-4,"0"-1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1.2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470 611,'-5'0,"-1"1,1 0,-1 1,1-1,0 1,-1 0,1 0,0 1,0 0,1 0,-1 0,-7 6,-55 55,42-37,-31 26,-79 98,121-133,1 0,1 0,1 1,0 1,2 0,0 0,1 1,1 0,1 0,-5 36,11-54,-1 0,1 0,0 0,0 0,0 1,0-1,1 0,-1 0,1 0,0 0,0-1,0 1,0 0,0 0,1 0,-1-1,3 3,-2-3,-1 0,1-1,0 1,0-1,0 0,0 0,0 0,0 0,1 0,-1 0,0 0,0-1,1 1,-1-1,0 0,1 1,3-2,1 1,-1-1,1 0,0-1,0 1,-1-1,1-1,-1 1,1-1,-1 0,0-1,0 1,0-1,8-8,25-25,-1-1,-3-2,39-57,-62 80,-1-1,-1 0,-1-1,0 0,-1 0,-2-1,0 0,-1-1,0 1,-2-1,1-30,-4 12,2-1,8-44,-8 70,1 1,1 0,0 0,1 0,0 0,0 1,2 0,0 0,16-21,-23 32,1 0,-1 0,1 1,-1-1,1 0,-1 0,1 1,0-1,-1 1,1-1,0 1,0-1,0 1,-1-1,1 1,0-1,0 1,0 0,0 0,0-1,0 1,-1 0,1 0,0 0,1 0,-1 1,0-1,0 1,-1 0,1-1,0 1,-1 0,1-1,-1 1,1 0,-1 0,1 0,-1-1,1 1,-1 0,0 0,0 0,1 0,-1 0,0 1,1 4,0 0,-1 0,0 0,0 0,0 0,-2 9,-6 10,-22 48,21-55,1 0,1 1,0 0,1 0,-4 28,8-19,1 0,2 0,0 0,2-1,1 1,1 0,1-1,2 0,0-1,2 1,14 25,-12-29,1 0,1 0,1-2,0 0,2 0,1-2,0 0,1-1,1-1,1-1,43 26,-55-37,0 0,0-1,1 0,-1 0,1-1,0 0,0-1,0 0,1-1,-1 0,0-1,1 1,-1-2,0 0,1 0,-1-1,0 0,0-1,0 0,0 0,-1-1,1-1,-1 1,0-1,-1-1,1 0,-1 0,0-1,0 0,-1 0,11-14,21-23,0 0,36-50,-64 78,-1 0,-1-1,-1 0,0 0,-1-1,-1 0,6-26,1-33,4-136,-19-81,-1 126,3 144,-2-61,1 80,0 0,1 0,-2 0,1 0,0 0,-1 1,0-1,0 0,0 1,-1-1,0 1,0 0,-4-5,7 8,-1 0,0 0,0 0,0 1,-1-1,1 0,0 0,0 1,0-1,0 1,-1-1,1 1,0-1,-1 1,1 0,0 0,-1-1,1 1,0 0,-1 0,1 0,0 1,-1-1,1 0,0 0,-3 2,1-1,0 1,1 0,-1 0,0 0,1 0,0 0,-1 1,1-1,0 1,-3 5,-2 3,1 1,1 0,0 0,-7 22,0 16,-38 184,46-203,1 0,2-1,0 1,3 0,8 54,5-21,4-1,2-1,2 0,4-2,2-1,2-1,3-2,3-1,1-2,4-2,1-1,92 80,-127-122,0-1,1-1,0 0,0 0,1-1,-1 0,18 6,-23-10,0 0,-1 0,1 0,0-1,0 0,-1 1,1-1,0-1,0 1,0 0,-1-1,1 0,0 0,0 0,-1 0,1-1,-1 1,1-1,-1 0,0 0,0 0,0-1,0 1,4-5,5-7,0-2,-2 1,1-1,-2-1,11-26,-11 23,1 1,1 0,19-26,-18 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0.0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1 593,'1'-8,"1"-1,0 1,1 0,0 0,1 0,-1 0,2 1,-1-1,1 1,5-7,2-2,18-30,3 2,2 1,1 2,3 2,1 1,1 2,2 2,2 2,64-35,-85 56,-1 1,2 0,-1 2,1 1,0 2,1 0,-1 1,1 2,46 1,9 5,143 28,-38 4,236 79,-295-70,-1 5,195 110,44 70,-295-179,-2 2,119 124,-162-149,-1 2,-1 1,-1 0,-2 2,-1 0,17 43,-29-59,-1 1,0 0,-2 0,0 0,-1 1,-1 0,0-1,-2 1,0 0,-1 0,-1-1,-1 1,0-1,-10 29,-28 54,-70 125,62-132,-199 356,183-348,-4-3,-104 114,157-196,-1 0,0-1,-1 0,-28 17,35-26,0-2,0 1,0-2,0 1,-1-1,1-1,-1 0,0-1,0 0,-17 0,-24-3,1-3,0-1,1-3,0-2,0-3,1-1,1-3,-54-26,40 13,2-3,1-3,1-2,3-3,-81-75,117 96,0 0,1-2,1-1,1 0,1-1,2-1,0 0,1-1,2 0,1-1,1 0,1-1,1 0,2 0,0-1,1-29,0-23,3-1,13-98,-5 126,3 0,1 1,3 0,26-64,-34 103,1-1,0 1,0 1,1-1,1 1,1 1,0-1,0 2,1-1,0 1,1 1,0 0,1 1,0 0,1 1,-1 1,29-11,14-3,1 3,1 2,96-13,181-2,-313 30,570-11,-590 12,0 0,0-1,0 2,1-1,-1 0,0 0,0 1,0-1,0 1,0 0,0 0,0 0,0 0,0 0,0 0,0 0,0 0,-1 1,1-1,-1 1,1-1,-1 1,1 0,-1 0,0-1,0 1,0 0,0 0,0 0,0 0,-1 0,1 0,0 1,-1-1,0 0,0 0,1 3,1 6,0-7,0 1,0-1,0 0,1 0,0 0,0 0,0 0,0 0,0-1,1 0,-1 1,1-1,0-1,7 5,4 4,-1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1.1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368 0,'0'26,"2"0,0 0,2 0,0 0,2-1,1 1,1-2,22 45,232 416,-11-24,-224-405,85 188,-94-198,-2 1,-2 1,11 65,-24-106,-1-1,1 0,-1 1,0-1,-1 0,0 0,0 1,0-1,-1 0,1 0,-2 0,1 0,-1 0,1-1,-2 1,1-1,0 0,-1 0,0 0,0 0,-1-1,1 1,-1-1,0 0,-9 5,-7 3,-1-1,0-1,0 0,-1-2,-32 7,46-12,-1-2,0 1,0-2,0 1,0-1,0-1,0 1,0-2,1 0,-16-4,-9-5,-53-27,27 11,-132-44,95 36,-127-62,215 93,1-1,0-1,0 1,0-1,0 0,1-1,0 0,1 0,0-1,-6-8,9 13,1-1,0 0,1 0,-1 0,1-1,-1 1,1 0,0 0,1-1,-1 1,1 0,0-1,0 1,0-1,0 1,1 0,0-1,0 1,0 0,1 0,-1 0,1 0,0 0,2-4,8-10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1.0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0 320,'49'-46,"88"-60,94-33,-187 113,-36 23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2.2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0 345,'9'1,"-1"1,1-1,-1 2,1-1,11 6,17 4,5-4,1-2,0-2,0-2,-1-2,1-1,0-3,68-14,22-14,132-51,-186 57,-51 17,476-178,-443 156,-50 28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3.3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2,'123'-1,"144"3,-254-1,0 0,0 0,-1 1,1 1,-1 0,1 1,-1 0,0 0,0 2,-1-1,0 2,0-1,0 2,-1-1,0 1,0 1,-1 0,0 0,0 1,-1 0,-1 1,0-1,0 1,-1 1,0-1,-1 1,4 15,-1 0,-2 0,0 1,-2-1,-2 1,0 0,-2 0,-1-1,-1 1,-1 0,-1-1,-2 1,-1-1,-1-1,-1 1,-1-2,-27 49,36-72,-32 46,31-46,0 1,0-1,0 0,0 1,0-1,0 0,-1 0,1 0,-1-1,1 1,-1 0,0-1,1 0,-6 2,6-5,10-5,12-4,73-31,1 4,1 4,2 4,1 5,1 4,147-12,-101 13,-79 9,-33 11,-29 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4.4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6318 0,'-96'6,"0"3,-163 39,112-18,-470 89,-998 168,1502-270,-1682 223,1509-217,-303-14,569-8,1 1,-1 1,1 1,0 1,0 0,1 2,-30 14,-30 9,-297 105,369-133,0-1,0 0,-1 0,1 0,-13-1,19 0,-1 0,0 0,0 0,1 0,-1 0,0 0,1 0,-1 0,0-1,0 1,1 0,-1 0,0-1,1 1,-1 0,0-1,1 1,-1 0,1-1,-1 1,0-1,1 1,-1-1,1 1,-1-1,1 0,0 1,-1-1,1 0,0 1,-1-1,1 0,0 1,0-1,0 0,-1 1,1-1,0 0,0 0,0 1,0-1,0 0,0 0,1 1,-1-1,0 0,0 0,0 1,1-1,-1 0,0 1,1-1,-1 1,1-1,-1 0,0 1,1-1,-1 1,1-1,0 1,-1-1,1 0,2-1,-1-1,0 1,1 0,0 0,-1 0,1 0,0 0,0 0,0 1,0-1,0 1,0 0,0 0,4 0,48-6,-34 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8.5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1 206,'5'-2,"0"0,0 0,0 0,0-1,-1 0,1 0,-1 0,1 0,6-8,1 1,18-13,1 2,1 1,58-28,-67 39,1 0,0 2,0 0,1 2,0 1,40-2,31 4,0 4,-1 5,174 35,-194-24,0 3,-2 3,-1 3,-1 4,82 48,-117-56,0 1,-2 2,-1 1,-1 2,-2 0,-1 3,-1 0,-2 2,-1 1,31 58,-41-64,-1 1,-1 1,-2 0,-1 0,-2 1,-1 0,-1 0,-2 1,-1 0,-2 0,-1-1,-2 1,-1 0,-9 41,6-51,-2 1,-1-1,-1 0,-1-1,0 0,-2-1,-1-1,0 0,-1 0,-2-2,1 0,-2 0,-1-2,-37 26,48-37,0-1,-1 0,0 0,1-1,-1 0,0-1,0 0,-1 0,1-1,0 0,0-1,-1 0,1 0,0-1,-1 0,1-1,0 0,0 0,0-1,0 0,1 0,-11-7,1 1,1 0,0-1,1-1,0-1,1 0,0-1,1-1,0 0,-19-27,26 30,1-1,1 1,-1-1,2 0,0 0,0 0,1-1,0 0,1 1,0-23,2-11,9-76,-2 57,-2-5,19-166,-19 206,2-1,0 1,2 1,2 0,20-42,-26 62,1 0,0 1,1-1,0 1,0 0,0 1,1 0,1 0,-1 1,1 0,18-10,-15 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49.2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744 1,'-19'31,"-2"0,0-1,-2-1,-1-1,-32 29,-47 55,18-5,4 3,-66 122,-5 45,141-265,13-26,3 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0.2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1,'75'81,"-43"-43,3-2,0-1,3-2,66 47,-26-27,120 109,-198-162,15 16,0 0,-1 1,0 0,12 23,29 37,-3-22,-35-38,0 0,-2 1,0 0,-1 1,13 22,-20-21,-3-3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0.9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0,'0'9,"1"0,1-1,0 1,0-1,0 1,1-1,0 0,1 0,0 0,8 12,8 9,32 36,-13-16,0 0,-17-21,0 1,32 57,-51-80,-1 0,0 0,0 0,-1 0,0 1,0-1,1 11,-2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5.8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1 135,'0'-5,"1"0,-1 0,1 1,1-1,-1 1,1-1,-1 1,1-1,1 1,-1 0,0 0,1 0,0 0,0 0,0 1,1-1,-1 1,1 0,0 0,-1 0,1 1,1-1,-1 1,0 0,0 0,8-2,10-3,0 1,0 0,1 2,24-2,-8 2,0 3,0 1,0 2,61 11,149 46,-121-25,20 2,-3 7,-1 7,174 85,-250-99,-2 3,-2 3,71 59,-93-64,-2 2,-1 1,-2 2,-2 1,33 55,-57-81,0 1,-2 0,0 1,-1 0,-1 1,-1-1,-1 1,0 1,-2-1,0 0,-1 1,-1 0,-1-1,-1 1,-1 0,-1-1,-1 0,0 0,-1 0,-2 0,-14 33,-68 129,72-153,0-1,-2-1,-2-1,-25 26,37-43,-1-1,0 0,0-1,-1 0,0-1,0 0,-1-1,0 0,1-1,-2 0,1-1,0 0,-1-1,1 0,-1-1,1-1,-23-1,-12-4,1-3,1-1,-66-23,70 20,25 7,-41-11,-61-27,104 37,-1-1,1-1,0 0,0-1,1-1,0 1,1-2,0 0,-12-15,19 19,0-1,1 0,0 0,1 0,0-1,0 1,1-1,0 0,0 0,1 0,0 1,0-1,2-14,2-13,13-69,-14 94,5-20,1 0,1 1,13-31,-17 48,1 2,0-1,1 1,0 0,1 0,0 1,1 0,0 0,0 1,12-9,-7 11,0 0,1 1,0 1,-1 0,2 1,-1 1,19-2,-5-1,-9 4,-5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7.0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1,'2'1,"-1"0,1 0,0 1,-1-1,1 1,-1-1,0 1,0-1,1 1,-1 0,0 0,0-1,-1 1,1 0,0 0,-1 0,1 0,-1 0,1 0,-1 0,0 4,3 7,24 60,4-1,41 73,91 128,-163-272,242 360,94 158,-327-503,-1 1,0-1,-1 2,-1-1,0 1,-1-1,2 22,-6-31,-1 1,0 0,0-1,-1 1,0-1,-1 1,1-1,-2 1,1-1,-1 0,-1 0,1 0,-1-1,-1 1,1-1,-12 14,5-8,-1 0,0-1,-1 0,0 0,-1-2,0 1,0-2,-1 0,-1-1,1 0,-1-2,-1 0,1 0,-1-2,0 0,0 0,-1-2,1 0,0-1,-35-3,19-1,0-2,1 0,0-3,0 0,0-3,1 0,1-2,0-1,0-1,2-2,-46-35,33 18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8.1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0 603,'19'0,"0"-2,-1 0,1-1,-1-1,0 0,0-1,0-2,-1 1,30-18,108-64,-96 52,1 3,97-39,170-24,-26 9,-267 73,-1-1,-1-2,43-29,-29 17,-24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2.1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0 365,'1'-4,"0"0,0 0,0 0,0 1,0-1,1 1,-1-1,1 1,0-1,0 1,0 0,1 0,-1 0,1 0,0 0,0 0,4-2,61-42,-51 37,47-29,-2-2,109-98,-158 126,-3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9.2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72,'7'-8,"1"2,0-1,0 1,1 0,0 1,0 0,0 0,1 1,-1 0,1 1,0 0,17-3,-9 5,-1-1,0 2,1 0,-1 1,0 1,34 8,-8 3,0 2,-1 2,0 1,72 46,-89-48,-1 1,-1 1,-1 1,0 1,-1 1,-2 1,0 1,-1 1,26 46,-32-48,-2 0,0 1,-1 0,-1 1,-1 0,-2 0,0 1,-1 0,-2-1,0 1,-4 48,-2-63,1 0,-2 0,1-1,-1 1,-1-1,1 0,-2-1,1 1,-1-1,0 0,-1-1,0 0,0 0,-18 11,62-54,20-2,2 2,2 3,0 2,2 3,2 3,0 2,76-15,-27 21,-111 17,-2 0,0 0,1-1,-1 1,1 0,0 0,-1 0,1 0,-1 0,1 0,-1 0,1 0,-1 0,1 0,-1 0,1 0,-1 0,1 0,-1 0,1 1,-1-1,1 0,-1 0,1 1,-1-1,1 0,-1 1,0-1,1 0,-1 1,1-1,-1 1,0 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00.2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6101 1,'-368'6,"-385"57,327-5,-573 71,868-114,-951 122,169 18,116 38,720-172,-209 67,245-78,0-2,-1-2,-66 2,86-10,21 2,1 0,-1 0,1 0,-1 0,1 0,-1 0,1 0,-1 0,1 0,-1 0,1 0,-1 0,1 0,-1-1,1 1,0 0,-1 0,1-1,-1 1,1 0,-1-1,1 1,0 0,-1-1,1 1,0 0,0-1,-1 1,1-1,0 1,0-1,-1 1,1-1,0 0,4-3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01.6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1,'116'0,"202"25,785 200,-945-183,257 106,-341-115,-1 3,-1 3,-3 4,-1 2,86 76,-124-93,-1 1,39 50,-59-67,0 1,-1 0,0 1,-1 0,0 0,-1 1,-1 0,0 0,4 26,-9-34,0 0,-1 1,1-1,-1 0,-1 0,0 0,0 0,0 0,0 0,-1-1,-1 1,1-1,-1 1,0-1,0 0,-1-1,1 1,-1-1,-1 0,1 0,-9 6,-14 9,-1 0,-1-2,-35 16,55-29,-22 11,-1-1,-1-1,0-2,-1-2,0-1,0-1,-38 2,-19-1,0-4,-1-4,-151-18,168 4,0-4,-76-27,105 27,1-2,0-2,2-2,-52-35,80 47,1 0,0-2,1 0,0 0,1-1,1-1,-17-25,24 32,0 0,1 0,0-1,1 0,0 0,0 0,1 0,0 0,1-1,0 1,0-1,1 1,0-1,1 1,0 0,0-1,4-9,4-10,2 0,2 0,0 1,2 1,1 0,29-37,133-141,-141 165,-30 32,0 0,1 0,0 0,0 1,1 1,0-1,0 1,1 1,0 0,0 0,13-4,-21 9,-1 0,1 0,-1 0,1 0,-1 0,1 1,-1-1,0 1,1-1,-1 1,0-1,1 1,-1 0,0-1,1 1,-1 0,0 0,0 0,0 0,0 0,0 0,0 1,0-1,-1 0,1 0,0 1,-1-1,1 0,0 1,-1-1,0 1,1-1,-1 1,0-1,0 1,0-1,0 3,2 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02.4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757 1,'-4'1,"1"1,-1-1,1 1,0 0,0 0,-1 1,1-1,1 0,-1 1,0 0,1 0,-4 4,-2 1,-189 214,118-127,-159 145,65-116,156-116,16-9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03.4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1,'30'1,"0"2,0 1,-1 1,1 2,44 15,139 68,-158-65,719 339,-715-336,-42-19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05.5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413 115,'-16'14,"0"-1,-1-2,-1 1,0-2,-20 9,-5 3,42-21,-25 13,-51 21,70-33,1 1,0-1,-1-1,0 1,1-1,-1 0,0 0,1-1,-1 0,0 0,0-1,1 0,-1 0,-11-4,16 4,0-1,-1 1,1-1,0 0,0 0,0 0,1 0,-1 0,0 0,1-1,-1 1,1 0,0-1,0 1,0-1,0 0,0 1,0-1,1 0,-1 0,1 1,0-1,0 0,0 0,0 1,0-1,1 0,0-2,0-2,0 0,1 0,-1 1,2-1,-1 1,1-1,-1 1,2 0,-1 0,6-8,3 2,1 1,0 0,0 1,1 0,1 1,-1 1,1 0,1 1,-1 1,1 0,0 1,22-4,-27 6,0 1,0 1,1-1,-1 2,0 0,1 0,-1 1,1 0,-1 1,0 0,0 1,0 0,0 1,0 0,-1 1,0 0,0 0,18 14,-20-10,-1 1,0-1,0 1,-1 0,0 1,-1 0,0 0,3 11,12 25,23 39,-5 1,-3 2,-4 1,-3 2,-5 1,-4 0,-5 2,-3 0,-2 98,-9-180,0 1,-1-1,0 0,-2 1,1-1,-2 0,0 0,0 0,-10 19,10-26,0-1,0 0,0 1,-1-1,1-1,-1 1,0-1,-1 1,1-2,-1 1,0-1,0 1,0-2,0 1,-1-1,1 0,-1 0,1 0,-1-1,-11 1,-16 0,0 0,0-2,-64-9,81 6,0 0,0-1,0-1,1 0,-1-1,1-1,1-1,-1 0,-19-15,29 19,0-1,0-1,1 1,-1-1,1 0,0 0,1-1,0 0,0 1,0-1,1 0,0-1,0 1,1-1,0 1,0-1,1 0,0 1,0-1,1 0,0 0,0 0,1 0,0 1,0-1,1 0,0 1,1-1,-1 1,1-1,1 1,-1 0,1 1,1-1,-1 1,1-1,0 1,0 1,1-1,8-6,-4 4,0 1,1 0,0 0,0 2,1-1,0 1,-1 1,1 0,1 1,-1 0,1 1,-1 0,1 1,23 1,4 3,-1 3,0 1,52 16,-58-14,61 8,-69-14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32.7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1 566,'0'-1,"1"-1,0 1,-1-1,1 0,0 1,0-1,0 1,0 0,0-1,0 1,0 0,1 0,-1-1,0 1,1 0,-1 0,1 1,-1-1,1 0,-1 0,1 1,0-1,-1 1,3-1,43-10,-47 11,28-3,-1 1,1 1,-1 2,1 1,-1 1,0 1,0 1,0 2,50 19,-26-5,-1 2,-2 2,91 64,-120-75,0 1,-2 1,0 0,0 1,-2 1,0 1,-1 0,-1 1,15 30,-24-42,0 0,-1 0,0 0,-1 1,1-1,-2 1,1-1,-1 1,0 0,-1 0,0-1,0 1,-1 0,0 0,-1-1,0 1,0-1,-1 1,0-1,0 0,-1 0,0 0,-1-1,1 1,-2-1,1 0,-1-1,-8 9,5-7,-1 0,1-2,-1 1,-20 9,25-13,0-1,-1 1,1-1,0-1,-1 1,0-1,1 0,-1 0,0-1,0 1,-10-2,15 0,-1 1,1-1,-1 0,0 0,1 0,0 0,-1 0,1 0,0 0,-1 0,1-1,0 1,0 0,0-1,0 1,0-1,0 1,1-1,-1 0,0 1,1-1,-1 0,1 0,0 1,0-1,-1 0,1 0,0 1,0-1,1 0,-1 0,1-2,0-8,1 0,0 0,6-16,20-46,4 2,3 1,76-115,18-35,-74 114,-4-3,39-123,-75 187,-14 44,-2 5,-8 25,-18 47,-27 87,48-142,2 1,0 0,2 0,0 0,2 38,2-47,0 0,1 0,1 0,0 0,0-1,1 0,1 0,0 0,0-1,1 1,0-1,1-1,0 0,1 0,0 0,0-1,1-1,16 11,-6-6,0 0,1-1,0-1,1-1,0-1,1-1,-1-1,43 5,-9-6,0-2,86-8,-118 1,-7-2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33.4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1,'0'33,"-2"26,3-1,3 0,22 114,-23-163,-1 0,0 0,0 0,-1 0,0 19,-4-9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4.3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584 531,'0'-2,"-1"0,1 0,-1 1,1-1,-1 0,0 1,0-1,0 0,0 1,0-1,0 1,0-1,-1 1,1 0,0-1,-1 1,1 0,-1 0,0 0,1 0,-1 0,0 0,1 1,-1-1,0 1,0-1,-3 0,-53-7,40 8,-1 0,0 2,1 0,0 1,-1 1,1 1,1 0,-1 1,1 1,0 1,1 1,-1 0,2 1,-17 12,14-7,0 0,0 2,2 0,0 0,1 2,1-1,0 2,2 0,0 1,-15 37,21-42,1-5,1 0,0 0,1 1,-3 21,5-31,1 0,0 0,0 0,0 0,0-1,0 1,1 0,-1 0,0 0,1 0,0-1,-1 1,1 0,0 0,0-1,0 1,0-1,0 1,0-1,0 1,1-1,-1 0,0 1,1-1,-1 0,1 0,-1 0,1 0,0 0,-1 0,1-1,0 1,0-1,0 1,-1-1,1 0,2 1,12 0,0 0,0 0,0-2,0 0,0-1,0 0,0-2,-1 0,29-11,-16 3,0-1,-1-1,0-2,29-23,-53 36,1-1,0 1,-1-1,0 0,0-1,0 1,0 0,-1-1,0 0,1 1,-2-1,1 0,-1 0,1 0,-1 0,-1 0,1 0,-1-1,0 1,0 0,0 0,-1 0,-2-8,-2-14,-2 1,0 1,-16-34,13 33,-6-24,-17-96,10 40,11 49,8 33,-1 0,-1 0,-2 1,0-1,-20-39,27 62,1 0,-1 0,1 0,-1 0,0 0,1 0,-1 0,0 0,0 0,0 0,1 1,-1-1,0 0,0 1,0-1,0 0,0 1,0-1,0 1,-1 0,0-1,1 1,0 1,1-1,-1 0,0 1,1-1,-1 1,0-1,1 1,-1-1,1 1,-1-1,1 1,-1 0,1-1,0 1,-1 0,1-1,0 1,-1 0,1 0,0-1,0 1,0 1,-2 4,1 0,0 0,1 0,0 0,0 0,1 10,3-5,0 0,1-1,0 1,1-1,0 0,0-1,1 0,0 0,14 12,21 31,332 438,-359-472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4.7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3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 25,'-5'1,"-1"1,1 0,0 0,0 1,0-1,0 1,1 0,-1 0,1 1,0-1,0 1,0 0,0 0,1 0,-1 1,1-1,0 1,-3 6,-8 25,1 0,2 1,-8 41,11-41,6-34,2 0,-1 1,0-1,1 0,-1 0,1 0,0 0,0 0,0 0,0 1,1-1,-1 0,1 0,0 0,0 0,0 0,0 0,1 0,-1 0,1-1,2 5,-1-4,0-1,1 0,-1 0,0 0,0 0,1-1,-1 1,1-1,0 0,-1 0,1 0,0 0,0-1,-1 0,6 0,9 0,0-2,0 0,0-1,0-1,-1 0,22-10,-22 8,-1-2,0 0,-1-1,0 0,0-2,-1 1,-1-2,1 0,19-23,-29 30,-1 1,1 0,-1-1,0 0,-1 0,1 0,-1 0,0 0,0 0,0-1,-1 1,0-1,0 1,0-1,-1 1,1-1,-1 0,-1 1,1-1,-1 1,0-1,0 1,-1-1,0 1,0 0,0 0,0-1,-1 2,0-1,0 0,0 0,-1 1,-7-8,4 7,1 0,-1 1,0-1,-1 2,1-1,-1 1,1 0,-1 1,0-1,0 2,0-1,0 1,-1 0,-11 1,5-1,0-1,1 0,-18-6,6 2,-1 0,1 1,-1 2,0 1,0 1,-27 2,42-1,-10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5.8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1 136,'0'-4,"0"-5,0-4,0-5,4-2,1-3,3 4,5 5,4 4,-2 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7.2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626 702,'-12'1,"0"0,0 1,1 0,-1 1,1 0,0 1,-1 0,2 1,-1 0,-16 12,-10 8,-49 44,67-53,-34 28,-92 83,121-104,0 2,2 1,-29 44,47-65,1 1,0 0,0 0,1-1,0 2,0-1,-1 10,2-15,1 1,0-1,0 0,0 1,0-1,0 0,0 0,0 1,1-1,-1 0,0 0,1 0,-1 1,1-1,-1 0,1 0,-1 0,1 0,0 0,0 0,0 0,-1 0,1 0,0 0,0 0,0-1,0 1,1 0,-1-1,0 1,0-1,0 1,0-1,1 1,-1-1,0 0,0 0,1 0,-1 0,0 0,0 0,1 0,-1 0,3-1,6-1,0 0,-1-1,1-1,0 0,-1 0,0-1,0 0,0-1,7-6,11-5,48-27,130-85,-185 115,-1-2,0 0,-2-1,0-1,-1-1,0 0,19-33,-32 47,0 0,0 0,-1 0,0 0,0 0,-1-1,1 1,-1-1,0 1,-1-1,1 1,-1-1,0 1,0-1,-1 1,0-1,-2-7,2 9,-1 1,0-1,0 1,0 0,-1 0,1 0,-1 0,0 0,1 0,-1 1,-1-1,1 1,0 0,-1 0,1 0,-1 0,1 1,-1-1,0 1,0 0,1 0,-1 1,0-1,-8 1,-38-3,-66 6,45 0,159-37,1260-488,-1307 505,-25 11,0 0,0-1,-1-1,0 0,0-1,-1-1,25-22,-38 32,0-1,-1 0,1 1,0-1,0 0,-1 1,1-1,-1 0,1 0,-1 0,1 1,-1-1,1 0,-1 0,0 0,1 0,-1 0,0 0,0 0,0 0,0 0,0 0,0 0,0 0,0 0,0 0,0 0,0 0,-1 0,1 0,-1-1,0 1,-1 0,1-1,-1 1,0 0,0 0,1 0,-1 1,0-1,0 0,0 1,0-1,0 1,0-1,-2 1,-8-1,0 0,1 1,-1 1,-14 2,15-1,1 1,0 1,0 0,1 0,-1 1,1 0,0 1,0 0,-10 10,-8 9,-33 38,21-20,17-20,2 0,-23 32,39-49,0-1,1 1,-1 0,1 0,0 0,1 1,0-1,0 0,0 1,0 0,1-1,1 1,-1 0,1 0,0-1,2 14,1-12,2 0,-1 0,1-1,0 0,0 0,1 0,0 0,0-1,13 9,7 10,30 39,-2 2,-4 2,-2 2,42 85,-82-140,-1 0,0 1,-1-1,-1 1,0 1,2 17,-6-30,-1 0,1-1,-1 1,0 0,0 0,0 0,-1 0,1 0,-1-1,0 1,0 0,0 0,0-1,-1 1,0-1,0 1,0-1,0 0,0 0,0 0,-1 0,1 0,-1 0,0-1,0 1,0-1,0 0,-1 0,1 0,-1 0,-4 1,-3 4,0 0,0 0,1 1,0 0,0 0,1 1,0 1,1 0,0 0,-7 13,-9 7,-72 101,53-71,-61 70,100-126,0 0,0-1,0 1,0 0,-1-1,1 0,-11 5,1-5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7.9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1 339,'0'-3,"1"0,0-1,0 1,0 0,0 0,0 0,1 0,-1 1,1-1,0 0,0 0,0 1,0 0,1-1,-1 1,0 0,1 0,0 0,-1 0,4-1,66-33,-60 31,576-218,-529 208,-33 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19.6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199 407,'12'-10,"1"1,0 1,0 0,21-9,17-10,-23 8,0-1,51-47,-70 58,0-1,0 1,-1-1,0-1,-1 0,0 0,-1 0,0-1,-1 0,8-25,-13 35,1 1,-1-1,0 0,0 0,0 1,0-1,0 0,0 0,0 0,0 1,-1-1,1 0,-1 0,1 1,-1-1,0 0,1 1,-1-1,0 0,0 1,0 0,-1-1,1 1,-1-2,-2 1,1 0,0 0,0 0,-1 1,1-1,-1 1,0 0,1 0,-1 0,-7-1,-8 1,1 1,0 0,-32 6,23-3,0 2,0 1,1 2,0 0,1 2,-37 19,50-23,0 2,1-1,0 2,0-1,1 1,0 1,1 0,0 1,1-1,0 1,0 1,1 0,1 0,-9 23,14-32,-4 11,0 1,0 0,2 0,-4 27,7-38,0 0,0 1,0-1,1 1,0-1,0 0,0 0,0 1,1-1,-1 0,1 0,0 0,0 0,1-1,-1 1,1-1,0 1,0-1,0 0,0 0,5 4,26 15,1-2,1-1,0-2,75 25,-70-28,155 54,4-9,262 42,-442-97,11 1,46 3,-70-8,0 0,0 0,0 0,0-1,0 0,0-1,0 1,-1-1,1-1,-1 1,1-1,8-5,-12 5,0 0,-1 1,1-1,0-1,-1 1,0 0,0-1,0 1,0-1,0 0,-1 1,1-1,-1 0,0 0,0 0,-1 0,1 0,-1 0,0 0,0 0,0 0,0 0,-2-7,-2-9,-1-1,-1 1,-10-25,10 31,-3-14,1 0,1-1,-5-57,5-92,0 7,6 154,1 12,0-1,0 1,-1 0,1-1,-1 1,0 0,-1-1,0 1,-3-7,0 47,6-12,1 1,0-1,2 0,0 0,2 0,1 0,16 37,87 148,-82-159,559 1023,-574-1046,1 3,1-1,1 0,2-1,36 44,-54-70,1-1,-1 0,0 1,1-1,-1 0,0 0,0 1,1-1,-1 0,0 0,1 1,-1-1,1 0,-1 0,0 0,1 0,-1 0,1 1,-1-1,0 0,1 0,-1 0,1 0,-1 0,1 0,-1 0,0-1,1 1,-1 0,1 0,-1 0,0 0,1 0,-1-1,0 1,1 0,-1 0,0-1,1 1,-1 0,1-1,9-22,-1-35,-9 55,5-97,-5 1,-23-175,9 141,1-24,-2-26,-54-264,35 342,27 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0.2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0.8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 0,'0'4,"-4"1,-1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1.9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20 184,'0'0,"-1"0,0 0,1 0,-1 0,1 1,-1-1,0 0,1 0,-1-1,0 1,1 0,-1 0,0 0,1 0,-1 0,1-1,-1 1,0 0,1 0,-1-1,1 1,-1-1,1 1,-1 0,1-1,-1 1,1-1,-1 1,1-1,0 1,-1-1,1 0,0 1,-1-1,1 1,0-2,0 0,1 0,-1 1,1-1,-1 0,1 0,0 0,0 1,0-1,0 0,0 1,0-1,2-1,45-43,-47 45,14-12,1 1,-1 1,2 0,-1 1,2 1,-1 1,30-10,-39 16,-1 0,1 0,-1 1,1 0,-1 0,1 1,0 0,-1 0,1 1,0 0,-1 0,1 1,-1 0,0 1,0-1,1 1,-2 0,1 1,0 0,-1 0,1 0,5 6,-3 0,1-1,-1 2,-1-1,0 1,0 0,-1 1,-1 0,0 0,0 1,-1-1,-1 1,5 21,-5-12,-1 0,-1-1,-1 1,-1 0,-1 0,-1 0,-5 23,4-34,0 0,-1 0,0 0,0-1,-1 1,-1-1,0-1,0 1,-1-1,-9 10,-13 12,-50 39,48-44,-32 36,46-40,17-22,0 0,0 0,0 0,0-1,0 1,0 0,1 0,-1 0,0 0,0 0,0 0,0 0,0 0,0 0,0 0,1 0,-1 1,0-1,0 0,0 0,0 0,0 0,0 0,0 0,0 0,0 0,0 0,1 0,-1 0,0 0,0 0,0 0,0 0,0 1,0-1,0 0,0 0,0 0,0 0,0 0,0 0,0 0,0 0,0 1,0-1,0 0,0 0,0 0,0 0,0 0,0 0,0 0,0 0,0 1,0-1,0 0,0 0,0 0,0 0,41-25,74-51,208-131,-262 173,2 3,1 2,98-29,-140 52,1 1,34-4,-44 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3.1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1650 341,'-1'-3,"0"1,1-1,-1 1,-1 0,1 0,0-1,0 1,-1 0,0 0,1 0,-1 1,0-1,0 0,0 0,0 1,0 0,0-1,-4-1,-47-24,47 24,-98-40,-3 4,-175-40,-230-8,408 74,-186 2,283 11,0 1,0-1,0 1,0 0,0 1,0 0,0 0,1 0,-1 1,1 0,-1 0,1 1,0-1,0 1,1 1,-1-1,-7 9,9-7,-1 1,2-1,-1 1,1 0,0 0,0 0,1 0,0 0,0 1,1-1,0 0,0 1,0-1,1 1,1 0,0 7,14 68,-10-62,-1 1,2 36,-4 48,6 133,-4-200,1-1,3 0,0 0,17 41,-21-68,1-1,1 0,0 0,0-1,1 1,0-1,0-1,1 1,1-1,-1-1,1 1,0-1,1-1,0 0,14 6,15 6,0-3,77 19,-57-17,1066 352,-1090-356,48 16,-76-27,0 0,0-1,1 0,-1 0,0-1,1 0,-1 0,13-2,-16 1,-1-1,0 1,0 0,1-1,-1 0,0 0,-1 0,1 0,0 0,-1-1,1 1,-1-1,4-3,26-46,-7 10,16-6,50-47,16-17,-79 77,0 0,-3-2,0 0,24-54,-42 75,0 0,-1 0,-1-1,0 0,-2 0,0 0,0 0,-2-1,0 1,-1 0,-1-1,0 1,-1-1,-6-19,7 33,-1-1,0 0,0 1,-1-1,1 1,-1-1,0 1,0 0,-1 0,1 1,-1-1,1 1,-1 0,-8-5,-5-2,0 1,-30-11,-4-1,-11-10,-2 3,-133-39,157 55,1-1,1-3,0-1,1-2,1-1,0-2,-51-42,56 44,22 19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7.1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0 159,'3'0,"-1"1,0-1,0 0,1 1,-1 0,0-1,0 1,0 0,0 0,0 0,0 0,0 1,0-1,0 0,0 1,-1-1,1 1,-1 0,1 0,-1-1,0 1,1 0,-1 0,0 0,1 4,3 6,-1 1,-1-1,4 21,-2-5,21 56,3 0,4-2,3-2,84 136,-116-209,0-1,0 0,1-1,-1 1,1-1,0 0,8 6,-12-10,0 0,1 0,-1-1,0 1,1 0,-1-1,1 1,0-1,-1 0,1 1,-1-1,1 0,-1 0,1 0,0 0,-1 0,1 0,-1-1,1 1,-1-1,1 1,-1-1,1 1,-1-1,1 0,-1 1,0-1,1 0,-1 0,0 0,0 0,1-1,-1 1,0 0,0 0,0-1,1-2,6-8,-1 0,-1 0,1-1,-2 0,0-1,-1 1,0-1,-1 0,3-26,-2-14,-3-66,-1 84,-1 11,0-44,2 66,-1 1,0-1,1 0,-1 0,1 1,0-1,0 0,0 1,0-1,0 0,0 1,1 0,-1-1,1 1,0 0,0 0,0 0,0 0,3-2,-4 3,1 1,0-1,0 1,-1 0,1 0,0 0,0 0,0 0,-1 0,1 0,0 1,0-1,-1 1,1-1,0 1,-1-1,1 1,0 0,-1 0,1 0,-1 0,0 0,3 3,33 31,-34-32,37 38,2-3,1-1,2-2,63 37,207 93,-310-162,0 0,1-1,-1 0,1 0,-1 0,1-1,0 0,11 1,-15-3,-1 1,1 0,-1-1,1 1,-1-1,1 0,-1 0,1 1,-1-1,0 0,1 0,-1 0,0 0,0-1,0 1,1 0,-2 0,1-1,0 1,0-1,0 1,0-1,-1 1,1-1,-1 1,1-1,-1 1,0-1,0 0,0 1,1-1,-1 0,-1 1,1-1,-1-2,0-35,-3 1,-1 0,-2 0,-12-38,-9-54,13 28,-4-185,19 262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7.5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62,'0'-4,"0"-5,0-5,0-3,0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6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0 790,'4'-1,"0"1,-1-1,1 0,-1 0,0 0,1 0,-1-1,0 1,0-1,0 0,0 0,0 0,5-5,36-40,-24 25,73-69,167-124,123-50,-364 253,0 0,1 1,0 2,0 0,1 1,1 1,28-6,-41 11,-1 0,0 0,0-1,0 0,-1 0,1-1,-1 0,10-7,-3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8.4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0 156,'4'-2,"-1"-1,1 1,0 0,-1 0,1 0,0 1,0-1,0 1,1 0,-1 0,0 0,0 1,1-1,-1 1,0 0,0 1,1-1,6 2,11 2,-1 1,26 10,-40-13,93 33,-2 4,113 62,-156-69,-1 2,-2 2,-1 2,89 89,-125-111,-1 0,-1 1,0 1,-1 0,16 35,-26-48,0 0,0 0,0 0,-1 0,0 0,0 0,-1 1,1-1,-1 0,0 0,0 1,-3 9,2-12,0 0,0 0,-1 0,0 0,0 0,0 0,0 0,0-1,0 1,-1-1,1 1,-1-1,0 0,0 0,1 0,-1 0,-1-1,1 1,0-1,0 0,-6 2,5-2,0 1,0-1,0 0,0 0,-1 0,1-1,0 1,0-1,0 0,-1 0,1-1,0 1,0-1,0 0,0 0,0 0,0-1,-4-1,5 0,0 1,1-1,-1 0,1 0,-1 0,1 0,0 0,0 0,0 0,1-1,-1 1,1-1,0 1,0-1,0 0,0 1,1-1,-1 0,1 0,0-4,0-23,1 1,2-1,1 0,1 1,14-45,60-147,-58 169,18-67,-26 74,27-61,-30 86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8.9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29.8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 0,'-8'91,"4"-65,1 0,2 27,4-10,1 0,3-1,1 1,3-2,1 1,24 54,-5-29,4-2,80 116,115 159,-229-338,0 0,0 0,0 0,0 0,1-1,-1 1,1 0,0-1,-1 1,1-1,0 0,0 0,0 1,0-1,0 0,0 0,3 0,-4-1,1 0,0 0,-1 0,1 0,-1 0,1-1,-1 1,1 0,-1-1,1 0,-1 1,1-1,-1 0,0 0,1 1,-1-1,0 0,0 0,2-2,5-7,0 0,-1 0,0-1,-1 0,6-13,4-5,9-8,1 2,46-48,-47 57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30.4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1 204,'0'-2,"1"-1,0 1,0 0,-1 0,1 0,1 0,-1 0,0 0,0 1,1-1,-1 0,1 0,0 1,-1-1,1 1,0 0,0-1,2 0,44-25,-36 21,36-18,1 3,1 1,1 3,0 2,1 2,1 3,63-5,-92 14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31.1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1.9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0 431,'107'-31,"841"-177,-264 68,-505 91,-172 47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3:52.7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1 226,'32'-2,"1"-2,57-13,-38 6,-39 8,398-68,-294 56,185 0,-261 13,0-2,0-2,0-1,56-19,74-13,-147 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39.1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835 2438,'1'-9,"0"1,1 0,0-1,0 1,0 0,1 0,0 1,1-1,0 0,0 1,0 0,1 0,0 1,1-1,-1 1,1 0,1 0,-1 1,1 0,0 0,0 0,8-3,8-5,1 2,1 0,-1 1,2 2,47-10,-33 11,1 3,0 1,0 2,0 2,0 1,0 2,-1 2,1 2,-1 2,-1 1,74 33,-81-29,0 1,0 2,-2 1,0 1,-1 2,-1 1,-2 1,0 2,-1 0,-2 2,-1 0,-1 1,32 61,-41-62,-1 1,-1 0,-2 1,0-1,5 58,-10-40,-1-1,-2 1,-9 55,5-69,-3 0,0-1,-3 1,0-2,-2 1,-1-2,-31 52,32-62,-2 0,-1-1,0 0,-1-1,-1-1,-1-1,0 0,-1-2,-1 0,0-1,-33 16,3-8,-1-2,-1-3,-1-1,-102 13,82-21,-1-3,1-3,-82-10,121 5,0-1,1-2,0-2,0 0,1-3,0 0,1-2,0-1,2-2,-1-1,2-1,1-1,-39-37,54 42,0-1,0 1,1-2,1 0,1 0,1-1,0 0,1 0,1-1,1 1,0-1,2-1,0 1,0-29,2-18,3 1,22-129,6 33,7 1,96-256,-54 221,170-303,-159 354,35-65,-120 199,-1 0,0 0,-1 0,0-1,-1 1,2-18,-4 26,1 1,-1-1,0 1,0-1,0 1,0-1,0 1,0-1,0 1,0-1,-1 1,1-1,-1 1,1-1,-1 1,1-1,-1 1,0 0,0-1,1 1,-1 0,0 0,0 0,0 0,-1 0,1 0,0 0,0 0,-1 0,1 0,0 0,-1 1,1-1,0 1,-1-1,1 1,-1 0,1-1,-1 1,1 0,-1 0,1 0,-1 0,1 0,-1 0,1 1,-1-1,1 0,-1 1,1-1,-1 1,1-1,-3 3,-7 1,0 1,0 1,1 0,-1 0,1 1,1 0,-1 1,2 0,-1 1,-12 14,-8 16,-33 56,26-39,-192 262,24-36,195-269,1 1,0 0,1 0,1 1,1-1,0 2,0-1,2 0,0 1,0 0,1 29,3-24,0 1,2-1,0 0,2 0,0 0,1 0,1-1,13 25,-14-35,0 1,0-1,1-1,0 1,1-1,0-1,1 1,0-1,0-1,0 0,1 0,0-1,1 0,17 7,13 3,0-3,73 14,-42-11,365 60,-430-76,12 4,1-2,0-1,0-1,38-3,-54 2,0 1,0-1,1 0,-1-1,0 1,0-1,0 0,0 0,0 0,-1 0,1-1,-1 1,1-1,-1 0,0 0,0 0,0 0,-1-1,1 1,-1-1,0 0,0 0,0 0,0 0,-1 0,1 0,-1 0,1-8,-2 7,1 0,0 0,-1 0,1 0,1 0,-1 0,1 1,0-1,0 0,0 1,1-1,0 1,0 0,0 0,0 0,0 0,1 1,0-1,0 1,0 0,0 0,0 1,0-1,1 1,-1 0,1 0,0 0,0 0,-1 1,1 0,8-1,7-1,0 2,0 0,0 0,0 2,0 1,0 0,-1 1,1 2,-1 0,23 9,-28-8,1 1,-1 1,-1 0,0 1,0 0,-1 1,0 1,0 0,-1 0,-1 1,0 1,0 0,9 17,20 45,-3 1,-3 2,22 84,3 52,-51-176,-2 0,-1 0,-2 68,-4-91,-1 0,0 0,-1-1,0 0,-1 1,-1-2,0 1,-1-1,0 1,-1-2,-1 1,0-1,0-1,-1 0,-1 0,-22 17,-2-1,-2-1,0-2,-2-2,-58 24,54-27,0-3,-1-2,-1-1,0-3,-1-1,0-2,-74 0,22-6,0-4,-176-30,228 24,0-2,0-3,1-1,1-3,1-1,0-2,-76-52,83 47,1-1,1-3,-51-57,71 70,1 0,0-1,2-1,0 0,1-1,1 1,1-2,1 1,-8-38,8 12,2-1,2-1,3 1,1 0,3-1,1 1,23-90,16-11,68-155,-77 214,213-452,-51 127,-67 54,-82 215,44-177,-80 263,-3-1,-2-1,-2-90,-5 144,0 0,-1 0,0 0,0 0,-1 0,0 0,0 0,0 1,-1-1,0 1,0-1,-1 1,0 0,0 1,0-1,-7-6,7 8,-1 1,1 0,-1 0,0 1,1-1,-1 1,0 0,0 0,-1 1,1-1,0 1,0 0,-1 1,1-1,-1 1,1 0,0 1,-1-1,1 1,0 0,-10 3,6-1,0 0,1 1,0 0,-1 0,2 0,-1 1,0 1,-11 10,-49 59,18-18,-521 439,535-466,1-2,1 2,2 2,1 1,1 1,2 1,2 2,1 1,2 0,1 2,2 1,-15 45,32-76,0 1,1-1,0 1,0 0,1-1,1 1,0 0,0 0,1 0,4 20,-2-23,0 0,0 0,0 0,1 0,1-1,-1 1,1-1,0 0,1 0,0-1,0 0,0 0,0 0,8 4,17 11,1-2,0 0,58 21,111 29,5 2,-144-43,-1 3,-1 2,-2 2,106 86,-104-74,2-4,90 48,-93-69,-31-14,-15-3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39.8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1502 1,'-1'10,"0"0,-1 1,0-1,-1 0,0-1,0 1,-1 0,0-1,-8 13,-58 83,30-50,-535 869,535-855,-344 531,349-555,-2-2,-2-1,-1-2,-2-1,-51 34,88-69,-1 0,0-1,-1 0,1 0,-14 5,20-8,-1 0,0 0,0 0,1 0,-1 1,0-1,0 0,1 0,-1 0,0-1,0 1,1 0,-1 0,0 0,0 0,1-1,-1 1,0 0,1-1,-1 1,0-1,1 1,-1 0,0-2,0 1,1 0,-1-1,1 1,-1-1,1 1,0-1,0 1,0-1,0 1,0-1,0 1,0-1,0 1,0-1,1 1,-1-1,1-1,8-26,0-1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40.5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18,'1'-1,"-1"0,0 0,1 0,-1 0,1 0,0 0,-1 0,1 0,0 1,-1-1,1 0,0 0,0 1,0-1,0 0,0 1,0-1,0 1,0-1,0 1,0-1,0 1,0 0,0 0,0-1,0 1,0 0,0 0,3 0,33 1,-22 5,-1 0,1 1,-1 1,-1 0,0 1,0 0,0 1,-1 1,14 15,13 10,741 587,-506-420,100 70,-336-242,-32-22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7.7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18,'518'0,"-466"-9,-46 7,1 0,-1 1,1 0,-1 0,1 0,-1 1,1 0,-1 0,1 0,7 2,-13-1,1 0,0 0,-1-1,1 1,-1 0,1 1,-1-1,0 0,0 0,1 0,-1 1,0-1,0 1,0-1,0 1,0-1,-1 1,1-1,0 1,-1 0,1 0,-1-1,0 1,1 0,-1 0,0-1,0 1,0 0,0 0,-1-1,0 4,-1 7,-1-1,0 1,-9 19,2-7,-16 91,21-85,-2 0,-1-1,-21 55,10-41,13-25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41.9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1307 26,'-6'2,"0"-1,0 1,0 0,0 0,0 1,0 0,0 0,1 0,-1 1,1-1,-7 8,-12 6,-63 39,-1-5,-3-3,-2-4,-188 60,264-99,1-2,-1 1,0-2,-1 0,1-2,0 1,0-2,-18-2,30 2,0 0,0 0,0-1,0 0,0 1,1-2,-1 1,1 0,-1-1,1 0,0 0,0 0,0-1,0 1,0-1,1 0,0 0,0 0,0 0,0-1,1 1,-1-1,1 0,0 0,1 1,-1-1,1 0,0-1,0 1,0-6,1 0,1 0,0 0,0 1,1-1,1 1,0 0,0-1,1 1,0 0,1 1,0-1,0 1,1 0,0 0,1 1,0 0,0 0,12-10,-9 9,1 0,-1 0,2 1,-1 0,1 1,0 0,1 1,-1 1,1 0,1 1,-1 0,0 0,28-2,-22 7,1 0,-1 2,0 0,0 1,0 1,0 0,23 11,123 67,-133-65,27 16,-1 2,-1 3,-3 2,-1 2,88 95,-112-104,-1 1,-2 1,-1 1,-2 2,-2 0,-2 2,-1 0,-2 1,21 86,-26-72,-3 1,-2 0,-2 0,-4 0,-10 102,4-121,-1 1,-2-1,-2-1,-1 0,-3 0,0-1,-2-1,-2-1,-31 44,17-35,-1-3,-2 0,-2-3,-2-1,-1-1,-1-3,-2-1,-50 25,53-34,-2-2,0-2,-1-1,0-3,-1-2,-1-1,0-3,0-1,-71 0,94-8,-1 0,0-1,0-1,1-2,-1 0,1-2,0 0,1-1,0-2,0 0,1-1,1-1,0-1,0-1,1-1,1-1,1 0,0-1,1-1,1 0,0-1,2-1,0 0,1-1,1-1,2 1,0-1,1-1,1 0,-7-40,9 25,3 0,0 0,3-1,1 1,2 0,14-59,-2 31,4 1,50-113,-46 126,50-77,-62 111,0 0,2 1,0 1,1 0,0 1,2 0,24-16,-32 25,2 1,-1 1,0 0,1 0,0 1,0 1,0-1,0 2,0 0,0 0,1 1,-1 0,0 1,15 3,18 4,0 3,52 19,-41-12,506 171,-421-140,41 3,33 12,-194-56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42.8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0 205,'1'1,"-1"1,1-1,-1 0,1 0,0 0,-1 0,1 0,0-1,-1 1,1 0,0 0,0 0,0-1,0 1,0 0,0-1,0 1,0-1,0 1,0-1,0 1,1-1,-1 0,0 0,0 0,0 1,0-1,2 0,41 3,-37-3,68 0,0-3,-1-3,103-22,214-71,-134 30,-228 62,0 2,1 0,-1 2,37 1,-48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47.6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23,'0'-1,"0"1,0-1,-1 0,1 0,0 0,0 0,0 0,0 0,0 1,1-1,-1 0,0 0,0 0,1 0,-1 0,0 1,1-1,-1 0,0 0,1 1,-1-1,1 0,0 1,-1-1,1 0,0 1,-1-1,2 0,-1 2,-1-1,1 1,0-1,0 1,0 0,-1-1,1 1,-1 0,1 0,0-1,-1 1,1 0,-1 0,0 0,1 0,-1 0,0 0,1 0,-1 0,0 0,0 0,0 0,0-1,0 1,0 1,6 73,-7 127,-2-78,2-45,6 147,-2-199,0 0,2 0,1-1,1 0,2 0,13 30,-18-48,0-1,0 1,0-1,1 0,1 0,-1 0,1-1,0 1,0-2,1 1,0-1,0 0,14 8,-9-8,-1-1,1-1,0 0,-1 0,1-1,1-1,-1 0,0-1,15-1,-13 1,-1-1,0-1,1 0,-1 0,0-1,0-1,13-6,-22 8,1 0,-1-1,1 0,-1 0,0 0,0 0,0-1,-1 0,1 0,-1 0,0 0,0 0,0 0,-1-1,1 0,-1 1,0-1,-1 0,1 0,-1 0,1-7,2-27,-2-1,-4-71,-1 24,3 11,0 45,0 25,0 8,-2 71,0-42,1 0,2-1,0 1,3-1,0 1,2-1,10 31,59 115,9-4,123 192,-200-355,-3-5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0.0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1526,'2'-7,"0"0,0 0,1 0,0 0,0 1,0-1,1 1,0-1,0 1,9-8,-2-1,26-37,36-47,-5-4,99-198,-139 239,113-289,-126 304,-3 0,-1-1,-2 0,-2 0,0-82,-8 121,0 1,0-1,-1 1,0 0,0-1,-7-12,8 19,1 1,-1 0,0-1,1 1,-1 0,0-1,0 1,0 0,0 0,-1 0,1 0,0 0,0 0,-1 0,1 0,0 1,-3-2,2 2,1 0,-1 0,1 0,0 1,-1-1,1 0,0 1,-1-1,1 1,0-1,-1 1,1 0,0 0,0-1,0 1,0 0,0 0,0 0,0 0,0 0,0 1,0-1,0 0,0 1,-5 10,1-1,0 1,1 0,0 0,1 0,0 0,1 1,-2 19,-4 21,3-26,1 1,1 0,1 0,2 0,0 0,2 0,7 31,3-3,3-1,33 80,-34-100,27 73,4-3,65 108,-108-209,0 0,0-1,1 1,-1-1,1 0,0 0,0 0,0 0,0 0,0-1,1 1,-1-1,1 0,0 0,-1 0,1-1,0 1,0-1,0 0,0 0,7 1,-5-3,0 1,1-1,-1-1,0 1,0-1,0 0,0 0,0-1,-1 1,1-1,-1-1,0 1,8-7,3-4,0-1,-1 0,-1-2,-1 1,0-1,-1-1,-1 0,0-1,-2 0,0-1,-1 0,6-24,-2-3,-1-1,-3 0,-2 0,0-61,-4 42,1 11,-3-1,-2 0,-10-63,3 98,5 41,2 42,2-36,1 1,0 0,2 0,1-1,2 0,13 42,165 350,-157-364,2-2,42 55,-51-80,0-1,2-2,1 0,0-1,43 30,-59-48,-1 0,1-1,-1 0,1 0,0 0,0-1,0 0,0-1,1 0,-1 0,8 0,4-1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0.8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152 1,'-5'3,"1"-1,0 2,0-1,0 0,1 1,-1 0,1 0,0 0,0 0,0 0,-3 7,-23 57,22-49,-8 19,3 0,0 1,3 0,1 1,2 0,2 0,1 0,2 0,2 1,2-1,2 0,1 0,2 0,2-1,26 69,-34-104,63 141,-54-124,2 1,0-2,1 0,23 26,-31-40,0-1,0 1,1-1,0 0,0-1,0 1,15 5,-19-9,1 0,-1 1,1-1,-1-1,1 1,-1 0,1-1,0 0,-1 0,1 0,0 0,0-1,-1 1,1-1,-1 0,1 0,-1 0,1 0,4-4,7-5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1.7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0,'1'1,"0"-1,1 1,-1-1,0 1,0 0,0 0,0 0,0 0,0-1,0 1,-1 0,1 1,0-1,0 0,-1 0,1 0,-1 0,1 0,-1 1,1-1,-1 2,11 33,-9-29,12 33,2-1,2 0,1-1,43 62,-35-58,-1 1,36 88,-56-109,-4-6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2.7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1,'7'1,"0"0,0 1,0 0,-1 0,1 1,-1 0,12 7,5 2,29 14,-2 2,0 2,-2 2,-2 2,69 66,-52-37,-4 3,102 145,-143-185,-2 1,-1 0,18 46,-29-61,0-1,-1 1,0-1,-1 1,0 0,-1 0,0 0,-1 0,0 0,-1 0,-1 0,-3 15,-3 8,7-27,0-1,-1 1,0 0,0-1,-1 1,0-1,0 1,-1-1,0-1,0 1,-1 0,-5 6,-2-3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7.9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333 1,'-24'0,"-1"2,1 1,-1 1,-44 13,56-13,0 0,1 1,-1 1,1 0,0 1,1 0,0 1,0 0,1 0,-15 16,22-20,1 0,-1 0,1 0,0 1,0 0,0-1,0 1,1 0,0 0,0-1,0 1,1 0,0 0,0 0,0 0,0 0,1 0,-1 0,1 0,1 0,-1 0,1-1,0 1,0-1,0 1,6 7,4 8,1-1,1 0,1-1,23 23,-2-6,1-2,2-1,1-2,2-2,1-2,0-1,2-2,63 21,-98-40,0-1,0-1,1 0,-1 0,0-1,1 0,0-1,18-2,-23 1,-1-1,1 1,0-1,0 0,-1-1,0 1,1-1,-1 0,0 0,0-1,0 0,-1 1,0-2,1 1,-1 0,5-8,1-1,-1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4:59.0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229 69,'-37'-8,"33"6,0 1,-1-1,1 1,0 0,-1 1,1-1,-1 1,-6 0,5 1,-1-1,1 2,0-1,0 1,0-1,0 2,0-1,0 1,1 0,-1 0,1 0,0 1,0 0,0 0,0 0,1 1,0-1,0 1,0 0,0 0,-3 7,2 0,0 0,1-1,1 1,0 1,0-1,1 0,1 1,0 0,1 21,0-17,1 1,1 0,0-1,1 1,7 22,-7-34,-1 1,2-1,-1 0,1 0,0 0,0 0,0 0,1-1,0 0,0 0,0 0,1-1,0 1,0-1,0-1,7 4,25 11,1-2,0-2,1-2,44 8,168 13,-247-32,0 0,0-1,1 0,-1 0,0-1,0 1,1-1,-1 0,0-1,0 1,0-1,0 0,6-3,-8 2,-1 1,1-1,-1 1,1-1,-1 0,0 0,0 0,0 0,-1 0,1 0,-1-1,1 1,-1-1,0 1,0-1,-1 1,1-1,-1 1,0-1,0-4,0-12,-1-1,-1 0,-1 1,0-1,-2 1,0 0,-2 0,0 0,-1 1,-1 1,-1-1,0 1,-19-24,11 19,0 1,-2 0,-1 2,0 0,-1 2,-1 0,-1 1,0 2,-32-15,14 16,23 10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0.3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185 1,'-5'0,"0"0,0 0,0 0,0 0,0 1,0 0,0 0,0 0,0 1,0-1,0 1,1 0,-1 1,1-1,0 1,-1 0,1 0,0 0,1 1,-1-1,0 1,1 0,0 0,0 0,0 0,1 1,-1-1,-1 6,-2 0,1 1,0 0,0 0,1 0,1 1,0-1,1 1,-2 20,3-26,1 0,0 0,1 0,0 0,0 0,0 0,1 0,-1 0,1-1,1 1,-1-1,1 1,0-1,0 0,0 0,1 0,0-1,8 9,41 28,1-3,1-2,68 32,-68-39,-2 1,-1 3,88 73,-132-99,-1 0,0 0,0 1,-1-1,0 1,-1 1,9 17,-12-23,-2 0,1 0,0 0,-1 0,1 0,-1 0,0 0,0 0,0 0,0 0,-1 0,1 0,-1 0,1 0,-1 0,0 0,-1 0,1 0,0 0,-1-1,0 1,1-1,-1 1,0-1,0 0,0 1,-1-1,1 0,-3 2,-6 5,-1 0,1-1,-1 0,-1 0,0-1,0-1,0-1,0 1,-1-2,0 0,0-1,0 0,0-1,-1 0,1-2,-1 1,1-2,0 0,-1-1,1 0,0-1,-21-7,-67-27,-68-28,164 63,0 0,1-1,-1 0,1 0,0-1,0 1,0-1,0 0,1-1,0 1,0-1,0 0,0 0,1 0,-1 0,-2-7,1-7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0:59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2 217,'-1'44,"2"-1,2 0,2 0,1 0,3 0,19 57,1-20,104 330,-126-367,-5-31,0-1,0 1,1-1,4 14,-2-22,-3-13,-2-16,-29-136,-20-146,39-143,12 280,-2 168,0 0,0 0,1-1,-1 1,1 0,-1 0,1 0,0 0,0 0,1 0,-1 0,1 0,-1 0,3-2,-3 4,-1 1,1-1,-1 1,1-1,0 1,-1-1,1 1,0-1,-1 1,1 0,0-1,0 1,-1 0,1 0,0 0,0 0,0 0,-1 0,1 0,0 0,0 0,1 0,0 1,0 0,0 0,0 0,-1 0,1 0,0 0,-1 0,1 1,0-1,-1 1,0-1,3 4,44 61,-29-38,0-1,26 26,9-4,83 60,-51-43,-62-49,1-2,0 0,2-2,0-1,34 11,-21-8,58 30,-71-30,52 32,-73-43,-1 0,0 0,0 1,0-1,-1 1,0 0,0 1,0-1,0 1,-1-1,3 8,-4-5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1.1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274 0,'-25'28,"2"2,1 0,-24 42,12-18,17-25,1 0,2 1,1 0,1 1,1 1,2 0,-7 42,8-17,3 0,2 0,6 83,1-112,0 0,2-1,1 1,1-1,2 0,0-1,2 0,1-1,22 33,-16-29,1-1,2-2,0 0,2-1,1-1,1-2,41 29,-62-47,1-1,-1 1,1-1,0 0,0 0,0-1,0 1,0-1,0-1,1 1,-1-1,1 0,-1-1,1 0,-1 0,1 0,0-1,-1 1,0-2,1 1,-1-1,0 0,1 0,-1-1,0 1,-1-2,1 1,10-8,4-5,8-8,34-34,-51 45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1.9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708 1,'-6'0,"0"1,1 0,-1 0,0 1,0 0,1 0,-1 0,1 1,0 0,0 0,-6 4,-54 46,42-34,-304 244,301-241,-30 34,39-38,-1 0,0-1,-1-1,-23 15,21-23,18-8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2.8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1,'3'4,"-1"0,0 0,1-1,0 1,0 0,0-1,0 0,1 0,-1 0,1 0,-1 0,9 4,1 2,-6-4,385 330,-373-320,-1 0,2-1,34 18,-3-1,-37-21,-4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3.6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1,'3'10,"-1"1,1-1,1 0,0 0,0 0,1-1,0 0,1 1,0-2,8 11,0 0,61 87,-42-63,-2 1,-2 2,34 72,-54-95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04.6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0,'15'1,"-1"1,1 1,-1 0,0 0,0 2,-1-1,1 2,-1 0,0 0,-1 2,0-1,23 19,9 11,72 81,-99-100,12 15,-1 2,-2 2,41 75,41 132,-103-230,-1-1,0 1,-1 0,-1 0,1 15,-2-10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2.9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1 902,'11'-9,"1"1,-1 1,2-1,-1 2,1 0,0 0,1 2,-1-1,1 2,0 0,-1 0,2 1,-1 1,0 0,0 1,0 1,0 0,16 4,-27-4,0 0,0 1,0-1,0 1,0 0,0 0,-1 0,1 0,-1 0,0 1,1-1,-1 1,0-1,0 1,-1 0,1 0,0 0,-1 0,0 0,0 0,0 0,0 1,0-1,-1 0,1 7,1 12,-1-1,-1 1,-3 22,1-7,3 100,-8 143,4-252,-1 1,-1-1,-2 0,-1 0,-1-1,-1 0,-21 38,12-40,19-25,-1 0,1 0,0 0,0 0,-1 0,1 1,0-1,-1 0,1 0,0 0,-1 0,1 0,0 0,0 0,-1 0,1 0,0 0,-1 0,1 0,0 0,-1 0,1-1,0 1,0 0,-1 0,1 0,0 0,0 0,-1-1,1 1,0 0,0 0,-1-1,1 1,0 0,0 0,0 0,0-1,-1 1,1 0,0-1,0 1,0 0,-2-6,1-1,0 1,0 0,1 0,0 0,1-12,1-9,2-1,1 1,1 0,2 0,13-33,67-129,-39 89,42-93,286-686,-370 860,-2 7,-1 0,0-1,0 1,-1-1,-1 1,1-27,-3 40,0-1,0 1,0-1,-1 0,1 1,0-1,-1 1,1-1,0 0,-1 1,1-1,0 0,-1 0,1 1,-1-1,1 0,-1 0,1 1,-1-1,1 0,0 0,-1 0,1 0,-1 0,1 0,-1 0,1 0,-1 0,1 0,-1 0,1 0,-1 0,1 0,-1-1,1 1,-1 0,1 0,0 0,-1-1,1 1,-1 0,1 0,0-1,-1 1,1 0,0-1,-1 1,1-1,0 1,-1 0,1-1,0 1,0-1,0 1,0-1,-1 1,1-1,0 1,0-1,0 1,0-1,0 1,0-1,0 1,0-1,0 1,0 0,1-2,-23 33,0 21,2 0,3 1,-15 72,30-113,0-1,1 0,0 1,1-1,0 0,0 1,2-1,-1 0,1 1,1-1,0 0,1 0,0-1,0 1,1-1,1 0,0 0,0-1,11 14,-4-10,1 0,0-1,1 0,0-1,1 0,0-2,1 0,0 0,0-2,1 0,19 4,115 28,1-8,158 13,-276-41,47-1,-70-2,-1-1,1 0,-1-1,1-1,-1 1,0-2,19-8,-27 11,-1 0,1-1,-1 0,1 1,-1-1,0 0,0 0,1 0,-2 0,1-1,0 1,0 0,-1-1,1 1,-1-1,0 0,0 1,0-1,0 0,0 0,0 0,-1 0,0 0,1 0,-1 1,0-1,0 0,-1 0,1 0,-1 0,1 0,-1 0,0 0,0 1,0-1,-1 0,1 1,0-1,-1 1,0-1,0 1,-3-4,-6-5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3.9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 25,'87'-20,"-78"19,4-1,0 1,0 0,0 1,1 1,12 2,-23-2,0-1,0 1,0 0,0 0,0 0,0 1,0-1,-1 1,1-1,-1 1,1 0,-1 0,0 0,0 0,0 1,0-1,0 1,0-1,0 1,-1-1,1 1,-1 0,0 0,0 0,0 0,1 5,0 7,0 0,-1 0,-1 0,-1 0,0 0,0 0,-1-1,-1 1,-1-1,-9 26,-7 6,-48 82,20-41,9-9,-35 96,81-183,-1 1,1 0,0 0,0 1,1 0,0 0,0 0,12-6,95-60,-11 18,217-79,127 2,-317 107,-106 22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4.9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616 1,'-35'0,"0"1,0 2,-36 8,53-7,1 2,-1-1,1 2,0 0,0 2,1-1,-24 18,10-4,2 1,0 1,2 1,0 1,-27 38,42-49,1 1,0 0,2 0,-1 1,2 0,1 0,0 1,1-1,1 1,0 0,1 1,0 25,2-3,0-21,0 1,2-1,0 0,1 1,7 31,-7-48,1 0,-1-1,0 1,1-1,0 1,0-1,0 0,0 0,0-1,1 1,-1-1,1 1,-1-1,1 0,0 0,0-1,0 1,0-1,0 0,1 0,-1 0,0-1,0 1,7-1,3 0,-1 1,1-2,-1 0,0-1,1 0,20-6,13-11,81-45,-3 1,79-17,-78 33,-121 45,0 0,0 0,-1 0,1 0,-1-1,1 1,-1-1,0-1,0 1,0 0,-1-1,1 0,-1 0,0 0,0 0,0 0,-1-1,1 1,-1-1,0 0,1-6,0-5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5.8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161 160,'-6'0,"0"1,0 0,0 0,0 1,0 0,1 0,-1 1,1-1,-1 1,1 0,0 0,0 1,0 0,0 0,1 0,0 0,0 1,0 0,0-1,-5 10,3-4,0 1,0 0,1 0,0 1,1 0,0-1,1 1,0 1,-1 13,3-13,0 1,1 0,0-1,1 1,5 22,-4-31,-1 1,2-1,-1 1,1-1,-1 0,1 0,1 0,-1 0,1-1,0 1,0-1,0 0,0 0,1-1,9 7,1-1,1-1,1 0,-1-2,1 1,1-2,-1 0,1-1,0-1,-1-1,1 0,1-2,-1 0,0-1,0 0,-1-2,1 0,0-1,-1 0,1-2,-1 0,-1-1,1-1,17-11,-28 15,0-1,0 0,-1-1,0 1,0-1,0 0,-1 0,0-1,0 1,-1-1,1 0,-1 0,-1 0,0 0,0-1,0 1,-1-1,0 1,0-1,-1-8,1-1,-2 1,0-1,0 0,-2 1,0-1,-1 1,-1 0,-8-19,8 23,-2-1,0 1,0 0,-1 0,0 1,-1 0,-1 1,0 0,0 1,-19-15,13 14,1 1,-1 1,-1 0,0 1,0 1,0 1,-32-7,-5 2,-1 2,-81-2,116 10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7.4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416 1,'-9'6,"1"1,-1-2,-1 1,1-1,-1-1,-11 5,-15 7,3 2,1 1,1 2,0 1,2 1,1 2,1 1,1 0,-23 32,48-56,-1-1,0 1,1 0,0 0,-1 0,1 0,0 0,0 0,0 0,0 1,0-1,1 0,-1 0,1 1,-1-1,1 0,0 1,0-1,0 1,0-1,0 0,1 1,-1-1,1 0,1 5,0-5,0 1,1-1,-1 0,0 0,1 0,0 0,0 0,-1-1,1 1,0-1,0 0,0 0,1 0,-1 0,0 0,0-1,0 0,5 1,68 0,-63-2,1 1,-1 0,1 1,-1 0,1 1,-1 0,0 1,20 8,211 114,-107-52,-126-67,88 49,-90-49,0 1,0 0,-1 0,1 1,-2 0,1 0,11 18,-17-23,-1-1,0 0,0 0,0 1,0-1,0 0,-1 1,1-1,-1 1,0-1,1 1,-1-1,0 1,0-1,-1 1,1-1,-1 0,1 1,-1-1,0 1,1-1,-1 0,0 1,-1-1,1 0,0 0,-1 0,1 0,-1 0,-2 2,-6 5,0 0,-1 0,0-1,-19 10,-3 3,17-10,0 0,-1-2,0 1,0-2,-1-1,-32 10,37-14,1 0,-1-1,1-1,-1 0,1-1,-1 0,1 0,-1-2,1 0,-1 0,-17-6,12 0,3-2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00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0 339,'2'-6,"0"0,1 0,0 0,0 0,0 1,1 0,0-1,0 1,0 0,0 1,1-1,6-4,2-4,28-30,2 1,1 2,51-34,-84 67,-1 0,1 0,1 1,-1 0,1 1,16-5,-8 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8.5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133 1,'-2'0,"0"1,0-1,-1 1,1 0,0 0,0 0,0 0,0 0,0 0,0 0,0 1,0-1,0 1,1 0,-1-1,1 1,-1 0,1 0,0 0,0 0,0 0,-2 4,-19 53,19-49,-13 42,2 0,2 2,3-1,-4 73,12-101,1-1,1 1,1-1,1 1,2-1,0 0,1 0,2-1,0 0,2 0,23 41,-27-56,0-1,0 0,1 0,0-1,0 0,1 0,0-1,0 1,0-2,0 1,1-1,0-1,0 1,10 1,20 5,1-2,42 3,-31-5,40 3,141-5,-210-4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5:59.8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 74,'-1'0,"1"0,0 0,-1 0,1 0,0 0,-1 0,1 0,0 0,-1 0,1 0,0 0,-1 0,1 0,0 0,-1 0,1 0,0-1,-1 1,1 0,0 0,-1 0,1 0,0-1,0 1,-1 0,1 0,0-1,0 1,-1 0,1 0,0-1,0 1,0 0,0-1,-1 1,1 0,0-1,0 1,7-14,19-8,-15 16,1 1,-1 1,1 0,0 1,0 0,1 1,-1 0,19 0,12 1,45 6,-84-5,-1 0,0 0,1 1,-1-1,0 1,1 0,-1 0,0 0,0 0,0 1,0-1,0 1,0-1,0 1,-1 0,1 1,0-1,-1 0,0 1,0-1,1 1,-1-1,-1 1,3 4,-2-2,-1 0,0-1,-1 1,1 0,-1 0,0-1,0 1,0 0,-1 0,0-1,1 1,-2 0,1-1,-1 1,1-1,-5 8,-7 16,-5 12,-43 68,52-95,-1 0,0-1,-1 0,0-1,-1-1,0 1,0-2,-25 15,9-9,-15 9,43-24,0 0,0 0,0 0,0 0,0 0,0 0,0 0,0 0,1 0,-1 0,0 0,0 0,0 0,0 0,0 0,0 0,0 0,0 0,0 0,0 0,0 0,1 1,-1-1,0 0,0 0,0 0,0 0,0 0,0 0,0 0,0 0,0 0,0 0,0 1,0-1,0 0,0 0,32-10,53-19,2 5,1 2,0 5,134-9,-211 26,0-1,0-1,0 1,0-2,0 0,-1 0,16-7,-12 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1.3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0 409,'4'1,"-1"-1,1 1,-1 0,1 0,-1 1,0-1,0 1,0-1,1 1,-1 0,-1 0,1 0,0 1,-1-1,1 1,2 3,41 55,-28-34,4 2,-1 1,-2 1,15 34,-27-51,-2 0,1 0,-2 0,0 1,-1 0,0-1,-1 1,-1 1,0-1,-2 16,1-29,-1 0,1 1,-1-1,0 0,0 1,0-1,0 0,0 0,-1 0,1 0,0 0,-1 0,0 0,1 0,-1-1,0 1,0-1,0 1,0-1,0 0,0 0,0 0,-1 0,1 0,0 0,-1 0,1-1,0 1,-1-1,-4 0,5 0,0 1,0-1,0 0,0-1,1 1,-1 0,0 0,0-1,0 1,0-1,0 0,1 0,-1 1,0-1,1 0,-1 0,0-1,1 1,-1 0,1 0,0-1,-1 1,1-1,0 1,0-1,0 0,0 1,0-1,0 0,1 0,-1 1,1-1,-1 0,1 0,-1 0,1 0,0 0,0-3,2-10,1 0,0-1,1 2,0-1,12-25,7-25,98-413,-119 466,7-29,-1 0,3-59,-13 91,-2 26,-2 29,4-4,0-17,1 1,1-1,1 1,7 39,-3-49,0 0,1-1,1 0,1 0,0 0,1-1,17 21,4-1,51 47,-76-76,0-1,0 0,1 0,0 0,-1-1,1 0,11 4,-14-6,0 0,0 0,0-1,0 1,0-1,1 1,-1-1,0 0,0 0,0-1,0 1,0-1,0 1,1-1,-1 0,-1 0,1-1,4-1,7-7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2.1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0,'1'4,"1"0,-1-1,1 1,0 0,0-1,0 0,1 0,-1 0,1 0,0 0,0 0,5 4,7 8,31 41,-2 2,-3 2,-2 2,-3 1,-3 2,-3 1,34 110,-55-142,-2 0,-2 1,-1 0,-1 0,-2 0,-6 60,5-91,-1 0,0 0,0 0,0 1,-1-1,1 0,-1-1,-3 6,-5 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3.1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581 0,'-2'141,"-6"0,-37 201,-381 1489,388-1682,-24 121,74-347,-8 54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3.8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693 1,'-1'17,"0"0,0 0,-2 1,0-2,-1 1,-1 0,-1-1,0 0,-1 0,-13 23,-50 86,16-29,-54 130,62-93,7 1,-33 208,69-325,-56 247,50-232,-2-1,-1 0,-2-1,-1 0,-1-1,-22 29,26-41,9-12,-1 1,0-1,1-1,-1 1,-1 0,1-1,-1 0,-8 6,13-10,0 0,0 1,0-1,-1 0,1 0,0 0,-1 1,1-1,0 0,0 0,-1 0,1 0,0 0,-1 0,1 0,0 1,-1-1,1 0,0 0,-1 0,1 0,0 0,-1-1,1 1,0 0,-1 0,1 0,0 0,0 0,-1 0,1 0,0-1,-1 1,1 0,0 0,0 0,-1-1,1 1,0 0,0 0,0-1,-1 1,1 0,0 0,0-1,0 1,0 0,0-1,-1 1,1 0,0-1,0 1,0 0,0-1,0 1,0 0,0-1,1-10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4.5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1,'4'5,"0"0,0 0,1 0,0-1,0 1,0-1,11 5,-3-2,0-1,0-1,0 0,1-1,0 0,16 1,33 10,-33-3,-1 0,0 2,-1 1,-1 1,29 22,121 109,-110-87,15 10,458 385,-517-436,-10-11,0 2,-1-1,-1 2,1 0,-2 0,1 1,-2 0,0 0,14 26,-22-37,-1-1,1 1,-1 0,1 0,-1 0,0 0,1 0,-1-1,0 1,0 0,0 0,0 0,0 0,0 0,0 0,0 0,0 0,0 0,0 0,0 0,-1-1,1 1,0 0,-1 0,1 0,-1 0,1-1,-1 1,1 0,-1 0,1-1,-1 1,0 0,1-1,-1 1,0-1,0 1,1-1,-1 1,0-1,0 1,0-1,0 0,0 1,0-1,0 0,-14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7.5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1657,'29'-39,"1"2,39-36,-5 4,-8 7,305-352,-251 276,101-168,-176 251,-3-2,-2-1,-3-2,-2 0,16-65,-39 117,0 0,-1 0,0 0,0 0,-1-1,-1-14,1 21,0 1,-1-1,1 1,-1-1,1 1,-1-1,0 1,0-1,0 1,0 0,0-1,0 1,0 0,0 0,0 0,0 0,-1 0,1 0,0 0,-1 0,1 0,-1 1,1-1,-1 1,1-1,-1 1,0-1,1 1,-1 0,1 0,-1 0,0 0,1 0,-1 0,0 0,1 1,-1-1,1 0,-4 2,-4 1,-1 0,1 0,-1 1,1 0,0 1,1 0,-1 1,1 0,0 0,-8 8,-15 16,-27 35,34-38,-41 47,4 2,4 3,3 2,3 3,-42 96,91-176,-2 4,1 0,0-1,1 1,-1 0,0 12,2-19,1 0,0 1,0-1,0 0,0 1,0-1,1 0,-1 1,0-1,1 0,-1 1,1-1,-1 0,1 0,0 1,-1-1,1 0,0 0,0 0,0 0,0 0,0 0,0 0,0 0,0-1,0 1,0 0,0-1,0 1,1 0,-1-1,0 0,1 1,-1-1,0 0,1 1,-1-1,0 0,3 0,58 1,68-6,-13 0,-13 3,235 7,-330-4,-1 0,1 0,-1 1,0 0,1 0,-1 1,0 0,0 0,0 1,-1 0,0 1,10 7,-14-9,0 0,0 1,0-1,0 1,-1 0,0 0,0 0,0 0,0 0,-1 1,1-1,-1 0,0 1,0-1,-1 1,1 0,-1-1,0 1,-1-1,1 1,-1-1,1 1,-1-1,-4 9,-15 52,-3-2,-2-1,-4 0,-2-2,-67 97,98-157,-21 30,-40 41,55-65,0 1,-1-2,1 1,-1-1,0 0,0 0,-1-1,1 0,-1-1,0 1,0-2,-15 5,5-6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7.9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1,'0'4,"0"4,4 6,1 4,0 2,3 2,3 1,1 5,2 4,5 1,1 3,0-1,-3-3,-5-3,0-6,-3-8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8.3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0,'4'0,"1"4,0 5,-1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05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0,'1'5,"1"-1,-1 1,1-1,0 1,0-1,0 0,1 0,3 4,8 16,9 36,-2 1,-3 1,-2 0,8 75,-21-123,0 0,1 0,0 0,1-1,1 1,0-1,16 23,68 85,-49-70,146 229,-92-130,-83-132,-1 1,-1 0,-1 0,0 1,8 33,-15-45,0 0,0 0,-1 1,0-1,0 0,-1 1,0-1,-1 0,0 1,0-1,-1 0,0 0,0 0,-1 0,0 0,0 0,-6 9,4-12,0 1,0-2,0 1,-1-1,0 1,1-2,-2 1,1-1,0 1,-1-2,1 1,-1-1,0 0,0 0,-11 1,-14 1,0-1,-33-1,51-2,-1-1,0 0,0-1,0-1,1 0,-1-1,1 0,-25-12,32 12,1 1,-1-1,1-1,0 1,0-1,0 0,0 0,1-1,0 0,0 0,1 0,0 0,0-1,0 0,1 1,0-1,0-1,-3-14,2-4,1-1,1 0,2-31,1 38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09.4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69,'5'1,"1"1,-1 0,1 1,-1 0,0 0,0 0,0 0,5 5,4 2,29 22,-1 2,-1 2,-3 1,59 73,-93-106,-1 1,0 0,0 0,0 0,-1 0,0 0,3 7,-5-11,0 0,0 0,1 0,-1 0,0 0,0 0,0 0,0 0,0 0,0 0,0 0,-1-1,1 1,0 0,0 0,-1 0,1 0,0 0,-1 0,0 1,0-2,0 1,0-1,0 1,-1 0,1-1,0 0,0 1,0-1,0 0,-1 0,1 1,0-1,0 0,-1 0,1-1,0 1,0 0,0 0,-1 0,-1-2,-2 0,0 0,0 0,0-1,0 1,0-1,1-1,0 1,-1 0,1-1,1 0,-1 0,0 0,1-1,0 1,0-1,0 0,1 0,-1 0,1 0,0 0,-1-8,-2-5,0 0,2 0,0-1,1 1,0-22,2 29,1-1,1 1,-1-1,2 1,0-1,0 1,1 0,0 0,1 1,0-1,11-14,-13 21,-1 0,1 0,1 0,-1 0,1 1,-1 0,1 0,0 0,0 0,0 0,1 1,-1 0,0-1,1 2,0-1,-1 1,1-1,0 1,0 1,0-1,0 1,0-1,0 1,-1 1,1-1,0 1,0 0,0 0,7 3,-1 1,-1 2,1-1,-1 1,0 1,-1 0,0 0,0 1,-1 0,0 0,9 15,25 26,-19-27,96 104,-108-113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0.2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62 1,'-1'7,"0"0,-1 0,1 0,-2 0,1 0,-7 12,-6 20,7-8,1 1,2 0,1 0,1 0,2 34,2-51,1-1,0 0,1 0,0 0,1-1,1 1,0-1,0 0,2 0,0 0,0-1,1 0,19 21,-3-9,2 0,1-2,0-1,2-1,0-2,2-1,36 16,11-1,146 39,-183-59,1-2,1-2,-1-1,80 0,-119-6,-1-1,0 0,0 0,0-1,1 1,-1 0,0-1,0 1,0-1,0 0,0 1,0-1,0 0,0 0,0-1,0 1,0 0,-1-1,1 1,0-1,-1 1,1-1,-1 0,0 0,0 1,2-4,1-10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1.3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1 240,'6'-2,"0"1,0-1,0-1,0 1,0-1,0 0,-1 0,7-5,12-6,52-25,14-7,167-60,-253 104,0 1,1 0,-1 0,0 0,1 0,-1 1,1-1,-1 1,0 0,1 1,-1-1,6 2,-9-1,1 0,0 0,-1 0,1 0,-1 0,1 1,-1-1,0 0,1 1,-1-1,0 1,0 0,0-1,0 1,-1 0,1 0,0 0,-1-1,1 1,-1 0,1 0,-1 0,0 0,0 0,0 0,0 0,0 0,0 0,-1 0,0 2,-2 13,-1 0,0-1,-1 1,-1-1,-11 21,-14 45,-5 72,25-97,-2-1,-3 0,-40 93,53-142,-1-1,1 0,-2 0,1 0,-1 0,0-1,0 0,0 0,-1 0,0-1,0 1,0-2,0 1,-1 0,1-1,-1-1,0 1,0-1,-9 2,31-9,-1-1,0 0,21-13,15-7,166-78,-119 55,1 4,129-41,-213 82,2 0,-1-1,0 0,15-8,-14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2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1 483,'9'1,"1"0,0 0,0 1,-1 1,1 0,-1 0,0 0,0 1,14 9,11 8,33 28,-29-21,-3-2,46 31,111 103,-184-152,0 1,0 0,-1 0,0 1,-1 0,0 0,0 0,-1 1,0 0,3 14,-7-22,0 1,-1 0,1 0,-1-1,0 1,0 0,0 0,0-1,0 1,-1 0,0-1,0 1,0 0,0-1,-1 1,1-1,-1 0,0 1,0-1,0 0,0 0,-1 0,1 0,-1-1,0 1,0-1,0 1,0-1,0 0,0 0,0-1,-1 1,1-1,-1 1,-4 0,-32 12,17-7,-41 20,62-26,1 0,-1 0,0 0,0 0,1 0,-1 0,0-1,0 1,0-1,0 1,0-1,0 0,0 0,0 0,0 0,0 0,0 0,0 0,0-1,-3 0,4 0,-1 0,1 0,0 0,0-1,1 1,-1 0,0 0,0-1,1 1,-1 0,0-1,1 1,-1-1,1 1,0 0,0-1,-1 1,1-1,0 1,0-4,1-5,0 1,1-1,0 0,0 1,1-1,0 1,6-11,46-90,125-280,-145 294,-5-2,22-123,-46 161,-6 58,1 0,-1-1,0 1,-1 0,1-1,0 1,-1 0,1-1,-1 1,0 0,0-1,0 1,0 0,0 0,0 0,0 0,-1 0,1 0,-1 0,1 1,-4-3,3 4,1-1,-1 1,0 0,0 1,1-1,-1 0,0 0,1 1,-1-1,1 1,-1 0,0-1,1 1,-1 0,1 0,-1 0,1 0,0 0,0 0,-1 0,1 0,0 1,0-1,0 0,0 1,0-1,-1 3,-26 42,23-37,1 1,1-1,-1 1,1-1,1 1,0 0,1 0,-1 0,2 0,0 0,0 0,0 0,1 0,1 0,0-1,0 1,1 0,0-1,1 1,0-1,0 0,1 0,0-1,1 1,0-1,0 0,13 12,4 1,1-1,1-2,1 0,29 15,-40-25,1 0,0-2,0 1,1-2,-1 0,1-1,0-1,33 2,-46-5,0 0,0 0,-1-1,1 1,0-1,0 0,0 0,-1-1,1 1,0-1,-1 0,1 0,-1 0,0 0,6-5,-4 1,1 0,-1-1,0 1,-1-1,0 0,5-11,-3 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3.5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0,'17'2,"-1"-1,0 2,1 0,-1 1,-1 1,1 1,-1 0,29 16,8 9,49 37,-71-44,0 2,-2 1,-1 2,-1 0,-2 2,-1 1,-1 0,-2 2,-1 0,-2 1,22 64,-34-82,0 0,-1 1,0-1,-2 0,0 1,-1 20,-13 102,3-63,4 1,8 127,1-176,1-5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4.7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2440,'3'-1,"0"0,0-1,-1 1,1-1,0 0,0 0,-1 0,1 0,-1-1,0 1,4-5,8-6,369-257,15 30,-160 99,783-435,22 35,-1000 519,161-85,200-97,-297 157,209-63,-304 107,14-3,0-1,0-1,-1-1,0-1,-1-1,0-1,37-25,-60 36,0 0,1 0,-1-1,0 1,0 0,0 0,1-1,-2 1,1-1,0 1,0-1,0 1,-1-1,1 1,0-1,-1 0,1-1,-2-8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5.6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953 21,'0'-1,"0"1,-1-1,1 0,0 0,-1 0,1 0,-1 0,0 1,1-1,-1 0,0 1,1-1,-1 0,0 1,0-1,0 1,1-1,-1 1,0-1,0 1,0 0,0-1,0 1,0 0,0 0,-1 0,-32-5,29 5,-9-1,0 2,0 0,0 0,0 1,1 1,-1 0,0 1,1 1,0 0,-23 12,-10 9,-64 50,91-63,-66 50,-97 95,140-116,2 2,1 1,-59 92,88-120,1-1,1 1,0 0,1 1,-6 22,12-37,0 1,0-1,0 1,1 0,-1-1,1 1,0 0,0-1,0 1,1 0,-1-1,1 1,0 0,0-1,0 1,0-1,1 1,-1-1,1 0,0 1,0-1,0 0,1 0,-1-1,1 1,-1 0,1-1,0 0,0 1,0-1,0 0,7 3,55 18,0-3,83 15,-126-31,33 9,50 10,138 13,-237-36,1 0,-1-1,1 0,-1 0,1 0,-1-1,1 0,-1 0,0-1,0 0,0 0,-1 0,1-1,-1 1,1-1,-1-1,0 1,-1-1,1 0,-1 0,7-11,0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6.3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275 0,'-4'1,"0"0,0 0,0 0,-1 0,2 1,-1 0,0-1,0 1,0 1,1-1,-1 1,1-1,0 1,-4 4,-39 47,11-2,2 1,-37 81,64-122,1 0,1 0,0 0,1 0,0 1,1-1,0 1,0 18,2-27,1 1,-1-1,1 1,-1-1,1 0,1 0,-1 1,0-1,1 0,0 0,0 0,0 0,1-1,-1 1,1-1,0 1,0-1,0 0,0 0,1 0,-1 0,1-1,0 0,-1 1,1-1,0-1,6 3,54 18,84 18,-123-35,1-1,0-1,0-1,0-1,0-1,37-6,-56 5,-1 0,1 0,-1-1,0 0,1-1,-1 1,0-1,-1 0,1 0,0-1,-1 0,0 0,0 0,0-1,0 1,-1-1,0 0,0-1,5-8,-5 7,-1-1,0 0,-1 0,0 0,-1 0,1 0,-1 0,-1-1,0 1,0 0,0-1,-1 1,0 0,-1 0,-3-9,-1-6,-1 1,0 0,-2 1,-1-1,-24-38,24 47,0 0,-1 1,-1 0,1 1,-2 0,1 1,-2 0,1 1,-21-10,-114-43,114 48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7.2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680 3,'-72'-1,"11"0,-72 7,114-3,-1 0,0 1,1 1,0 1,0 1,1 0,-30 17,25-10,0 1,1 1,1 2,0 0,-20 23,32-31,1 0,0 0,1 1,0 0,0 0,1 1,1-1,0 1,1 1,0-1,1 1,-4 25,7-36,0 1,0 0,0-1,0 1,0-1,1 1,-1 0,1-1,0 1,0-1,0 1,0-1,0 0,0 1,0-1,1 0,-1 0,1 0,2 3,0-2,-1-1,1 0,0 1,-1-1,1 0,0-1,0 1,0-1,1 0,7 2,10-1,1-1,-1-1,41-5,-36 2,115-6,1 5,0 7,209 31,-345-33,-1 0,0 0,1 1,-1 0,0 0,0 1,0-1,7 5,-12-6,-1-1,1 1,0-1,0 1,-1 0,1 0,0-1,-1 1,1 0,-1 0,1 0,-1 0,0 0,1 0,-1 0,0 0,0 0,1-1,-1 1,0 0,0 0,0 2,-1-1,0 1,1-1,-1 0,0 0,-1 1,1-1,0 0,0 0,-1 0,1 0,-1 0,0-1,-2 3,-28 23,-1-2,-2-1,0-1,-39 18,34-19,-1-2,0-1,-2-3,0-1,-1-2,-74 13,53-19,27-4,-1 2,1 1,-71 23,-9 11,97-33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8.2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1 270,'204'-119,"-128"84,1 3,1 3,89-20,-162 48,-1 0,0 0,1 0,0 0,-1 1,1 0,-1 0,1 0,-1 1,1-1,0 1,7 3,-10-3,0 1,1-1,-1 1,0 0,0 0,-1 0,1 0,0 0,-1 0,1 0,-1 0,0 1,0-1,1 1,-2-1,1 1,0-1,0 1,-1-1,0 1,1 0,-1-1,0 4,8 78,-2-38,-2-1,-2 1,-2 0,-7 60,3-92,0 0,-1 0,-1 0,0-1,0 1,-2-2,1 1,-2-1,1 0,-2-1,0 0,-17 15,15-14,-1-1,-1-1,0 0,-1-1,0 0,0-2,-1 1,0-2,0 0,-24 5,6-11,28-8,17-7,28-13,1 2,2 1,1 3,48-20,-13 7,786-313,-852 343,-6 4,0-1,-1 0,1 0,-1-1,0 1,7-6,-11 8,-1 0,0-1,0 1,0 0,0 0,0-1,0 1,1 0,-1 0,0-1,0 1,0 0,0-1,0 1,0 0,0 0,0-1,0 1,0 0,0 0,-1-1,1 1,0 0,0 0,0-1,0 1,0 0,0 0,0-1,-1 1,1 0,0 0,0 0,0-1,-1 1,1 0,0 0,0 0,-1 0,1-1,0 1,0 0,-1 0,1 0,0 0,0 0,-1 0,1 0,0 0,0 0,-1 0,1 0,0 0,-1 0,1 0,0 0,0 0,-1 0,1 0,0 0,0 0,-1 1,1-1,-16-1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07.6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0 563,'67'-20,"-56"18,-1 1,0-2,1 1,-1-1,0-1,-1 0,1 0,-1-1,0 0,10-8,1-3,-1-1,-1 0,18-23,-19 19,1 0,1 2,1 0,0 1,1 1,2 0,-1 2,37-18,-38 23,-10 4,0 1,1 0,22-6,-32 11,1-1,-1 1,1 0,-1-1,1 1,-1 0,1 0,-1 1,1-1,-1 0,0 1,1-1,-1 1,1 0,-1 0,0 0,0 0,0 0,1 1,-1-1,0 1,-1-1,1 1,3 3,-2-2,0 0,-1 0,1-1,1 1,-1-1,0 0,1 0,-1 0,1 0,-1-1,1 1,0-1,0 0,-1 0,1 0,0-1,0 1,0-1,0 0,0 0,0-1,0 1,0-1,0 0,4-1,13-4,0-1,0-1,28-16,-12 6,-15 5,0 0,-1-2,-1 0,0-2,-1 0,0-1,19-26,-29 34,-7 9,-2 0,0 0,1 1,-1-1,1 1,-1-1,1 1,-1-1,1 1,0-1,-1 1,1-1,0 1,-1 0,1-1,0 1,-1 0,1-1,0 1,0 0,-1 0,2 0,2 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19.3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2 909,'0'-13,"-1"6,1 0,0 0,0 0,1 0,0 0,1 0,2-9,-3 13,1 1,-1 0,1-1,0 1,0 0,-1 0,2 0,-1 0,0 1,0-1,0 1,1-1,-1 1,1 0,-1 0,1 0,-1 0,1 0,0 0,-1 1,1-1,5 1,19-3,0 0,0 3,0 0,0 1,0 2,-1 1,1 1,-1 1,0 1,0 2,-1 0,0 2,0 0,-2 2,31 21,-49-30,0 0,-1 0,1 0,-1 0,0 1,0 0,-1 0,1 0,-1 0,0 0,-1 1,1 0,-1-1,0 1,0 0,-1 0,0 0,1 12,-2-13,-1-1,1 1,-1-1,0 0,0 1,0-1,-1 0,1 1,-1-1,0 0,0 0,-1 0,1-1,-1 1,0 0,0-1,0 0,0 0,-1 0,1 0,-1 0,0-1,1 1,-1-1,-7 3,6-3,-4 2,0 0,-1-1,1 0,-17 3,25-5,-1-1,0 0,1 1,-1-1,0 0,1 0,-1-1,0 1,1 0,-1 0,0-1,1 1,-1-1,0 1,1-1,-1 0,1 0,-1 0,1 0,0 0,-1 0,1 0,0 0,0 0,0-1,0 1,0 0,0-1,0 1,0-1,0 1,1-1,-1 1,0-3,-3-12,1 0,1 0,1 0,0 0,2-27,15-87,-5 55,47-504,-26 431,-20 99,-16 70,2 0,0 0,1 0,1 0,1 0,1 0,1 0,0-1,2 1,0-1,2 0,0 0,1-1,1 1,1-2,0 0,1 0,2-1,20 24,-16-22,0 0,2-2,0 0,0-1,31 18,-41-28,-1-2,1 1,-1-1,1 0,1-1,-1 0,0-1,1 0,-1 0,1-1,0 0,0-1,-1 0,1 0,0-1,-1-1,13-2,8-12,-20 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20.0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 0,'-5'11,"1"0,0 1,1-1,0 1,1 0,-1 20,2 77,3-52,-1 19,19 142,-13-181,1 0,1-1,3 0,0-1,34 64,-41-90,1 1,0-1,1 1,0-2,1 1,-1-1,2 0,-1-1,1 0,0 0,0-1,1 0,14 6,-12-7,1-1,0-1,0 0,0-1,0 0,1-1,-1-1,0 0,0-1,1 0,13-3,-10 1,-1-1,1 0,-1-1,30-13,-40 15,0-1,0 1,0-1,0-1,-1 1,0 0,0-1,0 0,0-1,-1 1,0-1,0 1,0-1,4-11,-1-2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21.6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1 185,'1'-4,"0"0,0-1,0 1,1 0,-1 0,1 0,0 0,0 0,1 0,-1 0,1 1,5-6,39-38,-46 45,12-9,0 1,0 0,1 0,21-10,-30 17,0 1,0 0,0 0,0 0,0 0,0 1,1 0,-1 0,1 1,-1-1,1 1,-1 0,1 0,-1 1,0 0,1 0,6 2,-10-2,0 0,0 1,0-1,0 1,0-1,0 1,-1 0,1 0,-1 0,1 0,-1 0,1 0,-1 0,0 0,0 1,0-1,-1 0,1 1,0-1,-1 0,1 1,-1-1,0 1,0-1,0 1,-1 2,0 9,0 0,-1 0,-6 17,7-25,-103 304,29-101,65-179,6-19,-1 1,2-1,-1 1,2 0,-1 0,2 0,0 0,0 18,1-29,0 0,0 0,0 0,0 0,1 0,-1 0,0 0,1 0,-1 0,1-1,-1 1,0 0,1 0,0 0,-1-1,1 1,0 0,-1-1,1 1,0 0,-1-1,1 1,0-1,0 1,0-1,0 0,0 1,-1-1,2 1,1-1,-1 0,0-1,1 1,-1 0,0-1,1 1,-1-1,0 0,0 1,1-1,2-2,4-3,1 0,-1 0,-1-1,10-8,7-14,-2 0,-1-1,35-63,-37 58,-11 18,-3 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22.6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1,'5'1,"-1"0,0 0,1 0,-1 1,0-1,0 1,0 0,0 1,-1-1,1 1,-1-1,1 1,3 4,41 44,-40-40,0 1,0 1,-2-1,1 1,-1 0,-1 1,-1 0,0-1,0 1,2 22,-1 18,-1 77,-4-109,15 373,-12-371,-2-12,1 1,-2 0,0-1,0 1,-4 19,-1-17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46.2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0,'178'12,"-17"-1,-55-9,328 10,-2 34,-425-45,1 0,-1 1,0 0,0 0,0 1,0 0,0 0,0 1,9 6,-4-1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47.1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20,'293'-12,"-210"7,-12 3,0 3,111 17,136 42,-103-17,-111-26,-84-12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57.5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90 0,'-2'29,"-1"-1,-12 48,3-17,-13 100,-8 250,47 241,3-459,56 263,-66-422,-2-1,19 53,-22-77,0-1,1 0,-1-1,1 1,0 0,1-1,0 0,0 1,0-1,0-1,1 1,-1-1,1 0,11 7,-12-9,0-1,0 0,0 0,1 0,-1-1,0 1,0-1,1 0,-1-1,0 1,1-1,-1 1,0-1,0 0,0-1,0 1,0-1,0 0,0 0,0 0,-1 0,1-1,4-4,11-9,-1 0,31-37,-36 38,22-23,242-295,-246 290,-1-2,-3-2,-1 0,-3-2,-2 0,15-53,-31 78,0-1,-2 1,-1-1,-1 1,-1-1,-1 0,-8-47,8 68,0 1,0-1,0 1,0-1,-1 1,1 0,-1 0,0 0,0-1,-4-3,6 6,0 1,0 0,-1 0,1 0,0-1,0 1,-1 0,1 0,0 0,0 0,-1 0,1-1,0 1,-1 0,1 0,0 0,-1 0,1 0,0 0,-1 0,1 0,0 0,-1 0,1 0,0 0,-1 0,1 0,0 1,0-1,-1 0,1 0,0 0,-1 0,1 1,0-1,0 0,-1 1,-7 23,3 28,3 1,1-1,3 0,3 1,1-1,16 57,103 304,-17-73,-94-286,9 35,19 137,-42-226,0 2,0 0,0 0,0 1,1-1,-1 0,1 0,-1 0,1 0,0 0,0 0,0 0,0 0,0 0,0 0,2 2,6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58.9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2227,'2'-10,"0"0,0 0,1 1,0-1,0 1,1-1,0 1,8-12,7-17,242-659,-206 506,52-344,-106 524,35-295,-29 220,-8-132,1 215,0 0,-1 0,1 1,0-1,-1 0,0 1,1-1,-1 1,0-1,0 1,-1-1,1 1,0 0,-1-1,-2-2,3 5,0-1,0 1,-1-1,1 1,0 0,0 0,0 0,0-1,-1 1,1 0,0 1,0-1,0 0,-1 0,1 0,0 1,0-1,0 0,0 1,0-1,0 1,0 0,0-1,0 1,0 0,0 0,0-1,0 1,0 0,1 0,-1 0,0 0,1 0,-2 2,-5 7,0 0,1 0,0 1,0-1,2 1,-1 1,-2 12,-19 84,26-107,-13 72,3 1,4 0,2 0,4 1,3-1,22 126,-13-141,3 0,2-1,3 0,2-2,3 0,2-2,2-1,60 81,-82-125,8 12,1 0,1-2,1 0,35 30,-47-45,-1 0,1-1,0 0,0 0,0 0,1 0,-1-1,0 0,1-1,0 1,-1-1,1-1,0 1,-1-1,1 0,0-1,0 1,-1-1,1-1,-1 1,1-1,-1 0,9-5,0 0,0 0,-1-2,0 0,-1-1,0 0,0 0,-1-2,-1 0,0 0,0-1,-1 0,12-21,-12 15,0-1,-2 0,0-1,-1 1,-1-1,-1-1,-1 1,3-43,6-271,13-225,-25 546,0 10,0-1,0 0,-1 0,1 1,-1-1,0 0,-1 0,1 0,-1 1,0-1,0 0,-4-8,3 16,1 0,-1 0,1 0,0 0,0 1,0-1,0 0,0 1,1-1,-1 5,-5 56,1-30,1 0,2 0,1-1,2 1,1 0,10 47,24 37,91 198,-51-137,-69-162,25 64,3 0,76 124,-107-199,-1 0,1-1,1 0,-1 0,1 0,0 0,0-1,0 1,1-1,-1-1,8 4,-9-5,-1-1,0-1,1 1,-1 0,0-1,1 0,-1 0,1 0,-1 0,1 0,-1-1,0 1,1-1,-1 0,0 0,0 0,1-1,-1 1,0-1,0 0,0 1,-1-2,4-2,25-22,-18 15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6:59.5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954 0,'-3'1,"0"-1,1 1,-1 0,0-1,0 1,0 0,0 1,1-1,-1 0,1 1,-1 0,1 0,-1-1,1 1,0 0,-3 4,-32 44,22-29,-265 375,35 26,129-172,-35 67,147-308,-3 4,0 0,0-1,-18 22,13-22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0.2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1,'0'9,"0"1,0-1,1 1,0 0,0-1,1 0,1 1,-1-1,2 0,-1 0,1 0,0-1,1 1,0-1,1 0,-1-1,1 1,1-1,9 9,363 295,-222-197,140 110,-264-188,-26-21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0.62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1,'2'1,"1"1,-1 0,0-1,0 1,0 0,0 1,0-1,0 0,-1 0,1 1,-1-1,1 1,-1 0,1 2,3 4,4 9,0 0,-2 1,0 0,5 23,16 41,-4-34,3-2,1-1,49 60,-50-69,-10-15,30 41,57 102,-77-97,-22-54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09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200 127,'-9'1,"0"1,0 0,0 0,0 1,0 0,1 0,-1 1,1 0,-12 8,11-6,-1-1,0 0,0-1,0 0,-18 5,28-9,-1 0,0 0,1 1,-1-1,0 0,0 0,1 0,-1 0,0 0,0 0,1 0,-1 0,0 0,0 0,1 0,-1 0,0-1,1 1,-1 0,0-1,1 1,-1 0,0-1,1 1,-1-1,1 1,-1-1,0 1,1-1,-1 1,1-1,0 0,-1 1,0-2,1 0,0-1,0 1,0 0,0 0,0 0,1-1,-1 1,1 0,-1 0,1 0,1-4,31-50,-26 47,0 0,1 1,1 0,0 0,0 0,0 1,1 1,0-1,0 2,0-1,1 2,14-6,-19 9,-1-1,1 1,0 1,0-1,0 1,0 0,0 0,0 0,-1 1,1 0,0 0,0 1,-1-1,1 1,-1 0,1 1,-1-1,0 1,0 0,0 1,0-1,-1 1,1 0,-1 0,7 9,59 69,-22-28,63 91,-100-127,0 0,-1 0,-1 1,-1 0,0 1,-2 0,0 0,-1 1,3 38,-7-54,-1 0,0 1,0-1,-1 1,1-1,-1 0,0 0,-1 1,1-1,-1 0,0 0,0 0,-1 0,1-1,-1 1,-6 6,2-3,-1-2,0 1,0-1,-1 0,0-1,0 0,-16 7,19-9,-19 8,-47 15,65-24,0 0,1-1,-1 0,0 0,0-1,0 0,0 0,0 0,0-1,0 0,1 0,-13-4,17 3,-1 0,1 1,0-1,0 0,-1 0,1 0,0-1,1 1,-1-1,0 1,1-1,-1 1,1-1,0 0,0 1,0-1,0 0,1 0,-1 0,1 0,-1 0,1 0,0 0,0 0,1-5,0-5,0 0,1 0,1 1,6-21,-1 13,0-1,2 1,16-25,-20 35,0 1,1 0,1 0,-1 0,1 1,1 1,-1-1,14-8,-15 13,0 0,-1 0,1 1,0-1,1 2,-1-1,0 1,1 0,-1 0,0 1,10 1,12 2,46 10,12 1,-65-13,-3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1.6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270 171,'-30'30,"-61"58,82-80,0-1,0 0,-1-1,0 0,0-1,-1 0,0 0,-13 3,23-7,0-1,-1 1,1-1,0 0,-1 1,1-1,-1 0,1 0,0 0,-1 0,1 0,-1 0,1-1,0 1,-1 0,1-1,-1 1,1-1,0 1,0-1,-1 0,1 0,0 1,0-1,0 0,0 0,0 0,0 0,0 0,0 0,0-1,0 1,1 0,-1 0,0 0,1-1,-1 1,1 0,0-1,-1 1,1-1,0 1,0 0,0-1,0 1,0-1,0 1,0-1,0 1,1-3,0-6,1 0,0 1,0-1,1 0,8-17,3-2,2 1,31-43,-39 60,0 1,1 0,0 1,1 0,0 0,0 1,0 0,1 1,16-8,-25 14,-1 0,1 0,0 1,1-1,-1 1,0-1,0 1,0 0,0-1,0 1,0 0,1 1,-1-1,0 0,0 1,0-1,0 1,0-1,0 1,0 0,0 0,0 0,0 0,-1 0,1 0,0 1,0-1,-1 1,2 1,4 6,-1-1,-1 1,1 0,-1 1,3 9,10 17,143 212,76 133,-213-334,-2 1,-2 0,-2 2,-2 1,-3 0,10 71,-21-110,-1 1,0-1,-1 0,0 0,-1 1,0-1,-1 0,-1 0,-5 18,5-25,0 1,0-1,0 0,-1 0,1 0,-1 0,0 0,-1-1,1 0,-1 0,0 0,0 0,0-1,0 0,0 0,-1 0,0-1,1 0,-1 0,-8 2,-3 1,-1-2,1 1,-1-2,1 0,-1-2,0 0,-25-3,38 3,0-1,0-1,-1 1,1-1,0 1,0-2,0 1,1 0,-1-1,1 0,-1 0,1 0,0-1,0 0,0 1,1-1,-1-1,1 1,0 0,0-1,1 0,-1 1,1-1,0 0,0 0,1 0,-1-1,0-8,-3-31,3 1,1-1,8-60,-6 97,0-1,0 1,1 0,0-1,1 1,0 0,0 0,0 0,1 1,0-1,1 1,9-12,-9 14,-1 1,1-1,0 1,0 0,1 0,-1 1,1 0,0 0,0 0,0 0,0 1,1 0,-1 1,0-1,1 1,-1 0,8 1,110 2,-69 0,59-4,-60-11,-39 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6.9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1109,'1'-7,"0"0,1 0,0 0,0 0,1 0,0 1,0-1,1 1,0 0,0 0,5-6,65-77,-51 64,72-83,171-209,-228 265,-3-1,-2-2,-2-2,34-85,-63 135,1 0,-1 0,0 0,-1 0,1-1,-1 1,-1 0,1 0,-2-12,1 17,-1 0,0 0,0 0,1-1,-1 1,0 0,-1 0,1 0,0 0,-1 1,1-1,-1 0,1 1,-1-1,0 0,1 1,-1 0,0 0,0-1,0 1,0 0,-1 0,1 1,0-1,0 0,0 1,-1-1,1 1,0 0,-1 0,1 0,0 0,-4 1,-15 0,1 1,0 0,0 2,0 1,0 0,0 1,1 1,-18 10,1 1,1 2,1 2,-36 28,65-45,-1 0,2 1,-1 0,1 0,0 0,0 0,0 1,1-1,0 1,0 0,1 0,-2 7,3-11,1-1,-1 0,0 0,1 1,-1-1,1 0,0 1,0-1,0 0,0 1,0-1,1 0,-1 1,1-1,-1 0,1 0,0 1,0-1,0 0,0 0,0 0,0 0,1 0,-1 0,1-1,-1 1,1 0,0-1,-1 1,1-1,0 1,0-1,0 0,0 0,1 0,-1 0,0 0,0-1,4 2,104 20,-2 6,-1 4,-1 5,-2 5,-2 4,-3 4,167 113,-232-138,47 42,-69-56,0 1,-1 0,-1 1,0 0,0 1,13 27,-22-37,1 0,-1 0,0 0,-1 0,1 0,-1 0,0 0,0 0,0 1,0-1,-1 0,0 0,0 0,0 0,0 0,0 0,-1-1,0 1,0 0,0-1,0 1,0-1,-5 6,-8 7,0 0,-1-1,-23 18,11-10,-10 11,-70 58,92-79,-1-1,0-1,-1-1,-32 13,3-12,28-10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7.6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1,'4'0,"1"3,0 6,-2 5,0 4,-1 2,-1 2,-1 1,0 1,0 3,0 2,0-5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8.1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0,'4'0,"1"0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09.1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0 242,'96'91,"-51"-50,-1 2,-2 1,66 93,-105-132,0 1,-1-1,1 1,-1-1,-1 1,3 8,-4-13,0 0,0-1,1 1,-1 0,0 0,0 0,0-1,0 1,0 0,0 0,0 0,0 0,0-1,0 1,-1 0,1 0,0 0,0-1,-1 1,1 0,-1 0,1-1,-1 1,1 0,-1-1,1 1,-1-1,1 1,-1 0,0-1,1 1,-1-1,0 0,1 1,-1-1,0 0,0 1,0-1,1 0,-1 0,0 1,0-1,0 0,1 0,-1 0,0 0,0 0,0 0,0-1,1 1,-1 0,0 0,0-1,1 1,-2-1,-2-1,0 0,0 0,0 0,0-1,1 0,-1 1,1-1,0-1,-1 1,2 0,-1-1,0 0,1 1,-1-1,1 0,0 0,-2-6,-5-14,-11-42,17 56,-8-29,3-1,0 1,3-1,-1-50,6 76,0 0,1 1,0-1,1 1,1-1,0 1,1 0,1 0,0 0,0 0,1 1,1 0,0 0,0 1,2 0,9-12,-15 20,1 0,-1 1,0-1,1 0,-1 1,1 0,0 0,0 0,0 0,0 1,0-1,0 1,0 0,1 1,-1-1,6 0,-3 2,-1-1,1 1,0 0,-1 1,1 0,-1 0,0 0,0 1,10 5,7 7,0 2,-1 0,-1 1,20 23,-27-28,-8-6,0 0,0 1,-1 0,1-1,-2 2,1-1,-1 1,0-1,-1 1,0 0,-1 0,3 15,-3-5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10.4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369 0,'-3'1,"-1"-1,0 1,1 0,-1 0,1 1,-1-1,1 1,-1-1,1 1,0 0,0 0,0 1,0-1,0 1,0-1,-3 5,-38 54,36-49,-31 48,3 2,2 2,4 1,-44 132,60-135,2 1,3 1,3 0,3 0,3 0,9 83,-4-110,1 0,2-1,1 0,24 57,-25-73,2 0,0 0,1-1,1-1,1 0,1 0,0-2,1 0,20 17,-30-29,-1-1,1 1,0-1,0 0,1 0,-1-1,0 1,1-1,0-1,-1 1,1-1,0 0,0 0,0 0,-1-1,1 0,0 0,0-1,0 0,0 0,0 0,-1 0,1-1,0 0,-1 0,0-1,1 0,-1 1,0-2,0 1,-1-1,9-7,3-4,-1 0,-1-1,-1-1,0 0,-1-1,-1 0,17-38,-13 26,-9 18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11.0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567 0,'-40'47,"2"2,2 1,-51 95,79-130,-275 559,264-516,17-47,0-1,-2 0,1 0,-1 0,0 0,-1-1,0 1,-12 15,7-16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12.0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0,'0'8,"0"0,0 0,1 0,1 0,-1 0,1-1,0 1,1-1,0 1,0-1,1 0,0 0,0 0,0-1,1 1,0-1,0 0,11 9,5 5,-2-4,-1 1,-2 1,1 0,-2 2,0-1,-2 2,12 23,-5-8,2-2,0 0,3-1,39 42,-8-10,-52-60,13 17,2-1,22 20,-30-32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12.7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 1,'-2'25,"0"0,-7 25,6-33,0 0,0 0,2 0,0 0,1 0,4 28,0-29,1-1,0 1,12 21,6 14,-17-31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13.7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1,'7'1,"1"1,-1 0,0 0,0 1,0 0,0 0,-1 1,1 0,-1 0,0 0,10 10,5 2,66 53,-4 3,122 135,-111-109,-16-17,177 193,-220-231,-2 1,-2 2,-2 1,39 88,-58-107,-1 0,-2 0,0 0,-2 1,2 51,-11 151,-1-81,5-138,-3 39,2-49,1 0,-1 1,0-1,0 0,0 1,0-1,0 0,0 0,0 0,-1 0,1 0,-1 0,0 0,0 0,1-1,-1 1,-4 2,-7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0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0,'-2'23,"-2"-1,0 0,-2 0,0 0,-1 0,-2-1,-16 31,-14 39,-24 54,17-44,42-92,1 1,0-1,1 1,0 0,0-1,1 1,1 0,-1 0,1 0,1 0,0 0,1 0,-1-1,2 1,-1-1,2 1,-1-1,1 0,0 0,1 0,0-1,1 1,-1-1,2-1,-1 1,8 6,8 9,159 154,-156-155,1-2,0-1,2-1,0-1,50 21,-72-35,-1-1,1 0,0 0,0-1,0 1,0-1,0-1,0 1,0-1,1 0,-1 0,0-1,0 0,0 0,0 0,0-1,0 0,-1 0,1-1,0 1,-1-1,0 0,0-1,0 1,0-1,0 0,-1 0,1-1,3-5,3-4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0.4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11753 0,'5'6,"0"1,0-1,-1 1,0-1,-1 1,0 0,0 1,0-1,-1 0,0 1,0-1,1 15,-1 5,0 1,-3 34,-2-40,0 1,-2-1,0 0,-1 0,-1-1,-1 1,-2-2,0 1,-20 31,-15 12,-77 86,78-99,-104 109,-6-7,-198 151,192-180,-5-7,-5-8,-4-7,-5-8,-4-8,-3-8,-3-8,-4-8,-2-9,-314 45,75-49,-507-8,-434-114,802 27,391 40,-212 20,152 13,2 12,2 9,-236 82,190-32,5 13,-279 154,-940 609,1192-666,228-150,-122 121,191-170,0 1,0 0,1 0,-12 21,17-26,1 0,0 0,0 0,1 1,0-1,-1 1,2-1,-1 1,1-1,0 1,0-1,0 1,2 7,2 16,-2 1,-1-1,-1 1,-6 43,-28 119,25-150,-12 65,-84 457,100-534,3-23,0 0,0 0,1 0,0 0,1 0,0 1,0-1,0 0,3 9,-3-15,1 0,-1 0,1-1,0 1,0 0,0 0,-1-1,1 1,0 0,0-1,0 1,0-1,0 1,0-1,0 1,0-1,1 0,-1 0,0 1,0-1,0 0,0 0,0 0,0 0,0 0,1-1,-1 1,0 0,0 0,0-1,0 1,0 0,0-1,0 1,0-1,0 0,1 0,45-25,-44 23,97-65,47-30,-33 37,159-61,134-24,-88 33,-72 24,-240 85,-6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1.3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0 468,'2'-5,"0"-1,0 1,0 0,0 0,1 1,0-1,0 0,0 1,1-1,0 1,5-5,1-2,20-22,1 2,1 1,2 1,1 2,1 2,75-41,-50 37,2 2,0 2,119-28,-158 47,1 1,-1 2,1 0,-1 1,1 2,35 3,-52-2,0 0,0 1,0 0,0 0,-1 1,1 0,-1 0,0 1,0 0,0 0,0 1,-1 0,1 0,-1 0,-1 1,1 0,-1 0,0 1,0-1,-1 1,0 0,0 0,4 10,12 38,-3 1,18 100,1 121,-19-134,-7-68,26 300,-40-327,-1-29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2.5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2122 470,'-5'-2,"0"0,0 0,0 0,1-1,-1 1,1-1,0 0,0 0,0-1,0 1,-4-6,-2 0,-23-23,-33-41,39 41,-55-49,52 57,-2 1,0 2,-2 1,0 1,-1 2,0 2,-1 1,-1 2,-1 1,1 2,-1 2,-57-4,45 9,1 2,-1 2,1 3,0 1,0 3,0 2,1 2,1 2,-62 29,-53 39,-198 136,251-149,91-58,0 0,1 0,1 2,-28 29,39-38,1-1,1 1,-1 1,1-1,-1 0,2 1,-1-1,1 1,-1 0,2 0,-1 0,1 0,0 0,0 0,0 1,1-1,0 0,0 0,1 0,2 12,0-9,1 0,0-1,0 0,1 0,0 0,8 9,16 27,-9 3,-2 1,23 100,-15-48,71 188,-72-228,3-1,62 98,-70-128,2 0,0-2,2 0,1-2,1 0,42 29,-46-39,1-1,1-1,0-1,1-1,0-1,0-2,1 0,0-2,42 5,25-3,0-5,0-4,-1-4,1-4,-1-4,-1-4,0-4,127-47,-193 59,0-1,-1-1,32-20,-49 27,0-1,-1 0,0-1,0 1,0-1,0 0,-1-1,0 1,0-1,-1 0,0-1,0 1,-1-1,5-15,99-314,-15 55,-70 202,18-130,-37 192,-1-1,-1 1,0-1,-2 0,0 1,-1-1,-1 1,0 0,-2-1,0 2,-1-1,-1 1,0 0,-2 0,0 1,0 0,-19-23,-6-3,-77-74,88 95,-1 1,-1 2,-1 0,-54-27,70 41,-1 0,1 0,-1 1,0 1,-15-2,5 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4.7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28,'48'-18,"8"12,0 3,97 6,-102-1,-21-1,0 1,0 2,0 1,-1 2,1 0,-2 2,1 1,-1 2,-1 0,0 2,-1 1,0 1,-1 1,-1 2,-1 0,-1 1,0 1,-2 2,0 0,22 35,-4 2,-4 1,-2 1,-3 2,-2 1,-4 1,-2 1,-4 1,-2 1,-3 0,3 88,-14-24,-6 1,-27 160,-76 260,60-364,-9-2,-107 243,-7 5,152-372,2 0,3 2,3 0,-5 131,16-185,1 1,0 0,0-1,1 1,1-1,8 25,-9-33,0 0,0 0,0 0,0-1,1 1,-1 0,1-1,0 0,0 1,0-1,1 0,-1-1,1 1,-1-1,1 1,0-1,0 0,0 0,0-1,0 1,1-1,-1 0,8 1,5-1,0-1,1-1,-1 0,0-2,0 1,26-9,106-42,-107 36,909-386,-16-44,-912 436,1172-546,-1090 518,-66 27,0-3,-1-1,57-34,-93 49,-1 1,0-1,0 0,0 1,0-1,0 0,1 0,-1 0,-1 0,1 0,0 0,0 0,0 0,-1-1,1 1,0 0,0-2,-1 2,0 0,-1 1,1-1,0 1,0-1,-1 1,1-1,0 1,-1-1,1 1,-1 0,1-1,0 1,-1-1,1 1,-1 0,1-1,-1 1,1 0,-1 0,0-1,1 1,-1 0,1 0,-1 0,-1 0,-53-5,48 5,-70 0,0-4,0-3,-86-20,-117-52,-333-141,519 184,-182-45,386 91,-25-5,150 16,257 27,-4 31,-468-75,-8-2,0 0,1 1,-1 1,0 0,20 10,-29-12,-1 0,1 0,-1 0,0 0,1 0,-1 0,0 1,0-1,0 1,-1-1,1 1,-1 0,1-1,-1 1,0 0,0 0,0 0,0 0,-1 0,1 0,-1 0,0 1,0-1,0 0,0 0,-1 0,1 0,-2 4,-38 149,3-15,-141 1076,175-1179,-1 0,-1 0,-20 68,18-91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6.0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1420 974,'5'0,"0"1,0 0,1 0,-1 0,0 1,0 0,0 0,0 0,-1 1,1-1,-1 1,1 0,-1 1,0-1,0 1,-1 0,1 0,-1 0,1 0,-1 0,-1 1,1 0,2 6,4 6,-1 2,-1-1,-1 1,7 38,-9-29,-1 1,-1 0,-2 0,-1 1,-1-2,-1 1,-2 0,0 0,-3-1,0 0,-1-1,-2 0,-1 0,-1-2,-1 1,-32 42,28-45,-1 0,0-2,-2 0,-1-1,0-1,-2-2,0 0,0-1,-2-1,0-2,-1 0,0-2,0-1,-1-1,-1-2,-48 8,64-14,-1 0,1-1,-1 0,1-1,-1 0,1-1,0-1,0 0,0-1,0 0,0-1,1-1,0 0,0 0,0-1,1-1,0 0,1 0,-1-1,2 0,-1-1,1 0,-8-13,3 2,2 0,0 0,1-1,2 0,0-1,1 0,1-1,2 1,0-1,2 0,0-1,1-28,5-19,3 0,4 0,2 1,43-134,127-272,-132 357,-27 67,-1 2,15-53,-32 89,-2 0,1-1,-2 1,0-1,-1 1,-1-1,0 0,-3-19,2 32,0 1,0-1,0 0,0 1,0-1,0 1,-1-1,1 1,-1-1,0 1,0 0,0 0,0 0,0 0,0 0,0 0,-1 1,1-1,-1 1,1 0,-1-1,0 1,1 0,-1 1,0-1,0 0,0 1,1 0,-1-1,0 1,0 0,-3 1,-6-1,1 1,0 0,-1 1,1 0,0 1,-20 7,-12 10,0 2,-77 54,-67 69,162-124,-178 152,161-134,3 1,-57 77,93-114,0 1,0 0,1 0,0 0,-1 0,2 0,-1 0,0 1,1-1,0 1,0-1,0 1,0-1,1 1,0 5,1-7,-1 0,2-1,-1 1,0-1,0 0,1 1,-1-1,1 0,0 0,0 0,0 0,0 0,0 0,0 0,0-1,1 1,-1-1,1 0,-1 0,1 0,-1 0,1 0,0 0,-1 0,1-1,3 1,52 10,-29-6,0 2,28 10,32 16,-24-7,1-2,0-4,104 18,-109-29,-18-2,0-2,0-2,78-3,-117-1,0 0,1 0,-1 0,0-1,0 1,0-1,0 0,0 0,0-1,-1 1,6-5,24-13,-24 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7:57.3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2506 388,'-85'-87,"-94"-90,164 165,0-1,-1 2,-1 0,1 1,-2 1,1 0,-1 1,-26-7,14 7,-1 2,0 1,0 2,-47 0,-112 10,-326 53,123-28,97-12,228-12,0 3,-85 26,134-32,0 1,1 1,-1 1,-27 16,42-21,-1 0,1 0,0 0,0 1,0 0,1 0,-1 0,1 0,0 0,0 1,0-1,1 1,-1 0,1-1,0 1,1 0,-1 1,1-1,0 0,0 0,0 10,2 2,1 0,1 1,0-1,1 0,0 0,8 17,48 98,-44-98,38 81,-5 3,-5 2,33 145,19 97,-73-296,2 0,3-2,50 83,-35-81,2-1,3-3,59 60,-65-81,1-1,3-2,0-2,90 52,-118-78,0-1,1-1,0 0,0-2,0 0,1-1,0-1,37 3,-44-7,0 0,-1-1,1-1,0 0,-1 0,0-1,0-1,0 0,0-1,0 0,-1-1,0 0,0-1,0 0,9-9,366-274,-225 175,-61 39,-3-4,110-117,-149 133,-4-2,-2-2,-3-2,50-96,-92 153,-1 0,0 0,-1 0,0-1,-1 0,4-27,-8 33,0 0,0 1,0-1,-1 0,0 0,-1 0,0 1,0-1,0 1,-1-1,0 1,-1 0,-8-13,0-1,0 0,2-1,0-1,1 0,-8-36,-18-128,17 80,-18-182,15 92,20 193,1 0,0-1,-1 0,0 1,0-1,0 1,0-1,-1 1,1-1,-1 1,-1 0,1 0,0 0,-6-7,-5 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6.4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1052 1,'-3'0,"0"0,-1 1,1 0,0 0,0 0,0 0,0 0,1 0,-1 1,0 0,0-1,1 1,-1 0,-3 4,-34 39,21-22,-46 55,38-44,-46 46,62-71,0 0,0 0,-1-1,0 0,0-1,-1 0,0-1,-21 7,24-10,1 0,-1 0,1 1,0 1,0 0,0 0,1 0,-13 12,17-14,1 1,-1 0,1 0,0 0,1 0,-1 0,1 1,-1-1,1 1,1-1,-1 1,1 0,0 0,0 0,0 0,0 0,1 0,0 9,9 114,-6 0,-22 219,-52 93,-35 298,11 1055,63-1277,2-18,7 476,-28-40,10-609,-24 240,69 191,11-289,-2 305,-3-307,-5-426,1-2,2 1,1-1,23 56,4 19,-8-5,28 94,-55-197,1 0,-1 0,1 1,0-1,0 0,1 0,-1-1,1 1,0 0,0-1,0 0,1 0,-1 0,1 0,-1 0,1-1,0 1,0-1,0 0,0 0,8 1,0 0,0-2,0 0,0 0,1-1,-1 0,24-5,-13 1,0-2,-1-1,0-1,0-1,-1-1,0 0,38-27,-27 17,0 2,43-18,-27 20,1 2,1 2,0 2,0 2,58 0,258 11,-339-2,44 5,-1 3,73 19,-143-28,-1 0,1 0,0 0,0 0,-1 1,1-1,0 0,0 0,-1 0,1 1,0-1,0 0,0 0,-1 1,1-1,0 0,0 0,0 1,0-1,0 0,0 1,0-1,0 0,0 0,-1 1,1-1,0 0,0 1,1-1,-1 0,0 1,0-1,0 0,0 1,0-1,0 0,0 0,0 1,1-1,-1 0,0 0,0 1,0-1,0 0,1 0,-1 1,0-1,0 0,1 0,-1 0,0 0,0 1,1-1,-1 0,0 0,1 0,-1 0,-10 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53.6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421 1,'-9'1,"-1"0,1 0,-1 1,1 0,0 1,0 0,0 0,0 1,-13 8,-9 8,-34 27,43-30,-1-1,2 1,0 0,1 2,1 1,1 0,0 1,2 1,-16 26,30-43,1 0,-1 1,1-1,0 0,0 1,0-1,1 1,0-1,0 1,0-1,1 0,1 8,22 69,-11-43,10 57,-4 0,7 111,0-3,92 502,13 8,-84-475,-25-126,47 290,-61-326,46 358,37-5,7-57,90 681,-174-907,-6-54,3 0,28 106,-11-83,-6 1,-5 1,3 149,71 626,-77-789,12 142,25 156,-46-368,12 51,-15-79,0 0,0 0,0 0,1 0,0-1,0 1,0-1,1 1,0-1,6 6,14 3,-22-13,0 0,0 0,0-1,0 1,0 1,0-1,0 0,0 1,-1-1,1 0,0 1,-1 0,1-1,-1 1,0 0,1 0,-1 0,1 2,4 16,-1 0,-1 0,-1 1,-1-1,0 1,-2-1,-2 27,3 42,39 305,-32-322,16 71,-11-84,-4 1,3 75,-12-77,-1-15,2-1,12 75,-9-88,-1 1,-2 51,1 11,-2-90,0 0,0-1,0 1,1 0,-1 0,0-1,1 1,-1 0,1-1,0 1,-1-1,1 1,0-1,0 1,0-1,0 1,0-1,0 0,1 1,-1-1,0 0,1 0,-1 0,1 0,-1 0,1-1,-1 1,1 0,-1-1,1 1,0-1,0 1,-1-1,1 0,0 0,0 0,-1 0,1 0,0 0,-1 0,1 0,0-1,0 1,-1-1,3 0,11-4,0-1,-1 0,0 0,16-11,-15 9,22-10,2 1,-1 2,2 2,0 2,0 1,1 2,70-4,-30 10,-1 3,160 24,-13-4,-244-21,-1-1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07.1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2678,'-1'-10,"0"0,1 0,0 0,1 0,0-1,1 1,0 0,1 1,0-1,0 0,1 1,0 0,1-1,9-12,75-87,-42 54,-3-2,47-77,-70 98,1 1,2 1,37-41,-43 53,-2 0,17-29,26-35,36-16,-60 67,-1-2,47-68,-56 69,1 2,1 0,2 2,34-31,-12 14,36-31,84-73,-112 95,111-81,-105 89,-50 37,1 0,1 1,0 0,0 2,1 0,35-14,-26 14,-1-1,0-2,47-30,-47 26,0 2,1 1,30-11,-44 21,1 1,-1 0,1 1,14 0,-17 1,0 1,0-2,0 1,0-2,-1 1,1-2,15-6,-25 9,56-29,0 2,2 2,107-31,140-27,-246 75,2 2,-1 2,106 7,-51 0,-102-1,0 1,0 0,-1 1,1 0,24 10,-20-6,0-2,26 6,45 8,-61-11,0-2,32 3,4-1,68 17,-85-14,-1-2,1-2,80 2,-124-9,0 0,-1-1,1 1,0 0,-1-1,1 0,-1 1,1-1,-1 0,5-3,-3-7,-16-4,-18-5,-1 2,0 1,-1 1,-61-20,57 23,-1-2,2-1,-66-41,40 18,44 29,0 0,0-1,1-1,1 0,-25-27,39 38,0 0,0 0,0 0,0 0,0 0,1 0,-1 0,0 0,1 0,-1 0,1 0,-1-1,1 1,-1 0,1 0,0-1,0 1,-1 0,1-1,0 1,0 0,1 0,-1-1,0 1,0 0,1 0,-1-1,1 0,0 0,1 1,0-1,-1 1,1 0,0-1,0 1,0 0,0 0,-1 0,2 1,-1-1,0 0,0 1,0-1,2 1,12-2,0 1,0 0,21 3,-10 2,-1 0,1 2,48 19,27 5,-95-28,0 0,0 0,-1 1,1 0,-1 0,1 0,-1 1,0 0,-1 0,1 1,-1-1,0 1,0 1,0-1,-1 1,1-1,-1 1,4 10,7 6,-10-16,0-1,0 0,1 0,0 0,0 0,0-1,0 0,0 0,1-1,0 0,0 0,0 0,0-1,0 0,0-1,13 2,32 11,-51-14,0 0,0 0,0 0,0 0,0 1,0-1,0 0,0 1,0-1,0 1,0-1,0 1,-1-1,1 1,0 0,0-1,-1 1,1 0,0-1,-1 1,1 0,0 0,-1 0,0 0,1 0,-1 0,1 0,-1 0,0 0,0 0,1 0,-1 0,0 0,0 0,0 0,0 0,0 0,-1 0,1 0,0 0,0 0,-1 0,1 0,0 0,-1 0,1-1,-1 1,1 0,-1 0,0 0,1 0,-1-1,0 2,-7 6,0 0,0 0,-1-1,-10 7,6-4,-53 46,3 4,-70 83,-83 93,212-232,0 0,0 0,0-1,-1 1,1-1,-1 0,0-1,0 1,0-1,0 0,0 0,-6 1,9-3,1 0,-1 1,1-1,-1 0,1 0,-1 0,1-1,-1 1,1 0,-1 0,1-1,-1 1,1-1,-1 0,1 1,0-1,-1 0,1 0,0 0,0 1,-1-2,1 1,0 0,0 0,0 0,0 0,0-1,1 1,-1 0,0-1,0 1,1 0,-1-1,1 1,0-1,-1 1,1-1,0 1,0-1,0 0,0 1,0-1,0 1,1-2,-1-7,1 0,0 0,1 0,0 1,0-1,1 1,1-1,7-14,46-73,-27 48,-9 13,-2-1,25-68,-37 81,0 0,-2 0,-1 0,0 0,-2-1,-1-25,-1 42,0-1,1 0,0 1,0-1,1 1,0 0,1-1,0 1,0 0,5-9,0 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38.1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5307 1,'-9'2,"0"0,0 1,0 0,1 1,-1 0,1 0,0 1,0 0,1 0,-1 1,-7 8,-19 11,-353 203,314-187,19-13,-1-2,-1-3,-90 25,38-11,-134 67,133-54,-644 243,641-256,2 5,2 5,2 5,3 4,2 4,3 5,-100 87,-531 540,597-543,6 6,7 5,-99 179,77-72,-193 523,222-467,-106 504,177-585,-14 313,34 248,21-768,8 815,72-9,-75-807,-1-3,2 1,1-1,20 55,-24-78,0 0,1 0,0-1,1 0,0 0,0 0,0 0,1-1,0 0,0 0,1-1,-1 1,1-2,0 1,1-1,-1 0,1 0,0-1,11 4,125 39,-1 7,-4 5,139 81,-192-94,3-4,1-4,2-4,1-4,1-4,1-4,1-4,1-4,103-1,-40-7,195 32,150 54,-356-62,343 67,75 19,89 21,4293 785,-2936-611,6-146,-1917-161,0-6,116-16,-172 11,-1-1,0-2,-1-2,-1-3,0-1,-1-2,44-26,-67 31,0 0,-1-1,-1-1,-1-1,0 0,23-33,14-15,-18 30,2 1,1 2,1 2,46-26,75-59,456-341,-214 168,-383 274,16-11,0-1,-2-3,-1 0,45-56,-63 64,-1-1,11-26,18-29,50-56,58-97,-93 101,-50 111,82-234,-31 81,-37 103,-2 0,-3-1,7-78,2-212,-23 280,0-2,3 1,24-132,-9 143,-12 43,-1 0,7-44,-14 69,0 0,0 0,0 0,1-1,-1 1,0 0,0 0,-1 0,1-1,0 1,0 0,-1 0,1 0,0 0,-1 0,1-1,-1 1,0 0,1 0,-1 0,-1-1,1 1,0 1,0 0,0-1,0 1,0 0,0 0,0 0,0 0,0 0,0 0,-1 0,1 0,0 0,0 0,0 0,0 1,0-1,0 0,-1 2,-8 3,0 1,0 0,-15 12,13-9,-24 16,1 1,-2-2,0-1,-2-2,0-1,-1-3,-47 15,49-23,-60 8,15 1,171-25,-39-6,48-21,27-8,77 0,-156 26,-37 12,0 0,1 1,-1 1,0-1,16-1,-22 4,1 0,-1 0,1 0,-1 0,0 1,1-1,-1 1,0 0,1-1,-1 1,0 0,0 1,0-1,1 0,-1 0,-1 1,1-1,0 1,0 0,0 0,-1 0,1-1,-1 1,0 1,2 1,6 12,-1-1,0 2,-1-1,-1 1,0 0,-2 0,0 1,0 0,-2-1,0 1,-1 0,-2 19,0-4,-1-2,2 0,1 0,1 0,2 0,1-1,10 37,32 76,-46-141,0-1,0 1,-1 0,1 0,0-1,-1 1,1 0,-1 0,0 0,0 0,0 0,0 0,0 0,0-1,0 1,0 0,-1 0,1 0,-2 3,1-4,0 0,0 0,0 0,0 0,0 0,0-1,0 1,0 0,-1-1,1 1,0-1,-1 1,1-1,0 1,-1-1,1 0,0 0,-1 1,1-1,-3-1,-4 1,0-1,0 0,0-1,0 0,0 0,0-1,-14-6,-56-36,-31-14,88 50,-2 1,1 1,-1 1,0 1,-31-3,-118 3,28 8,145-3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1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682 1,'-3'0,"0"1,1 0,-1 0,0 0,0 0,1 0,-1 1,1-1,-1 1,1-1,-1 1,1 0,0 0,0 0,0 0,-3 5,-29 44,29-43,-160 220,51-77,56-64,3 3,-57 131,104-202,-1 2,0 0,-2-1,0 0,-25 33,26-44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11.6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1,'7'0,"1"1,-1 0,1 1,-1 0,0 0,0 1,0-1,11 7,54 36,-52-31,107 80,222 212,-334-292,105 103,-5 5,169 234,-208-242,-4 4,-6 2,90 227,-111-219,-6 1,-5 2,22 175,-45-206,-4-1,-5 1,-4 0,-4 0,-23 117,-12-50,-122 314,145-433,-287 677,-30-14,149-322,91-178,-125 401,185-480,6 0,5 2,6 1,-1 199,19-322,0 1,1-1,0 0,1 0,0-1,1 1,1 0,0-1,8 17,-7-20,0 0,1 0,0 0,1-1,0 0,0 0,1-1,-1 0,1 0,1-1,16 9,44 17,134 41,-55-23,-28-3,115 39,-195-74,0-1,0-2,1-2,48 0,-23-6,0-2,1-4,-1-3,-1-2,0-3,-1-3,86-35,434-215,-299 132,510-291,-721 381,3 3,1 4,1 4,2 2,104-24,-173 53,4 0,-1 0,-1-2,1 0,21-10,-36 15,1 0,-1 0,0 0,1 0,-1 0,0 0,1 0,-1 0,0 0,1 0,-1-1,0 1,0 0,1 0,-1 0,0 0,0-1,1 1,-1 0,0 0,0 0,1-1,-1 1,0 0,0-1,0 1,0 0,1 0,-1-1,0 1,0 0,0-1,0 1,0 0,0-1,0 1,0 0,0-1,0 1,0 0,0 0,0-1,0 1,0 0,0-1,0 1,0 0,0-1,-1 1,1 0,0-1,-23-5,-30 3,21 4,-1-2,1-1,0-1,0-2,0-1,1-2,0-1,-51-23,-171-96,-75-35,322 160,-1 0,1 0,-1 1,1 0,-1 0,0 1,0 0,-10 0,55 1,0 2,0 2,47 11,15 12,-61-15,74 12,203 14,233 31,-260-38,-286-31,0 1,0-1,0 0,0 1,0 0,0-1,0 1,0 1,0-1,-1 0,1 1,3 2,-5-4,-1 0,0 1,1-1,-1 1,0-1,0 0,1 1,-1-1,0 1,0-1,0 1,0-1,1 1,-1-1,0 1,0-1,0 1,0-1,0 1,0-1,-1 1,1-1,0 1,0-1,0 1,-1 0,-16 18,-19 7,2 3,-50 52,69-64,1-1,1 2,0 0,2 1,0 0,0 0,-9 29,2 14,-19 49,10-43,17-41,0 0,-2 0,-1-1,-2-1,-18 27,20-37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0.5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906 1,'0'104,"8"365,0-354,4 0,31 119,-13-96,22 226,-47-302,11 138,-10 254,-10-412,-2-1,-1 0,-2 0,-2 0,-2-2,-1 1,-2-2,-2 0,-24 38,23-45,-2-1,-1-1,-1-1,-1-1,-2-1,-1-1,0-2,-2 0,-1-2,-52 29,74-46,1-1,-1 1,0-1,0-1,0 1,0-1,0-1,-1 1,1-1,0-1,-1 0,1 0,-1 0,1-1,-10-3,10 2,-1-2,1 1,0-1,0-1,1 0,-1 0,1 0,0-1,0 0,1 0,0 0,0-1,-10-15,-45-71,25 37,-47-54,50 71,-55-82,79 105,0 0,1-1,1 0,1 0,0-1,1 0,1 1,-3-36,4 14,5-73,-1 102,0 1,0-1,1 0,0 0,1 1,0-1,1 1,0 0,0 0,1 1,0-1,12-14,-1 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1.7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0 217,'53'-3,"91"-16,-5 0,250-38,-171 20,4 13,-183 22,-1-3,1-1,-1-2,65-22,-84 23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2.5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0 250,'16'-15,"1"1,0 1,0 0,1 1,1 1,25-11,124-43,-152 59,47-13,0 3,1 2,1 3,69-2,267 7,-279 8,-40-3,92 3,-151 2,-9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3.2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1 191,'21'0,"27"2,0-3,0-2,0-2,60-15,488-108,-541 118,111-11,-147 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29.9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1 313,'0'-4,"1"1,0-1,0 1,1-1,-1 1,1 0,-1 0,1 0,0-1,0 2,1-1,-1 0,5-3,35-33,-5 11,1 1,1 2,1 1,1 3,68-26,-75 35,1 1,1 2,0 1,0 2,0 1,1 2,58 3,-60 5,0 1,-1 2,0 2,-1 1,0 1,0 2,-1 1,-1 1,-1 2,-1 1,0 1,-1 2,47 48,-64-58,-1 0,-1 1,0 0,-1 1,0-1,-1 2,0-1,-1 1,-1 0,-1 0,0 0,-1 1,0-1,0 18,-3-22,0 1,0 0,-1-1,-1 1,0-1,0 1,-1-1,-1 0,0 0,0 0,-1-1,0 0,-1 1,0-2,-1 1,0-1,-1 0,1 0,-15 11,-92 71,-128 111,225-186,-14 13,-46 33,69-55,-2-1,1 0,-1-1,0 0,0-1,0 0,-1-1,1 1,-1-2,-15 2,24-4,0 0,0 0,0 0,0 0,0 0,0-1,0 1,0-1,0 0,1 1,-1-1,0 0,0 0,0 0,1 0,-1-1,1 1,-1 0,1-1,-1 1,1-1,0 1,0-1,0 0,0 1,0-1,0 0,0 0,0 0,1 0,-1 0,1 0,-1 0,1 1,0-5,-2-9,2 0,0-1,3-27,-1 18,0 4,1 1,1 1,0-1,2 0,0 1,1 0,1 1,0-1,17-23,7-6,76-88,-105 132,1 1,0 0,0 0,0 0,0 1,1 0,-1 0,0 0,1 0,0 0,-1 1,1 0,0 0,0 0,7 1,12-1,47 4,-25 0,-16-4,-15 1,1 0,0 1,19 3,-16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1.0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160 1,'2'54,"2"0,3-1,2 1,3-1,28 78,12 21,29 92,-69-196,-1 1,-3 0,3 60,-10-88,0 0,-2 1,0-1,-1-1,-6 25,7-41,0 1,-1-1,0 1,1-1,-1 0,-1 0,1 0,-1 0,1 0,-1 0,0-1,0 1,-1-1,1 0,-1 0,0 0,0 0,0-1,0 0,0 1,0-2,0 1,-1 0,1-1,-1 0,1 0,-1 0,0 0,-5-1,-58 1,-67-7,131 6,0-1,-1 0,1 0,0 0,0-1,0 1,1-1,-1 0,0 0,1-1,-1 1,1-1,0 1,0-1,0 0,0 0,0 0,0-1,1 1,0-1,0 1,0-1,0 0,0 0,1 0,-2-7,1 3,0 1,1 0,0-1,1 1,-1 0,1-1,1 1,-1-1,1 1,1 0,-1-1,1 1,1 0,4-11,3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2.0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1 190,'40'-2,"0"-2,55-12,46-5,-92 18,-17 2,0-1,1-1,-1-2,0-1,40-13,-38 6,2 1,-1 2,49-7,-62 12,0-1,0-1,32-15,-23 9,-19 10,-3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2.91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0,'0'4,"0"5,0 5,0 3,0 7,0 7,0 6,4 4,5 3,1 5,2-1,4-6,-2-2,-2-4,-4-4,-3-4,-3-3,-1-5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4.1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1,'5'3,"1"-1,-1 1,1-1,0 0,-1 0,1 0,0-1,0 0,0 0,0-1,0 0,10 0,-1 0,59 2,89-11,-16-1,776 8,-622 13,119 0,189-11,-608 0,39-2,-38 2,0 0,-1 0,1 0,-1 0,1 0,0 0,-1-1,1 1,-1-1,1 1,-1-1,0 1,1-1,-1 0,1 0,-1 0,0 0,0 0,2-2,-6-1,-6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2.0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0,'1'5,"1"0,0 0,0 0,1 0,-1-1,1 1,0-1,1 1,-1-1,1 0,-1 0,1-1,9 7,2 4,277 286,-269-279,0-2,1 0,1-2,1-1,0-1,35 15,-29-16,-1 3,0 0,-2 2,31 25,-15-4,-26-25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6.9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0 252,'1'-6,"0"1,0-1,0 0,1 1,0-1,0 1,1-1,-1 1,1 0,0 0,1 0,-1 0,1 1,0-1,8-6,7-6,0 2,27-18,-29 21,0 1,1 0,0 1,1 1,-1 1,2 0,-1 2,1 0,0 1,1 1,38-2,-29 6,-1 2,1 1,-1 1,0 2,0 0,0 3,-1 0,0 1,-1 2,0 1,-1 1,0 2,-1 0,-1 1,29 27,-28-20,-1 1,0 0,-2 2,-1 0,-1 2,-2 0,-1 1,-1 1,-2 0,0 1,-3 1,15 65,-24-88,0 0,-1 0,-1 0,0 0,0 0,-1 0,0 0,-1 0,0 0,0 0,-1 0,-7 14,1-6,-2-1,0 0,-1-1,0 0,-20 19,6-7,-17 19,-59 49,99-93,0-1,1 0,-1 0,0 0,-1 0,1-1,0 1,0-1,-1 0,1 0,-1 0,1 0,-1 0,1-1,-1 0,1 0,-1 0,0 0,1 0,-1-1,1 0,-1 1,1-1,0-1,-1 1,1 0,0-1,0 0,0 1,0-1,0 0,0-1,0 1,1-1,-4-2,0-2,1 1,-1-1,1 0,1 0,-1-1,1 1,1-1,-1 0,1 0,0-1,1 1,0 0,-1-15,3 16,0-1,1 0,0 0,1 1,-1-1,2 1,-1-1,1 1,0 0,0 0,1 0,0 0,6-7,8-10,2 1,25-23,-8 7,-36 38,10-12,-1 1,2 0,0 1,0 0,1 1,0 0,1 1,0 1,23-11,-22 15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7.7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510 0,'-6'2,"0"0,-1 0,2 1,-1 0,0 0,1 0,-1 1,1 0,0 0,-5 5,3-3,-213 187,112-95,12-10,85-81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9.0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13,'0'0,"0"-1,0 1,0-1,0 1,0 0,0-1,0 1,0-1,0 1,0-1,0 1,0 0,0-1,1 1,-1-1,0 1,0 0,0-1,0 1,1-1,-1 1,0 0,0-1,1 1,-1 0,0-1,1 1,-1 0,0 0,1-1,-1 1,1 0,-1 0,0 0,1 0,-1-1,1 1,-1 0,1 0,19 9,12 21,102 146,-108-144,2-2,1 0,1-2,46 32,-45-43,-17-12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39.9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0,'1'8,"0"0,0-1,1 1,0 0,0-1,1 0,0 0,0 0,1 0,7 11,53 66,-41-57,19 17,8 11,-40-39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3.5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72,'7'-6,"1"0,0 1,-1 0,2 1,-1-1,0 1,1 1,0 0,0 0,13-2,16-2,41-1,-77 7,57-3,1 2,0 2,-1 3,1 3,71 16,-95-13,0 1,-1 2,0 2,-1 1,-1 1,0 2,-1 2,-1 0,44 40,-52-39,-1 0,-1 2,-1 0,23 35,-34-44,-2-1,1 1,-2 1,0-1,-1 1,0 0,-1 1,-1-1,0 0,0 23,-2-6,-1 1,-2 0,-1 0,-2-1,-1 1,-1-1,-16 40,15-52,-1 0,-1-1,-1 0,-1 0,0-1,-1-1,-1 0,-1-1,0-1,-1 0,-36 25,8-8,14-10,-40 23,61-40,1-1,-1 0,0 0,0-1,0 0,-1-1,1 0,-1 0,-16 0,19-3,0 0,1 0,-1-1,0 0,1 0,-1 0,1-1,0 0,0 0,0 0,0-1,1 0,-1 0,1-1,0 0,1 1,-1-2,1 1,0 0,0-1,0 0,1 0,0 0,-5-11,1-3,-1 0,2 0,1-1,1 1,0-1,-1-37,5 48,1 0,0-1,1 1,0 0,0 0,1 0,1 0,-1 1,1-1,1 1,0 0,0 0,1 1,0-1,1 1,0 1,12-12,-9 10,0 0,1 2,0-1,0 1,0 1,1 0,0 1,0 0,1 1,-1 0,1 1,0 0,18-1,-14 4,0 1,0 1,0 0,0 1,0 1,18 6,44 10,-55-17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4.4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1,'-1'20,"2"-1,-1 1,2 0,1 0,1 0,0-1,1 1,10 21,20 30,4-2,61 84,-44-69,-12-18,96 156,-118-182,-2 1,-1 1,22 76,-40-115,0 1,0-1,0 0,-1 1,1-1,-1 1,0-1,0 1,0-1,0 1,-1-1,1 1,-1-1,0 1,0-1,0 0,-1 1,1-1,-1 0,1 0,-1 0,0 0,-3 3,-1-1,0-1,0 0,0 0,-1 0,1-1,-1 0,0 0,0-1,0 0,-9 2,-20 2,-1-1,0-2,0-2,-73-7,102 5,0 0,-1-1,1-1,0 1,0-1,0-1,0 1,1-1,0-1,-1 1,1-1,1-1,-1 1,1-1,0 0,0-1,-8-12,-2-1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5.2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1 154,'88'-5,"-1"-4,129-30,-23 4,178-27,-345 58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5.8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0,'0'4,"0"9,4 6,1 3,4 3,0 0,2 3,4 2,-2 2,2 4,2 0,-3 1,1-2,2 1,-3-2,-3-7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7.0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68,'519'-12,"-12"0,939 13,-1437 0,1-1,0 0,0-1,0 0,-1-1,1 0,0 0,-1-1,0 0,1-1,-2 0,14-8,-9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8.0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88,'7'-6,"0"2,1-1,0 1,0 0,0 1,0 0,0 0,14-2,7-3,1-2,1 1,0 1,0 2,0 2,1 0,0 3,-1 0,1 2,0 1,61 13,-41-5,138 36,-168-39,1 2,-1 1,-1 0,0 1,0 2,22 17,-23-14,0 2,-1 0,-1 1,0 1,-2 0,24 40,-33-49,-1 0,-1 1,0-1,-1 1,0 0,0 0,-2 1,1-1,-2 0,1 1,-2 0,0-1,0 1,-1-1,-1 1,-3 14,3-22,0 1,-1-1,1 0,-1 0,0 0,0 0,-1 0,0-1,0 1,0-1,0 0,0 0,-1-1,0 1,-7 3,-10 5,0-1,-34 11,20-8,6-2,0-1,-54 11,72-20,-1 0,1 0,-1-1,0-1,1 0,-1-1,0 0,1-1,-23-6,32 6,-1 1,1-1,0 0,0 0,0-1,0 1,1 0,-1-1,1 0,-1 1,1-1,0 0,0 0,0-1,0 1,1 0,-1-1,1 1,0 0,0-1,0 0,1 1,-1-1,1 1,0-1,0-4,-1 2,2 0,-1 0,1 0,-1 0,2 0,-1 0,1 0,0 0,0 0,0 1,1-1,0 1,0 0,0-1,6-5,17-13,2 2,1 1,0 0,1 3,1 0,1 2,55-19,-22 19,-37 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2.7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0,'-1'70,"-1"-31,7 73,-3-102,0 0,2 0,-1 0,1-1,0 1,1-1,0 0,0 0,11 12,70 73,-53-60,99 116,30 31,-154-174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8.7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569 0,'-3'1,"0"1,0-1,0 0,0 1,0 0,1-1,-1 1,1 0,-4 3,-11 8,-53 28,2 4,-69 60,-11 8,65-60,68-44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49.4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0,'6'1,"-1"-1,0 1,1 0,-1 0,0 1,0-1,0 1,0 1,0-1,0 0,4 4,50 41,-16-11,195 151,-8-5,-207-166,-9-7,0 0,-1 1,-1 1,0 0,18 21,-20-17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0.6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1,'7'0,"1"0,-1 1,0-1,0 2,1-1,-1 1,0 0,0 1,-1 0,1 0,-1 0,1 1,-1 0,0 0,0 0,-1 1,1 0,-1 0,7 8,0-1,-1 1,0 0,-1 1,0 0,-1 1,-1-1,0 2,-1-1,8 24,-13-33,-1 1,1-1,-1 1,0-1,-1 1,1-1,-1 1,-1 0,1-1,-1 1,0-1,-1 1,0-1,0 1,0-1,-1 0,1 0,-1 0,-1 0,1-1,-1 1,0-1,-1 0,1 0,-1 0,-8 6,-26 15,-62 32,81-47,37-21,0 1,1 0,0 1,1 1,-1 1,1 0,0 2,1 0,-1 1,21 0,290 18,-286-11,96 2,-116-6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4.1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0 192,'97'-90,"-89"83,0 0,1 1,-1 0,1 1,0 0,1 0,-1 1,1 0,0 1,15-4,15-1,57-4,-25 4,5 0,1 3,0 4,-1 3,1 3,95 19,2 13,197 67,-287-75,0 3,-2 4,-2 4,104 68,-142-80,-2 2,-2 2,0 2,-3 1,-1 2,-1 1,-2 2,-2 1,31 56,-54-84,-1 0,0 1,-1 0,0 0,-1 0,-1 0,2 16,-4-24,-1 0,0 1,0-1,0 1,-1-1,0 0,0 1,-1-1,0 0,0 0,0 0,-1 0,0-1,0 1,0-1,-1 1,1-1,-8 7,-98 82,6-6,-22 38,-130 124,188-190,-148 99,198-148,-1 0,0-1,-1-1,-34 12,47-19,0-1,0 0,0 0,0 0,0-1,-1 1,1-2,0 1,0-1,0 0,0 0,0 0,0-1,0 0,0 0,1-1,-1 1,1-1,-1-1,-4-3,-40-36,3-2,-70-83,105 113,0 0,1-1,1 0,0 0,1-1,1 0,1-1,0 0,1 0,-5-33,9 37,1 1,0-1,1 0,0 1,2-1,-1 0,2 1,0-1,0 1,1 0,1 0,0 0,1 1,0-1,14-18,7-5,2 0,2 3,47-41,115-78,-168 134,30-22,62-33,-96 62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4.8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0,'0'12,"-2"17,2 0,1-1,1 1,2-1,1 0,1 0,18 53,290 584,-225-495,92 197,-177-359,2 6,0 1,-1 0,0 0,3 21,-8-34,1 1,-1-1,0 0,1 1,-1-1,0 1,-1-1,1 0,0 1,-1-1,1 0,-1 1,0-1,1 0,-1 0,0 0,0 1,-1-1,1 0,0-1,-1 1,1 0,-1 0,0 0,1-1,-1 1,0-1,0 0,0 1,0-1,0 0,-1 0,1 0,0-1,0 1,-3 0,-31 6,1-2,-1-1,0-2,-62-5,73 1,1-2,-1 0,1-2,-1 0,2-2,-1-1,-35-18,34 12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5.6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0 447,'12'-10,"0"1,0 0,1 1,26-13,1-1,67-37,117-43,-214 97,43-15,0 3,107-20,-145 34,-10 2,231-37,-192 34,51-11,-83 13,0-1,-1 0,1-1,-1-1,0 0,0 0,-1-1,1 0,13-11,-20 8,-15 7,-15 6,8 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6.8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0 255,'1'-8,"0"0,0 1,1-1,0 0,0 1,1 0,0-1,0 1,1 0,0 0,0 1,1-1,-1 1,2 0,-1 0,0 1,1 0,7-6,8-5,2 0,-1 2,49-23,-54 30,0 0,1 1,33-7,-45 12,1 0,-1 0,0 0,0 1,1 0,-1 0,0 0,1 1,-1 0,0 1,0-1,0 1,0 0,11 5,-12-2,0-1,-1 1,1 0,-1 0,0 1,0-1,0 1,-1 0,0 0,0 0,2 6,22 80,-20-63,0-3,-1 0,-1 0,-1 1,-1 0,-2 0,-1 0,-4 38,2-54,1 0,-2 0,0 0,0 0,-1-1,0 0,-1 1,0-2,-1 1,0 0,0-1,-1 0,0-1,-1 0,0 0,0 0,-1-1,0 0,0-1,-16 9,-2-3,0-2,-44 12,152-33,276-103,-267 83,61-24,-141 52,0 0,1 0,-1 1,1 0,-1 1,1 0,12 1,-5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7.8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4770 1,'-1'1,"0"1,1-1,-1 0,0 1,0-1,0 0,0 1,0-1,-1 0,1 0,0 0,0 0,-1 0,1 0,-1 0,1 0,-1-1,1 1,-1-1,-2 1,-34 12,-203 40,181-41,-69 5,-21 3,-468 107,-225 8,468-82,-589 13,446-44,176 19,180-17,48-5,54-7,-63 2,119-16,5-2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9.2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1 136,'4'-1,"0"0,0 0,0-1,0 1,0-1,0 0,0 0,-1 0,4-3,13-7,18-6,1 1,1 2,1 2,0 1,0 2,1 2,64-3,-85 12,-1 0,0 2,0 0,0 2,-1 0,1 1,-1 1,35 17,7 11,69 49,-98-62,29 19,32 21,-2 4,91 86,-174-145,0 1,-1 0,0 0,-1 1,12 18,-17-25,0 0,-1 0,1 0,0 0,0 1,-1-1,0 0,1 1,-1-1,0 0,0 1,0-1,0 0,-1 1,1-1,-1 0,1 1,-1-1,0 0,0 0,0 0,0 0,0 0,0 0,-1 0,1 0,-1 0,1-1,-1 1,0 0,1-1,-1 1,-3 1,-33 21,0-2,-71 30,-5 3,56-23,-23 12,-87 34,142-67,0-2,0-1,-1-2,0 0,-1-2,1 0,-54-2,65-4,0 0,-1-1,1 0,0-2,1 0,-1 0,1-2,0 0,1 0,-1-1,1-1,-25-21,33 24,0 0,0 0,0 0,1 0,0-1,0 0,1 0,0 0,0-1,1 1,-1-1,2 0,-1 0,1 0,0 0,1-1,0 1,0 0,1-1,0 1,1-1,-1 1,1 0,1 0,0-1,5-14,4 0,0 0,2 0,0 2,1-1,1 2,1 0,1 1,22-19,1 2,2 2,84-52,-121 82,1 1,0 1,0-1,0 1,0 0,1 1,-1-1,0 1,1 0,-1 1,0 0,1 0,-1 0,1 1,-1-1,1 2,-1-1,0 1,11 4,-2-1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9.8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912 1,'-4'0,"0"1,1 0,-1 1,1-1,-1 1,1-1,0 1,0 0,0 0,-5 5,-8 3,-702 438,595-373,110-64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3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 0,'9'7,"-1"1,-1 0,1 0,-1 0,-1 1,1 0,-2 0,1 1,-1 0,-1 0,0 0,0 0,-1 1,0 0,-1-1,0 1,0 0,-2 0,1 12,-2-12,1-1,-1 0,-1 1,0-1,-1 0,0 0,0 0,-1 0,0 0,-1-1,-7 12,0-5,0-1,0 0,-2-1,0-1,-20 16,15-14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10.6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1,'7'5,"0"1,1-1,0 0,0-1,0 0,13 4,0 2,46 20,-2 3,116 80,-80-32,112 117,-179-163,-2 2,40 60,-57-73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12.0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544 111,'-5'1,"-1"1,1-1,0 1,0 0,0 1,0-1,-8 6,-9 5,-25 3,-1-1,0-2,-97 13,130-25,-1 0,1 0,-1-1,1-1,-1-1,-15-3,28 4,-1 0,0 0,0 0,0-1,1 0,-1 1,1-1,-1-1,1 1,0 0,0-1,-5-4,7 5,-1-1,1 1,0 0,0-1,0 1,0 0,1-1,-1 1,0-1,1 1,0-1,0 1,0-1,0 1,0-1,0 0,0 1,1-1,0 1,-1-1,1 1,1-3,0 0,1 1,-1-1,1 0,0 1,1 0,-1 0,1 0,0 0,0 0,0 1,0-1,0 1,1 0,0 1,-1-1,10-3,9-3,0 2,33-8,-37 11,2-2,1 1,0 1,0 1,41 0,-55 4,-1-1,0 1,0 1,0-1,0 1,0 1,0-1,0 1,0 0,-1 1,0-1,0 1,0 0,0 1,0 0,-1 0,0 0,8 10,39 63,-4 2,65 145,-109-216,9 17,-2-4,0 1,-1 1,-2 0,7 28,-13-47,-1-1,0 1,-1-1,1 1,-1 0,0-1,0 1,-1 0,1-1,-1 1,0 0,0-1,0 1,-1-1,0 0,0 1,0-1,0 0,-1 0,1 0,-1 0,0-1,0 1,-1-1,1 0,-1 0,1 0,-8 4,-24 11,-1-2,-1-2,0-1,-1-2,-1-2,1-1,-1-2,0-2,-1-1,1-2,-55-6,91 4,0 0,-1 0,1 0,0-1,0 1,0-1,0 1,0-1,0 0,0 0,1-1,-1 1,1-1,-1 1,1-1,0 0,0 1,0-1,1 0,-1-1,1 1,-1 0,1 0,0 0,1-1,-1 1,0-1,1 1,-1-5,1 3,-1 0,1 0,-1-1,1 1,1 0,-1-1,1 1,0 0,0 0,1 0,-1-1,1 2,0-1,0 0,1 0,0 1,0-1,5-6,-1 5,-1 1,1 1,0-1,0 1,0 1,1-1,-1 1,1 1,0-1,0 1,0 0,0 1,0 0,8 0,-3 1,0 1,-1 0,1 1,-1 0,0 1,0 0,0 1,16 7,-15-6,0 0,0-2,0 1,0-2,1 1,0-2,-1 0,21-1,12-4,52-10,-72 10,-6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14.9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93,'0'0,"0"0,0 0,-1 1,1-1,0 0,-1 0,1 0,0 0,0 0,-1 0,1 0,0 0,-1 0,1 0,0 0,-1 0,1-1,0 1,0 0,-1 0,1 0,0 0,0 0,-1 0,1-1,0 1,0 0,-1 0,1 0,0-1,0 1,0 0,0 0,-1-1,1 1,0 0,0 0,0-1,0 1,0 0,0-1,0 1,0 0,0 0,0-1,0 1,0 0,0-1,0 1,0 0,0-1,0 1,0 0,0 0,0-1,0 1,0 0,1 0,-1-1,0 1,0 0,0 0,0-1,1 1,-1 0,0 0,1-1,16-13,15 1,1 1,0 2,1 1,0 2,0 1,37-1,214 5,-242 3,30 2,0 3,-1 3,0 4,0 2,-2 4,0 3,-1 3,66 34,-105-42,-1 2,-1 1,-1 1,0 1,-2 1,-1 2,-1 0,38 54,-2 11,70 145,-23-17,-10 4,-9 4,-11 4,78 397,64 813,-187-1113,37 324,-38-447,68 234,70 87,3 14,-93-260,54 388,-93-116,-34-498,3-1,2-1,2 1,33 83,-22-65,448 1218,-331-923,-119-313,-3 2,-3 0,-1 1,10 102,-24-152,0 0,0 0,0 0,-1-1,0 1,0 0,0 0,-1 0,1-1,-1 1,0 0,-1-1,1 0,-1 0,1 1,-1-1,-1-1,1 1,0 0,-1-1,0 0,0 0,0 0,-6 3,-11 5,0 0,-1-2,0-1,-25 6,-16 7,40-13,-1-1,1-1,-1-1,0 0,-1-2,-35 0,-149-16,61 1,-104 8,248 4,0 0,0-1,0 1,0-1,0 0,0 0,0-1,0 1,-7-4,-1-5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49.5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0 292,'27'-2,"0"0,0-1,0-2,36-11,101-44,81-58,-107 48,-112 54,-30 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50.2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0 281,'2'-2,"0"0,0-1,0 1,0 0,0 0,0 0,0 1,0-1,1 0,-1 1,1-1,3 0,4-4,76-51,2 5,130-58,-205 106,0 0,0 0,0 2,18-2,15-4,-27 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12.1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113 1,'-2'28,"-1"0,-2 1,0-1,-17 44,-7 44,7-40,17-62,0 1,1-1,0 1,2 0,-1 0,1 15,2-27,0-1,1 0,-1 0,1 0,-1 0,1 0,-1 0,1 0,0 0,0 0,0 0,0 0,1 0,-1 0,0-1,1 1,-1-1,1 1,0-1,-1 1,1-1,0 0,0 0,0 0,0 0,0 0,0 0,0-1,0 1,0-1,0 1,0-1,1 0,-1 0,0 0,0 0,3 0,12-1,0 0,1-2,30-7,-17 3,-18 5,21-2,-1-2,47-14,-69 16,0-1,1 0,-2-1,1 0,-1 0,0-1,0-1,-1 0,1 0,9-12,-10 9,37-47,-44 57,-1 0,0-1,0 1,0-1,0 0,0 1,-1-1,1 0,0 0,-1 1,1-1,-1 0,0 0,1 0,-1 1,0-1,0 0,0 0,0 0,-1 0,1 0,0 1,-1-1,0 0,1 0,-1 1,0-1,0 0,0 1,0-1,-1-1,2 3,-1-1,0 1,1-1,-1 1,1 0,-1-1,0 1,1 0,-1-1,0 1,0 0,1 0,-1 0,0 0,1 0,-1 0,0 0,0 0,1 0,-1 0,0 0,0 0,1 1,-1-1,0 0,1 0,-2 1,-18 18,-7 27,23-30,-1 0,2 0,0 0,1 1,0-1,2 1,2 30,4 4,16 59,-6-34,-12-55,-1 1,0-1,-2 0,-1 1,0-1,-2 1,-5 24,2-30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14.4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94 540,'-25'9,"24"-8,-1 0,0-1,1 1,-1 0,0 0,1-1,-1 1,0-1,0 1,0-1,0 0,1 1,-1-1,0 0,0 0,-3-1,5 1,0-1,-1 1,1-1,0 1,-1-1,1 1,0-1,0 1,-1-1,1 0,0 1,0-1,0 1,0-1,0 1,0-1,0 0,0 1,0-1,0 1,0-1,0 1,0-1,0 0,1 1,-1-1,0 1,0-1,1 1,-1-1,0 1,1-1,-1 1,0 0,1-1,-1 1,1-1,0 0,17-21,-18 21,28-31,43-67,-61 81,0 0,-1-1,-1 0,-1-1,9-39,-10 32,-2 0,-1 0,-2-1,-2-48,1 74,0 1,0-1,0 0,0 1,0-1,0 0,-1 1,1-1,0 1,-1-1,0 1,1-1,-1 1,0-1,1 1,-1-1,0 1,0 0,0 0,-1-1,1 1,0 0,0 0,-1 0,1 0,0 0,-1 1,1-1,-1 0,1 1,-1-1,1 1,-1-1,1 1,-1 0,0-1,1 1,-1 0,0 0,1 0,-1 0,-2 1,-1 1,0-1,1 1,-1 0,0 0,1 1,0-1,0 1,0 0,0 0,0 1,0-1,-5 8,-9 13,0 1,2 1,-17 38,26-48,1 0,0 1,2-1,0 1,1 0,0 0,0 26,2 18,3 98,-1-136,2 0,0 0,2 0,12 37,-15-55,1 0,-1 0,1 0,0 0,1-1,-1 1,1-1,0 0,0 0,0 0,0-1,1 1,-1-1,1 0,0-1,0 1,0-1,0 0,1 0,-1 0,1-1,-1 0,9 1,12 1,0-2,1-1,46-6,-41 3,-12 1,0 0,0-2,0-1,-1 0,0-1,0-1,0-1,-1-1,30-19,-39 23,-1-2,1 1,-2-1,1 0,-1-1,0 0,0 0,-1 0,0-1,-1 0,1 0,-2 0,1-1,-2 0,1 0,-1 0,-1 0,0 0,0-1,0-13,-5-315,-4 299,-3 28,10 12,-1 0,0 0,0 0,1 1,-1-1,0 0,1 0,-1 1,0-1,1 0,-1 1,0-1,1 1,-1-1,1 1,-1-1,1 1,-1-1,1 1,0 0,-1-1,1 1,-1 0,1-1,0 2,-6 13,0 0,1 1,1-1,1 1,0 0,0 24,0-18,1-5,0 0,2-1,0 1,0 0,2 0,5 26,-5-36,0 1,1-1,0 0,0 0,0-1,1 1,0-1,0 1,1-1,0-1,0 1,0-1,1 1,0-2,-1 1,2 0,7 3,31 20,-28-17,0-1,31 13,-41-20,0-1,-1 0,1-1,0 1,0-1,1-1,-1 1,0-1,0-1,0 1,10-3,50-16,-47 11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17.6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589 0,'0'1,"1"-1,-1 1,0-1,1 1,-1-1,0 0,1 1,-1 0,0-1,1 1,-1-1,0 1,0-1,0 1,0 0,1-1,-1 1,0-1,0 1,0 0,0-1,0 1,-1-1,1 1,0-1,0 1,0 0,0-1,-1 1,1-1,0 1,-1-1,1 1,0-1,-1 1,-10 26,-153 263,115-207,-107 153,68-107,78-113,-1-1,0 0,0-1,-1 0,-1 0,-29 22,30-29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18.4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0,'3'2,"1"0,-1 0,0 0,-1 0,1 0,0 0,0 1,-1-1,0 1,1 0,-1 0,0 0,2 4,5 6,224 254,-231-265,21 23,37 50,-54-66,-1 0,0 0,0 0,-1 0,-1 1,1-1,-2 1,1 0,-1 0,1 16,-3-7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19.8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330 108,'-8'1,"0"1,1 0,-1 0,0 1,1-1,0 2,-11 5,-22 9,32-15,-55 14,58-16,1 0,0 0,-1-1,1 1,0-1,-1-1,1 1,0 0,-1-1,1 0,-8-3,11 4,0 0,1-1,-1 1,1 0,-1 0,0-1,1 1,-1-1,1 1,-1-1,1 1,0-1,-1 1,1-1,-1 1,1-1,0 1,-1-1,1 1,0-1,0 0,0 1,-1-1,1 0,0 1,0-1,0 0,0 1,0-1,0 1,0-2,14-20,35-17,-42 34,-4 3,13-11,2 1,0 0,0 1,39-15,-53 24,0 1,-1-1,1 1,0 0,0 1,0-1,0 1,0 0,0 0,0 0,0 0,0 0,0 1,0 0,-1 0,1 0,0 0,0 1,-1 0,1-1,-1 1,1 0,-1 1,0-1,0 1,0-1,0 1,0 0,-1 0,1 0,-1 0,0 1,4 6,2 9,0 0,-1 1,-1 0,-1 0,0 0,-2 0,2 34,-4 4,-7 84,-5-46,-4-1,-4-1,-47 137,55-199,-2-1,-20 36,26-55,0 0,-1-1,0 0,-1-1,0 1,-1-2,0 1,-14 9,20-16,-1 0,0-1,0 0,-1 0,1 0,0 0,-1-1,1 0,-1 0,1-1,-1 1,1-1,-1 0,1-1,-7 0,8 0,0 0,1 1,-1-1,0-1,1 1,-1-1,1 1,-1-1,1 0,0 0,0 0,0-1,0 1,0-1,1 0,-1 0,1 1,-1-2,1 1,0 0,0 0,-1-5,-1-4,0-1,1 1,0-1,1 0,1 0,0 0,0 0,2 0,0 0,0 0,1 0,0 0,2 0,-1 1,1-1,1 1,0 0,1 1,0-1,1 1,11-15,97-126,-107 145,-1 0,1 0,0 1,1 0,-1 0,1 1,0 0,0 1,1 0,0 0,-1 1,1 0,0 1,13-2,-8 2,0 0,0 2,0-1,0 2,0 0,0 0,0 2,-1 0,18 6,-12-1,-1 2,29 19,19 9,-48-30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4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683 1,'-5'2,"0"0,0 1,1 0,0 0,-1 1,1-1,1 1,-1 0,0 0,-4 6,1-2,-196 247,134-165,-210 285,257-341,-19 22,31-46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0.7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420 0,'-1'5,"-1"0,-1 0,1 0,-1 0,0 0,0-1,0 0,-1 1,1-1,-1 0,0-1,-6 6,0 0,0 1,-75 73,4 3,-85 119,163-201,0 1,0-1,1 1,0-1,0 1,0 0,0-1,1 1,-1 8,2-12,0 0,0 1,0-1,0 0,0 0,1 0,-1 1,0-1,1 0,-1 0,1 0,-1 0,1 0,0 0,-1 0,1 0,0 0,0 0,0 0,0 0,0 0,0-1,0 1,0 0,0-1,0 1,0-1,0 1,0-1,0 0,1 1,-1-1,0 0,0 0,1 0,-1 0,0 0,0 0,0 0,1 0,-1 0,0-1,2 1,12-3,1 1,-1-2,0 0,0-1,16-8,-12 6,0 0,29-6,51-9,-60 12,2 2,-1 2,57-2,-71 8,-3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1.6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383 0,'-5'1,"-1"0,1 0,0 0,0 0,0 1,0 0,0 0,0 1,0-1,-7 6,-45 36,39-29,-28 23,2 1,2 3,-47 59,87-99,-1 0,1 1,0-1,0 1,0 0,1 0,-1 0,1 0,0 0,-1 0,1 0,1 0,-1 0,0 0,1 1,0-1,-1 0,1 1,0-1,1 0,-1 0,1 1,-1-1,1 0,0 0,2 4,1-1,1 0,0 0,0 0,1-1,-1 0,1 0,0 0,1-1,-1 1,10 3,59 35,122 51,-171-84,1 0,0-3,0 0,0-1,1-2,0-1,0-1,55-3,-78 0,1 0,-1 0,0 0,0 0,0-1,0 0,0 0,0 0,0 0,0-1,-1 0,1 0,-1 0,0-1,0 1,0-1,-1 0,1 0,-1-1,0 1,0 0,0-1,-1 0,0 0,1 0,-2 0,1 0,-1 0,1 0,-2-1,1 1,0 0,-1-1,-1-8,1 6,-1 1,1 0,-2-1,1 1,-1 0,0 0,0 0,-1 1,0-1,-1 0,1 1,-1 0,0 0,0 0,-1 0,0 1,0 0,0 0,-1 0,0 0,0 1,0 0,0 0,0 1,-10-4,-1 3,1 0,-34-3,-23-4,-129-25,196 34,0 0,1 0,0 0,0-1,-1 0,-4-4,-6-5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2.95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416 70,'-7'-2,"0"0,0-1,0 1,0-1,1-1,0 1,-12-9,0 1,10 6,0 1,-1 1,1 0,-1 0,0 0,0 1,1 0,-2 1,1 0,0 0,0 1,0 0,0 1,0 0,0 0,0 1,0 0,0 1,1 0,-1 0,-8 5,-15 8,26-14,1 0,0 0,-1 1,1-1,0 1,0 0,1 1,-1-1,1 1,-1 0,1 0,0 0,1 1,-1-1,1 1,0 0,0 0,-3 7,3-4,0 1,1 0,0-1,0 1,1 0,0 0,1 0,0 0,2 17,-1-22,0 0,0-1,1 1,-1-1,1 1,-1-1,1 1,0-1,0 0,1 0,-1 0,1 0,-1-1,1 1,0-1,0 1,0-1,1 0,-1 0,0 0,1-1,-1 1,1-1,-1 0,1 0,6 1,507 136,-459-114,-55-22,1 0,-1 0,0 0,1 0,-1 0,0 1,0 0,-1-1,1 1,-1 0,1 0,-1 1,3 3,-5-6,0 0,0 1,0-1,0 0,0 0,0 0,0 0,0 0,-1 1,1-1,0 0,-1 0,1 0,-1 0,1 0,-1 0,1 0,-1 0,0 0,1 0,-1 0,0-1,0 1,0 0,0 0,0-1,0 1,0-1,0 1,0 0,0-1,0 0,-1 1,-45 16,38-14,-47 20,-105 56,136-65,12-7,0-1,-1 0,1-2,-1 1,0-1,-26 3,23-6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5.5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181 0,'-2'10,"0"-1,-1 1,0-1,-1 0,0 0,0 0,-1 0,0-1,0 0,-12 13,-3 8,-2 7,3 1,0 0,-19 63,35-91,1 1,1 0,-1-1,2 1,-1 0,2 0,-1 0,1 0,1-1,-1 1,2 0,-1-1,1 0,1 1,0-1,0-1,1 1,0 0,7 8,0 0,2 0,0-1,0-1,2 0,0-1,0 0,34 20,-34-26,0-1,1-1,-1-1,1 0,20 3,-17-3,1-1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6.3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498 0,'-11'18,"0"-2,-2 1,-21 22,9-10,-130 127,99-105,-50 62,98-103,1-2,1 0,-1 0,-1 0,0-1,0 0,-11 8,4-8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7.2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0,'3'1,"-1"-1,0 1,1-1,-1 1,0 0,0 0,0 0,0 0,0 0,0 0,0 1,0-1,0 1,-1-1,1 1,2 2,25 36,-17-22,28 33,67 69,-96-108,-3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8.1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1,'4'0,"5"0,4 0,5 7,2 7,6 5,-1 3,-2 1,-1-3,-3-1,-6 0,-1 0,-2-2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29.1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0,'0'7,"1"0,0 0,1-1,0 1,0-1,0 1,1-1,0 0,0 0,1 0,-1 0,1-1,0 1,9 7,10 10,49 38,-31-28,-8-3,-20-19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30.2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0,'2'4,"-1"-1,1 0,0 1,0-1,1 0,-1 0,1 0,-1-1,1 1,0-1,0 1,3 1,8 9,92 94,170 191,-240-253,-2 2,-2 1,-2 1,-3 2,23 57,-38-80,-4-9,0 0,-1 0,-1 0,-1 1,0-1,-2 2,2 26,-6-43,1 0,-2 0,1 1,0-1,-1 0,0 0,0-1,0 1,-1 0,1-1,-1 1,0-1,0 0,0 0,0 0,0 0,-1 0,1-1,-5 3,-8 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57.6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 0,'-12'212,"0"-5,10-147,0-19,5 52,-3-84,1 1,1-1,0 0,0 1,1-1,0 0,0 0,1-1,0 1,11 15,-9-18,0 0,1 0,0-1,-1 0,2 0,-1-1,0 0,1 0,0-1,0 0,0 0,0-1,1 0,-1 0,15 0,16 1,-1-2,44-5,-62 3,14-2,-1-1,1-1,43-13,-64 14,0 0,0-1,0-1,-1 0,0 0,0-1,0-1,-1 0,0 0,-1-1,10-11,-17 15,0 0,0 0,0-1,-1 1,0-1,0 0,0 1,-1-1,0 0,0 0,0 0,-1 0,0 0,0 1,-1-1,1 0,-1 0,-2-6,1 3,0 0,-1 0,0 0,-1 1,1 0,-2-1,1 1,-1 1,0-1,-1 1,-6-7,12 13,-1 0,1 1,-1-1,1 1,-1-1,1 0,-1 1,0-1,1 1,-1-1,0 1,1 0,-1-1,0 1,0 0,1 0,-1-1,0 1,0 0,0 0,1 0,-1 0,0 0,0 0,0 0,0 0,1 0,-1 0,0 0,0 1,1-1,-2 1,1 0,-1 1,1-1,0 1,0-1,0 1,0 0,0 0,1-1,-1 1,0 0,1 0,-1 0,1 2,-4 67,4-67,0 32,9 172,-5-177,1-1,1 0,2 0,20 51,33 36,-38-79,19 47,-42-84,0 0,1-1,-1 1,0 0,1 0,-1 0,0 0,0 0,0 0,0 0,0 0,0 0,0 0,0 0,0 0,0 0,0 0,-1 0,1 0,0 0,-1 1,-5 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5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1,'16'0,"0"2,0 0,0 1,-1 1,1 0,-1 1,0 1,0 0,-1 1,15 9,18 15,66 54,-76-56,22 23,-46-38,1-1,0-1,1 0,1-1,28 15,0-6,-11-7,-2 2,0 1,50 36,-71-44,-2-3,-1 0,0 1,0 0,-1 0,0 1,0-1,0 2,5 7,-6-2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0:59.4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1308,'1'-15,"1"-1,1 1,0 0,1 0,8-20,5-22,74-385,-44 205,-31 165,-3 0,-4-1,2-120,-11 190,0 0,-1 0,1 0,-1 0,0 0,1 0,-1 0,0 1,-1-1,1 0,-3-4,3 6,1 0,-1 0,0 0,0 1,0-1,0 0,0 0,0 1,0-1,0 0,0 1,0-1,-1 1,1 0,0-1,0 1,0 0,-1 0,1-1,-2 1,0 1,0 0,1 0,-1-1,0 2,0-1,1 0,-1 0,1 1,-1 0,1-1,-1 1,1 0,0 0,0 0,0 0,0 1,0-1,1 1,-1-1,1 1,-2 3,-9 25,1 1,1 0,2 0,-6 53,3-26,9-48,0 0,1 0,0-1,1 1,1 16,0-21,0-1,1 0,-1 1,1-1,0 0,1 0,-1 0,1 0,0-1,0 1,0-1,7 7,39 40,89 70,-112-102,0 0,1-2,1-1,1-1,55 20,-72-31,-1-1,1 0,-1-1,1 0,0-1,0 0,18-1,-27-1,1 1,-1-1,0 1,1-1,-1 0,0-1,0 1,0 0,0-1,0 0,0 1,0-1,-1 0,1-1,-1 1,1 0,-1-1,0 0,0 1,0-1,0 0,0 0,-1 0,1 0,-1 0,0 0,0-1,0 1,0 0,0-4,2-16,-1 0,-1-1,-1 1,-1-1,-1 1,-1 0,-1 0,-1 0,-9-24,5 8,9 32,-1 0,0 1,-1-1,0 0,0 1,0 0,-1-1,0 1,-5-8,8 14,0 0,0 0,0 0,0-1,0 1,0 0,0 0,0 0,0 0,0 0,-1 0,1 0,0 0,0-1,0 1,0 0,0 0,0 0,0 0,0 0,0 0,-1 0,1 0,0 0,0 0,0 0,0 0,0 0,0 0,0 0,-1 0,1 0,0 0,0 0,0 0,0 0,0 0,0 0,0 0,-1 0,1 0,0 0,0 0,0 0,0 0,0 0,0 0,0 1,0-1,0 0,-1 0,1 0,0 0,0 0,0 0,0 0,0 0,0 1,0-1,0 0,0 0,0 0,0 13,5 12,104 215,-102-221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0.8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111 748,'1'-8,"0"0,1-1,0 1,1 0,-1 0,2 0,7-15,7-18,22-68,34-110,-67 190,0-1,-2 0,-1 0,-2 0,-1-46,-1 73,0 0,-1 0,1 0,-1-1,1 1,-1 0,0 0,0 0,0 0,0 0,-1 0,1 0,-1 1,0-1,0 0,0 1,0-1,0 1,-1 0,1 0,-5-4,3 5,0-1,0 1,-1 0,1 0,0 0,0 0,-1 1,1-1,0 1,-1 0,1 1,-1-1,1 1,-5 1,-4 2,0 0,0 0,1 1,0 1,0 0,0 1,1 0,0 1,-16 13,21-14,0-1,0 1,1 0,0 1,0-1,1 1,-1 0,-4 15,8-21,0 1,1-1,-1 1,1-1,-1 1,1 0,0-1,0 1,0-1,0 1,0-1,1 1,-1 0,1-1,0 1,0-1,0 0,0 1,0-1,0 0,1 0,-1 1,1-1,-1 0,1 0,0-1,0 1,0 0,0-1,0 1,0-1,5 3,52 24,76 23,12 6,34 31,-149-70,0 1,-2 2,40 35,-67-54,-1-1,0 1,0 0,0 0,0 0,-1 0,1 0,-1 0,1 0,-1 1,1-1,-1 0,0 1,0-1,0 1,-1-1,1 1,-1 0,1-1,-1 1,0 0,0-1,0 1,0 2,-2 0,0-1,-1 0,1 0,-1 0,1 0,-1-1,0 1,-1-1,1 0,-1 0,1 0,-8 5,6-5,-64 47,-103 95,130-109,25-26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1.3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0,'0'8,"3"2,6 3,9 4,0 3,3 1,-4 1,-4 1,0 0,-3 0,-3 0,-3 0,-2-4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1.9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10,'0'-4,"0"-1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3.1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1 432,'6'1,"1"0,-1 0,0 1,0 0,0 0,0 1,0-1,-1 1,1 1,-1-1,0 1,0 0,0 0,0 0,5 7,-4-5,0 0,-1 1,1 0,-1 0,-1 1,1-1,-1 1,-1 0,1 0,2 11,-11-20,-8-13,-13-22,15 13,1 0,1-1,1 0,2-1,0 1,2-1,0 0,2-1,1-30,1 45,1 0,0 0,0 0,1 0,1 1,0-1,0 1,1-1,1 1,-1 0,2 0,-1 1,1 0,1 0,0 0,0 1,0 0,1 0,1 1,-1 0,1 0,0 1,16-9,-19 12,0 1,0-1,0 1,1 0,-1 0,0 1,1 0,-1 0,1 0,-1 1,1 0,-1 0,1 1,0 0,-1 0,0 0,1 1,-1 0,0 0,0 1,0-1,0 1,0 1,-1-1,1 1,-1 0,0 0,0 1,-1-1,1 1,-1 0,0 0,0 1,-1-1,1 1,-1 0,-1 0,1 0,-1 0,0 0,0 1,-1-1,2 10,-3-5,1-1,-2 0,1 1,-1-1,-1 0,0 1,0-1,-1 0,0-1,-1 1,0 0,0-1,-11 16,4-11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4.4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 1,'-20'67,"14"27,7 109,2-67,-4-56,0 16,17 143,-16-234,1 0,0-1,0 1,0-1,0 1,1-1,0 1,0-1,0 0,0 0,1 0,0 0,-1 0,2-1,2 4,-4-6,0 1,1-1,-1 0,0 0,1-1,-1 1,1 0,-1-1,1 1,-1-1,1 0,-1 0,1 0,-1 0,1 0,-1-1,1 1,-1-1,1 1,-1-1,0 0,1 0,-1 0,0 0,0-1,0 1,1-1,2-3,31-22,40-41,10-9,-60 50,-17 13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5.2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405 1,'-5'4,"-1"1,1-1,-1 1,1 0,-7 11,-90 153,70-108,-51 68,20-34,43-61,-43 54,61-86,1 0,4-5,7-4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6.0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1,'10'0,"-1"1,1 1,0 0,-1 0,1 1,-1 0,0 0,0 1,0 0,12 9,10 8,41 36,-15-11,70 62,-108-91,9 8,-17-14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6.5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1,'0'4,"0"5,3 1,6 2,1 4,-1 2,2-1,2 0,0 0,1 2,-2 2,1-4,-2 0,-2-3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07.5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0,'81'69,"-4"-3,-1 10,2 0,106 135,-152-168,3 3,-2 0,49 93,-81-136,1 1,0 0,-1-1,1 1,-1 0,0 0,0 0,-1 0,1 0,-1 0,0 0,0 0,0 0,-1 0,1 0,-2 4,0-4,0 0,0 0,-1 0,0-1,0 1,0-1,0 0,0 1,0-1,-1-1,0 1,1 0,-1-1,-5 2,-13 8,1-3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6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445 88,'-93'50,"39"-20,0-2,-103 36,152-63,0 1,0-1,-1 0,1-1,0 1,-1-1,1 0,-1 0,1-1,-9-1,13 2,-1-1,1 1,0-1,0 1,0-1,0 1,0-1,0 0,1 1,-1-1,0 0,0 0,0 0,1 1,-1-1,0 0,1 0,-1 0,1 0,-1 0,0-2,1 1,0 0,0-1,0 1,0 0,0-1,0 1,1 0,-1-1,1 1,0 0,-1 0,1 0,0 0,2-4,9-15,1 1,0 0,2 1,20-23,-26 33,0 0,1 0,0 1,0 0,0 0,1 1,0 1,1 0,20-8,-26 13,-1 1,1 0,0 0,-1 0,1 0,0 1,-1 0,1 0,-1 0,1 1,-1 0,1 0,-1 1,0-1,0 1,0 0,6 5,13 10,-1 1,22 23,-27-24,30 27,-1 2,61 83,-95-111,0 0,-1 1,-1 0,-1 1,0 0,-2 1,-1 0,0 0,-2 0,6 45,-11-60,-1 1,1-1,-1 1,0-1,-1 0,0 1,0-1,0 0,-1 0,0 0,-1-1,1 1,-1-1,0 1,-1-1,0-1,0 1,0-1,0 0,-1 0,0 0,-8 5,-15 7,-1 0,0-2,-56 20,28-12,51-20,0 0,0-1,-1 0,1 0,-1 0,0-1,0 0,1 0,-1-1,0 0,0-1,1 0,-1 0,0 0,-9-4,12 3,0 0,0-1,1 1,0-1,-1 0,1 0,0-1,0 1,1-1,-1 0,1 0,-1 0,1 0,1-1,-1 1,1-1,-1 0,1 1,1-1,-1 0,1 0,0-1,-1-6,1 1,1 0,0 0,1 0,0 0,1 0,0 1,1-1,0 0,0 1,1 0,1 0,0 0,7-12,4-2,0 1,1 1,1 0,22-20,-17 21,1 0,1 1,1 2,1 0,38-17,-44 25,0 1,1 1,0 1,1 1,-1 0,1 2,0 1,24 0,-25 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3.5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1 164,'0'-4,"0"0,1 0,0 0,0 0,0 0,1 1,-1-1,1 0,0 1,0-1,0 1,0 0,1-1,-1 1,1 0,0 0,0 1,0-1,0 1,0-1,1 1,-1 0,1 0,4-1,12-6,0 1,1 1,28-5,-30 7,55-10,1 3,1 3,0 4,0 3,107 11,-95 2,-2 3,0 4,0 4,-2 3,-1 5,-2 2,-1 5,-1 3,-3 3,-1 3,71 59,-119-84,-2 0,0 2,-2 0,0 2,27 39,-44-55,0 1,-1-1,0 1,0 0,-1 1,0-1,-1 1,0 0,-1 0,0 0,-1 0,0 0,0 0,-2 0,1 0,-1 0,-1 0,0 0,-7 20,-19 38,-4-2,-42 66,2-3,-47 107,24-41,-166 251,257-441,-21 30,-50 57,67-85,1-1,-1 1,-1-1,0 0,1-1,-2 0,1-1,-1 0,0 0,0-1,0 0,-16 3,22-6,0-1,-1 0,1 0,0 0,0 0,-1-1,1 0,0 0,0 0,0 0,0-1,0 1,0-1,1 0,-1 0,0-1,1 1,0-1,-1 0,1 0,0 0,-3-4,-6-9,0 0,2 0,-15-30,5 9,7 17,2-1,0 0,1-1,1 0,-7-27,13 38,2-1,-1 1,1-1,1 1,0-1,1 0,0 1,1-1,0 1,1 0,0-1,9-18,75-211,-60 156,4 1,80-151,-95 208,1 0,1 1,2 1,0 1,35-32,-43 46,0 1,0 0,1 1,1 0,-1 1,1 0,0 1,1 1,-1 1,1 0,0 0,0 2,23-2,30 1,0 3,74 10,-111-6,0 1,0 2,-1 1,0 1,-1 2,53 27,-64-27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4.2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1,'1'66,"3"1,2-1,4 1,2-2,41 123,170 375,-55-149,-163-402,2 6,0 0,-1 0,-1 0,4 32,-9-47,1 0,-1 0,0 0,0 0,0 1,0-1,-1 0,1 0,-1 0,0 0,0 0,0 0,0 0,-1 0,1 0,-1 0,1-1,-1 1,0-1,0 1,0-1,-1 0,1 0,0 0,-1 0,1 0,-1 0,0 0,0-1,0 0,0 1,0-1,0 0,-5 0,-21 6,0-2,-1-1,0-1,0-2,0-1,0-1,-35-6,60 5,0 0,0 0,0-1,0 1,0-1,1 0,-1 0,1-1,-1 1,1-1,0 0,1 0,-1-1,1 1,0-1,0 1,0-1,1 0,-1 0,-1-7,-3-7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5.1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0 388,'17'-14,"1"1,0 1,0 1,1 0,38-14,-4 0,225-93,-149 67,155-54,-275 102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6.3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0 252,'1'-5,"0"0,0 1,1-1,-1 1,1-1,0 1,0 0,0-1,1 1,0 0,-1 1,1-1,7-6,47-41,-33 32,2 1,0 2,1 0,50-21,-59 31,0 1,0 0,0 1,1 1,-1 0,1 2,0 0,-1 1,25 3,-24 0,-1 0,0 1,0 1,0 1,-1 0,0 2,0 0,0 0,27 21,-36-23,0 0,0 1,0 1,-1-1,0 1,0 0,-1 1,0 0,-1 0,0 0,0 0,-1 1,0 0,-1 0,0 0,-1 0,0 0,2 21,-5-23,1 0,-1 0,0-1,-1 1,0 0,0-1,-1 1,0-1,0 0,0 0,-1 0,0 0,-1 0,1-1,-1 0,-1 0,1 0,-1-1,-9 7,-14 9,0-1,-1-1,-39 16,-4 4,46-26,22-11,0 0,-1 1,1-1,0 1,1 0,-1 0,0 1,1 0,-7 6,11-9,0-1,0 0,0 0,0 1,0-1,0 0,0 1,0-1,0 0,0 0,0 1,0-1,0 0,0 1,0-1,0 0,0 0,0 1,1-1,-1 0,0 0,0 1,0-1,0 0,1 0,-1 0,0 1,0-1,1 0,-1 0,0 0,0 0,1 1,-1-1,0 0,0 0,1 0,-1 0,0 0,0 0,1 0,-1 0,0 0,1 0,-1 0,0 0,1 0,-1 0,0 0,0 0,1 0,-1 0,0 0,0-1,1 1,-1 0,0 0,0 0,1 0,-1-1,0 1,22-5,43-14,1 2,1 4,105-8,205 13,-332 8,-17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8:57.4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4870 1,'-209'-1,"-452"7,3 52,559-43,-743 133,318-8,469-124,-157 41,-124 39,66-31,21-7,154-28,-204 56,245-74,0-2,-1-3,-88 1,140-8,0 0,-1 0,1 0,0-1,0 0,-1 1,1-1,0 0,0 0,0-1,0 1,0-1,-5-3,7 4,1 1,-1-1,1 1,0-1,-1 1,1-1,0 1,-1-1,1 0,0 1,0-1,-1 1,1-1,0 0,0 1,0-1,0 0,0 1,0-1,0 0,0 1,0-1,0 0,0 1,1-2,0 0,0 0,0 0,1 0,-1 1,1-1,-1 0,1 1,-1-1,1 1,0-1,3-1,8-5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0.1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 28,'0'1,"0"-1,-1 0,1 0,0 0,0 0,-1 0,1 0,0 0,0 0,-1 0,1 0,0 0,0 0,-1 0,1 0,0 0,0 0,0 0,-1 0,1 0,0 0,0 0,-1 0,1 0,0 0,0 0,0-1,-1 1,1 0,0 0,0 0,0 0,-1-1,1 1,0 0,0 0,0 0,0-1,0 1,0 0,0 0,-1 0,1-1,0 1,0 0,0 0,0-1,0 1,0 0,0 0,0-1,0 1,0 0,0 0,0-1,0 1,1 0,-1 0,0 0,0-1,0 1,0 0,15-10,11 5,1 2,1 1,-1 2,37 3,-31-2,11 2,1 1,-1 3,0 1,-1 2,44 16,-60-16,0 2,0 0,-1 2,-1 1,0 0,-1 2,-1 1,34 34,-51-45,0 0,-1 0,1 0,-2 1,1-1,-1 1,-1 0,1 1,-1-1,-1 0,1 1,-1 0,-1-1,0 1,0 0,-1 0,0 0,0 0,-1 0,-4 15,-3 9,-2 0,-2-1,-1 0,-18 32,12-26,-8 21,-8 17,-3 0,-72 104,98-164,-1 0,0-1,-1 0,-23 17,33-29,0 0,0-1,0 1,0-1,0 0,-1 0,1 0,-1-1,1 0,-1 0,-4 1,6-2,1 0,-1 0,1-1,0 1,-1-1,1 1,0-1,-1 0,1 0,0 0,0 0,0 0,0 0,0-1,0 1,0-1,0 1,0-1,1 0,-1 0,1 0,-3-3,0-2,1-1,0 1,0 0,0-1,1 0,0 0,1 1,0-1,0 0,1 0,0 0,0 0,0 0,1 0,1 0,-1 0,1 1,1-1,-1 0,1 1,5-9,3-6,0 0,2 1,0 1,1 0,30-30,-23 29,1 0,1 2,0 1,48-28,-53 37,0 0,0 1,1 0,0 2,0 0,0 2,1 0,23-2,-24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0.8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692 5,'0'0,"0"0,0 0,0 0,0 0,0-1,0 1,0 0,0 0,0 0,0-1,0 1,0 0,0 0,0 0,-1 0,1-1,0 1,0 0,0 0,0 0,0 0,0 0,0-1,-1 1,1 0,0 0,0 0,0 0,0 0,0 0,-1 0,1 0,0-1,0 1,0 0,0 0,-1 0,1 0,0 0,0 0,0 0,-1 0,1 0,0 0,0 0,0 0,-1 0,-11 7,-11 12,-366 368,356-355,-65 60,84-81,-1 0,0 0,0-2,-1 0,-18 8,12-9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1.6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1,'4'1,"0"1,0 0,0 0,-1 0,1 0,-1 1,1-1,-1 1,0 0,0 0,0 0,3 5,4 3,68 66,126 161,-194-224,1 0,0 0,1-1,0-1,1 0,1-1,27 19,-28-24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39:02.3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1,'0'4,"4"5,1 4,3 1,5 5,8 4,3 4,2 3,8 3,2 4,-1-4,-3 3,1-4,-5-4,-8-3,-3-1,-4-5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1.1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1,'1'0,"0"0,0 1,0-1,0 1,0-1,0 1,0 0,0-1,0 1,0 0,0 0,-1 0,1-1,0 1,0 0,-1 0,1 0,-1 0,1 0,-1 0,1 0,-1 0,0 1,0-1,1 0,-1 0,0 0,0 2,4 38,-4-35,-1 183,-2-119,3-1,18 129,-13-174,2 0,1 0,0-1,2 0,1 0,0-1,2 0,1-1,0-1,2 0,22 22,-27-30,1-1,1 0,0 0,0-2,1 0,0 0,0-1,1-1,1 0,-1-1,1-1,0 0,0-1,0-1,0-1,1 0,30-1,-39-2,-1 0,1-1,-1 0,1 0,-1-1,0 0,0 0,0 0,-1-1,1 0,-1-1,0 1,0-1,0-1,0 1,-1-1,6-7,7-13,-1 0,-1-1,13-30,2-4,-22 45,0-2,-1 1,7-24,-13 37,-1 0,0-1,0 1,0 0,0 0,-1-1,1 1,-1-1,0 1,-1 0,1-1,-1 1,0 0,0-1,0 1,0 0,-1 0,0 0,1 0,-5-5,6 9,0-1,0 1,-1-1,1 1,0-1,-1 1,1 0,0-1,-1 1,1-1,-1 1,1 0,0 0,-1-1,1 1,-1 0,1 0,-1-1,1 1,-1 0,1 0,-1 0,1 0,-1 0,1 0,-1 0,1 0,-1 0,1 0,-1 0,1 0,-1 0,1 0,-1 1,1-1,-2 0,-8 21,3 28,6 8,2-1,3 0,2 1,27 104,88 210,-104-327,2 0,47 74,-55-101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17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152 1,'1'0,"0"1,0-1,0 1,0 0,0 0,0-1,0 1,0 0,0 0,0 0,0 0,0 0,-1 0,1 0,0 0,-1 0,1 0,-1 0,0 1,1-1,-1 1,11 34,-8-28,0 5,0 0,0 1,-2-1,1 1,-2-1,0 1,0-1,-1 1,-1-1,0 1,-1-1,-7 18,-5 7,-1-1,-39 62,3-6,20-8,26-67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2.4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1172,'2'-6,"-1"0,1 0,0 1,1-1,-1 1,1 0,0 0,0 0,1 0,0 0,-1 1,6-5,4-6,77-102,97-165,-155 225,-2-1,-2-1,-4-2,-2 0,21-92,-38 129,-1 0,-1 0,-1 0,-1 0,-4-40,3 62,0-1,0 1,0 0,-1 0,1 0,-1-1,1 1,-1 0,0 0,0 0,0 0,0 0,-1 0,1 1,0-1,-1 0,1 0,-1 1,1-1,-1 1,0 0,0-1,0 1,0 0,0 0,0 0,0 0,0 0,0 1,0-1,0 1,-1-1,1 1,0 0,0 0,-1 0,-3 1,1-1,1 2,0-1,-1 0,1 1,0 0,0 0,0 0,0 1,0-1,0 1,1 0,-1 0,1 0,0 0,0 1,0-1,-4 8,-7 17,1 1,2 1,1 0,1 1,2-1,1 2,2-1,0 1,2-1,4 57,-1-80,0 1,1 0,-1-1,2 0,-1 1,1-1,0 0,1 0,0 0,0-1,1 1,0-1,0 0,0-1,1 1,13 11,-4-7,0-1,1 0,0-1,1-1,0 0,34 10,53 19,74 21,-159-53,1-1,-1-1,1-1,0-1,0-1,0 0,23-4,-37 3,0 0,0-1,-1 0,1 0,-1 0,1 0,-1-1,0 0,0 0,0 0,0-1,-1 1,1-1,-1-1,6-6,-4 3,-1 0,-1-1,1 1,-1-1,-1 1,0-1,0 0,3-19,-2-4,-2-1,-2 0,0 0,-8-49,-35-182,43 299,2 1,1-2,2 1,1 0,15 46,19 18,77 144,-99-209,8 4,-13-25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5.0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812 0,'0'10,"-1"0,0 0,-1 0,0 0,-1 0,0 0,-1-1,-7 16,-6 5,-25 34,1-1,-308 565,311-563,-36 60,5 3,-56 146,111-243,6-21,7-10,1 0,0 0,0 0,-1 0,1-1,0 1,-1 0,1 0,0 0,0 0,-1 0,1-1,0 1,0 0,-1 0,1-1,0 1,0 0,0 0,-1-1,1 1,0 0,0 0,0-1,0 1,0 0,0-1,0 1,0 0,0-1,0 1,-1 0,2 0,-1-1,0 1,0 0,0-1,-2-13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5.9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59,'0'-3,"-1"1,2 0,-1-1,0 1,0 0,1-1,-1 1,1 0,0 0,0-1,0 1,0 0,0 0,0 0,0 0,1 0,-1 1,1-1,0 0,-1 1,1-1,0 1,0-1,0 1,0 0,0 0,0 0,0 0,0 0,0 0,1 1,-1-1,0 1,1-1,-1 1,0 0,1 0,-1 0,0 0,4 1,0-1,1 1,-1 0,1 1,-1-1,0 1,0 1,1-1,-1 1,-1 0,1 0,0 0,-1 1,8 7,7 13,-1 2,-2-1,-1 2,-1 1,-1 0,18 50,-21-46,3 0,0-1,2-1,1 0,32 41,-26-47,0 0,2-2,1 0,33 20,121 65,-134-82,202 129,-166-102,-58-40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7.0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450 50,'-7'1,"0"-1,0 2,1-1,-1 1,0 0,1 0,-1 0,1 1,0 0,0 0,-9 7,-8 7,-31 31,7-6,24-24,-45 26,60-40,0 0,0 0,0-1,-1 0,1 0,-1-1,0 0,0-1,1 1,-12-2,18 1,1-1,-1 0,1 0,-1 0,1 0,-1 0,0 0,1 0,-1-1,1 1,-1-1,1 1,-1-1,1 1,0-1,-1 0,1 0,0 1,-1-1,1 0,0 0,0-1,0 1,0 0,0 0,0 0,0-1,0 1,0 0,1-1,-1 1,1-1,-1 1,1-1,-1 1,1-1,0 1,0-1,0 0,0 1,0-1,0 1,0-1,0 1,0-1,1 1,-1-1,1 1,-1-1,1 1,1-3,1-4,1 0,0 0,1 0,-1 1,2 0,-1 0,13-13,3 2,1 1,0 1,2 1,-1 0,2 2,27-11,-34 18,0-1,0 2,0 1,1 0,-1 1,1 1,0 1,-1 0,38 4,-46 0,1 0,-1 1,1 0,-1 0,-1 1,1 0,-1 1,0 0,0 0,0 1,-1 1,0-1,0 1,-1 0,11 17,1 2,-2 2,0 0,22 58,-33-73,-1 0,0 1,-1-1,-1 1,0 0,-1 0,-1 0,0 0,-2 21,-1-27,1-1,-1 1,-1 0,0-1,0 0,0 0,-1 0,0 0,-1-1,1 1,-2-1,1 0,-1-1,0 1,0-1,-1 0,-9 7,5-6,-21 16,0 1,2 1,1 2,-36 42,30-22,25-31,0-1,-1-1,-1 0,0-1,-1 0,0 0,-18 12,25-22,0-1,0 1,-1-1,1 0,0-1,-1 0,1 0,-1 0,0-1,-9 0,14 0,0 0,0 0,0 0,0 0,0 0,0-1,0 1,0-1,0 0,0 1,0-1,0 0,1 0,-1 0,0 0,1 0,-1-1,1 1,-1 0,1-1,-1 1,1-1,0 0,0 1,0-1,0 0,0 0,0 1,1-1,-1 0,0 0,1 0,0 0,-1 0,1 0,0 0,0 0,0-4,3-9,0 0,0 1,2-1,-1 0,2 1,9-18,0 5,1-1,22-27,-27 41,1 0,0 1,1 1,0 0,1 0,0 2,1 0,0 0,0 2,1 0,22-8,-26 12,-1 0,1 1,0 1,0 0,0 1,0 0,1 0,-1 2,0-1,0 2,0 0,0 0,0 1,0 0,-1 1,1 0,14 8,82 48,-90-50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8.3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66 966,'-22'3,"19"-2,-1-1,1 1,0-1,-1 0,1 0,-1 0,1 0,-6-1,2-10,12-12,11-6,1 0,2 1,1 1,1 0,47-45,-32 34,44-47,96-107,-135 143,-3-2,34-59,-65 100,-1 0,0 0,-1-1,0 0,-1 0,0-1,-1 1,0-1,-1 1,2-20,-5 28,0 1,1-1,-1 0,0 1,0 0,-1-1,1 1,0 0,-1 0,0 0,1-1,-1 2,0-1,0 0,0 0,0 1,0-1,-1 1,1-1,0 1,-1 0,1 0,-1 0,1 0,-1 1,1-1,-4 0,-8-2,0 1,0 0,-24 0,23 2,-1 2,1 0,0 1,0 1,0 0,0 1,1 1,0 0,-14 8,-7 6,1 1,-39 33,54-39,2 0,0 2,0 0,-24 34,37-45,1 0,-1 0,1 0,0 1,1-1,-1 1,1 0,0-1,0 9,1-11,1 0,0-1,1 1,-1-1,1 1,-1 0,1-1,0 1,0-1,1 0,-1 1,1-1,-1 0,1 0,0 0,0 0,0 0,5 4,2 0,1 0,-1-1,1-1,0 0,0 0,1-1,-1 0,1-1,20 4,1 1,494 168,-426-134,-1 5,-3 3,97 69,-184-113,-1 0,0 0,0 1,0-1,-1 2,12 13,-19-20,1 1,0-1,0 1,0-1,-1 1,1 0,-1-1,1 1,-1 0,0-1,0 1,0 0,0-1,0 1,0 0,0-1,0 1,-1 2,0-1,-1-1,1 1,-1-1,0 1,1-1,-1 0,0 1,0-1,0 0,-1 0,1-1,0 1,-1 0,-3 1,-29 15,-2-2,-41 14,-2 0,77-29,-209 78,189-72,-2-2,1 0,-1-1,1-1,-1-2,0 0,-27-4,33-1,5-2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8.7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1,'0'4,"0"4,4 2,1 3,4 3,3 2,5 2,2 6,6 5,3 2,0 3,-1-1,-5-7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49.1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0,'4'0,"4"0,2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50.1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1 138,'3'0,"0"1,0 0,0 0,0 0,0 1,0-1,0 1,0-1,0 1,-1 0,1 0,3 3,28 29,-34-33,5 4,46 59,-48-61,0 1,-1 0,0 0,0 1,0-1,0 0,0 1,-1-1,0 1,0-1,0 1,-1 0,0-1,0 9,0-12,0 0,0 0,0 1,-1-1,1 0,0 0,-1 0,1 0,-1 0,1 1,-1-1,0 0,0 0,1 0,-1-1,0 1,0 0,0 0,0 0,0-1,0 1,0 0,0-1,0 1,0-1,0 1,0-1,-1 1,1-1,0 0,0 0,-1 0,1 1,0-1,0-1,0 1,-1 0,1 0,0 0,0 0,0-1,-1 1,1-1,0 1,0-1,0 1,-1-2,-2 0,0 0,0 0,0 0,0-1,0 0,1 1,-1-1,1-1,0 1,0 0,-4-7,0-3,1 1,1-1,0 0,1 0,1-1,-3-17,5 26,1 0,-1-1,1 1,1 0,-1 0,1-1,0 1,0 0,0 0,1 0,0 0,0 0,0 0,0 0,1 1,0-1,0 1,0-1,5-3,22-26,-26 28,0 1,0-1,1 1,0 0,0 1,0-1,0 1,0 0,1 0,0 1,0 0,0 0,0 0,0 1,1 0,-1 0,12-2,-12 3,0 1,-1-1,1 1,0 1,0-1,0 1,-1 0,1 0,0 1,-1-1,0 1,1 0,-1 1,0 0,6 3,2 4,-2 1,1 0,-1 0,13 19,-23-28,33 38,-2 2,-2 2,-2 1,23 48,-41-72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51.0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416 1,'0'4,"-1"0,1 0,-1 0,0 0,-1 0,1 0,-1 0,1-1,-1 1,0 0,-1-1,1 1,-1-1,-3 4,-50 44,26-26,-5 13,2 1,1 1,2 2,2 1,-25 51,23-40,-29 39,56-86,7-6,3-5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51.7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1,'9'2,"0"0,0 1,0 0,0 0,0 1,-1 0,0 1,1 0,-2 0,1 1,12 12,18 10,81 56,63 38,-19-46,-22-13,-126-55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2.068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0,'1'16,"0"-1,2 0,0 0,9 26,7 35,-14-46,1 0,2 0,1-1,1 0,1-1,28 50,-3-20,84 103,-102-140,-1 0,-2 2,0-1,-1 2,-1 0,11 31,33 70,-22-55,9 15,-39-100,-4-10,-1 7,-1-26,2 0,8-52,-7 85,0 0,0 0,1 0,0 0,1 1,1-1,0 1,0 0,0 1,2-1,-1 1,1 0,0 1,9-9,-10 13,1 0,-1 0,1 1,-1 0,1 0,0 0,0 1,0 0,1 1,-1 0,0 0,13 0,11 1,51 6,-67-4,2 0,0 1,0 1,0 1,0 1,25 12,76 48,-28-15,-58-35,0 2,41 32,-62-42,-1 1,0 0,-1 1,0 0,0 1,-1 0,0 0,-1 0,10 24,52 105,-64-125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0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1134,'0'-9,"2"0,-1 0,1 0,0 1,1-1,0 1,0-1,1 1,0 0,11-15,7-8,33-36,-30 39,111-138,157-254,-285 407,0-1,-2 0,1-1,4-18,-10 31,-1-1,1 0,0 0,-1 1,0-1,0 0,0 0,0 1,0-1,0 0,-1 0,0 1,-1-6,1 7,0 0,0-1,0 1,0 0,0 0,0 0,0 0,-1 1,1-1,0 0,-1 0,1 1,0-1,-1 1,1-1,-1 1,1 0,-1-1,1 1,-1 0,1 0,-1 0,1 0,-1 0,1 1,-1-1,-2 1,1 0,0 0,0 0,0 1,0-1,1 1,-1 0,0 0,1 0,-1 0,1 0,0 0,0 1,0-1,0 1,0-1,0 1,1 0,-1 0,1 0,0 0,0 0,0 0,0 0,0 0,1 0,-1 1,1 4,-2 10,0 1,2-1,2 29,2-19,1-1,1 0,1 0,2-1,0 0,2 0,21 37,-11-27,2-1,1-1,2-2,42 43,-66-73,1 1,-1-1,1 0,0 1,-1-1,1 0,0-1,0 1,0 0,1-1,-1 0,0 0,0 0,1 0,-1 0,1 0,-1-1,1 0,-1 0,1 0,-1 0,0 0,1-1,-1 0,1 1,-1-1,0-1,1 1,-1 0,0-1,4-2,6-5,1-2,-2 1,1-2,-1 0,14-18,2-2,-7 10,-1-2,-1-1,-1 0,-2-2,0 0,19-46,-20 34,-3 0,-1-1,-1 0,5-65,8-112,-59 315,14-45,17-41,0-1,0 1,1 0,0 1,-2 15,6-23,0 0,0-1,0 1,1-1,-1 1,1-1,0 1,0-1,1 0,-1 1,1-1,0 0,0 0,1 0,-1 0,1-1,0 1,0-1,4 5,32 27,2-1,1-2,2-2,0-2,69 31,-111-57,1 0,0 0,0-1,-1 0,1 1,0-1,0 0,0 0,1-1,-1 1,0-1,0 1,0-1,0 0,1 0,-1-1,0 1,0-1,0 1,0-1,0 0,0 0,0 0,0-1,0 1,3-3,8-8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52.4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1,'1'16,"-1"-1,2 1,0 0,1-1,1 1,0-1,1 0,0-1,10 18,31 55,-30-60,-1 2,16 41,-25-50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1:57.6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21246 1,'1'0,"0"1,0-1,0 0,0 1,0-1,0 1,0-1,-1 1,1-1,0 1,0 0,0 0,-1-1,1 1,0 0,-1 0,1 0,-1 0,1 0,-1-1,1 1,-1 0,0 0,1 0,-1 0,0 0,0 0,0 1,0-1,0 0,0 0,0 0,0 0,0 0,0 0,-1 2,-10 41,1-25,-1-1,-1-1,-1 0,-29 31,-73 58,100-93,-586 450,-45-37,245-175,-100 45,-2512 1239,2493-1314,-889 248,1078-386,-4-15,-560 40,471-92,-646-58,850 19,-1196-95,1239 114,-321 35,372-13,1 6,2 5,-158 58,40 22,234-106,0-1,-1 0,1 0,0-1,-1 0,1 0,-1-1,1 0,-1 0,1-1,-1 0,1 0,0 0,-1-1,-7-4,-6-3,0-1,1-1,-36-27,-135-111,-206-207,255 224,-892-920,700 699,168 182,-8 7,-251-182,349 291,-343-234,323 230,-2 5,-158-64,201 99,0 2,-1 3,0 2,-86-6,60 13,1 4,-131 16,163-7,0 2,0 2,1 2,-48 21,-182 96,163-73,-557 305,297-174,14-7,339-170,0 2,1 1,-24 21,41-33,0 1,0-1,0 1,0 0,1 1,-1-1,1 0,0 1,1 0,-1 0,1 0,0 0,0 0,0 0,1 1,0-1,0 0,0 1,1-1,-1 1,2 8,-1-12,1 1,0-1,0 0,0 1,0-1,0 0,0 1,1-1,-1 0,1 0,0 0,-1 0,1 0,0-1,0 1,0-1,0 1,3 1,48 16,-49-19,1 1,0 0,0 0,-1 0,1 1,-1 0,1-1,-1 2,0-1,0 0,0 1,0 0,0 0,0 0,-1 0,0 1,1 0,-1-1,3 7,2 12,-2 0,0 0,3 29,9 36,-3-24,-3 1,-2 0,-4 1,-1 68,0-12,5-35,-5-53,1 43,-6-3,49-489,-41 360,2 1,2 1,3 0,3 1,28-62,-46 114,1-1,-1 1,1-1,-1 1,1-1,0 1,0 0,0-1,0 1,0 0,0 0,0-1,0 1,0 0,0 0,1 0,-1 0,0 1,3-2,-3 2,-1 1,1-1,0 0,0 1,-1-1,1 0,0 1,-1-1,1 1,-1 0,1-1,0 1,-1-1,1 1,-1 0,1-1,-1 1,0 0,1 0,-1-1,0 1,0 0,1 0,-1 0,0 0,2 8,0 1,-1-1,0 0,0 0,-1 14,-51 280,28-196,-10 140,29 217,5-271,0-188,-1 0,0 0,-1 0,1 0,-1 0,0-1,0 1,-1 0,1 0,-1-1,0 1,0-1,-4 5,5-7,-1 0,0-1,0 1,-1-1,1 1,0-1,0 0,-1 0,1 0,0 0,-1 0,1-1,-1 1,1-1,-1 1,0-1,1 0,-1 0,1 0,-1 0,1-1,-1 1,1-1,-1 1,1-1,-5-2,-8-4,1 0,0-1,0-1,1 0,1-1,-1 0,1-1,1 0,-17-22,-34-30,22 30,-1 2,-1 2,-2 1,-86-40,94 53,0 1,-1 2,-1 2,0 1,-1 2,1 1,-41 0,73 6,1 0,0 1,-1-1,1 1,-1 0,1 0,0 1,0 0,-6 2,9-3,1 0,-1 0,1 0,-1 0,1 0,0 0,0 0,-1 0,1 0,0 1,0-1,0 0,0 1,1-1,-1 1,0-1,0 1,1-1,-1 1,1 0,0-1,-1 1,1 0,0-1,0 1,0 0,0-1,0 1,0 0,1-1,-1 1,1 1,0-2,-1 1,1-1,-1 0,1 0,0 0,0 0,0-1,0 1,-1 0,1 0,0 0,0-1,1 1,-1 0,0-1,0 1,0-1,0 0,0 1,1-1,-1 0,0 1,0-1,1 0,-1 0,0 0,0 0,0 0,1-1,-1 1,0 0,0-1,0 1,1 0,-1-1,0 1,0-1,2-1,48-23,-47 23,64-44,-2-2,78-73,27-22,-47 53,4 5,260-127,-371 204,1 0,0 2,1 0,-1 1,1 1,0 0,0 2,1 0,-1 1,31 3,-50-2,7 0,0 1,-1-1,1 1,0 1,-1-1,1 1,8 4,-13-5,-1 0,1 0,-1 0,1 1,-1-1,0 1,0-1,0 1,0 0,0-1,0 1,0 0,0 0,0-1,-1 1,1 0,-1 0,1 0,-1 0,0 0,0 0,0 0,0 0,0 0,0 0,-1-1,1 1,-1 0,1 0,-2 3,-9 29,-2-1,-1 0,-1-1,-39 59,-6 13,-50 88,97-170,4-3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01.8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560 1575,'-1'0,"1"0,-1 0,1 0,-1 0,1 0,-1 0,1-1,-1 1,1 0,0 0,-1 0,1-1,-1 1,1 0,0-1,-1 1,1 0,0-1,-1 1,1 0,0-1,-1 1,1-1,0 1,0-1,0 1,-1 0,1-1,0 1,0-1,0 1,0-1,0 1,0-1,0 1,0-1,0 1,0-1,0 1,0-1,0 1,1-1,-1 1,0 0,0-1,0 1,1-1,-1 1,0 0,0-1,1 0,15-24,0 9,0 0,2 1,0 1,1 1,0 1,1 0,0 2,1 0,0 1,0 1,1 2,0 0,37-5,-53 10,-1 0,0 1,1 0,-1 1,1-1,-1 1,0 0,1 0,-1 0,0 1,0 0,0 0,0 0,0 1,0 0,-1 0,6 4,-5-2,0 0,-1 1,1 0,-1 0,-1 0,1 0,-1 0,0 1,0 0,-1-1,3 12,0 14,-1 1,-1-1,-2 1,-5 52,3-66,-2 24,-3 0,-1-1,-3 0,-1 0,-1-1,-3-1,-1 0,-3-1,0 0,-49 67,65-101,-1-2,1 1,-1 0,0-1,-1 1,1-1,0-1,-1 1,1 0,-1-1,0 0,0 0,0-1,0 1,0-1,-1 0,1 0,0-1,0 0,-1 0,1 0,0 0,-10-3,9 3,0-2,0 1,0-1,0 0,0 0,0 0,1-1,-1 0,1 0,-1-1,1 0,0 1,1-2,-1 1,1 0,0-1,0 0,0 0,-5-9,-2-16,1-1,2 0,1 0,-5-52,-3-13,-17-91,-9-256,31-191,8 265,2 354,-1-20,-8-64,8 92,0-1,-1 1,0 0,0 0,0 0,-1 0,0 1,0-1,-1 1,0 0,0-1,0 2,-1-1,0 0,-7-5,11 10,-1 0,0 0,1 0,-1 0,0 0,0 0,0 0,0 1,0-1,1 1,-1-1,0 1,0 0,0 0,0 0,0 0,0 0,0 0,0 1,0-1,-3 2,2-1,-1 1,1 0,-1 0,1 1,0-1,-1 1,1-1,0 1,1 0,-4 3,-4 10,0-1,0 1,-11 27,19-38,-180 470,118-291,60-174,0 0,1 0,1 0,0 0,0 1,1-1,0 20,1-24,1 0,1-1,-1 1,1-1,0 1,0-1,0 0,1 0,0 0,0 0,0 0,1-1,-1 1,1-1,8 7,85 79,151 106,-200-161,-23-16,1-2,0 0,30 13,-47-26,-1-1,1 0,-1 0,1-1,0 0,0-1,0 0,0 0,0-1,0 0,0-1,0 0,0 0,0-1,9-2,0-2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03.2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1274,'24'0,"-5"-1,0 2,0 0,36 6,-49-5,0 0,1 0,-1 1,0 0,0 0,-1 0,1 1,0-1,-1 2,0-1,0 0,0 1,-1 0,8 11,-3-2,-1 1,0 1,-1 0,0 0,-2 0,0 0,0 1,2 21,-3-2,-1-1,-3 71,-4-75,-2 0,0 0,-15 38,14-44,3-132,11-101,9 1,9 0,10 2,63-211,-67 302,84-257,-114 367,1 1,-1-1,1 0,0 0,0 1,0 0,1-1,4-4,-6 7,-1 1,0 0,0 0,0 0,1 0,-1 0,0 0,0 0,1-1,-1 1,0 0,0 0,0 0,1 0,-1 0,0 0,0 0,1 0,-1 0,0 0,0 0,1 0,-1 0,0 1,0-1,1 0,-1 0,0 0,0 0,1 0,-1 0,0 1,0-1,0 0,0 0,1 0,-1 1,0-1,0 0,0 1,6 22,-6-6,0 1,-1 0,0-1,-2 1,0-1,-7 22,-41 97,37-106,1 1,2 0,1 1,1 0,-4 36,11-51,1 0,1 0,0 0,1 0,1 0,1 0,0 0,1-1,11 28,-9-32,1 1,0-1,0-1,2 1,-1-1,1-1,1 0,0 0,0-1,1 0,0 0,16 8,1-2,1-1,0-2,0-1,1-1,0-2,1-1,0-1,0-2,0-1,1-1,-1-2,37-4,-62 3,0-1,0 1,0-1,0 0,0-1,0 0,-1 0,0 0,1 0,-1-1,0 0,-1 0,1 0,-1-1,0 1,6-9,-2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04.4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1,'10'1,"0"1,-1 0,1 0,-1 1,14 7,2-1,-7-3,1 1,-2 0,1 2,-1 0,0 0,28 23,-41-28,0-1,0 0,-1 1,1 0,-1 0,0 0,0 0,0 0,-1 1,0-1,1 1,-2 0,1 0,0 0,-1 0,0 0,0 0,-1 0,1 0,-1 0,0 0,0 0,-1 0,1 0,-1 0,-1 0,1 0,0 0,-1 0,-5 8,-2 3,-1 0,-1-2,0 1,-1-1,-1-1,0 0,-1-1,-22 16,24-21,11-11,20-15,2 4,1 2,0 1,1 1,0 0,37-10,129-27,-150 40,491-107,-509 109,-16 4,1 0,-1 0,1 1,0 0,0 0,0 0,0 1,-1 0,9 1,-11 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05.1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1 399,'23'-1,"-1"-1,1-1,-1-1,1-1,-1-1,23-9,125-63,-118 53,21-10,-4 3,96-60,-113 52,-47 36,-1 1,0-1,-1 0,1 0,-1-1,0 1,0-1,0 1,3-9,-4 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08.8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52,'0'-47,"0"42,0 30,0 81,23 175,-17-244,1-1,2 0,2 0,1-1,1 0,3-1,0-1,30 44,-38-65,0-1,1-1,0 0,1 0,0-1,0 0,21 13,-27-20,0 1,0-1,1 0,-1 0,1-1,-1 1,1-1,-1 0,1-1,0 1,0-1,-1 1,1-1,0-1,0 1,-1-1,1 0,0 0,-1 0,1-1,-1 1,1-1,-1 0,0 0,5-4,5-5,-1 0,0-1,-1-1,20-26,17-16,-46 51,0 1,0-1,0 0,0-1,0 1,-1 0,0-1,0 0,0 1,0-1,-1 0,0 0,0 0,0 0,0 0,-1 0,0 0,0 0,-1 0,-1-10,0 5,-1-1,0 0,-1 1,0 0,-1 0,0 0,-1 1,-10-14,16 22,0 1,0 0,0-1,0 1,-1-1,1 1,0 0,0-1,-1 1,1 0,0-1,-1 1,1 0,0 0,-1-1,1 1,0 0,-1 0,1 0,-1 0,1-1,0 1,-1 0,1 0,-1 0,1 0,0 0,-1 0,1 0,-1 0,1 0,-1 0,1 0,-1 1,-6 14,2 39,4-37,-6 30,3 0,1 55,4-81,2 0,-1 0,2 0,1-1,1 0,0 1,13 24,57 97,129 183,-168-269,-24-39,-2-4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0.3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 1274,'36'-423,"-20"304,-5 0,-5-142,-15 217,9 43,0 1,0 0,0 0,0-1,0 1,0 0,0 0,0-1,0 1,0 0,0 0,-1-1,1 1,0 0,0 0,0 0,0-1,0 1,-1 0,1 0,0 0,0 0,0-1,-1 1,1 0,0 0,0 0,0 0,-1 0,1 0,0 0,0 0,-1-1,1 1,0 0,0 0,-1 0,1 0,0 0,-1 0,-4 23,0 7,-1-1,-19 55,-1 2,25-77,0 0,0 0,1 0,0 1,0-1,1 0,1 0,-1 0,1 0,1 0,0 0,0-1,0 1,1-1,1 0,-1 0,1 0,1 0,-1-1,10 9,-8-9,0 1,1-1,0 0,0 0,1-1,0-1,0 1,0-1,1-1,-1 0,1 0,0-1,0 0,1 0,-1-1,0-1,17 1,-22-2,1-1,0 1,-1-1,1 0,-1-1,1 1,-1-1,0 0,0-1,0 1,0-1,0 0,0 0,-1 0,1-1,-1 0,0 0,0 0,0 0,-1 0,0-1,1 0,-1 1,-1-1,1 0,-1-1,0 1,0 0,-1-1,2-6,2-16,-1-1,-2 0,0-1,-5-48,1 26,-13-208,5 138,10 116,-6-42,6 46,0 0,0 0,-1 1,1-1,-1 0,1 0,-1 0,0 0,0 0,0 1,0-1,0 0,0 1,-1-1,1 1,0-1,-1 1,-2-3,3 5,0-1,1 0,-1 0,0 0,1 0,-1 0,1 1,-1-1,1 0,-1 1,0-1,1 0,-1 1,1-1,-1 1,1-1,0 0,-1 1,1-1,-1 1,1 0,0-1,-1 1,1-1,0 1,0-1,0 1,-1 0,1-1,0 1,0 1,-8 27,7-22,-2 2,1 0,0 0,0 0,1 0,0 0,0 0,1 0,0 0,1 1,0-1,1 0,-1 0,2 0,-1-1,1 1,1 0,0-1,0 0,0 0,1 0,0-1,1 1,-1-1,2 0,12 11,225 169,-204-159,-33-23,0 0,0-1,1 0,-1-1,1 0,0 0,0 0,0-1,0 0,0-1,16 1,-5-1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1.0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203 0,'-1'4,"-1"0,0 0,0 0,0 0,0-1,-1 1,1-1,-1 1,0-1,0 0,-5 4,-6 8,-14 21,1-3,-35 58,56-82,1 1,0 0,1 0,0 1,0-1,1 1,1-1,0 1,0 0,1 0,0 14,1-23,1 1,-1-1,0 1,1-1,0 1,0-1,-1 1,2-1,-1 1,0-1,0 0,1 0,-1 0,1 1,-1-1,1-1,0 1,4 3,-1-2,-1 0,1-1,1 1,-1-1,0 0,0 0,1-1,8 2,9-1,0 0,1-2,30-3,-45 3,13-2,1-2,-2 0,1-1,0-1,-1-1,32-15,113-73,-109 67,-33 21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2.1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117 1,'-2'0,"0"1,1-1,-1 1,0 0,0-1,0 1,0 0,1 0,-1 0,0 0,1 1,-1-1,1 0,-1 1,1-1,0 1,-1-1,1 1,0 0,0 0,-1 2,-18 43,18-43,-3 11,-39 125,41-126,0 1,1-1,1 1,0-1,1 1,0 0,5 27,-4-39,0 0,0 0,0 0,0 0,1 0,-1 0,1 0,0 0,0-1,0 1,0-1,0 1,1-1,-1 0,1 0,3 2,0 0,0-1,0 0,1 0,0-1,0 1,-1-1,9 1,6-1,1 0,-1-1,0-1,24-3,-42 3,0-1,0 1,0-1,0 0,0 0,0 0,0 0,0 0,-1-1,1 1,-1-1,1 0,-1 0,1 0,-1 0,0 0,0 0,3-5,-2 2,0 0,0 0,-1-1,0 0,0 1,0-1,-1 0,0 0,1-6,-1-7,-1-1,-1 1,0 0,-1 0,-6-22,7 35,0-1,0 0,-1 1,0 0,0-1,-1 1,0 0,0 0,0 0,-1 1,0-1,0 1,0 0,-1 0,0 0,0 1,0-1,0 1,-1 0,1 1,-1 0,0-1,0 2,0-1,-1 1,1 0,0 0,-1 1,0 0,1 0,-1 0,0 1,1 0,-8 1,-8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1.3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1,'5'0,"0"1,0 0,1 0,-1 0,0 1,0 0,-1 0,1 0,0 0,-1 1,1 0,-1 0,0 0,5 4,9 11,29 34,-5-5,49 30,151 100,-18-15,-215-154,-1-1,0 1,0 1,-1-1,-1 1,1 1,-1-1,-1 1,0 0,0 1,-1-1,0 1,-1-1,0 1,2 20,-1 8,-3 1,-1 0,-5 43,4-64,-3 14,-2-4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3.0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262 1,'-3'0,"0"1,-1-1,1 1,0 0,0 0,0 0,1 1,-1-1,0 1,0-1,1 1,-1 0,1 0,-1 0,1 1,-3 2,-34 48,27-35,-33 41,26-37,1 2,1 0,1 1,-25 53,40-76,0-1,1 1,-1-1,1 1,-1-1,1 1,0-1,-1 1,1 0,0-1,0 1,0 0,0-1,0 1,1 0,-1-1,0 1,1-1,-1 1,1-1,0 1,-1-1,1 1,0-1,0 1,0-1,0 0,0 0,0 1,0-1,0 0,1 0,-1 0,0 0,1-1,-1 1,1 0,-1 0,1-1,-1 1,1-1,0 1,-1-1,1 0,1 0,12 2,-1-1,0 0,0-1,20-3,-12 1,31 0,99-2,-130 5,-1 1,-1 0,1 2,0 0,21 9,-36-11,-1 0,0 1,0 0,0 0,0 0,-1 1,1 0,-1 0,0 0,0 0,0 1,-1-1,1 1,-1 0,0 0,0 0,-1 0,0 1,0-1,0 1,-1-1,1 1,-1 0,0-1,-1 1,0 0,0 0,-1 8,0-2,0 0,-1 0,0-1,-1 1,0-1,-1 0,0 0,-1 0,0-1,-1 1,0-1,0-1,-11 13,-6 0,-1-1,-45 30,0 0,57-41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3.7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366 0,'0'15,"-2"1,0-1,-1 0,0 0,-2-1,1 1,-2-1,-8 17,-68 109,46-84,-159 234,181-273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4.5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1,'45'0,"-4"-1,44 6,-71-4,0 2,0-1,-1 2,0 0,1 1,-1 0,12 7,479 244,-425-218,-55-25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2:15.3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1,'4'3,"1"6,3 1,1 7,3 0,-2 1,-1 5,-3 2,2 2,-1-1,-2-1,3-4,-1-3,-1-3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3:12.6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 0,'-1'0,"0"1,0-1,0 1,0-1,0 1,0 0,0-1,0 1,0 0,0-1,0 1,1 0,-1 0,0 0,1 0,-1 0,1 0,-1 0,1 0,-1 0,1 0,0 0,-1 0,1 0,0 0,0 1,0-1,0 1,-4 41,4-37,0 92,17 144,33 99,-27-201,16 111,87 526,46-12,-132-621,31 204,-68-267,-4-63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3:16.16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1 806,'125'0,"574"-22,623-151,-181 20,730-14,-1834 165,2515-132,383 134,-1757 31,-63 0,-812-32,-1-13,-1-13,415-91,-638 100,1 3,0 4,1 3,0 4,0 4,82 9,-8 10,0 6,-1 8,278 97,56 88,-350-153,-83-43,0-2,2-3,0-2,81 11,-134-25,1-1,-1 1,0 0,0-1,1 1,-1 1,0-1,0 0,0 1,0 0,-1-1,1 1,0 0,-1 0,1 1,-1-1,3 3,-2 1,-1-1,1 1,-1 0,0 0,0 0,-1 0,1 7,7 24,36 93,85 173,-79-191,2 2,2 4,79 243,-124-313,7 76,-2-4,95 323,36-8,14 48,-156-472,0-1,-1 2,0-1,-1 0,-1 0,0 1,0-1,-1 1,0-1,-1 0,-4 20,0-13,-1-1,-1 1,0-1,-2-1,0 1,0-1,-2-1,0 0,0 0,-2-1,0-1,-20 17,-20 12,-2-2,-63 35,74-49,-729 404,356-206,404-217,-247 130,192-106,-140 44,-358 71,335-86,-1-10,-3-11,-1-9,-246-2,179-32,-386-53,-291-113,-114-133,-646-155,-119 140,1596 290,-278 8,-265 52,101 51,564-56,-196 66,34-8,214-58,1 4,-158 78,182-78,38-21,0 0,0-2,-1-1,0-1,0-1,-31 1,3-3,-1-3,-59-7,-118-30,95 12,-541-84,561 93,50 8,-92-22,138 24,1-1,0-1,0-1,1 0,0-2,1 0,0-1,-22-20,21 15,0 1,-1 1,-39-23,47 33,1-1,-1 2,0 0,0 0,-1 1,1 1,-1 0,-25 0,-14 2,0 2,1 3,-1 2,2 2,-1 3,1 1,1 3,-72 34,107-45,1 0,-1 0,0-2,0 0,-1 0,1-2,-1 1,1-2,-1 0,1-1,0-1,-30-7,7-1,1-1,0-2,-67-35,97 45,1-1,0 0,0 0,1-1,-1 0,1 0,0 0,0-1,0 1,1-1,0 0,-5-10,8 13,0 0,-1 0,1 1,0-2,1 1,-1 0,0 0,1 0,0 0,0 0,0 0,0-1,0 1,1 0,-1 0,1 0,0 0,0 0,0 0,0 0,0 0,1 0,0 1,-1-1,1 1,0-1,0 1,0-1,1 1,3-3,9-6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3:17.5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 0,'-8'98,"4"-75,2 0,0 0,2 1,2 23,10 29,4-1,38 113,73 143,-83-223,919 2090,-857-1968,174 453,-135-317,-130-326,-2 1,-1 0,10 72,-20-98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3:21.75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0,'0'6,"0"-1,0 1,0-1,1 1,0-1,0 1,0-1,0 1,1-1,0 0,1 0,-1 0,1 0,0 0,0-1,0 1,0-1,1 0,0 0,0 0,0 0,1-1,-1 1,1-1,-1 0,1-1,8 4,44 17,1-2,1-3,113 20,-88-21,1333 207,18-114,834-83,-1157-86,-3-57,218 50,3 120,-281 22,-722-51,988 15,-3-83,564 19,-1540 55,-130-7,-178-22,1-2,0-1,-1-1,0-2,32-8,139-47,4-1,14 18,268-16,229 24,801 42,7 73,-823-15,-534-41,-2 7,184 61,-339-90,16 5,0 0,-1 1,29 18,-46-24,0 1,0 0,-1 0,0 1,0 0,0 0,0 0,-1 0,1 1,-2-1,1 1,0 0,-1 1,0-1,-1 0,4 12,5 24,3-1,1 0,2-1,27 48,410 714,-51-31,-66 35,-122-294,-145-368,129 198,-158-286,78 80,-7-8,-110-125,1 0,-1 0,1 1,-1-1,0 1,-1-1,1 1,-1 0,1 0,-1 0,1 7,-2-10,0 0,0 1,-1-1,1 1,-1-1,1 0,0 1,-1-1,0 0,1 1,-1-1,0 0,0 0,0 0,0 0,0 0,0 0,0 0,0 0,0 0,0 0,0-1,-1 1,1 0,0-1,-1 1,1-1,0 1,-1-1,1 0,-1 0,1 1,0-1,-1 0,-2-1,-208 9,-485 90,0 37,443-83,-2135 365,-10-69,1403-208,-3349 429,3729-495,-798 74,1375-146,-279 11,258-13,0-4,0-2,-71-17,104 15,1-1,1-1,-34-19,34 16,0 1,-1 1,-40-11,-18 8,-1 4,-1 3,-115 6,62 1,-2180 54,-1269 306,2514-258,974-100,40-1,0 2,-68 12,79-5,2 0,0-1,-91 3,84-13,-1-2,1-3,-99-23,116 19,0-2,1-1,1-2,0-1,1-2,-40-28,62 37,0 0,0-1,1 0,1 0,0-1,0-1,1 1,0-2,1 1,1-1,0 0,0-1,1 0,1 0,1 0,0 0,1-1,0 0,1 1,1-1,0-29,11-147,-4 115,-3-1,-3 0,-16-115,-54-139,-23-160,79 314,16-290,18 318,-1 21,-18 127,-1 0,0 0,0 0,1 1,-1-1,0 0,0 0,0 0,0 0,0 0,0 0,0 1,0-1,0 0,-1 0,1 0,0 0,0 1,-1-1,1 0,-1 0,1 0,-2-1,0 26,6-7,1-1,1 0,0 0,0-1,16 25,14 36,-28-51,-7-20,1 1,-1 0,1-1,0 1,0-1,1 0,0 0,0 0,0 0,0 0,1-1,0 1,0-1,0 0,0 0,7 4,-4-4,-1 1,0-1,0 1,-1 0,1 0,-1 1,0-1,-1 1,8 12,-8-12,4 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32.9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 0,'0'0,"0"0,0 0,0 0,-1 0,1 0,0 0,0 0,0 0,0 0,0 0,-1 0,1 0,0 0,0 1,0-1,0 0,0 0,0 0,-1 0,1 0,0 0,0 0,0 1,0-1,0 0,0 0,0 0,0 0,0 0,-1 1,1-1,0 0,0 0,0 0,0 0,0 0,0 1,0-1,0 0,0 0,0 0,0 0,0 1,0-1,0 0,1 0,-1 0,0 1,6 11,12 11,45 41,-3 3,-3 3,65 102,-76-85,-3 2,-5 1,47 164,-38-50,-31-128,-10-39,-2-1,-2 0,-4 60,1-30,1-47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51.7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0,'2'10,"0"0,1 0,0 0,0-1,1 1,0-1,1 0,0 0,8 10,8 17,109 273,-95-218,-2 7,-29-82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1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0 222,'8'0,"10"0,13-4,13-9,14-6,10-4,7-1,-1-1,-2 0,-4 1,-12 4,-10 6,-10 1,-6 3,-10 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23.5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1,'694'12,"-28"-1,-544-8,-42-1,1-2,100-14,-174 13,-6 1,1 0,-1 0,0 0,1-1,-1 1,0 0,0 0,1-1,-1 1,0-1,0 1,1-1,-1 0,0 1,0-1,2-1,-5-1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24.3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24,'221'-11,"-1"-1,-71 12,417 6,-419 3,266 52,-400-58,-8-2,0 1,-1-1,1 0,0 0,0-1,0 1,0-1,1 0,-1-1,0 1,0-1,0 0,6-2,3-5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03.7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1 192,'242'12,"-17"0,-15-16,229-34,-385 27,0-2,-1-2,92-41,-90 34,71-34,-229 120,-126 72,99-56,-134 107,35 12,213-181,1 1,1 0,0 1,1 1,-11 24,-20 32,-83 126,125-200,0 0,0 1,0-1,0-1,-1 1,1 0,-1 0,0-1,-5 4,8-6,-1 0,1 1,-1-1,1 0,-1 0,1 0,-1 0,0 0,1 0,-1 0,1 0,-1 0,0 0,1 0,-1 0,1 0,-1 0,1 0,-1-1,1 1,-1 0,1 0,-2-1,-11-20,9 6,0 0,1 0,0-1,2 1,-1-1,3-28,-1 37,0-1,1 1,0-1,1 1,-1 0,1 0,1-1,-1 1,1 1,1-1,-1 0,1 1,0 0,1 0,-1 0,6-6,-5 9,-1 0,1 0,0 1,0-1,0 1,0 0,0 0,0 1,0 0,1 0,-1 0,0 0,1 1,-1 0,1 0,6 1,10 2,0 2,38 11,22 5,-6-15,99-6,-73-1,-80-1,0-1,-1-1,1-1,-1 0,41-18,-34 13,-6 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06.0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245 884,'11'-2,"1"0,-1-1,0 0,0 0,0-2,-1 1,0-1,12-8,23-9,60-18,-60 24,0-1,-1-3,71-43,-109 59,-1-1,0 0,0 0,-1 0,1 0,-1-1,0 0,-1 0,1 0,-1 0,-1 0,1-1,2-10,-3 12,-1 1,0-1,-1 0,1 1,-1-1,0 0,0 1,0-1,0 1,-1-1,0 0,0 1,0-1,-1 1,1 0,-1-1,0 1,-1 0,1 0,0 0,-6-5,4 6,0-1,-1 2,1-1,-1 0,0 1,0 0,0 0,0 0,0 1,0-1,-7 0,-66-6,62 7,-4 1,-1 0,0 2,1 0,-1 1,1 2,0 0,0 1,0 0,1 2,0 0,-29 19,12-4,0 1,2 2,1 1,-49 54,57-54,-32 48,48-62,0 1,2 0,-1 0,2 1,0-1,-4 19,8-28,2-1,-1 0,0 1,1-1,0 1,0-1,0 1,1-1,-1 1,1-1,0 0,1 1,-1-1,1 0,-1 0,1 0,0 0,1 0,-1 0,1-1,0 1,0-1,0 0,7 6,-6-6,1 0,-1 0,1-1,0 1,0-1,0 0,0-1,1 1,-1-1,0 0,1-1,-1 1,0-1,1 0,-1 0,1-1,-1 1,0-1,1 0,4-3,24-8,60-34,-20 9,6-4,-1-4,117-90,-132 89,-15 13,-27 19,0-1,-1-1,-1 0,34-37,82-90,-92 101,-2-2,46-61,-78 90,0-1,13-29,-21 41,0-1,0 0,0 1,-1-1,1 0,-1 0,-1 0,1 0,-1 0,0 0,0 0,0 0,0 0,-1 0,-2-5,2 7,0 1,-1 0,0 0,1 0,-1 0,0 0,0 0,0 0,-1 1,1-1,0 1,-1 0,1-1,0 1,-1 0,1 1,-1-1,0 0,1 1,-1-1,0 1,1 0,-1 0,0 0,1 0,-1 0,-3 1,-6 1,-1-1,1 2,0 0,-18 7,14-3,2 0,-1 1,1 1,0 0,1 1,-18 17,-69 78,69-71,6-7,0 1,2 1,1 1,1 0,-23 49,43-78,0 1,0-1,0 1,0 0,0-1,1 1,-1 0,1-1,-1 1,1 0,0 0,0 0,0-1,0 1,0 0,0 0,0 0,0-1,1 1,-1 0,1 0,-1-1,1 1,0 0,0-1,-1 1,1 0,0-1,1 0,-1 1,0-1,0 1,1-1,-1 0,0 0,1 0,-1 0,1 0,1 1,7 1,0-1,0 1,0-1,0-1,1 0,9-1,15 3,53 13,-1 4,-1 4,103 43,-178-63,-1 0,0 0,0 1,-1 0,1 1,14 11,-22-15,0 0,0 0,0 1,0-1,0 1,0-1,-1 1,1 0,-1-1,0 1,0 0,0 0,0 0,0 0,-1 0,1 0,-1 0,0 0,0 0,0 0,0 0,0 0,-1 0,1 0,-1 0,0 0,0 0,-2 4,-9 17,-2 0,0-1,-1 0,-33 36,-1 2,12-11,-52 68,-141 250,229-368,1 1,-1 0,1 0,-1 0,1 0,-1 0,1 0,-1 0,1 0,0 0,0 0,-1 0,1 0,0 0,0 0,0 0,0 0,0 0,0 0,1 0,-1 0,0 0,1 1,0-1,0-1,-1 0,1 1,0-1,0 0,0 0,0 0,0 0,0 0,0 0,0 0,0 0,0 0,0 0,-1 0,1-1,0 1,0 0,0-1,1 0,59-32,-48 25,188-89,-60 31,-83 42,-49 22,0-1,0-1,0 0,0 0,-1-1,1 0,-1 0,-1-1,1 0,-1 0,0-1,10-11,-5 2,0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07.1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94 135,'-1'0,"-1"1,0 0,0 0,0 0,0 0,1 0,-1 0,0 1,1-1,-1 1,1-1,0 1,-1-1,1 1,-1 2,-19 28,20-30,-6 11,1 0,0 0,0 1,1 0,1 0,1 1,0-1,-1 20,3-29,0 1,1 0,0-1,1 1,-1-1,1 1,0-1,0 1,1-1,-1 1,1-1,0 0,1 0,-1 0,1 0,0 0,1-1,-1 1,1-1,-1 0,1 0,1 0,-1-1,8 6,28 9,2 0,0-3,85 19,-86-24,-12-3,-1-1,52 4,-67-10,-1 0,1 0,-1-1,0-1,1 0,-1-1,0 0,0-1,12-5,-20 8,-1-1,1 0,-1-1,1 1,-1 0,0-1,0 0,0 1,0-1,-1-1,1 1,-1 0,0 0,0-1,0 0,0 1,2-8,-2 5,-1-1,0 0,0 1,-1-1,0 0,0 1,-1-1,1 0,-4-12,-2-1,-1 1,0 1,-1 0,-1 0,-1 0,-15-19,1 7,-1 2,-2 1,-58-45,41 35,32 27,0 1,-1 0,0 1,0 0,-1 1,-28-10,36 15,0 0,0 0,-1 1,1 0,-1 0,1 1,-1-1,1 2,-1-1,1 1,-1-1,1 2,-1-1,1 1,0 0,0 0,0 1,-9 4,-23 18,21-15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08.1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90 2,'-1'-1,"0"1,1 0,-1 0,0 0,0 0,0 0,1 0,-1 0,0 0,0 0,0 0,1 0,-1 1,0-1,0 0,0 1,1-1,-1 0,0 1,1-1,-1 1,0-1,1 1,-1-1,1 1,-1 0,0-1,1 1,0-1,-1 1,1 0,-1 0,1-1,0 1,-1 0,1 0,0 0,0-1,0 1,0 0,0 0,0 0,0 1,-2 3,-17 69,4 2,3 0,3 1,1 96,7-119,3-1,3 1,19 95,-11-109,-10-32,0 0,0 1,-1 0,0-1,-1 1,2 15,-5-13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09.9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1,'21'66,"-15"29,-7 116,-2-73,1-18,5 128,0-229,2-4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1.9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 1,'1'0,"0"0,0 1,0-1,0 1,0 0,0-1,0 1,0 0,0 0,0-1,0 1,-1 0,1 0,0 0,0 0,-1 0,1 0,-1 0,1 0,-1 0,0 0,1 1,-1-1,0 0,0 0,1 0,-1 0,0 1,0-1,0 0,-1 0,1 0,0 2,-5 42,-5-1,2 1,2-1,2 2,4 81,1-116,41 461,-14-308,-15-106,-4 2,5 112,-7-189,1 1,0 1,2 0,11-16,2-5,0-5,-2-1,19-54,18-40,-54 129,1-1,0 0,0 1,1 0,0 0,0 1,0 0,1 0,0 0,0 1,0 0,1 0,0 1,0 0,0 0,0 1,0 0,1 0,0 1,-1 0,1 1,0 0,0 0,0 1,0 0,0 1,0 0,-1 0,1 1,0 0,-1 0,1 1,-1 0,0 1,0-1,0 2,0-1,-1 1,1 0,6 7,8 11,-1 1,-1 1,33 53,37 92,-44-78,-38-75,-2-2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2.7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1,'0'1,"1"0,-1 0,1 0,0 0,-1 0,1 0,0 0,0 0,0 0,-1 0,1 0,0 0,0-1,0 1,0 0,0-1,1 1,-1-1,0 1,0-1,0 0,0 1,1-1,-1 0,0 0,0 0,3 0,43 3,-40-2,828 2,-424-6,-366 3,-26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3.9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143 170,'0'-12,"0"-8,0 0,-1 0,-1 0,-1 0,-6-23,9 42,0 1,0-1,0 1,0-1,0 1,0-1,0 1,0-1,0 1,0-1,0 1,0-1,0 1,-1-1,1 1,0-1,0 1,-1-1,1 1,0 0,-1-1,1 1,0 0,-1-1,1 1,-1 0,1-1,-1 1,1 0,0 0,-1-1,1 1,-1 0,1 0,-1 0,1 0,-1 0,1 0,-1 0,1 0,-1 0,0 0,-11 23,-3 36,-4 69,-7 36,9-57,4 1,4 0,6 1,10 110,10-91,-14-104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2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0 192,'29'-2,"0"-2,-1-1,1-1,-1-2,45-17,-13 4,38-10,2 4,2 5,115-10,-193 28,-5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4.6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55,'296'-23,"-191"10,105 3,-137 11,152-2,-200-2,-6-2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5.2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0,'6'6,"1"-1,-1-1,1 1,0-1,0-1,0 1,0-1,1 0,-1-1,13 3,10 0,45 2,-27-3,-45-3,152 9,-138-10,1 0,-1-2,0 0,0-1,0-1,31-10,14-11,-45 18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5.9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136 0,'-7'10,"1"-1,0 1,0 1,1-1,0 1,-6 20,0-1,-5 13,1 0,3 1,2 1,-7 66,10-28,6 129,5-172,2-2,2 1,1-1,2 0,25 56,-17-42,-13-37,-1 1,-1-1,3 25,-5-20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6.4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1,'6'3,"0"0,0 0,0 0,0-1,1 0,-1 0,1-1,-1 0,1 0,-1 0,1-1,0 0,7-1,3 1,347 2,-187-3,-159 0,1 0,31-6,-29 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18.5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1 978,'0'-3,"1"-1,0 1,0 0,0 0,0 0,0-1,1 1,0 0,-1 1,1-1,0 0,0 0,1 1,-1-1,0 1,1 0,0 0,4-4,63-34,-49 29,436-201,-380 179,-66 28,0 0,0-1,-1 0,1-1,-2 0,11-9,-18 14,0 0,1 0,-1 0,0 0,0-1,0 0,-1 1,1-1,0 0,-1 1,0-1,0 0,0 0,0 0,0 0,-1 0,1-1,-1 1,0 0,0 0,0 0,0 0,0 0,-1-1,1 1,-1 0,0 0,-1-3,0 3,0 1,-1-1,1 1,0-1,-1 1,1 0,-1 0,0 0,0 1,1-1,-1 1,0-1,-1 1,1 0,0 0,0 0,0 0,-1 1,1 0,0-1,-1 1,1 0,-4 1,-7-1,-1 1,0 1,-26 6,-16 9,2 3,0 2,2 3,0 2,2 2,-55 42,84-56,1 2,1 1,-22 23,36-35,1 1,-1 0,1 0,0 0,1 1,-1 0,2 0,-1 0,1 0,0 0,1 1,0-1,-2 15,4-20,0 0,1 1,-1-1,1 0,-1 0,1 1,0-1,0 0,0 0,1 0,-1 0,1 0,0 0,0-1,0 1,0-1,0 1,0-1,1 0,-1 1,1-1,0 0,0-1,-1 1,1-1,0 1,6 1,8 3,1-1,-1-1,0-1,20 2,-11-2,185 30,341 44,-499-71,1-2,0-2,0-3,65-9,-104 8,1-1,-2-1,1-1,0 0,-1 0,0-2,0 1,-1-2,0 0,0-1,-1 0,0-1,0 0,-1 0,-1-2,0 1,0-1,-1-1,12-21,41-98,-5-2,57-207,-103 307,22-86,-31 109,0-1,-1 0,0 1,-1-1,0 0,-1 0,0 0,-3-12,3 22,0 0,1 0,-1 0,0 0,0 0,0 0,0 1,0-1,0 0,-1 1,1-1,-1 0,1 1,-1 0,1-1,-1 1,0 0,0 0,1 0,-5-2,2 2,-1 0,1 0,0 1,-1-1,1 1,0 0,-1 0,1 0,-8 2,2 0,1 0,0 1,0 0,0 0,0 1,1 0,-1 1,-14 10,4 3,0 2,2 0,0 1,-27 45,-44 100,86-162,0 0,0 0,0 0,0 0,1 0,0 1,0-1,0 0,1 0,-1 1,1-1,0 1,0-1,0 0,1 1,0-1,1 6,1-6,-1 0,1 0,-1 0,1-1,0 1,1-1,-1 0,0 0,1 0,0 0,0-1,0 0,0 1,0-1,0-1,8 3,101 38,244 106,-349-144,174 97,-155-84,-1 1,-1 1,0 2,32 34,-55-52,0-1,1 0,-1 1,0-1,0 1,-1-1,1 1,0 0,-1 0,0 0,0 0,0 0,0 0,0 0,0 0,-1 1,0-1,0 0,0 0,0 0,0 1,0-1,-2 4,0-1,-1-1,-1 1,1-1,-1 0,0 0,0-1,0 1,-1-1,1 0,-1 0,-7 4,-29 24,1 1,1 2,3 2,0 1,3 2,1 2,2 0,2 2,-29 62,55-103,1 1,-1-1,1 1,0-1,0 1,0-1,1 1,-1 0,1 0,0-1,0 8,1-9,-1-1,1 0,-1 0,1 1,0-1,0 0,0 0,0 0,0 0,0 0,0 0,0 0,0 0,0 0,0-1,0 1,1 0,-1-1,0 1,1-1,-1 1,0-1,1 0,-1 0,0 1,1-1,-1 0,1 0,-1 0,0-1,1 1,1-1,27-2,0-1,-1-1,1-2,-1-1,52-23,-27 7,-1-3,51-35,29-23,-92 64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0.4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446 721,'-9'0,"0"1,0 1,1-1,-1 2,1-1,-1 1,1 0,0 1,0 0,1 0,-13 8,-6 8,-42 40,49-42,-8 7,2 2,1 0,1 2,1 0,1 2,2 0,2 1,-16 38,32-67,-1 0,1 0,0 0,0 1,0-1,0 1,0-1,1 1,0-1,0 1,0-1,0 1,0-1,1 1,-1-1,3 6,-2-7,1 0,-1 0,1 0,0-1,0 1,0-1,0 1,0-1,0 1,1-1,-1 0,0 0,1 0,-1 0,0-1,1 1,-1-1,1 1,-1-1,1 0,0 0,-1 0,4-1,16 1,-1-1,0 0,1-2,-1-1,-1-1,1 0,24-11,-33 12,-1-2,0 0,0 0,-1-1,0 0,0-1,0 0,-1-1,0 0,-1 0,0-1,0 0,9-18,-7 10,-2 0,-1-1,0 0,8-38,-13 43,0 1,0 0,-1-1,-1 1,0-1,-1 1,-1 0,-4-21,5 31,0-1,0 1,-1-1,1 1,-1-1,0 1,0 0,0 0,0 0,0 0,-1 0,1 0,-6-4,7 7,1 0,-1 0,1 1,0-1,-1 0,1 0,0 0,-1 0,1 0,-1 0,1 0,0 1,-1-1,1 0,0 0,0 0,-1 1,1-1,0 0,-1 1,1-1,0 0,0 1,0-1,-1 0,1 1,0-1,0 0,0 1,0-1,0 0,-1 1,1-1,0 0,0 1,0-1,0 1,0-1,0 0,0 1,1-1,-1 1,0-1,0 0,0 1,2 20,9 12,1-1,2 0,1 0,1-2,35 49,123 163,-135-195,1-3,91 78,-118-113,-1 0,1 0,0-1,1-1,0 0,17 6,-29-12,1 0,0 0,0 0,0-1,0 1,0-1,0 1,0-1,0 0,0 0,0 0,0-1,0 1,0-1,0 0,0 0,0 0,0 0,0 0,-1 0,1-1,0 0,-1 1,1-1,-1 0,0 0,1 0,-1-1,0 1,-1 0,1-1,0 1,-1-1,1 0,-1 1,0-1,0 0,1-3,4-16,-1 0,-1-1,1-35,1-4,90-445,5-46,-98 531,7-86,-10 99,0 1,-1-1,1 1,-2-1,1 1,-1-1,-1 1,1 0,-1 0,-4-8,6 14,0 1,0-1,0 0,0 1,-1-1,1 1,0-1,-1 1,1 0,-1-1,1 1,-1 0,1 0,-1 0,0 0,0 0,0 1,1-1,-1 0,0 1,0 0,0-1,-3 1,2 0,0 1,0-1,-1 1,1 0,0 0,0 0,0 1,1-1,-1 1,0-1,0 1,1 0,-4 3,0 0,1 1,-1 0,1 0,0 0,0 1,1 0,0 0,0 0,0 0,-4 16,5-3,0 1,2 0,0 0,2 0,0 0,1 0,1 0,1-1,1 1,1-1,1 0,0 0,2-1,0 0,1-1,15 22,21 22,2-3,2-1,64 56,-59-60,-38-37,0-1,1-1,0 0,1-1,1-1,0-1,1-1,0-1,1-1,0 0,1-2,-1 0,1-2,42 5,-28-15,-23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1.0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1,'453'35,"-419"-30,0-2,1-1,-1-2,0-1,66-12,-79 9,-2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1.8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 1,'-4'0,"-1"4,0 5,1 4,1 9,2 4,0 1,1 0,0-1,0-5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2.3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0,'4'0,"1"0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3.1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254 1,'-9'0,"1"2,-1-1,1 1,-1 0,1 1,0 0,0 0,0 1,0 0,1 0,0 1,-1 0,-11 11,3-1,0 1,1 0,1 1,-16 24,25-33,0-1,1 1,0 1,0-1,1 0,0 1,0 0,1 0,0 0,1 0,-1 0,2 0,0 0,0 0,0 1,1-1,1 0,-1 0,1 0,1 0,0-1,0 1,1-1,0 1,0-1,1-1,0 1,0 0,1-1,0 0,0-1,1 1,0-1,0 0,9 5,17 10,0-1,1-1,1-2,1-2,54 16,-61-23,1-1,0-1,0-2,0-1,1-1,-1-2,44-4,-59 2,0-1,0 0,-1-1,1 0,-1-1,15-8,-25 11,1 0,-1-1,0 0,-1 0,1 0,0 0,-1 0,0-1,0 1,0-1,0 0,0 0,-1 0,0 0,0-1,0 1,0 0,0-1,-1 0,0 1,0-1,0-8,0 5,-1-1,-1 1,1 0,-1-1,-1 1,0-1,0 1,0 0,-1 0,0 0,-1 1,0-1,0 1,0-1,-1 1,0 1,-8-9,2 4,-1 1,0 1,-1-1,1 2,-2 0,1 1,-1 0,-25-8,-271-103,290 110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4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 1106,'-13'2,"-7"0,20-2,-1 0,1 0,0 0,-1 0,1-1,0 1,-1 0,1 0,0 0,0-1,-1 1,1 0,0-1,0 1,-1 0,1 0,0-1,0 1,0 0,0-1,-1 1,1 0,0-1,0 1,0 0,0-1,0 1,0 0,0-1,0 1,0-1,0 1,0 0,0-1,0 1,0 0,0-1,1 1,-1 0,0-1,0 1,0 0,0-1,1 1,-1 0,0 0,1-1,6-10,0 0,1 0,0 1,1 0,0 0,16-12,2-4,398-443,-413 452,-1 0,-1 0,0-1,-2-1,0 1,-1-2,-1 1,5-27,-5 12,-1-1,-2 1,-2-1,-3-35,2 65,0 0,-1 1,1-1,-1 0,0 1,-1-1,1 1,-1-1,0 1,0 0,0 0,-1 0,1 0,-1 0,0 0,0 1,0-1,-1 1,1 0,-1 0,-5-3,1 2,0 0,0 1,0 0,-1 0,0 1,1 0,-1 1,0 0,0 0,-13 1,16 0,0 0,0 0,0 0,0 1,0 0,0 0,0 1,0-1,-6 4,10-3,0-1,-1 1,1 0,0 0,1 0,-1 0,0 0,0 0,1 1,0-1,-1 1,1-1,0 1,0-1,0 1,0-1,1 1,-1 0,1-1,0 1,0 0,0 4,-1 43,3 1,2-1,2 0,3 0,1-1,3 0,30 76,21 23,84 141,-111-221,-17-29,31 83,-45-101,0 1,-1-1,-1 1,-1 0,1 39,-1-93,2 0,1 0,2 1,1 0,25-58,2 8,57-92,-82 155,135-207,-128 201,1 1,1 1,1 0,1 1,1 2,45-31,-64 48,0-1,0 1,0 0,0 0,0 0,1 1,-1-1,1 1,-1 0,1 0,0 1,-1-1,1 1,0 0,0 1,-1-1,7 2,-5 0,0 1,0 0,-1 0,1 1,-1-1,0 1,0 0,0 1,-1-1,1 1,-1 0,5 6,187 255,-192-259,0-1,-1 0,0 1,0 0,-1 0,1-1,-1 1,-1 1,0-1,0 0,0 11,-1-3,-1 0,0 0,-1-1,-7 24,4-19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4.2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47,'0'9,"1"1,0-1,1 0,0 1,1-1,0 0,0 0,1-1,7 13,7 9,28 35,-10-15,4 8,-11-18,-2 2,-1 0,23 57,-47-97,-1 1,0 0,0 0,0 0,0 0,0 0,-1 0,1 0,-1 0,0 0,0 0,0 0,0 0,-1 0,1 0,-1 0,0 0,1 0,-2 0,1 0,0 0,0-1,-1 1,0 0,-2 3,0-3,0 0,0-1,1 1,-1-1,-1 0,1 0,0 0,0-1,-1 1,1-1,-1 0,1-1,-1 1,1-1,-1 0,-7 0,7 0,0 0,0-1,0 0,1 0,-1 0,0 0,0 0,1-1,-1 0,1 0,-1-1,1 1,0-1,0 0,0 0,0 0,1 0,-5-5,3 1,1 0,0 1,0-1,1 0,0-1,0 1,0-1,1 1,1-1,-3-12,3-1,0 0,1 0,1-1,1 1,1 0,1 0,11-36,-7 33,2 0,0 0,1 1,2 0,0 1,1 1,2 0,0 1,1 1,0 0,2 1,0 1,1 1,24-14,-40 27,0 0,1 1,-1 0,1 0,0 0,0 0,-1 1,1 0,0 0,0 0,0 0,0 1,0 0,1 0,-1 0,0 1,0 0,0 0,-1 0,1 0,0 1,0 0,0 0,-1 0,0 1,1-1,-1 1,0 0,0 0,0 1,-1-1,6 6,7 12,-1 0,0 2,-2-1,0 1,10 28,-1-3,49 119,-16-33,-53-129,4 8,0 1,2-1,9 13,-5-11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25.7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16535 43,'-94'10,"17"0,-529-23,358-1,-869-22,-6 44,4 76,8 55,708-84,-636 78,126-8,2 34,-792 82,923-146,-397 33,-74-16,810-52,-898 101,1013-137,-344-20,613-12,56 8,-1 0,1 0,0 0,0 0,0 0,-1-1,1 1,0 0,0-1,0 1,0-1,0 0,-1 1,1-1,0 0,0 1,1-1,-1 0,0 0,0 0,0 0,1 0,-1 0,0 0,1 0,-1 0,1 0,-1-1,1 1,-1 0,1 0,0 0,0-1,0 1,0 0,0 0,0-1,0 1,0-1,1 0,0 0,1 1,-1-1,0 1,1 0,-1-1,1 1,-1 0,1 0,0 0,0 0,-1 0,1 0,0 1,0-1,0 1,0-1,0 1,0 0,0-1,0 1,0 0,0 0,0 1,0-1,0 0,-1 1,4 0,59 15,-61-15,19 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33.5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1461 0,'-3'2,"1"-1,-1 0,0 1,0 0,1 0,-1-1,1 2,-1-1,1 0,0 0,0 1,0-1,-2 4,-5 5,-269 317,99-109,51-87,11-13,81-82,-1-1,-1-2,-80 53,-141 66,212-127,28-15,-48 24,61-32,0 0,0-1,0 0,0-1,0 1,-1-1,1 0,-12 0,2-6,6-3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34.8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1,'109'234,"-64"-103,-31-84,24 52,-22-71,1-2,1 0,2-1,0 0,2-2,32 27,390 381,-420-397,-24-21,-1-12,0-1,0 0,0 1,0-1,0 0,0 0,0 0,0 0,0 0,0 0,0 0,0 0,0 0,0-1,0 1,0 0,1 0,-1-1,-2 0,-12-7,0-2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36.1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1 625,'12'-2,"0"-1,0-1,0 1,-1-2,1 1,-1-2,11-6,-10 6,154-94,-34 19,106-30,-222 101,-1-1,22-20,-23 19,0 0,30-18,303-144,-329 166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37.4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0,'5'1,"1"-1,-1 1,0 0,0 0,1 1,-1 0,0-1,0 2,0-1,-1 1,1-1,8 8,50 51,-15-15,79 48,-91-70,-1 0,-1 3,-2 0,-1 2,44 52,-68-71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38.5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0,'0'21,"0"0,1 1,1-1,1-1,1 1,0 0,2-1,16 39,-18-51,58 131,-57-124,1 1,-2 0,0 0,-1 0,-1 1,0-1,-1 18,-2-26,0 0,-1 0,0 0,0 0,-1-1,0 1,-1-1,1 1,-2-1,1 0,-10 11,4-4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0.4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0 103,'110'0,"105"2,338-41,-396 20,104-20,-230 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1.2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1 226,'24'-1,"0"-2,0 0,32-9,39-7,-78 18,333-45,-282 33,0-2,-1-4,70-30,-115 40,0 1,0 1,1 1,-1 1,29-3,-27 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2.6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455 56,'-4'-6,"-1"1,-1 1,1-1,-1 1,0 0,0 0,0 0,-1 1,1 0,-1 0,0 1,0 0,0 0,0 0,0 1,0 0,0 0,0 1,0 0,0 1,-10 1,3 1,0 1,1 0,0 1,-1 1,2 0,-1 1,1 0,0 1,-21 18,18-14,1 2,0 0,0 0,2 1,0 1,0 0,-16 33,22-37,1 1,0 1,1-1,0 1,1-1,1 1,0 0,1 0,1 0,0 0,3 26,-2-35,0-1,1 1,-1-1,1 1,0-1,0 1,0-1,1 0,0 0,0 0,0 0,0-1,0 1,1-1,-1 0,1 0,0 0,0 0,0-1,1 0,-1 1,0-2,1 1,0 0,6 1,14 2,-1 0,1-2,44 1,-42-3,157 7,190-17,-334 6,48-11,-77 11,0 1,0-2,-1 1,0-1,1-1,-1 0,-1 0,1-1,12-11,-18 13,0 0,-1 0,0-1,0 0,0 0,-1 0,1 0,-1 0,0 0,-1 0,1-1,-1 1,0-1,-1 1,1-1,-1 1,0-1,0 1,-1-1,0 1,0-1,0 1,-3-8,2 4,-1 0,-1 0,1 0,-1 1,-1 0,0-1,0 2,0-1,-1 0,0 1,0 0,-15-11,-9-2,0 1,-1 2,-1 2,0 0,-1 3,-67-18,59 22,0 2,0 1,-63 1,82 4,3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6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544 99,'-24'22,"-1"0,-1-1,-1-2,-1 0,0-2,-1-1,-1-2,-1 0,-60 17,77-28,-1-1,1 0,-1-1,1 0,-1-1,1-1,-23-4,34 5,0-1,-1 1,1-1,0 0,0 0,0 0,1 0,-1 0,0-1,0 1,1-1,-1 0,1 0,-1 0,1 0,0 0,0-1,0 1,0-1,0 1,0-1,1 0,-1 1,1-1,0 0,0 0,0 0,0 0,0 0,1 0,-1-1,1 1,0 0,0 0,0 0,1 0,-1 0,1-1,-1 1,3-4,-1 0,1 1,0 0,0 0,1 0,0 0,0 0,0 1,1 0,-1-1,7-3,57-47,-62 52,8-5,0 0,1 1,0 0,0 2,1-1,-1 2,1 0,1 1,-1 1,26-2,-31 4,-1 0,0 1,1 0,-1 1,0 0,0 1,0 0,0 0,0 1,0 1,0 0,-1 0,0 1,0 0,0 0,0 1,-1 0,8 8,26 31,-1 3,39 60,-62-80,0 2,-2 0,-2 0,0 2,13 50,-23-65,-1-1,-1 1,-1 0,0 0,-2 1,0-1,0 0,-2-1,0 1,-1 0,-8 23,7-27,0-1,-1 0,0 0,0 0,-2 0,1-1,-2 0,1-1,-1 0,-1 0,0-1,0 0,-1-1,-19 12,22-16,-105 50,100-50,1 1,-1-2,0 0,0 0,0-1,-1-1,-16 0,25-1,0-1,0 0,1 1,-1-2,0 1,0 0,1-1,-1 0,1 0,0 0,0-1,-1 1,1-1,1 0,-1 0,0-1,1 1,0-1,0 0,0 0,0 0,0 0,1 0,0 0,0-1,-3-8,3 7,0-1,1 1,0 0,0-1,1 1,0-1,0 1,0-1,1 1,0 0,0-1,0 1,1 0,0 0,0-1,1 1,0 1,0-1,7-10,-1 4,1 0,0 1,0 0,1 1,0 0,1 1,0 0,0 1,1 0,0 1,0 0,1 1,0 1,0 0,0 1,1 0,-1 2,1-1,0 2,0 0,0 0,0 2,26 3,18 5,1-2,86-2,-127-6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4.1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582 1,'-1'16,"-1"-1,0 1,-1 0,-1-1,0 1,-1-1,-1 0,0 0,-15 24,-11 12,-50 59,35-48,-73 83,71-90,-41 62,68-82,18-26,-1-1,0 1,-1-1,0 0,0 0,-1-1,1 0,-2 0,-9 8,2-7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4.6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 1,'-4'0,"-4"0,-2 4,1 4,2 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7.1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1004 1,'-3'0,"-1"1,1-1,0 1,0 0,0 0,0 0,0 1,0-1,0 1,1 0,-1 0,0 0,-3 4,-31 33,35-37,-34 48,2 1,2 2,2 2,-25 66,-37 66,-256 394,279-469,32-55,-2-2,-57 64,95-118,0 0,0 0,1 0,-1 1,0-1,0 0,-1 0,1 0,0-1,0 1,0 0,-1 0,1-1,0 1,0 0,-1-1,1 0,-1 1,1-1,0 0,-1 1,1-1,-1 0,1 0,-1 0,1-1,-1 1,1 0,0 0,-1-1,-1 0,-7-7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8.1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0,'2'12,"0"1,1-1,1 0,0 0,0 0,2-1,-1 1,1-1,1-1,9 14,18 33,-17-26,1 0,1-1,1-1,2-2,42 43,143 106,-180-155,-23-18,170 145,-153-127,0 1,-2 0,0 2,-1 0,22 42,14 26,-38-67,-1 0,-1 1,20 52,-28-58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49.4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495 41,'0'4,"-1"1,0 0,-1-1,1 1,-1-1,1 1,-1-1,-1 0,1 1,-5 5,-33 40,36-45,-20 23,0-1,-2-1,-1-1,-1-1,-1-2,-1-1,0-1,-35 16,60-34,1 0,0 0,-1-1,1 0,-1 1,0-1,1-1,-1 1,0-1,1 0,-1 0,0 0,0 0,1-1,-1 0,0 0,1 0,-1-1,1 1,-6-4,7 3,-1-1,1 0,0 0,0 0,0-1,0 1,0-1,1 1,-1-1,1 0,0 0,0 0,1 0,-1-1,1 1,0 0,0-1,0 1,1 0,0-1,0-7,0 3,1-1,1 1,-1-1,2 1,-1-1,1 1,1 0,-1 0,2 1,-1-1,1 1,0 0,1 0,0 1,0-1,1 1,0 0,0 1,16-11,2 0,0 1,2 1,0 1,1 1,29-8,-49 18,0 0,0 0,1 1,-1 1,0-1,1 1,0 1,-1 0,1 0,12 2,-16-1,0 1,-1-1,1 1,-1 0,0 0,0 1,0-1,0 1,0 0,0 0,-1 1,1-1,-1 1,0-1,0 1,0 0,-1 0,1 0,-1 0,2 6,17 36,-8-15,32 54,-36-71,12 18,0 2,-3 0,21 50,-35-75,-1 1,0 0,-1 0,0 1,0-1,-1 0,0 1,-1-1,-1 1,1-1,-1 0,-1 1,0-1,-1 0,0 0,0 0,-8 16,-96 149,77-128,13-21,-2-1,-36 39,46-55,0 0,-1 0,0-1,-1 0,0 0,0-2,0 1,-1-1,-13 4,21-8,0-1,-1 1,1-1,0-1,-1 1,1 0,-1-1,1 0,-1 0,1 0,-1-1,1 0,-1 1,1-2,0 1,-1 0,1-1,0 0,0 0,0 0,0 0,1-1,-1 1,1-1,-1 0,1 0,0 0,0-1,0 1,0-1,1 0,0 0,-1 1,1-1,1-1,-1 1,1 0,-1 0,0-6,0 2,0-1,1 0,0 0,1 0,-1 0,2 0,-1 0,1 0,1 0,-1 0,2 0,-1 0,1 1,0-1,1 1,0 0,0 0,11-14,-3 10,0 0,0 1,1 1,0 0,1 1,0 0,0 1,1 1,0 0,0 1,1 0,-1 2,1-1,1 2,-1 0,0 2,1-1,19 2,-27 2,1 0,-1 1,0 0,0 1,0-1,-1 2,16 9,-14-8,1 0,-1-1,1 0,20 6,74 11,-83-19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0.1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1,'0'3,"1"-1,-1 1,1 0,-1-1,1 1,0 0,0-1,0 1,1-1,-1 1,0-1,1 0,0 0,-1 0,1 0,0 0,0 0,0 0,1 0,-1-1,0 1,1-1,-1 0,1 1,-1-1,1 0,-1-1,1 1,0 0,3 0,11 2,0 0,0-1,28-1,-33-1,46 2,-1-4,1-1,-1-4,1-1,-2-4,58-18,-99 25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0.6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1 180,'30'0,"1"-1,-1-2,0 0,40-12,83-25,2 7,1 7,1 6,221 1,-368 20,-7-1,1 1,-1-1,0 0,1 0,-1 0,0-1,0 1,1-1,-1 0,0 0,0 0,0 0,0 0,0-1,4-2,1-5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1.5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1,'0'57,"-2"24,4-1,3 1,26 131,-12-140,-10-46,-2 0,-1 1,0 0,-2 0,-1 0,-2 1,-2 36,-3-47,-1-4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3.9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1,'3'0,"-1"1,0 0,0-1,1 1,-1 0,0 0,0 0,0 1,0-1,0 0,0 1,0-1,-1 1,1 0,-1 0,1-1,-1 1,1 0,-1 0,0 0,1 4,20 47,-15-29,0 1,-2-1,-1 2,2 47,-6-59,0 1,-1-1,-1 0,-1 1,0-1,0 0,-2 0,0-1,0 1,-8 13,2-7,2-2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5.8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1391,'4'-2,"-1"0,1-1,-1 0,1 0,-1 0,0 0,0-1,0 1,-1-1,1 1,1-5,4-4,37-44,-2-3,-3-1,41-84,-63 105,59-127,67-209,-102 257,-22 65,21-90,-40 139,0-1,-1 1,1-1,-1 0,0 1,0-1,-1 1,0-1,1 0,-2 1,0-6,1 9,1 1,-1-1,1 0,-1 0,1 0,-1 0,0 1,1-1,-1 0,0 0,0 1,1-1,-1 1,0-1,0 1,0-1,0 1,0-1,0 1,0 0,-1-1,0 1,0 0,0 0,0 1,0-1,0 0,0 1,1-1,-1 1,0 0,0 0,0 0,0 0,1 0,-1 0,-1 1,-11 9,1 1,0 0,1 0,0 1,-18 27,-44 83,31-48,34-61,0 1,1 0,1 1,0 0,1 0,1 1,0-1,1 1,1 0,1 0,0 0,1 19,1 3,-2 6,3 1,1-1,3 0,14 65,-15-98,-1-1,2 1,0-1,0 0,1 0,0-1,1 1,0-2,10 12,-10-15,0 0,0 0,1 0,0-1,0 0,0 0,1-1,-1 0,1-1,0 0,0 0,0-1,13 2,9-1,1-2,-1-1,0-1,1-2,-1-1,0-1,-1-2,1-1,-1-2,-1 0,0-2,0-2,-1 0,-1-2,37-28,-53 35,0-2,0 1,-1-1,-1-1,0 1,0-2,-1 1,-1-1,0 0,-1-1,0 0,-1 0,-1 0,0 0,-1-1,0 0,-1 0,0-19,-1-4,7-47,1 3,16-331,-25 403,1-1,0 1,1-1,0 1,4-12,-1 38,-2 16,-7 0,-1 0,-2 0,-1 0,-1-1,-25 55,16-42,-20 76,35-104,0 0,1 0,0 0,1 0,1 0,1 0,1 0,5 29,1-17,2 0,0-1,2-1,1 0,18 28,91 117,-60-88,-54-71,0-1,1-1,0 0,0 0,22 17,-29-26,0 0,0 1,0-1,0 0,0-1,1 1,-1 0,0 0,0-1,1 0,-1 1,0-1,1 0,-1 0,1 0,3-1,-3 0,0 0,0-1,-1 1,1-1,-1 1,1-1,-1 0,0 0,0 0,0 0,0 0,0-1,0 1,0 0,-1-1,3-5,4-9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7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1,'-3'42,"-2"0,-1 0,-3-1,-18 56,-16 77,35-124,2-1,2 1,3 1,5 67,-1-99,-1 0,2 0,1 0,0-1,2 1,0-1,0-1,2 1,0-2,1 1,1-1,0-1,1 0,20 20,-18-25,0-1,1 0,0 0,0-2,1 1,-1-2,34 8,12 7,21 14,69 23,-134-53,0 0,1-2,-1 0,0-2,1 1,0-2,20-2,-19-2,-4-2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6.4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1 193,'51'-2,"1"-2,-1-3,0-1,-1-3,53-18,214-79,-249 90,-54 12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7.1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1 227,'25'-2,"1"-2,-1 0,0-2,0 0,-1-2,45-21,47-13,12 13,223-21,-176 30,-169 19,0 0,1 0,-1 0,0-1,0 0,0 0,7-4,2-5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8.1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1,'0'475,"1"-462,1 0,0 0,1 0,1 0,0 0,1-1,8 17,-8-20,0 0,-1 1,0-1,-1 1,0 0,-1-1,1 1,-2 1,0-1,0 0,-1 0,-1 18,-13 2,5-19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5:58.8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319 1,'0'2,"1"20,-2 0,0 1,-6 28,5-44,0 1,-1-1,0 0,0 0,0 0,-1 0,0 0,0-1,-1 0,0 0,0 0,0 0,-9 6,-46 34,-29 25,80-62,0 0,1 0,0 0,1 1,0 0,1 1,-7 12,-9 19,11-27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2.3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0,'2'1,"-1"-1,1 1,0 0,-1 0,1 0,-1 0,1 0,-1 0,0 1,1-1,-1 0,0 1,0-1,0 1,0-1,0 1,0-1,0 4,17 35,-16-36,4 15,-1 1,0 0,-2 0,0 0,0 31,-2-22,1-1,8 32,29 119,40 147,-4-79,124 435,-184-640,-15-42,0 0,0 0,0-1,0 1,0 0,0 0,0 0,0 0,0 0,0 0,0 0,1 0,-1 0,0 0,0 0,0 0,0 0,0 0,0 0,0 0,0 0,0 0,0 0,1 0,-1 0,0 0,0 0,0 0,0 0,0 0,0 1,0-1,0 0,0 0,0 0,0 0,0 0,0 0,0 0,0 0,1 0,-1 0,0 0,0 0,-4-23,-4-16,2 0,2 0,1 0,3-1,5-54,-3 69,2 0,1 1,1-1,1 1,1 1,1-1,1 1,1 1,23-35,-20 39,1 0,1 2,1-1,0 2,23-15,100-59,-125 81,0 0,1 1,0 0,0 1,0 1,1 1,22-4,-30 7,0 1,-1 0,1 0,0 0,-1 1,1 0,-1 1,1 0,-1 0,0 1,0 0,0 1,0 0,0 0,-1 0,9 7,16 13,-8-6,0 1,-1 0,29 34,-47-48,-1 0,0 1,0-1,0 1,-1 0,0 0,0 0,0 1,-1-1,0 1,0-1,0 1,-1 0,0 0,-1 0,0 0,0-1,0 1,-1 0,-2 12,0-12,0 0,0 0,-1 0,0 0,0-1,-1 1,0-1,0 0,-1-1,1 1,-1-1,-7 5,-16 11,-40 22,46-29,-38 23,-2-3,-98 37,134-60,-2-2,0-1,0-2,0 0,0-2,-1-2,0 0,-50-5,74 3,1-1,-1 0,1-1,-1 1,1-1,-1 0,1 0,-9-5,12 5,-1 0,1 0,0 0,0 0,0 0,0 0,0-1,0 1,1-1,-1 1,1-1,0 0,-1 1,1-1,1 0,-1 0,-1-5,0-10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3.3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 0,'-4'0,"-1"4,0 5,1 5,2 7,0 5,1 5,1 1,3 6,3 2,-2-4,1-3,-3-3,0-4,-1-2,0-1,-1-1,-1-4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4.1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24 182,'-1'0,"0"0,0 0,0 0,0 0,-1 0,1 0,0 0,0 0,0 0,0-1,-1 1,1 0,0-1,0 1,0-1,0 1,0-1,0 1,0-1,-1-1,2 2,0-1,0 0,0 0,0 1,0-1,0 0,1 1,-1-1,0 1,0-1,0 0,1 1,-1-1,0 0,1 1,-1-1,1 1,-1-1,1 1,-1-1,1 1,-1-1,1 1,0-1,43-27,134-30,-30 12,-81 22,-62 21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4.9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0 258,'14'-1,"-1"0,1-1,-1 0,1-1,-1-1,18-7,77-40,-44 19,8-1,2 2,83-22,-65 26,-76 21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7.2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1 104,'4'0,"4"0,6 0,4-4,2-1,2 0,5 1,2-2,-1-1,7 1,1-2,-2 0,2-2,-3 0,-6-2,-4 2,-6 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8.4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136 0,'-4'1,"1"0,0 0,-1 0,1 0,0 0,-1 1,1 0,0-1,0 1,1 1,-1-1,0 0,-2 3,-31 35,29-30,1 1,0 0,1 0,0 0,1 1,0-1,1 1,-3 19,2-7,2 0,0 1,3 32,0-50,0 0,0-1,1 1,0 0,1-1,-1 0,1 1,0-1,1 0,-1 0,1-1,0 1,1-1,-1 0,1 0,0 0,0-1,9 6,9 5,1 0,1-2,32 12,-38-16,17 4,1-1,0-2,0-1,1-2,0-2,0-1,0-2,0-2,57-7,-91 7,1 0,-1-1,0 0,0 0,1 0,-1 0,0-1,0 0,-1 0,1 0,0 0,-1 0,1-1,-1 0,0 1,1-1,-1-1,-1 1,1 0,0-1,-1 1,0-1,0 0,0 1,0-1,-1 0,1 0,-1-1,1-7,1-7,-2 0,0 0,-1-1,-1 1,-4-26,3 36,-1 1,1 0,-1 0,-1 0,1 1,-1-1,-1 1,1-1,-1 2,-1-1,1 0,-1 1,0 0,0 0,-1 1,-9-6,-9-6,0 1,-1 2,-36-15,42 20,0 1,0 1,-1 1,0 1,0 1,0 1,0 0,-39 2,52 3,0 0,0 0,0 1,1 1,-1-1,1 1,0 1,0-1,0 1,-9 9,-21 14,24-21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8.1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414 1,'-184'421,"60"-127,107-256,-40 67,34-60,15-29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09.2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0.6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273 1,'-5'0,"1"1,-1 0,1 0,0 0,-1 1,1-1,0 1,0 0,0 0,0 1,0-1,0 1,1 0,-7 6,-44 55,42-50,-6 9,2 0,0 0,2 2,0 0,2 0,0 1,-13 49,22-61,0 1,0 1,2-1,0 0,0 0,2 1,0-1,0 0,2 0,0 0,0 0,2 0,0 0,0-1,15 26,-10-21,1-1,1 0,1-1,0-1,28 27,-33-36,0-1,1 0,0-1,0 1,1-2,0 1,-1-1,1-1,1 0,-1 0,0-1,1 0,16 0,25-1,-1-2,1-3,0-2,-1-2,0-2,66-23,-113 32,0 0,-1-1,1 1,-1-1,1 0,-1 1,0-1,1-1,-1 1,0 0,-1-1,1 0,0 0,-1 1,1-2,-1 1,0 0,0 0,-1-1,4-5,-3-2,0 0,-1 1,0-1,0 0,-2-21,0 19,2 7,-1 0,0-1,0 1,0 0,-1 0,0 0,0 0,-1 0,0 0,0 0,0 0,-1 1,0-1,0 1,0 0,0-1,-1 1,0 1,0-1,0 1,-1-1,-7-4,3 3,-1 0,1 1,-1 1,0-1,-1 2,1-1,-1 1,1 1,-1 0,0 1,0 0,-17 0,6 2,0 0,0 1,0 1,1 2,-28 8,40-10,0 1,1 0,-1 1,1 0,0 0,1 1,-1 0,-8 9,-47 58,51-57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1.6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162 162,'-2'3,"0"1,0-1,0 0,0 0,0 0,-1 0,1 0,-1 0,0-1,-4 4,-4 5,4-4,1 1,0 0,1 0,0 1,0 0,0 0,-5 19,9-26,0 0,1 0,-1 0,1 0,-1 0,1 0,0 1,0-1,0 0,0 0,0 0,0 1,1-1,-1 0,1 0,-1 0,1 0,0 0,0 0,0 0,0 0,0 0,0 0,1-1,-1 1,0 0,1-1,0 1,-1-1,1 0,0 1,0-1,0 0,-1 0,1 0,0 0,1-1,-1 1,0 0,0-1,0 1,3-1,12 2,0 0,0-2,0 0,0 0,0-2,0 0,20-6,-6 0,-1-1,-1-1,30-16,-54 24,-1-1,0 0,0-1,0 1,0-1,-1 0,1 0,-1 0,0 0,0 0,-1-1,1 1,-1-1,0 0,0 0,-1 0,1 0,-1 0,0 0,0-5,1-6,-1 1,0 0,-1-1,-1 1,-4-25,3 36,1-1,-1 1,0 0,0 0,-1 0,1 0,-1 0,0 0,0 1,0-1,0 1,-1 0,0 0,1 0,-1 1,0-1,0 1,0 0,-1 0,1 0,0 0,-1 1,1 0,-8-1,-14-3,0 1,-53-2,71 6,-17-1,-7-1,0 1,-1 2,1 1,-42 8,56-5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2.3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186 0,'0'4,"-4"5,-9 5,-6 0,-3 5,-3 3,0-1,0-2,-3 1,3-4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4.1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1,'11'7,"1"1,-2 1,1 0,-1 0,0 1,-1 0,15 21,8 8,14 16,-2 2,-2 2,35 69,85 197,-123-240,-38-82,1 1,0-1,0 0,0 0,0 0,0 0,0 0,1 0,5 4,-8-6,1-1,-1 0,1 0,-1 1,1-1,-1 0,1 0,-1 0,1 0,-1 0,1 1,-1-1,1 0,0 0,-1 0,1-1,-1 1,1 0,-1 0,1 0,-1 0,1 0,-1-1,1 1,0-1,12-19,9-42,-10 25,2 0,33-62,-23 58,2 1,2 1,1 1,47-46,-56 66,1 0,0 2,1 0,0 2,1 0,1 2,0 0,1 2,35-11,-29 14,0 1,0 1,0 2,0 1,1 1,-1 2,0 1,1 1,29 8,-35-5,0 1,-1 1,0 1,0 1,-1 2,0 0,-1 1,-1 1,0 2,38 34,-53-43,0 0,-1 1,1 0,-2 0,1 0,-1 1,0 0,-1 0,6 19,-9-24,0 1,0-1,0 1,-1-1,0 1,0-1,0 1,-1-1,1 1,-1-1,0 1,0-1,-1 0,1 1,-1-1,0 0,0 0,0 0,-1 0,1-1,-1 1,0-1,-7 7,-18 12,-2 0,0-2,-1-1,-1-2,-46 18,-23 14,78-36,-1-1,0-1,-1-1,-1-1,1-1,-1-2,0 0,-1-2,1-1,-31 0,-38-6,-191 5,275 0,1 0,0 0,0 1,-13 5,16-5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5.4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660 47,'-1'3,"-1"-1,1 1,-1-1,1 1,-1-1,0 0,1 0,-1 0,0 0,-1 0,1 0,0-1,0 1,-5 2,-2 2,-63 49,-106 62,137-94,-1-1,-1-3,-1-2,-66 18,106-34,-1 1,1-2,0 1,0 0,0-1,0 0,0 0,-1 0,1-1,0 1,0-1,0 0,0 0,-5-2,7 1,0 1,1 0,-1-1,1 1,-1-1,1 0,0 1,-1-1,1 0,0 0,0 0,0 0,1 0,-1 0,0 0,1 0,-1 0,1 0,0 0,0-1,0 1,0 0,0 0,0 0,1 0,-1 0,1-1,-1 1,2-3,1-5,1-1,1 1,-1-1,2 1,-1 1,1-1,1 1,0 0,0 0,1 1,0 0,0 0,13-8,8-5,1 1,62-30,-61 35,0 1,2 2,-1 1,1 1,42-6,-60 14,1 1,-1 0,0 1,0 0,0 1,1 1,-1 1,-1 0,1 1,0 0,-1 1,0 1,0 0,18 12,3 6,-2 1,0 1,-2 2,-1 2,-1 0,-1 2,-2 1,26 43,-46-64,0 0,-1 0,0 1,-1-1,0 1,-1 0,0 0,-1 1,-1-1,0 0,0 1,-2-1,1 0,-2 1,0-1,-1 0,-5 17,-8 17,-3-1,-1-1,-36 58,26-49,3-5,-216 362,229-391,0-2,-2 1,0-2,0 0,-2-1,0-1,-1-1,-24 15,34-24,0 0,-1-1,0 0,0-1,0 0,0 0,-1-1,1 0,-1-1,1 0,-1-1,0 0,1-1,-1 0,1 0,0-1,-1-1,1 0,0 0,-14-7,21 9,-1-1,1 0,0 0,-1 0,1 0,0 0,0-1,1 0,-1 1,0-1,1 0,0 0,-1 0,1-1,0 1,1 0,-1-1,-1-3,2 2,0-1,0 1,1-1,0 1,0-1,0 1,0-1,1 1,0-1,0 1,2-7,5-9,1 0,1 1,1 0,24-34,-9 17,2 2,2 0,1 2,1 1,2 2,74-51,-99 76,1 0,0 1,-1 0,1 0,0 2,1-1,-1 1,0 0,1 1,-1 0,1 1,13 1,14 4,0 1,38 10,-18-2,82 18,99 17,-168-37,-47-7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5.9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1 257,'4'0,"4"0,6 0,4-4,6-5,11-1,11-2,20-4,15-6,12-7,6-3,5-3,-7 4,-10 0,-18 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6.7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1 278,'4'0,"4"0,6 0,11 0,6-4,8-5,6-9,7-5,5 2,9-4,4-1,3 0,3 0,-3 2,-7 0,-7 4,-9 2,-13 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8.2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0 301,'1'-2,"-1"0,1 1,0-1,0 0,0 0,-1 1,2-1,-1 1,0-1,0 1,0-1,1 1,-1 0,1 0,-1-1,3 0,28-18,55-21,122-41,-29 13,-148 57,-13 4,-1 0,28-16,-32 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9.3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85 47,'-1'1,"-1"-1,0 1,1-1,-1 1,1 0,-1 0,1 0,0 0,-1 0,1 0,0 0,0 0,-1 0,1 1,0-1,0 0,0 1,1-1,-1 1,-1 1,-16 37,14-30,-3 4,2 0,-1 1,2 0,0 0,1 0,0 1,1-1,0 30,4-33,-1 0,1 0,1-1,0 1,1-1,0 1,1-1,0-1,0 1,2-1,-1 0,10 12,0-4,1-1,0 0,1-1,1-1,0-1,1 0,43 20,-26-16,1-3,0-1,78 17,22-10,-127-20,1 0,0-1,0 0,0-1,-1-1,1 0,0 0,-1-1,19-8,-24 8,-1-1,0-1,0 1,0-1,0 0,-1 0,1 0,-1 0,-1-1,1 0,-1 0,0 0,0 0,-1 0,0-1,0 1,0-1,-1 1,1-8,0-1,0 1,-1-1,-1 1,-1-1,0 0,0 1,-8-28,-4 2,-2 1,-2 1,-2 0,-38-58,47 81,-1 2,0-1,-1 1,-1 1,0 0,-28-19,31 25,-1 0,0 1,0 0,0 0,-1 1,1 1,-1 0,0 1,0 0,-22-1,-7 5,-64 9,-16 2,101-13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29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1,'1'7,"1"-1,-1 1,1 0,1-1,-1 0,1 1,1-1,-1 0,5 5,4 11,17 33,191 402,-210-432,-5-8,1 0,1 0,1-1,0 0,1 0,1-1,0 0,22 23,-21-26,-1 1,0 0,-1 1,-1 0,0 0,-1 1,0 0,-1 0,6 25,-5-17,1-1,1 0,19 32,15 35,-39-84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19.9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 0,'-4'0,"-5"0,-4 0,-5 0,1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21.4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0 337,'7'-1,"0"0,-1 0,1 0,0-1,-1 0,0 0,1 0,-1-1,7-4,54-38,-38 25,77-55,-69 46,1 2,1 1,1 3,1 0,53-19,-89 41,0 0,0 0,0 0,-1 1,1-1,0 1,0 0,0 1,0-1,0 1,-1 0,1 0,0 1,-1-1,1 1,-1 0,1 0,-1 1,0-1,0 1,0 0,0 0,4 5,7 7,0 1,-2 1,24 37,-24-34,-9-15,-1 1,1 0,-1 0,0-1,-1 2,0-1,0 0,0 0,-1 1,1-1,-1 11,-1-12,-1 0,1-1,-1 1,0-1,0 1,-1-1,1 0,-1 1,0-1,0 0,0 0,-1 0,0-1,1 1,-1 0,-1-1,-4 5,-63 56,4 3,-112 142,175-203,-10 18,14-23,0 0,1-1,-1 1,0 0,0-1,1 1,-1 0,0-1,1 1,-1-1,1 1,-1-1,1 1,-1-1,1 1,-1-1,1 1,-1-1,1 0,0 1,-1-1,1 0,-1 0,1 1,0-1,-1 0,1 0,0 0,-1 0,1 0,0 0,0 0,-1 0,1 0,0 0,-1 0,1 0,1-1,191-12,-48 1,-101 11,0 2,0 1,-1 3,76 17,-99-17,-1 1,0 1,0 0,-1 1,0 1,-1 1,0 1,0 0,-1 1,0 1,-2 0,25 27,-38-38,1 0,0 1,-1-1,0 0,1 0,-1 1,0-1,0 1,0-1,0 1,-1 0,1-1,-1 1,0 0,1-1,-1 1,0 0,-1-1,1 1,0 0,-1-1,0 1,1-1,-1 1,0-1,0 1,0-1,-1 1,1-1,-1 0,1 0,-1 0,0 0,0 0,0 0,0 0,0 0,-4 2,-9 7,-1-1,0-1,0-1,-26 10,32-13,-32 13,-1-1,0-2,-1-2,-1-2,-62 7,-183 22,269-39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22.5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292 0,'-11'1,"0"1,0-1,0 2,0-1,1 2,-1-1,1 1,0 1,0 0,1 0,-13 10,3-1,0 1,1 0,1 2,-20 22,32-32,0 0,0 1,1-1,0 1,0 0,1 0,0 0,0 0,1 1,0-1,-2 15,4-20,0 0,0 0,0 0,0 0,0 0,1 0,-1 1,1-2,0 1,0 0,0 0,0 0,0 0,1 0,-1-1,1 1,0-1,0 1,0-1,0 0,0 0,0 0,0 0,1 0,-1 0,1 0,0-1,-1 0,1 1,0-1,0 0,0 0,0 0,0-1,5 1,30 3,-1-2,67-6,-12 1,-83 3,0-1,0 1,1-2,-1 1,0-1,-1 0,1-1,0 0,-1 0,1-1,10-7,-14 7,0 0,0 0,0 0,-1 0,0-1,0 0,0 0,0 0,-1 0,0-1,0 1,0-1,-1 0,0 0,0 0,0 0,1-10,-2 10,-1 0,1 0,-1 0,0 0,0 0,-1 1,1-1,-1 0,-1 0,1 0,-1 1,0-1,0 0,-1 1,0 0,0 0,0 0,0 0,-1 0,0 0,0 1,0 0,0 0,-1 0,-9-6,3 4,-1 0,0 0,0 1,-1 1,1 0,-1 1,0 0,0 1,0 0,-24 1,-57 4,75-3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38.6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919 0,'-2'5,"1"0,-1 0,-1 0,1 0,-1 0,0-1,0 0,0 1,-1-1,1 0,-1 0,-8 5,1 3,-347 422,241-262,9-11,-59 105,136-212,4 1,21-41,0 0,-1-1,0 0,-11 14,18-28,0 1,0 0,0 0,0-1,0 1,0 0,0 0,0-1,0 1,0 0,0-1,0 1,0 0,0 0,-1 0,1-1,0 1,0 0,0 0,0-1,-1 1,1 0,0 0,0 0,0 0,-1-1,1 1,0 0,0 0,-1 0,1 0,0 0,0 0,-1 0,1-1,0 1,0 0,-1 0,1 0,0 0,0 0,-1 0,1 0,0 0,0 1,-1-1,1 0,0 0,0 0,-1 0,1 0,0 0,0 0,-1 1,1-1,4-27,3 14,-1 0,1 0,1 1,0 0,11-12,7-6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0.8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831 0,'0'5,"1"0,-1 0,1 0,0 0,0 0,1 0,0 0,-1 0,2-1,-1 1,0-1,1 0,0 1,0-1,0 0,1-1,-1 1,1-1,0 1,4 2,31 35,78 105,-46-71,3-4,4-2,2-4,3-4,141 79,284 145,-495-279,0 0,0-1,0 0,1-1,22 4,-29-6,-7-3,0 1,1 0,-1 0,0 0,0 0,0 0,0 0,0 0,1 0,-1 0,0 0,0 0,0 0,0 0,0 0,1 0,-1 0,0 0,0 0,0 0,0 0,0 0,1 0,-1 0,0 0,0 0,0 0,0 0,0 0,0 0,1 1,-1-1,0 0,0 0,0 0,0 0,0 0,0 0,0 0,0 1,1-1,-1 0,0 0,0 0,0 0,0 0,0 1,0-1,0 0,0 0,0 0,0 0,0 0,0 1,0-1,0 0,0 0,0 0,0 0,0 0,0 1,-1-1,1 0,0 0,0 0,0 0,-14 6,-21 0,-303-4,33-2,163 16,96-10,31-3,0 0,1 1,-1 1,1 0,0 1,-18 10,-78 55,79-48,-64 33,73-46,0-2,0 0,-1-1,-44 6,-93-1,137-11,-227 18,241-18,0 0,0 0,0 1,0 0,1 1,-17 7,10-4,13-6,1 1,-1-1,1 0,-1 1,1-1,-1 0,1 0,-1 0,1 0,-1 0,0 0,1-1,-1 1,1-1,-1 1,1-1,0 1,-1-1,1 0,0 1,-1-1,1 0,0 0,0 0,-2-1,2 0,-1 1,0-1,0 1,0 0,0 0,1 0,-1 0,-1 0,1 0,0 1,0-1,0 1,-3-1,-21 2,1 1,-26 5,-43 3,94-10,-7 1,-1-1,1 0,0-1,-1 0,1 0,-10-3,16 4,-1-1,0 0,1 0,-1 0,1 0,-1 0,1 0,0-1,-1 1,1 0,0-1,0 1,0-1,0 1,0-1,0 0,0 1,1-1,-1 0,0 0,1 1,0-1,-1 0,1 0,0 0,0 1,0-1,0 0,1-3,1-17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2.9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364 1,'-18'462,"12"-354,8 124,3-169,3-1,3 1,25 83,22 31,-18-60,47 224,-86-337,0 1,0 0,-1-1,0 1,0 0,0-1,0 1,-1 0,1 0,-1-1,-1 1,1-1,-1 1,1-1,-1 1,-3 3,2-5,0 0,0 0,0 0,-1 0,1-1,-1 1,0-1,1 0,-1 0,0-1,0 1,-1-1,1 0,0 0,0 0,-1 0,-5-1,-62 10,47-5,1-1,-1-1,1-2,-1 0,1-2,-49-7,20 0,38 6,0 0,0 0,0-2,-25-8,37 10,-1 1,1-1,0 0,0 0,0 0,0 0,0-1,0 1,1-1,-1 0,1 0,-1 0,1 0,0 0,0 0,1 0,-1-1,1 1,-1-1,1 1,0-1,1 0,-1 1,0-5,0-6,1 0,0-1,1 1,0 0,1 0,1 0,0 0,1 0,1 1,9-21,-1 11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3.9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0 337,'10'-1,"1"-1,-1 0,0 0,0-1,-1 0,18-8,15-5,115-29,-64 22,-2-5,-1-4,93-47,-145 58,-20 10,0 1,1 0,1 2,-1 0,1 1,31-7,-49 14,0 0,0 0,0 0,0 0,0 0,-1 0,1 0,0 0,0 1,0-1,0 1,-1 0,1-1,0 1,-1 0,1 0,1 1,6 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4.9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0,'1'0,"0"1,0-1,0 1,0-1,0 1,0-1,0 1,0-1,0 1,0 0,-1 0,1-1,0 1,-1 0,1 0,0 0,-1 0,1 0,-1 0,1 0,-1 0,0 0,1 0,-1 0,0 0,0 0,0 2,5 34,-5-33,2 253,-4-134,2-98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6.1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185 1,'-3'19,"0"0,-1 0,0-1,-2 1,0-1,-1 0,-1 0,-17 26,-3 12,5-10,15-34,2 1,0-1,0 1,1 0,1 1,-4 20,1 9,0 6,-3 87,10-122,0 0,1-1,1 1,0-1,1 1,0-1,2 0,-1 0,1 0,1-1,9 15,-4-11,1-1,1 0,17 15,-19-21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8.1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242 0,'-3'1,"1"-1,0 1,-1 0,1 0,0 0,-1 0,1 0,0 0,0 1,0-1,0 1,0 0,0-1,1 1,-1 0,-1 3,-27 37,25-34,-21 30,3 0,1 2,1 1,3 0,-21 69,33-89,3-12,0 0,1 0,0 0,0 1,1-1,0 14,1-22,0 0,0 0,0 1,1-1,-1 0,1 0,-1 1,1-1,-1 0,1 0,-1 0,1 0,0 0,0 0,0 0,-1 0,1 0,0 0,0 0,3 1,-2-1,1 0,-1-1,1 1,0 0,-1-1,1 0,0 0,-1 0,1 0,0 0,0 0,-1-1,1 0,2 0,158-50,-6 2,-65 31,-59 12,-1 0,59-21,-85 25,-1 0,0 0,0-1,0 0,-1 0,1 0,-1-1,1 1,-1-1,0 0,-1 0,1 0,-1-1,1 1,-1-1,-1 0,1 0,-1 0,1 0,-2 0,1-1,0 1,-1-1,0 1,-1-1,1 1,-1-1,0 0,0 1,-1-1,1 1,-1-1,-2-5,1 2,-1 1,0 0,0 0,-1 0,0 1,0-1,-1 1,0 0,0 0,-1 0,0 1,0 0,0 0,-1 1,1-1,-2 2,1-1,0 1,-1 0,0 0,-8-2,-9 1,0 1,-1 1,1 2,0 0,-42 5,-11-1,-11-3,70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0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1,'3'39,"2"0,2 0,1-1,24 67,-8-27,124 344,-148-421,0 1,0-1,1 0,-1 0,1 0,-1 0,1 0,-1 0,1 0,0 0,-1 0,1 0,0 0,0 0,0-1,0 1,-1 0,3 0,-2-1,-1-1,1 0,0 1,-1-1,1 0,-1 0,1 1,-1-1,0 0,1 0,-1 0,0 0,1 0,-1 0,0 0,0 0,0 1,0-1,0 0,0 0,0 0,0-1,1-22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6:49.3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1,'31'28,"-18"-20,-1 2,0-1,-1 2,0 0,-1 0,0 1,-1 0,0 0,0 1,-2 0,0 1,0 0,-1 0,-1 1,7 27,-8-23,2-1,0 0,1-1,10 18,14 37,4 31,82 221,-84-247,-14-37,-2 1,-2 0,12 53,-26-90,-1 1,0 0,1-1,-1 1,-1 0,1 0,-1-1,0 1,0 0,0-1,-1 1,1-1,-1 0,0 1,0-1,-1 0,-4 6,-1 5,1-3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03.1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1 179,'0'-1,"1"0,-1 0,1 0,-1 0,1 0,-1 0,1 0,0 0,-1 0,1 1,0-1,0 0,0 0,0 1,-1-1,1 1,0-1,0 1,0-1,0 1,0-1,1 1,-1 0,0 0,0-1,0 1,2 0,36-4,-34 4,250-33,-132 13,669-52,-698 65,-59 6,-20 1,0-1,-1 0,18-5,-21-1,-22 2,-3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03.9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0 137,'48'-17,"296"-43,-244 39,-49 9,0 2,0 3,77-2,-111 9,374 19,-364-16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05.8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0,'2'51,"2"0,2 0,13 49,49 149,-18-73,-42-145,141 579,-141-559,-5-30,-3-54,-2-28,2 1,2 0,4 0,1 0,22-76,-25 118,2 0,0 1,1 0,15-28,-19 40,1 0,-1 1,1-1,0 1,0 0,0 0,1 0,-1 1,1 0,0-1,0 2,0-1,1 0,-1 1,0 0,1 0,0 1,-1 0,7-1,19 0,0 1,1 2,-1 1,0 1,-1 2,1 1,56 19,-9 3,126 67,-185-86,-1 2,-1 0,0 0,-1 2,0 0,0 1,-2 0,22 28,-32-37,0 1,-1-1,0 1,0-1,0 1,-1 0,1 0,-2 0,1 0,-1 1,0-1,0 0,0 1,-1-1,0 0,0 1,-1-1,0 0,0 1,-1-1,1 0,-1 0,0 0,-1 0,0 0,0-1,0 1,0-1,-1 0,0 1,-8 7,-6 4,1 0,-2-2,0 0,-1-1,-1-1,0 0,0-2,-46 17,-10-3,-106 20,183-45,-10 3,0-1,-1 0,1 0,-1-1,0-1,1 0,-1 0,1-1,-1 0,1-1,-1 0,1-1,0 0,0 0,0-1,0-1,1 0,-1 0,1 0,1-1,-1-1,-7-7,-2-5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06.8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0,'0'3,"5"224,-1-182,2 0,22 85,-9-76,2-2,32 60,-3-8,-41-82,-3-4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07.8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69,'1'-1,"-1"0,0 1,0-1,1 0,-1 0,0 0,1 1,-1-1,1 0,-1 1,1-1,0 0,-1 1,1-1,0 1,-1-1,1 0,0 1,-1 0,1-1,0 1,0 0,0-1,0 1,-1 0,1 0,2-1,27-3,-25 3,254-24,-138 16,165-4,-194 13,-73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1.3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1173,'242'-198,"-7"6,-181 142,94-96,-131 127,-1-1,0-1,-2-1,0 0,19-45,-28 53,-1 0,0 0,-1 0,0-1,-1 1,-1-1,0 1,-1-1,-1 0,0 1,-1-1,-1 1,0-1,-1 1,0 0,-1 1,-9-18,9 22,0-1,-1 1,0 0,-1 0,0 1,0-1,-1 2,0-1,0 1,-1 0,0 1,0 0,0 1,-1-1,0 2,0-1,0 2,-1-1,1 1,-1 1,0 0,0 0,-15 1,21 0,1 1,0 0,0 0,-1 1,1-1,0 1,0 0,-1 0,1 1,0-1,0 1,0 0,1 0,-1 0,0 0,1 1,-1-1,-4 6,5-3,0-1,0 1,0 0,1 0,0 0,0 1,0-1,0 0,1 1,0 0,0-1,1 1,-1-1,2 7,0 9,0 0,2 1,1-1,0-1,2 1,12 30,62 121,-40-91,303 667,-332-725,52 119,-54-121,-2 1,0 1,-2 0,4 33,-8-55,-1 1,0-1,1 0,-1 1,0-1,0 0,0 1,0-1,0 0,-1 0,1 1,0-1,-1 0,1 1,-1-1,1 0,-1 0,1 0,-1 0,0 0,-1 2,1-3,0 0,0-1,1 0,-1 1,0-1,0 1,0-1,1 0,-1 0,1 1,-1-1,0 0,1 0,-1 0,1 0,0 1,-1-1,1 0,0 0,-1 0,1 0,0 0,0 0,0 0,0 0,0 0,0 0,0-1,-5-39,2-1,2 1,1-1,2 1,2 0,2 0,13-48,-6 41,3 1,1 1,3 0,1 1,46-70,-57 100,1 1,0 0,1 1,19-17,-28 27,0 0,1 0,-1 0,1 1,0-1,0 1,0 0,0 0,0 0,0 0,1 1,-1 0,0 0,1 0,-1 1,1-1,-1 1,1 0,-1 0,1 0,-1 1,7 1,-7 0,-1 0,0-1,0 1,0 1,0-1,0 0,0 1,0-1,-1 1,1 0,-1 0,0 0,3 5,21 51,-3-7,41 40,4-3,98 98,-157-177,4 5,24 23,-3 3,36 53,-55-59,-13-19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2.4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0,'2'25,"0"0,8 29,-1-1,-6-35,2 0,0-1,15 33,-13-35,-1-1,-1 1,0 0,-1 0,-1 1,2 18,9 41,-11-60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3.3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51 1,'0'38,"-2"0,-1 0,-2-1,-16 60,15-75,2 0,0 0,1 1,1-1,1 1,1-1,1 1,5 22,-5-33,2 0,0 0,0-1,1 0,0 1,1-1,0-1,1 1,0-1,1 0,0 0,1-1,0 0,0 0,1-1,14 11,37 23,-52-39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4.7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138 1,'-3'0,"-1"0,0 1,1 0,-1 0,0 0,1 0,-1 0,1 1,0 0,-1-1,1 1,0 0,0 1,0-1,0 1,1-1,-1 1,1 0,-1 0,1 0,0 0,-2 4,-5 10,1 0,1 0,-7 24,3-10,7-21,1-1,1 1,-1 0,2-1,-1 1,1 0,1 0,0 20,1-25,0 1,0-1,1 1,-1-1,1 1,0-1,1 0,-1 1,1-1,0-1,0 1,1 0,-1-1,1 0,0 0,8 7,12 6,0-2,1 0,1-1,0-2,48 16,145 27,-191-49,-22-4,1-1,-1 0,1 0,-1 0,1-1,0 0,-1 0,1-1,-1 0,1 0,-1 0,1-1,-1 0,11-5,-13 5,0-2,0 1,0 0,-1-1,0 1,1-1,-1 0,0 0,-1-1,1 1,-1 0,0-1,0 1,0-1,-1 0,1 0,-1 0,-1 0,1 0,0-5,-1 2,-1 0,1 0,-1 0,-1 0,1 0,-2 0,1 0,-1 0,0 1,0-1,-1 1,0 0,-1 0,1 0,-1 1,0 0,-8-8,-13-11,0 0,-43-29,51 41,-1 2,-1 0,-22-8,-9-4,33 15,0 1,0 1,0 1,-1 0,-36-3,38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2.971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0 182,'7'-1,"0"0,-1 0,1-1,-1 0,9-3,12-4,41-5,122-9,-70 12,141-31,15-1,-245 41,-23 2,0-1,0 1,-1-1,1 0,0-1,-1 0,1 0,10-6,-4-1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1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197 0,'3'1,"0"0,1 0,-1 0,0 0,0 1,-1-1,1 1,0 0,0 0,-1 0,1 0,-1 0,0 1,1-1,-1 1,0-1,3 6,1 2,0-1,-1 1,9 20,-12-23,-1-1,0 1,0 0,-1 0,0-1,0 1,0 0,-1 0,0 0,0-1,-1 1,0-1,0 1,0-1,-1 0,0 1,-1-1,1-1,-7 10,-9 10,-1 0,-44 39,53-53,-46 37,39-35,1 1,-16 18,22-20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5.8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1,'5'2,"1"1,0-1,-1 2,0-1,0 0,0 1,0 0,-1 0,1 1,-1-1,5 8,-8-11,55 56,2-2,125 88,-140-111,-34-24,-1 0,0 1,0 0,-1 0,0 1,-1-1,0 2,0-1,-1 0,4 13,9 14,-14-26,0 1,-1-1,0 0,-1 1,0 0,0-1,-1 22,-8 84,-1-72,3-26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1.8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16 115,'-1'0,"1"0,-1 0,0 0,1 0,-1 0,1 0,-1 0,1 0,-1 0,1 0,-1-1,0 1,1 0,-1 0,1-1,0 1,-1 0,1-1,-1 1,1 0,-1-1,1 1,0-1,-1 1,1-1,0 1,-1-1,1 1,0-1,0 1,0-1,-1 1,1-1,0 1,0-1,0 1,0-1,0 0,0 1,0-1,0 1,0-1,0 1,0-1,1 1,-1-1,0 1,0-1,0 1,1-1,-1 0,18-26,-5 19,0 0,0 1,1 0,0 1,0 1,0 0,1 1,0 0,25-2,18 1,69 3,-88 2,506 14,180-3,-737-12,-4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2.5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64,'270'-23,"-117"6,49 1,0 8,364 34,-119 35,-433-60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4.0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48,'66'-21,"59"14,15-2,-33 0,165 7,-138 4,-56-2,-1 4,138 23,-190-21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5.0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291 0,'-5'1,"0"-1,1 1,-1 0,1 1,-1-1,1 1,-1 0,1 0,0 0,0 0,0 1,-7 5,-41 43,42-41,-9 10,1 0,1 1,1 1,0 0,2 1,1 1,0 0,2 1,-15 48,25-70,1 0,0 0,-1 1,1-1,0 0,0 0,1 0,-1 0,0 0,1 0,0 0,0 0,0 0,0 0,1 0,-1 0,1 0,-1-1,1 1,0-1,0 1,0-1,0 0,1 0,-1 0,1 0,-1 0,1 0,0-1,-1 1,1-1,0 0,0 0,6 2,11 3,0-1,1-1,0-1,24 1,-27-3,127 21,-89-12,90 4,-115-13,-15 1,-1-2,1 0,0 0,23-5,-35 4,-1 0,0 1,0-1,0-1,0 1,-1 0,1-1,0 1,0-1,-1 0,1 0,-1 0,0 0,1 0,-1 0,0-1,0 1,0-1,-1 0,1 1,-1-1,1 0,-1 0,0 0,0 0,0 0,0-6,0-2,-1 0,0 1,0-1,-1 0,0 1,-1-1,-1 1,0-1,0 1,0 0,-2 0,1 0,-1 1,0 0,-1 0,0 0,-1 0,0 1,-13-12,-5-2,0 1,-1 1,-1 1,-1 2,-35-16,41 22,-1 2,-31-9,39 14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5.5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6.6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587 0,'-11'1,"-1"1,1-1,0 2,0 0,0 0,0 1,0 0,1 1,-1 0,1 1,0 0,1 1,0 0,-16 15,-3 6,1 1,2 1,-22 34,-67 128,50-79,49-85,2 0,1 1,1 0,1 1,2 1,-6 34,3 14,-2 95,12-155,1-1,0 1,2 0,0-1,1 1,1-1,10 30,-9-38,-1 0,1-1,1 1,0-1,0-1,1 1,0-1,0 0,1-1,0 0,0 0,1 0,0-1,16 8,14 3,0-2,1-2,1-2,0-1,71 7,-96-15,0-2,-1 0,1-1,0-1,-1 0,0-1,1 0,-1-1,0-1,-1-1,1 0,17-11,-13 6,-1-1,0 0,-1-1,0-2,-1 1,-1-2,0 0,16-24,-28 35,0 0,1-1,-2 0,1 0,-1 0,0 0,0 0,0 0,-1-1,0 1,0 0,-1-1,0 1,0-1,0 1,-1-1,0 1,0 0,-1-1,0 1,0 0,-6-11,4 8,-1 0,0 1,-1 0,0 0,0 0,-1 1,0 0,0 0,-1 1,0 0,0 0,0 0,-1 1,-10-4,-8-3,-1 2,-1 0,-40-7,56 15,-1 0,1 1,-1 1,1 0,0 1,-1 0,1 1,0 1,-25 8,-4 4,1 2,-41 23,61-28,1 1,0 1,1 1,1 1,-26 28,6 3,23-28,0 0,-22 19,24-27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7.6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341 34,'-11'1,"1"0,-1 1,0 1,1-1,-1 2,1 0,0 0,0 0,0 2,-13 8,-3 4,1 1,-30 29,51-44,-15 13,1 2,-20 26,35-41,0-1,0 1,0 0,1 0,-1 1,1-1,0 0,1 1,-1 0,1-1,0 1,0 0,0-1,1 1,-1 0,1 0,0 0,1-1,1 10,-1-11,1 0,0 0,0 0,0-1,1 1,-1 0,1-1,-1 0,1 1,0-1,0 0,0 0,0 0,0-1,0 1,0-1,1 0,3 1,73 15,-57-13,-1 0,28 6,65 4,-98-14,-1 0,0 0,1-2,-1 0,0 0,0-2,0 0,18-8,-33 12,9-4,0 0,0 0,-1-1,0-1,12-8,-18 11,0 0,0 0,0-1,-1 1,0-1,1 0,-1 0,-1 1,1-1,0 0,-1-1,0 1,0 0,0 0,-1 0,1-6,1 1,-1 1,-1-1,1 0,-1 1,-1-1,0 0,0 1,0-1,-1 1,-1-1,1 1,-1 0,-1 0,1 0,-2 0,1 1,-1-1,0 1,0 0,-1 1,-8-9,4 6,-1 0,0 1,0 0,-1 1,0 0,0 1,-21-7,-9-1,-45-7,40 10,23 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38.6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78,'47'-1,"-1"-2,1-2,55-13,-13 3,137-5,-105 12,-102 5,-4-2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9.0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523 0,'0'20,"0"0,-1-1,-1 1,-1 0,0-1,-2 0,-12 33,-207 607,56 12,157-622,-2 6,-49 243,56-254,1 1,3 0,1-1,10 76,-5-97,2 0,1-1,1 0,0 0,2-1,1 0,0-1,1 0,2-1,0 0,0-1,2-1,0 0,30 22,-40-34,1-1,0-1,0 0,0 0,1 0,-1-1,0 0,12 2,-16-4,1 1,0-1,-1 1,1-1,0 0,0-1,-1 1,1-1,0 1,-1-1,1 0,0-1,-1 1,0-1,1 1,-1-1,0 0,6-4,0-5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1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0,'-2'18,"-1"0,-1-1,0 1,-1-1,-1 0,-14 27,-3 11,16-36,-163 400,160-401,0 0,-2 0,0-1,-1 0,-28 28,25-31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19.7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720 0,'-1'9,"0"-1,0 0,-1 0,0 0,0 0,-1 0,0-1,0 1,-6 9,-47 66,33-51,-110 141,88-120,3 2,2 2,-60 115,42-28,-49 194,60-181,8-59,36-84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0.9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1,'1'5,"1"0,0 0,1-1,-1 1,1-1,0 1,0-1,0 0,1 0,-1 0,6 4,0 1,75 78,4-5,3-3,179 118,-259-189,1 0,-1 1,-1 1,0-1,0 2,-1-1,14 22,-13-15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1.7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0,'1'6,"0"0,0 0,0 0,1-1,0 1,0-1,0 1,1-1,0 0,4 7,39 50,-31-44,56 71,-30-42,-3 2,-2 1,42 79,-72-115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2.2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363 0,'-2'4,"1"-1,-1 0,0 0,0 0,-1 0,1 0,0-1,-1 1,0-1,0 1,1-1,-5 2,-4 5,-199 191,201-191,-1-1,0 0,0 0,-1-1,1 0,-23 9,19-12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3.1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542 1,'-140'152,"-47"49,162-177,1 2,1 0,1 1,2 1,1 1,1 1,1 1,-19 51,27-39,7-25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3.9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21,'107'-10,"-78"5,48 0,-66 5,0 1,-1 0,1 1,0 0,0 0,-1 1,0 1,11 5,-9-3,0 2,0-1,-1 2,-1-1,1 2,-2-1,10 12,30 28,-34-38,1-1,0 0,1-1,27 11,41 22,-80-39,310 189,-228-144,-77-40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5.2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585 2,'-12'2,"0"1,1 0,0 0,0 1,0 0,0 1,0 0,1 1,0 1,-16 12,-16 8,-13 6,15-8,-64 29,90-48,0-1,-1 0,1-1,-1-1,0 0,0-1,0 0,-28-2,40 0,1 0,0 0,-1 0,1-1,0 1,-1-1,1 0,0 1,0-1,-1 0,1 0,0 0,0-1,0 1,0 0,-2-4,3 4,0 0,0-1,0 1,1 0,-1-1,1 1,-1-1,1 1,-1-1,1 0,0 1,0-1,0 1,0-1,0 0,0 1,0-1,1-2,1-2,0 0,0 0,1 0,0 1,0-1,0 1,1 0,0 0,0 0,8-8,4 0,1 0,0 1,1 1,1 0,-1 2,2 0,-1 1,1 1,1 1,-1 1,1 0,0 2,0 0,0 1,33 2,-47 1,-1 0,1 1,-1-1,1 1,-1 1,0-1,1 1,-1 0,-1 0,1 1,0 0,-1 0,0 0,0 1,0-1,0 1,7 11,4 7,-1 1,24 51,-28-52,9 17,6 10,-3 2,21 66,-39-101,0 0,-2 0,0 1,-1-1,-1 1,-1 0,0-1,-1 1,-1-1,-1 1,-7 25,-28 76,-58 122,87-222,-1-1,-1 0,-1 0,0-1,-1-1,-1 0,-24 21,33-32,-1-1,0 1,-1-1,1-1,-1 1,1-1,-1 0,0-1,0 1,-13 1,15-4,0 1,0-1,0 0,0-1,0 0,0 1,0-2,0 1,0 0,0-1,0 0,1 0,-1-1,1 1,0-1,-1 0,-4-4,3 1,0-1,0 1,1-1,-1-1,2 1,-1-1,1 0,0 0,0 0,1 0,0-1,1 1,0-1,0 0,0-14,1 13,0 0,1 0,0-1,1 1,0 0,1 0,0 1,0-1,1 0,1 1,-1-1,2 1,7-14,-4 12,0 1,1 0,0 0,1 0,0 2,0-1,1 1,0 1,0-1,1 2,22-10,-14 10,-1 0,1 2,0 0,1 1,-1 1,41 1,-21 2,-1 2,0 2,0 1,63 19,-87-20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5.9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49 1,'2'39,"1"0,9 42,-11-78,1 9,-1-1,-1 0,0 1,0-1,-1 0,0 1,-1-1,-1 0,0 0,0 0,-1 0,0-1,-1 0,0 1,-1-2,0 1,-10 12,5-7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7.9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1 905,'1'-9,"0"0,1 1,1-1,0 1,0 0,0-1,1 1,0 1,6-10,12-24,37-77,-42 88,-2 0,0 0,-2-2,12-46,-5 9,-13 50,-1 1,-2-2,0 1,3-28,-6 17,1-56,-2 80,-1 0,0 0,0 1,0-1,-1 1,1-1,-2 1,1 0,0 0,-1 0,0 0,-4-6,-9-10,13 15,-1 1,0-1,-1 1,0 0,1 0,-10-7,13 12,1-1,-1 1,0-1,0 1,0-1,0 1,0 0,0-1,0 1,0 0,0 0,0 0,0 0,-1 0,1 0,0 0,0 0,0 0,-1 1,0 0,0 0,0 0,1 1,-1-1,0 0,1 1,0-1,-1 1,1-1,0 1,-1-1,1 1,-1 3,-6 11,2-1,0 1,1 1,0-1,1 1,1 0,1 0,-1 28,3-5,2 1,11 61,-9-78,2 0,1-1,1 0,1 0,14 26,-16-35,1-1,0 0,1 0,1-1,0 0,1-1,0 0,0 0,18 11,-22-18,0 0,0 0,0-1,1 0,-1-1,1 1,0-1,0-1,0 0,0 0,0 0,0-1,0 0,0-1,0 0,0 0,0 0,0-1,-1 0,14-6,-11 3,-1 1,0-1,-1-1,1 1,-1-2,0 1,0-1,-1 0,0-1,0 1,-1-1,0-1,0 1,-1-1,7-16,-3-2,-1-1,-1 0,-2 0,0 0,0-38,-6-135,-1 131,1 157,3 100,-1-182,0 0,0 0,1 0,0-1,0 1,0 0,0-1,1 1,-1-1,1 0,1 0,-1 0,0 0,1-1,0 1,0-1,5 4,12 7,0-1,32 14,-4-1,17 8,-62-32,1-1,0 1,0-1,0 0,0-1,-1 1,1-1,0 0,0 0,0 0,0-1,8-1,1-3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7:29.1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1,'16'10,"-1"1,0 1,-1 0,0 1,-1 0,20 27,18 18,43 33,133 169,-200-225,-3 2,-1 0,-2 2,-1 0,-2 1,-2 1,-2 1,17 77,-21-29,-3 0,-5 1,-10 115,3-172,-1-1,-2 1,-2-1,-16 40,26-72,-5 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2.7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0,'16'1,"1"1,-1 0,1 1,-1 1,0 0,0 1,-1 1,1 1,16 9,18 14,61 46,-41-26,-58-42,41 29,2-2,91 42,-77-40,-54-27,1-2,0 0,0 0,21 6,-32-13,1 0,0 0,-1 1,1 0,-1 0,0 1,0-1,0 1,0 1,0-1,0 0,-1 1,0 0,0 0,0 0,0 1,-1-1,1 1,2 6,1 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06.7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46 1,'-14'273,"-18"237,33-487,0 0,6 29,-6-44,1 1,0-1,1 0,0 0,0 0,1 0,0 0,0-1,7 10,-10-16,1 0,-1 0,0 0,1 0,-1 0,1 0,0 0,-1 0,1 0,-1-1,1 1,0-1,0 1,-1-1,1 0,0 0,0 0,-1 0,1 0,0 0,0 0,-1 0,1-1,0 1,0-1,2 0,48-26,-35 17,118-65,257-126,-385 198,-1 0,0 0,0 0,0 0,0-1,-1 0,1-1,-1 1,0-1,0 0,-1 0,1 0,5-10,-6 7,-1-1,0 1,0 0,-1-1,0 0,-1 1,0-1,0 0,-1 0,-1-10,-8-42,8 57,0 0,-1-1,1 1,-1 1,1-1,-1 0,-1 0,1 1,0-1,-1 1,0-1,-3-2,5 6,1 0,0 0,-1 0,1 0,0 0,-1 0,1 0,0 1,-1-1,1 0,0 0,-1 0,1 1,0-1,-1 0,1 0,0 1,0-1,-1 0,1 1,0-1,0 0,0 0,-1 1,1-1,0 1,0-1,0 0,0 1,0-1,0 0,0 1,0-1,0 1,0-1,0 0,0 1,0-1,0 0,0 1,-2 19,0 47,2-1,4 1,2-1,3 0,4-1,2 0,2-1,36 84,-40-118,-1 0,-2 1,-1 0,-1 0,-2 1,-1 0,0 40,-5-53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08.5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1424,'4'-55,"3"1,2 0,2 0,33-94,1-9,54-348,-98 499,0-1,-1 1,0 0,0 0,0 0,-1 0,-2-10,3 16,-1-1,1 0,0 0,0 1,-1-1,1 0,0 1,-1-1,1 1,-1-1,1 1,-1-1,1 0,-1 1,1-1,-1 1,1 0,-1-1,0 1,1 0,-1-1,1 1,-1 0,0-1,0 1,0 0,-1 0,0 1,1-1,-1 1,0-1,0 1,1 0,-1 0,1 0,-1 0,1 0,-1 0,1 0,0 0,-1 0,1 1,-1 1,-12 15,1 1,1 0,1 1,1 0,1 1,0 0,2 1,-8 32,9-21,2 0,1 0,2 1,1-1,6 54,-3-74,0-1,1 1,1-1,-1 0,2 0,0 0,0-1,1 0,13 16,6 5,50 48,-61-65,2 0,-1-1,2 0,0-2,36 19,-49-28,1-1,0 1,0-1,0-1,0 1,0-1,1 0,-1 0,0-1,0 0,1 0,-1-1,0 1,1-1,-1-1,0 1,0-1,0 0,0 0,-1-1,1 0,-1 0,1 0,7-7,-2 1,-1-2,0 1,-1-1,0-1,-1 0,0 0,-1 0,12-27,35-119,-38 105,-2-2,-2-1,5-68,-5 30,8-65,13-74,-32 227,1-3,-1 1,1-1,0 1,1 0,0 0,8-14,-11 22,0 0,0 0,0-1,0 1,0 0,0 0,0 0,0 0,0 0,0 0,0 0,1 0,-1 0,0 0,0-1,0 1,0 0,0 0,0 0,0 0,0 0,0 0,1 0,-1 0,0 0,0 0,0 0,0 0,0 0,0 0,0 0,1 0,-1 0,0 0,0 0,0 0,0 0,0 0,0 0,0 0,1 0,-1 0,0 1,0-1,0 0,0 0,0 0,0 0,0 0,0 0,0 0,0 0,0 0,1 1,-1-1,0 0,0 0,0 0,0 0,0 0,0 0,3 13,0 15,-5 10,0 0,-13 55,15-89,-3 19,1-1,1 0,1 0,1 1,1-1,1 0,0 0,2 0,1-1,1 0,0 0,2 0,12 21,-4-11,2-1,2 0,0-2,2 0,1-2,1-1,42 34,-57-52,-1-1,1 0,-1-1,2 0,-1 0,0-1,1 0,13 2,9 0,46 3,1 0,-51-9,-18-3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1.0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1074 1,'-10'11,"1"1,1 0,0 1,-12 24,-16 26,-415 669,2-3,427-693,18-27,0-1,-1 0,-1 0,1 0,-1-1,-1 0,-10 10,17-17,0 0,0 0,0 0,0 0,0 0,0 0,-1 1,1-1,0 0,0 0,0 0,0 0,0 0,0 0,-1 0,1 0,0 0,0 0,0 0,0 0,-1 0,1 0,0 0,0 0,0 0,0 0,0 0,-1 0,1 0,0 0,0 0,0 0,0 0,-1 0,1 0,0 0,0-1,0 1,0 0,0 0,0 0,0 0,-1 0,1 0,0 0,0-1,0 1,0 0,0 0,0 0,0 0,0 0,0-1,0 1,0 0,0 0,0 0,0 0,0-1,0 1,2-17,8-16,0 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2.3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0,'8'0,"1"1,0 0,0 0,0 0,-1 1,1 1,-1-1,14 8,-2 0,-2 2,22 16,-26-17,220 146,156 97,-385-251,128 91,-91-62,1-2,63 33,-105-62,1 0,-1-1,1 1,-1 0,0 0,1 0,-1 0,0 0,0 1,0-1,0 0,0 0,0 1,0-1,0 1,0-1,-1 1,1-1,0 1,-1-1,0 1,1 0,-1-1,0 1,0 0,0-1,0 1,0 0,0-1,-1 4,1-3,0 1,-1-1,1 0,0 0,1 1,-1-1,0 0,1 1,-1-1,1 0,0 0,-1 0,1 0,0 1,0-1,3 3,17 15,0 0,2-2,0-1,1 0,1-2,33 16,-8-3,-23-17,-27-11,1 0,-1 0,1 1,-1-1,1 0,-1 0,1 0,-1 0,1 0,-1 0,1 0,-1 0,1-1,-1 1,1 0,-1 0,1 0,-1 0,1-1,-1 1,1 0,-1-1,1 1,-1 0,0-1,1 1,-1 0,0-1,1 1,-1-1,0 1,1-1,-1 1,0 0,0-1,0 1,1-1,-1 1,0-1,0 1,0-1,0 0,0 1,0-1,0 1,0-1,0 0,-2-12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3.6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338 8,'0'5,"-1"0,0-1,-1 1,1 0,-1-1,0 1,0-1,-1 0,1 1,-1-1,0 0,0 0,0-1,0 1,-1-1,1 0,-1 1,-5 2,-11 8,-1-1,-26 13,46-25,-79 35,74-34,0 0,0-1,0 1,-1-1,1 0,-1-1,1 0,-1 0,1 0,0 0,-9-3,13 3,1-1,-1 1,0-1,0 0,1 0,-1 0,0 0,1 0,-1 0,1 0,-1-1,1 1,0 0,-1-1,1 0,0 1,0-1,0 1,0-1,0 0,1 0,-1 1,0-1,1 0,-1 0,1 0,0 0,0 0,-1 0,1 0,1 0,-1 0,0 1,0-1,1 0,0-3,0 0,1-1,0 1,0 0,0 0,0 0,1 0,0 0,0 1,0-1,0 1,8-7,-1 3,0 2,0-1,1 1,0 1,0 0,0 1,1 0,-1 0,1 1,16-1,-10 1,1 2,-1 0,1 1,-1 0,1 2,21 4,-31-3,-1 0,1 0,-1 1,0 0,0 0,0 1,-1 0,1 0,-1 1,-1 0,1 0,-1 0,7 9,8 14,-1 0,18 34,-10-14,0-7,-3 2,-2 0,-1 2,-3 1,14 48,-28-77,-1 0,-1 1,-1-1,0 0,-1 1,-1 0,-1-1,-1 1,0-1,-2 0,0 0,0 0,-2 0,0-1,-2 0,-17 32,9-20,-2-2,-2 0,0 0,-1-2,-42 38,56-58,0 0,0-1,-1 1,0-1,0-1,0 0,0 0,0 0,-1-1,1 0,-1-1,1 0,-1 0,0-1,0 0,-16-3,19 2,0 0,1-1,-1 0,0 0,1 0,0-1,-1 0,1 0,0 0,0-1,1 1,-1-1,1 0,0-1,0 1,0-1,0 0,1 1,0-2,0 1,0 0,1-1,0 1,0-1,-2-6,2 1,1 0,0 0,0 0,1 0,0 0,1-1,0 1,1 0,0 1,1-1,0 0,9-19,-7 18,2 0,-1 0,1 0,1 1,0 0,1 0,0 1,1 0,-1 1,15-10,-16 14,1 1,0 0,0 0,1 1,-1 0,1 0,-1 1,1 1,0-1,16 1,15 1,45 6,-78-5,4 1,0 1,0 0,0 1,-1 0,0 1,0 0,0 1,14 10,-12-8,0 0,1-1,0 0,0-1,16 4,272 56,-275-59,1-1,39 3,-47-9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5.8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1515,'0'-11,"2"0,-1 0,1 1,1-1,0 0,0 1,1 0,7-14,50-77,-35 60,256-448,-239 401,-4-1,-3-2,41-168,-74 246,3-18,6-47,-12 72,1-1,-1 1,0-1,-1 1,1-1,-1 1,0-1,-1 1,0 0,0 0,0 0,-1 0,-6-11,7 14,1 1,-2 0,1 0,0 0,0 0,-1 1,1-1,-1 0,1 1,-1 0,1 0,-1 0,0 0,0 0,0 0,0 1,1-1,-1 1,0 0,0 0,0 0,0 0,0 0,0 1,0-1,0 1,1 0,-1 0,0 0,0 0,1 1,-1-1,1 1,-1-1,-2 4,-5 1,1 2,0-1,0 1,1 0,0 1,0 0,-9 15,2 1,1 1,-17 47,27-63,0 1,1 0,0 0,1 0,0 0,1 0,0 0,1 0,1 1,1 10,-2-19,1 0,0-1,0 1,0-1,0 1,0 0,1-1,-1 0,1 1,0-1,-1 0,1 0,0 0,0 0,1 0,-1-1,0 1,0 0,3 0,5 3,0-2,0 1,19 3,14 6,76 34,69 31,-159-64,-1 1,0 2,-1 1,28 24,-51-38,0-1,0 1,-1 0,1 0,-1 0,0 0,0 0,-1 1,0-1,1 1,-1 0,-1-1,1 1,-1 0,0 0,0 0,1 10,-3-11,1 0,-1 1,1-1,-1 0,-1 0,1 0,0 0,-1 0,0 0,0-1,0 1,0-1,-1 1,0-1,1 0,-1 0,0 0,0 0,-1 0,1-1,-7 4,-14 12,0 0,1 1,-21 23,-39 33,68-66,2-3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6.5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0,'4'0,"1"4,0 5,3 4,-1 5,0 2,-2 3,-2 0,-1 0,-2 0,4 1,1 3,0 1,-1-1,-2 0,0-2,-2-5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7.1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8.4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0 216,'3'0,"1"1,-1 0,0 0,0 0,0 0,0 0,0 1,0-1,0 1,0 0,0 0,-1 0,1 0,-1 0,1 0,-1 1,3 4,34 53,-32-49,6 11,30 59,-40-74,0-1,-1 1,0 0,0 0,0 0,-1 0,0 0,-1 0,0 1,0 7,-13-73,9 9,2 1,3-1,1 1,3-1,2 1,14-53,-20 98,0-1,0 1,1-1,-1 1,1 0,-1 0,1 0,0 0,0 0,1 0,-1 1,1-1,-1 0,1 1,0 0,0 0,0 0,5-3,-6 5,1-1,-1 1,0 0,1 0,-1 0,1 0,-1 0,0 0,1 1,-1-1,0 1,1-1,-1 1,0 0,0 0,0 0,0 0,0 1,0-1,0 1,0-1,0 1,-1-1,1 1,-1 0,1 0,-1 0,3 4,32 46,-21-28,1-1,2 0,29 28,-10-11,0 0,-3 3,39 61,-55-66,-14-21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9.1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176 1,'-1'4,"0"0,0 0,-1 0,0 0,0 0,0-1,0 1,-1-1,1 1,-1-1,-3 3,-10 14,-3 13,1 1,1 0,2 1,2 1,1 0,1 1,2 0,2 0,2 1,1 0,2 0,1 0,3 1,0-1,3 0,1-1,2 1,13 38,14 21,5-1,4-2,98 156,-130-229,2-2,0 1,1-2,0 0,2-1,22 19,-35-33,0 1,0-1,1-1,-1 1,1 0,0-1,-1 0,1 0,0-1,0 1,0-1,1 0,-1 0,0-1,0 0,1 0,-1 0,0 0,0-1,0 0,1 0,-1 0,0-1,0 1,0-1,-1-1,1 1,0-1,-1 1,0-1,1-1,-1 1,7-8,11-12,-11 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4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36 139,'0'-46,"0"40,0 31,-3 9,3-32,0-1,-1 0,1 0,0 1,-1-1,1 0,-1 0,1 0,-1 1,1-1,-1 0,0 0,0 0,0 0,0 0,1 0,-1 0,0-1,0 1,-1 0,1 0,0-1,0 1,-2 0,3-1,-1 0,1 0,-1 0,1 0,-1-1,1 1,-1 0,1 0,-1 0,1-1,-1 1,1 0,-1 0,1-1,-1 1,1 0,-1-1,1 1,0-1,-1 1,1-1,0 1,-1 0,1-1,0 1,0-1,-1 1,1-1,0 0,0 1,0-1,0 1,0-1,0 1,0-1,0 1,0-1,0 0,0 1,0-1,0 1,0-1,0 1,0-1,1 1,-1-1,7-29,-4 23,1 0,-1 0,1 1,1-1,-1 1,1 0,0 0,0 1,1 0,0 0,-1 0,2 0,10-6,-6 6,1 0,-1 0,1 1,0 0,0 1,0 0,1 1,13 0,-12 1,1 0,-1 1,0 1,1 1,-1 0,0 1,0 0,0 1,0 0,-1 2,0-1,0 2,0-1,-1 2,16 12,-15-9,-1 0,-1 1,0 1,-1 0,0 1,-1 0,0 0,-1 1,-1 0,0 0,-1 1,-1 0,-1 0,0 0,-1 0,0 1,0 23,-3-16,-2-1,0-1,-1 1,-1 0,-9 28,7-36,0 0,-1 0,-1 0,0-1,-1 0,0 0,-1-1,-14 14,6-10,-2-1,0 0,-1-1,0-1,-1-1,-1-1,0-1,-37 12,57-22,-1 0,1 0,-1 0,1 0,-1 0,0-1,1 1,-1-1,0 0,1 0,-1 0,0-1,1 1,-1-1,1 0,-1 0,1 0,-7-4,8 4,1-1,-1 0,0 0,0 0,1 0,-1 0,1 0,0 0,-1 0,1-1,0 1,0 0,1-1,-1 1,0-1,1 1,0-1,-1 0,1 1,0-1,0 1,1-1,-1 1,0-1,1 1,0-1,-1 1,3-4,-1-2,2 1,-1-1,1 1,1 0,-1 0,1 0,0 1,1 0,-1-1,1 2,1-1,-1 1,1 0,0 0,0 1,14-7,3 0,2 1,-1 0,49-10,-16 6,2 3,-1 2,99-2,-140 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19.8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711 1,'-15'17,"1"1,1 1,-19 37,-9 12,-82 107,-135 210,56 14,190-372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20.6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1,'5'2,"0"0,-1 1,1-1,-1 1,1 0,-1 1,0-1,0 1,-1-1,1 1,-1 0,0 1,3 4,7 6,28 30,161 167,-160-173,1-3,2-1,59 35,-99-67,410 262,-389-246,-6-6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21.2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0,'0'4,"0"5,4 4,1 5,0 2,-1 2,3 5,4-2,-1-2,0 4,0 0,3-1,0 0,-3-1,-3-5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22.3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0,'8'2,"1"0,-1 1,0 0,0 0,0 1,0 0,0 0,-1 1,0 0,0 0,9 10,0-3,47 42,-2 2,69 84,-49-51,330 397,-340-387,-4 4,-4 2,57 135,-101-200,-3 0,-1 1,-2 1,-2 0,-1 0,3 45,-13-80,0 1,0-1,0 0,-1 1,0-1,-1 0,0 0,0 0,0 0,-1 0,-5 10,-2-3,0-1,0 0,-22 20,22-23,-1 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31.1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0 267,'12'0,"1"0,-1 1,0 0,1 1,-1 0,0 1,0 1,-1 0,1 0,-1 1,0 0,0 1,0 1,18 14,2 6,-20-17,0-1,1 1,20 11,-29-19,1-1,-1 1,0-1,1 1,-1-1,1 0,0-1,-1 1,1-1,0 1,-1-1,1 0,0 0,0-1,-1 1,1-1,0 0,-1 0,5-2,16-9,0-2,0 0,-2-2,25-21,15-11,3-2,101-102,-111 99,-37 35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32.7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1 731,'1'33,"1"-1,2 1,1-1,1 0,2 0,2-1,0 0,2-1,17 30,-17-33,2-1,1 0,1-1,1-1,39 43,-54-64,1-1,0 0,0 0,0 0,0 0,0 0,0-1,0 1,0-1,1 0,-1 0,1 0,-1-1,0 1,1-1,-1 1,6-2,-3 1,0-1,0-1,0 1,1-1,-1 0,-1 0,1-1,11-6,1-4,-1 0,0-1,-1-1,23-26,-4-4,-2-2,-2-1,44-95,25-38,-54 111,4 3,2 2,3 2,2 3,4 3,1 2,3 2,3 4,100-56,-127 77,-33 22,0 0,0 0,1 1,-1 0,1 1,10-4,-46 63,11-26,11-19,1 0,-1-1,-1 0,0 0,0-1,0 0,-1 0,-12 10,3-7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39.2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0 180,'1'3,"-1"-1,1 1,0-1,0 1,0-1,0 1,0-1,0 1,0-1,1 0,0 0,-1 0,4 3,31 29,-21-21,143 130,-153-138,1 0,0 0,1-1,-1 1,1-1,-1-1,1 0,0 0,0 0,1 0,-1-1,1-1,-1 1,1-1,-1 0,1-1,0 0,-1 0,1-1,0 0,-1 0,9-3,1 0,-1-1,0-1,0-1,-1 0,0-1,0-1,-1 0,25-22,7-9,7-7,68-47,-84 70,7-5,49-42,-88 67,-1 0,-1 0,1 0,0-1,-1 1,0-1,3-5,1-8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1.9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514 0,'-1'25,"-1"0,-1-1,-1 0,-12 38,-41 95,26-76,-196 577,134-346,44-138,49-173,-4 14,-1-1,0 0,-11 21,20-48,-1 0,0 0,2-27,-4 34,1-15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3.6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529 0,'3'15,"-1"0,2-1,0 1,8 17,-11-31,19 57,-10-25,3 0,18 36,-26-62,0 0,0 0,1 0,-1-1,2 0,-1 0,1-1,0 0,0 0,8 4,84 38,-49-26,67 41,204 146,-127-77,-184-125,0 1,-1 0,1 1,-1 0,-1 0,1 0,-2 1,1 1,-1-1,0 1,-1 0,0 1,-1 0,5 13,-6-14,1 0,0-1,1 0,0 0,0 0,1-1,0 0,1 0,-1 0,1-1,16 10,9 5,62 31,-72-42,32 17,-52-27,1 1,-1 1,0-1,0 0,0 1,-1-1,1 1,-1 0,1 0,-1 0,0 0,2 5,-3-7,-1 0,0 1,0-1,0 0,0 0,0 0,0 0,0 1,0-1,0 0,-1 0,1 0,0 0,-1 0,1 1,-1-1,0 0,1 0,-1 0,0 0,1-1,-1 1,0 0,0 0,0 0,0-1,0 1,0 0,0-1,0 1,0-1,0 1,-2 0,-43 15,41-15,-192 34,45-10,42-4,-110 28,-14 16,-54 15,-58 10,172-49,141-29,-27 6,57-17,1-1,0 1,-1-1,1 0,-1 0,1 0,-1 0,1 0,-1-1,1 1,0-1,-1 1,1-1,0 0,-1 0,1 0,0 0,0 0,-4-3,5 2,1 1,-1 0,0 0,0 0,1-1,-1 1,1 0,-1-1,1 1,0-1,0 1,-1 0,1-1,0 1,0-1,0 1,0 0,1-1,-1 1,0-1,1 1,-1 0,0-1,1 1,0 0,-1-1,1 1,1-2,6-14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5.2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0,'0'36,"-1"27,9 62,-5-103,1 0,1-1,1 1,0-1,2-1,16 32,96 148,-73-128,-3 3,45 104,-72-136,-1 0,-2 1,-2 0,-3 1,-1 0,-2 1,0 77,-1-61,-3-50,-1-1,0 0,-1 1,0-1,-2 18,1-25,-1 0,1 0,0-1,-1 1,1 0,-1-1,0 0,-1 1,1-1,0 0,-1 0,0 0,0 0,0-1,0 1,0-1,0 0,0 0,-1 0,-5 2,1 0,-1-1,0-1,0 0,0 0,0 0,0-1,0-1,0 0,0 0,0 0,-1-1,1-1,0 1,1-2,-1 1,0-1,1 0,-1-1,1 0,0 0,0-1,0 0,1-1,-12-10,9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5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 0,'3'74,"-1"-45,-1 0,-2 0,0 1,-7 32,5-54,1 0,-1 0,0 0,-1 0,0-1,0 0,-1 0,0 0,-11 12,-3 0,-38 29,46-40,-8 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6.7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0 154,'130'2,"141"-5,-263 3,0-2,0 1,0-1,0-1,-1 1,1-1,-1 0,0-1,0 0,0 0,0-1,0 1,-1-1,0-1,7-7,21-17,-24 25,-1 1,1-1,0 2,0-1,0 1,1 1,-1 0,1 1,-1-1,21 2,20-4,-50 3,32-5,-32 6,-1 0,1 0,0 0,0 0,0 0,-1 0,1-1,0 1,0 0,0 0,-1-1,1 1,0 0,-1-1,1 1,0 0,-1-1,1 1,0-1,-1 0,1 1,-1-1,1 1,-1-1,1 0,-1 1,0-1,1 0,-1 0,0 1,1-1,-1-1,-4-2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7.8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0,'6'8,"0"0,-1 0,0 0,0 1,0 0,-1 0,-1 0,1 0,3 19,-1 3,5 54,-10 78,-1-144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49.0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138 1,'-1'9,"-1"-1,0 1,0 0,0-1,-1 1,-7 13,-9 30,-19 97,23-98,1 0,4 1,1 1,-2 54,13-93,0 1,0 0,2-1,0 0,0 0,1 0,1 0,12 21,14 37,-24-51,0-1,16 29,-22-44,1-1,0 1,0-1,1 0,-1 1,1-1,0-1,0 1,0-1,0 1,1-1,-1 0,1-1,0 1,9 3,-12-6,0 1,0-1,0 0,0 0,0 0,0 0,0 0,-1 0,1-1,0 1,0-1,0 1,0-1,-1 0,1 1,0-1,-1 0,1 0,0 0,-1-1,1 1,-1 0,0 0,1-1,-1 1,1-2,7-12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0.3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173 0,'-2'5,"0"0,-1 0,0 0,0 0,0 0,0-1,0 1,-1-1,0 0,-5 4,3-2,-13 16,0 1,1 0,1 1,2 2,-19 37,33-60,0 0,0 0,0 0,1 1,-1-1,1 0,0 1,0-1,0 0,0 1,1-1,-1 0,1 0,0 1,0-1,0 0,0 0,1 0,-1 0,1 0,0 0,0-1,0 1,0 0,0-1,3 3,9 8,0 0,1-1,24 15,-19-14,-1 2,2-1,-1-2,2 0,24 10,-39-20,0 1,0-1,0 0,1-1,-1 0,0 0,1-1,-1 1,0-2,1 1,-1-1,0 0,0 0,1-1,-1 0,0-1,13-5,-13 4,0 0,0 0,0 0,0-1,0 0,-1-1,0 1,0-1,-1 0,1 0,-1-1,-1 0,1 0,-1 0,0 0,-1-1,0 1,0-1,0 0,-1 0,-1 0,1 0,-1-1,0 1,-1-13,0 12,-1-1,0 0,0 1,-1-1,0 1,0 0,-1-1,0 1,-1 0,0 1,-1-1,0 1,0 0,0 0,-1 0,0 1,-1 0,0 0,0 0,0 1,-1 0,0 1,0 0,0 0,-1 0,0 1,0 1,0-1,0 1,0 1,-1 0,1 0,-1 1,1 0,-11 1,-93 1,94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1.2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1,'9'2,"0"0,0 1,-1 0,1 1,-1 0,0 0,0 1,0 0,-1 0,10 9,-7-6,44 30,136 106,-152-112,-1 2,55 65,-77-77,-1 1,-1 1,-1 0,-1 1,14 46,3 4,-27-71,1-1,-1 1,0-1,-1 1,1-1,0 1,-1 0,0-1,0 1,0 0,0-1,-1 1,0 0,-1 5,-2 0,0 0,0-1,-1 0,-7 10,-1 2,6-8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2.8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98,'10'-1,"-1"-1,0 0,-1 0,1-1,14-6,6-2,26-4,1 2,1 2,62-3,175 7,-193 7,234 14,-329-13,35 2,-40-3,0 0,0 0,0 0,1 0,-1 0,0-1,0 1,0 0,0 0,1-1,-1 1,0-1,0 1,0-1,0 0,0 1,0-1,0 0,-1 0,1 1,0-1,0 0,0 0,-1 0,1 0,0 0,0-2,-1-6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4.2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443 70,'-23'0,"1"1,0 1,-1 1,1 1,1 1,-1 1,-36 15,44-15,1 1,1 0,0 1,0 0,0 1,1 1,0 0,1 0,0 1,1 0,0 1,-14 25,9-12,1 2,1-1,1 1,-10 42,21-67,0 0,0-1,0 1,0 0,0 0,0 0,1-1,-1 1,0 0,1 0,0-1,-1 1,1 0,0-1,0 1,0-1,0 1,0-1,0 1,0-1,1 0,-1 1,0-1,1 0,-1 0,1 0,0 0,-1 0,1-1,3 2,7 3,1 0,0-2,18 4,-4-1,61 19,162 45,298 45,-532-112,-1-1,0 0,1 0,-1-2,29-2,-41 2,0 0,-1 0,1-1,0 0,-1 1,1-1,-1 0,1 0,-1-1,0 1,1 0,-1-1,0 0,0 1,0-1,0 0,0 0,0 0,-1 0,1 0,-1 0,1-1,-1 1,0-1,0 1,0 0,0-1,0 0,-1 1,1-1,-1 0,0 1,0-1,0-4,-1-9,-1 1,-1-1,-1 1,0 0,0 0,-2 0,0 0,-1 1,0 0,-1 1,0-1,-15-16,-7-6,-1 0,-66-56,96 91,-195-156,170 138,-2 2,0 0,-1 2,0 1,-54-16,70 26,1 1,-1 1,1 0,-1 0,-23 2,30 0,0 1,1 0,-1 0,0 0,1 1,-1 0,1 0,0 0,0 1,0 0,0 0,0 0,0 0,1 1,-5 4,-2 3,1-2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4.7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5.9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341 0,'-49'48,"1"1,-66 91,92-108,1 0,-26 59,39-72,1 0,1 0,1 1,1-1,0 1,0 39,2-22,3 1,1-1,1 1,2-1,2 0,20 63,-23-89,1 0,-1 0,2 0,0-1,0 0,1 0,0 0,0-1,1 0,0 0,1-1,0 0,0-1,1 0,0 0,0-1,1 0,-1-1,1 0,1-1,-1 0,0-1,1 0,0-1,15 1,37-1,0-2,83-13,38 0,-158 13,-17 1,0-1,0 0,0-1,0 0,11-3,-18 4,-1-1,0 0,0 0,1 0,-1 0,0 0,0 0,0-1,0 1,-1-1,1 1,0-1,-1 0,1 0,-1 0,1 0,-1 0,0 0,0 0,0 0,0 0,0 0,0-1,-1 1,1 0,0-5,0-3,0 0,-1-1,0 1,0 0,-1 0,-1-1,1 1,-2 0,1 0,-2 0,1 1,-1-1,-1 1,1 0,-1 0,-1 0,0 1,0 0,-1 0,0 0,0 1,-1 0,0 1,-13-9,4 4,0 1,-1 1,0 1,0 1,-1 0,1 2,-2 0,1 1,0 0,-1 2,-38 0,43 2,0 1,1 1,-1 0,0 0,1 2,0 0,0 1,0 0,0 1,1 0,0 1,0 1,1 0,-19 16,24-19,1 0,0 1,0 0,0 0,1 0,0 1,-5 7,1 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6.9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292 1,'-16'14,"-1"-1,-1 0,-23 12,-14 10,33-19,0 1,-22 23,38-34,0 1,0-1,1 2,0-1,0 0,0 1,1 0,1 0,-1 0,-3 14,7-20,-1 0,1-1,0 1,0 0,0 0,0-1,1 1,-1 0,0 0,1-1,-1 1,1-1,-1 1,1 0,0-1,0 1,0-1,0 1,0-1,0 0,0 1,0-1,1 0,-1 0,0 0,1 0,-1 0,1 0,-1 0,1 0,-1-1,1 1,3 0,8 3,0-1,0 0,23 2,-2 0,257 60,-254-56,5 3,0-3,1-1,62 2,-102-9,-1-1,1 0,0-1,0 1,-1 0,1-1,0 1,0-1,-1 0,1 0,-1 0,1 0,-1-1,1 1,-1-1,0 1,0-1,0 0,0 0,0 0,0 0,2-4,-2 2,0 0,0 0,-1 0,0 0,0-1,0 1,0-1,-1 1,0 0,0-1,0 1,-1-9,-1 1,0 1,-1 0,-1 0,1 0,-2 1,1-1,-1 1,-1 0,0 0,-10-12,6 13,0 0,-1 1,0 0,0 1,-1 0,0 0,0 2,0-1,-1 2,0-1,0 2,0 0,-14-2,-23 0,0 1,-56 4,83 0,-47 1,43-1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7.0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1 840,'21'-19,"-15"14,0 1,-1-1,1-1,-1 1,0-1,-1 0,1 0,-1 0,0 0,-1-1,0 0,0 1,4-15,15-63,4 1,50-109,20-61,-89 211,-10 22,2 20,1-1,0 1,-1 0,1 0,0-1,-1 1,1 0,-1 0,1-1,-1 1,1 0,0 0,-1 0,1 0,-1 0,1-1,-1 1,1 0,-1 0,1 0,-1 1,1-1,-1 0,1 0,-1 0,1 0,-1 0,1 0,0 1,-1-1,1 0,-1 0,1 1,-1 0,-5 3,1 1,0 0,0 0,0 1,1 0,0-1,0 1,0 1,-3 7,-19 27,2-13,11-14,1 0,1 1,0 0,-10 20,18-31,1 1,0 0,1-1,-1 1,1 0,0 0,0 0,0 0,1 0,0 0,0 0,0 0,1 0,-1 0,1 0,0 0,1 0,-1-1,1 1,3 6,17 28,1-1,2-2,2 0,1-2,2-1,1-1,2-2,51 38,-70-58,1-1,-1-1,1 0,1-2,-1 1,1-2,0 0,1-1,18 3,-28-6,0-1,0 0,1 0,-1 0,0-1,0 0,0 0,1-1,-1 0,-1 0,1-1,0 0,-1 0,1 0,-1-1,0 0,0-1,0 1,-1-1,1 0,-1 0,-1 0,6-8,15-24,-3 0,0-1,-3-1,-1-1,-3 0,13-46,-23 57,-1 0,-2 0,0 0,-5-55,0 58,2-1,1 1,1 0,1 0,2 0,7-29,-11 55,0 1,0-1,0 0,0 0,0 0,0 0,0 0,0 0,0 0,0 0,0 0,0 1,0-1,0 0,0 0,0 0,0 0,0 0,1 0,-1 0,0 0,0 0,0 0,0 0,0 0,0 1,0-1,0 0,0 0,1 0,-1 0,0 0,0 0,0 0,0 0,0 0,0 0,0 0,0 0,1 0,-1 0,0 0,0 0,0 0,0 0,0 0,0-1,0 1,0 0,4 21,-1 25,-4-29,1 0,1-1,1 1,0-1,6 21,-6-31,0-1,0 0,1 0,0 1,0-2,0 1,0 0,1-1,0 1,0-1,0 0,1 0,-1-1,1 1,0-1,0 0,0 0,10 3,31 11,2-2,52 9,-56-15,0 2,79 32,-118-40,0-1,0 0,0 0,0 0,0 0,1-1,-1 0,0 0,11 0,-3-4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7.9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60,'40'0,"95"1,0-6,141-23,-224 22,-36 5,0-1,30-7,-35 4,-7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8:59.5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 1,'-3'49,"-2"0,-11 48,-2 20,11-69,2 0,2 0,2 0,3 0,12 85,-6-101,1 0,2-1,1 0,1-1,1 0,2-1,1-1,2 0,0-1,2-2,0 0,2-1,1-1,1-1,38 26,-45-38,1-1,-1-1,1 0,1-2,-1 0,40 6,-24-8,1-1,0-1,38-4,-62 1,0-1,-1 0,1 0,-1-1,0-1,1 1,-2-2,1 0,0 0,-1-1,10-7,-15 9,1-1,-1 1,0-1,0 0,0-1,-1 1,0-1,0 0,0 0,-1 0,0 0,0-1,-1 1,1-1,-1 0,-1 0,1 0,-1 0,0-8,-1-1,-1-1,0 1,-1-1,-1 1,0-1,-2 1,1 1,-15-31,19 45,0 1,0-1,-1 0,1 0,-1 0,1 1,0-1,-1 0,1 1,-1-1,1 0,-1 1,0-1,1 0,-1 1,0-1,1 1,-1 0,0-1,0 1,1-1,-1 1,0 0,0 0,0-1,1 1,-1 0,0 0,0 0,-1 0,1 1,-1 0,1-1,0 1,-1 0,1 0,0 1,0-1,0 0,0 0,0 0,0 1,0-1,0 1,-1 2,-22 65,22-61,-8 29,1 0,1 1,-2 46,9-67,1 0,0 0,2 1,0-1,1 0,0 0,1-1,1 1,11 23,4-2,3-1,37 49,-33-51,-2 2,22 44,-38-62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0.6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600 6,'-5'-5,"-6"10,-8 11,-47 68,48-59,-1-1,-28 29,-32 20,31-31,2 2,2 1,-56 76,62-47,31-58,-1 0,-1 0,-19 27,21-36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1.4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0,'5'1,"-1"0,1 1,0 0,-1-1,1 1,-1 1,0-1,7 5,10 5,428 242,-443-250,84 57,83 74,-84-64,-50-35,-24-21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2.1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1 180,'0'-3,"1"-1,0 1,0 0,0 0,0 0,0 0,0 0,1 0,0 0,0 0,-1 1,1-1,1 1,-1-1,0 1,1 0,-1 0,1 0,0 0,-1 0,1 1,0-1,5-1,10-5,2 0,31-7,-31 9,37-9,1 1,110-9,121 16,-233 8,82-2,-135 1,-1 0,0-1,0 1,0-1,0 1,0-1,1 0,-1 0,0 0,0 0,-1 0,1 0,2-2,5-7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3.2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0,'6'9,"0"1,-1-1,-1 1,1 0,-1 0,-1 1,0-1,0 1,-1 0,-1 0,1 11,2 68,-7 109,0-170,-2-1,-10 42,8-45,2 0,0 0,-2 51,9-58,1 0,1 0,0-1,1 1,1-1,1 0,11 21,16 46,-28-65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4.8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93 1,'-1'11,"-1"-1,-1 1,1 0,-2-1,1 0,-1 0,-8 13,-9 30,10-17,2 0,2 1,1 0,2 0,1 1,3-1,6 69,-2-79,2-1,0 0,2 0,0 0,2-1,1 0,1-1,1-1,1 0,1 0,30 33,-2-7,2-2,2-2,2-2,2-3,2-1,2-3,80 40,-133-75,0 0,0 0,0-1,0 1,0 0,0 0,1-1,-1 0,0 1,0-1,0 0,1 0,-1 0,0 0,0-1,1 1,-1 0,0-1,0 0,4-1,3-5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06.5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1,'4'0,"0"1,1 0,-1 0,0 0,0 1,-1 0,1-1,0 1,0 0,-1 1,1-1,-1 1,0-1,5 6,45 52,-33-35,6 8,-2 1,35 64,-37-59,1-1,37 47,-24-40,-2 3,-3 1,-1 1,-3 1,-2 2,-2 0,-3 2,22 93,-40-141,0 0,-1 0,0 0,-1 0,1 1,-1-1,-1 0,1 0,-1 0,0 0,-1 0,-3 9,3-11,0-1,0 0,-1 0,1 1,-1-1,0-1,-1 1,1 0,-1-1,1 0,-1 0,0 0,0 0,0 0,0-1,-1 0,1 0,-8 3,-6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26.4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1,'5'2,"0"0,-1 0,1 0,0 1,-1 0,1 0,-1 0,0 0,0 1,7 7,-1-2,22 24,-1 1,-1 2,-2 1,-2 1,31 60,-52-89,33 49,-27-44,-1 0,-1 1,-1 1,0-1,0 2,5 18,-2 0,19 40,-1-4,-20-50,1 0,0-1,23 30,18 35,1 26,-45-98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29.4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 0,'-3'42,"-1"1,-3-1,-1-1,-16 46,11-42,2 0,2 1,-4 56,12-48,7 86,-3-113,2 0,1 0,1 0,1-1,14 29,9 15,111 231,-109-240,3-1,75 96,-101-145,0 0,1 0,0-2,1 1,0-1,0-1,1 0,24 11,-34-18,1 1,0 0,0-1,-1 0,1 0,0 0,0 0,0-1,1 0,-1 1,0-1,0-1,0 1,0-1,0 1,0-1,0 0,0-1,0 1,-1-1,1 0,0 1,-1-2,0 1,1 0,-1-1,0 1,0-1,0 0,0 0,-1 0,1-1,-1 1,0 0,0-1,2-4,3-9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7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1,'7'1,"0"0,0 0,0 0,-1 1,1 0,-1 1,1-1,-1 1,0 0,9 7,61 48,-46-34,-6-5,209 176,-226-188,0 0,0 1,-1 0,-1 1,1-1,-1 1,-1 0,0 0,5 16,-1 3,7 57,4 17,11-6,-18-61,-1-1,-1 2,-3-1,0 1,2 68,-12 7,3-92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37.1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0 904,'1'-3,"0"0,1 0,-1-1,1 1,0 0,0 0,0 1,0-1,0 0,0 1,1-1,4-3,4-5,89-98,69-81,-140 153,-2-2,-1 0,27-55,-43 69,-1-1,-1 0,-1 0,-1 0,4-54,-10 75,0 0,0 0,0 0,-1-1,0 1,0 0,0 0,0 0,-1 0,0 1,0-1,0 0,-1 1,0-1,1 1,-1 0,-1 0,1 0,-1 0,1 1,-1-1,0 1,0 0,-1 0,1 0,-1 1,1 0,-1-1,0 2,-9-4,6 3,0 0,0 0,-1 1,1 0,0 1,-1 0,1 0,0 0,-1 1,1 0,0 1,0 0,0 0,0 1,0 0,0 0,1 1,-13 8,9-1,-1 0,2 0,-1 1,2 1,0 0,0 0,1 1,1 0,0 0,1 0,1 1,0 0,1 0,0 1,-1 20,4-32,1 0,0 0,0 0,0 0,1 0,-1 0,1 0,0 0,0 0,1 0,-1-1,1 1,0 0,-1-1,2 1,-1-1,0 0,1 0,-1 0,1 0,0 0,0-1,0 1,0-1,1 1,-1-1,5 2,9 2,0 1,0-2,1 0,35 4,23 7,-21 5,-1 2,-1 3,77 49,-96-52,-2 1,0 1,-2 2,-1 1,-1 1,26 36,-46-55,0 0,-1 1,0 1,-1-1,0 1,-1 0,0 0,-1 0,0 1,-1 0,0-1,-1 1,-1 0,0 0,-1 1,0-1,-1 0,0 0,-4 14,1-11,0 0,-1-1,-1 0,0 0,-1 0,-1-1,0 0,-15 18,18-25,-1-1,-1 1,0-2,1 1,-2-1,1 0,0 0,-1-1,0 0,0 0,0-1,-1 0,1-1,-1 0,0 0,1-1,-10 1,-222 19,240-21,-4 1,0-1,0 0,-1 1,1-2,0 1,0 0,0-1,0 0,0 0,0 0,1 0,-1-1,0 1,-4-3,-2-6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38.0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1,'4'0,"1"4,4 5,0 4,-1 5,-3 6,-1 3,-2 1,3 3,0 4,0 0,-1 2,-2-2,-1-3,0-3,-1-3,0-5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38.4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40.1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27,'3'1,"-1"-1,0 1,0 0,1 0,-1 0,0 0,0 0,0 1,0-1,-1 1,1-1,0 1,-1 0,1 0,-1-1,1 1,-1 0,2 4,24 45,-22-41,90 160,-14-29,-81-141,0 0,0 0,0 0,0 0,0 0,0 0,0 0,0-1,0 1,0 0,0 0,0 0,1 0,-1 0,0 0,0 0,0 0,0-1,0 1,0 0,0 0,0 0,0 0,0 0,0 0,1 0,-1 0,0 0,0 0,0 0,0 0,0 0,0 0,0 0,1 0,-1 0,0 0,0 0,0 0,0 0,0 0,0 0,0 0,1 0,-1 0,0 0,-1-25,-7-30,2 35,-2 1,-14-29,11 26,1-1,-10-32,19 50,-1 0,1 0,0-1,0 1,1 0,0-1,0 1,0-1,1 1,-1 0,1 0,0-1,1 1,-1 0,5-9,-2 9,0 0,0 0,0 1,0 0,1 0,-1 0,1 0,0 1,0 0,0 0,1 0,-1 0,1 1,0 0,-1 0,1 1,0 0,8-1,9-1,0 1,0 1,32 2,-28 1,0 2,0 0,0 2,-1 1,0 0,38 18,-62-24,1 1,-1-1,0 0,0 1,1 0,-1 0,0-1,0 1,-1 0,1 1,0-1,-1 0,1 0,-1 1,1-1,-1 1,0-1,0 1,-1-1,1 1,0 0,0 4,-1 4,0-1,-1 1,0 0,-4 17,3-19,0-1,1 1,0-1,0 1,1 0,0-1,2 12,4-2,1 0,1-1,1 0,0 0,1-1,1 0,17 19,32 50,-50-66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41.5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204 0,'-4'1,"1"-1,0 1,0 0,0 0,0 0,0 0,0 1,1-1,-1 1,0 0,1 0,-1 0,1 0,-1 0,1 0,0 1,0-1,0 1,0-1,1 1,-1 0,-1 3,-6 12,1 1,-8 26,8-24,-29 112,10-33,17-69,2 1,1 0,1 0,2 1,1 0,1 0,2 0,2 0,1 0,1-1,2 1,1-1,17 49,122 245,-124-285,1-1,3-2,1 0,2-2,57 56,-68-76,0-1,2 0,-1-2,27 14,-42-24,1-1,0 1,0-1,0 0,0 0,0 0,0-1,1 0,-1 0,0 0,1-1,-1 0,1 0,-1 0,0-1,1 1,-1-1,0-1,1 1,-1-1,0 0,0 0,0 0,6-4,-4 0,-1 2,0-1,0 1,0-1,0-1,-1 1,0-1,0 0,0 0,-1 0,0-1,0 1,-1-1,5-11,14-55,-20 56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44.5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1,'1'6,"1"0,0-1,0 1,0-1,1 1,0-1,4 7,4 7,5 16,14 30,3-1,43 62,118 112,-13-19,-155-183,-2 2,-1 0,-2 1,21 53,-35-66,0 1,-2 0,-1 0,-1 0,-2 1,0-1,-6 43,2 8,2-63,-1 0,0-1,-2 1,1-1,-11 23,4-7,5-15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46.2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406 1,'-9'0,"1"0,0 1,0 0,-1 0,1 1,0 0,0 1,1 0,-1 0,0 1,1 0,0 0,0 0,0 1,1 0,-1 0,1 1,0 0,1 0,-6 8,-123 148,121-141,0-1,1 2,0-1,2 2,1-1,-10 38,16-48,-3 12,0 0,2 1,1-1,-1 47,4-69,0 0,0 0,1 0,-1 0,0 0,1 0,0 0,-1 0,1 0,0-1,0 1,0 0,0 0,0-1,0 1,1-1,-1 1,0-1,1 1,-1-1,1 0,0 0,-1 0,4 2,-1-2,-1 0,1 0,0 0,0-1,1 1,-1-1,0 0,0 0,0-1,0 1,6-2,5-2,-1 0,0-1,0-1,0 0,21-13,17-17,-1-2,-2-2,-1-3,-3-1,44-55,-57 63,-27 31,0 0,0 0,0 0,-1-1,0 0,0 0,0 0,-1 0,1 0,-2-1,1 1,-1-1,0 0,0 0,-1 0,0 0,0-7,0 9,-1 0,0 0,0 1,-1-1,1 0,-1 0,0 0,0 1,-1-1,0 1,1-1,-1 1,-1-1,1 1,-1 0,-5-7,4 8,0-1,-1 1,1 0,-1 1,1-1,-1 1,0 0,0 0,0 0,0 1,-1-1,1 1,0 1,0-1,-8 1,-42-2,-74 8,111-2,4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49:58.4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1716,'369'-27,"322"6,-124 10,1207-130,-1475 107,53-3,84-10,-162 12,302-20,-21-4,-87 9,633-119,-257 41,-333 38,-149 22,-218 47,-34 6,151-41,611-249,-741 260,168-34,14-4,-266 65,46-23,37-14,-90 38,-26 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0.5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1 136,'-1'108,"16"346,-10-403,3-1,2 0,2-1,2 0,3-1,39 83,-46-115,0 1,0-2,2 0,0 0,0-1,1 0,1-1,1-1,24 17,-31-24,-1 0,1-1,0 0,0-1,0 1,1-2,-1 1,1-1,0 0,-1-1,1 0,0-1,0 1,0-2,-1 1,1-1,0-1,0 1,-1-2,1 1,-1-1,9-4,-7 2,-1-1,0 0,0 0,0-1,-1 0,0-1,0 1,-1-2,0 1,-1-1,1 0,-2 0,1-1,-1 1,-1-1,0 0,0-1,-1 1,2-15,2-17,-3 0,-1-1,-5-71,1 42,-20-357,18 392,3 26,-1 0,-1 1,0-1,0 1,-1-1,0 1,-7-14,8 19,-1 1,-1-1,1 0,0 1,-1 0,0 0,0 0,0 0,-1 1,1 0,-1-1,0 2,0-1,0 0,-9-2,-12-7,0 0,1-2,-44-32,51 32,0 1,-1 1,0 1,-1 1,0 0,-1 2,-32-10,50 17,0 1,0-1,0 1,0 0,1 0,-1 0,0 0,0 0,0 1,0-1,1 1,-1 0,0 0,1 0,-1 0,0 0,1 1,-1-1,1 1,0-1,0 1,-1 0,1 0,0 0,0 0,1 1,-1-1,0 0,1 1,0-1,-1 1,1-1,0 1,0 0,0-1,1 1,-1 0,0 4,-2 14,1 0,1 1,0-1,4 27,-2-16,0-10,-1-3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3.5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40,'209'2,"292"-8,-277-24,-192 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39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1 597,'3'-3,"20"-20,0 1,1 1,2 1,43-25,163-59,-94 47,-115 44,1 0,-2-2,0 0,-1-1,0-2,-2 0,18-21,-2 6,0 1,62-43,-74 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4.8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397 0,'-13'1,"0"1,0 0,0 1,1 0,0 1,-1 0,1 1,1 1,-1 0,1 0,-17 13,0 2,1 1,1 1,-25 30,41-42,0 0,0 1,1 0,1 1,0 0,1 0,0 1,1-1,1 2,0-1,1 1,0-1,1 1,1 0,0 0,1 0,1 0,0 1,1-1,1 0,7 29,4-6,3-1,1 0,1-2,2 0,2-1,1-1,1-1,2-1,1-1,2-1,53 41,-67-59,1-1,0-1,0 0,1-1,0-1,0-1,1 0,0-1,0-1,0-1,20 2,26-2,115-7,-158 3,-16 1,17-1,0-1,-1-1,0 0,27-9,-43 11,-1 0,0-1,0 1,0-1,0 0,0-1,0 1,-1 0,1-1,-1 0,0 0,0 0,0 0,0-1,0 1,-1-1,1 0,-1 1,0-1,0 0,0 0,-1-1,0 1,0 0,0 0,0-1,0-5,0-15,-2-1,-1 1,-1-1,0 1,-2 0,-2 0,0 1,-1-1,-1 2,-18-33,10 27,0 1,-2 1,-1 1,-1 0,-2 2,0 0,-43-33,19 25,-2 2,0 2,-99-40,141 65,0 0,0 0,-1 1,1-1,-1 2,1-1,-1 1,1 0,-1 1,0 0,1 0,-1 1,0 0,1 0,-1 0,1 1,-1 1,1-1,0 1,0 0,0 1,0-1,1 1,0 1,-1-1,1 1,1 0,-1 1,1-1,0 1,0 0,-5 10,2-4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5.5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 1,'-3'0,"2"0,1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6.8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335 0,'-4'1,"-1"0,0 0,1 0,-1 1,1-1,-1 1,1 0,0 0,0 1,0-1,-5 4,-40 35,49-40,-14 12,1 0,1 2,0 0,1 0,0 1,-8 17,3 1,1 1,-10 38,14-40,5-15,0 0,1 0,1 0,-3 34,-13 143,0 6,19-163,0 288,4-293,1 0,1 0,2 0,1-1,2 0,1-1,26 51,-35-77,0-1,1 0,-1 0,1 0,0 0,0-1,1 1,-1-1,1 0,-1 0,1 0,0 0,0 0,1-1,-1 0,0 0,1 0,5 1,-6-3,1 1,-1-1,0 0,1-1,-1 1,1-1,-1 0,0 0,0 0,1-1,-1 1,0-1,0 0,0 0,-1 0,1-1,0 1,-1-1,6-6,74-75,18-16,-83 85,-1-1,0-1,-1 0,-2-1,19-28,-30 41,0-1,0 0,-1 0,1 0,-1 0,-1 0,1 0,-1 0,0-1,0-11,-1 14,-1-1,0 1,0 0,0 0,0 0,-1 0,1 0,-1 0,0 0,0 0,-1 1,1-1,-1 1,1 0,-1-1,0 1,-7-5,-1 1,0 0,0 0,-1 1,1 0,-1 1,-1 1,1 0,-23-4,14 4,-2 1,1 1,0 1,-29 2,42 0,0 1,0 1,0 0,1 0,-1 0,1 1,-1 1,1-1,1 1,-9 7,-2 2,1 0,-31 34,21-10,16-20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7.9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342 22,'-10'0,"0"0,1 1,-1 0,0 1,0 0,1 1,-1-1,1 2,0-1,-13 8,10-3,0 1,0 0,1 1,0 0,1 1,-13 16,3-2,1 1,1 1,-21 42,32-57,2 2,0-1,0 1,1 0,1 0,0 0,1 0,1 0,0 1,1 18,1-27,0 0,1-1,-1 1,1 0,0 0,0-1,1 1,0-1,0 1,0-1,0 0,1 0,0-1,0 1,0-1,1 0,0 0,-1 0,1-1,1 1,-1-1,0-1,1 1,-1-1,9 3,1 0,0-2,0 1,0-2,0 0,1-1,-1 0,0-1,1-1,15-3,-13-1,-2 0,1-2,-1 0,1 0,-2-2,20-13,5-3,-5 6,15-8,-1-2,-2-2,58-48,-98 72,-1 0,0 0,0 0,0 0,-1-1,0 0,-1 0,1-1,2-10,-5 15,-1 0,0-1,0 1,0-1,0 1,-1-1,0 0,0 1,0-1,-1 1,1-1,-1 1,0-1,0 1,-1-1,1 1,-1 0,0 0,0 0,-4-5,0 1,0 1,0-1,-1 2,0-1,-1 1,1 0,-1 0,0 1,-1 0,1 1,-1 0,-16-6,-4 2,-1 2,-53-6,26 3,36 5,1 1,-41-1,54 4,-1 1,1 0,0 0,0 1,0-1,0 2,0-1,0 1,1 0,-1 0,1 1,-8 6,-2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45.9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0 609,'3'1,"0"0,0 0,0 0,-1 0,1 1,-1-1,1 1,-1 0,1-1,-1 1,0 0,3 5,25 27,103 163,-65-90,-23-45,73 77,-113-133,0 0,0-1,1 1,0-1,0 0,1-1,-1 0,1 0,0 0,0 0,0-1,1-1,-1 1,1-1,-1 0,1-1,0 0,-1 0,1-1,0 1,0-2,0 1,0-1,-1 0,1-1,0 0,-1 0,1-1,-1 0,0 0,10-6,4-5,0-1,-2-1,1-1,-2-1,25-30,72-109,-85 104,-1 0,23-63,-25 52,41-69,-8 31,-9 13,4 2,92-112,-144 196,1-1,-1 1,1 0,0 0,0 0,0 0,7-3,-9 5,-1 0,1 1,0-1,0 1,0-1,0 1,-1-1,1 1,0 0,0 0,0 0,0 0,0 0,0 1,-1-1,1 0,0 1,0 0,0-1,-1 1,4 1,-5 4,-11 0,-21 3,25-7,0 1,0 0,0 0,1 1,-1 0,1 0,0 1,0 0,0 0,1 0,0 1,-9 11,-3 7,-23 44,32-54,-2 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47.5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0 404,'31'37,"-2"2,-2 1,-1 1,-2 1,26 67,36 60,-55-115,0 1,2-1,2-1,52 59,-86-111,1 0,-1 0,0 1,0-1,1 0,-1 0,1 0,-1-1,1 1,-1 0,1-1,0 1,-1-1,1 1,0-1,-1 1,1-1,0 0,0 0,-1 0,1 0,0 0,-1-1,1 1,0 0,-1-1,1 1,0-1,-1 0,1 0,-1 1,1-1,-1 0,1 0,-1 0,3-3,5-5,1 0,-1-1,-1 0,9-13,1-1,34-35,-3-2,-2-3,58-105,-96 148,-1 0,9-38,-13 42,0 0,2 0,0 1,1-1,17-28,35-42,5 2,3 4,3 3,98-85,-129 126,-33 26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2.0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0 338,'1'-1,"-1"0,1 0,0 0,-1 0,1 0,0 0,0 0,0 0,-1 0,1 0,0 0,0 0,1 1,-1-1,0 0,0 1,0-1,0 1,3-2,33-11,-25 9,34-11,0 3,78-12,-22 6,-12 0,-1-4,-1-3,140-62,-217 82,19-11,1 2,0 1,63-17,-75 27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02.80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1 193,'6'-4,"0"0,1 0,-1 0,1 1,0 0,0 1,1 0,-1 0,0 0,8 0,21-6,51-18,2 5,0 3,102-6,-140 21,88-10,-120 10,-1-1,1-1,-1 0,-1-1,22-11,-24 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35.3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1490,'83'3,"0"4,163 34,-193-29,0-3,1-2,71-1,-102-6,0-2,0 0,0-2,0 0,-1-2,0-1,0 0,0-2,-1 0,28-18,71-56,201-183,-296 244,918-750,-420 422,-520 345,-17 7,-27 10,37-11,-19 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41.4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78 815,'-5'-1,"-1"1,1-1,0 0,0 0,0-1,0 1,0-1,1 0,-1 0,-6-5,9 6,1 1,0-1,0 0,0 1,0-1,0 0,0 0,0 0,1 0,-1 0,0 0,0 0,1 0,-1 0,1 0,-1-1,1 1,-1 0,1 0,0-1,-1 1,1 0,0 0,0-1,0 1,0 0,0 0,0-1,1 1,-1 0,0 0,1-1,-1 1,0 0,1 0,0 0,-1 0,1-1,0 1,-1 0,1 0,0 0,0 1,0-1,0 0,1-1,10-8,0 0,1 1,0 0,1 1,0 0,22-8,96-27,-85 29,405-112,4 20,5 20,3 20,652-8,-361 32,-3-32,-608 59,-135 12,-12-1,-17-5,12 6,-8-6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0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0,'2'2,"1"-1,-1 1,1-1,-1 1,0 0,1 0,-1 0,0 0,0 0,-1 0,1 1,0-1,-1 1,1-1,-1 1,0-1,0 1,1 5,6 7,42 71,79 125,462 553,-572-740,-13-16,-1 0,1 0,1 0,0-1,0 0,0 0,1-1,0 0,0 0,16 7,-23-13,0 0,-1 0,1 0,0 0,0 0,0 0,0 0,0-1,0 1,0 0,0-1,-1 1,1 0,0-1,0 1,0-1,-1 1,1-1,0 0,-1 1,1-1,0 0,-1 1,1-1,-1 0,1 0,-1 0,1 1,-1-1,0 0,1 0,-1 0,0 0,0 0,0 0,0 0,0 0,0 1,0-1,0-2,1-45,-1 41,-4-32,-1 1,-2 0,-12-39,-12-70,28 124,1 0,1 0,2 0,0 0,1 0,1 1,7-26,-5 32,1 1,0 0,0 0,2 1,0 0,0 0,1 1,1 0,0 0,24-21,-9 13,0 2,1 0,1 2,1 1,0 2,1 0,0 2,2 1,-1 2,1 0,50-6,-50 11,0 2,0 0,0 2,0 2,0 0,0 2,0 2,-1 1,0 1,0 1,56 26,-76-29,1-1,-1 1,0 1,0 0,-1 0,0 1,0 1,-1-1,0 1,0 0,-1 1,0 0,-1 0,0 1,-1-1,0 1,-1 0,0 1,0-1,1 13,0-6,-2 1,0 0,-1 0,-1 0,-1 32,-2-42,1 1,-2-1,1 0,-1 1,0-1,-1 0,0-1,-1 1,0-1,0 0,0 0,-1 0,-8 7,-27 29,-2-1,-52 39,78-69,-1-1,0 0,-1-2,0 0,-1-1,0-1,0-1,-1-1,-28 5,-25-1,-134 2,182-13,4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23:42.9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1 965,'145'1,"180"-3,-229-3,131-24,463-142,-429 99,1012-338,-1149 367,1 5,3 6,0 5,165-12,-191 30,2 1,166-36,-269 44,35-11,-35 11,0 0,1-1,-1 1,0 0,0-1,0 1,0-1,0 1,0-1,0 1,0-1,0 0,0 1,0-1,0 0,0 0,-1 0,1 0,0 0,-1 1,1-1,0-1,-1 1,1-2,-2 3,0-1,0 0,0 0,-1 1,1-1,0 1,-1-1,1 1,0 0,-1-1,1 1,0 0,-1 0,1 0,-1 0,1 0,0 0,-1 0,1 1,0-1,-1 0,-1 2,-39 8,39-10,-16 7,4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34.6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1320 13,'-5'1,"0"0,0-1,1 2,-1-1,0 1,0-1,1 1,-1 1,1-1,-1 1,1-1,0 1,-5 5,-51 53,40-40,-61 62,-80 87,138-142,2 1,0 1,2 0,-22 50,-29 52,44-85,21-40,0-1,0 1,0-1,-1 0,0 0,0-1,-11 8,10-9,1 1,-1 0,1 1,1-1,-1 1,1 0,0 1,-6 9,-11 35,17-37,-1 1,-1-1,-15 24,22-38,0 0,0 1,0-1,0 0,0 1,-1-1,1 0,0 0,0 1,0-1,0 0,0 1,0-1,-1 0,1 0,0 1,0-1,-1 0,1 0,0 0,0 1,-1-1,1 0,0 0,0 0,-1 0,1 0,0 0,-1 1,1-1,0 0,0 0,-1 0,1 0,0 0,-1 0,1 0,0 0,-1 0,1 0,0 0,-1-1,1 1,0 0,0 0,-1 0,1 0,0 0,-1-1,1 1,0 0,0 0,-1 0,1-1,0 1,0 0,0 0,0-1,-1 1,1 0,0 0,0-1,1-22,16-11,1 1,2 1,0 1,27-30,108-111,-135 151,153-137,-48 47,-81 55,-39 49,-1 0,1 0,1 0,-1 1,1-1,0 1,1 1,-1-1,1 1,8-4,-5 3,0 0,-1 0,1-1,-1 0,10-10,-18 16,0 0,1 0,-1 0,0 0,0 0,1-1,-1 1,0-1,-1 1,1 0,0-1,0 1,-1-1,1 0,0 1,-1-1,0 1,1-1,-1 0,0 1,0-1,0 0,0 0,0 1,0-1,0 0,-1 1,1-1,-1 0,1 1,-1-1,0 1,1-1,-1 1,0-1,0 1,0 0,0-1,0 1,0 0,-1 0,1 0,0-1,-3 0,-21-13,19 12,0 0,0-1,0 1,1-1,0 0,0-1,0 1,0-1,0 0,1 0,-5-7,9 12,0 0,0-1,-1 1,1 0,0-1,0 1,0 0,0-1,0 1,-1 0,1-1,0 1,0 0,0-1,0 1,0-1,0 1,0 0,0-1,0 1,0 0,1-1,-1 1,0 0,0-1,0 1,0 0,0-1,1 1,-1 0,0-1,0 1,1 0,-1-1,0 1,0 0,1 0,-1-1,0 1,1 0,18 2,18 17,29 51,-53-53,1-1,1-1,0-1,1 0,1 0,34 20,100 30,-14-7,-43-11,-3 4,-3 4,-1 3,84 75,-156-121,0-1,0 0,24 11,-26-15,-1 0,0 1,0 0,-1 1,0 0,17 17,-28-24,0-1,1 0,-1 1,1-1,-1 1,0-1,1 1,-1-1,0 1,0 0,1-1,-1 1,0-1,0 1,0-1,0 1,0 0,1-1,-1 1,-1 0,1-1,0 1,0-1,0 1,0 0,0-1,0 1,-1-1,1 1,0-1,0 1,-1-1,1 1,0-1,-1 1,1-1,-1 1,1-1,-1 1,1-1,-1 0,1 1,-1-1,1 0,-1 1,1-1,-1 0,1 0,-1 0,0 1,1-1,-1 0,1 0,-2 0,-43 8,32-7,-288 38,180-14,-197 65,176-49,-271 41,203-46,-518 100,686-126,32-6,0-1,-1-1,1 0,-1 0,1-1,-1 0,0-1,1 0,-14-2,23 2,1 0,-1 0,1 0,-1-1,1 1,-1 0,1 0,-1 0,1-1,0 1,-1 0,1 0,-1-1,1 1,0 0,-1-1,1 1,0 0,-1-1,1 1,0-1,0 1,-1 0,1-1,0 1,0-1,0 1,-1-1,1 1,0-1,0 1,0-1,0 1,0-1,0 0,11-19,29-16,-36 33,27-22,1 0,1 3,1 0,0 3,2 0,0 3,73-23,-63 25,-27 8,0 0,1 1,0 1,36-2,-53 6,0 0,0 0,0 0,-1 0,1-1,0 1,0-1,0 0,-1 0,1 0,0 0,-1 0,1 0,0-1,-1 1,0-1,1 0,-1 0,0 0,2-2,-2 0,0 0,0 0,0 0,-1-1,0 1,0 0,0-1,0 1,-1-1,1 1,-1-1,-1-5,1-9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36.0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181 1,'-1'100,"4"-1,21 126,101 286,-50-225,-59-228,12 56,-26-102,-1 0,0 0,0 1,-2-1,1 0,-1 0,-4 15,4-24,0 0,0-1,0 1,-1 0,1-1,-1 1,0-1,0 0,0 1,0-1,0 0,0 0,-1 0,1-1,-1 1,1 0,-1-1,1 0,-1 1,0-1,0 0,0-1,0 1,0 0,-4-1,-11 2,1 0,0-2,-24-2,20 1,-4-2,0 0,1-2,0-1,0-1,-45-19,26 10,41 15,0 0,-1 0,1 0,0 0,0 0,0-1,0 1,0-1,0 1,0-1,1 0,-1 0,0 0,1 0,0 0,-1 0,1 0,0 0,0-1,0 1,0 0,1-1,-1 1,1-1,-1 1,1 0,0-1,0 1,0-1,0 1,1-5,3-6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37.0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71,'89'-4,"0"-3,-1-5,90-23,-142 29,0 2,1 2,54 3,-37 0,-34-1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38.3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113 3,'37'-1,"-22"0,1 1,0 0,0 1,0 1,0 0,17 5,-30-6,1 1,0 0,-1 0,1 0,-1 0,1 0,-1 1,0-1,0 1,0 0,0 0,-1 0,1 0,-1 1,0-1,0 1,0-1,0 1,0 0,-1 0,0 0,0 0,0 0,0 0,-1 0,1 0,-1 0,0 0,-1 4,1 0,-1-1,0 1,-1-1,1 1,-1-1,-1 0,0 0,0 0,0 0,0-1,-1 1,0-1,-1 0,-9 10,-7 6,-1-1,-35 24,11-7,29-26,0 0,-28 15,-20 15,130-56,17-3,97-8,-161 24,0 1,1 1,-1 1,0 0,0 1,0 1,27 10,-29-9,6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39.3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358 1,'-10'0,"0"0,0 1,1 0,-1 1,0 0,1 0,0 1,-1 0,1 1,0 0,1 0,-1 1,1 0,0 0,0 1,0 1,1-1,0 1,1 0,-11 14,-8 10,0 2,3 1,0 0,3 2,-25 60,42-92,1 0,-1 0,1 0,0 0,0 1,1-1,-1 0,1 1,0-1,0 0,0 1,1-1,-1 0,1 0,0 0,1 1,-1-1,1 0,-1 0,1 0,0-1,1 1,-1 0,1-1,-1 0,1 1,0-1,0 0,1 0,3 2,2 1,0-1,0-1,0 0,1 0,-1-1,1 0,0 0,0-1,0-1,0 0,18 0,18-2,-27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0.7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65 0,'-1'37,"0"-23,1 0,0 0,1 0,3 17,-2-26,-1 0,1-1,0 1,0 0,0-1,0 0,1 1,0-1,0 0,0 0,0-1,1 1,0-1,-1 0,9 6,28 17,0-2,2-2,0-2,2-1,0-2,76 17,-116-33,0 0,0 0,0-1,0 0,0 0,0 0,0 0,0 0,0-1,0 1,0-1,-1 0,1-1,0 1,0-1,-1 1,1-1,-1 0,0 0,1-1,4-3,-5 1,0 1,0-1,0 1,0-1,-1 0,0 0,0 0,0 0,0 0,-1-1,0 1,0 0,0-1,-1 1,0-8,0 3,0-1,-1 0,-1 1,0-1,0 1,-1-1,0 1,0 0,-1 0,-9-15,9 19,1 0,-2 1,1 0,0-1,-1 1,0 1,0-1,-1 1,1 0,-1 0,0 1,0-1,0 1,-1 0,1 1,-1 0,-10-2,-15-3,-1 1,0 2,0 2,0 1,0 1,-1 2,1 1,0 2,1 1,-1 2,-32 11,44-11,2-1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1.6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1,'5'2,"0"-1,0 2,-1-1,1 0,-1 1,0 0,0 0,0 0,0 0,0 1,-1 0,0-1,4 7,9 6,89 80,-25-26,-4 4,85 106,-156-175,-1 1,1 0,-1 0,-1 1,1-1,-1 1,0 0,-1 0,0 0,0 0,1 9,-3-12,0 1,0-1,-1 0,1 1,-1-1,0 0,-1 0,1 0,-1 0,0 0,0 0,0 0,0 0,-1-1,1 1,-1-1,0 1,0-1,-6 4,-58 47,55-46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2.4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7 137,'0'-1,"0"1,1 0,-1 0,0 0,0-1,0 1,0 0,0 0,0 0,0-1,0 1,0 0,0 0,1-1,-1 1,0 0,0 0,-1 0,1-1,0 1,0 0,0 0,0-1,0 1,0 0,0 0,0 0,0-1,0 1,0 0,-1 0,1 0,0 0,0-1,0 1,0 0,-1 0,1 0,0 0,0 0,0-1,0 1,-1 0,1 0,0 0,0 0,-1 0,1 0,0 0,0 0,0 0,-1 0,1 0,0 0,0 0,-1 0,1 0,0 0,0 0,0 0,-1 0,1 0,0 1,17-11,73-11,1 4,102-5,186 6,111-10,-324 10,-142 15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3.2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0 225,'23'-2,"1"-1,-1-2,-1 0,1-1,42-19,-7 4,-10 5,348-98,-346 104,-1 3,1 1,0 3,0 2,1 2,60 9,-60-3,-1-2,1-3,76-6,-105 1,-3-2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1.9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409 318,'-1'3,"1"-1,-1 1,0-1,0 1,0-1,0 0,0 1,-1-1,1 0,-1 0,1 0,-1 0,0 0,0 0,0 0,-3 2,-39 26,38-27,-12 8,1-2,-2 0,1-1,-1-1,0 0,-23 3,35-8,0 0,0-1,0 0,-1-1,1 0,0 0,-1 0,1-1,0 0,0-1,0 1,0-1,0-1,0 1,0-1,1-1,-1 1,1-1,0 0,-7-6,10 7,0 0,1 1,0-1,-1 0,1-1,0 1,1 0,-1-1,0 1,1-1,0 1,0-1,0 1,0-1,1 0,-1-5,1 2,1 0,0 1,0 0,0-1,1 1,0 0,0-1,6-10,4-4,2 1,0 0,32-35,-25 33,0 1,1 0,37-25,-47 38,1 0,-1 1,1 1,0 0,0 0,1 1,0 1,0 0,20-2,-29 6,-1 0,1 0,-1 1,0-1,1 1,-1 0,0 0,0 1,1-1,-1 1,0 0,0 0,-1 0,1 0,0 1,-1 0,1 0,-1 0,5 5,4 7,0 1,-1 0,11 22,3 3,97 136,-34-53,99 184,-178-291,-1 1,0 0,-2 0,0 1,-1 0,4 26,-8-40,-1 1,1-1,-1 1,-1 0,1-1,-1 1,0-1,0 1,0-1,-1 1,0-1,0 0,-1 0,1 0,-1 0,0 0,0-1,-1 1,1-1,-1 0,0 0,0 0,-1 0,1-1,-10 6,-10 5,-1-1,0-1,-1-2,0 0,0-2,-1-1,0-1,-1-1,1-1,-1-2,-50-2,74 0,1 0,-1 0,0-1,0 1,1-1,-1 0,1-1,-1 1,0 0,1-1,0 0,0 0,-1 0,1 0,0 0,0-1,1 1,-1-1,1 0,-1 0,1 0,0 0,0 0,0-1,0 1,1 0,-1-1,1 1,0-1,0 0,0 1,1-1,-1 0,1 0,0 1,0-1,1-6,1-5,0 1,1 0,0 0,2 1,-1-1,2 1,0 0,12-21,-6 17,1 1,1-1,0 2,1 0,1 1,0 0,0 2,2 0,0 0,0 2,1 0,24-8,-17 8,1 1,0 1,0 1,1 2,0 0,0 2,1 1,44 3,-63 0,0 0,0 1,0 0,-1 1,1 0,0 0,-1 1,0 0,0 0,0 1,-1 1,1-1,13 14,-19-17,-1 0,0 0,1 0,-1 0,1 0,0 0,-1-1,1 1,0-1,0 0,0 0,0 0,0 0,6 0,2-2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6.3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0,'0'9,"-1"32,1 0,2 1,2-1,2 0,1 0,15 46,167 400,-4-12,-98-245,-33-96,58 229,-102-300,-9-46,-10-44,-4-22,-9-65,20 95,1 0,1 0,0 0,1 0,2 1,7-37,19-28,3 2,4 1,73-121,80-97,-153 250,3 1,1 2,83-72,-112 108,1 0,0 1,0 0,1 1,0 1,17-7,-23 11,0 0,0 0,1 1,-1 0,1 0,-1 1,1 0,-1 0,1 0,-1 1,1 1,-1-1,12 5,60 27,-3 3,0 3,126 90,-177-111,0 1,-2 1,0 1,-1 2,-1 0,25 36,-39-50,-1 1,0 0,-1 1,0-1,0 1,-1 0,-1 0,0 0,0 1,-1-1,0 1,-1-1,-1 1,0 0,0-1,-1 1,0 0,-1-1,-1 1,-4 12,3-14,-1 0,0 0,-1-1,0 0,-1 0,0 0,0-1,0 0,-10 8,-13 9,-41 25,22-16,5-1,-118 80,138-99,0-2,-1 0,-1-1,0-1,-32 7,-109 35,70-19,-61 16,-256 47,410-95,1 0,0-1,-1 1,1-1,0 0,-1 0,1 0,0 0,-1-1,1 0,0 1,0-1,-1 0,1 0,0-1,0 1,0-1,-5-3,6 2,0 0,0 0,0 0,0 0,1-1,0 1,-1 0,1-1,0 0,1 1,-1-1,0 1,1-1,0 0,0 0,1-6,0-12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7.8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521 28,'-4'1,"-1"1,1 0,0 0,0 0,0 1,0 0,-5 4,-10 7,0-4,-150 80,140-76,-1-1,0-2,-59 13,83-23,0 0,0-1,0 1,0-1,0 0,0-1,1 1,-1-1,0 0,-7-3,12 3,-1 1,1-1,-1 0,0 0,1 0,0 0,-1 0,1-1,0 1,0 0,-1 0,1-1,0 1,0-1,0 1,1-1,-1 0,0 1,1-1,-1 0,1 1,-1-1,1 0,0 1,0-1,0 0,0 0,0 0,0 1,0-1,0 0,1 0,-1 1,1-1,-1 0,1 1,0-1,1-1,2-6,0 1,1-1,0 1,1 0,0 1,0-1,0 1,1 0,0 1,1 0,-1 0,1 0,1 1,-1 0,0 1,14-5,0 0,0 1,1 1,0 2,0 0,38-3,-48 7,0 0,0 0,0 2,0 0,0 0,0 1,0 0,-1 1,1 1,-1 0,0 1,0 0,0 1,-1 0,1 1,-2 0,1 1,-1 0,0 0,11 14,1 0,188 208,-187-201,-2 2,-1 0,-2 1,-1 1,-1 1,16 52,-15-16,-4 2,-3-1,-2 1,-4 1,-6 84,1-133,0 0,-2 0,0 1,-1-2,-2 1,-11 31,14-48,0-1,0 1,-1-1,1 0,-1 0,0-1,-1 1,0-1,0 0,0 0,0 0,-1-1,1 0,-1 0,0 0,-1-1,1 0,0 0,-1 0,0-1,0 0,1-1,-1 1,0-1,-15 0,-34 0,0-2,-1-2,-72-14,110 13,-1 0,1-2,0 0,0-1,1-1,0 0,0-1,1-2,0 1,1-2,0 0,-25-27,35 33,1-1,0 0,1 0,0 0,0 0,1-1,-1 0,2 0,-1 1,1-2,0 1,1 0,0 0,0-1,1 1,0 0,0-1,1 1,0 0,0 0,1-1,4-9,1-2,1 1,1 0,0 0,2 1,0 0,1 0,26-26,-32 36,2 1,-1 1,1-1,0 1,0 1,1 0,0 0,0 0,0 1,0 0,1 1,-1 0,1 1,0 0,0 0,0 1,0 1,0-1,16 3,14 3,0 1,0 3,63 22,6 0,162 45,32 8,-279-81,-8-4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48.6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39,'1'1,"-1"0,0 0,1 0,-1 0,1 0,-1 0,1 0,0 0,-1 0,1-1,0 1,0 0,-1 0,1-1,0 1,0-1,0 1,0-1,0 1,0-1,0 1,0-1,0 0,0 1,0-1,0 0,2 0,34 4,-33-3,250 1,-132-4,-80 0,1-2,-1-1,0-3,-1-1,48-18,-66 20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53.4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1494,'1'-4,"2"1,-1-1,0 1,1 0,-1-1,1 1,0 0,0 1,0-1,0 0,1 1,-1 0,5-2,-2-1,110-76,384-292,-472 347,-1-2,-1 0,-2-2,-1 0,-1-2,-1 0,-2-2,-2 0,-1-1,14-42,-3 1,19-84,-38 127,-3 1,0-1,-2 0,-2 1,-3-49,1 74,0 0,0 0,0 0,-1 0,0 1,-1-1,0 1,0-1,0 1,0 0,-1 0,0 1,-1-1,-8-9,10 13,0 0,0 0,-1 0,1 0,0 0,-1 0,1 1,-1 0,0 0,1 0,-1 0,0 0,0 1,0 0,1 0,-1 0,0 0,0 0,0 1,0 0,1-1,-1 1,0 1,1-1,-1 1,1-1,-1 1,-2 2,-6 4,1-1,0 2,1-1,0 1,1 1,-1 0,2 0,0 1,0 0,1 0,0 1,1 0,-10 25,9-17,1 0,1 0,1 1,1-1,1 1,0 0,2 0,3 30,4-10,1-1,24 65,-6-23,155 605,-178-675,0 1,-1-1,-1 1,0-1,-1 18,3-54,2-1,1 1,0 0,16-36,1 6,33-56,-48 96,2 0,0 0,0 1,1 0,1 1,0 0,18-13,-22 19,1 0,0 0,0 1,1 0,-1 1,1 0,0 0,0 1,0 0,1 1,-1 0,19 0,-24 3,0-1,0 1,0 1,0-1,-1 1,1 0,0 0,-1 0,1 1,-1 0,0-1,0 2,0-1,0 0,-1 1,5 4,9 13,28 41,-24-32,91 112,-67-89,-2 2,50 86,-82-121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55.0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363 115,'-1'4,"1"-1,-1 1,0-1,0 0,0 1,-1-1,1 0,-1 0,0 0,1 0,-1 0,-1 0,1 0,0-1,-1 1,1-1,-1 0,-5 4,-64 36,49-30,20-10,-15 9,-1-1,-1-1,0-1,0 0,-22 5,39-13,0 1,-1-1,1 1,0-1,-1 0,1 0,-1 0,1-1,0 1,-1-1,1 0,0 0,0 0,-1 0,1-1,-5-2,5 1,1 1,0-1,-1 0,1 0,0 0,0 0,1-1,-1 1,1 0,0-1,-1 1,1-1,1 1,-1-1,0 0,1 1,0-1,0 0,1-4,0 1,0 0,0 0,1 0,0 0,1 1,0-1,0 1,0-1,1 1,-1 0,1 0,1 1,-1-1,1 1,7-6,2-2,1 0,0 1,1 1,24-14,-30 20,1 1,-1 0,1 0,0 1,0 0,0 1,0 0,0 1,1 0,19 2,-23-1,0 1,0 1,0-1,0 1,-1 0,1 1,-1 0,1 0,-1 1,0 0,0 0,-1 1,1-1,-1 2,11 10,26 40,-3 3,-2 2,39 84,-41-74,39 110,-66-154,-1 1,-1 0,-1 0,-2 0,0 1,-2 0,-3 44,0-67,-1 0,0 1,0-1,0 0,-1 0,1-1,-2 1,1 0,-1-1,1 0,-1 0,-1 0,1 0,-1 0,0-1,0 0,-11 7,-8 3,-1 0,-44 18,54-25,0-2,0 1,-1-2,1 0,-1-1,-21 2,33-4,0-1,0 0,0-1,-1 1,1-1,0 1,0-1,0 0,1-1,-1 1,0-1,0 0,1 1,-1-2,1 1,-1 0,1-1,0 1,0-1,0 0,1 0,-1 0,0-1,1 1,0 0,0-1,0 0,0 1,-1-6,-2-9,0 0,1 0,1 0,1-1,1 1,0-1,1 1,1-1,1 1,5-21,-5 33,0 1,1 0,0 0,0 0,0 0,0 0,1 1,0 0,0-1,0 1,0 1,1-1,-1 1,1 0,0 0,0 0,0 0,1 1,-1 0,0 0,1 0,0 1,7-1,5-1,1 0,-1 1,0 1,1 1,-1 1,21 3,98 25,-87-17,0-1,60 3,-91-13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56.0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 0,'-2'1,"1"0,-1-1,1 1,0 0,-1 0,1 0,0 0,-1 0,1 0,0 1,0-1,0 0,0 0,0 1,0-1,1 1,-1-1,0 1,1-1,-1 1,1-1,-1 3,-11 38,12-40,-4 21,0 0,2 1,0-1,2 1,1-1,0 1,2-1,1 0,0 0,2 0,15 39,-17-55,0-1,1 0,-1 0,1-1,0 1,1-1,0 0,-1 0,11 5,-2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57.0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116 0,'-3'2,"-1"0,1 1,0-1,-1 1,1 0,0-1,0 1,1 0,-1 1,1-1,0 0,-1 1,1 0,-1 3,-1-1,-10 17,1 1,-12 32,21-50,2 1,-1 0,1 0,0 1,1-1,0 0,0 1,1-1,-1 1,2-1,-1 1,1-1,2 11,0-13,-1 1,2-1,-1 0,0 0,1 0,0-1,0 1,0-1,1 0,7 5,53 34,-63-42,42 26,-4-2,1-1,1-2,0-1,81 25,-118-45,0 0,0 0,-1 0,1-1,0 1,0-1,0 0,0-1,-1 1,1-1,0 0,0 0,-1 0,6-3,-7 2,0 0,-1 0,1 0,0 0,-1 0,1-1,-1 1,0-1,0 0,0 1,0-1,0 0,-1 0,1-1,-1 1,0 0,0 0,0-1,0 1,0-4,2-11,2-3,-2-1,0 1,-1-30,-2 44,-1 0,0 0,0 0,0 0,-1 1,0-1,-1 0,1 1,-1 0,-1 0,1 0,-1 0,0 0,-8-8,2 5,0 2,0-1,-1 2,0-1,-1 2,1-1,-1 1,0 1,0 0,-1 1,1 1,-16-2,-19-7,28 7,1 0,0 1,-34 0,44 2,1 2,0-1,0 1,0 0,0 1,0 0,0 0,0 0,0 1,1 0,-1 0,-10 8,2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0:57.7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0,'3'18,"0"0,1 0,1 0,1-1,1 0,0 0,15 25,-4-5,119 209,-95-175,-37-63,-1-1,0 1,0 0,-1 0,1 0,2 17,-5-23,-1 0,0 0,0 1,0-1,-1 0,1 0,0 0,-1 0,1 0,-1 0,0 0,0 0,0 0,0 0,0 0,0 0,0 0,0-1,-1 1,1 0,-1-1,1 1,-1-1,0 0,0 0,0 1,1-1,-1 0,0 0,0-1,0 1,0 0,-3 0,-10 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0.5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114 0,'2'0,"-1"1,0-1,1 0,-1 0,0 1,1-1,-1 1,0-1,1 1,-1-1,0 1,0 0,0 0,0 0,0 0,0-1,0 1,0 0,0 1,0-1,0 0,-1 0,1 0,0 0,-1 1,1-1,-1 0,1 1,-1-1,0 0,0 1,1-1,-1 0,0 1,0-1,0 1,-1 1,1 10,-2 0,1 0,-5 16,3-16,-33 157,-21 124,36-118,9 2,7 0,31 301,-10-355,5-2,6-1,5 0,5-3,6-1,66 129,-54-142,5-2,121 156,-134-201,2-3,3-1,2-3,2-3,92 61,103 36,-205-121,0-3,2-2,80 20,-122-36,-1-1,1 0,-1 0,1-1,-1 0,1 1,0-2,-1 1,1-1,-1 0,1 0,-1 0,0-1,6-2,-8 2,-1 0,0 0,1 0,-1 0,0 0,0 0,0-1,0 1,-1-1,1 0,-1 1,1-1,-1 0,0 0,0 0,0 1,-1-1,1 0,-1 0,1 0,-1-1,0 1,0 0,-1 0,1 0,-2-5,2 4,-1-1,0 1,0-1,-1 0,1 1,-1 0,0-1,0 1,0 0,-5-6,-4-1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1.3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918 0,'1'14,"0"-1,-1 1,-1 0,0 0,-1-1,-1 1,0-1,0 0,-2 0,1 0,-2 0,0-1,-8 14,-14 15,-86 126,-163 321,44 103,53-119,177-464,1-3,0 0,0 0,0 0,-1 0,0 0,0-1,-7 8,3-11,5-12,4-13,2 7,1 0,14-30,-7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09:15.067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178 179,'1'-1,"-1"-1,0 1,0 0,0-1,0 1,0 0,0-1,-1 1,1 0,0-1,-1 1,1 0,-1 0,1 0,-1-1,0 1,1 0,-1 0,0 0,0 0,0 0,0 0,0 0,0 0,0 0,0 1,0-1,0 0,0 1,-1-1,1 1,0-1,0 1,-1-1,1 1,0 0,-1 0,1 0,0 0,-1 0,1 0,0 0,-1 0,1 0,0 0,0 1,-1-1,1 1,0-1,0 1,-1-1,1 1,-1 1,-4 0,0 1,0 0,0 0,1 1,-1 0,1 0,0 0,0 1,-9 9,8-4,-4 4,1-1,0 2,1-1,-10 30,16-40,1-1,0 1,0 0,1 0,-1 0,1 0,0 0,0 0,0 0,1 0,-1 0,1 0,0-1,0 1,0 0,1 0,0-1,-1 1,1-1,0 1,0-1,1 0,-1 0,1 0,0 0,3 3,46 36,60 37,-48-36,-12-5,2-3,1-2,106 45,-156-76,0-1,1 1,-1-1,1-1,-1 1,0-1,1 0,-1 0,1-1,-1 0,0 0,1 0,8-4,5-2,0-2,25-15,7-3,290-127,-325 147,0-2,0 0,-1 0,0-2,22-19,-35 28,1 0,-1 0,0-1,0 1,0-1,0 0,0 1,-1-1,1 0,-1 0,0 0,1 0,-1 0,-1 0,1-1,0 1,-1 0,0 0,0-1,0 1,0 0,0-1,0 1,-1 0,0 0,0 0,0 0,0-1,0 1,0 0,-1 1,0-1,1 0,-1 0,0 1,0-1,0 1,-4-4,-1 0,0 0,0 0,-1 0,1 1,-1 0,0 1,-1 0,1 0,-1 1,0-1,1 2,-13-3,-11 1,-1 0,-40 2,43 2,0-1,-39-8,3-3,38 8,-1-2,1-1,-35-13,-75-37,-7 8,100 36,-74-33,113 44,1-1,-1-1,1 1,-1-1,1 0,-6-7,-2-4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2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0 481,'8'-1,"-1"-1,0 0,1 0,-1-1,0 0,-1 0,11-6,-5 2,44-26,-2-2,75-63,-25 17,-59 49,3-2,-2-2,52-50,-86 72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2.1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1,'6'0,"-1"1,0 0,0 0,0 1,0-1,0 1,0 0,0 0,-1 1,1 0,-1 0,1 0,-1 0,7 7,6 8,29 37,-24-28,156 174,9-9,283 228,-432-388,36 26,-58-48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2.6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0,'1'1,"0"-1,-1 0,1 1,0 0,0-1,0 1,0-1,0 1,-1 0,1 0,0-1,-1 1,1 0,0 0,-1 0,1 0,-1 0,0 0,1 0,-1 0,0 0,1 0,-1 0,0 0,0 0,0 2,4 34,-3-30,1 34,-2-22,1-1,1 1,0-1,1 0,2 0,-1 0,10 20,105 171,-113-193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3.2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250 0,'-1'10,"1"0,-2-1,1 1,-1 0,-1-1,0 1,0-1,-1 0,0 0,-1-1,-9 15,-6 4,-2 0,-27 25,25-27,-35 46,42-46,1-2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4.0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357 2,'15'-1,"-7"1,1-1,0 1,0 1,16 3,-24-4,0 0,1 1,-1-1,0 0,0 1,0-1,0 1,0-1,0 1,-1-1,1 1,0 0,0 0,0-1,-1 1,1 0,0 0,-1 0,1 0,0 0,-1 0,1 0,-1 0,0 0,1 0,-1 0,0 0,0 0,0 0,1 0,-1 0,0 1,0-1,-1 0,1 0,0 0,0 0,0 0,-1 0,1 0,-1 0,1 0,-1 0,1 0,-1 0,0 1,-18 32,-1-1,-2-1,-26 30,-21 32,32-34,4 2,2 2,4 1,1 1,4 1,-19 98,37-147,-8 34,11-49,0 0,0-1,0 1,0 0,-1 0,1 0,-1-1,0 1,0-1,0 1,0-1,-3 3,-3-4,3-6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4.8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1,'5'0,"-1"1,1-1,-1 1,0 1,1-1,-1 1,0-1,0 1,0 0,0 1,0-1,5 5,42 40,-37-32,118 116,246 227,-331-324,-34-26,-1 1,0 0,-1 1,16 16,-23-23,0 1,0-1,0 1,1-1,0-1,0 1,-1-1,1 1,8 1,-1 1,1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6.2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398 63,'1'1,"1"0,0 0,0 0,-1 0,1 0,-1 0,1 0,-1 1,0-1,1 0,-1 1,0-1,0 1,0 0,0-1,0 1,0 0,0-1,0 3,12 37,-12-39,-1 1,0 0,0 0,0-1,0 1,-1 0,1-1,-1 1,1 0,-1-1,0 1,0-1,0 1,0-1,-1 1,1-1,-1 0,0 0,-2 3,0-2,1 0,-2 0,1 0,0 0,0-1,-1 0,0 0,1 0,-10 2,-6 0,-1-1,1 0,-40-2,59-1,-22 0,0-1,1-1,-45-11,60 12,0-1,1 0,0 0,-1-1,1 0,0 0,0 0,1-1,-1 0,1 0,0 0,0-1,0 0,0 0,1 0,0 0,0-1,-3-6,6 10,0-1,0 1,1-1,-1 1,1-1,0 1,-1-1,1 1,0-1,1 0,-1 1,0-1,1 1,-1-1,1 1,0 0,0-1,0 1,0 0,0-1,1 1,-1 0,1 0,-1 0,1 0,0 0,0 0,0 1,0-1,0 1,0-1,0 1,0 0,1 0,1-1,11-6,-1 2,1 0,0 0,19-3,-17 4,0 1,0 1,0 1,1 0,0 1,-1 1,29 3,-37-1,0 0,0 0,-1 1,1 0,-1 1,0 0,0 0,0 1,0 0,-1 0,0 0,0 1,-1 0,1 1,-1 0,9 13,41 67,-5 3,78 183,-111-227,-2 1,-2 1,-2 0,7 58,-16-76,-1 0,-1 1,-2-1,-1 0,-1 0,-1 0,-2-1,-10 32,11-51,1 0,-1 0,0-1,-1 0,0 0,-1-1,0 1,0-1,-1-1,1 1,-2-2,1 1,-1-1,0 0,0-1,-1 0,-18 7,18-8,0 0,-1-1,1 0,-1-1,1-1,-1 1,0-2,1 1,-1-1,0-1,0 0,1-1,-1 0,1 0,-1-1,1-1,-17-7,-22-16,-85-50,119 67,1 0,0-2,0 0,1 0,0-1,-12-17,23 27,0 0,0-1,1 1,-1 0,1 0,0-1,0 1,0 0,0-1,0 1,1-1,0 1,0-1,0 0,0 1,0-1,2-5,0 2,0 0,1 0,0 0,0 0,0 1,1-1,0 1,6-7,0 1,1 0,0 0,1 1,1 0,0 2,0-1,19-9,-23 15,-1 0,1 1,0 0,0 1,0 0,1 0,-1 1,0 0,1 1,-1 0,0 0,19 4,2 3,0 1,46 21,-44-17,46 13,-30-13,51 21,-84-27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08.0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23,'0'-1,"0"0,1 0,-1 0,1 0,-1 0,1 1,-1-1,1 0,0 0,-1 0,1 1,0-1,0 0,0 0,0 1,-1-1,1 1,0-1,0 1,0-1,0 1,0 0,0 0,0-1,0 1,1 0,0 0,35-4,-33 4,2-1,-1 0,0 1,0 0,0 0,1 1,-1 0,0 0,0 0,0 0,0 1,0-1,0 1,-1 1,6 2,-6-1,0-1,0 1,-1 0,0 1,0-1,0 0,0 1,-1 0,0 0,0-1,0 1,0 0,-1 1,1 5,5 33,-1-1,-1 77,-5-77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10.0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1231,'1'-8,"1"0,0 0,0 0,0 0,8-15,1-6,97-264,95-303,-197 579,27-89,-30 97,-2 0,1 1,-1-1,0 0,-1 0,0 0,-1 0,0 0,-3-16,4 24,-1 0,1 0,0 0,0 0,-1 0,1 0,-1 0,1 0,0 0,-1 0,0 0,1 0,-1 0,0 0,1 1,-1-1,0 0,0 1,0-1,0 0,0 1,0-1,0 1,-1-1,1 1,-1 0,1 0,0 1,0-1,0 1,0-1,0 1,0-1,0 1,0-1,1 1,-1 0,0 0,0-1,0 1,1 0,-1 0,0 0,0 1,-3 5,0-1,1 1,-1 1,1-1,-3 13,-2 26,2 0,2 1,2-1,2 1,2 0,3-1,1 0,2 0,2 0,3-1,1 0,2-2,2 1,2-2,49 78,-58-104,0-1,1 0,0 0,2-1,-1-1,21 16,-29-26,-1 1,1-1,-1 0,1 0,0-1,0 1,0-1,0 0,1-1,-1 1,0-1,1 0,-1-1,1 1,-1-1,1 0,-1 0,1-1,-1 1,1-1,-1-1,1 1,-1-1,0 0,0 0,6-3,-2-2,0 0,-1-1,0 1,0-2,9-11,12-13,-22 26,-1-1,1 0,-1 0,0 0,-1-1,0 0,0 0,5-18,-3 1,-1 0,3-29,-5 33,74-404,-71 386,1 2,-3 0,2-65,-6 101,-1 0,-1 0,1 0,0 0,0-1,-1 1,1 0,-1 0,1 0,-1 0,0 1,0-1,-2-3,3 4,-1 1,1 0,-1-1,0 1,1 0,-1-1,1 1,-1 0,1 0,-1-1,0 1,1 0,-1 0,1 0,-1 0,0 0,1 0,-1 0,0 0,1 0,-1 0,1 0,-1 0,0 1,1-1,-1 0,1 0,-2 1,-2 2,0-1,1 1,-1 0,1 1,-1-1,1 1,0-1,1 1,-1 0,-2 5,-3 3,1 1,1-1,0 1,1 1,1-1,0 1,0 0,2 0,-1 0,2 0,0 0,1 0,0 1,1-1,1 0,0 0,1 0,0 0,1-1,1 1,0-1,0 0,12 17,0-6,1 0,2-2,0 0,46 37,106 63,-128-96,1-1,1-2,1-2,1-2,1-3,0-1,1-3,1-2,88 6,-133-15,-1-1,0 0,1-1,-1 1,0-1,0 0,1-1,7-2,-11 3,0 0,0 0,0-1,0 1,0-1,-1 1,1-1,0 1,-1-1,1 0,-1 0,0 0,1 0,-1 0,0 0,0 0,0 0,0-1,-1 1,1 0,0-3,1-11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10.7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0,'13'0,"-1"1,0 0,0 0,0 1,0 1,0 0,0 1,0 0,-1 0,0 2,0-1,0 1,-1 1,15 11,101 81,155 154,84 144,-303-322,-3 3,-4 2,-3 2,48 106,-75-133,-2 1,-3 1,-2 1,-3 1,-3 0,-2 1,4 118,-14-168,0 1,-1-1,0 0,-1 1,0-1,0 0,-6 13,6-18,-1 0,1-1,-1 1,0 0,-1-1,1 0,-1 0,0 0,1 0,-2 0,1-1,0 0,-1 0,0 0,-8 3,-2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12.2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0 137,'5'-1,"-1"-1,0 1,0-1,1 0,-1 0,-1 0,1-1,5-3,6-4,1 2,0 1,1 1,0 0,1 1,-1 1,21-3,113-5,-128 10,426-10,-27 0,641-12,-1198 47,95-16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3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1 525,'11'-3,"1"1,-1-2,0 0,0 0,0-1,0 0,-1-1,0 0,0 0,9-9,-2 3,280-222,-210 160,-73 61,-1-1,0 0,15-22,16-18,-31 41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12.9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1,'1153'40,"-865"-11,547 37,-801-65,191-1,-221 0,-1 0,1 0,-1 0,0 0,1-1,-1 0,0 1,1-1,-1 0,0-1,0 1,0-1,0 1,0-1,0 0,0 0,0 0,2-3,-1-5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26.5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26,'1'-1,"-1"0,0 0,1 0,-1 0,1 0,0 0,-1 0,1 0,0 0,-1 1,1-1,0 0,0 0,0 1,0-1,0 0,0 1,0-1,0 1,0-1,0 1,0 0,0-1,0 1,0 0,0 0,2 0,37-4,-36 4,424-3,-219 5,-152 2,-40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27.5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382 1,'-17'-1,"0"2,0 0,0 1,0 1,-32 9,39-8,-1 1,1 0,0 1,0 0,1 0,-1 1,2 0,-1 1,-13 16,3-3,1 1,1 0,1 2,1 0,-12 26,22-39,1 0,0-1,1 1,0 1,0-1,2 0,-1 1,1-1,1 1,0-1,1 1,0-1,0 1,1-1,4 12,-2-12,0-1,1 0,0 0,0-1,1 1,0-1,0-1,1 1,1-1,-1 0,1-1,1 1,-1-2,19 12,-20-14,1 0,-1-1,1 0,-1 0,1-1,0 0,0 0,0-1,0 0,0 0,0-1,0 0,0-1,1 0,-1 0,0 0,-1-1,1 0,0-1,12-5,2-4,-1 0,0-1,0-1,-2 0,0-2,0 0,24-30,-37 39,0 0,0-1,-1 1,0-1,-1 0,0 0,0-1,-1 1,0-1,0 0,-1 1,0-1,0 0,-1-1,-1 1,1 0,-2 0,1 0,-1 0,0 0,-1 0,0 0,-4-11,4 17,0 0,1 0,-1 0,-1 0,1 0,0 0,-1 1,1-1,-1 1,0 0,0-1,0 1,0 1,0-1,-5-2,-58-18,17 7,-14-8,45 19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27.9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 18,'0'-4,"-4"-1,-5 0,-1 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29.2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67 1,'26'0,"0"1,1 1,-1 1,-1 1,1 1,32 11,-53-14,1 0,0 1,-1-1,1 1,-1 0,0 0,0 1,0 0,0-1,-1 2,0-1,0 0,0 1,0 0,0 0,-1 0,0 0,0 1,-1-1,1 1,-1 0,-1-1,1 1,-1 0,0 0,0 0,0 0,-1 1,0-1,0 0,-1 0,-2 10,0 0,-1 1,-1-1,0-1,-1 1,-1-1,0 0,-1-1,-1 0,0 0,-16 17,1-4,-2-2,0-1,-52 36,65-51,-4 2,1 0,1 1,0 1,1 0,0 1,-15 19,29-33,0 0,0 0,0 0,0 0,0 0,-1 1,1-1,0 0,0 0,0 0,0 1,0-1,0 0,0 0,0 0,0 1,0-1,0 0,0 0,0 1,0-1,0 0,0 0,0 0,0 1,0-1,0 0,0 0,0 1,0-1,0 0,0 0,0 0,1 1,-1-1,0 0,0 0,0 0,0 0,0 0,1 1,-1-1,0 0,0 0,1 0,14 0,29-12,-33 9,81-18,177-17,97 22,-333 16,178 5,-187-3,0 1,0 1,0 1,-1 1,0 1,32 15,-51-20,-1 0,1 0,-1 0,0 0,0 0,0 1,0-1,0 1,0 0,-1 0,1 0,1 4,-3-5,0 0,0-1,0 2,-1-1,1 0,-1 0,1 0,-1 0,0 0,0 0,0 0,0 1,0-1,-1 0,1 0,-2 4,-1-1,1 1,-2-1,1 1,-1-1,1 0,-1-1,-1 1,1-1,-1 1,1-1,-1-1,-1 1,-8 4,-39 27,1 2,2 2,2 3,2 1,-75 92,59-60,33-37,-2-1,-1-1,-54 44,78-73,0-2,-1 1,0-2,0 1,0-1,0 0,-1-1,-18 5,8-6,0 0,0 0,-28-3,29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30.0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173 99,'-2'1,"0"-1,-1 1,1 0,0-1,0 1,0 0,0 0,0 1,0-1,0 0,1 0,-1 1,0 0,1-1,-1 1,1 0,0-1,-1 1,1 0,-1 3,-23 46,22-43,-6 12,1 0,1 1,0 0,2 1,0-1,2 1,0 0,2 0,1 31,1-48,0-1,1 0,-1 1,1-1,0 0,0 0,1 0,-1 0,1 0,0-1,0 1,0-1,1 0,-1 1,1-2,-1 1,1 0,0-1,0 0,0 0,1 0,-1 0,0 0,5 0,16 5,0 0,1-2,26 2,-39-6,27 5,-1-1,1-2,-1-2,1-2,-1-2,44-7,-79 9,-1 0,1-1,0 1,0-1,0 1,-1-1,1 0,-1-1,0 1,1 0,-1-1,0 0,0 0,-1 0,1 0,-1 0,5-7,-5 5,0-1,0 1,0-1,-1 0,1 0,-1 1,-1-1,1 0,-1 0,0 0,-1-7,-1-1,0 0,-1 1,-1-1,0 1,-1 0,0 0,-1 1,-1-1,-15-21,-2 7,-1 1,-1 1,-1 1,-2 2,0 0,-1 2,-62-30,71 41,-1 1,1 0,-1 2,-1 1,1 0,-1 2,0 1,0 0,0 2,0 0,-31 6,35-2,5 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31.0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0 154,'42'-3,"1"-2,71-18,-5 0,3 4,148-23,-258 42,0 0,0 0,0 0,-1-1,1 1,0-1,0 1,0-1,0 0,-1 0,1 1,0-1,-1-1,1 1,-1 0,1 0,-1 0,0-1,1 1,-1-1,0 1,0-1,0 1,1-4,2-8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34.9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616 0,'-18'4,"0"0,0 1,1 1,0 1,0 0,-24 15,5-5,-340 165,375-181,-6 2,-1 0,1 1,0 0,-12 9,18-12,1-1,-1 1,0 0,1-1,-1 1,1 0,-1-1,1 1,-1 0,1 0,-1 0,1-1,0 1,0 0,-1 0,1 0,0 0,0 0,0-1,0 1,0 1,0 0,1-1,0 0,-1 0,1 0,0 1,0-1,-1 0,1 0,0 0,0 0,0 0,0-1,1 1,-1 0,0 0,0-1,0 1,2 0,8 6,0 0,-1 0,0 1,-1 1,1 0,-2 0,1 0,-1 1,-1 1,0-1,0 1,7 17,1 5,-2 1,-1 0,9 41,0 43,13 226,-27-236,23 324,72 853,-71-773,-12-127,-13-318,19 77,-25-142,0-1,1 1,-1 0,0-1,1 1,-1-1,1 1,0-1,-1 1,1-1,0 0,0 1,0-1,0 0,0 0,0 0,0 1,0-1,1 0,1 1,-1-2,-1 0,0 1,1-1,-1 0,0 0,0-1,1 1,-1 0,0 0,1-1,-1 1,0 0,0-1,1 0,-1 1,0-1,0 1,0-1,2-2,7-6,0-1,0 0,15-22,-13 17,67-73,5 4,152-119,-115 103,-119 98,-1 1,1 0,-1-1,1 1,-1-1,1 1,-1-1,0 0,0 0,0 1,0-1,1-3,-2-2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2.5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112 0,'-2'42,"-2"0,-10 42,-3 24,-55 460,71-558,0 1,0-1,1 0,1 0,-1 0,2 0,-1 0,1 0,1 0,0 0,7 15,-7-20,1 1,0-1,0 0,0 0,1 0,0 0,-1-1,2 0,-1 0,0 0,1-1,0 1,0-2,0 1,0 0,0-1,0 0,1-1,6 2,-4-2,-1-1,1 0,0 0,-1 0,1-1,0 0,-1-1,1 0,-1-1,0 1,0-1,0-1,0 0,0 0,-1 0,0-1,0 0,0-1,0 1,11-14,3-4,-1-1,-2-1,0 0,23-45,-34 57,0-1,-1 0,-1 1,0-2,-1 1,0 0,-1-1,-1 0,0 0,-1 0,-1 0,0 0,-4-25,4 40,0-1,0 1,0 0,0 0,0 0,0-1,0 1,0 0,0 0,0 0,0-1,0 1,0 0,0 0,0 0,0-1,0 1,0 0,-1 0,1 0,0-1,0 1,0 0,0 0,0 0,-1 0,1 0,0-1,0 1,0 0,-1 0,1 0,0 0,0 0,0 0,-1 0,1 0,0 0,0 0,0 0,-1 0,1 0,0 0,0 0,-1 0,1 0,0 0,0 0,0 0,-1 0,1 0,0 0,0 0,0 0,0 1,-1-1,-12 16,-6 23,4 0,1 1,2 0,-11 73,20-89,1 0,1 1,1-1,2 1,0-1,1 1,13 43,55 109,-29-80,-25-42,-13-34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3.5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892 0,'-2'7,"-1"-1,0 1,0-1,-1 0,0 0,0 0,0 0,-1-1,-9 9,8-7,-434 487,281-306,144-168,0 1,2 1,-17 37,-19 30,29-58,11-14,-2 0,0-1,-1 0,-25 24,27-34,2-4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4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396 90,'-118'112,"57"-57,4 2,-65 82,120-136,-31 49,33-51,-1 0,1 0,0 0,-1-1,1 1,0 0,0 0,-1 0,1 0,0 0,0 0,0 0,0 0,0 0,0 0,1-1,-1 1,0 0,0 0,1 0,-1 0,1 1,0-2,0 1,0 0,1-1,-1 1,0-1,0 0,1 1,-1-1,0 0,1 0,-1 0,0 0,1 0,-1 0,0 0,1 0,-1 0,0-1,1 1,-1 0,1-1,17-6,0 0,0-1,33-20,-5 2,145-78,8-3,-179 97,-1-1,38-27,-54 36,0-1,0 0,-1 0,1 0,-1 0,0-1,0 1,0-1,0 0,0 0,-1 0,0 0,0 0,0-1,-1 1,1-1,-1 1,0-1,0 1,0-1,-1-9,-1 10,-1 1,1-1,-1 1,0-1,0 1,-1-1,1 1,-1 0,1 0,-1 0,0 1,0-1,0 1,-1-1,1 1,-1 0,1 0,-1 1,1-1,-1 1,-5-2,-11-4,-1 1,-33-5,2 6,-1 3,1 2,-1 2,-86 14,108-11,24-4,0 2,-1-1,2 1,-1 0,0 1,0-1,1 1,0 0,0 1,-8 7,6-4,-1 0,2 0,-1 0,1 1,0 0,-6 12,8-4,4-4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4.6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0,'2'9,"0"-1,1 0,-1 0,1 0,1 0,0 0,0-1,0 1,7 7,3 8,150 221,-139-210,-9-15,1 0,28 26,-31-34,-1 1,0 1,-1 0,-1 1,0 0,17 31,-12-15,2-1,1-1,1 0,31 32,-28-34,2-2,46 35,-70-58,-1-1,1 1,-1-1,1 1,-1-1,1 1,-1-1,1 1,0-1,-1 1,1-1,0 0,-1 0,1 1,0-1,0 0,-1 0,1 0,0 1,0-1,-1 0,1 0,0 0,0-1,-1 1,1 0,0 0,0 0,-1 0,1-1,0 1,0 0,-1-1,1 1,-1 0,1-1,0 1,-1-1,1 1,-1-1,1 0,-1 1,1-1,-1 1,1-2,5-34,-6 17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6.0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97 106,'6'-1,"-1"-1,1-1,-1 1,1-1,-1 0,0 0,0-1,4-4,5-1,0 0,56-33,-66 40,2-1,-1 1,0 0,0 0,1 1,-1-1,1 1,-1 0,1 1,0-1,6 2,-11-1,0 0,-1 0,1 0,0 0,0 0,0 0,-1 1,1-1,0 0,0 0,-1 1,1-1,0 1,-1-1,1 1,0-1,-1 1,1-1,0 1,-1-1,1 1,-1 0,0-1,1 1,-1 0,1 0,-1-1,0 1,1 1,-1 0,0 0,0 0,-1-1,1 1,0 0,-1 0,1 0,-1-1,0 1,1 0,-1-1,-2 3,-2 4,0-1,-1 1,0-2,-9 10,-1-2,1 1,0 1,1 0,1 0,0 2,1 0,1 0,-14 33,-3 14,16-33,-2 0,-2-1,-1-1,-31 44,27-38,20-36,1 1,0-1,0 0,0 1,0-1,0 0,0 1,0-1,-1 0,1 1,0-1,0 0,0 1,0-1,1 0,-1 1,0-1,0 0,0 1,0-1,0 0,0 1,0-1,1 0,-1 0,0 1,0-1,0 0,1 0,-1 1,0-1,0 0,1 0,-1 1,23-6,16-14,-21 10,0 1,1 0,-1 2,26-7,-9 7,-2-2,1-1,-1-2,0-2,-1 0,-1-2,0-2,42-30,-70 45,0-1,-1 1,1 0,-1-1,0 0,0 0,0 1,0-1,-1 0,1 0,-1-1,1 1,0-6,1-7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7.4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50,'5'-1,"-1"0,1 0,0 0,-1-1,1 0,-1 0,8-5,17-7,0 8,0 1,0 1,1 2,-1 0,1 2,37 6,-62-6,-1 1,1 0,-1 0,1 1,-1-1,0 1,1 0,-1 0,0 0,0 1,-1-1,1 1,0 0,-1 0,0 1,0-1,0 0,0 1,0 0,-1 0,4 6,2 9,0-1,-1 2,8 34,-3-8,3-3,-3 1,-1 1,9 83,-20-114,0 0,0-1,-1 1,0-1,-2 1,1-1,-2 0,0 0,0 0,-1 0,-1-1,0 1,-1-1,0-1,0 0,-2 0,-13 15,9-14,-1 0,-1-1,0-1,-24 13,24-15,0 1,0 0,1 1,-25 24,79-70,56-39,-25 21,-24 16,-4 2,1 2,2 2,68-36,-100 62,0 1,1 1,0 0,0 1,18-1,-18 2,-1 0,1 0,-1-2,0 0,25-11,163-80,-199 94,-2 1,0-1,0 1,0-1,0 1,0-1,1 0,-1 1,0-1,0 0,0 0,-1 0,1 1,0-1,0 0,1-2,-2-2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1:59.0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131 1,'58'0,"116"4,-155-2,0 1,0 1,-1 0,0 2,0 0,0 1,17 9,-32-15,1 1,-1 0,0 0,1 0,-1 0,0 0,-1 1,1-1,0 1,-1 0,1 0,-1 0,0 0,0 0,0 0,0 1,-1-1,1 1,-1-1,0 1,0-1,0 1,-1 0,1 0,-1-1,0 1,0 0,0 0,0-1,-1 1,0 0,0 0,0-1,0 1,0-1,0 1,-1-1,-2 4,-6 10,-1 0,0-1,-1 0,-1-1,-26 24,-58 50,-72 74,161-155,-25 28,-2-1,-1-1,-46 31,70-55,19-7,22-13,85-62,-66 39,58-28,-88 52,1 1,0 0,0 2,1 0,0 2,0 0,21-1,35 2,0 3,-1 3,1 4,101 22,-127-24,-34-7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1.1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86,'270'24,"-195"-14,1-3,99-3,-145-8,-1-2,0-1,-1-1,1-1,33-17,-9-7,-7 3,-29 22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2.2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 1,'-18'550,"13"-483,6 82,0-129,1-1,1 1,1-1,0 0,1 0,2-1,-1 1,20 33,-24-49,0 0,0 0,0 0,0 0,1 0,-1-1,1 1,0-1,0 0,0 0,0 0,0 0,0 0,0-1,1 1,-1-1,1 0,-1 0,1 0,-1-1,1 1,0-1,-1 0,1 0,0 0,-1 0,1-1,0 1,-1-1,1 0,-1 0,1 0,-1-1,0 1,4-3,12-7,0 0,-1-1,-1-1,26-24,-33 28,-8 7,25-21,-1-1,-2-1,41-52,-60 70,0-1,0 1,-1-1,0 1,-1-1,0 0,0 0,0-1,-1 1,-1-1,1 1,-1-1,-1 0,1 1,-2-1,1 0,-1 1,0-1,-1 1,0-1,-5-12,7 19,-1 0,1 0,-1 1,0-1,0 0,0 1,0-1,0 0,0 1,0-1,0 1,0 0,-1-1,1 1,-1 0,1 0,-1 0,1 0,-3-1,3 2,0 0,0 0,-1 0,1 0,0 1,0-1,0 0,0 1,1-1,-1 1,0-1,0 1,0 0,0-1,0 1,1 0,-1-1,0 1,0 0,1 0,-1 0,1 0,-2 1,-3 8,0 0,1 1,0-1,-4 21,-5 25,2 0,2 0,-1 113,13-125,2 0,2-1,1 0,3 0,1-1,29 63,-35-90,0 0,-1 0,4 20,-6-16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3.8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 1403,'-2'1,"0"-1,0 0,0 0,1 0,-1 0,0 0,0 0,0 0,0-1,1 1,-1-1,0 1,0-1,1 0,-1 1,0-1,1 0,-1 0,1 0,-1 0,1-1,0 1,-2-2,2 0,1 0,0 0,-1 0,1 1,0-1,1 0,-1 0,0 0,1 0,0 0,-1 0,1 1,0-1,3-5,21-49,36-58,9-22,-19 17,-6-2,-6-2,-5-1,33-234,-66 353,-1 0,0 1,0-1,0 0,0 0,-1 1,0-1,-3-11,3 17,1-1,0 0,0 1,-1-1,1 0,-1 1,1-1,0 1,-1-1,1 1,-1-1,0 1,1-1,-1 1,1-1,-1 1,0 0,1-1,-1 1,0 0,1 0,-1-1,0 1,1 0,-1 0,0 0,-1 0,0 0,0 1,0 0,0 0,-1 0,1 0,0 0,0 0,1 1,-1-1,0 0,0 1,1 0,-3 2,-9 11,1-1,1 1,1 1,0 0,-10 23,-32 92,27-62,15-41,1 0,1 0,1 1,2 0,1 1,2-1,1 55,2-64,2 1,0-1,1 1,0-1,2 0,1 0,0-1,1 0,2 0,-1-1,24 31,-13-22,5 5,33 34,-51-58,0-2,0 1,1-1,0 0,0-1,1 0,-1 0,1-1,0 0,13 4,-16-7,-1-1,0 0,1 0,-1 0,1-1,-1 0,0 0,0 0,1-1,-1 0,0 0,0 0,0 0,-1-1,1 0,-1 0,7-5,9-8,1-2,19-24,-32 35,9-13,0-1,-1 0,-1-2,-2 1,0-2,-1 1,-1-2,-2 1,0-2,-2 1,9-52,-6-12,-4 0,-6-110,0-6,0 185,2 1,0-1,1 0,0 1,10-28,-13 46,0 1,0-1,0 1,1-1,-1 1,0 0,0-1,0 1,0-1,1 1,-1 0,0-1,0 1,1-1,-1 1,0 0,0-1,1 1,-1 0,1 0,-1-1,0 1,1 0,-1 0,0-1,1 1,-1 0,1 0,-1 0,1 0,-1 0,1 0,6 13,-2 24,-5-12,-1 0,0 0,-2 0,-1-1,-10 34,5-23,2 1,2 0,1 1,1-1,4 44,0-59,1-1,1 0,1 0,0 0,2-1,0 1,1-1,1-1,1 1,21 32,-8-22,0-1,2-1,1-1,1-1,1-1,2-1,58 35,-84-56,0 0,1 0,-1-1,1 1,-1-1,1 1,0-1,-1-1,1 1,0 0,0-1,0 0,-1 0,1 0,0 0,0 0,0-1,0 0,-1 0,1 0,3-2,-1 0,-1-1,0 0,0 0,0 0,0-1,-1 0,0 0,0 0,0 0,-1-1,5-9,1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4.5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856 1,'-2'7,"0"0,0 0,0 0,-1-1,0 1,-1-1,0 1,0-1,-5 6,4-5,-197 262,123-170,-118 190,27 76,80-158,89-206,-2 8,-1-1,0 1,0-1,-1 0,0 0,-1 0,0-1,0 1,0-1,-9 6,7-12,3-6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5.3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1,'4'2,"-1"0,0 0,1 0,-1 0,0 1,0-1,-1 1,1 0,0 0,-1 0,0 0,0 1,2 2,2 3,82 112,133 250,-172-287,3-1,5-3,2-2,71 70,-110-126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6.9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225 152,'0'15,"-1"0,-1 0,0 0,-1 0,0 0,-1 0,-1-1,-7 16,7-21,0 0,0 0,-1 0,0-1,0 0,-1 0,0 0,0-1,-1 0,0-1,0 0,-18 10,23-14,1-1,0 1,-1-1,1 0,-1 0,1 0,-1-1,0 1,1 0,-1-1,0 0,0 0,1 1,-1-2,0 1,1 0,-1 0,0-1,1 0,-4-1,4 1,-1-1,1 1,1-1,-1 0,0 1,0-1,1 0,-1 0,1-1,-1 1,1 0,0 0,0-1,0 1,0 0,1-1,-2-3,1-4,-1-1,1 0,1 1,0-1,1 1,0-1,0 1,1-1,4-10,-1 6,2 1,0 0,1 0,0 1,1 0,0 0,1 1,0 0,1 1,14-12,-6 7,1 2,0 0,1 1,0 0,41-16,-59 28,0-1,0 1,0 0,1 0,-1 0,0 1,0-1,0 1,1 0,-1 0,0 0,0 0,1 0,-1 1,6 1,-6 0,-1 0,1-1,-1 1,1 1,-1-1,0 0,1 1,-1-1,0 1,-1 0,1-1,0 1,-1 0,0 0,2 6,53 125,59 157,-91-222,-4 1,15 91,-32-141,0 1,-2-1,0 1,-1-1,-1 1,-6 29,6-43,-1 1,-1 0,1-1,-2 1,1-1,0 0,-1 0,-1-1,1 1,-1-1,0 0,0 0,-1 0,0-1,0 0,0 0,-1 0,1-1,-12 5,2-1,-1 0,0-1,-1-1,1-1,-22 4,34-8,1-1,-1 1,0-1,0 0,0 0,1 0,-1 0,0-1,0 0,1 0,-1-1,0 1,1-1,-1 0,1 0,0 0,0-1,0 1,0-1,0 0,0 0,1-1,0 1,-6-8,3 0,0 0,0-1,1 0,1 0,0 0,1 0,0-1,1 0,0 1,1-1,1 0,0 0,0 0,1 0,5-19,-4 24,-1 1,2 0,-1 0,1 1,0-1,1 0,-1 1,1 0,0 0,1 0,0 0,7-7,-7 10,0-1,0 1,0 0,0 0,0 1,1 0,-1 0,1 0,-1 0,1 1,0 0,0 0,0 0,-1 1,1 0,0 0,8 2,104 18,-70-10,62 5,-95-14,0-1,0 0,0-1,0-1,0-1,0 0,0 0,19-9,27-11,-42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7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1352,'1'-12,"0"-1,1 1,0-1,0 1,2 0,-1 0,2 0,-1 0,2 1,12-22,6-1,1 1,30-30,18-23,-28 20,-3-2,-3-1,-3-2,47-133,-81 199,0 1,1 0,0 0,0 0,0 0,0 1,0-1,1 1,0 0,-1 0,1 0,0 0,1 1,5-4,72-26,-49 22,479-151,-477 149,1-2,-2-1,42-25,53-23,-75 35,-52 27,0 0,0 0,0-1,0 1,-1 0,1-1,0 1,-1-1,1 0,-1 1,0-1,1 0,-1 0,0 0,0 0,0 0,-1 0,1 0,0-1,-1 1,1 0,-1 0,0 0,0-3,0 3,-1 1,0 0,0-1,0 1,0-1,0 1,0 0,-1 0,1 0,0-1,-1 1,1 1,0-1,-1 0,1 0,-1 0,0 1,1-1,-1 1,0-1,1 1,-1 0,0-1,-2 1,-49-3,44 3,-30 0,0 1,0 2,0 2,0 1,-58 17,68-14,-1-1,0-2,0-1,-1-2,1 0,-57-4,207 4,28 2,-19 2,1-7,163-19,-44 1,-219 16,-19 1,0 0,0 0,1 1,-1 1,0 0,21 4,-31-5,-1 1,1-1,-1 0,0 1,1-1,-1 0,0 1,1-1,-1 1,0-1,1 0,-1 1,0-1,0 1,1-1,-1 1,0-1,0 1,0-1,0 1,0 0,0-1,0 1,0-1,0 1,0-1,0 1,0-1,0 1,0-1,0 1,0-1,-1 1,1-1,0 1,0-1,-1 1,1-1,0 1,-1-1,1 0,-1 1,1-1,0 0,-1 1,1-1,-1 0,0 1,-25 24,22-22,-38 38,-57 73,-10 11,58-81,40-36,1 1,0-1,0 1,1 1,0 0,1 0,0 1,-10 17,15-19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09.8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428 58,'2'0,"0"-1,-1 1,1-1,0 1,-1-1,1 0,-1 1,1-1,-1 0,1 0,-1 0,0 0,1 0,-1-1,0 1,0 0,0-1,0 1,0-1,0 1,0-1,0 1,0-3,0 3,-1 0,0 1,1-1,-1 0,0 0,0 0,1 0,-1 1,0-1,0 0,0 0,0 0,0 0,0 0,-1 0,1 1,0-1,0 0,-1 0,1 0,0 0,-1 1,1-1,-1 0,1 0,-1 1,1-1,-1 0,1 1,-1-1,0 0,1 1,-1-1,0 1,0-1,1 1,-1 0,0-1,0 1,0 0,1 0,-1-1,0 1,0 0,0 0,-2 0,-5 0,-1 0,1 1,-1 0,1 0,-1 1,1 0,0 1,0 0,0 0,0 0,0 1,1 1,0-1,-1 1,-6 7,-11 8,2 2,-35 40,32-30,1 0,1 2,2 1,2 1,1 0,2 2,-24 77,39-111,1 1,0 0,0 0,1 0,-1-1,1 1,0 0,1 0,-1 0,1 0,0 0,0-1,0 1,1 0,0-1,0 1,0-1,0 1,6 6,-4-6,1 0,-1-1,1 0,0 0,0 0,1-1,-1 0,1 0,-1 0,1-1,0 1,0-2,0 1,1 0,7 0,358 23,-111-12,-224-9,-20-1,0-1,0-1,0 0,1-2,-1 0,20-3,-33 2,-1 1,1-1,-1 0,0 1,1-2,-1 1,0 0,0-1,0 1,0-1,-1 0,1 0,-1 0,3-4,28-57,-7 12,-17 41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0.9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287 29,'-5'1,"-1"0,1 0,-1 0,1 1,0 0,-1 0,1 0,0 1,0 0,1 0,-1 0,1 0,-1 1,1 0,0 0,-7 9,-7 9,1 1,-14 26,20-31,-10 22,1 2,3 0,1 1,2 0,-14 78,26-114,1 1,1-1,-1 0,1 1,0-1,1 1,0-1,0 0,0 0,1 1,0-1,1 0,-1 0,1-1,1 1,-1-1,1 1,0-1,1 0,-1-1,1 1,0-1,1 0,-1 0,1 0,6 3,18 11,0-1,1-2,1-1,43 14,-28-11,-29-11,-1 0,1-1,1-1,-1-1,27 4,-38-8,-1 0,1 0,0-1,0 1,0-1,-1-1,1 0,0 1,-1-2,1 1,-1-1,0 0,0 0,0-1,0 0,-1 0,0 0,6-6,-4 3,-1-1,0 1,0-1,0 0,-1 0,0 0,-1-1,0 0,-1 0,1 0,-2 0,3-12,-3 7,0-1,-2 1,0-1,0 1,-1-1,-1 1,-5-22,-1 8,-1 1,-1 0,-2 1,0 0,-2 0,-1 2,-31-41,-13-11,36 42,-2 2,-1 1,-2 0,-57-47,81 76,0-1,0 1,0 0,0 0,0 1,0-1,-1 1,1 0,0 0,-9 0,-3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1.8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321 1,'-12'0,"0"2,0-1,0 2,0-1,0 2,0 0,1 0,-1 1,1 0,0 1,1 0,-18 14,10-5,1 0,1 0,0 2,1 0,1 1,-12 20,21-31,1 1,0-1,1 1,-1 0,2 0,-1 1,1-1,0 0,1 1,0-1,1 1,0 16,0-20,1 0,0 0,0 0,0 0,1 0,0 0,0 0,0-1,0 1,1-1,-1 1,1-1,0 0,1 0,-1 0,1-1,0 1,-1-1,1 0,1 0,-1 0,7 2,148 58,-4-1,-132-51,-2 0,1 2,-2 1,35 29,-46-36,-2 0,1 1,-1 0,0 0,-1 0,10 17,-15-22,0 0,0 0,0 0,0 0,0 1,-1-1,1 0,-1 0,0 1,0-1,0 0,-1 1,1-1,-1 0,0 1,0-1,0 0,0 0,0 0,-1 0,1 0,-1 0,0 0,0-1,-2 4,-9 8,-1 0,0 0,-1-2,0 0,-1 0,-1-2,1 0,-2 0,1-2,-1 0,-1-1,1-1,-30 6,13-11,23-4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2.5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227 1,'-2'14,"0"-1,-1 1,-1-1,0 0,-1 0,0 0,-12 20,-1 6,-21 54,4 1,-25 110,49-154,2 1,3 0,1 0,3 1,2-1,8 58,0-55,2-1,33 100,-31-120,1-1,2 0,1-1,2-1,35 47,-50-72,1-1,0 1,0-1,1 1,-1-1,1-1,0 1,0-1,0 1,0-1,1-1,0 1,-1-1,1 0,9 2,-8-4,0 0,-1 0,1 0,0-1,-1 0,1-1,-1 1,1-1,-1 0,0-1,0 0,0 0,11-7,157-115,-93 63,-75 58,0 0,-1-1,1 0,-1 0,0 0,0 0,0-1,-1 1,6-11,-5 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3.2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543 1,'-1'6,"-1"0,1 0,-2 0,1 0,0-1,-1 1,0-1,0 0,-8 10,-2 5,-292 494,234-371,44-83,-41 64,54-105,1-5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4.0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1,'3'0,"1"1,-1-1,1 1,-1 0,0 0,1 1,-1-1,0 1,0-1,0 1,0 0,0 0,4 4,37 39,-26-25,328 324,-321-320,-7-8,0 1,-2 0,0 1,-1 1,21 34,-29-38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4.6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0,'0'4,"0"5,0 5,0 8,0 3,0 2,4 8,2 1,-1-1,-2-3,0 1,-1-2,-1-2,-1-2,4-5,1-4,0 0,-2-3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5.3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0,'115'93,"29"52,182 234,-290-334,-3 2,36 65,-61-96,0 0,-1 0,-1 1,-1 0,0 0,-1 0,-1 0,-1 1,0-1,-1 1,-3 32,-3-27,-2-7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6.7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1 297,'7'-10,"0"0,2 1,-1 0,1 0,0 1,1 0,0 0,12-6,10-9,15-15,2 2,1 3,60-31,-104 61,0 1,0-1,0 1,1 0,-1 0,0 1,1 0,-1 0,1 1,-1-1,1 1,-1 1,9 1,-10-1,-1 1,1 0,0 0,-1 0,0 0,1 1,-1 0,0 0,0 0,-1 1,1-1,-1 1,0 0,1 0,-2 0,1 0,3 6,73 122,36 65,414 940,-528-1133,233 591,-185-438,55 307,-40 157,-30-242,57 187,-46-321,-31-170,-4-29,3 49,-12-91,-1-1,0 1,0-1,0 1,0 0,0-1,-1 1,0-1,0 1,0-1,0 1,0-1,-1 0,1 0,-1 0,-4 6,4-7,0 0,0 0,-1-1,1 1,0-1,-1 1,0-1,1 0,-1 0,0 0,1 0,-1-1,0 1,0-1,0 0,-4 1,-6-3,0 1,0-1,1-1,-1 0,1-1,0-1,-22-10,-24-11,-2 2,-1 3,0 3,-2 2,-80-9,-326-11,314 29,-146-8,271 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8.5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0 295,'16'-2,"0"1,-1-2,1 0,-1-1,29-12,14-3,199-41,320-32,-511 83,943-76,-1030 85,-2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49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109 680,'2'3,"-1"-1,1 1,-1-1,1 1,0-1,0 0,0 0,1 0,-1 0,0 0,1-1,-1 1,4 1,6 6,56 52,102 124,-167-183,-1 1,0-1,0 1,0-1,0 1,0 0,-1 0,1 0,-1 0,0 0,0 0,0 0,0 0,-1 1,1-1,-1 0,0 0,0 1,0 4,-1-5,0-1,-1 0,1 0,-1 0,1 0,-1 0,0 0,1 0,-1-1,0 1,0 0,0-1,-1 0,1 1,0-1,0 0,-1 0,1-1,-1 1,1 0,0-1,-1 1,1-1,-1 0,-4 0,-9 1,0-1,0-1,-1 0,1-1,1-1,-1-1,0 0,1-1,0 0,0-2,0 1,1-2,-18-11,23 13,0 0,0-1,1 0,0 0,0 0,0-1,1-1,0 1,1-1,0 0,0-1,1 0,0 1,1-2,0 1,0 0,1-1,1 1,0-1,-1-16,4 13,1 1,0 0,1 0,1 0,0 0,1 1,0 0,0 0,2 0,-1 0,2 1,-1 0,2 1,9-11,14-13,2 1,61-47,12 2,2 4,3 4,4 6,144-58,-243 116,10-6,57-14,-79 24,1 1,-1 0,1 0,-1 0,1 1,0 0,-1 0,1 0,-1 1,1-1,0 1,-1 1,0-1,1 1,-1 0,0 0,7 4,-10-3,1-1,0 1,-1-1,0 1,0 0,0 0,0 0,0 1,-1-1,1 0,-1 1,0-1,0 1,1 4,4 57,-3-26,1-17,-2 1,0-1,-2 1,-3 35,2-50,-1 0,0 0,0 0,-1 0,0 0,0-1,-1 0,0 1,0-1,-1 0,0-1,0 1,-1-1,1 0,-13 9,-24 15,-1-2,-91 43,-29 17,98-47,30-21,1 2,1 2,-59 53,92-77,0 0,0 0,-1 0,1 0,0 0,0 0,-1 0,1 1,0-1,0 0,0 0,-1 0,1 0,0 1,0-1,0 0,0 0,-1 0,1 1,0-1,0 0,0 0,0 1,0-1,0 0,0 0,0 1,0-1,0 0,0 0,0 1,0-1,0 0,0 0,0 1,0-1,0 0,0 0,0 1,0-1,0 0,0 0,1 1,-1-1,0 0,0 0,1 1,15-2,23-9,122-53,68-21,-204 77,1 2,0 0,0 1,0 2,0 1,1 0,29 5,-52-3,-1-1,1 1,-1 0,1 1,-1-1,1 1,-1-1,0 1,0 0,0 0,0 0,0 1,0-1,-1 1,1-1,-1 1,0 0,0 0,0 0,0 0,0 1,0-1,1 6,3 8,-2 0,0 0,3 32,-2-17,-3-17,0 1,0-1,-2 0,1 1,-2-1,0 1,-1-1,-1 0,-7 24,6-28,-1-1,0 1,-1-1,0 0,0-1,-1 1,0-2,-1 1,0-1,-1 0,1 0,-1-1,-16 10,13-9,-1 0,1 0,-1-2,0 1,-1-2,0 0,0 0,0-1,0-1,0-1,-1 0,-18 1,-27 1,2 2,-1 3,-63 19,8-3,70-13,-27 5,67-16,-1 0,1-1,-1 0,1 0,-1 0,1 0,-1-1,1 0,-1 1,1-2,-1 1,-3-2,5 0,0 0,0 0,0 0,0 0,1-1,0 1,-1-1,1 0,1 1,-1-1,1 0,-1 0,1 0,0 0,0 0,1 0,-1-1,1 1,0-6,-4-19,0 13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7.9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102 470,'-8'2,"0"1,1 0,-1 0,1 1,-1 0,1 0,0 1,1 0,-1 0,1 0,-10 12,15-17,1 1,0-1,-1 0,1 1,-1-1,1 0,0 1,-1-1,1 1,0-1,-1 0,1 1,0-1,0 1,-1-1,1 1,0-1,0 1,0-1,0 1,-1-1,1 1,0-1,0 1,0 0,0-1,1 1,-1-1,0 1,0-1,0 1,0-1,1 1,17 3,33-13,-50 9,445-89,-94 21,-345 66,607-134,-9-30,-570 155,-8 3,-1-1,0-1,37-20,-46 19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19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83 151,'-7'2,"1"-1,0 1,0 0,0 1,0-1,0 1,1 1,-1-1,1 1,0-1,0 2,-9 8,14-13,0 0,0 0,0 1,0-1,0 0,0 0,0 0,0 1,0-1,0 0,0 0,0 0,0 0,0 1,0-1,1 0,-1 0,0 0,0 1,0-1,0 0,0 0,0 0,0 0,1 1,-1-1,0 0,0 0,0 0,0 0,1 0,-1 0,0 0,0 1,0-1,0 0,1 0,-1 0,0 0,0 0,0 0,1 0,-1 0,0 0,0 0,1 0,16 0,16-5,197-31,-12 3,-154 20,0-2,-1-4,-1-1,70-35,-120 48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0.5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426 1,'-2'0,"-26"-1,-1 2,-53 8,71-6,1-1,0 2,0 0,0 0,0 1,1 0,-1 1,1-1,1 2,-17 14,10-5,1 0,0 1,1 0,1 1,0 1,2 0,0 0,-14 41,15-29,0 1,2-1,2 1,1 1,0 45,4-64,2 0,0 0,0 0,1 0,1 0,0-1,1 1,1-1,0-1,0 1,1-1,1 0,0 0,1-1,0 0,0-1,19 16,1-3,0-1,2-1,0-2,1 0,54 21,-69-33,0-1,0 0,0-1,1-1,0-1,-1 0,1-1,0-1,1-1,26-3,-32 1,-1-1,0 0,0-1,0 0,0-1,-1 0,0-1,0 0,0-1,-1 0,0-1,0 0,-1 0,0-1,15-19,-14 16,-1-1,0-1,0 0,-1 0,-1 0,0-1,-1 0,-1 0,0-1,-1 0,-1 1,-1-1,0-1,-1 1,0 0,-1 0,-1 0,-1 0,0 0,-1 0,-1 0,-7-19,2 9,0 0,-2 0,-1 1,-1 0,-1 1,-1 1,-1 0,-26-27,30 38,0 0,-1 2,0-1,-1 2,0 0,-1 0,0 2,0 0,0 0,-1 1,0 1,0 1,-1 0,1 1,-18 0,8 0,1 1,0 2,0 1,0 1,-38 7,49-4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1.2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 1,'-4'0,"-1"0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2.7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1 163,'4'0,"0"-1,0 0,0-1,-1 1,1-1,0 1,-1-1,7-5,21-8,74-18,1 6,1 4,1 4,1 6,148 0,-235 12,19-1,0 2,0 2,-1 2,58 12,-88-14,0 1,0 0,-1 1,1 0,-1 0,0 1,0 1,0-1,-1 1,0 1,0 0,-1 0,0 0,0 1,0 0,-1 0,0 1,-1-1,0 1,0 1,-1-1,5 18,-6-16,-1-1,0 0,-1 1,0-1,-1 1,0-1,-1 1,0-1,-1 1,0-1,0 0,-1 0,0 0,-1 0,0 0,-9 14,-8 10,-1-2,-2 0,-31 32,6-6,3-3,-108 146,154-201,-1 0,1 0,0 0,0 1,0-1,-1 0,1 0,0 0,0 1,0-1,0 0,-1 0,1 0,0 1,0-1,0 0,0 0,0 1,0-1,0 0,0 0,0 1,0-1,0 0,0 0,0 1,0-1,0 0,0 0,0 1,0-1,0 0,0 0,0 1,1-1,-1 0,0 0,0 1,0-1,0 0,1 0,-1 1,15-3,30-16,-30 12,23-7,1 1,1 3,-1 1,2 2,-1 1,1 3,76 4,-61 3,-1 3,0 1,0 4,-1 2,62 25,-106-36,0 0,0 1,0 0,0 1,-1 0,0 1,15 13,-22-18,0 0,0 1,-1-1,1 0,-1 1,1-1,-1 1,0 0,0-1,0 1,0 0,0 0,-1 0,1 0,-1 0,0 0,1-1,-2 1,1 0,0 0,0 0,-1 0,0 0,0 0,1-1,-2 1,1 0,0-1,0 1,-1 0,0-1,1 0,-5 5,-5 7,-2-1,0 0,0 0,-1-1,-27 17,-85 42,27-17,46-22,-253 141,282-163,4-4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3.6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283 28,'-3'1,"-1"0,1 0,-1 0,1 0,0 0,0 1,0-1,-1 1,2 0,-1 0,0 0,0 1,1-1,-4 4,-32 40,6 0,-49 95,72-123,1 1,1 0,1 0,0 0,2 1,0 0,1 0,-1 37,4-54,0 0,0 0,0 0,1 0,-1 0,1 0,-1-1,1 1,0 0,0 0,0-1,0 1,1-1,-1 1,1-1,-1 1,1-1,0 0,0 0,0 0,0 0,0 0,1 0,-1-1,1 1,-1-1,1 0,-1 1,1-1,0 0,-1-1,1 1,0 0,0-1,0 1,0-1,-1 0,1 0,0 0,0-1,3 0,10-1,0-1,0-1,0 0,-1-1,28-14,51-19,-51 22,75-40,-107 50,0-1,-1 0,1-1,-1 0,-1-1,0 0,0-1,-1 1,0-2,0 1,6-15,-11 21,-1-1,0 0,0 0,0 0,0 0,-1 0,0 0,0-1,-1 1,1 0,-1-1,0 1,-1 0,1 0,-1-1,-2-7,0 6,0 1,0 0,0 0,-1 0,0 0,0 1,-1-1,1 1,-1 0,0 1,-7-6,-13-7,0 2,-1 1,-1 1,-48-17,65 26,-21-6,0 1,0 1,-1 2,0 1,0 1,-1 2,1 1,-59 7,74-3,3 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4.3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0 214,'62'-4,"-1"-2,116-28,-77 13,653-89,-738 108,31-4,-44 6,1-1,-1 1,0-1,0 0,1 0,-1 0,0 0,0 0,0-1,0 1,0 0,-1-1,1 0,0 1,2-4,-1-4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25.9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568 1,'-18'0,"-45"-1,-86 12,127-8,1 1,0 1,0 1,1 1,0 1,0 0,-34 21,41-20,-1-1,1 2,1-1,0 2,0 0,1 0,-12 17,19-21,0-1,1 0,0 1,0 0,0 0,1 0,0 0,1 0,-1 0,1 0,1 1,-1-1,1 0,1 0,-1 1,1-1,1 0,2 9,108 386,51 211,141 512,-166-593,-85-318,86 419,-16-63,-107-495,15 57,-26-115,1-1,0 0,1 0,1 0,14 20,-19-32,0-1,0 1,1-1,-1 0,1 0,0 0,0-1,0 1,0-1,0 0,0 0,1-1,-1 1,0-1,1 0,0 0,-1 0,1-1,-1 0,1 1,0-2,-1 1,1 0,0-1,-1 0,8-3,8-2,0-1,0 0,0-2,25-16,51-35,91-75,-99 68,117-68,-139 102,0 2,2 4,2 2,108-23,295-31,-416 72,123-9,260 10,-328 7,-101-1,-5 1,0-1,0 1,0-1,0-1,0 1,0-1,0 0,0-1,0 1,-1-1,1 0,0 0,7-5,-13 7,0 0,1-1,-1 1,0 0,1-1,-1 1,0 0,0-1,1 1,-1 0,0-1,0 1,0-1,1 1,-1 0,0-1,0 1,0-1,0 1,0-1,0 1,0-1,0 1,0 0,0-1,0 1,0-1,0 1,0-1,0 1,-1 0,1-1,0 1,0-1,0 1,-1 0,1-1,0 1,-1 0,1-1,-1 1,-7-6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2:31.5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27,'167'-14,"-127"9,0 1,0 1,0 3,56 6,-91-6,-1 1,0 0,1 0,-1 0,0 0,0 1,0 0,0 0,0 0,0 0,0 0,-1 1,1 0,-1 0,0 0,1 0,-2 0,1 1,0-1,4 8,-4-2,0 0,0 0,-1 0,0 0,-1 0,0 1,0-1,-1 0,-1 10,4 25,1 0,2-1,2 0,2 0,16 41,-1 2,165 573,7 24,-140-484,8-3,106 219,-160-390,42 87,48 151,-97-250,0 0,-1 0,0 0,-1 1,1 15,-4-26,1 1,0-1,-1 1,1 0,-1-1,0 0,-1 1,1-1,0 1,-1-1,0 0,1 0,-2 0,1 0,0 0,0 0,-1-1,1 1,-1-1,0 0,0 0,0 0,-5 3,-36 21,1 3,2 1,-45 42,-103 116,44-41,127-130,-72 70,-4-3,-105 70,192-149,-1 0,0-1,0 0,-17 6,24-9,0-1,0 1,0-1,-1 0,1 0,0 1,0-1,0 0,-1 0,1 0,0-1,0 1,-1 0,1 0,0-1,0 1,0 0,0-1,-1 1,1-1,0 0,0 1,0-1,0 0,0 0,1 1,-1-1,0 0,0 0,0 0,1 0,-1 0,0 0,1 0,-1-1,1 1,-1 0,1 0,0 0,-1 0,1-1,0 1,0 0,0 0,0-2,-1-18,2 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32.4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3,'0'0,"0"0,0 0,0 0,1 0,-1 1,0-1,0 0,0 0,1 0,-1 0,0 0,0 0,1 0,-1 0,0 0,0 0,1 0,-1 0,0 0,0 0,1 0,-1 0,0 0,0 0,1 0,-1 0,0 0,0 0,1 0,-1 0,0-1,0 1,0 0,1 0,-1 0,0 0,0-1,0 1,0 0,1 0,-1 0,0-1,0 1,0 0,0-1,11 27,-9-17,42 245,-32-176,4 0,3-1,3-1,64 145,0 0,-86-219,1 0,0 0,0 0,0-1,0 1,1 0,-1 0,0-1,1 1,-1 0,1-1,-1 0,1 1,0-1,0 0,-1 0,1 0,0 0,0 0,0 0,0 0,0-1,0 1,1-1,-1 0,0 1,0-1,0 0,0 0,0 0,1-1,-1 1,0-1,3 0,8-3,-1 0,0-1,0-1,18-10,-17 9,51-30,117-86,-134 94,-39 26,0-1,-1 0,1-1,-1 0,0 0,11-12,-16 15,0 0,-1-1,0 1,1-1,-1 1,0-1,0 1,0-1,-1 0,1 0,-1 1,1-1,-1 0,0 0,0 0,0 1,-1-1,1 0,-1 0,1 1,-1-1,0 0,0 1,0-1,0 1,-2-4,-12-18,0 0,-1 0,-2 2,-27-29,35 40,9 9,0 0,-1 1,1-1,-1 0,0 1,1-1,-1 1,0-1,0 1,0 0,0 0,0 0,0 0,0 0,-1 0,1 1,-3-1,4 1,0 1,-1 0,1 0,0-1,0 1,0 0,0 0,0 0,0 0,0 1,0-1,1 0,-1 0,0 0,1 1,-1-1,1 0,-1 1,1-1,-1 0,1 1,0-1,0 0,0 1,0-1,0 1,0-1,0 1,1 1,-3 23,1 1,1-1,2 1,1-1,0 0,2 1,2-2,0 1,1-1,2 0,0-1,15 24,255 375,-266-405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11:51.7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2635 1,'-38'0,"-1"1,1 2,0 1,-56 15,6 8,-117 54,59-23,68-18,-128 87,145-86,-253 195,19 27,139-121,-51 37,-102 94,268-230,2 2,-56 84,46-60,-45 32,93-101,1 0,0 1,0-1,-1 0,1 0,0 1,0-1,-1 0,1 1,0-1,0 0,0 1,-1-1,1 0,0 1,0-1,0 1,0-1,0 0,0 1,0-1,0 0,0 1,0-1,0 1,0-1,0 0,0 1,0-1,0 1,1-1,-1 0,0 1,0-1,0 0,0 1,1-1,17 5,39-10,-41 3,29 2,0 2,0 3,-1 1,79 22,57 8,287 6,-3 1,-368-30,-28-2,1-3,100-1,-164-8,0 0,0 0,-1-1,1 1,0-1,-1 0,1 0,-1-1,1 1,-1-1,0 0,0 0,0 0,-1-1,1 0,-1 1,0-1,0 0,0-1,4-7,5-12,0-1,14-45,-13 32,16-31,3 3,42-66,91-118,20-32,-153 226,-3-1,-2-2,24-75,-46 117,0 0,-1-1,0 1,1-34,-5 45,0 0,-1 0,0 0,0 0,0 0,0 0,-1 0,0 1,0-1,-1 0,0 1,0 0,0-1,0 1,-1 0,0 1,-6-7,3 3,0 1,1-1,0-1,0 1,1-1,0 0,1 0,0-1,0 1,-3-15,-11-25,15 44,0 0,0 0,0 0,-1 1,1-1,-1 1,-1 0,1 1,0-1,-1 1,0-1,0 1,0 1,0-1,0 1,-10-4,-34-18,47 21,-1 1,1 0,-1-1,1 0,0 1,0-1,0 0,0 0,1 0,-1 0,1 0,0-1,0 1,0 0,0-1,0 1,1-1,0 1,-1 0,1-1,1 1,-1-1,0 1,1-1,0 1,1-6,0 3,0 0,0 1,0-1,1 0,-1 1,1 0,1 0,-1 0,1 0,0 0,0 1,0 0,1-1,6-4,3 1,-3-1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33.3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158 1,'-1'7,"-1"0,0 0,0-1,0 1,-4 8,-1 1,-26 70,-37 116,60-166,2 0,-5 45,12-68,1 0,0 0,1 1,0-1,1 0,0-1,1 1,0 0,10 22,2-4,1-1,2-1,1 0,1-2,1 0,1-1,1-1,2-1,41 31,-62-52,1-1,-1 1,1-1,-1 0,1 0,0 0,0-1,0 0,0 0,0 0,0 0,0-1,0 0,0 0,1 0,-1-1,0 1,0-1,0-1,0 1,-1-1,1 0,8-4,-5 1,0 0,0 0,-1 0,0-1,0 0,-1-1,1 0,-1 0,-1 0,0-1,0 1,7-15,-5 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34.4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1,'0'4,"4"1,1 3,0 5,-1 4,3-2,0 2,2 4,4 0,0-1,-3 4,2-2,-2-1,-3 0,-2 1,-2-1,-2 1,0-4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39.9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1992 749,'-1'-7,"1"1,-1-1,-1 0,0 0,0 1,0-1,-1 1,1-1,-2 1,1 0,-1 0,1 0,-10-8,-5-7,-2 1,-24-19,27 24,-17-12,-1 1,-2 2,0 2,-1 1,-43-17,9 10,0 3,-77-16,121 35,0 0,0 2,-1 2,1 0,-1 2,1 1,-1 2,-38 7,49-6,1 1,-1 1,1 1,0 0,0 1,1 1,0 1,1 0,0 1,1 0,0 2,0-1,-22 29,-5 19,-60 113,57-91,-2 2,4 2,4 2,4 2,-23 97,39-111,3 1,4 0,3 1,3 0,9 112,-4-183,1 1,0-1,0 1,1-1,0 0,0 1,1-1,0 0,0 0,1-1,0 1,0-1,1 0,7 9,-2-6,1 0,0-1,0 0,0-1,1 0,0-1,18 6,195 83,282 111,10-32,-430-150,331 83,-332-90,1-4,164 4,-233-17,0 0,-1-2,1 0,0-1,25-7,-38 8,0 0,-1 0,1 0,0 0,-1-1,0 0,1 0,-1 0,0 0,0-1,-1 0,1 1,-1-1,0 0,0-1,0 1,-1-1,1 1,-1-1,0 0,-1 0,1 1,1-8,15-157,-4 20,26-75,27-206,-54 274,-9-194,-7 294,-3 0,-2 0,-3 1,-2 0,-2 1,-44-102,32 101,-3 0,-63-85,74 115,-1 0,-2 2,0 1,-1 1,-1 0,-1 2,-34-20,39 30,0 1,0 1,-1 0,0 2,0 0,0 2,-22-2,15 2,0-1,1-1,-38-13,-4-7,0 3,-2 3,0 4,-88-9,118 21,0 1,0 2,0 2,0 2,0 1,1 2,-1 2,-74 28,112-36,1 0,-1 1,1-1,-1 1,1-1,-1 1,1 0,0 0,0 0,0 0,0 0,0 1,0-1,1 0,-1 1,1-1,0 1,-2 3,1 3,0 0,0 1,1-1,-1 14,3-17,-2 1,1 0,-1-1,0 1,0 0,-1-1,1 1,-2-1,1 0,-1 1,-4 7,-82 88,26-31,36-38,-2-2,0 0,-2-2,-2-1,-53 36,51-43,14-9,0 1,1 1,-23 21,37-30,1 0,0 0,1 1,-1 0,1 0,0 0,1 1,0-1,0 1,0 0,0 0,1 0,1 0,-1 0,0 10,-29 187,21-152,1 1,3 0,0 95,6-144,1 0,-1 0,1 0,0 0,0-1,1 1,-1 0,1-1,-1 1,1-1,0 1,1-1,-1 0,0 0,1 0,0 0,0 0,0-1,0 1,0-1,0 0,1 0,-1 0,1 0,-1-1,1 1,0-1,-1 0,7 1,12 2,0-1,0-1,0-1,28-2,-3 0,118 12,0 6,166 42,-234-37,-42-9,-1-1,1-3,1-2,65-1,-83-8,0-2,0-2,-1-2,0-1,-1-1,49-22,-48 17,188-87,-200 88,0 0,-2-2,0-1,-1-1,0 0,30-36,-47 46,1 1,-2-1,1 0,-1-1,0 1,-1-1,0 1,-1-1,1 0,0-9,1-17,0-47,-2 28,1 1,-1 0,-3-1,-13-88,11 127,0-1,-1 1,0 0,-1 1,-1-1,0 1,-1 0,0 0,-2 1,1 0,-2 0,1 1,-2 0,0 1,0 0,-1 1,-16-12,-51-24,-2 3,-2 4,-2 3,-1 4,-1 4,-1 4,-154-22,220 43,-128-16,-204-2,305 22,-1 3,1 1,1 2,-1 3,1 1,1 3,0 2,-54 26,63-21,1 2,1 1,1 2,1 2,2 1,0 1,3 2,0 1,2 1,1 2,-30 55,6 5,4 1,4 2,-43 154,50-124,4 2,7 1,-12 199,33-246,3 1,4 0,4 0,4-1,3-1,40 126,-49-189,2 0,0-1,2 0,0 0,16 23,-21-37,0 0,0 0,1-1,-1 1,1-1,0-1,1 1,-1-1,1 0,0 0,0-1,0 0,1 0,-1-1,1 0,-1 0,1-1,11 1,25-2,0-3,1-1,-2-2,1-3,55-17,-24 7,737-145,-48 11,-702 138,74-27,-116 34,0 0,-1-2,0 0,-1-1,0-1,-1-1,25-23,60-64,-8 11,113-141,-181 197,-2-1,-2-2,-1 0,-1-1,-3 0,-1-2,-1 0,13-61,-18 50,-3 0,-1-1,-3 0,-3 1,-1-1,-2 0,-3 1,-2 0,-27-90,26 111,-1 1,-2 1,-1 0,-1 1,-1 0,-1 1,-1 1,-2 0,0 1,-1 2,-1 0,-2 1,0 1,0 1,-2 1,0 1,-53-24,58 32,0 0,-1 2,0 0,-1 2,1 0,-23-1,30 5,0 0,0 1,0 0,0 1,0 0,0 1,0 1,1 0,-1 1,-14 8,9-4,-1-2,0 0,0-1,-1 0,0-2,0-1,0 0,0-2,0 0,-42-5,-13-6,-125-33,126 24,-80-18,7-1,-215-25,304 61,40 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2.6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0 348,'60'-4,"0"-2,-1-4,0-1,68-24,30-6,132-15,227-60,-507 113,47-17,-55 19,1 1,0-1,-1 0,1 1,-1-1,1 0,-1 0,1 0,-1 0,1-1,-1 1,0 0,0 0,1-1,-1 1,0-1,0 1,-1-1,1 1,0-1,0 0,-1 1,1-1,-1 0,1-2,-7-3,-4 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3.3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1 387,'3'-1,"0"-1,0 0,0 1,0-1,0 0,0 0,0-1,-1 1,1-1,-1 1,3-5,11-8,34-22,1 3,2 2,1 2,2 3,0 2,2 2,105-26,-58 28,0 4,1 4,178 3,-268 10,0 1,1-1,-1-1,1 0,-1-1,1-1,23-6,-22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4.3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0 295,'121'-7,"0"-6,150-36,-158 28,26-4,3 1,-2-6,196-67,-299 76,-30 13,-25 11,5 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5.5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63 116,'-2'21,"0"0,-2-1,0 1,-1-1,-9 20,-11 54,22-79,1 1,1 0,0 0,1 0,1 0,1 0,0-1,1 1,1 0,0-1,1 0,0 0,14 25,-10-25,1 0,1 0,0-1,1-1,0 0,1 0,1-1,0-1,1 0,-1-1,32 15,-16-11,1-2,1-2,-1 0,55 7,133 7,-206-22,37 1,78-3,-113 0,0-2,0 0,-1-1,1 0,-1-1,0-1,0 0,0-1,23-14,-32 17,0-1,0 0,0-1,-1 1,0-1,1 0,-2 0,1-1,-1 1,1-1,-2 1,1-1,2-7,-2 3,-1-1,1 0,-2 0,0 1,0-1,-1 0,-1-12,-4-14,-2 0,-2 0,-18-50,24 76,-8-20,-1 1,-1 1,-1 0,-2 1,-1 1,-1 0,-1 1,-27-27,33 39,0 1,-2 1,1 0,-2 0,1 2,-2 0,1 1,-1 0,0 2,-1 0,0 0,0 2,-1 0,1 2,-25-3,30 6,0 0,0 1,-1 0,1 1,0 0,0 2,0-1,1 1,-23 11,9-1,1 1,0 1,-29 26,42-32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6.1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 0,'-4'0,"-1"0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7.3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0 292,'2'-4,"0"2,0-1,0 0,0 0,0 0,0 1,1-1,-1 1,1 0,0 0,0 0,-1 0,1 0,0 1,6-3,1-2,68-42,134-60,-168 90,1 1,0 2,1 3,92-13,-135 24,0 0,0 1,0 0,0 0,0-1,0 2,0-1,0 0,0 1,0-1,0 1,0 0,0 0,-1 0,1 0,0 1,0-1,-1 1,1 0,-1-1,0 1,1 0,-1 0,0 1,0-1,3 5,-3-1,0 0,0 0,0 0,-1 0,0 0,0 0,-1 0,0 1,0-1,0 0,-1 0,-1 8,-33 136,22-104,-11 74,4-33,15-71,1 0,0 0,1 0,1 1,0 29,2-45,0 0,0-1,1 1,-1 0,0 0,0-1,1 1,-1 0,1 0,-1-1,0 1,1 0,-1-1,1 1,0-1,-1 1,1-1,0 1,-1-1,1 1,0-1,-1 1,1-1,0 0,0 0,-1 1,1-1,0 0,0 0,0 0,-1 0,1 0,0 0,1 0,35-4,-21 1,53-1,0 2,0 4,-1 2,1 4,-1 2,0 4,-1 2,-1 3,121 54,-90-22,-89-46,0 0,0 1,-1 0,0 0,0 1,0 0,-1 0,11 15,-16-20,0 0,0 1,-1-1,1 0,0 1,-1-1,0 0,1 1,-1-1,0 1,0-1,0 1,-1-1,1 0,0 1,-1-1,0 0,1 1,-1-1,0 0,0 0,-1 1,1-1,0 0,-1 0,1 0,-1-1,1 1,-4 2,-7 7,0-1,0 0,-22 12,11-7,-47 33,-59 44,47-32,-153 85,156-100,-193 128,252-162,4-3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4:48.7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188 230,'-5'0,"0"1,0 0,0 0,-1 0,1 0,0 1,1 0,-1 0,0 0,0 1,1 0,0-1,-1 1,1 1,0-1,1 1,-1 0,0 0,1 0,0 0,0 0,-3 7,-6 11,2 0,0 1,-9 36,14-45,-3 13,-9 55,15-72,1 1,0-1,1 1,0 0,1-1,0 1,1-1,4 16,-3-19,1 0,0 0,0-1,0 1,1-1,0 0,1-1,-1 1,1-1,0 0,0 0,13 7,13 6,49 20,-46-23,27 13,0-4,1-2,1-3,1-3,134 16,-191-31,0-1,0 1,1-2,-1 1,0-1,0 0,0-1,0 0,0 0,0-1,12-5,-16 5,0 0,-1 0,1 0,-1 0,1-1,-1 0,0 0,0 0,-1 0,1 0,-1 0,0 0,0-1,0 0,-1 1,1-1,-1 0,0 1,0-1,-1-10,3-55,-4-1,-3 1,-3-1,-22-91,23 135,-1 1,-2-1,-1 1,-1 1,-1 0,-20-31,21 39,0 0,-1 1,-1 0,-1 2,0-1,-1 1,-1 1,0 1,-24-15,34 24,0 0,-1 1,1-1,0 1,-1 0,1 0,-1 1,0 0,0 0,1 1,-1 0,0 0,0 0,-10 3,6 0,0 0,0 1,0 1,1 0,0 0,0 1,-15 11,7-5,-1-1,-29 12,33-17,0 2,0-1,1 2,0 0,-15 12,24-16,0-1,0 1,0 0,1 1,0-1,0 1,0 0,1 0,-1 0,2 0,-1 0,1 1,0-1,0 1,1 0,-1 0,1 11,4-1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47.3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2131,'3'1,"1"0,-1 1,0-1,0 1,0-1,0 1,0 0,-1 0,1 1,-1-1,1 0,-1 1,0-1,0 1,3 4,3 2,343 428,-284-350,-2-3,248 299,-311-380,0-1,0 0,0 0,0 0,0 0,0 0,1 0,-1-1,0 1,1-1,0 0,-1 1,1-1,0 0,-1-1,1 1,0 0,0-1,0 0,0 1,0-1,-1 0,1-1,0 1,0 0,3-2,1-1,0-1,-1 1,1-2,-1 1,0 0,-1-1,1 0,-1-1,6-6,165-205,-38 43,631-646,52 48,-576 550,298-276,-532 487,0-1,-1 1,-1-2,1 1,-2-1,0 0,-1-1,8-20,0 4,1 1,1 1,23-28,-16 23,27-49,-50 80,0 0,0 0,0-1,0 1,0 0,0-1,-1 1,1 0,-1-1,0 1,1 0,-1-1,-1-3,1 5,0 1,0-1,-1 1,1-1,0 0,-1 1,1-1,0 1,-1-1,1 0,-1 1,1-1,-1 1,1 0,-1-1,1 1,-1-1,0 1,1 0,-1-1,0 1,1 0,-1 0,0 0,1-1,-1 1,0 0,-1 0,-1 0,-1 1,0-1,1 1,-1 0,1 0,-1 0,1 1,-1-1,1 1,0 0,-1 0,1 0,0 0,1 0,-5 4,-8 11,2-1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6:31.0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2056,'3'2,"1"0,-1 0,0 1,0-1,0 1,0 0,0 0,0 0,-1 0,0 0,1 1,-1-1,2 6,7 7,15 15,2-1,1-1,1-1,1-2,66 42,-93-65,0-1,-1 0,1 0,0 0,1 0,-1-1,0 0,0 0,1 0,-1 0,1-1,-1 1,0-1,1 0,-1-1,1 1,-1-1,0 0,9-3,-4 0,-1-2,0 1,0-1,0 0,-1-1,0 0,13-15,67-68,176-140,-114 106,1525-1190,-1512 1205,269-201,-421 302,29-27,-38 33,1 1,0-1,0 0,-1 0,1 0,-1-1,0 1,0 0,0 0,0-1,0 1,0-1,0 1,-1 0,1-5,-1 6,0 0,0 0,-1 0,1 0,0 0,-1 1,1-1,0 0,-1 0,1 1,-1-1,1 0,-1 1,0-1,1 0,-1 1,0-1,1 1,-1-1,0 1,0-1,1 1,-1 0,0-1,0 1,0 0,1-1,-1 1,0 0,0 0,0 0,0 0,0 0,0 0,1 0,-1 0,0 0,0 1,0-1,0 0,0 1,1-1,-1 0,0 1,0-1,1 1,-2 0,-38 20,27-12,1 0,0 0,1 1,-12 13,12-9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13.4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1477,'2'10,"0"0,1 0,0 0,1 0,0 0,1-1,0 1,0-1,1-1,11 14,-4-3,15 19,1-1,2-2,2 0,1-3,1-1,2-1,1-2,1-2,1-1,1-3,1-1,1-2,53 16,-24-14,0-3,1-4,1-2,0-4,0-3,1-4,123-12,-82-5,-1-4,0-5,157-58,-124 26,-4-6,145-87,837-527,-542 335,-118 73,-91 11,-244 169,-80 55,-40 25,-15 5,-19 12,9 1,1-1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14.68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1919,'17'11,"-1"0,0 1,-1 1,-1 0,16 18,21 19,-10-14,2-1,86 53,-116-80,1-1,0 0,0-1,0-1,1 0,0-1,-1 0,1-2,1 0,-1 0,0-1,1-1,-1-1,0 0,20-4,9-8,-1-1,-1-2,69-37,115-83,-151 88,873-580,-760 491,1024-711,-1085 771,3 6,3 7,264-90,-395 153,-1 0,1 0,0 1,-1-1,1 1,0-1,0 1,-1 0,1-1,0 1,0 0,-1 0,1 1,0-1,2 1,-3-1,-1 1,0 0,0-1,0 1,0 0,0-1,-1 1,1 0,0-1,0 1,0-1,0 1,-1 0,1-1,0 1,-1-1,1 1,0 0,-1-1,1 1,-1-1,1 0,-1 1,1-1,-2 1,-44 38,-58 46,88-72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22.4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964 2,'3'0,"72"-2,0 4,0 4,99 19,-64 2,-2 5,-1 5,143 70,-171-66,-2 3,-1 4,-3 2,125 115,-161-128,-1 2,-2 1,-2 2,-2 1,28 54,-42-66,-1 0,-1 0,-2 1,-2 1,0 0,-3 1,0 0,2 64,-8-90,-2 0,1 1,-1-1,0 0,-1 0,0 0,0 0,-1-1,0 1,0-1,-1 1,0-1,0 0,-1 0,1-1,-2 1,1-1,-7 5,-3 2,-1-1,-1-1,0-1,0 0,-1-1,-25 8,-404 191,112-49,-128 36,301-129,-242 112,363-159,1 2,1 2,0 1,2 2,-39 36,-232 186,290-233,0 0,2 1,0 1,1 1,-21 32,23-32,-14 7,14-21,12-4,1-1,0 1,-1-1,1 0,0 1,-1-1,1 0,0 1,0-1,-1 0,1 0,0 1,0-1,0 0,0 0,0 1,0-1,0 0,0 0,1 1,-1-1,0 0,1-1,6-25,1 0,17-40,10-32,-3-47,16-56,-32 154,38-133,-48 154,-1-1,-1 0,-2 0,-1-46,-1 113,-11 77,-1 14,-47 433,51-503,0-13,-3-1,-1 0,-34 86,45-130,1 0,-1-1,0 1,0 0,0 0,0 0,0 0,0-1,0 1,0-1,-1 1,1-1,-1 1,1-1,-1 0,0 1,-2 0,4-2,-1 0,0 0,0 0,0 0,0 0,1 0,-1-1,0 1,0 0,0 0,1-1,-1 1,0-1,0 1,1-1,-1 1,0-1,1 1,-1-1,1 1,-1-1,1 0,-1 1,1-1,-1 0,1 0,-1 0,-2-5,0-1,1 1,0 0,0 0,0-1,1 1,0-1,0 0,1-6,1 4,0-1,1 1,0 0,1 0,0 0,1 1,0-1,0 1,5-9,51-67,-52 75,0 0,0 1,0 0,1 1,0 0,1 0,-1 1,1 0,1 1,-1 0,1 0,-1 1,1 1,1 0,-1 0,0 1,14-1,-3 3,0 0,1 1,-1 1,0 2,0 0,0 1,-1 1,22 9,23 6,0-3,124 15,0 1,136 21,-325-55,-1 0,1 0,0 1,-1-1,1 0,0 0,-1 0,1 0,0 0,-1 0,1 0,-1 0,1 0,0 0,-1 0,1 0,0 0,-1-1,1 1,-1 0,1 0,0-1,-1 1,1 0,-1-1,1 1,-1-1,1 1,-1-1,0 1,1-1,-1 1,1-1,-1 1,0-1,1 1,-1-1,0 0,0-2,0 1,-1 0,1-1,-1 1,0 0,0 0,0 0,0 0,0 0,0 0,-2-3,-49-56,47 57,-29-29,-1 2,-48-33,51 42,1-2,1-1,1-1,-28-34,-218-304,155 200,-73-108,106 146,90 217,-4-48,-2 0,-2-1,-1 1,-3-1,-1-1,-2 0,-30 70,40-108,0 3,0 0,-1 0,0 0,0 0,0-1,-1 1,0-1,-5 6,4-10,1-4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30.38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1 461,'5'2,"0"0,0 0,0 1,0 0,0 0,0 0,-1 0,0 1,1 0,-1 0,-1 0,1 0,4 7,-1-3,30 34,2-3,2-1,1-1,2-3,2-2,1-1,1-3,1-2,55 21,-87-41,0 0,0-1,0-1,1-1,0 0,-1-2,1 0,0 0,28-4,-24-1,0-1,-1-1,1 0,-1-2,-1 0,1-2,22-14,449-297,-263 182,-71 48,184-94,-320 176,-1 2,30-7,-30 9,-1-1,35-15,-53 20,0 0,-1 1,1-1,0 0,-1 0,1-1,-1 1,1 0,-1 0,0-1,1 1,-1-1,0 1,0-1,0 0,1-1,-1-7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31.90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1 467,'7'2,"1"0,-1 1,0 1,0-1,0 1,0 0,-1 1,0-1,8 8,-4-4,40 29,0-3,3-2,59 27,-75-44,0-1,0-1,1-2,1-2,70 7,-89-14,11 1,-1-1,57-4,-79 2,1-2,-1 1,0-1,1 0,-1-1,0 0,-1 0,1-1,0 0,-1 0,0-1,0 0,0 0,11-12,-4-2,-1 1,0-2,-2 0,16-34,-16 30,0 1,2 0,25-33,42-34,5 4,151-119,-221 194,1 1,-1 0,1 1,25-9,-28 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34.1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1 673,'7'-1,"0"-1,1 0,-1-1,0 1,-1-2,1 1,0-1,-1 1,11-10,15-7,40-22,89-71,-75 51,217-132,-235 158,1 3,125-41,-130 50,-42 15,1 1,45-11,-68 19,1 0,-1 0,1-1,-1 1,1 0,-1 0,1 0,0 0,-1 0,1 0,-1 0,1 0,-1 0,1 0,0 0,-1 0,1 0,-1 0,1 0,-1 0,1 1,-1-1,1 0,-1 0,1 1,-1-1,1 0,-1 1,1-1,-1 1,1-1,-1 1,0-1,1 0,-1 1,0-1,0 1,1 0,-1-1,0 1,0-1,0 1,1-1,-1 1,0-1,0 1,0 0,0-1,0 1,0-1,0 1,0-1,-1 1,1 0,0 0,-16 34,12-28,-6 12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35.4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1 258,'5'-3,"0"0,0 1,0-1,1 1,-1 0,1 0,0 1,-1-1,1 1,0 1,0-1,0 1,9 1,9-3,182-16,-1-9,398-107,-475 85,-114 42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44.7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1 959,'1'3,"0"1,1-1,-1 1,1-1,0 0,0 0,0 1,0-2,1 1,-1 0,1 0,4 2,4 7,96 96,186 145,-243-211,-3-2,2-1,2-3,82 46,-119-76,1-2,-1 1,1-2,0 0,-1-1,1 0,1-1,-1-1,0 0,0-1,0-1,0 0,15-5,26-8,-1-2,53-25,-100 39,451-216,-14-30,-202 111,1277-672,-1433 772,117-35,-151 49,-70 35,1 1,0 0,0 1,2 1,-1 0,2 1,-15 20,15-16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8:46.0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1768,'-1'-39,"3"-43,-2 81,0 1,0-1,0 1,0-1,0 1,0-1,0 1,0-1,0 1,0-1,1 1,-1-1,0 1,0-1,0 1,1 0,-1-1,0 1,1-1,-1 1,0 0,1-1,-1 1,1 0,-1-1,0 1,1 0,-1 0,1 0,-1-1,2 1,15 7,20 30,-28-26,234 220,-172-165,3-3,3-3,2-4,134 72,-202-122,1 0,0 0,1-1,0-1,-1 0,1-1,22 3,-29-6,1 0,0 0,-1-1,1 0,-1 0,1 0,-1-1,0 0,1 0,-1-1,0 0,0 0,-1 0,1-1,-1 1,0-1,6-5,75-82,-12 11,354-283,-273 239,-101 80,693-548,47 68,-8 125,-631 350,-154 49,0 0,0-1,-1 1,1-1,0 1,0 0,0-1,0 0,0 1,0-1,-1 0,1 1,0-1,0 0,-1 0,1 1,-1-1,1 0,0 0,-1 0,0 0,1 0,-1-1,-1-6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48.6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2213,'5'2,"0"0,-1 1,1 0,-1 0,0 1,0-1,0 1,0-1,-1 1,6 8,-2-4,383 489,-319-399,-3-3,-22-27,4-2,64 65,-109-125,1-1,0 1,0-2,1 1,-1 0,1-1,0 0,11 4,-16-8,0 1,0-1,0 1,0-1,0 0,1 0,-1 0,0 0,0-1,0 1,0 0,0-1,0 1,0-1,0 0,0 0,0 0,0 0,0 0,0 0,-1 0,1-1,0 1,-1-1,1 1,-1-1,0 0,1 1,-1-1,0 0,0 0,0 0,0 0,-1 0,2-2,76-197,-2 59,179-248,-219 339,749-993,-572 769,398-485,-576 718,-2-1,-1-2,-3-1,35-74,-36 62,-19 45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59:39.9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06.8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1723 74,'25'-29,"-6"10,-4-5,-14 23,-3 4,-26 43,-368 539,244-376,-99 149,-529 717,760-1049,3-4,0 0,-1-1,-2-1,-33 28,52-47,1-1,-1 1,0 0,0 0,0-1,0 1,0-1,0 1,0-1,0 1,0-1,0 0,0 1,-1-1,1 0,0 0,0 0,0 0,0 0,-2 0,2 0,1-1,-1 1,1-1,-1 1,1-1,0 0,-1 1,1-1,0 1,-1-1,1 0,0 1,0-1,0 0,-1 0,1 1,0-1,0 0,0 1,0-1,0 0,0 1,1-2,11-48,5 5,0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07.5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1,'10'8,"0"0,1 0,0-1,16 8,14 9,417 311,-43-29,-239-191,143 105,-119-49,-129-112,-20-16,1-1,2-3,108 59,-136-87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08.2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343 0,'-1'26,"-1"0,-1-1,-1 1,-10 31,-41 100,-4 20,-91 582,127-535,12-91,-2-68,5-44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08.8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0,'0'4,"0"5,4 1,4 3,6-1,4 1,3-1,1 4,1 0,0 1,4 5,2-1,-1 4,-2-3,-4-1,-3-4,0-1,-4-4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0.7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16 278,'-15'17,"14"-12,29-15,-8 1,5-1,591-226,-507 202,-106 38,-9 7,-11 10,-9 11,2 2,0 0,3 1,0 2,3 0,1 1,2 0,1 2,-9 44,-52 244,-83 287,150-599,0-1,-2 0,0 0,-21 23,27-32,224-231,-220 224,34-31,0 2,52-35,-74 58,-1 0,1 1,0 0,0 0,1 2,0-1,0 2,0 0,0 0,0 1,1 1,23 0,35 10,125 32,-24-3,-6-10,297 14,-451-42,-1-1,1-1,-1 0,21-5,-31 6,0 0,0 1,1-1,-1 0,0 0,0-1,0 1,0 0,-1-1,1 1,0-1,0 1,-1-1,2-2,-2 3,-1-1,1 1,-1 0,0-1,0 1,0 0,1-1,-1 1,0 0,-1-1,1 1,0-1,0 1,-1 0,1 0,0-1,-1 1,1 0,-1 0,0-1,1 1,-1 0,0 0,0 0,0 0,-2-2,-2-2,0 1,-1-1,1 1,-1 0,-1 0,1 1,0-1,-1 1,-8-2,5 1,-10-5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1.6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0 396,'0'1,"1"0,-1-1,0 1,1 0,-1 0,0 0,1 0,-1-1,1 1,0 0,-1-1,1 1,0 0,-1-1,1 1,0-1,-1 1,1-1,0 1,0-1,0 1,0-1,-1 0,1 0,0 1,0-1,0 0,0 0,0 0,0 0,1 0,35 0,-34 0,92-10,128-31,-108 18,1203-199,-1125 196,251-30,-442 56,11 0,-1-2,1 1,0-1,-1-1,1 0,-1-1,16-8,-16 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2.5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0,'12'1,"1"1,-1 0,1 0,-1 2,16 5,44 11,57-7,45 6,-79 0,148 51,-224-64,0 0,0 1,0 0,-1 1,20 12,-33-17,-1 0,0 0,0 1,0-1,0 1,-1 0,1 0,-1 0,0 0,0 0,-1 1,1-1,-1 1,0 0,0 0,0 0,-1 0,0 0,0 0,0 0,-1 5,0 21,-2 0,-8 38,-2 31,11 22,-6 70,5-168,-2 0,-1 0,0-1,-2 0,-17 41,-4-14,22-36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7.0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666 8,'0'0,"-1"0,1 0,0 0,0 0,0-1,0 1,0 0,0 0,0 0,0-1,0 1,0 0,0 0,0 0,0-1,0 1,0 0,0 0,0-1,0 1,0 0,0 0,0 0,0-1,0 1,0 0,0 0,0 0,1-1,-1 1,0 0,0 0,0 0,0 0,0 0,1-1,-1 1,0 0,0 0,0 0,1 0,-1 0,0 0,0 0,0 0,1 0,-1-1,0 1,0 0,0 0,1 0,-1 0,0 0,0 0,0 1,1-1,-1 0,0 0,0 0,1 0,-1 0,0 0,0 0,0 0,0 0,1 0,-1 1,1 0,-1-1,1 1,0 0,-1 0,1 0,-1 0,1 0,-1 0,0 0,1 0,-1 0,0 0,0 0,0 0,1 0,-2 2,-3 30,-3-1,0 0,-3-1,0 0,-20 40,-2 10,12-27,-152 440,83-268,35-100,-177 420,219-516,16-42,19-49,104-199,-106 209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7.9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18,'0'-1,"0"0,1 0,-1 0,0 0,1 0,-1 1,1-1,-1 0,1 0,-1 1,1-1,0 0,-1 0,1 1,0-1,-1 1,1-1,0 1,0-1,0 1,0-1,-1 1,1 0,0 0,0-1,0 1,0 0,0 0,0 0,0 0,2 0,30 1,-21 2,1 0,0 2,-1-1,0 2,0-1,0 2,-1-1,0 2,12 9,90 85,-101-89,46 38,2-3,112 70,-13-11,-129-89,-25-15,0-1,0 1,-1 0,1 0,-1 1,1-1,-1 1,0 0,0 0,5 8,-3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50.0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2250,'1'4,"0"1,0-1,1 0,-1 1,1-1,0 0,1 0,-1 0,1 0,0-1,5 7,7 9,568 793,-502-706,5-3,112 103,-186-195,0-1,1 0,0-1,0 0,30 13,-39-20,-1-1,1 1,0-1,0 0,-1 0,1-1,0 1,0-1,0 0,0 0,0 0,0 0,-1-1,1 0,0 0,0 0,0 0,-1 0,1-1,-1 1,1-1,-1 0,0 0,1-1,-1 1,0-1,0 1,-1-1,6-6,125-181,1-2,379-479,106-135,-407 541,479-629,-531 655,45-61,-191 281,-3 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19.4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38 441,'-3'0,"1"1,-1 0,1 0,-1 1,1-1,0 0,0 1,-1 0,1-1,0 1,-1 2,-6 8,9-11,0-1,0 0,0 0,1 0,-1 1,0-1,0 0,0 0,0 1,0-1,0 0,0 0,0 0,1 1,-1-1,0 0,0 0,0 0,0 0,1 0,-1 1,0-1,0 0,0 0,1 0,-1 0,0 0,0 0,0 0,1 0,-1 0,0 0,0 0,1 0,-1 0,0 0,0 0,1 0,-1 0,0 0,0 0,0 0,1 0,-1 0,0 0,1 0,28-5,0-1,0-1,55-21,81-46,-130 58,223-105,285-91,-537 210,1 1,0-1,-1 1,1 1,0-1,7 1,-13 0,0 0,0 0,0 1,-1-1,1 0,0 0,0 0,-1 0,1 1,0-1,0 0,-1 1,1-1,0 1,-1-1,1 1,0-1,-1 1,1-1,-1 1,1-1,-1 1,1 1,-1-1,0 0,0 1,0-1,0 0,0 1,-1-1,1 0,0 1,-1-1,1 0,-1 0,0 0,1 1,-1-1,0 0,0 0,0 0,1 0,-3 1,-112 109,65-55,3 3,1 2,4 1,2 3,-48 108,16 17,-84 364,153-540,-1-1,0 0,-1 0,-14 23,17-31,-1 0,0-1,-1 1,1-1,-1 0,1 0,-1-1,0 1,-1-1,1 1,-1-1,1-1,-1 1,0-1,-7 3,11-5,0 1,0-1,0 0,0 0,0 0,0 0,0 0,0 0,-1 0,1 0,0 0,0 0,0 0,0-1,0 1,0 0,0-1,0 1,0-1,0 1,0-1,0 1,1-1,-1 0,0 0,0 1,0-1,0-1,-1-1,1 0,-1 0,1 0,0 0,0 0,0 0,0 0,1-1,-1-4,0-5,1 0,0 0,5-26,-1 22,0 0,1 1,1-1,1 1,0 0,1 1,1 0,1 0,0 0,0 1,24-23,-23 27,0 0,0 1,1 1,0 0,1 1,0 0,0 0,0 2,1-1,0 2,0 0,0 1,0 0,26-1,76 5,151 20,-50-1,-174-17,285 3,-325-6,-1 0,0 0,1-1,-1 1,0-1,1 1,-1-1,0 0,1 1,-1-1,0 0,0-1,0 1,0 0,0-1,2-1,-3 1,0 1,0 0,-1 0,1-1,0 1,-1-1,0 1,1-1,-1 1,0 0,1-1,-1 1,0-1,0 1,0-1,0 1,-1-1,1 1,-1-3,-2-5,-1 0,0 0,0 1,-1 0,0-1,-7-7,-2-4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2.5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0 775,'5'-1,"1"-1,-1 1,0-1,0 0,0 0,0-1,7-3,13-7,200-75,-95 34,221-59,408-37,-156 35,-441 82,232-55,-335 68,-57 19,0 0,0 0,-1 0,1 0,0 0,0 0,-1-1,1 1,-1 0,1-1,1-2,-3 3,0 0,0 1,1-1,-1 0,0 0,0 1,0-1,0 0,0 1,0-1,-1 0,1 1,0-1,0 0,0 1,-1-1,1 1,0-1,-1 0,1 1,0-1,-1 1,1-1,-1 1,1-1,-1 1,1-1,-1 1,1-1,-1 1,0 0,1-1,-1 1,1 0,-2-1,-6-2,0 0,-1 0,1 1,-1 0,0 1,0 0,1 0,-1 0,-13 2,-21-2,-244-21,249 18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3.4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1,'48'3,"1"3,-1 2,0 2,0 2,46 19,68 16,-47-19,152 33,-249-58,-9-2,0 0,-1 0,1 1,-1 0,1 1,-1 0,0 0,0 1,0 0,10 7,-17-10,0 0,0 1,-1-1,1 1,0-1,-1 0,1 1,-1-1,1 1,-1-1,0 1,0 0,0-1,0 1,0-1,0 1,0-1,0 1,-1-1,1 1,0-1,-1 1,0-1,1 1,-1-1,0 0,-1 3,-31 42,21-30,-24 44,3 2,2 1,3 2,-20 69,33-82,2 1,-8 75,-10 40,12-112,9-39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4.6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536 0,'-5'21,"-2"0,0 0,-1-1,-12 22,15-32,-83 163,42-87,-58 153,-57 347,161-581,-1 1,0-1,-1 0,1 0,-1 1,0-1,-1 0,1-1,-1 1,0 0,0-1,0 1,-1-1,1 0,-1 0,0-1,0 1,-1-1,1 0,-1 0,-5 3,-6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5.3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1,'12'1,"-1"0,0 1,1 0,-1 1,0 0,0 1,-1 1,1-1,-1 1,0 1,10 7,19 15,47 43,-40-31,93 66,4-6,4-7,185 87,-259-150,-55-24,0 0,-1 2,1 0,29 19,-37-17,-3-1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6.6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22 399,'-20'3,"18"3,4-4,0-1,0 0,-1 0,1 0,0 0,0 0,0 0,0-1,1 1,-1-1,0 1,0-1,3 0,15 1,-1-2,1 0,-1-1,0-1,1 0,-1-2,25-9,131-61,-123 51,542-241,-581 259,28-11,-39 16,0 0,0 1,0-1,0 1,0 0,0-1,0 1,0 0,0 0,0 0,0 1,0-1,0 0,0 1,0-1,3 2,-4-1,-1 0,1 0,-1 0,1 0,-1 0,1 0,-1 0,0 0,1 0,-1 0,0 0,0 1,0-1,0 0,0 0,0 0,0 0,0 0,-1 0,1 0,0 0,-1 0,1 0,-1 0,1 0,-1 0,1 0,-1 0,0 0,1 0,-2 0,-25 37,22-32,-146 164,17-21,113-123,2 1,1 1,1 1,-15 35,5 4,2 0,4 2,-20 113,39-174,-1 0,0-1,0 1,-1-1,0 0,-1 0,0 0,0 0,-1-1,1 0,-9 8,4-4,0 1,1 0,-9 15,-95 206,113-233,-1 1,0 0,1-1,-1 1,1 0,0 0,-1-1,1 1,-1 0,1 0,0 0,0 0,0-1,-1 1,1 0,0 0,0 0,0 0,0 0,0 0,1 0,-1-1,0 1,0 0,1 0,-1 0,0 0,1 1,1-2,-1 1,0-1,0 0,1 1,-1-1,0 0,1 0,-1 0,0 0,1 0,-1 0,0-1,0 1,1 0,-1-1,2 0,53-24,134-70,237-83,-269 104,-23 9,-113 57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8.1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1856,'0'-3,"0"1,1-1,-1 1,1 0,0-1,0 1,0 0,0 0,0-1,0 1,1 0,-1 0,1 0,-1 1,1-1,2-2,38-28,-24 19,80-55,3 5,212-99,240-58,130-16,484-196,-1166 432,133-59,229-138,-351 189,0 0,-1-1,0 0,13-14,-23 22,1-1,-1 1,0 0,0-1,1 1,-1-1,0 1,0-1,0 1,-1-1,1 0,0 1,-1-1,1 0,-1 0,1 1,-1-1,0 0,0 0,1 0,-2 0,1 0,0 1,0-1,0 0,-1 0,1 0,-1 1,0-1,1 0,-1 0,0 1,0-1,0 1,0-1,0 1,0-1,-1 1,1 0,0-1,-1 1,1 0,-4-2,-5-2,0 0,0 0,0 1,-1 0,0 1,0 1,0-1,-15 0,-97-1,84 4,-45-1,-294-8,279 2,-174-36,156 16,223 15,-71 8,762-59,-791 63,17-1,1 0,-1 2,1 0,-1 2,0 0,0 2,29 9,-50-13,1 0,0 0,-1 0,1 1,-1-1,1 1,-1 0,1-1,-1 1,0 0,0 0,0 1,0-1,-1 0,1 1,-1-1,1 1,-1-1,0 1,0 0,0-1,0 1,0 0,-1 0,1 0,-1 0,0-1,1 1,-2 0,1 0,0 0,0 0,-2 4,-3 7,0 1,-1-1,0 0,-1 0,-12 16,-7 16,-18 65,6 2,-33 154,20-65,51-201,-21 57,20-56,0 0,0 0,0 1,-1-1,1 0,-1 0,0 0,1-1,-1 1,0 0,0-1,0 1,0-1,0 1,0-1,-1 0,1 0,0 0,-1 0,1-1,-3 2,-3-3,4-3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9.05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807 1,'-2'5,"1"0,-1 0,-1 0,1 0,0 0,-1 0,0-1,0 1,-1-1,-5 5,-3 8,-40 55,-173 252,164-225,-69 148,-137 433,248-636,12-37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29.8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0,'14'2,"0"0,0 1,-1 0,1 1,21 10,0-2,143 53,169 87,152 115,-307-143,-169-108,-10-9,-2-2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30.4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632 0,'0'13,"-2"-1,1 0,-2 0,1 0,-2 0,1 0,-7 12,-44 80,21-42,-192 448,179-380,5 2,-23 145,-12 329,16-98,55-491,3-38,2-5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3:22:51.3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2867,'5'1,"1"-1,-1 1,0 1,0-1,0 1,0 0,-1 0,1 1,0-1,-1 1,0 0,1 0,4 5,53 55,-46-45,603 752,-602-748,-15-19,2 2,0 1,0 0,1-1,0 0,0 0,11 8,-16-12,1-1,0 1,0-1,0 0,0 1,0-1,0 0,0 0,0 0,0 1,0-1,0 0,0 0,0-1,0 1,0 0,0 0,0 0,0-1,2 0,-1 0,0 0,0-1,0 0,0 1,-1-1,1 0,-1 0,1 0,-1 0,1 0,-1 0,1-3,16-34,16-54,3-8,254-472,47 21,-39 103,356-409,-501 675,503-585,-637 745,-6 10,-1-2,0 1,-1-2,-1 0,-1 0,0-1,7-18,-15 20,-12 24,-14 23,24-31,-11 15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01:32.0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1,'0'6,"0"0,0 0,0 0,0 0,1 0,0 0,0 0,1 0,0-1,0 1,0 0,1-1,-1 1,1-1,1 0,-1 0,1 0,0-1,0 1,0-1,1 0,-1 0,1 0,8 4,74 47,-48-32,-1 2,64 55,-70-52,-24-22,0 0,-1 1,0 0,0 0,0 1,-1 0,0 0,0 0,-1 1,0 0,6 16,0 9,2 0,1-1,1 0,2-1,22 31,-35-54,1-1,-2 1,1 0,-1 0,0 0,-1 0,0 1,-1-1,0 0,0 1,-1 10,-1-11,2 1,-1 0,1-1,1 1,0-1,0 1,1-1,0 0,0 0,10 17,66 75,4 7,-49-60,-23-35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3.5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270 505,'0'-135,"-12"576,0-6,13 391,-3-956,-7 0,-26-137,-26-60,-75-556,132 734,5 130,1-1,1 1,0-1,2 1,10-28,-15 44,1 1,-1 0,1 0,0 0,0 0,0 0,0 0,0 0,0 0,1 1,-1-1,1 0,-1 1,1-1,-1 1,1-1,0 1,0 0,0 0,0 0,0 0,0 0,0 0,0 1,0-1,0 1,3-1,0 2,-1-1,0 2,0-1,0 0,0 1,0 0,-1 0,1 0,0 0,-1 1,1-1,-1 1,4 4,5 4,0 0,-1 0,-1 1,0 1,0 0,-2 0,1 1,-2-1,7 16,-2-4,1-1,2-1,22 30,8 10,12 22,4-2,4-3,3-3,141 122,-191-181,0-1,24 34,-9-11,-14-19,2-2,29 23,-27-24,40 41,-51-46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4.17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0 281,'2'-4,"0"0,0 1,0-1,1 1,0-1,-1 1,1 0,0 0,1 0,3-2,1-3,16-12,2 1,-1 1,2 1,41-20,-17 10,132-58,-158 74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4.86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0 431,'5'-1,"0"0,0-1,-1 0,1 1,-1-2,1 1,-1 0,0-1,4-3,13-7,33-15,-1-3,-1-1,-2-4,-1-1,64-65,9-9,-102 94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5.6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0,'2'0,"0"0,-1 1,1-1,0 0,0 1,0-1,0 1,-1 0,1-1,0 1,-1 0,1 0,-1 0,1 0,-1 1,1-1,-1 0,0 1,0-1,1 1,-1-1,0 1,0-1,-1 1,1 0,0-1,0 1,-1 0,1 0,-1 2,3 9,-1 0,0 1,-1 20,1 6,6-8,0 0,2-1,1 0,2-1,0 0,2-1,2-1,0 0,30 34,-21-22,-18-23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6.2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61 0,'-4'0,"-5"0,-5 0,-3 0,0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7.65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48 705,'1'7,"0"1,1-1,-1 0,1 0,1 0,-1 0,1-1,0 1,1 0,0-1,0 0,7 9,11 11,35 32,-32-32,181 177,144 158,-325-332,-13-17,0 2,-1 0,16 25,-26-38,-1-1,1 1,-1-1,1 1,-1-1,0 1,1-1,-1 1,0-1,1 1,-1 0,0-1,1 1,-1 0,0-1,0 1,0 0,0-1,0 1,0 0,0-1,0 1,0 0,0-1,0 1,0 0,0-1,0 1,-1 0,1-1,0 1,0-1,-1 1,1 0,-1-1,1 1,0-1,-1 1,1-1,-1 1,1-1,-1 0,1 1,-1-1,0 1,1-1,-1 0,1 0,-1 1,0-1,1 0,-1 0,0 0,1 0,-1 0,0 1,1-1,-1-1,0 1,1 0,-1 0,0 0,-1 0,-3-1,0 0,0 0,0 0,0-1,1 1,-1-1,-5-3,-9-9,1-1,1-1,1-1,0 0,1-1,-18-28,-40-44,-16-4,-77-107,128 148,2-2,3-1,-50-117,57 109,4-1,2-1,3 0,3-2,3 0,-3-106,13 166,1 1,1-1,-1 0,1 1,0-1,1 0,0 1,0 0,1 0,0-1,0 1,0 1,1-1,0 0,6-5,-6 8,0 0,1 0,-1 1,1-1,0 1,0 1,0-1,1 1,-1-1,1 2,-1-1,1 0,0 1,-1 0,1 1,0-1,0 1,-1 0,1 1,9 1,-10-1,0 0,-1 0,1 0,-1 1,1 0,-1 0,1 0,-1 0,0 1,0-1,0 1,0 0,0 1,-1-1,4 5,5 7,-1 1,16 28,-19-29,1 0,20 26,-8-22,0-1,1-1,1-1,34 19,4 3,294 184,-304-194,178 102,-175-95,-1 2,51 47,25 31,-113-103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8.22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1 299,'7'-1,"-1"0,1-1,0 1,-1-2,0 1,1-1,-1 0,0 0,0 0,7-6,30-15,45-13,-3-4,108-68,-124 68,-43 25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8.8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0 176,'4'0,"5"0,4-3,9-3,7-2,7-5,5-4,7-2,6-3,6 0,1-1,-4 0,-10 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6T04:14:09.4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0 409,'9'-1,"1"-1,-1 0,0-1,0 1,-1-2,1 1,15-10,5-1,125-52,172-48,-94 51,353-49,-468 103,-104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5C54-8206-4351-BBB5-36C673E7F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5411-393B-4937-8A14-1E2B1A1BD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1857-4A0F-4919-B01E-E643B89A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2D68-35CC-4806-8375-72022D29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D97F-5412-44C8-AC5E-C85ABDE2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9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F8C6-9B9F-454F-B2BF-D027B793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AEEC-BBAD-4365-AA1A-D578A140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848E-A6AA-4365-AAE4-49485D08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376B-25B2-4DC6-9647-8F4037B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CCC2-F1B5-4FDB-9758-A62AE77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71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FCC10-30FA-464B-8FE1-A5B87060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69910-FA54-4B7C-A6D2-98968C67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2138-637D-4742-974E-F3985A8D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98B0-66C4-4994-8C92-FF1CE06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1168-76C4-4E08-8465-889C0CB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2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B5D-323E-46DC-82C5-25501F08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FF52-E097-4FB2-B7EF-7852F67C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27FC-C559-45C5-B642-138E2B1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D0C1-4B27-44DF-AF84-DEF3972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2187-86C8-4600-A243-3202B59A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89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374A-61C3-4A1A-BF98-5611CABC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913F-A109-4F70-B132-B128921B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801A-8E0D-4A52-A1AB-CECE03C3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D462-0B59-4A7C-AC41-41D92F86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A2F8-43C6-4880-8E93-ECCD206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76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2424-846A-444A-830C-68224A06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9501-738F-4A4C-89C6-01E6F14A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0BF67-E9AA-493D-854F-C9241CBB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0BD7-3E62-4E61-95D2-41986ED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9EF1-56CC-4B34-B2A6-F8A9EF32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B9EE-C26A-443D-AA83-114C82D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50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7AD5-5EDD-4065-8B1B-2AF7458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10C39-2129-47A7-9FC1-263D7A58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2A72-487D-4F41-A064-5D46E73B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AAFF-57E9-47DF-8DD5-3A541CF6E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9CA59-364A-4042-98A5-81307BF37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BBDFE-80C8-4B8F-9561-8340C09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C61A6-F23E-4D9D-AC12-F3611586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94F42-497A-4E1E-98E7-803CE34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0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BE4-EE39-4B7A-A506-F8251D60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7E01D-042C-4E0C-B292-CAD3184D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3D5AB-F89C-477D-B8CA-E480E9F5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930A-D925-407D-B2A2-7AF56F67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35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CF11D-F66F-45FF-987F-FE26EE6F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7AFBE-1124-4DA1-8299-056FBD95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ACD3-8F3E-42F1-94FD-7840C564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444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F138-B10D-4CF1-BB33-3F07356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BAD3-5348-449B-8DF2-7BB9E1C5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98EB6-4B2F-48EB-8B3D-3B487822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F87F-5B8F-4335-9C8C-CBA00D6D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52B0-49B9-4B1E-853C-FDB3AF4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ED6-13DC-493B-AF5F-982D3B2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533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917-0FA8-4D41-B7E5-37A68BFC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0D736-83F6-4F22-B9D2-C5A99D958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97C47-6276-44F5-A332-CB7AF536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B68E-D01A-482C-AB09-8F06D18F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B872-6D56-4D9A-BE6C-120F603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1CEB9-D404-48FF-9AB3-F11B86D2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633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F6EDF-65DB-4304-A1A6-53210DC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6701-A28C-4077-9B06-DF3A6105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88AD-FF32-4512-9CA3-5EC85EF7E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5BF5-53BD-4D1C-BDA5-EE4DD8C6B5B4}" type="datetimeFigureOut">
              <a:rPr lang="th-TH" smtClean="0"/>
              <a:t>06/09/63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0DE8-3F0C-41A2-A33E-FBDE23CF7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6A5F-FCD0-4A11-9327-55B07107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324F-B49D-4A61-8B1B-AA66CBFE78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66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2.png"/><Relationship Id="rId13" Type="http://schemas.openxmlformats.org/officeDocument/2006/relationships/customXml" Target="../ink/ink965.xml"/><Relationship Id="rId18" Type="http://schemas.openxmlformats.org/officeDocument/2006/relationships/image" Target="../media/image947.png"/><Relationship Id="rId3" Type="http://schemas.openxmlformats.org/officeDocument/2006/relationships/image" Target="../media/image939.png"/><Relationship Id="rId21" Type="http://schemas.openxmlformats.org/officeDocument/2006/relationships/customXml" Target="../ink/ink969.xml"/><Relationship Id="rId7" Type="http://schemas.openxmlformats.org/officeDocument/2006/relationships/customXml" Target="../ink/ink962.xml"/><Relationship Id="rId12" Type="http://schemas.openxmlformats.org/officeDocument/2006/relationships/image" Target="../media/image944.png"/><Relationship Id="rId17" Type="http://schemas.openxmlformats.org/officeDocument/2006/relationships/customXml" Target="../ink/ink967.xml"/><Relationship Id="rId2" Type="http://schemas.openxmlformats.org/officeDocument/2006/relationships/image" Target="../media/image938.png"/><Relationship Id="rId16" Type="http://schemas.openxmlformats.org/officeDocument/2006/relationships/image" Target="../media/image946.png"/><Relationship Id="rId20" Type="http://schemas.openxmlformats.org/officeDocument/2006/relationships/image" Target="../media/image9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1.png"/><Relationship Id="rId11" Type="http://schemas.openxmlformats.org/officeDocument/2006/relationships/customXml" Target="../ink/ink964.xml"/><Relationship Id="rId24" Type="http://schemas.openxmlformats.org/officeDocument/2006/relationships/image" Target="../media/image389.png"/><Relationship Id="rId5" Type="http://schemas.openxmlformats.org/officeDocument/2006/relationships/customXml" Target="../ink/ink961.xml"/><Relationship Id="rId15" Type="http://schemas.openxmlformats.org/officeDocument/2006/relationships/customXml" Target="../ink/ink966.xml"/><Relationship Id="rId23" Type="http://schemas.openxmlformats.org/officeDocument/2006/relationships/customXml" Target="../ink/ink970.xml"/><Relationship Id="rId10" Type="http://schemas.openxmlformats.org/officeDocument/2006/relationships/image" Target="../media/image943.png"/><Relationship Id="rId19" Type="http://schemas.openxmlformats.org/officeDocument/2006/relationships/customXml" Target="../ink/ink968.xml"/><Relationship Id="rId4" Type="http://schemas.openxmlformats.org/officeDocument/2006/relationships/image" Target="../media/image940.png"/><Relationship Id="rId9" Type="http://schemas.openxmlformats.org/officeDocument/2006/relationships/customXml" Target="../ink/ink963.xml"/><Relationship Id="rId14" Type="http://schemas.openxmlformats.org/officeDocument/2006/relationships/image" Target="../media/image945.png"/><Relationship Id="rId22" Type="http://schemas.openxmlformats.org/officeDocument/2006/relationships/image" Target="../media/image9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4.xml"/><Relationship Id="rId13" Type="http://schemas.openxmlformats.org/officeDocument/2006/relationships/image" Target="../media/image955.png"/><Relationship Id="rId18" Type="http://schemas.openxmlformats.org/officeDocument/2006/relationships/customXml" Target="../ink/ink979.xml"/><Relationship Id="rId26" Type="http://schemas.openxmlformats.org/officeDocument/2006/relationships/customXml" Target="../ink/ink983.xml"/><Relationship Id="rId39" Type="http://schemas.openxmlformats.org/officeDocument/2006/relationships/image" Target="../media/image968.png"/><Relationship Id="rId3" Type="http://schemas.openxmlformats.org/officeDocument/2006/relationships/image" Target="../media/image950.png"/><Relationship Id="rId21" Type="http://schemas.openxmlformats.org/officeDocument/2006/relationships/image" Target="../media/image959.png"/><Relationship Id="rId34" Type="http://schemas.openxmlformats.org/officeDocument/2006/relationships/customXml" Target="../ink/ink987.xml"/><Relationship Id="rId7" Type="http://schemas.openxmlformats.org/officeDocument/2006/relationships/image" Target="../media/image952.png"/><Relationship Id="rId12" Type="http://schemas.openxmlformats.org/officeDocument/2006/relationships/customXml" Target="../ink/ink976.xml"/><Relationship Id="rId17" Type="http://schemas.openxmlformats.org/officeDocument/2006/relationships/image" Target="../media/image957.png"/><Relationship Id="rId25" Type="http://schemas.openxmlformats.org/officeDocument/2006/relationships/image" Target="../media/image961.png"/><Relationship Id="rId33" Type="http://schemas.openxmlformats.org/officeDocument/2006/relationships/image" Target="../media/image965.png"/><Relationship Id="rId38" Type="http://schemas.openxmlformats.org/officeDocument/2006/relationships/customXml" Target="../ink/ink989.xml"/><Relationship Id="rId2" Type="http://schemas.openxmlformats.org/officeDocument/2006/relationships/customXml" Target="../ink/ink971.xml"/><Relationship Id="rId16" Type="http://schemas.openxmlformats.org/officeDocument/2006/relationships/customXml" Target="../ink/ink978.xml"/><Relationship Id="rId20" Type="http://schemas.openxmlformats.org/officeDocument/2006/relationships/customXml" Target="../ink/ink980.xml"/><Relationship Id="rId29" Type="http://schemas.openxmlformats.org/officeDocument/2006/relationships/image" Target="../media/image963.png"/><Relationship Id="rId41" Type="http://schemas.openxmlformats.org/officeDocument/2006/relationships/image" Target="../media/image9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3.xml"/><Relationship Id="rId11" Type="http://schemas.openxmlformats.org/officeDocument/2006/relationships/image" Target="../media/image954.png"/><Relationship Id="rId24" Type="http://schemas.openxmlformats.org/officeDocument/2006/relationships/customXml" Target="../ink/ink982.xml"/><Relationship Id="rId32" Type="http://schemas.openxmlformats.org/officeDocument/2006/relationships/customXml" Target="../ink/ink986.xml"/><Relationship Id="rId37" Type="http://schemas.openxmlformats.org/officeDocument/2006/relationships/image" Target="../media/image967.png"/><Relationship Id="rId40" Type="http://schemas.openxmlformats.org/officeDocument/2006/relationships/customXml" Target="../ink/ink990.xml"/><Relationship Id="rId5" Type="http://schemas.openxmlformats.org/officeDocument/2006/relationships/image" Target="../media/image951.png"/><Relationship Id="rId15" Type="http://schemas.openxmlformats.org/officeDocument/2006/relationships/image" Target="../media/image956.png"/><Relationship Id="rId23" Type="http://schemas.openxmlformats.org/officeDocument/2006/relationships/image" Target="../media/image960.png"/><Relationship Id="rId28" Type="http://schemas.openxmlformats.org/officeDocument/2006/relationships/customXml" Target="../ink/ink984.xml"/><Relationship Id="rId36" Type="http://schemas.openxmlformats.org/officeDocument/2006/relationships/customXml" Target="../ink/ink988.xml"/><Relationship Id="rId10" Type="http://schemas.openxmlformats.org/officeDocument/2006/relationships/customXml" Target="../ink/ink975.xml"/><Relationship Id="rId19" Type="http://schemas.openxmlformats.org/officeDocument/2006/relationships/image" Target="../media/image958.png"/><Relationship Id="rId31" Type="http://schemas.openxmlformats.org/officeDocument/2006/relationships/image" Target="../media/image964.png"/><Relationship Id="rId4" Type="http://schemas.openxmlformats.org/officeDocument/2006/relationships/customXml" Target="../ink/ink972.xml"/><Relationship Id="rId9" Type="http://schemas.openxmlformats.org/officeDocument/2006/relationships/image" Target="../media/image953.png"/><Relationship Id="rId14" Type="http://schemas.openxmlformats.org/officeDocument/2006/relationships/customXml" Target="../ink/ink977.xml"/><Relationship Id="rId22" Type="http://schemas.openxmlformats.org/officeDocument/2006/relationships/customXml" Target="../ink/ink981.xml"/><Relationship Id="rId27" Type="http://schemas.openxmlformats.org/officeDocument/2006/relationships/image" Target="../media/image962.png"/><Relationship Id="rId30" Type="http://schemas.openxmlformats.org/officeDocument/2006/relationships/customXml" Target="../ink/ink985.xml"/><Relationship Id="rId35" Type="http://schemas.openxmlformats.org/officeDocument/2006/relationships/image" Target="../media/image96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1.png"/><Relationship Id="rId117" Type="http://schemas.openxmlformats.org/officeDocument/2006/relationships/image" Target="../media/image1027.png"/><Relationship Id="rId21" Type="http://schemas.openxmlformats.org/officeDocument/2006/relationships/customXml" Target="../ink/ink1000.xml"/><Relationship Id="rId42" Type="http://schemas.openxmlformats.org/officeDocument/2006/relationships/customXml" Target="../ink/ink1010.xml"/><Relationship Id="rId47" Type="http://schemas.openxmlformats.org/officeDocument/2006/relationships/image" Target="../media/image992.png"/><Relationship Id="rId63" Type="http://schemas.openxmlformats.org/officeDocument/2006/relationships/image" Target="../media/image1000.png"/><Relationship Id="rId68" Type="http://schemas.openxmlformats.org/officeDocument/2006/relationships/customXml" Target="../ink/ink1023.xml"/><Relationship Id="rId84" Type="http://schemas.openxmlformats.org/officeDocument/2006/relationships/customXml" Target="../ink/ink1031.xml"/><Relationship Id="rId89" Type="http://schemas.openxmlformats.org/officeDocument/2006/relationships/image" Target="../media/image1013.png"/><Relationship Id="rId112" Type="http://schemas.openxmlformats.org/officeDocument/2006/relationships/customXml" Target="../ink/ink1045.xml"/><Relationship Id="rId133" Type="http://schemas.openxmlformats.org/officeDocument/2006/relationships/image" Target="../media/image1035.png"/><Relationship Id="rId138" Type="http://schemas.openxmlformats.org/officeDocument/2006/relationships/customXml" Target="../ink/ink1058.xml"/><Relationship Id="rId154" Type="http://schemas.openxmlformats.org/officeDocument/2006/relationships/customXml" Target="../ink/ink1066.xml"/><Relationship Id="rId159" Type="http://schemas.openxmlformats.org/officeDocument/2006/relationships/image" Target="../media/image1047.png"/><Relationship Id="rId175" Type="http://schemas.openxmlformats.org/officeDocument/2006/relationships/image" Target="../media/image1055.png"/><Relationship Id="rId170" Type="http://schemas.openxmlformats.org/officeDocument/2006/relationships/customXml" Target="../ink/ink1074.xml"/><Relationship Id="rId16" Type="http://schemas.openxmlformats.org/officeDocument/2006/relationships/image" Target="../media/image976.png"/><Relationship Id="rId107" Type="http://schemas.openxmlformats.org/officeDocument/2006/relationships/image" Target="../media/image1022.png"/><Relationship Id="rId11" Type="http://schemas.openxmlformats.org/officeDocument/2006/relationships/customXml" Target="../ink/ink995.xml"/><Relationship Id="rId32" Type="http://schemas.openxmlformats.org/officeDocument/2006/relationships/customXml" Target="../ink/ink1005.xml"/><Relationship Id="rId37" Type="http://schemas.openxmlformats.org/officeDocument/2006/relationships/image" Target="../media/image987.png"/><Relationship Id="rId53" Type="http://schemas.openxmlformats.org/officeDocument/2006/relationships/image" Target="../media/image995.png"/><Relationship Id="rId58" Type="http://schemas.openxmlformats.org/officeDocument/2006/relationships/customXml" Target="../ink/ink1018.xml"/><Relationship Id="rId74" Type="http://schemas.openxmlformats.org/officeDocument/2006/relationships/customXml" Target="../ink/ink1026.xml"/><Relationship Id="rId79" Type="http://schemas.openxmlformats.org/officeDocument/2006/relationships/image" Target="../media/image1008.png"/><Relationship Id="rId102" Type="http://schemas.openxmlformats.org/officeDocument/2006/relationships/customXml" Target="../ink/ink1040.xml"/><Relationship Id="rId123" Type="http://schemas.openxmlformats.org/officeDocument/2006/relationships/image" Target="../media/image1030.png"/><Relationship Id="rId128" Type="http://schemas.openxmlformats.org/officeDocument/2006/relationships/customXml" Target="../ink/ink1053.xml"/><Relationship Id="rId144" Type="http://schemas.openxmlformats.org/officeDocument/2006/relationships/customXml" Target="../ink/ink1061.xml"/><Relationship Id="rId149" Type="http://schemas.openxmlformats.org/officeDocument/2006/relationships/image" Target="../media/image1043.png"/><Relationship Id="rId5" Type="http://schemas.openxmlformats.org/officeDocument/2006/relationships/customXml" Target="../ink/ink992.xml"/><Relationship Id="rId90" Type="http://schemas.openxmlformats.org/officeDocument/2006/relationships/customXml" Target="../ink/ink1034.xml"/><Relationship Id="rId95" Type="http://schemas.openxmlformats.org/officeDocument/2006/relationships/image" Target="../media/image1016.png"/><Relationship Id="rId160" Type="http://schemas.openxmlformats.org/officeDocument/2006/relationships/customXml" Target="../ink/ink1069.xml"/><Relationship Id="rId165" Type="http://schemas.openxmlformats.org/officeDocument/2006/relationships/image" Target="../media/image1050.png"/><Relationship Id="rId181" Type="http://schemas.openxmlformats.org/officeDocument/2006/relationships/image" Target="../media/image1058.png"/><Relationship Id="rId22" Type="http://schemas.openxmlformats.org/officeDocument/2006/relationships/image" Target="../media/image979.png"/><Relationship Id="rId27" Type="http://schemas.openxmlformats.org/officeDocument/2006/relationships/image" Target="../media/image982.png"/><Relationship Id="rId43" Type="http://schemas.openxmlformats.org/officeDocument/2006/relationships/image" Target="../media/image990.png"/><Relationship Id="rId48" Type="http://schemas.openxmlformats.org/officeDocument/2006/relationships/customXml" Target="../ink/ink1013.xml"/><Relationship Id="rId64" Type="http://schemas.openxmlformats.org/officeDocument/2006/relationships/customXml" Target="../ink/ink1021.xml"/><Relationship Id="rId69" Type="http://schemas.openxmlformats.org/officeDocument/2006/relationships/image" Target="../media/image1003.png"/><Relationship Id="rId113" Type="http://schemas.openxmlformats.org/officeDocument/2006/relationships/image" Target="../media/image1025.png"/><Relationship Id="rId118" Type="http://schemas.openxmlformats.org/officeDocument/2006/relationships/customXml" Target="../ink/ink1048.xml"/><Relationship Id="rId134" Type="http://schemas.openxmlformats.org/officeDocument/2006/relationships/customXml" Target="../ink/ink1056.xml"/><Relationship Id="rId139" Type="http://schemas.openxmlformats.org/officeDocument/2006/relationships/image" Target="../media/image1038.png"/><Relationship Id="rId80" Type="http://schemas.openxmlformats.org/officeDocument/2006/relationships/customXml" Target="../ink/ink1029.xml"/><Relationship Id="rId85" Type="http://schemas.openxmlformats.org/officeDocument/2006/relationships/image" Target="../media/image1011.png"/><Relationship Id="rId150" Type="http://schemas.openxmlformats.org/officeDocument/2006/relationships/customXml" Target="../ink/ink1064.xml"/><Relationship Id="rId155" Type="http://schemas.openxmlformats.org/officeDocument/2006/relationships/image" Target="../media/image218.png"/><Relationship Id="rId171" Type="http://schemas.openxmlformats.org/officeDocument/2006/relationships/image" Target="../media/image1053.png"/><Relationship Id="rId176" Type="http://schemas.openxmlformats.org/officeDocument/2006/relationships/customXml" Target="../ink/ink1077.xml"/><Relationship Id="rId12" Type="http://schemas.openxmlformats.org/officeDocument/2006/relationships/image" Target="../media/image368.png"/><Relationship Id="rId17" Type="http://schemas.openxmlformats.org/officeDocument/2006/relationships/customXml" Target="../ink/ink998.xml"/><Relationship Id="rId33" Type="http://schemas.openxmlformats.org/officeDocument/2006/relationships/image" Target="../media/image985.png"/><Relationship Id="rId38" Type="http://schemas.openxmlformats.org/officeDocument/2006/relationships/customXml" Target="../ink/ink1008.xml"/><Relationship Id="rId59" Type="http://schemas.openxmlformats.org/officeDocument/2006/relationships/image" Target="../media/image998.png"/><Relationship Id="rId103" Type="http://schemas.openxmlformats.org/officeDocument/2006/relationships/image" Target="../media/image1020.png"/><Relationship Id="rId108" Type="http://schemas.openxmlformats.org/officeDocument/2006/relationships/customXml" Target="../ink/ink1043.xml"/><Relationship Id="rId124" Type="http://schemas.openxmlformats.org/officeDocument/2006/relationships/customXml" Target="../ink/ink1051.xml"/><Relationship Id="rId129" Type="http://schemas.openxmlformats.org/officeDocument/2006/relationships/image" Target="../media/image1033.png"/><Relationship Id="rId54" Type="http://schemas.openxmlformats.org/officeDocument/2006/relationships/customXml" Target="../ink/ink1016.xml"/><Relationship Id="rId70" Type="http://schemas.openxmlformats.org/officeDocument/2006/relationships/customXml" Target="../ink/ink1024.xml"/><Relationship Id="rId75" Type="http://schemas.openxmlformats.org/officeDocument/2006/relationships/image" Target="../media/image1006.png"/><Relationship Id="rId91" Type="http://schemas.openxmlformats.org/officeDocument/2006/relationships/image" Target="../media/image1014.png"/><Relationship Id="rId96" Type="http://schemas.openxmlformats.org/officeDocument/2006/relationships/customXml" Target="../ink/ink1037.xml"/><Relationship Id="rId140" Type="http://schemas.openxmlformats.org/officeDocument/2006/relationships/customXml" Target="../ink/ink1059.xml"/><Relationship Id="rId145" Type="http://schemas.openxmlformats.org/officeDocument/2006/relationships/image" Target="../media/image1041.png"/><Relationship Id="rId161" Type="http://schemas.openxmlformats.org/officeDocument/2006/relationships/image" Target="../media/image1048.png"/><Relationship Id="rId166" Type="http://schemas.openxmlformats.org/officeDocument/2006/relationships/customXml" Target="../ink/ink10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23" Type="http://schemas.openxmlformats.org/officeDocument/2006/relationships/customXml" Target="../ink/ink1001.xml"/><Relationship Id="rId28" Type="http://schemas.openxmlformats.org/officeDocument/2006/relationships/customXml" Target="../ink/ink1003.xml"/><Relationship Id="rId49" Type="http://schemas.openxmlformats.org/officeDocument/2006/relationships/image" Target="../media/image993.png"/><Relationship Id="rId114" Type="http://schemas.openxmlformats.org/officeDocument/2006/relationships/customXml" Target="../ink/ink1046.xml"/><Relationship Id="rId119" Type="http://schemas.openxmlformats.org/officeDocument/2006/relationships/image" Target="../media/image1028.png"/><Relationship Id="rId44" Type="http://schemas.openxmlformats.org/officeDocument/2006/relationships/customXml" Target="../ink/ink1011.xml"/><Relationship Id="rId60" Type="http://schemas.openxmlformats.org/officeDocument/2006/relationships/customXml" Target="../ink/ink1019.xml"/><Relationship Id="rId65" Type="http://schemas.openxmlformats.org/officeDocument/2006/relationships/image" Target="../media/image1001.png"/><Relationship Id="rId81" Type="http://schemas.openxmlformats.org/officeDocument/2006/relationships/image" Target="../media/image1009.png"/><Relationship Id="rId86" Type="http://schemas.openxmlformats.org/officeDocument/2006/relationships/customXml" Target="../ink/ink1032.xml"/><Relationship Id="rId130" Type="http://schemas.openxmlformats.org/officeDocument/2006/relationships/customXml" Target="../ink/ink1054.xml"/><Relationship Id="rId135" Type="http://schemas.openxmlformats.org/officeDocument/2006/relationships/image" Target="../media/image1036.png"/><Relationship Id="rId151" Type="http://schemas.openxmlformats.org/officeDocument/2006/relationships/image" Target="../media/image1044.png"/><Relationship Id="rId156" Type="http://schemas.openxmlformats.org/officeDocument/2006/relationships/customXml" Target="../ink/ink1067.xml"/><Relationship Id="rId177" Type="http://schemas.openxmlformats.org/officeDocument/2006/relationships/image" Target="../media/image1056.png"/><Relationship Id="rId4" Type="http://schemas.openxmlformats.org/officeDocument/2006/relationships/image" Target="../media/image971.png"/><Relationship Id="rId9" Type="http://schemas.openxmlformats.org/officeDocument/2006/relationships/customXml" Target="../ink/ink994.xml"/><Relationship Id="rId172" Type="http://schemas.openxmlformats.org/officeDocument/2006/relationships/customXml" Target="../ink/ink1075.xml"/><Relationship Id="rId180" Type="http://schemas.openxmlformats.org/officeDocument/2006/relationships/customXml" Target="../ink/ink1079.xml"/><Relationship Id="rId13" Type="http://schemas.openxmlformats.org/officeDocument/2006/relationships/customXml" Target="../ink/ink996.xml"/><Relationship Id="rId18" Type="http://schemas.openxmlformats.org/officeDocument/2006/relationships/image" Target="../media/image977.png"/><Relationship Id="rId39" Type="http://schemas.openxmlformats.org/officeDocument/2006/relationships/image" Target="../media/image988.png"/><Relationship Id="rId109" Type="http://schemas.openxmlformats.org/officeDocument/2006/relationships/image" Target="../media/image1023.png"/><Relationship Id="rId34" Type="http://schemas.openxmlformats.org/officeDocument/2006/relationships/customXml" Target="../ink/ink1006.xml"/><Relationship Id="rId50" Type="http://schemas.openxmlformats.org/officeDocument/2006/relationships/customXml" Target="../ink/ink1014.xml"/><Relationship Id="rId55" Type="http://schemas.openxmlformats.org/officeDocument/2006/relationships/image" Target="../media/image996.png"/><Relationship Id="rId76" Type="http://schemas.openxmlformats.org/officeDocument/2006/relationships/customXml" Target="../ink/ink1027.xml"/><Relationship Id="rId97" Type="http://schemas.openxmlformats.org/officeDocument/2006/relationships/image" Target="../media/image1017.png"/><Relationship Id="rId104" Type="http://schemas.openxmlformats.org/officeDocument/2006/relationships/customXml" Target="../ink/ink1041.xml"/><Relationship Id="rId120" Type="http://schemas.openxmlformats.org/officeDocument/2006/relationships/customXml" Target="../ink/ink1049.xml"/><Relationship Id="rId125" Type="http://schemas.openxmlformats.org/officeDocument/2006/relationships/image" Target="../media/image1031.png"/><Relationship Id="rId141" Type="http://schemas.openxmlformats.org/officeDocument/2006/relationships/image" Target="../media/image1039.png"/><Relationship Id="rId146" Type="http://schemas.openxmlformats.org/officeDocument/2006/relationships/customXml" Target="../ink/ink1062.xml"/><Relationship Id="rId167" Type="http://schemas.openxmlformats.org/officeDocument/2006/relationships/image" Target="../media/image1051.png"/><Relationship Id="rId7" Type="http://schemas.openxmlformats.org/officeDocument/2006/relationships/customXml" Target="../ink/ink993.xml"/><Relationship Id="rId71" Type="http://schemas.openxmlformats.org/officeDocument/2006/relationships/image" Target="../media/image1004.png"/><Relationship Id="rId92" Type="http://schemas.openxmlformats.org/officeDocument/2006/relationships/customXml" Target="../ink/ink1035.xml"/><Relationship Id="rId162" Type="http://schemas.openxmlformats.org/officeDocument/2006/relationships/customXml" Target="../ink/ink1070.xml"/><Relationship Id="rId2" Type="http://schemas.openxmlformats.org/officeDocument/2006/relationships/image" Target="../media/image970.png"/><Relationship Id="rId29" Type="http://schemas.openxmlformats.org/officeDocument/2006/relationships/image" Target="../media/image983.png"/><Relationship Id="rId24" Type="http://schemas.openxmlformats.org/officeDocument/2006/relationships/image" Target="../media/image980.png"/><Relationship Id="rId40" Type="http://schemas.openxmlformats.org/officeDocument/2006/relationships/customXml" Target="../ink/ink1009.xml"/><Relationship Id="rId45" Type="http://schemas.openxmlformats.org/officeDocument/2006/relationships/image" Target="../media/image991.png"/><Relationship Id="rId66" Type="http://schemas.openxmlformats.org/officeDocument/2006/relationships/customXml" Target="../ink/ink1022.xml"/><Relationship Id="rId87" Type="http://schemas.openxmlformats.org/officeDocument/2006/relationships/image" Target="../media/image1012.png"/><Relationship Id="rId110" Type="http://schemas.openxmlformats.org/officeDocument/2006/relationships/customXml" Target="../ink/ink1044.xml"/><Relationship Id="rId115" Type="http://schemas.openxmlformats.org/officeDocument/2006/relationships/image" Target="../media/image1026.png"/><Relationship Id="rId131" Type="http://schemas.openxmlformats.org/officeDocument/2006/relationships/image" Target="../media/image1034.png"/><Relationship Id="rId136" Type="http://schemas.openxmlformats.org/officeDocument/2006/relationships/customXml" Target="../ink/ink1057.xml"/><Relationship Id="rId157" Type="http://schemas.openxmlformats.org/officeDocument/2006/relationships/image" Target="../media/image1046.png"/><Relationship Id="rId178" Type="http://schemas.openxmlformats.org/officeDocument/2006/relationships/customXml" Target="../ink/ink1078.xml"/><Relationship Id="rId61" Type="http://schemas.openxmlformats.org/officeDocument/2006/relationships/image" Target="../media/image999.png"/><Relationship Id="rId82" Type="http://schemas.openxmlformats.org/officeDocument/2006/relationships/customXml" Target="../ink/ink1030.xml"/><Relationship Id="rId152" Type="http://schemas.openxmlformats.org/officeDocument/2006/relationships/customXml" Target="../ink/ink1065.xml"/><Relationship Id="rId173" Type="http://schemas.openxmlformats.org/officeDocument/2006/relationships/image" Target="../media/image1054.png"/><Relationship Id="rId19" Type="http://schemas.openxmlformats.org/officeDocument/2006/relationships/customXml" Target="../ink/ink999.xml"/><Relationship Id="rId14" Type="http://schemas.openxmlformats.org/officeDocument/2006/relationships/image" Target="../media/image975.png"/><Relationship Id="rId30" Type="http://schemas.openxmlformats.org/officeDocument/2006/relationships/customXml" Target="../ink/ink1004.xml"/><Relationship Id="rId35" Type="http://schemas.openxmlformats.org/officeDocument/2006/relationships/image" Target="../media/image986.png"/><Relationship Id="rId56" Type="http://schemas.openxmlformats.org/officeDocument/2006/relationships/customXml" Target="../ink/ink1017.xml"/><Relationship Id="rId77" Type="http://schemas.openxmlformats.org/officeDocument/2006/relationships/image" Target="../media/image1007.png"/><Relationship Id="rId100" Type="http://schemas.openxmlformats.org/officeDocument/2006/relationships/customXml" Target="../ink/ink1039.xml"/><Relationship Id="rId105" Type="http://schemas.openxmlformats.org/officeDocument/2006/relationships/image" Target="../media/image1021.png"/><Relationship Id="rId126" Type="http://schemas.openxmlformats.org/officeDocument/2006/relationships/customXml" Target="../ink/ink1052.xml"/><Relationship Id="rId147" Type="http://schemas.openxmlformats.org/officeDocument/2006/relationships/image" Target="../media/image1042.png"/><Relationship Id="rId168" Type="http://schemas.openxmlformats.org/officeDocument/2006/relationships/customXml" Target="../ink/ink1073.xml"/><Relationship Id="rId8" Type="http://schemas.openxmlformats.org/officeDocument/2006/relationships/image" Target="../media/image973.png"/><Relationship Id="rId51" Type="http://schemas.openxmlformats.org/officeDocument/2006/relationships/image" Target="../media/image994.png"/><Relationship Id="rId72" Type="http://schemas.openxmlformats.org/officeDocument/2006/relationships/customXml" Target="../ink/ink1025.xml"/><Relationship Id="rId93" Type="http://schemas.openxmlformats.org/officeDocument/2006/relationships/image" Target="../media/image1015.png"/><Relationship Id="rId98" Type="http://schemas.openxmlformats.org/officeDocument/2006/relationships/customXml" Target="../ink/ink1038.xml"/><Relationship Id="rId121" Type="http://schemas.openxmlformats.org/officeDocument/2006/relationships/image" Target="../media/image1029.png"/><Relationship Id="rId142" Type="http://schemas.openxmlformats.org/officeDocument/2006/relationships/customXml" Target="../ink/ink1060.xml"/><Relationship Id="rId163" Type="http://schemas.openxmlformats.org/officeDocument/2006/relationships/image" Target="../media/image1049.png"/><Relationship Id="rId3" Type="http://schemas.openxmlformats.org/officeDocument/2006/relationships/customXml" Target="../ink/ink991.xml"/><Relationship Id="rId25" Type="http://schemas.openxmlformats.org/officeDocument/2006/relationships/customXml" Target="../ink/ink1002.xml"/><Relationship Id="rId46" Type="http://schemas.openxmlformats.org/officeDocument/2006/relationships/customXml" Target="../ink/ink1012.xml"/><Relationship Id="rId67" Type="http://schemas.openxmlformats.org/officeDocument/2006/relationships/image" Target="../media/image1002.png"/><Relationship Id="rId116" Type="http://schemas.openxmlformats.org/officeDocument/2006/relationships/customXml" Target="../ink/ink1047.xml"/><Relationship Id="rId137" Type="http://schemas.openxmlformats.org/officeDocument/2006/relationships/image" Target="../media/image1037.png"/><Relationship Id="rId158" Type="http://schemas.openxmlformats.org/officeDocument/2006/relationships/customXml" Target="../ink/ink1068.xml"/><Relationship Id="rId20" Type="http://schemas.openxmlformats.org/officeDocument/2006/relationships/image" Target="../media/image978.png"/><Relationship Id="rId41" Type="http://schemas.openxmlformats.org/officeDocument/2006/relationships/image" Target="../media/image989.png"/><Relationship Id="rId62" Type="http://schemas.openxmlformats.org/officeDocument/2006/relationships/customXml" Target="../ink/ink1020.xml"/><Relationship Id="rId83" Type="http://schemas.openxmlformats.org/officeDocument/2006/relationships/image" Target="../media/image1010.png"/><Relationship Id="rId88" Type="http://schemas.openxmlformats.org/officeDocument/2006/relationships/customXml" Target="../ink/ink1033.xml"/><Relationship Id="rId111" Type="http://schemas.openxmlformats.org/officeDocument/2006/relationships/image" Target="../media/image1024.png"/><Relationship Id="rId132" Type="http://schemas.openxmlformats.org/officeDocument/2006/relationships/customXml" Target="../ink/ink1055.xml"/><Relationship Id="rId153" Type="http://schemas.openxmlformats.org/officeDocument/2006/relationships/image" Target="../media/image1045.png"/><Relationship Id="rId174" Type="http://schemas.openxmlformats.org/officeDocument/2006/relationships/customXml" Target="../ink/ink1076.xml"/><Relationship Id="rId179" Type="http://schemas.openxmlformats.org/officeDocument/2006/relationships/image" Target="../media/image1057.png"/><Relationship Id="rId15" Type="http://schemas.openxmlformats.org/officeDocument/2006/relationships/customXml" Target="../ink/ink997.xml"/><Relationship Id="rId36" Type="http://schemas.openxmlformats.org/officeDocument/2006/relationships/customXml" Target="../ink/ink1007.xml"/><Relationship Id="rId57" Type="http://schemas.openxmlformats.org/officeDocument/2006/relationships/image" Target="../media/image997.png"/><Relationship Id="rId106" Type="http://schemas.openxmlformats.org/officeDocument/2006/relationships/customXml" Target="../ink/ink1042.xml"/><Relationship Id="rId127" Type="http://schemas.openxmlformats.org/officeDocument/2006/relationships/image" Target="../media/image1032.png"/><Relationship Id="rId10" Type="http://schemas.openxmlformats.org/officeDocument/2006/relationships/image" Target="../media/image974.png"/><Relationship Id="rId31" Type="http://schemas.openxmlformats.org/officeDocument/2006/relationships/image" Target="../media/image984.png"/><Relationship Id="rId52" Type="http://schemas.openxmlformats.org/officeDocument/2006/relationships/customXml" Target="../ink/ink1015.xml"/><Relationship Id="rId73" Type="http://schemas.openxmlformats.org/officeDocument/2006/relationships/image" Target="../media/image1005.png"/><Relationship Id="rId78" Type="http://schemas.openxmlformats.org/officeDocument/2006/relationships/customXml" Target="../ink/ink1028.xml"/><Relationship Id="rId94" Type="http://schemas.openxmlformats.org/officeDocument/2006/relationships/customXml" Target="../ink/ink1036.xml"/><Relationship Id="rId99" Type="http://schemas.openxmlformats.org/officeDocument/2006/relationships/image" Target="../media/image1018.png"/><Relationship Id="rId101" Type="http://schemas.openxmlformats.org/officeDocument/2006/relationships/image" Target="../media/image1019.png"/><Relationship Id="rId122" Type="http://schemas.openxmlformats.org/officeDocument/2006/relationships/customXml" Target="../ink/ink1050.xml"/><Relationship Id="rId143" Type="http://schemas.openxmlformats.org/officeDocument/2006/relationships/image" Target="../media/image1040.png"/><Relationship Id="rId148" Type="http://schemas.openxmlformats.org/officeDocument/2006/relationships/customXml" Target="../ink/ink1063.xml"/><Relationship Id="rId164" Type="http://schemas.openxmlformats.org/officeDocument/2006/relationships/customXml" Target="../ink/ink1071.xml"/><Relationship Id="rId169" Type="http://schemas.openxmlformats.org/officeDocument/2006/relationships/image" Target="../media/image105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71.png"/><Relationship Id="rId117" Type="http://schemas.openxmlformats.org/officeDocument/2006/relationships/customXml" Target="../ink/ink1137.xml"/><Relationship Id="rId21" Type="http://schemas.openxmlformats.org/officeDocument/2006/relationships/customXml" Target="../ink/ink1089.xml"/><Relationship Id="rId42" Type="http://schemas.openxmlformats.org/officeDocument/2006/relationships/image" Target="../media/image1079.png"/><Relationship Id="rId47" Type="http://schemas.openxmlformats.org/officeDocument/2006/relationships/customXml" Target="../ink/ink1102.xml"/><Relationship Id="rId63" Type="http://schemas.openxmlformats.org/officeDocument/2006/relationships/customXml" Target="../ink/ink1110.xml"/><Relationship Id="rId68" Type="http://schemas.openxmlformats.org/officeDocument/2006/relationships/image" Target="../media/image1092.png"/><Relationship Id="rId84" Type="http://schemas.openxmlformats.org/officeDocument/2006/relationships/image" Target="../media/image1100.png"/><Relationship Id="rId89" Type="http://schemas.openxmlformats.org/officeDocument/2006/relationships/customXml" Target="../ink/ink1123.xml"/><Relationship Id="rId112" Type="http://schemas.openxmlformats.org/officeDocument/2006/relationships/image" Target="../media/image1114.png"/><Relationship Id="rId133" Type="http://schemas.openxmlformats.org/officeDocument/2006/relationships/customXml" Target="../ink/ink1145.xml"/><Relationship Id="rId138" Type="http://schemas.openxmlformats.org/officeDocument/2006/relationships/image" Target="../media/image1127.png"/><Relationship Id="rId16" Type="http://schemas.openxmlformats.org/officeDocument/2006/relationships/image" Target="../media/image1066.png"/><Relationship Id="rId107" Type="http://schemas.openxmlformats.org/officeDocument/2006/relationships/customXml" Target="../ink/ink1132.xml"/><Relationship Id="rId11" Type="http://schemas.openxmlformats.org/officeDocument/2006/relationships/customXml" Target="../ink/ink1084.xml"/><Relationship Id="rId32" Type="http://schemas.openxmlformats.org/officeDocument/2006/relationships/image" Target="../media/image1074.png"/><Relationship Id="rId37" Type="http://schemas.openxmlformats.org/officeDocument/2006/relationships/customXml" Target="../ink/ink1097.xml"/><Relationship Id="rId53" Type="http://schemas.openxmlformats.org/officeDocument/2006/relationships/customXml" Target="../ink/ink1105.xml"/><Relationship Id="rId58" Type="http://schemas.openxmlformats.org/officeDocument/2006/relationships/image" Target="../media/image1087.png"/><Relationship Id="rId74" Type="http://schemas.openxmlformats.org/officeDocument/2006/relationships/image" Target="../media/image1095.png"/><Relationship Id="rId79" Type="http://schemas.openxmlformats.org/officeDocument/2006/relationships/customXml" Target="../ink/ink1118.xml"/><Relationship Id="rId102" Type="http://schemas.openxmlformats.org/officeDocument/2006/relationships/image" Target="../media/image1109.png"/><Relationship Id="rId123" Type="http://schemas.openxmlformats.org/officeDocument/2006/relationships/customXml" Target="../ink/ink1140.xml"/><Relationship Id="rId128" Type="http://schemas.openxmlformats.org/officeDocument/2006/relationships/image" Target="../media/image1122.png"/><Relationship Id="rId5" Type="http://schemas.openxmlformats.org/officeDocument/2006/relationships/customXml" Target="../ink/ink1081.xml"/><Relationship Id="rId90" Type="http://schemas.openxmlformats.org/officeDocument/2006/relationships/image" Target="../media/image1103.png"/><Relationship Id="rId95" Type="http://schemas.openxmlformats.org/officeDocument/2006/relationships/customXml" Target="../ink/ink1126.xml"/><Relationship Id="rId14" Type="http://schemas.openxmlformats.org/officeDocument/2006/relationships/image" Target="../media/image1065.png"/><Relationship Id="rId22" Type="http://schemas.openxmlformats.org/officeDocument/2006/relationships/image" Target="../media/image1069.png"/><Relationship Id="rId27" Type="http://schemas.openxmlformats.org/officeDocument/2006/relationships/customXml" Target="../ink/ink1092.xml"/><Relationship Id="rId30" Type="http://schemas.openxmlformats.org/officeDocument/2006/relationships/image" Target="../media/image1073.png"/><Relationship Id="rId35" Type="http://schemas.openxmlformats.org/officeDocument/2006/relationships/customXml" Target="../ink/ink1096.xml"/><Relationship Id="rId43" Type="http://schemas.openxmlformats.org/officeDocument/2006/relationships/customXml" Target="../ink/ink1100.xml"/><Relationship Id="rId48" Type="http://schemas.openxmlformats.org/officeDocument/2006/relationships/image" Target="../media/image1082.png"/><Relationship Id="rId56" Type="http://schemas.openxmlformats.org/officeDocument/2006/relationships/image" Target="../media/image1086.png"/><Relationship Id="rId64" Type="http://schemas.openxmlformats.org/officeDocument/2006/relationships/image" Target="../media/image1090.png"/><Relationship Id="rId69" Type="http://schemas.openxmlformats.org/officeDocument/2006/relationships/customXml" Target="../ink/ink1113.xml"/><Relationship Id="rId77" Type="http://schemas.openxmlformats.org/officeDocument/2006/relationships/customXml" Target="../ink/ink1117.xml"/><Relationship Id="rId100" Type="http://schemas.openxmlformats.org/officeDocument/2006/relationships/image" Target="../media/image1108.png"/><Relationship Id="rId105" Type="http://schemas.openxmlformats.org/officeDocument/2006/relationships/customXml" Target="../ink/ink1131.xml"/><Relationship Id="rId113" Type="http://schemas.openxmlformats.org/officeDocument/2006/relationships/customXml" Target="../ink/ink1135.xml"/><Relationship Id="rId118" Type="http://schemas.openxmlformats.org/officeDocument/2006/relationships/image" Target="../media/image1117.png"/><Relationship Id="rId126" Type="http://schemas.openxmlformats.org/officeDocument/2006/relationships/image" Target="../media/image1121.png"/><Relationship Id="rId134" Type="http://schemas.openxmlformats.org/officeDocument/2006/relationships/image" Target="../media/image1125.png"/><Relationship Id="rId8" Type="http://schemas.openxmlformats.org/officeDocument/2006/relationships/image" Target="../media/image1062.png"/><Relationship Id="rId51" Type="http://schemas.openxmlformats.org/officeDocument/2006/relationships/customXml" Target="../ink/ink1104.xml"/><Relationship Id="rId72" Type="http://schemas.openxmlformats.org/officeDocument/2006/relationships/image" Target="../media/image1094.png"/><Relationship Id="rId80" Type="http://schemas.openxmlformats.org/officeDocument/2006/relationships/image" Target="../media/image1098.png"/><Relationship Id="rId85" Type="http://schemas.openxmlformats.org/officeDocument/2006/relationships/customXml" Target="../ink/ink1121.xml"/><Relationship Id="rId93" Type="http://schemas.openxmlformats.org/officeDocument/2006/relationships/customXml" Target="../ink/ink1125.xml"/><Relationship Id="rId98" Type="http://schemas.openxmlformats.org/officeDocument/2006/relationships/image" Target="../media/image1107.png"/><Relationship Id="rId121" Type="http://schemas.openxmlformats.org/officeDocument/2006/relationships/customXml" Target="../ink/ink1139.xml"/><Relationship Id="rId3" Type="http://schemas.openxmlformats.org/officeDocument/2006/relationships/customXml" Target="../ink/ink1080.xml"/><Relationship Id="rId12" Type="http://schemas.openxmlformats.org/officeDocument/2006/relationships/image" Target="../media/image1064.png"/><Relationship Id="rId17" Type="http://schemas.openxmlformats.org/officeDocument/2006/relationships/customXml" Target="../ink/ink1087.xml"/><Relationship Id="rId25" Type="http://schemas.openxmlformats.org/officeDocument/2006/relationships/customXml" Target="../ink/ink1091.xml"/><Relationship Id="rId33" Type="http://schemas.openxmlformats.org/officeDocument/2006/relationships/customXml" Target="../ink/ink1095.xml"/><Relationship Id="rId38" Type="http://schemas.openxmlformats.org/officeDocument/2006/relationships/image" Target="../media/image1077.png"/><Relationship Id="rId46" Type="http://schemas.openxmlformats.org/officeDocument/2006/relationships/image" Target="../media/image1081.png"/><Relationship Id="rId59" Type="http://schemas.openxmlformats.org/officeDocument/2006/relationships/customXml" Target="../ink/ink1108.xml"/><Relationship Id="rId67" Type="http://schemas.openxmlformats.org/officeDocument/2006/relationships/customXml" Target="../ink/ink1112.xml"/><Relationship Id="rId103" Type="http://schemas.openxmlformats.org/officeDocument/2006/relationships/customXml" Target="../ink/ink1130.xml"/><Relationship Id="rId108" Type="http://schemas.openxmlformats.org/officeDocument/2006/relationships/image" Target="../media/image1112.png"/><Relationship Id="rId116" Type="http://schemas.openxmlformats.org/officeDocument/2006/relationships/image" Target="../media/image1116.png"/><Relationship Id="rId124" Type="http://schemas.openxmlformats.org/officeDocument/2006/relationships/image" Target="../media/image1120.png"/><Relationship Id="rId129" Type="http://schemas.openxmlformats.org/officeDocument/2006/relationships/customXml" Target="../ink/ink1143.xml"/><Relationship Id="rId137" Type="http://schemas.openxmlformats.org/officeDocument/2006/relationships/customXml" Target="../ink/ink1147.xml"/><Relationship Id="rId20" Type="http://schemas.openxmlformats.org/officeDocument/2006/relationships/image" Target="../media/image1068.png"/><Relationship Id="rId41" Type="http://schemas.openxmlformats.org/officeDocument/2006/relationships/customXml" Target="../ink/ink1099.xml"/><Relationship Id="rId54" Type="http://schemas.openxmlformats.org/officeDocument/2006/relationships/image" Target="../media/image1085.png"/><Relationship Id="rId62" Type="http://schemas.openxmlformats.org/officeDocument/2006/relationships/image" Target="../media/image1089.png"/><Relationship Id="rId70" Type="http://schemas.openxmlformats.org/officeDocument/2006/relationships/image" Target="../media/image1093.png"/><Relationship Id="rId75" Type="http://schemas.openxmlformats.org/officeDocument/2006/relationships/customXml" Target="../ink/ink1116.xml"/><Relationship Id="rId83" Type="http://schemas.openxmlformats.org/officeDocument/2006/relationships/customXml" Target="../ink/ink1120.xml"/><Relationship Id="rId88" Type="http://schemas.openxmlformats.org/officeDocument/2006/relationships/image" Target="../media/image1102.png"/><Relationship Id="rId91" Type="http://schemas.openxmlformats.org/officeDocument/2006/relationships/customXml" Target="../ink/ink1124.xml"/><Relationship Id="rId96" Type="http://schemas.openxmlformats.org/officeDocument/2006/relationships/image" Target="../media/image1106.png"/><Relationship Id="rId111" Type="http://schemas.openxmlformats.org/officeDocument/2006/relationships/customXml" Target="../ink/ink1134.xml"/><Relationship Id="rId132" Type="http://schemas.openxmlformats.org/officeDocument/2006/relationships/image" Target="../media/image1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1.png"/><Relationship Id="rId15" Type="http://schemas.openxmlformats.org/officeDocument/2006/relationships/customXml" Target="../ink/ink1086.xml"/><Relationship Id="rId23" Type="http://schemas.openxmlformats.org/officeDocument/2006/relationships/customXml" Target="../ink/ink1090.xml"/><Relationship Id="rId28" Type="http://schemas.openxmlformats.org/officeDocument/2006/relationships/image" Target="../media/image1072.png"/><Relationship Id="rId36" Type="http://schemas.openxmlformats.org/officeDocument/2006/relationships/image" Target="../media/image1076.png"/><Relationship Id="rId49" Type="http://schemas.openxmlformats.org/officeDocument/2006/relationships/customXml" Target="../ink/ink1103.xml"/><Relationship Id="rId57" Type="http://schemas.openxmlformats.org/officeDocument/2006/relationships/customXml" Target="../ink/ink1107.xml"/><Relationship Id="rId106" Type="http://schemas.openxmlformats.org/officeDocument/2006/relationships/image" Target="../media/image1111.png"/><Relationship Id="rId114" Type="http://schemas.openxmlformats.org/officeDocument/2006/relationships/image" Target="../media/image1115.png"/><Relationship Id="rId119" Type="http://schemas.openxmlformats.org/officeDocument/2006/relationships/customXml" Target="../ink/ink1138.xml"/><Relationship Id="rId127" Type="http://schemas.openxmlformats.org/officeDocument/2006/relationships/customXml" Target="../ink/ink1142.xml"/><Relationship Id="rId10" Type="http://schemas.openxmlformats.org/officeDocument/2006/relationships/image" Target="../media/image1063.png"/><Relationship Id="rId31" Type="http://schemas.openxmlformats.org/officeDocument/2006/relationships/customXml" Target="../ink/ink1094.xml"/><Relationship Id="rId44" Type="http://schemas.openxmlformats.org/officeDocument/2006/relationships/image" Target="../media/image1080.png"/><Relationship Id="rId52" Type="http://schemas.openxmlformats.org/officeDocument/2006/relationships/image" Target="../media/image1084.png"/><Relationship Id="rId60" Type="http://schemas.openxmlformats.org/officeDocument/2006/relationships/image" Target="../media/image1088.png"/><Relationship Id="rId65" Type="http://schemas.openxmlformats.org/officeDocument/2006/relationships/customXml" Target="../ink/ink1111.xml"/><Relationship Id="rId73" Type="http://schemas.openxmlformats.org/officeDocument/2006/relationships/customXml" Target="../ink/ink1115.xml"/><Relationship Id="rId78" Type="http://schemas.openxmlformats.org/officeDocument/2006/relationships/image" Target="../media/image1097.png"/><Relationship Id="rId81" Type="http://schemas.openxmlformats.org/officeDocument/2006/relationships/customXml" Target="../ink/ink1119.xml"/><Relationship Id="rId86" Type="http://schemas.openxmlformats.org/officeDocument/2006/relationships/image" Target="../media/image1101.png"/><Relationship Id="rId94" Type="http://schemas.openxmlformats.org/officeDocument/2006/relationships/image" Target="../media/image1105.png"/><Relationship Id="rId99" Type="http://schemas.openxmlformats.org/officeDocument/2006/relationships/customXml" Target="../ink/ink1128.xml"/><Relationship Id="rId101" Type="http://schemas.openxmlformats.org/officeDocument/2006/relationships/customXml" Target="../ink/ink1129.xml"/><Relationship Id="rId122" Type="http://schemas.openxmlformats.org/officeDocument/2006/relationships/image" Target="../media/image1119.png"/><Relationship Id="rId130" Type="http://schemas.openxmlformats.org/officeDocument/2006/relationships/image" Target="../media/image1123.png"/><Relationship Id="rId135" Type="http://schemas.openxmlformats.org/officeDocument/2006/relationships/customXml" Target="../ink/ink1146.xml"/><Relationship Id="rId4" Type="http://schemas.openxmlformats.org/officeDocument/2006/relationships/image" Target="../media/image1060.png"/><Relationship Id="rId9" Type="http://schemas.openxmlformats.org/officeDocument/2006/relationships/customXml" Target="../ink/ink1083.xml"/><Relationship Id="rId13" Type="http://schemas.openxmlformats.org/officeDocument/2006/relationships/customXml" Target="../ink/ink1085.xml"/><Relationship Id="rId18" Type="http://schemas.openxmlformats.org/officeDocument/2006/relationships/image" Target="../media/image1067.png"/><Relationship Id="rId39" Type="http://schemas.openxmlformats.org/officeDocument/2006/relationships/customXml" Target="../ink/ink1098.xml"/><Relationship Id="rId109" Type="http://schemas.openxmlformats.org/officeDocument/2006/relationships/customXml" Target="../ink/ink1133.xml"/><Relationship Id="rId34" Type="http://schemas.openxmlformats.org/officeDocument/2006/relationships/image" Target="../media/image1075.png"/><Relationship Id="rId50" Type="http://schemas.openxmlformats.org/officeDocument/2006/relationships/image" Target="../media/image1083.png"/><Relationship Id="rId55" Type="http://schemas.openxmlformats.org/officeDocument/2006/relationships/customXml" Target="../ink/ink1106.xml"/><Relationship Id="rId76" Type="http://schemas.openxmlformats.org/officeDocument/2006/relationships/image" Target="../media/image1096.png"/><Relationship Id="rId97" Type="http://schemas.openxmlformats.org/officeDocument/2006/relationships/customXml" Target="../ink/ink1127.xml"/><Relationship Id="rId104" Type="http://schemas.openxmlformats.org/officeDocument/2006/relationships/image" Target="../media/image1110.png"/><Relationship Id="rId120" Type="http://schemas.openxmlformats.org/officeDocument/2006/relationships/image" Target="../media/image1118.png"/><Relationship Id="rId125" Type="http://schemas.openxmlformats.org/officeDocument/2006/relationships/customXml" Target="../ink/ink1141.xml"/><Relationship Id="rId7" Type="http://schemas.openxmlformats.org/officeDocument/2006/relationships/customXml" Target="../ink/ink1082.xml"/><Relationship Id="rId71" Type="http://schemas.openxmlformats.org/officeDocument/2006/relationships/customXml" Target="../ink/ink1114.xml"/><Relationship Id="rId92" Type="http://schemas.openxmlformats.org/officeDocument/2006/relationships/image" Target="../media/image1104.png"/><Relationship Id="rId2" Type="http://schemas.openxmlformats.org/officeDocument/2006/relationships/image" Target="../media/image1059.png"/><Relationship Id="rId29" Type="http://schemas.openxmlformats.org/officeDocument/2006/relationships/customXml" Target="../ink/ink1093.xml"/><Relationship Id="rId24" Type="http://schemas.openxmlformats.org/officeDocument/2006/relationships/image" Target="../media/image1070.png"/><Relationship Id="rId40" Type="http://schemas.openxmlformats.org/officeDocument/2006/relationships/image" Target="../media/image1078.png"/><Relationship Id="rId45" Type="http://schemas.openxmlformats.org/officeDocument/2006/relationships/customXml" Target="../ink/ink1101.xml"/><Relationship Id="rId66" Type="http://schemas.openxmlformats.org/officeDocument/2006/relationships/image" Target="../media/image1091.png"/><Relationship Id="rId87" Type="http://schemas.openxmlformats.org/officeDocument/2006/relationships/customXml" Target="../ink/ink1122.xml"/><Relationship Id="rId110" Type="http://schemas.openxmlformats.org/officeDocument/2006/relationships/image" Target="../media/image1113.png"/><Relationship Id="rId115" Type="http://schemas.openxmlformats.org/officeDocument/2006/relationships/customXml" Target="../ink/ink1136.xml"/><Relationship Id="rId131" Type="http://schemas.openxmlformats.org/officeDocument/2006/relationships/customXml" Target="../ink/ink1144.xml"/><Relationship Id="rId136" Type="http://schemas.openxmlformats.org/officeDocument/2006/relationships/image" Target="../media/image1126.png"/><Relationship Id="rId61" Type="http://schemas.openxmlformats.org/officeDocument/2006/relationships/customXml" Target="../ink/ink1109.xml"/><Relationship Id="rId82" Type="http://schemas.openxmlformats.org/officeDocument/2006/relationships/image" Target="../media/image1099.png"/><Relationship Id="rId19" Type="http://schemas.openxmlformats.org/officeDocument/2006/relationships/customXml" Target="../ink/ink108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2.png"/><Relationship Id="rId18" Type="http://schemas.openxmlformats.org/officeDocument/2006/relationships/customXml" Target="../ink/ink1156.xml"/><Relationship Id="rId26" Type="http://schemas.openxmlformats.org/officeDocument/2006/relationships/customXml" Target="../ink/ink1160.xml"/><Relationship Id="rId39" Type="http://schemas.openxmlformats.org/officeDocument/2006/relationships/image" Target="../media/image1145.png"/><Relationship Id="rId21" Type="http://schemas.openxmlformats.org/officeDocument/2006/relationships/image" Target="../media/image1136.png"/><Relationship Id="rId34" Type="http://schemas.openxmlformats.org/officeDocument/2006/relationships/customXml" Target="../ink/ink1164.xml"/><Relationship Id="rId42" Type="http://schemas.openxmlformats.org/officeDocument/2006/relationships/customXml" Target="../ink/ink1168.xml"/><Relationship Id="rId47" Type="http://schemas.openxmlformats.org/officeDocument/2006/relationships/image" Target="../media/image1150.png"/><Relationship Id="rId50" Type="http://schemas.openxmlformats.org/officeDocument/2006/relationships/customXml" Target="../ink/ink1171.xml"/><Relationship Id="rId55" Type="http://schemas.openxmlformats.org/officeDocument/2006/relationships/image" Target="../media/image1154.png"/><Relationship Id="rId7" Type="http://schemas.openxmlformats.org/officeDocument/2006/relationships/image" Target="../media/image1130.png"/><Relationship Id="rId2" Type="http://schemas.openxmlformats.org/officeDocument/2006/relationships/customXml" Target="../ink/ink1148.xml"/><Relationship Id="rId16" Type="http://schemas.openxmlformats.org/officeDocument/2006/relationships/customXml" Target="../ink/ink1155.xml"/><Relationship Id="rId20" Type="http://schemas.openxmlformats.org/officeDocument/2006/relationships/customXml" Target="../ink/ink1157.xml"/><Relationship Id="rId29" Type="http://schemas.openxmlformats.org/officeDocument/2006/relationships/image" Target="../media/image1140.png"/><Relationship Id="rId41" Type="http://schemas.openxmlformats.org/officeDocument/2006/relationships/image" Target="../media/image1146.png"/><Relationship Id="rId54" Type="http://schemas.openxmlformats.org/officeDocument/2006/relationships/customXml" Target="../ink/ink1173.xml"/><Relationship Id="rId62" Type="http://schemas.openxmlformats.org/officeDocument/2006/relationships/image" Target="../media/image11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0.xml"/><Relationship Id="rId11" Type="http://schemas.openxmlformats.org/officeDocument/2006/relationships/image" Target="../media/image1131.png"/><Relationship Id="rId24" Type="http://schemas.openxmlformats.org/officeDocument/2006/relationships/customXml" Target="../ink/ink1159.xml"/><Relationship Id="rId32" Type="http://schemas.openxmlformats.org/officeDocument/2006/relationships/customXml" Target="../ink/ink1163.xml"/><Relationship Id="rId37" Type="http://schemas.openxmlformats.org/officeDocument/2006/relationships/image" Target="../media/image1144.png"/><Relationship Id="rId40" Type="http://schemas.openxmlformats.org/officeDocument/2006/relationships/customXml" Target="../ink/ink1167.xml"/><Relationship Id="rId45" Type="http://schemas.openxmlformats.org/officeDocument/2006/relationships/image" Target="../media/image1149.png"/><Relationship Id="rId53" Type="http://schemas.openxmlformats.org/officeDocument/2006/relationships/image" Target="../media/image1153.png"/><Relationship Id="rId58" Type="http://schemas.openxmlformats.org/officeDocument/2006/relationships/customXml" Target="../ink/ink1175.xml"/><Relationship Id="rId5" Type="http://schemas.openxmlformats.org/officeDocument/2006/relationships/image" Target="../media/image1129.png"/><Relationship Id="rId15" Type="http://schemas.openxmlformats.org/officeDocument/2006/relationships/image" Target="../media/image1133.png"/><Relationship Id="rId23" Type="http://schemas.openxmlformats.org/officeDocument/2006/relationships/image" Target="../media/image1137.png"/><Relationship Id="rId28" Type="http://schemas.openxmlformats.org/officeDocument/2006/relationships/customXml" Target="../ink/ink1161.xml"/><Relationship Id="rId36" Type="http://schemas.openxmlformats.org/officeDocument/2006/relationships/customXml" Target="../ink/ink1165.xml"/><Relationship Id="rId49" Type="http://schemas.openxmlformats.org/officeDocument/2006/relationships/image" Target="../media/image1151.png"/><Relationship Id="rId57" Type="http://schemas.openxmlformats.org/officeDocument/2006/relationships/image" Target="../media/image1155.png"/><Relationship Id="rId61" Type="http://schemas.openxmlformats.org/officeDocument/2006/relationships/image" Target="../media/image1157.png"/><Relationship Id="rId10" Type="http://schemas.openxmlformats.org/officeDocument/2006/relationships/customXml" Target="../ink/ink1152.xml"/><Relationship Id="rId19" Type="http://schemas.openxmlformats.org/officeDocument/2006/relationships/image" Target="../media/image1135.png"/><Relationship Id="rId31" Type="http://schemas.openxmlformats.org/officeDocument/2006/relationships/image" Target="../media/image1141.png"/><Relationship Id="rId44" Type="http://schemas.openxmlformats.org/officeDocument/2006/relationships/image" Target="../media/image1148.png"/><Relationship Id="rId52" Type="http://schemas.openxmlformats.org/officeDocument/2006/relationships/customXml" Target="../ink/ink1172.xml"/><Relationship Id="rId60" Type="http://schemas.openxmlformats.org/officeDocument/2006/relationships/customXml" Target="../ink/ink1176.xml"/><Relationship Id="rId4" Type="http://schemas.openxmlformats.org/officeDocument/2006/relationships/customXml" Target="../ink/ink1149.xml"/><Relationship Id="rId9" Type="http://schemas.openxmlformats.org/officeDocument/2006/relationships/image" Target="../media/image121.png"/><Relationship Id="rId14" Type="http://schemas.openxmlformats.org/officeDocument/2006/relationships/customXml" Target="../ink/ink1154.xml"/><Relationship Id="rId22" Type="http://schemas.openxmlformats.org/officeDocument/2006/relationships/customXml" Target="../ink/ink1158.xml"/><Relationship Id="rId27" Type="http://schemas.openxmlformats.org/officeDocument/2006/relationships/image" Target="../media/image1139.png"/><Relationship Id="rId30" Type="http://schemas.openxmlformats.org/officeDocument/2006/relationships/customXml" Target="../ink/ink1162.xml"/><Relationship Id="rId35" Type="http://schemas.openxmlformats.org/officeDocument/2006/relationships/image" Target="../media/image1143.png"/><Relationship Id="rId43" Type="http://schemas.openxmlformats.org/officeDocument/2006/relationships/image" Target="../media/image1147.png"/><Relationship Id="rId48" Type="http://schemas.openxmlformats.org/officeDocument/2006/relationships/customXml" Target="../ink/ink1170.xml"/><Relationship Id="rId56" Type="http://schemas.openxmlformats.org/officeDocument/2006/relationships/customXml" Target="../ink/ink1174.xml"/><Relationship Id="rId8" Type="http://schemas.openxmlformats.org/officeDocument/2006/relationships/customXml" Target="../ink/ink1151.xml"/><Relationship Id="rId51" Type="http://schemas.openxmlformats.org/officeDocument/2006/relationships/image" Target="../media/image1152.png"/><Relationship Id="rId3" Type="http://schemas.openxmlformats.org/officeDocument/2006/relationships/image" Target="../media/image1128.png"/><Relationship Id="rId12" Type="http://schemas.openxmlformats.org/officeDocument/2006/relationships/customXml" Target="../ink/ink1153.xml"/><Relationship Id="rId17" Type="http://schemas.openxmlformats.org/officeDocument/2006/relationships/image" Target="../media/image1134.png"/><Relationship Id="rId25" Type="http://schemas.openxmlformats.org/officeDocument/2006/relationships/image" Target="../media/image1138.png"/><Relationship Id="rId33" Type="http://schemas.openxmlformats.org/officeDocument/2006/relationships/image" Target="../media/image1142.png"/><Relationship Id="rId38" Type="http://schemas.openxmlformats.org/officeDocument/2006/relationships/customXml" Target="../ink/ink1166.xml"/><Relationship Id="rId46" Type="http://schemas.openxmlformats.org/officeDocument/2006/relationships/customXml" Target="../ink/ink1169.xml"/><Relationship Id="rId59" Type="http://schemas.openxmlformats.org/officeDocument/2006/relationships/image" Target="../media/image115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5.png"/><Relationship Id="rId18" Type="http://schemas.openxmlformats.org/officeDocument/2006/relationships/customXml" Target="../ink/ink1184.xml"/><Relationship Id="rId26" Type="http://schemas.openxmlformats.org/officeDocument/2006/relationships/customXml" Target="../ink/ink1188.xml"/><Relationship Id="rId39" Type="http://schemas.openxmlformats.org/officeDocument/2006/relationships/image" Target="../media/image1178.png"/><Relationship Id="rId21" Type="http://schemas.openxmlformats.org/officeDocument/2006/relationships/image" Target="../media/image1169.png"/><Relationship Id="rId34" Type="http://schemas.openxmlformats.org/officeDocument/2006/relationships/customXml" Target="../ink/ink1192.xml"/><Relationship Id="rId42" Type="http://schemas.openxmlformats.org/officeDocument/2006/relationships/customXml" Target="../ink/ink1196.xml"/><Relationship Id="rId47" Type="http://schemas.openxmlformats.org/officeDocument/2006/relationships/image" Target="../media/image1182.png"/><Relationship Id="rId50" Type="http://schemas.openxmlformats.org/officeDocument/2006/relationships/customXml" Target="../ink/ink1200.xml"/><Relationship Id="rId55" Type="http://schemas.openxmlformats.org/officeDocument/2006/relationships/image" Target="../media/image1186.png"/><Relationship Id="rId63" Type="http://schemas.openxmlformats.org/officeDocument/2006/relationships/image" Target="../media/image1190.png"/><Relationship Id="rId68" Type="http://schemas.openxmlformats.org/officeDocument/2006/relationships/customXml" Target="../ink/ink1209.xml"/><Relationship Id="rId7" Type="http://schemas.openxmlformats.org/officeDocument/2006/relationships/image" Target="../media/image1162.png"/><Relationship Id="rId71" Type="http://schemas.openxmlformats.org/officeDocument/2006/relationships/image" Target="../media/image1194.png"/><Relationship Id="rId2" Type="http://schemas.openxmlformats.org/officeDocument/2006/relationships/image" Target="../media/image1159.png"/><Relationship Id="rId16" Type="http://schemas.openxmlformats.org/officeDocument/2006/relationships/customXml" Target="../ink/ink1183.xml"/><Relationship Id="rId29" Type="http://schemas.openxmlformats.org/officeDocument/2006/relationships/image" Target="../media/image1173.png"/><Relationship Id="rId11" Type="http://schemas.openxmlformats.org/officeDocument/2006/relationships/image" Target="../media/image1164.png"/><Relationship Id="rId24" Type="http://schemas.openxmlformats.org/officeDocument/2006/relationships/customXml" Target="../ink/ink1187.xml"/><Relationship Id="rId32" Type="http://schemas.openxmlformats.org/officeDocument/2006/relationships/customXml" Target="../ink/ink1191.xml"/><Relationship Id="rId37" Type="http://schemas.openxmlformats.org/officeDocument/2006/relationships/image" Target="../media/image1177.png"/><Relationship Id="rId40" Type="http://schemas.openxmlformats.org/officeDocument/2006/relationships/customXml" Target="../ink/ink1195.xml"/><Relationship Id="rId45" Type="http://schemas.openxmlformats.org/officeDocument/2006/relationships/image" Target="../media/image1181.png"/><Relationship Id="rId53" Type="http://schemas.openxmlformats.org/officeDocument/2006/relationships/image" Target="../media/image1185.png"/><Relationship Id="rId58" Type="http://schemas.openxmlformats.org/officeDocument/2006/relationships/customXml" Target="../ink/ink1204.xml"/><Relationship Id="rId66" Type="http://schemas.openxmlformats.org/officeDocument/2006/relationships/customXml" Target="../ink/ink1208.xml"/><Relationship Id="rId5" Type="http://schemas.openxmlformats.org/officeDocument/2006/relationships/image" Target="../media/image1161.png"/><Relationship Id="rId15" Type="http://schemas.openxmlformats.org/officeDocument/2006/relationships/image" Target="../media/image1166.png"/><Relationship Id="rId23" Type="http://schemas.openxmlformats.org/officeDocument/2006/relationships/image" Target="../media/image1170.png"/><Relationship Id="rId28" Type="http://schemas.openxmlformats.org/officeDocument/2006/relationships/customXml" Target="../ink/ink1189.xml"/><Relationship Id="rId36" Type="http://schemas.openxmlformats.org/officeDocument/2006/relationships/customXml" Target="../ink/ink1193.xml"/><Relationship Id="rId49" Type="http://schemas.openxmlformats.org/officeDocument/2006/relationships/image" Target="../media/image1183.png"/><Relationship Id="rId57" Type="http://schemas.openxmlformats.org/officeDocument/2006/relationships/image" Target="../media/image1187.png"/><Relationship Id="rId61" Type="http://schemas.openxmlformats.org/officeDocument/2006/relationships/image" Target="../media/image1189.png"/><Relationship Id="rId10" Type="http://schemas.openxmlformats.org/officeDocument/2006/relationships/customXml" Target="../ink/ink1180.xml"/><Relationship Id="rId19" Type="http://schemas.openxmlformats.org/officeDocument/2006/relationships/image" Target="../media/image1168.png"/><Relationship Id="rId31" Type="http://schemas.openxmlformats.org/officeDocument/2006/relationships/image" Target="../media/image1174.png"/><Relationship Id="rId44" Type="http://schemas.openxmlformats.org/officeDocument/2006/relationships/customXml" Target="../ink/ink1197.xml"/><Relationship Id="rId52" Type="http://schemas.openxmlformats.org/officeDocument/2006/relationships/customXml" Target="../ink/ink1201.xml"/><Relationship Id="rId60" Type="http://schemas.openxmlformats.org/officeDocument/2006/relationships/customXml" Target="../ink/ink1205.xml"/><Relationship Id="rId65" Type="http://schemas.openxmlformats.org/officeDocument/2006/relationships/image" Target="../media/image1191.png"/><Relationship Id="rId73" Type="http://schemas.openxmlformats.org/officeDocument/2006/relationships/image" Target="../media/image1195.png"/><Relationship Id="rId4" Type="http://schemas.openxmlformats.org/officeDocument/2006/relationships/customXml" Target="../ink/ink1177.xml"/><Relationship Id="rId9" Type="http://schemas.openxmlformats.org/officeDocument/2006/relationships/image" Target="../media/image1163.png"/><Relationship Id="rId14" Type="http://schemas.openxmlformats.org/officeDocument/2006/relationships/customXml" Target="../ink/ink1182.xml"/><Relationship Id="rId22" Type="http://schemas.openxmlformats.org/officeDocument/2006/relationships/customXml" Target="../ink/ink1186.xml"/><Relationship Id="rId27" Type="http://schemas.openxmlformats.org/officeDocument/2006/relationships/image" Target="../media/image1172.png"/><Relationship Id="rId30" Type="http://schemas.openxmlformats.org/officeDocument/2006/relationships/customXml" Target="../ink/ink1190.xml"/><Relationship Id="rId35" Type="http://schemas.openxmlformats.org/officeDocument/2006/relationships/image" Target="../media/image1176.png"/><Relationship Id="rId43" Type="http://schemas.openxmlformats.org/officeDocument/2006/relationships/image" Target="../media/image1180.png"/><Relationship Id="rId48" Type="http://schemas.openxmlformats.org/officeDocument/2006/relationships/customXml" Target="../ink/ink1199.xml"/><Relationship Id="rId56" Type="http://schemas.openxmlformats.org/officeDocument/2006/relationships/customXml" Target="../ink/ink1203.xml"/><Relationship Id="rId64" Type="http://schemas.openxmlformats.org/officeDocument/2006/relationships/customXml" Target="../ink/ink1207.xml"/><Relationship Id="rId69" Type="http://schemas.openxmlformats.org/officeDocument/2006/relationships/image" Target="../media/image1193.png"/><Relationship Id="rId8" Type="http://schemas.openxmlformats.org/officeDocument/2006/relationships/customXml" Target="../ink/ink1179.xml"/><Relationship Id="rId51" Type="http://schemas.openxmlformats.org/officeDocument/2006/relationships/image" Target="../media/image1184.png"/><Relationship Id="rId72" Type="http://schemas.openxmlformats.org/officeDocument/2006/relationships/customXml" Target="../ink/ink1211.xml"/><Relationship Id="rId3" Type="http://schemas.openxmlformats.org/officeDocument/2006/relationships/image" Target="../media/image1160.png"/><Relationship Id="rId12" Type="http://schemas.openxmlformats.org/officeDocument/2006/relationships/customXml" Target="../ink/ink1181.xml"/><Relationship Id="rId17" Type="http://schemas.openxmlformats.org/officeDocument/2006/relationships/image" Target="../media/image1167.png"/><Relationship Id="rId25" Type="http://schemas.openxmlformats.org/officeDocument/2006/relationships/image" Target="../media/image1171.png"/><Relationship Id="rId33" Type="http://schemas.openxmlformats.org/officeDocument/2006/relationships/image" Target="../media/image1175.png"/><Relationship Id="rId38" Type="http://schemas.openxmlformats.org/officeDocument/2006/relationships/customXml" Target="../ink/ink1194.xml"/><Relationship Id="rId46" Type="http://schemas.openxmlformats.org/officeDocument/2006/relationships/customXml" Target="../ink/ink1198.xml"/><Relationship Id="rId59" Type="http://schemas.openxmlformats.org/officeDocument/2006/relationships/image" Target="../media/image1188.png"/><Relationship Id="rId67" Type="http://schemas.openxmlformats.org/officeDocument/2006/relationships/image" Target="../media/image1192.png"/><Relationship Id="rId20" Type="http://schemas.openxmlformats.org/officeDocument/2006/relationships/customXml" Target="../ink/ink1185.xml"/><Relationship Id="rId41" Type="http://schemas.openxmlformats.org/officeDocument/2006/relationships/image" Target="../media/image1179.png"/><Relationship Id="rId54" Type="http://schemas.openxmlformats.org/officeDocument/2006/relationships/customXml" Target="../ink/ink1202.xml"/><Relationship Id="rId62" Type="http://schemas.openxmlformats.org/officeDocument/2006/relationships/customXml" Target="../ink/ink1206.xml"/><Relationship Id="rId70" Type="http://schemas.openxmlformats.org/officeDocument/2006/relationships/customXml" Target="../ink/ink12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2.png"/><Relationship Id="rId299" Type="http://schemas.openxmlformats.org/officeDocument/2006/relationships/image" Target="../media/image1343.png"/><Relationship Id="rId21" Type="http://schemas.openxmlformats.org/officeDocument/2006/relationships/image" Target="../media/image1205.png"/><Relationship Id="rId63" Type="http://schemas.openxmlformats.org/officeDocument/2006/relationships/image" Target="../media/image1226.png"/><Relationship Id="rId159" Type="http://schemas.openxmlformats.org/officeDocument/2006/relationships/image" Target="../media/image1273.png"/><Relationship Id="rId324" Type="http://schemas.openxmlformats.org/officeDocument/2006/relationships/customXml" Target="../ink/ink1373.xml"/><Relationship Id="rId366" Type="http://schemas.openxmlformats.org/officeDocument/2006/relationships/customXml" Target="../ink/ink1394.xml"/><Relationship Id="rId170" Type="http://schemas.openxmlformats.org/officeDocument/2006/relationships/customXml" Target="../ink/ink1296.xml"/><Relationship Id="rId226" Type="http://schemas.openxmlformats.org/officeDocument/2006/relationships/customXml" Target="../ink/ink1324.xml"/><Relationship Id="rId107" Type="http://schemas.openxmlformats.org/officeDocument/2006/relationships/image" Target="../media/image1247.png"/><Relationship Id="rId268" Type="http://schemas.openxmlformats.org/officeDocument/2006/relationships/customXml" Target="../ink/ink1345.xml"/><Relationship Id="rId289" Type="http://schemas.openxmlformats.org/officeDocument/2006/relationships/image" Target="../media/image1338.png"/><Relationship Id="rId11" Type="http://schemas.openxmlformats.org/officeDocument/2006/relationships/image" Target="../media/image1200.png"/><Relationship Id="rId32" Type="http://schemas.openxmlformats.org/officeDocument/2006/relationships/customXml" Target="../ink/ink1227.xml"/><Relationship Id="rId53" Type="http://schemas.openxmlformats.org/officeDocument/2006/relationships/image" Target="../media/image1221.png"/><Relationship Id="rId74" Type="http://schemas.openxmlformats.org/officeDocument/2006/relationships/customXml" Target="../ink/ink1248.xml"/><Relationship Id="rId128" Type="http://schemas.openxmlformats.org/officeDocument/2006/relationships/customXml" Target="../ink/ink1275.xml"/><Relationship Id="rId149" Type="http://schemas.openxmlformats.org/officeDocument/2006/relationships/image" Target="../media/image1268.png"/><Relationship Id="rId314" Type="http://schemas.openxmlformats.org/officeDocument/2006/relationships/customXml" Target="../ink/ink1368.xml"/><Relationship Id="rId335" Type="http://schemas.openxmlformats.org/officeDocument/2006/relationships/image" Target="../media/image1361.png"/><Relationship Id="rId356" Type="http://schemas.openxmlformats.org/officeDocument/2006/relationships/customXml" Target="../ink/ink1389.xml"/><Relationship Id="rId377" Type="http://schemas.openxmlformats.org/officeDocument/2006/relationships/image" Target="../media/image1382.png"/><Relationship Id="rId398" Type="http://schemas.openxmlformats.org/officeDocument/2006/relationships/image" Target="../media/image1391.png"/><Relationship Id="rId5" Type="http://schemas.openxmlformats.org/officeDocument/2006/relationships/image" Target="../media/image1197.png"/><Relationship Id="rId95" Type="http://schemas.openxmlformats.org/officeDocument/2006/relationships/image" Target="../media/image1241.png"/><Relationship Id="rId160" Type="http://schemas.openxmlformats.org/officeDocument/2006/relationships/customXml" Target="../ink/ink1291.xml"/><Relationship Id="rId181" Type="http://schemas.openxmlformats.org/officeDocument/2006/relationships/image" Target="../media/image1284.png"/><Relationship Id="rId216" Type="http://schemas.openxmlformats.org/officeDocument/2006/relationships/customXml" Target="../ink/ink1319.xml"/><Relationship Id="rId237" Type="http://schemas.openxmlformats.org/officeDocument/2006/relationships/image" Target="../media/image1312.png"/><Relationship Id="rId402" Type="http://schemas.openxmlformats.org/officeDocument/2006/relationships/image" Target="../media/image1393.png"/><Relationship Id="rId258" Type="http://schemas.openxmlformats.org/officeDocument/2006/relationships/customXml" Target="../ink/ink1340.xml"/><Relationship Id="rId279" Type="http://schemas.openxmlformats.org/officeDocument/2006/relationships/image" Target="../media/image1333.png"/><Relationship Id="rId22" Type="http://schemas.openxmlformats.org/officeDocument/2006/relationships/customXml" Target="../ink/ink1222.xml"/><Relationship Id="rId43" Type="http://schemas.openxmlformats.org/officeDocument/2006/relationships/image" Target="../media/image1216.png"/><Relationship Id="rId64" Type="http://schemas.openxmlformats.org/officeDocument/2006/relationships/customXml" Target="../ink/ink1243.xml"/><Relationship Id="rId118" Type="http://schemas.openxmlformats.org/officeDocument/2006/relationships/customXml" Target="../ink/ink1270.xml"/><Relationship Id="rId139" Type="http://schemas.openxmlformats.org/officeDocument/2006/relationships/image" Target="../media/image1263.png"/><Relationship Id="rId290" Type="http://schemas.openxmlformats.org/officeDocument/2006/relationships/customXml" Target="../ink/ink1356.xml"/><Relationship Id="rId304" Type="http://schemas.openxmlformats.org/officeDocument/2006/relationships/customXml" Target="../ink/ink1363.xml"/><Relationship Id="rId325" Type="http://schemas.openxmlformats.org/officeDocument/2006/relationships/image" Target="../media/image1356.png"/><Relationship Id="rId346" Type="http://schemas.openxmlformats.org/officeDocument/2006/relationships/customXml" Target="../ink/ink1384.xml"/><Relationship Id="rId367" Type="http://schemas.openxmlformats.org/officeDocument/2006/relationships/image" Target="../media/image1377.png"/><Relationship Id="rId388" Type="http://schemas.openxmlformats.org/officeDocument/2006/relationships/customXml" Target="../ink/ink1406.xml"/><Relationship Id="rId85" Type="http://schemas.openxmlformats.org/officeDocument/2006/relationships/image" Target="../media/image1236.png"/><Relationship Id="rId150" Type="http://schemas.openxmlformats.org/officeDocument/2006/relationships/customXml" Target="../ink/ink1286.xml"/><Relationship Id="rId171" Type="http://schemas.openxmlformats.org/officeDocument/2006/relationships/image" Target="../media/image1279.png"/><Relationship Id="rId192" Type="http://schemas.openxmlformats.org/officeDocument/2006/relationships/customXml" Target="../ink/ink1307.xml"/><Relationship Id="rId206" Type="http://schemas.openxmlformats.org/officeDocument/2006/relationships/customXml" Target="../ink/ink1314.xml"/><Relationship Id="rId227" Type="http://schemas.openxmlformats.org/officeDocument/2006/relationships/image" Target="../media/image1307.png"/><Relationship Id="rId248" Type="http://schemas.openxmlformats.org/officeDocument/2006/relationships/customXml" Target="../ink/ink1335.xml"/><Relationship Id="rId269" Type="http://schemas.openxmlformats.org/officeDocument/2006/relationships/image" Target="../media/image1328.png"/><Relationship Id="rId12" Type="http://schemas.openxmlformats.org/officeDocument/2006/relationships/customXml" Target="../ink/ink1217.xml"/><Relationship Id="rId33" Type="http://schemas.openxmlformats.org/officeDocument/2006/relationships/image" Target="../media/image1211.png"/><Relationship Id="rId108" Type="http://schemas.openxmlformats.org/officeDocument/2006/relationships/customXml" Target="../ink/ink1265.xml"/><Relationship Id="rId129" Type="http://schemas.openxmlformats.org/officeDocument/2006/relationships/image" Target="../media/image1258.png"/><Relationship Id="rId280" Type="http://schemas.openxmlformats.org/officeDocument/2006/relationships/customXml" Target="../ink/ink1351.xml"/><Relationship Id="rId315" Type="http://schemas.openxmlformats.org/officeDocument/2006/relationships/image" Target="../media/image1351.png"/><Relationship Id="rId336" Type="http://schemas.openxmlformats.org/officeDocument/2006/relationships/customXml" Target="../ink/ink1379.xml"/><Relationship Id="rId357" Type="http://schemas.openxmlformats.org/officeDocument/2006/relationships/image" Target="../media/image1372.png"/><Relationship Id="rId54" Type="http://schemas.openxmlformats.org/officeDocument/2006/relationships/customXml" Target="../ink/ink1238.xml"/><Relationship Id="rId75" Type="http://schemas.openxmlformats.org/officeDocument/2006/relationships/image" Target="../media/image517.png"/><Relationship Id="rId96" Type="http://schemas.openxmlformats.org/officeDocument/2006/relationships/customXml" Target="../ink/ink1259.xml"/><Relationship Id="rId140" Type="http://schemas.openxmlformats.org/officeDocument/2006/relationships/customXml" Target="../ink/ink1281.xml"/><Relationship Id="rId161" Type="http://schemas.openxmlformats.org/officeDocument/2006/relationships/image" Target="../media/image1274.png"/><Relationship Id="rId182" Type="http://schemas.openxmlformats.org/officeDocument/2006/relationships/customXml" Target="../ink/ink1302.xml"/><Relationship Id="rId217" Type="http://schemas.openxmlformats.org/officeDocument/2006/relationships/image" Target="../media/image1302.png"/><Relationship Id="rId378" Type="http://schemas.openxmlformats.org/officeDocument/2006/relationships/customXml" Target="../ink/ink1400.xml"/><Relationship Id="rId399" Type="http://schemas.openxmlformats.org/officeDocument/2006/relationships/customXml" Target="../ink/ink1412.xml"/><Relationship Id="rId6" Type="http://schemas.openxmlformats.org/officeDocument/2006/relationships/customXml" Target="../ink/ink1214.xml"/><Relationship Id="rId238" Type="http://schemas.openxmlformats.org/officeDocument/2006/relationships/customXml" Target="../ink/ink1330.xml"/><Relationship Id="rId259" Type="http://schemas.openxmlformats.org/officeDocument/2006/relationships/image" Target="../media/image1323.png"/><Relationship Id="rId23" Type="http://schemas.openxmlformats.org/officeDocument/2006/relationships/image" Target="../media/image1206.png"/><Relationship Id="rId119" Type="http://schemas.openxmlformats.org/officeDocument/2006/relationships/image" Target="../media/image1253.png"/><Relationship Id="rId270" Type="http://schemas.openxmlformats.org/officeDocument/2006/relationships/customXml" Target="../ink/ink1346.xml"/><Relationship Id="rId291" Type="http://schemas.openxmlformats.org/officeDocument/2006/relationships/image" Target="../media/image1339.png"/><Relationship Id="rId305" Type="http://schemas.openxmlformats.org/officeDocument/2006/relationships/image" Target="../media/image1346.png"/><Relationship Id="rId326" Type="http://schemas.openxmlformats.org/officeDocument/2006/relationships/customXml" Target="../ink/ink1374.xml"/><Relationship Id="rId347" Type="http://schemas.openxmlformats.org/officeDocument/2006/relationships/image" Target="../media/image1367.png"/><Relationship Id="rId44" Type="http://schemas.openxmlformats.org/officeDocument/2006/relationships/customXml" Target="../ink/ink1233.xml"/><Relationship Id="rId65" Type="http://schemas.openxmlformats.org/officeDocument/2006/relationships/image" Target="../media/image1227.png"/><Relationship Id="rId86" Type="http://schemas.openxmlformats.org/officeDocument/2006/relationships/customXml" Target="../ink/ink1254.xml"/><Relationship Id="rId130" Type="http://schemas.openxmlformats.org/officeDocument/2006/relationships/customXml" Target="../ink/ink1276.xml"/><Relationship Id="rId151" Type="http://schemas.openxmlformats.org/officeDocument/2006/relationships/image" Target="../media/image1269.png"/><Relationship Id="rId368" Type="http://schemas.openxmlformats.org/officeDocument/2006/relationships/customXml" Target="../ink/ink1395.xml"/><Relationship Id="rId389" Type="http://schemas.openxmlformats.org/officeDocument/2006/relationships/image" Target="../media/image1387.png"/><Relationship Id="rId172" Type="http://schemas.openxmlformats.org/officeDocument/2006/relationships/customXml" Target="../ink/ink1297.xml"/><Relationship Id="rId193" Type="http://schemas.openxmlformats.org/officeDocument/2006/relationships/image" Target="../media/image1290.png"/><Relationship Id="rId207" Type="http://schemas.openxmlformats.org/officeDocument/2006/relationships/image" Target="../media/image1297.png"/><Relationship Id="rId228" Type="http://schemas.openxmlformats.org/officeDocument/2006/relationships/customXml" Target="../ink/ink1325.xml"/><Relationship Id="rId249" Type="http://schemas.openxmlformats.org/officeDocument/2006/relationships/image" Target="../media/image1318.png"/><Relationship Id="rId13" Type="http://schemas.openxmlformats.org/officeDocument/2006/relationships/image" Target="../media/image1201.png"/><Relationship Id="rId109" Type="http://schemas.openxmlformats.org/officeDocument/2006/relationships/image" Target="../media/image1248.png"/><Relationship Id="rId260" Type="http://schemas.openxmlformats.org/officeDocument/2006/relationships/customXml" Target="../ink/ink1341.xml"/><Relationship Id="rId281" Type="http://schemas.openxmlformats.org/officeDocument/2006/relationships/image" Target="../media/image1334.png"/><Relationship Id="rId316" Type="http://schemas.openxmlformats.org/officeDocument/2006/relationships/customXml" Target="../ink/ink1369.xml"/><Relationship Id="rId337" Type="http://schemas.openxmlformats.org/officeDocument/2006/relationships/image" Target="../media/image1362.png"/><Relationship Id="rId34" Type="http://schemas.openxmlformats.org/officeDocument/2006/relationships/customXml" Target="../ink/ink1228.xml"/><Relationship Id="rId55" Type="http://schemas.openxmlformats.org/officeDocument/2006/relationships/image" Target="../media/image1222.png"/><Relationship Id="rId76" Type="http://schemas.openxmlformats.org/officeDocument/2006/relationships/customXml" Target="../ink/ink1249.xml"/><Relationship Id="rId97" Type="http://schemas.openxmlformats.org/officeDocument/2006/relationships/image" Target="../media/image1242.png"/><Relationship Id="rId120" Type="http://schemas.openxmlformats.org/officeDocument/2006/relationships/customXml" Target="../ink/ink1271.xml"/><Relationship Id="rId141" Type="http://schemas.openxmlformats.org/officeDocument/2006/relationships/image" Target="../media/image1264.png"/><Relationship Id="rId358" Type="http://schemas.openxmlformats.org/officeDocument/2006/relationships/customXml" Target="../ink/ink1390.xml"/><Relationship Id="rId379" Type="http://schemas.openxmlformats.org/officeDocument/2006/relationships/image" Target="../media/image1383.png"/><Relationship Id="rId7" Type="http://schemas.openxmlformats.org/officeDocument/2006/relationships/image" Target="../media/image1198.png"/><Relationship Id="rId162" Type="http://schemas.openxmlformats.org/officeDocument/2006/relationships/customXml" Target="../ink/ink1292.xml"/><Relationship Id="rId183" Type="http://schemas.openxmlformats.org/officeDocument/2006/relationships/image" Target="../media/image1285.png"/><Relationship Id="rId218" Type="http://schemas.openxmlformats.org/officeDocument/2006/relationships/customXml" Target="../ink/ink1320.xml"/><Relationship Id="rId239" Type="http://schemas.openxmlformats.org/officeDocument/2006/relationships/image" Target="../media/image1313.png"/><Relationship Id="rId390" Type="http://schemas.openxmlformats.org/officeDocument/2006/relationships/customXml" Target="../ink/ink1407.xml"/><Relationship Id="rId250" Type="http://schemas.openxmlformats.org/officeDocument/2006/relationships/customXml" Target="../ink/ink1336.xml"/><Relationship Id="rId271" Type="http://schemas.openxmlformats.org/officeDocument/2006/relationships/image" Target="../media/image1329.png"/><Relationship Id="rId292" Type="http://schemas.openxmlformats.org/officeDocument/2006/relationships/customXml" Target="../ink/ink1357.xml"/><Relationship Id="rId306" Type="http://schemas.openxmlformats.org/officeDocument/2006/relationships/customXml" Target="../ink/ink1364.xml"/><Relationship Id="rId24" Type="http://schemas.openxmlformats.org/officeDocument/2006/relationships/customXml" Target="../ink/ink1223.xml"/><Relationship Id="rId45" Type="http://schemas.openxmlformats.org/officeDocument/2006/relationships/image" Target="../media/image1217.png"/><Relationship Id="rId66" Type="http://schemas.openxmlformats.org/officeDocument/2006/relationships/customXml" Target="../ink/ink1244.xml"/><Relationship Id="rId87" Type="http://schemas.openxmlformats.org/officeDocument/2006/relationships/image" Target="../media/image1237.png"/><Relationship Id="rId110" Type="http://schemas.openxmlformats.org/officeDocument/2006/relationships/customXml" Target="../ink/ink1266.xml"/><Relationship Id="rId131" Type="http://schemas.openxmlformats.org/officeDocument/2006/relationships/image" Target="../media/image1259.png"/><Relationship Id="rId327" Type="http://schemas.openxmlformats.org/officeDocument/2006/relationships/image" Target="../media/image1357.png"/><Relationship Id="rId348" Type="http://schemas.openxmlformats.org/officeDocument/2006/relationships/customXml" Target="../ink/ink1385.xml"/><Relationship Id="rId369" Type="http://schemas.openxmlformats.org/officeDocument/2006/relationships/image" Target="../media/image1378.png"/><Relationship Id="rId152" Type="http://schemas.openxmlformats.org/officeDocument/2006/relationships/customXml" Target="../ink/ink1287.xml"/><Relationship Id="rId173" Type="http://schemas.openxmlformats.org/officeDocument/2006/relationships/image" Target="../media/image1280.png"/><Relationship Id="rId194" Type="http://schemas.openxmlformats.org/officeDocument/2006/relationships/customXml" Target="../ink/ink1308.xml"/><Relationship Id="rId208" Type="http://schemas.openxmlformats.org/officeDocument/2006/relationships/customXml" Target="../ink/ink1315.xml"/><Relationship Id="rId229" Type="http://schemas.openxmlformats.org/officeDocument/2006/relationships/image" Target="../media/image1308.png"/><Relationship Id="rId380" Type="http://schemas.openxmlformats.org/officeDocument/2006/relationships/customXml" Target="../ink/ink1401.xml"/><Relationship Id="rId240" Type="http://schemas.openxmlformats.org/officeDocument/2006/relationships/customXml" Target="../ink/ink1331.xml"/><Relationship Id="rId261" Type="http://schemas.openxmlformats.org/officeDocument/2006/relationships/image" Target="../media/image1324.png"/><Relationship Id="rId14" Type="http://schemas.openxmlformats.org/officeDocument/2006/relationships/customXml" Target="../ink/ink1218.xml"/><Relationship Id="rId35" Type="http://schemas.openxmlformats.org/officeDocument/2006/relationships/image" Target="../media/image1212.png"/><Relationship Id="rId56" Type="http://schemas.openxmlformats.org/officeDocument/2006/relationships/customXml" Target="../ink/ink1239.xml"/><Relationship Id="rId77" Type="http://schemas.openxmlformats.org/officeDocument/2006/relationships/image" Target="../media/image1232.png"/><Relationship Id="rId100" Type="http://schemas.openxmlformats.org/officeDocument/2006/relationships/customXml" Target="../ink/ink1261.xml"/><Relationship Id="rId282" Type="http://schemas.openxmlformats.org/officeDocument/2006/relationships/customXml" Target="../ink/ink1352.xml"/><Relationship Id="rId317" Type="http://schemas.openxmlformats.org/officeDocument/2006/relationships/image" Target="../media/image1352.png"/><Relationship Id="rId338" Type="http://schemas.openxmlformats.org/officeDocument/2006/relationships/customXml" Target="../ink/ink1380.xml"/><Relationship Id="rId359" Type="http://schemas.openxmlformats.org/officeDocument/2006/relationships/image" Target="../media/image1373.png"/><Relationship Id="rId8" Type="http://schemas.openxmlformats.org/officeDocument/2006/relationships/customXml" Target="../ink/ink1215.xml"/><Relationship Id="rId98" Type="http://schemas.openxmlformats.org/officeDocument/2006/relationships/customXml" Target="../ink/ink1260.xml"/><Relationship Id="rId121" Type="http://schemas.openxmlformats.org/officeDocument/2006/relationships/image" Target="../media/image1254.png"/><Relationship Id="rId142" Type="http://schemas.openxmlformats.org/officeDocument/2006/relationships/customXml" Target="../ink/ink1282.xml"/><Relationship Id="rId163" Type="http://schemas.openxmlformats.org/officeDocument/2006/relationships/image" Target="../media/image1275.png"/><Relationship Id="rId184" Type="http://schemas.openxmlformats.org/officeDocument/2006/relationships/customXml" Target="../ink/ink1303.xml"/><Relationship Id="rId219" Type="http://schemas.openxmlformats.org/officeDocument/2006/relationships/image" Target="../media/image1303.png"/><Relationship Id="rId370" Type="http://schemas.openxmlformats.org/officeDocument/2006/relationships/customXml" Target="../ink/ink1396.xml"/><Relationship Id="rId391" Type="http://schemas.openxmlformats.org/officeDocument/2006/relationships/image" Target="../media/image1388.png"/><Relationship Id="rId230" Type="http://schemas.openxmlformats.org/officeDocument/2006/relationships/customXml" Target="../ink/ink1326.xml"/><Relationship Id="rId251" Type="http://schemas.openxmlformats.org/officeDocument/2006/relationships/image" Target="../media/image1319.png"/><Relationship Id="rId25" Type="http://schemas.openxmlformats.org/officeDocument/2006/relationships/image" Target="../media/image1207.png"/><Relationship Id="rId46" Type="http://schemas.openxmlformats.org/officeDocument/2006/relationships/customXml" Target="../ink/ink1234.xml"/><Relationship Id="rId67" Type="http://schemas.openxmlformats.org/officeDocument/2006/relationships/image" Target="../media/image1228.png"/><Relationship Id="rId272" Type="http://schemas.openxmlformats.org/officeDocument/2006/relationships/customXml" Target="../ink/ink1347.xml"/><Relationship Id="rId293" Type="http://schemas.openxmlformats.org/officeDocument/2006/relationships/image" Target="../media/image1340.png"/><Relationship Id="rId307" Type="http://schemas.openxmlformats.org/officeDocument/2006/relationships/image" Target="../media/image1347.png"/><Relationship Id="rId328" Type="http://schemas.openxmlformats.org/officeDocument/2006/relationships/customXml" Target="../ink/ink1375.xml"/><Relationship Id="rId349" Type="http://schemas.openxmlformats.org/officeDocument/2006/relationships/image" Target="../media/image1368.png"/><Relationship Id="rId88" Type="http://schemas.openxmlformats.org/officeDocument/2006/relationships/customXml" Target="../ink/ink1255.xml"/><Relationship Id="rId111" Type="http://schemas.openxmlformats.org/officeDocument/2006/relationships/image" Target="../media/image1249.png"/><Relationship Id="rId132" Type="http://schemas.openxmlformats.org/officeDocument/2006/relationships/customXml" Target="../ink/ink1277.xml"/><Relationship Id="rId153" Type="http://schemas.openxmlformats.org/officeDocument/2006/relationships/image" Target="../media/image1270.png"/><Relationship Id="rId174" Type="http://schemas.openxmlformats.org/officeDocument/2006/relationships/customXml" Target="../ink/ink1298.xml"/><Relationship Id="rId195" Type="http://schemas.openxmlformats.org/officeDocument/2006/relationships/image" Target="../media/image1291.png"/><Relationship Id="rId209" Type="http://schemas.openxmlformats.org/officeDocument/2006/relationships/image" Target="../media/image1298.png"/><Relationship Id="rId360" Type="http://schemas.openxmlformats.org/officeDocument/2006/relationships/customXml" Target="../ink/ink1391.xml"/><Relationship Id="rId381" Type="http://schemas.openxmlformats.org/officeDocument/2006/relationships/image" Target="../media/image1384.png"/><Relationship Id="rId220" Type="http://schemas.openxmlformats.org/officeDocument/2006/relationships/customXml" Target="../ink/ink1321.xml"/><Relationship Id="rId241" Type="http://schemas.openxmlformats.org/officeDocument/2006/relationships/image" Target="../media/image1314.png"/><Relationship Id="rId15" Type="http://schemas.openxmlformats.org/officeDocument/2006/relationships/image" Target="../media/image1202.png"/><Relationship Id="rId36" Type="http://schemas.openxmlformats.org/officeDocument/2006/relationships/customXml" Target="../ink/ink1229.xml"/><Relationship Id="rId57" Type="http://schemas.openxmlformats.org/officeDocument/2006/relationships/image" Target="../media/image1223.png"/><Relationship Id="rId262" Type="http://schemas.openxmlformats.org/officeDocument/2006/relationships/customXml" Target="../ink/ink1342.xml"/><Relationship Id="rId283" Type="http://schemas.openxmlformats.org/officeDocument/2006/relationships/image" Target="../media/image1335.png"/><Relationship Id="rId318" Type="http://schemas.openxmlformats.org/officeDocument/2006/relationships/customXml" Target="../ink/ink1370.xml"/><Relationship Id="rId339" Type="http://schemas.openxmlformats.org/officeDocument/2006/relationships/image" Target="../media/image1363.png"/><Relationship Id="rId78" Type="http://schemas.openxmlformats.org/officeDocument/2006/relationships/customXml" Target="../ink/ink1250.xml"/><Relationship Id="rId99" Type="http://schemas.openxmlformats.org/officeDocument/2006/relationships/image" Target="../media/image1243.png"/><Relationship Id="rId101" Type="http://schemas.openxmlformats.org/officeDocument/2006/relationships/image" Target="../media/image1244.png"/><Relationship Id="rId122" Type="http://schemas.openxmlformats.org/officeDocument/2006/relationships/customXml" Target="../ink/ink1272.xml"/><Relationship Id="rId143" Type="http://schemas.openxmlformats.org/officeDocument/2006/relationships/image" Target="../media/image1265.png"/><Relationship Id="rId164" Type="http://schemas.openxmlformats.org/officeDocument/2006/relationships/customXml" Target="../ink/ink1293.xml"/><Relationship Id="rId185" Type="http://schemas.openxmlformats.org/officeDocument/2006/relationships/image" Target="../media/image1286.png"/><Relationship Id="rId350" Type="http://schemas.openxmlformats.org/officeDocument/2006/relationships/customXml" Target="../ink/ink1386.xml"/><Relationship Id="rId371" Type="http://schemas.openxmlformats.org/officeDocument/2006/relationships/image" Target="../media/image1379.png"/><Relationship Id="rId9" Type="http://schemas.openxmlformats.org/officeDocument/2006/relationships/image" Target="../media/image1199.png"/><Relationship Id="rId210" Type="http://schemas.openxmlformats.org/officeDocument/2006/relationships/customXml" Target="../ink/ink1316.xml"/><Relationship Id="rId392" Type="http://schemas.openxmlformats.org/officeDocument/2006/relationships/customXml" Target="../ink/ink1408.xml"/><Relationship Id="rId26" Type="http://schemas.openxmlformats.org/officeDocument/2006/relationships/customXml" Target="../ink/ink1224.xml"/><Relationship Id="rId231" Type="http://schemas.openxmlformats.org/officeDocument/2006/relationships/image" Target="../media/image1309.png"/><Relationship Id="rId252" Type="http://schemas.openxmlformats.org/officeDocument/2006/relationships/customXml" Target="../ink/ink1337.xml"/><Relationship Id="rId273" Type="http://schemas.openxmlformats.org/officeDocument/2006/relationships/image" Target="../media/image1330.png"/><Relationship Id="rId294" Type="http://schemas.openxmlformats.org/officeDocument/2006/relationships/customXml" Target="../ink/ink1358.xml"/><Relationship Id="rId308" Type="http://schemas.openxmlformats.org/officeDocument/2006/relationships/customXml" Target="../ink/ink1365.xml"/><Relationship Id="rId329" Type="http://schemas.openxmlformats.org/officeDocument/2006/relationships/image" Target="../media/image1358.png"/><Relationship Id="rId47" Type="http://schemas.openxmlformats.org/officeDocument/2006/relationships/image" Target="../media/image1218.png"/><Relationship Id="rId68" Type="http://schemas.openxmlformats.org/officeDocument/2006/relationships/customXml" Target="../ink/ink1245.xml"/><Relationship Id="rId89" Type="http://schemas.openxmlformats.org/officeDocument/2006/relationships/image" Target="../media/image1238.png"/><Relationship Id="rId112" Type="http://schemas.openxmlformats.org/officeDocument/2006/relationships/customXml" Target="../ink/ink1267.xml"/><Relationship Id="rId133" Type="http://schemas.openxmlformats.org/officeDocument/2006/relationships/image" Target="../media/image1260.png"/><Relationship Id="rId154" Type="http://schemas.openxmlformats.org/officeDocument/2006/relationships/customXml" Target="../ink/ink1288.xml"/><Relationship Id="rId175" Type="http://schemas.openxmlformats.org/officeDocument/2006/relationships/image" Target="../media/image1281.png"/><Relationship Id="rId340" Type="http://schemas.openxmlformats.org/officeDocument/2006/relationships/customXml" Target="../ink/ink1381.xml"/><Relationship Id="rId361" Type="http://schemas.openxmlformats.org/officeDocument/2006/relationships/image" Target="../media/image1374.png"/><Relationship Id="rId196" Type="http://schemas.openxmlformats.org/officeDocument/2006/relationships/customXml" Target="../ink/ink1309.xml"/><Relationship Id="rId200" Type="http://schemas.openxmlformats.org/officeDocument/2006/relationships/customXml" Target="../ink/ink1311.xml"/><Relationship Id="rId382" Type="http://schemas.openxmlformats.org/officeDocument/2006/relationships/customXml" Target="../ink/ink1402.xml"/><Relationship Id="rId16" Type="http://schemas.openxmlformats.org/officeDocument/2006/relationships/customXml" Target="../ink/ink1219.xml"/><Relationship Id="rId221" Type="http://schemas.openxmlformats.org/officeDocument/2006/relationships/image" Target="../media/image1304.png"/><Relationship Id="rId242" Type="http://schemas.openxmlformats.org/officeDocument/2006/relationships/customXml" Target="../ink/ink1332.xml"/><Relationship Id="rId263" Type="http://schemas.openxmlformats.org/officeDocument/2006/relationships/image" Target="../media/image1325.png"/><Relationship Id="rId284" Type="http://schemas.openxmlformats.org/officeDocument/2006/relationships/customXml" Target="../ink/ink1353.xml"/><Relationship Id="rId319" Type="http://schemas.openxmlformats.org/officeDocument/2006/relationships/image" Target="../media/image1353.png"/><Relationship Id="rId37" Type="http://schemas.openxmlformats.org/officeDocument/2006/relationships/image" Target="../media/image1213.png"/><Relationship Id="rId58" Type="http://schemas.openxmlformats.org/officeDocument/2006/relationships/customXml" Target="../ink/ink1240.xml"/><Relationship Id="rId79" Type="http://schemas.openxmlformats.org/officeDocument/2006/relationships/image" Target="../media/image1233.png"/><Relationship Id="rId102" Type="http://schemas.openxmlformats.org/officeDocument/2006/relationships/customXml" Target="../ink/ink1262.xml"/><Relationship Id="rId123" Type="http://schemas.openxmlformats.org/officeDocument/2006/relationships/image" Target="../media/image1255.png"/><Relationship Id="rId144" Type="http://schemas.openxmlformats.org/officeDocument/2006/relationships/customXml" Target="../ink/ink1283.xml"/><Relationship Id="rId330" Type="http://schemas.openxmlformats.org/officeDocument/2006/relationships/customXml" Target="../ink/ink1376.xml"/><Relationship Id="rId90" Type="http://schemas.openxmlformats.org/officeDocument/2006/relationships/customXml" Target="../ink/ink1256.xml"/><Relationship Id="rId165" Type="http://schemas.openxmlformats.org/officeDocument/2006/relationships/image" Target="../media/image1276.png"/><Relationship Id="rId186" Type="http://schemas.openxmlformats.org/officeDocument/2006/relationships/customXml" Target="../ink/ink1304.xml"/><Relationship Id="rId351" Type="http://schemas.openxmlformats.org/officeDocument/2006/relationships/image" Target="../media/image1369.png"/><Relationship Id="rId372" Type="http://schemas.openxmlformats.org/officeDocument/2006/relationships/customXml" Target="../ink/ink1397.xml"/><Relationship Id="rId393" Type="http://schemas.openxmlformats.org/officeDocument/2006/relationships/image" Target="../media/image1389.png"/><Relationship Id="rId211" Type="http://schemas.openxmlformats.org/officeDocument/2006/relationships/image" Target="../media/image1299.png"/><Relationship Id="rId232" Type="http://schemas.openxmlformats.org/officeDocument/2006/relationships/customXml" Target="../ink/ink1327.xml"/><Relationship Id="rId253" Type="http://schemas.openxmlformats.org/officeDocument/2006/relationships/image" Target="../media/image1320.png"/><Relationship Id="rId274" Type="http://schemas.openxmlformats.org/officeDocument/2006/relationships/customXml" Target="../ink/ink1348.xml"/><Relationship Id="rId295" Type="http://schemas.openxmlformats.org/officeDocument/2006/relationships/image" Target="../media/image1341.png"/><Relationship Id="rId309" Type="http://schemas.openxmlformats.org/officeDocument/2006/relationships/image" Target="../media/image1348.png"/><Relationship Id="rId27" Type="http://schemas.openxmlformats.org/officeDocument/2006/relationships/image" Target="../media/image1208.png"/><Relationship Id="rId48" Type="http://schemas.openxmlformats.org/officeDocument/2006/relationships/customXml" Target="../ink/ink1235.xml"/><Relationship Id="rId69" Type="http://schemas.openxmlformats.org/officeDocument/2006/relationships/image" Target="../media/image1229.png"/><Relationship Id="rId113" Type="http://schemas.openxmlformats.org/officeDocument/2006/relationships/image" Target="../media/image1250.png"/><Relationship Id="rId134" Type="http://schemas.openxmlformats.org/officeDocument/2006/relationships/customXml" Target="../ink/ink1278.xml"/><Relationship Id="rId320" Type="http://schemas.openxmlformats.org/officeDocument/2006/relationships/customXml" Target="../ink/ink1371.xml"/><Relationship Id="rId80" Type="http://schemas.openxmlformats.org/officeDocument/2006/relationships/customXml" Target="../ink/ink1251.xml"/><Relationship Id="rId155" Type="http://schemas.openxmlformats.org/officeDocument/2006/relationships/image" Target="../media/image1271.png"/><Relationship Id="rId176" Type="http://schemas.openxmlformats.org/officeDocument/2006/relationships/customXml" Target="../ink/ink1299.xml"/><Relationship Id="rId197" Type="http://schemas.openxmlformats.org/officeDocument/2006/relationships/image" Target="../media/image1292.png"/><Relationship Id="rId341" Type="http://schemas.openxmlformats.org/officeDocument/2006/relationships/image" Target="../media/image1364.png"/><Relationship Id="rId362" Type="http://schemas.openxmlformats.org/officeDocument/2006/relationships/customXml" Target="../ink/ink1392.xml"/><Relationship Id="rId383" Type="http://schemas.openxmlformats.org/officeDocument/2006/relationships/image" Target="../media/image1385.png"/><Relationship Id="rId201" Type="http://schemas.openxmlformats.org/officeDocument/2006/relationships/image" Target="../media/image1294.png"/><Relationship Id="rId222" Type="http://schemas.openxmlformats.org/officeDocument/2006/relationships/customXml" Target="../ink/ink1322.xml"/><Relationship Id="rId243" Type="http://schemas.openxmlformats.org/officeDocument/2006/relationships/image" Target="../media/image1315.png"/><Relationship Id="rId264" Type="http://schemas.openxmlformats.org/officeDocument/2006/relationships/customXml" Target="../ink/ink1343.xml"/><Relationship Id="rId285" Type="http://schemas.openxmlformats.org/officeDocument/2006/relationships/image" Target="../media/image1336.png"/><Relationship Id="rId17" Type="http://schemas.openxmlformats.org/officeDocument/2006/relationships/image" Target="../media/image1203.png"/><Relationship Id="rId38" Type="http://schemas.openxmlformats.org/officeDocument/2006/relationships/customXml" Target="../ink/ink1230.xml"/><Relationship Id="rId59" Type="http://schemas.openxmlformats.org/officeDocument/2006/relationships/image" Target="../media/image1224.png"/><Relationship Id="rId103" Type="http://schemas.openxmlformats.org/officeDocument/2006/relationships/image" Target="../media/image1245.png"/><Relationship Id="rId124" Type="http://schemas.openxmlformats.org/officeDocument/2006/relationships/customXml" Target="../ink/ink1273.xml"/><Relationship Id="rId310" Type="http://schemas.openxmlformats.org/officeDocument/2006/relationships/customXml" Target="../ink/ink1366.xml"/><Relationship Id="rId70" Type="http://schemas.openxmlformats.org/officeDocument/2006/relationships/customXml" Target="../ink/ink1246.xml"/><Relationship Id="rId91" Type="http://schemas.openxmlformats.org/officeDocument/2006/relationships/image" Target="../media/image1239.png"/><Relationship Id="rId145" Type="http://schemas.openxmlformats.org/officeDocument/2006/relationships/image" Target="../media/image1266.png"/><Relationship Id="rId166" Type="http://schemas.openxmlformats.org/officeDocument/2006/relationships/customXml" Target="../ink/ink1294.xml"/><Relationship Id="rId187" Type="http://schemas.openxmlformats.org/officeDocument/2006/relationships/image" Target="../media/image1287.png"/><Relationship Id="rId331" Type="http://schemas.openxmlformats.org/officeDocument/2006/relationships/image" Target="../media/image1359.png"/><Relationship Id="rId352" Type="http://schemas.openxmlformats.org/officeDocument/2006/relationships/customXml" Target="../ink/ink1387.xml"/><Relationship Id="rId373" Type="http://schemas.openxmlformats.org/officeDocument/2006/relationships/image" Target="../media/image1380.png"/><Relationship Id="rId394" Type="http://schemas.openxmlformats.org/officeDocument/2006/relationships/customXml" Target="../ink/ink140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17.xml"/><Relationship Id="rId233" Type="http://schemas.openxmlformats.org/officeDocument/2006/relationships/image" Target="../media/image1310.png"/><Relationship Id="rId254" Type="http://schemas.openxmlformats.org/officeDocument/2006/relationships/customXml" Target="../ink/ink1338.xml"/><Relationship Id="rId28" Type="http://schemas.openxmlformats.org/officeDocument/2006/relationships/customXml" Target="../ink/ink1225.xml"/><Relationship Id="rId49" Type="http://schemas.openxmlformats.org/officeDocument/2006/relationships/image" Target="../media/image1219.png"/><Relationship Id="rId114" Type="http://schemas.openxmlformats.org/officeDocument/2006/relationships/customXml" Target="../ink/ink1268.xml"/><Relationship Id="rId275" Type="http://schemas.openxmlformats.org/officeDocument/2006/relationships/image" Target="../media/image1331.png"/><Relationship Id="rId296" Type="http://schemas.openxmlformats.org/officeDocument/2006/relationships/customXml" Target="../ink/ink1359.xml"/><Relationship Id="rId300" Type="http://schemas.openxmlformats.org/officeDocument/2006/relationships/customXml" Target="../ink/ink1361.xml"/><Relationship Id="rId60" Type="http://schemas.openxmlformats.org/officeDocument/2006/relationships/customXml" Target="../ink/ink1241.xml"/><Relationship Id="rId81" Type="http://schemas.openxmlformats.org/officeDocument/2006/relationships/image" Target="../media/image1234.png"/><Relationship Id="rId135" Type="http://schemas.openxmlformats.org/officeDocument/2006/relationships/image" Target="../media/image1261.png"/><Relationship Id="rId156" Type="http://schemas.openxmlformats.org/officeDocument/2006/relationships/customXml" Target="../ink/ink1289.xml"/><Relationship Id="rId177" Type="http://schemas.openxmlformats.org/officeDocument/2006/relationships/image" Target="../media/image1282.png"/><Relationship Id="rId198" Type="http://schemas.openxmlformats.org/officeDocument/2006/relationships/customXml" Target="../ink/ink1310.xml"/><Relationship Id="rId321" Type="http://schemas.openxmlformats.org/officeDocument/2006/relationships/image" Target="../media/image1354.png"/><Relationship Id="rId342" Type="http://schemas.openxmlformats.org/officeDocument/2006/relationships/customXml" Target="../ink/ink1382.xml"/><Relationship Id="rId363" Type="http://schemas.openxmlformats.org/officeDocument/2006/relationships/image" Target="../media/image1375.png"/><Relationship Id="rId384" Type="http://schemas.openxmlformats.org/officeDocument/2006/relationships/customXml" Target="../ink/ink1403.xml"/><Relationship Id="rId202" Type="http://schemas.openxmlformats.org/officeDocument/2006/relationships/customXml" Target="../ink/ink1312.xml"/><Relationship Id="rId223" Type="http://schemas.openxmlformats.org/officeDocument/2006/relationships/image" Target="../media/image1305.png"/><Relationship Id="rId244" Type="http://schemas.openxmlformats.org/officeDocument/2006/relationships/customXml" Target="../ink/ink1333.xml"/><Relationship Id="rId18" Type="http://schemas.openxmlformats.org/officeDocument/2006/relationships/customXml" Target="../ink/ink1220.xml"/><Relationship Id="rId39" Type="http://schemas.openxmlformats.org/officeDocument/2006/relationships/image" Target="../media/image1214.png"/><Relationship Id="rId265" Type="http://schemas.openxmlformats.org/officeDocument/2006/relationships/image" Target="../media/image1326.png"/><Relationship Id="rId286" Type="http://schemas.openxmlformats.org/officeDocument/2006/relationships/customXml" Target="../ink/ink1354.xml"/><Relationship Id="rId50" Type="http://schemas.openxmlformats.org/officeDocument/2006/relationships/customXml" Target="../ink/ink1236.xml"/><Relationship Id="rId104" Type="http://schemas.openxmlformats.org/officeDocument/2006/relationships/customXml" Target="../ink/ink1263.xml"/><Relationship Id="rId125" Type="http://schemas.openxmlformats.org/officeDocument/2006/relationships/image" Target="../media/image1256.png"/><Relationship Id="rId146" Type="http://schemas.openxmlformats.org/officeDocument/2006/relationships/customXml" Target="../ink/ink1284.xml"/><Relationship Id="rId167" Type="http://schemas.openxmlformats.org/officeDocument/2006/relationships/image" Target="../media/image1277.png"/><Relationship Id="rId188" Type="http://schemas.openxmlformats.org/officeDocument/2006/relationships/customXml" Target="../ink/ink1305.xml"/><Relationship Id="rId311" Type="http://schemas.openxmlformats.org/officeDocument/2006/relationships/image" Target="../media/image1349.png"/><Relationship Id="rId332" Type="http://schemas.openxmlformats.org/officeDocument/2006/relationships/customXml" Target="../ink/ink1377.xml"/><Relationship Id="rId353" Type="http://schemas.openxmlformats.org/officeDocument/2006/relationships/image" Target="../media/image1370.png"/><Relationship Id="rId374" Type="http://schemas.openxmlformats.org/officeDocument/2006/relationships/customXml" Target="../ink/ink1398.xml"/><Relationship Id="rId395" Type="http://schemas.openxmlformats.org/officeDocument/2006/relationships/customXml" Target="../ink/ink1410.xml"/><Relationship Id="rId71" Type="http://schemas.openxmlformats.org/officeDocument/2006/relationships/image" Target="../media/image1230.png"/><Relationship Id="rId92" Type="http://schemas.openxmlformats.org/officeDocument/2006/relationships/customXml" Target="../ink/ink1257.xml"/><Relationship Id="rId213" Type="http://schemas.openxmlformats.org/officeDocument/2006/relationships/image" Target="../media/image1300.png"/><Relationship Id="rId234" Type="http://schemas.openxmlformats.org/officeDocument/2006/relationships/customXml" Target="../ink/ink1328.xml"/><Relationship Id="rId2" Type="http://schemas.openxmlformats.org/officeDocument/2006/relationships/customXml" Target="../ink/ink1212.xml"/><Relationship Id="rId29" Type="http://schemas.openxmlformats.org/officeDocument/2006/relationships/image" Target="../media/image1209.png"/><Relationship Id="rId255" Type="http://schemas.openxmlformats.org/officeDocument/2006/relationships/image" Target="../media/image1321.png"/><Relationship Id="rId276" Type="http://schemas.openxmlformats.org/officeDocument/2006/relationships/customXml" Target="../ink/ink1349.xml"/><Relationship Id="rId297" Type="http://schemas.openxmlformats.org/officeDocument/2006/relationships/image" Target="../media/image1342.png"/><Relationship Id="rId40" Type="http://schemas.openxmlformats.org/officeDocument/2006/relationships/customXml" Target="../ink/ink1231.xml"/><Relationship Id="rId115" Type="http://schemas.openxmlformats.org/officeDocument/2006/relationships/image" Target="../media/image1251.png"/><Relationship Id="rId136" Type="http://schemas.openxmlformats.org/officeDocument/2006/relationships/customXml" Target="../ink/ink1279.xml"/><Relationship Id="rId157" Type="http://schemas.openxmlformats.org/officeDocument/2006/relationships/image" Target="../media/image1272.png"/><Relationship Id="rId178" Type="http://schemas.openxmlformats.org/officeDocument/2006/relationships/customXml" Target="../ink/ink1300.xml"/><Relationship Id="rId301" Type="http://schemas.openxmlformats.org/officeDocument/2006/relationships/image" Target="../media/image1344.png"/><Relationship Id="rId322" Type="http://schemas.openxmlformats.org/officeDocument/2006/relationships/customXml" Target="../ink/ink1372.xml"/><Relationship Id="rId343" Type="http://schemas.openxmlformats.org/officeDocument/2006/relationships/image" Target="../media/image1365.png"/><Relationship Id="rId364" Type="http://schemas.openxmlformats.org/officeDocument/2006/relationships/customXml" Target="../ink/ink1393.xml"/><Relationship Id="rId61" Type="http://schemas.openxmlformats.org/officeDocument/2006/relationships/image" Target="../media/image1225.png"/><Relationship Id="rId82" Type="http://schemas.openxmlformats.org/officeDocument/2006/relationships/customXml" Target="../ink/ink1252.xml"/><Relationship Id="rId199" Type="http://schemas.openxmlformats.org/officeDocument/2006/relationships/image" Target="../media/image1293.png"/><Relationship Id="rId203" Type="http://schemas.openxmlformats.org/officeDocument/2006/relationships/image" Target="../media/image1295.png"/><Relationship Id="rId385" Type="http://schemas.openxmlformats.org/officeDocument/2006/relationships/image" Target="../media/image1386.png"/><Relationship Id="rId19" Type="http://schemas.openxmlformats.org/officeDocument/2006/relationships/image" Target="../media/image1204.png"/><Relationship Id="rId224" Type="http://schemas.openxmlformats.org/officeDocument/2006/relationships/customXml" Target="../ink/ink1323.xml"/><Relationship Id="rId245" Type="http://schemas.openxmlformats.org/officeDocument/2006/relationships/image" Target="../media/image1316.png"/><Relationship Id="rId266" Type="http://schemas.openxmlformats.org/officeDocument/2006/relationships/customXml" Target="../ink/ink1344.xml"/><Relationship Id="rId287" Type="http://schemas.openxmlformats.org/officeDocument/2006/relationships/image" Target="../media/image1337.png"/><Relationship Id="rId30" Type="http://schemas.openxmlformats.org/officeDocument/2006/relationships/customXml" Target="../ink/ink1226.xml"/><Relationship Id="rId105" Type="http://schemas.openxmlformats.org/officeDocument/2006/relationships/image" Target="../media/image1246.png"/><Relationship Id="rId126" Type="http://schemas.openxmlformats.org/officeDocument/2006/relationships/customXml" Target="../ink/ink1274.xml"/><Relationship Id="rId147" Type="http://schemas.openxmlformats.org/officeDocument/2006/relationships/image" Target="../media/image1267.png"/><Relationship Id="rId168" Type="http://schemas.openxmlformats.org/officeDocument/2006/relationships/customXml" Target="../ink/ink1295.xml"/><Relationship Id="rId312" Type="http://schemas.openxmlformats.org/officeDocument/2006/relationships/customXml" Target="../ink/ink1367.xml"/><Relationship Id="rId333" Type="http://schemas.openxmlformats.org/officeDocument/2006/relationships/image" Target="../media/image1360.png"/><Relationship Id="rId354" Type="http://schemas.openxmlformats.org/officeDocument/2006/relationships/customXml" Target="../ink/ink1388.xml"/><Relationship Id="rId51" Type="http://schemas.openxmlformats.org/officeDocument/2006/relationships/image" Target="../media/image1220.png"/><Relationship Id="rId72" Type="http://schemas.openxmlformats.org/officeDocument/2006/relationships/customXml" Target="../ink/ink1247.xml"/><Relationship Id="rId93" Type="http://schemas.openxmlformats.org/officeDocument/2006/relationships/image" Target="../media/image1240.png"/><Relationship Id="rId189" Type="http://schemas.openxmlformats.org/officeDocument/2006/relationships/image" Target="../media/image1288.png"/><Relationship Id="rId375" Type="http://schemas.openxmlformats.org/officeDocument/2006/relationships/image" Target="../media/image1381.png"/><Relationship Id="rId396" Type="http://schemas.openxmlformats.org/officeDocument/2006/relationships/image" Target="../media/image1390.png"/><Relationship Id="rId3" Type="http://schemas.openxmlformats.org/officeDocument/2006/relationships/image" Target="../media/image1196.png"/><Relationship Id="rId214" Type="http://schemas.openxmlformats.org/officeDocument/2006/relationships/customXml" Target="../ink/ink1318.xml"/><Relationship Id="rId235" Type="http://schemas.openxmlformats.org/officeDocument/2006/relationships/image" Target="../media/image1311.png"/><Relationship Id="rId256" Type="http://schemas.openxmlformats.org/officeDocument/2006/relationships/customXml" Target="../ink/ink1339.xml"/><Relationship Id="rId277" Type="http://schemas.openxmlformats.org/officeDocument/2006/relationships/image" Target="../media/image1332.png"/><Relationship Id="rId298" Type="http://schemas.openxmlformats.org/officeDocument/2006/relationships/customXml" Target="../ink/ink1360.xml"/><Relationship Id="rId400" Type="http://schemas.openxmlformats.org/officeDocument/2006/relationships/image" Target="../media/image1392.png"/><Relationship Id="rId116" Type="http://schemas.openxmlformats.org/officeDocument/2006/relationships/customXml" Target="../ink/ink1269.xml"/><Relationship Id="rId137" Type="http://schemas.openxmlformats.org/officeDocument/2006/relationships/image" Target="../media/image1262.png"/><Relationship Id="rId158" Type="http://schemas.openxmlformats.org/officeDocument/2006/relationships/customXml" Target="../ink/ink1290.xml"/><Relationship Id="rId302" Type="http://schemas.openxmlformats.org/officeDocument/2006/relationships/customXml" Target="../ink/ink1362.xml"/><Relationship Id="rId323" Type="http://schemas.openxmlformats.org/officeDocument/2006/relationships/image" Target="../media/image1355.png"/><Relationship Id="rId344" Type="http://schemas.openxmlformats.org/officeDocument/2006/relationships/customXml" Target="../ink/ink1383.xml"/><Relationship Id="rId20" Type="http://schemas.openxmlformats.org/officeDocument/2006/relationships/customXml" Target="../ink/ink1221.xml"/><Relationship Id="rId41" Type="http://schemas.openxmlformats.org/officeDocument/2006/relationships/image" Target="../media/image1215.png"/><Relationship Id="rId62" Type="http://schemas.openxmlformats.org/officeDocument/2006/relationships/customXml" Target="../ink/ink1242.xml"/><Relationship Id="rId83" Type="http://schemas.openxmlformats.org/officeDocument/2006/relationships/image" Target="../media/image1235.png"/><Relationship Id="rId179" Type="http://schemas.openxmlformats.org/officeDocument/2006/relationships/image" Target="../media/image1283.png"/><Relationship Id="rId365" Type="http://schemas.openxmlformats.org/officeDocument/2006/relationships/image" Target="../media/image1376.png"/><Relationship Id="rId386" Type="http://schemas.openxmlformats.org/officeDocument/2006/relationships/customXml" Target="../ink/ink1404.xml"/><Relationship Id="rId190" Type="http://schemas.openxmlformats.org/officeDocument/2006/relationships/customXml" Target="../ink/ink1306.xml"/><Relationship Id="rId204" Type="http://schemas.openxmlformats.org/officeDocument/2006/relationships/customXml" Target="../ink/ink1313.xml"/><Relationship Id="rId225" Type="http://schemas.openxmlformats.org/officeDocument/2006/relationships/image" Target="../media/image1306.png"/><Relationship Id="rId246" Type="http://schemas.openxmlformats.org/officeDocument/2006/relationships/customXml" Target="../ink/ink1334.xml"/><Relationship Id="rId267" Type="http://schemas.openxmlformats.org/officeDocument/2006/relationships/image" Target="../media/image1327.png"/><Relationship Id="rId288" Type="http://schemas.openxmlformats.org/officeDocument/2006/relationships/customXml" Target="../ink/ink1355.xml"/><Relationship Id="rId106" Type="http://schemas.openxmlformats.org/officeDocument/2006/relationships/customXml" Target="../ink/ink1264.xml"/><Relationship Id="rId127" Type="http://schemas.openxmlformats.org/officeDocument/2006/relationships/image" Target="../media/image1257.png"/><Relationship Id="rId313" Type="http://schemas.openxmlformats.org/officeDocument/2006/relationships/image" Target="../media/image1350.png"/><Relationship Id="rId10" Type="http://schemas.openxmlformats.org/officeDocument/2006/relationships/customXml" Target="../ink/ink1216.xml"/><Relationship Id="rId31" Type="http://schemas.openxmlformats.org/officeDocument/2006/relationships/image" Target="../media/image1210.png"/><Relationship Id="rId52" Type="http://schemas.openxmlformats.org/officeDocument/2006/relationships/customXml" Target="../ink/ink1237.xml"/><Relationship Id="rId73" Type="http://schemas.openxmlformats.org/officeDocument/2006/relationships/image" Target="../media/image1231.png"/><Relationship Id="rId94" Type="http://schemas.openxmlformats.org/officeDocument/2006/relationships/customXml" Target="../ink/ink1258.xml"/><Relationship Id="rId148" Type="http://schemas.openxmlformats.org/officeDocument/2006/relationships/customXml" Target="../ink/ink1285.xml"/><Relationship Id="rId169" Type="http://schemas.openxmlformats.org/officeDocument/2006/relationships/image" Target="../media/image1278.png"/><Relationship Id="rId334" Type="http://schemas.openxmlformats.org/officeDocument/2006/relationships/customXml" Target="../ink/ink1378.xml"/><Relationship Id="rId355" Type="http://schemas.openxmlformats.org/officeDocument/2006/relationships/image" Target="../media/image1371.png"/><Relationship Id="rId376" Type="http://schemas.openxmlformats.org/officeDocument/2006/relationships/customXml" Target="../ink/ink1399.xml"/><Relationship Id="rId397" Type="http://schemas.openxmlformats.org/officeDocument/2006/relationships/customXml" Target="../ink/ink1411.xml"/><Relationship Id="rId4" Type="http://schemas.openxmlformats.org/officeDocument/2006/relationships/customXml" Target="../ink/ink1213.xml"/><Relationship Id="rId180" Type="http://schemas.openxmlformats.org/officeDocument/2006/relationships/customXml" Target="../ink/ink1301.xml"/><Relationship Id="rId215" Type="http://schemas.openxmlformats.org/officeDocument/2006/relationships/image" Target="../media/image1301.png"/><Relationship Id="rId236" Type="http://schemas.openxmlformats.org/officeDocument/2006/relationships/customXml" Target="../ink/ink1329.xml"/><Relationship Id="rId257" Type="http://schemas.openxmlformats.org/officeDocument/2006/relationships/image" Target="../media/image1322.png"/><Relationship Id="rId278" Type="http://schemas.openxmlformats.org/officeDocument/2006/relationships/customXml" Target="../ink/ink1350.xml"/><Relationship Id="rId401" Type="http://schemas.openxmlformats.org/officeDocument/2006/relationships/customXml" Target="../ink/ink1413.xml"/><Relationship Id="rId303" Type="http://schemas.openxmlformats.org/officeDocument/2006/relationships/image" Target="../media/image1345.png"/><Relationship Id="rId42" Type="http://schemas.openxmlformats.org/officeDocument/2006/relationships/customXml" Target="../ink/ink1232.xml"/><Relationship Id="rId84" Type="http://schemas.openxmlformats.org/officeDocument/2006/relationships/customXml" Target="../ink/ink1253.xml"/><Relationship Id="rId138" Type="http://schemas.openxmlformats.org/officeDocument/2006/relationships/customXml" Target="../ink/ink1280.xml"/><Relationship Id="rId345" Type="http://schemas.openxmlformats.org/officeDocument/2006/relationships/image" Target="../media/image1366.png"/><Relationship Id="rId387" Type="http://schemas.openxmlformats.org/officeDocument/2006/relationships/customXml" Target="../ink/ink1405.xml"/><Relationship Id="rId191" Type="http://schemas.openxmlformats.org/officeDocument/2006/relationships/image" Target="../media/image1289.png"/><Relationship Id="rId205" Type="http://schemas.openxmlformats.org/officeDocument/2006/relationships/image" Target="../media/image1296.png"/><Relationship Id="rId247" Type="http://schemas.openxmlformats.org/officeDocument/2006/relationships/image" Target="../media/image131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.png"/><Relationship Id="rId299" Type="http://schemas.openxmlformats.org/officeDocument/2006/relationships/image" Target="../media/image246.png"/><Relationship Id="rId303" Type="http://schemas.openxmlformats.org/officeDocument/2006/relationships/image" Target="../media/image248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63" Type="http://schemas.openxmlformats.org/officeDocument/2006/relationships/image" Target="../media/image130.png"/><Relationship Id="rId84" Type="http://schemas.openxmlformats.org/officeDocument/2006/relationships/customXml" Target="../ink/ink141.xml"/><Relationship Id="rId138" Type="http://schemas.openxmlformats.org/officeDocument/2006/relationships/image" Target="../media/image167.png"/><Relationship Id="rId159" Type="http://schemas.openxmlformats.org/officeDocument/2006/relationships/customXml" Target="../ink/ink179.xml"/><Relationship Id="rId324" Type="http://schemas.openxmlformats.org/officeDocument/2006/relationships/customXml" Target="../ink/ink263.xml"/><Relationship Id="rId170" Type="http://schemas.openxmlformats.org/officeDocument/2006/relationships/image" Target="../media/image183.png"/><Relationship Id="rId191" Type="http://schemas.openxmlformats.org/officeDocument/2006/relationships/customXml" Target="../ink/ink195.xml"/><Relationship Id="rId205" Type="http://schemas.openxmlformats.org/officeDocument/2006/relationships/customXml" Target="../ink/ink202.xml"/><Relationship Id="rId226" Type="http://schemas.openxmlformats.org/officeDocument/2006/relationships/image" Target="../media/image211.png"/><Relationship Id="rId247" Type="http://schemas.openxmlformats.org/officeDocument/2006/relationships/image" Target="../media/image221.png"/><Relationship Id="rId107" Type="http://schemas.openxmlformats.org/officeDocument/2006/relationships/image" Target="../media/image152.png"/><Relationship Id="rId268" Type="http://schemas.openxmlformats.org/officeDocument/2006/relationships/image" Target="../media/image231.png"/><Relationship Id="rId289" Type="http://schemas.openxmlformats.org/officeDocument/2006/relationships/image" Target="../media/image241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53" Type="http://schemas.openxmlformats.org/officeDocument/2006/relationships/image" Target="../media/image125.png"/><Relationship Id="rId74" Type="http://schemas.openxmlformats.org/officeDocument/2006/relationships/customXml" Target="../ink/ink136.xml"/><Relationship Id="rId128" Type="http://schemas.openxmlformats.org/officeDocument/2006/relationships/customXml" Target="../ink/ink163.xml"/><Relationship Id="rId149" Type="http://schemas.openxmlformats.org/officeDocument/2006/relationships/customXml" Target="../ink/ink174.xml"/><Relationship Id="rId314" Type="http://schemas.openxmlformats.org/officeDocument/2006/relationships/customXml" Target="../ink/ink258.xml"/><Relationship Id="rId5" Type="http://schemas.openxmlformats.org/officeDocument/2006/relationships/image" Target="../media/image101.png"/><Relationship Id="rId95" Type="http://schemas.openxmlformats.org/officeDocument/2006/relationships/image" Target="../media/image146.png"/><Relationship Id="rId160" Type="http://schemas.openxmlformats.org/officeDocument/2006/relationships/image" Target="../media/image178.png"/><Relationship Id="rId181" Type="http://schemas.openxmlformats.org/officeDocument/2006/relationships/customXml" Target="../ink/ink190.xml"/><Relationship Id="rId216" Type="http://schemas.openxmlformats.org/officeDocument/2006/relationships/image" Target="../media/image206.png"/><Relationship Id="rId237" Type="http://schemas.openxmlformats.org/officeDocument/2006/relationships/image" Target="../media/image216.png"/><Relationship Id="rId258" Type="http://schemas.openxmlformats.org/officeDocument/2006/relationships/image" Target="../media/image226.png"/><Relationship Id="rId279" Type="http://schemas.openxmlformats.org/officeDocument/2006/relationships/customXml" Target="../ink/ink240.xml"/><Relationship Id="rId22" Type="http://schemas.openxmlformats.org/officeDocument/2006/relationships/customXml" Target="../ink/ink110.xml"/><Relationship Id="rId43" Type="http://schemas.openxmlformats.org/officeDocument/2006/relationships/image" Target="../media/image120.png"/><Relationship Id="rId64" Type="http://schemas.openxmlformats.org/officeDocument/2006/relationships/customXml" Target="../ink/ink131.xml"/><Relationship Id="rId118" Type="http://schemas.openxmlformats.org/officeDocument/2006/relationships/customXml" Target="../ink/ink158.xml"/><Relationship Id="rId139" Type="http://schemas.openxmlformats.org/officeDocument/2006/relationships/customXml" Target="../ink/ink169.xml"/><Relationship Id="rId290" Type="http://schemas.openxmlformats.org/officeDocument/2006/relationships/customXml" Target="../ink/ink246.xml"/><Relationship Id="rId304" Type="http://schemas.openxmlformats.org/officeDocument/2006/relationships/customXml" Target="../ink/ink253.xml"/><Relationship Id="rId325" Type="http://schemas.openxmlformats.org/officeDocument/2006/relationships/image" Target="../media/image259.png"/><Relationship Id="rId85" Type="http://schemas.openxmlformats.org/officeDocument/2006/relationships/image" Target="../media/image141.png"/><Relationship Id="rId150" Type="http://schemas.openxmlformats.org/officeDocument/2006/relationships/image" Target="../media/image173.png"/><Relationship Id="rId171" Type="http://schemas.openxmlformats.org/officeDocument/2006/relationships/customXml" Target="../ink/ink185.xml"/><Relationship Id="rId192" Type="http://schemas.openxmlformats.org/officeDocument/2006/relationships/image" Target="../media/image194.png"/><Relationship Id="rId206" Type="http://schemas.openxmlformats.org/officeDocument/2006/relationships/image" Target="../media/image201.png"/><Relationship Id="rId227" Type="http://schemas.openxmlformats.org/officeDocument/2006/relationships/customXml" Target="../ink/ink213.xml"/><Relationship Id="rId248" Type="http://schemas.openxmlformats.org/officeDocument/2006/relationships/customXml" Target="../ink/ink224.xml"/><Relationship Id="rId269" Type="http://schemas.openxmlformats.org/officeDocument/2006/relationships/customXml" Target="../ink/ink235.xml"/><Relationship Id="rId12" Type="http://schemas.openxmlformats.org/officeDocument/2006/relationships/customXml" Target="../ink/ink105.xml"/><Relationship Id="rId33" Type="http://schemas.openxmlformats.org/officeDocument/2006/relationships/image" Target="../media/image115.png"/><Relationship Id="rId108" Type="http://schemas.openxmlformats.org/officeDocument/2006/relationships/customXml" Target="../ink/ink153.xml"/><Relationship Id="rId129" Type="http://schemas.openxmlformats.org/officeDocument/2006/relationships/image" Target="../media/image163.png"/><Relationship Id="rId280" Type="http://schemas.openxmlformats.org/officeDocument/2006/relationships/image" Target="../media/image237.png"/><Relationship Id="rId315" Type="http://schemas.openxmlformats.org/officeDocument/2006/relationships/image" Target="../media/image254.png"/><Relationship Id="rId54" Type="http://schemas.openxmlformats.org/officeDocument/2006/relationships/customXml" Target="../ink/ink126.xml"/><Relationship Id="rId75" Type="http://schemas.openxmlformats.org/officeDocument/2006/relationships/image" Target="../media/image136.png"/><Relationship Id="rId96" Type="http://schemas.openxmlformats.org/officeDocument/2006/relationships/customXml" Target="../ink/ink147.xml"/><Relationship Id="rId140" Type="http://schemas.openxmlformats.org/officeDocument/2006/relationships/image" Target="../media/image168.png"/><Relationship Id="rId161" Type="http://schemas.openxmlformats.org/officeDocument/2006/relationships/customXml" Target="../ink/ink180.xml"/><Relationship Id="rId182" Type="http://schemas.openxmlformats.org/officeDocument/2006/relationships/image" Target="../media/image189.png"/><Relationship Id="rId217" Type="http://schemas.openxmlformats.org/officeDocument/2006/relationships/customXml" Target="../ink/ink208.xml"/><Relationship Id="rId6" Type="http://schemas.openxmlformats.org/officeDocument/2006/relationships/customXml" Target="../ink/ink102.xml"/><Relationship Id="rId238" Type="http://schemas.openxmlformats.org/officeDocument/2006/relationships/customXml" Target="../ink/ink219.xml"/><Relationship Id="rId259" Type="http://schemas.openxmlformats.org/officeDocument/2006/relationships/customXml" Target="../ink/ink230.xml"/><Relationship Id="rId23" Type="http://schemas.openxmlformats.org/officeDocument/2006/relationships/image" Target="../media/image110.png"/><Relationship Id="rId119" Type="http://schemas.openxmlformats.org/officeDocument/2006/relationships/image" Target="../media/image158.png"/><Relationship Id="rId270" Type="http://schemas.openxmlformats.org/officeDocument/2006/relationships/image" Target="../media/image232.png"/><Relationship Id="rId291" Type="http://schemas.openxmlformats.org/officeDocument/2006/relationships/image" Target="../media/image242.png"/><Relationship Id="rId305" Type="http://schemas.openxmlformats.org/officeDocument/2006/relationships/image" Target="../media/image249.png"/><Relationship Id="rId326" Type="http://schemas.openxmlformats.org/officeDocument/2006/relationships/customXml" Target="../ink/ink264.xml"/><Relationship Id="rId44" Type="http://schemas.openxmlformats.org/officeDocument/2006/relationships/customXml" Target="../ink/ink121.xml"/><Relationship Id="rId65" Type="http://schemas.openxmlformats.org/officeDocument/2006/relationships/image" Target="../media/image131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51" Type="http://schemas.openxmlformats.org/officeDocument/2006/relationships/customXml" Target="../ink/ink175.xml"/><Relationship Id="rId172" Type="http://schemas.openxmlformats.org/officeDocument/2006/relationships/image" Target="../media/image184.png"/><Relationship Id="rId193" Type="http://schemas.openxmlformats.org/officeDocument/2006/relationships/customXml" Target="../ink/ink196.xml"/><Relationship Id="rId207" Type="http://schemas.openxmlformats.org/officeDocument/2006/relationships/customXml" Target="../ink/ink203.xml"/><Relationship Id="rId228" Type="http://schemas.openxmlformats.org/officeDocument/2006/relationships/customXml" Target="../ink/ink214.xml"/><Relationship Id="rId249" Type="http://schemas.openxmlformats.org/officeDocument/2006/relationships/image" Target="../media/image222.png"/><Relationship Id="rId13" Type="http://schemas.openxmlformats.org/officeDocument/2006/relationships/image" Target="../media/image105.png"/><Relationship Id="rId109" Type="http://schemas.openxmlformats.org/officeDocument/2006/relationships/image" Target="../media/image153.png"/><Relationship Id="rId260" Type="http://schemas.openxmlformats.org/officeDocument/2006/relationships/image" Target="../media/image227.png"/><Relationship Id="rId281" Type="http://schemas.openxmlformats.org/officeDocument/2006/relationships/customXml" Target="../ink/ink241.xml"/><Relationship Id="rId316" Type="http://schemas.openxmlformats.org/officeDocument/2006/relationships/customXml" Target="../ink/ink259.xml"/><Relationship Id="rId34" Type="http://schemas.openxmlformats.org/officeDocument/2006/relationships/customXml" Target="../ink/ink116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20" Type="http://schemas.openxmlformats.org/officeDocument/2006/relationships/customXml" Target="../ink/ink159.xml"/><Relationship Id="rId141" Type="http://schemas.openxmlformats.org/officeDocument/2006/relationships/customXml" Target="../ink/ink170.xml"/><Relationship Id="rId7" Type="http://schemas.openxmlformats.org/officeDocument/2006/relationships/image" Target="../media/image102.png"/><Relationship Id="rId162" Type="http://schemas.openxmlformats.org/officeDocument/2006/relationships/image" Target="../media/image179.png"/><Relationship Id="rId183" Type="http://schemas.openxmlformats.org/officeDocument/2006/relationships/customXml" Target="../ink/ink191.xml"/><Relationship Id="rId218" Type="http://schemas.openxmlformats.org/officeDocument/2006/relationships/image" Target="../media/image207.png"/><Relationship Id="rId239" Type="http://schemas.openxmlformats.org/officeDocument/2006/relationships/image" Target="../media/image217.png"/><Relationship Id="rId250" Type="http://schemas.openxmlformats.org/officeDocument/2006/relationships/customXml" Target="../ink/ink225.xml"/><Relationship Id="rId271" Type="http://schemas.openxmlformats.org/officeDocument/2006/relationships/customXml" Target="../ink/ink236.xml"/><Relationship Id="rId292" Type="http://schemas.openxmlformats.org/officeDocument/2006/relationships/customXml" Target="../ink/ink247.xml"/><Relationship Id="rId306" Type="http://schemas.openxmlformats.org/officeDocument/2006/relationships/customXml" Target="../ink/ink254.xml"/><Relationship Id="rId24" Type="http://schemas.openxmlformats.org/officeDocument/2006/relationships/customXml" Target="../ink/ink111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31" Type="http://schemas.openxmlformats.org/officeDocument/2006/relationships/customXml" Target="../ink/ink165.xml"/><Relationship Id="rId327" Type="http://schemas.openxmlformats.org/officeDocument/2006/relationships/image" Target="../media/image260.png"/><Relationship Id="rId152" Type="http://schemas.openxmlformats.org/officeDocument/2006/relationships/image" Target="../media/image174.png"/><Relationship Id="rId173" Type="http://schemas.openxmlformats.org/officeDocument/2006/relationships/customXml" Target="../ink/ink186.xml"/><Relationship Id="rId194" Type="http://schemas.openxmlformats.org/officeDocument/2006/relationships/image" Target="../media/image195.png"/><Relationship Id="rId208" Type="http://schemas.openxmlformats.org/officeDocument/2006/relationships/image" Target="../media/image202.png"/><Relationship Id="rId229" Type="http://schemas.openxmlformats.org/officeDocument/2006/relationships/image" Target="../media/image212.png"/><Relationship Id="rId240" Type="http://schemas.openxmlformats.org/officeDocument/2006/relationships/customXml" Target="../ink/ink220.xml"/><Relationship Id="rId261" Type="http://schemas.openxmlformats.org/officeDocument/2006/relationships/customXml" Target="../ink/ink231.xml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56" Type="http://schemas.openxmlformats.org/officeDocument/2006/relationships/customXml" Target="../ink/ink127.xml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26" Type="http://schemas.openxmlformats.org/officeDocument/2006/relationships/customXml" Target="../ink/ink162.xml"/><Relationship Id="rId147" Type="http://schemas.openxmlformats.org/officeDocument/2006/relationships/customXml" Target="../ink/ink173.xml"/><Relationship Id="rId168" Type="http://schemas.openxmlformats.org/officeDocument/2006/relationships/image" Target="../media/image182.png"/><Relationship Id="rId282" Type="http://schemas.openxmlformats.org/officeDocument/2006/relationships/image" Target="../media/image238.png"/><Relationship Id="rId312" Type="http://schemas.openxmlformats.org/officeDocument/2006/relationships/customXml" Target="../ink/ink257.xml"/><Relationship Id="rId317" Type="http://schemas.openxmlformats.org/officeDocument/2006/relationships/image" Target="../media/image255.png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142" Type="http://schemas.openxmlformats.org/officeDocument/2006/relationships/image" Target="../media/image169.png"/><Relationship Id="rId163" Type="http://schemas.openxmlformats.org/officeDocument/2006/relationships/customXml" Target="../ink/ink181.xml"/><Relationship Id="rId184" Type="http://schemas.openxmlformats.org/officeDocument/2006/relationships/image" Target="../media/image190.png"/><Relationship Id="rId189" Type="http://schemas.openxmlformats.org/officeDocument/2006/relationships/customXml" Target="../ink/ink194.xml"/><Relationship Id="rId219" Type="http://schemas.openxmlformats.org/officeDocument/2006/relationships/customXml" Target="../ink/ink209.xml"/><Relationship Id="rId3" Type="http://schemas.openxmlformats.org/officeDocument/2006/relationships/image" Target="../media/image100.png"/><Relationship Id="rId214" Type="http://schemas.openxmlformats.org/officeDocument/2006/relationships/image" Target="../media/image205.png"/><Relationship Id="rId230" Type="http://schemas.openxmlformats.org/officeDocument/2006/relationships/customXml" Target="../ink/ink215.xml"/><Relationship Id="rId235" Type="http://schemas.openxmlformats.org/officeDocument/2006/relationships/image" Target="../media/image215.png"/><Relationship Id="rId251" Type="http://schemas.openxmlformats.org/officeDocument/2006/relationships/image" Target="../media/image223.png"/><Relationship Id="rId256" Type="http://schemas.openxmlformats.org/officeDocument/2006/relationships/image" Target="../media/image225.png"/><Relationship Id="rId277" Type="http://schemas.openxmlformats.org/officeDocument/2006/relationships/customXml" Target="../ink/ink239.xml"/><Relationship Id="rId298" Type="http://schemas.openxmlformats.org/officeDocument/2006/relationships/customXml" Target="../ink/ink250.xml"/><Relationship Id="rId25" Type="http://schemas.openxmlformats.org/officeDocument/2006/relationships/image" Target="../media/image111.png"/><Relationship Id="rId46" Type="http://schemas.openxmlformats.org/officeDocument/2006/relationships/customXml" Target="../ink/ink122.xml"/><Relationship Id="rId67" Type="http://schemas.openxmlformats.org/officeDocument/2006/relationships/image" Target="../media/image132.png"/><Relationship Id="rId116" Type="http://schemas.openxmlformats.org/officeDocument/2006/relationships/customXml" Target="../ink/ink157.xml"/><Relationship Id="rId137" Type="http://schemas.openxmlformats.org/officeDocument/2006/relationships/customXml" Target="../ink/ink168.xml"/><Relationship Id="rId158" Type="http://schemas.openxmlformats.org/officeDocument/2006/relationships/image" Target="../media/image177.png"/><Relationship Id="rId272" Type="http://schemas.openxmlformats.org/officeDocument/2006/relationships/image" Target="../media/image233.png"/><Relationship Id="rId293" Type="http://schemas.openxmlformats.org/officeDocument/2006/relationships/image" Target="../media/image243.png"/><Relationship Id="rId302" Type="http://schemas.openxmlformats.org/officeDocument/2006/relationships/customXml" Target="../ink/ink252.xml"/><Relationship Id="rId307" Type="http://schemas.openxmlformats.org/officeDocument/2006/relationships/image" Target="../media/image250.png"/><Relationship Id="rId323" Type="http://schemas.openxmlformats.org/officeDocument/2006/relationships/image" Target="../media/image258.png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62" Type="http://schemas.openxmlformats.org/officeDocument/2006/relationships/customXml" Target="../ink/ink130.xml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111" Type="http://schemas.openxmlformats.org/officeDocument/2006/relationships/image" Target="../media/image154.png"/><Relationship Id="rId132" Type="http://schemas.openxmlformats.org/officeDocument/2006/relationships/image" Target="../media/image164.png"/><Relationship Id="rId153" Type="http://schemas.openxmlformats.org/officeDocument/2006/relationships/customXml" Target="../ink/ink176.xml"/><Relationship Id="rId174" Type="http://schemas.openxmlformats.org/officeDocument/2006/relationships/image" Target="../media/image185.png"/><Relationship Id="rId179" Type="http://schemas.openxmlformats.org/officeDocument/2006/relationships/customXml" Target="../ink/ink189.xml"/><Relationship Id="rId195" Type="http://schemas.openxmlformats.org/officeDocument/2006/relationships/customXml" Target="../ink/ink197.xml"/><Relationship Id="rId209" Type="http://schemas.openxmlformats.org/officeDocument/2006/relationships/customXml" Target="../ink/ink204.xml"/><Relationship Id="rId190" Type="http://schemas.openxmlformats.org/officeDocument/2006/relationships/image" Target="../media/image193.png"/><Relationship Id="rId204" Type="http://schemas.openxmlformats.org/officeDocument/2006/relationships/image" Target="../media/image200.png"/><Relationship Id="rId220" Type="http://schemas.openxmlformats.org/officeDocument/2006/relationships/image" Target="../media/image208.png"/><Relationship Id="rId225" Type="http://schemas.openxmlformats.org/officeDocument/2006/relationships/customXml" Target="../ink/ink212.xml"/><Relationship Id="rId241" Type="http://schemas.openxmlformats.org/officeDocument/2006/relationships/image" Target="../media/image218.png"/><Relationship Id="rId246" Type="http://schemas.openxmlformats.org/officeDocument/2006/relationships/customXml" Target="../ink/ink223.xml"/><Relationship Id="rId267" Type="http://schemas.openxmlformats.org/officeDocument/2006/relationships/customXml" Target="../ink/ink234.xml"/><Relationship Id="rId288" Type="http://schemas.openxmlformats.org/officeDocument/2006/relationships/customXml" Target="../ink/ink245.xml"/><Relationship Id="rId15" Type="http://schemas.openxmlformats.org/officeDocument/2006/relationships/image" Target="../media/image106.png"/><Relationship Id="rId36" Type="http://schemas.openxmlformats.org/officeDocument/2006/relationships/customXml" Target="../ink/ink117.xml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27" Type="http://schemas.openxmlformats.org/officeDocument/2006/relationships/image" Target="../media/image162.png"/><Relationship Id="rId262" Type="http://schemas.openxmlformats.org/officeDocument/2006/relationships/image" Target="../media/image228.png"/><Relationship Id="rId283" Type="http://schemas.openxmlformats.org/officeDocument/2006/relationships/customXml" Target="../ink/ink242.xml"/><Relationship Id="rId313" Type="http://schemas.openxmlformats.org/officeDocument/2006/relationships/image" Target="../media/image253.png"/><Relationship Id="rId318" Type="http://schemas.openxmlformats.org/officeDocument/2006/relationships/customXml" Target="../ink/ink260.xml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52" Type="http://schemas.openxmlformats.org/officeDocument/2006/relationships/customXml" Target="../ink/ink125.xml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143" Type="http://schemas.openxmlformats.org/officeDocument/2006/relationships/customXml" Target="../ink/ink171.xml"/><Relationship Id="rId148" Type="http://schemas.openxmlformats.org/officeDocument/2006/relationships/image" Target="../media/image172.png"/><Relationship Id="rId164" Type="http://schemas.openxmlformats.org/officeDocument/2006/relationships/image" Target="../media/image180.png"/><Relationship Id="rId169" Type="http://schemas.openxmlformats.org/officeDocument/2006/relationships/customXml" Target="../ink/ink184.xml"/><Relationship Id="rId185" Type="http://schemas.openxmlformats.org/officeDocument/2006/relationships/customXml" Target="../ink/ink192.xml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80" Type="http://schemas.openxmlformats.org/officeDocument/2006/relationships/image" Target="../media/image188.png"/><Relationship Id="rId210" Type="http://schemas.openxmlformats.org/officeDocument/2006/relationships/image" Target="../media/image203.png"/><Relationship Id="rId215" Type="http://schemas.openxmlformats.org/officeDocument/2006/relationships/customXml" Target="../ink/ink207.xml"/><Relationship Id="rId236" Type="http://schemas.openxmlformats.org/officeDocument/2006/relationships/customXml" Target="../ink/ink218.xml"/><Relationship Id="rId257" Type="http://schemas.openxmlformats.org/officeDocument/2006/relationships/customXml" Target="../ink/ink229.xml"/><Relationship Id="rId278" Type="http://schemas.openxmlformats.org/officeDocument/2006/relationships/image" Target="../media/image236.png"/><Relationship Id="rId26" Type="http://schemas.openxmlformats.org/officeDocument/2006/relationships/customXml" Target="../ink/ink112.xml"/><Relationship Id="rId231" Type="http://schemas.openxmlformats.org/officeDocument/2006/relationships/image" Target="../media/image213.png"/><Relationship Id="rId252" Type="http://schemas.openxmlformats.org/officeDocument/2006/relationships/customXml" Target="../ink/ink226.xml"/><Relationship Id="rId273" Type="http://schemas.openxmlformats.org/officeDocument/2006/relationships/customXml" Target="../ink/ink237.xml"/><Relationship Id="rId294" Type="http://schemas.openxmlformats.org/officeDocument/2006/relationships/customXml" Target="../ink/ink248.xml"/><Relationship Id="rId308" Type="http://schemas.openxmlformats.org/officeDocument/2006/relationships/customXml" Target="../ink/ink255.xml"/><Relationship Id="rId47" Type="http://schemas.openxmlformats.org/officeDocument/2006/relationships/image" Target="../media/image122.png"/><Relationship Id="rId68" Type="http://schemas.openxmlformats.org/officeDocument/2006/relationships/customXml" Target="../ink/ink133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33" Type="http://schemas.openxmlformats.org/officeDocument/2006/relationships/customXml" Target="../ink/ink166.xml"/><Relationship Id="rId154" Type="http://schemas.openxmlformats.org/officeDocument/2006/relationships/image" Target="../media/image175.png"/><Relationship Id="rId175" Type="http://schemas.openxmlformats.org/officeDocument/2006/relationships/customXml" Target="../ink/ink187.xml"/><Relationship Id="rId196" Type="http://schemas.openxmlformats.org/officeDocument/2006/relationships/image" Target="../media/image196.png"/><Relationship Id="rId200" Type="http://schemas.openxmlformats.org/officeDocument/2006/relationships/image" Target="../media/image198.png"/><Relationship Id="rId16" Type="http://schemas.openxmlformats.org/officeDocument/2006/relationships/customXml" Target="../ink/ink107.xml"/><Relationship Id="rId221" Type="http://schemas.openxmlformats.org/officeDocument/2006/relationships/customXml" Target="../ink/ink210.xml"/><Relationship Id="rId242" Type="http://schemas.openxmlformats.org/officeDocument/2006/relationships/customXml" Target="../ink/ink221.xml"/><Relationship Id="rId263" Type="http://schemas.openxmlformats.org/officeDocument/2006/relationships/customXml" Target="../ink/ink232.xml"/><Relationship Id="rId284" Type="http://schemas.openxmlformats.org/officeDocument/2006/relationships/image" Target="../media/image239.png"/><Relationship Id="rId319" Type="http://schemas.openxmlformats.org/officeDocument/2006/relationships/image" Target="../media/image256.png"/><Relationship Id="rId37" Type="http://schemas.openxmlformats.org/officeDocument/2006/relationships/image" Target="../media/image117.png"/><Relationship Id="rId58" Type="http://schemas.openxmlformats.org/officeDocument/2006/relationships/customXml" Target="../ink/ink128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144" Type="http://schemas.openxmlformats.org/officeDocument/2006/relationships/image" Target="../media/image170.png"/><Relationship Id="rId90" Type="http://schemas.openxmlformats.org/officeDocument/2006/relationships/customXml" Target="../ink/ink144.xml"/><Relationship Id="rId165" Type="http://schemas.openxmlformats.org/officeDocument/2006/relationships/customXml" Target="../ink/ink182.xml"/><Relationship Id="rId186" Type="http://schemas.openxmlformats.org/officeDocument/2006/relationships/image" Target="../media/image191.png"/><Relationship Id="rId211" Type="http://schemas.openxmlformats.org/officeDocument/2006/relationships/customXml" Target="../ink/ink205.xml"/><Relationship Id="rId232" Type="http://schemas.openxmlformats.org/officeDocument/2006/relationships/customXml" Target="../ink/ink216.xml"/><Relationship Id="rId253" Type="http://schemas.openxmlformats.org/officeDocument/2006/relationships/customXml" Target="../ink/ink227.xml"/><Relationship Id="rId274" Type="http://schemas.openxmlformats.org/officeDocument/2006/relationships/image" Target="../media/image234.png"/><Relationship Id="rId295" Type="http://schemas.openxmlformats.org/officeDocument/2006/relationships/image" Target="../media/image244.png"/><Relationship Id="rId309" Type="http://schemas.openxmlformats.org/officeDocument/2006/relationships/image" Target="../media/image251.png"/><Relationship Id="rId27" Type="http://schemas.openxmlformats.org/officeDocument/2006/relationships/image" Target="../media/image112.png"/><Relationship Id="rId48" Type="http://schemas.openxmlformats.org/officeDocument/2006/relationships/customXml" Target="../ink/ink123.xml"/><Relationship Id="rId69" Type="http://schemas.openxmlformats.org/officeDocument/2006/relationships/image" Target="../media/image133.png"/><Relationship Id="rId113" Type="http://schemas.openxmlformats.org/officeDocument/2006/relationships/image" Target="../media/image155.png"/><Relationship Id="rId134" Type="http://schemas.openxmlformats.org/officeDocument/2006/relationships/image" Target="../media/image165.png"/><Relationship Id="rId320" Type="http://schemas.openxmlformats.org/officeDocument/2006/relationships/customXml" Target="../ink/ink261.xml"/><Relationship Id="rId80" Type="http://schemas.openxmlformats.org/officeDocument/2006/relationships/customXml" Target="../ink/ink139.xml"/><Relationship Id="rId155" Type="http://schemas.openxmlformats.org/officeDocument/2006/relationships/customXml" Target="../ink/ink177.xml"/><Relationship Id="rId176" Type="http://schemas.openxmlformats.org/officeDocument/2006/relationships/image" Target="../media/image186.png"/><Relationship Id="rId197" Type="http://schemas.openxmlformats.org/officeDocument/2006/relationships/customXml" Target="../ink/ink198.xml"/><Relationship Id="rId201" Type="http://schemas.openxmlformats.org/officeDocument/2006/relationships/customXml" Target="../ink/ink200.xml"/><Relationship Id="rId222" Type="http://schemas.openxmlformats.org/officeDocument/2006/relationships/image" Target="../media/image209.png"/><Relationship Id="rId243" Type="http://schemas.openxmlformats.org/officeDocument/2006/relationships/image" Target="../media/image219.png"/><Relationship Id="rId264" Type="http://schemas.openxmlformats.org/officeDocument/2006/relationships/image" Target="../media/image229.png"/><Relationship Id="rId285" Type="http://schemas.openxmlformats.org/officeDocument/2006/relationships/customXml" Target="../ink/ink243.xml"/><Relationship Id="rId17" Type="http://schemas.openxmlformats.org/officeDocument/2006/relationships/image" Target="../media/image107.png"/><Relationship Id="rId38" Type="http://schemas.openxmlformats.org/officeDocument/2006/relationships/customXml" Target="../ink/ink118.xml"/><Relationship Id="rId59" Type="http://schemas.openxmlformats.org/officeDocument/2006/relationships/image" Target="../media/image128.png"/><Relationship Id="rId103" Type="http://schemas.openxmlformats.org/officeDocument/2006/relationships/image" Target="../media/image150.png"/><Relationship Id="rId124" Type="http://schemas.openxmlformats.org/officeDocument/2006/relationships/customXml" Target="../ink/ink161.xml"/><Relationship Id="rId310" Type="http://schemas.openxmlformats.org/officeDocument/2006/relationships/customXml" Target="../ink/ink256.xml"/><Relationship Id="rId70" Type="http://schemas.openxmlformats.org/officeDocument/2006/relationships/customXml" Target="../ink/ink134.xml"/><Relationship Id="rId91" Type="http://schemas.openxmlformats.org/officeDocument/2006/relationships/image" Target="../media/image144.png"/><Relationship Id="rId145" Type="http://schemas.openxmlformats.org/officeDocument/2006/relationships/customXml" Target="../ink/ink172.xml"/><Relationship Id="rId166" Type="http://schemas.openxmlformats.org/officeDocument/2006/relationships/image" Target="../media/image181.png"/><Relationship Id="rId187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4.png"/><Relationship Id="rId233" Type="http://schemas.openxmlformats.org/officeDocument/2006/relationships/image" Target="../media/image214.png"/><Relationship Id="rId254" Type="http://schemas.openxmlformats.org/officeDocument/2006/relationships/image" Target="../media/image224.png"/><Relationship Id="rId28" Type="http://schemas.openxmlformats.org/officeDocument/2006/relationships/customXml" Target="../ink/ink113.xml"/><Relationship Id="rId49" Type="http://schemas.openxmlformats.org/officeDocument/2006/relationships/image" Target="../media/image123.png"/><Relationship Id="rId114" Type="http://schemas.openxmlformats.org/officeDocument/2006/relationships/customXml" Target="../ink/ink156.xml"/><Relationship Id="rId275" Type="http://schemas.openxmlformats.org/officeDocument/2006/relationships/customXml" Target="../ink/ink238.xml"/><Relationship Id="rId296" Type="http://schemas.openxmlformats.org/officeDocument/2006/relationships/customXml" Target="../ink/ink249.xml"/><Relationship Id="rId300" Type="http://schemas.openxmlformats.org/officeDocument/2006/relationships/customXml" Target="../ink/ink251.xml"/><Relationship Id="rId60" Type="http://schemas.openxmlformats.org/officeDocument/2006/relationships/customXml" Target="../ink/ink129.xml"/><Relationship Id="rId81" Type="http://schemas.openxmlformats.org/officeDocument/2006/relationships/image" Target="../media/image139.png"/><Relationship Id="rId135" Type="http://schemas.openxmlformats.org/officeDocument/2006/relationships/customXml" Target="../ink/ink167.xml"/><Relationship Id="rId156" Type="http://schemas.openxmlformats.org/officeDocument/2006/relationships/image" Target="../media/image176.png"/><Relationship Id="rId177" Type="http://schemas.openxmlformats.org/officeDocument/2006/relationships/customXml" Target="../ink/ink188.xml"/><Relationship Id="rId198" Type="http://schemas.openxmlformats.org/officeDocument/2006/relationships/image" Target="../media/image197.png"/><Relationship Id="rId321" Type="http://schemas.openxmlformats.org/officeDocument/2006/relationships/image" Target="../media/image257.png"/><Relationship Id="rId202" Type="http://schemas.openxmlformats.org/officeDocument/2006/relationships/image" Target="../media/image199.png"/><Relationship Id="rId223" Type="http://schemas.openxmlformats.org/officeDocument/2006/relationships/customXml" Target="../ink/ink211.xml"/><Relationship Id="rId244" Type="http://schemas.openxmlformats.org/officeDocument/2006/relationships/customXml" Target="../ink/ink222.xml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265" Type="http://schemas.openxmlformats.org/officeDocument/2006/relationships/customXml" Target="../ink/ink233.xml"/><Relationship Id="rId286" Type="http://schemas.openxmlformats.org/officeDocument/2006/relationships/image" Target="../media/image240.png"/><Relationship Id="rId50" Type="http://schemas.openxmlformats.org/officeDocument/2006/relationships/customXml" Target="../ink/ink124.xml"/><Relationship Id="rId104" Type="http://schemas.openxmlformats.org/officeDocument/2006/relationships/customXml" Target="../ink/ink151.xml"/><Relationship Id="rId125" Type="http://schemas.openxmlformats.org/officeDocument/2006/relationships/image" Target="../media/image161.png"/><Relationship Id="rId146" Type="http://schemas.openxmlformats.org/officeDocument/2006/relationships/image" Target="../media/image171.png"/><Relationship Id="rId167" Type="http://schemas.openxmlformats.org/officeDocument/2006/relationships/customXml" Target="../ink/ink183.xml"/><Relationship Id="rId188" Type="http://schemas.openxmlformats.org/officeDocument/2006/relationships/image" Target="../media/image192.png"/><Relationship Id="rId311" Type="http://schemas.openxmlformats.org/officeDocument/2006/relationships/image" Target="../media/image25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13" Type="http://schemas.openxmlformats.org/officeDocument/2006/relationships/customXml" Target="../ink/ink206.xml"/><Relationship Id="rId234" Type="http://schemas.openxmlformats.org/officeDocument/2006/relationships/customXml" Target="../ink/ink217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55" Type="http://schemas.openxmlformats.org/officeDocument/2006/relationships/customXml" Target="../ink/ink228.xml"/><Relationship Id="rId276" Type="http://schemas.openxmlformats.org/officeDocument/2006/relationships/image" Target="../media/image235.png"/><Relationship Id="rId297" Type="http://schemas.openxmlformats.org/officeDocument/2006/relationships/image" Target="../media/image245.png"/><Relationship Id="rId40" Type="http://schemas.openxmlformats.org/officeDocument/2006/relationships/customXml" Target="../ink/ink119.xml"/><Relationship Id="rId115" Type="http://schemas.openxmlformats.org/officeDocument/2006/relationships/image" Target="../media/image156.png"/><Relationship Id="rId136" Type="http://schemas.openxmlformats.org/officeDocument/2006/relationships/image" Target="../media/image166.png"/><Relationship Id="rId157" Type="http://schemas.openxmlformats.org/officeDocument/2006/relationships/customXml" Target="../ink/ink178.xml"/><Relationship Id="rId178" Type="http://schemas.openxmlformats.org/officeDocument/2006/relationships/image" Target="../media/image187.png"/><Relationship Id="rId301" Type="http://schemas.openxmlformats.org/officeDocument/2006/relationships/image" Target="../media/image247.png"/><Relationship Id="rId322" Type="http://schemas.openxmlformats.org/officeDocument/2006/relationships/customXml" Target="../ink/ink262.xml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Relationship Id="rId199" Type="http://schemas.openxmlformats.org/officeDocument/2006/relationships/customXml" Target="../ink/ink199.xml"/><Relationship Id="rId203" Type="http://schemas.openxmlformats.org/officeDocument/2006/relationships/customXml" Target="../ink/ink201.xml"/><Relationship Id="rId19" Type="http://schemas.openxmlformats.org/officeDocument/2006/relationships/image" Target="../media/image108.png"/><Relationship Id="rId224" Type="http://schemas.openxmlformats.org/officeDocument/2006/relationships/image" Target="../media/image210.png"/><Relationship Id="rId245" Type="http://schemas.openxmlformats.org/officeDocument/2006/relationships/image" Target="../media/image220.png"/><Relationship Id="rId266" Type="http://schemas.openxmlformats.org/officeDocument/2006/relationships/image" Target="../media/image230.png"/><Relationship Id="rId287" Type="http://schemas.openxmlformats.org/officeDocument/2006/relationships/customXml" Target="../ink/ink24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7.xml"/><Relationship Id="rId117" Type="http://schemas.openxmlformats.org/officeDocument/2006/relationships/image" Target="../media/image317.png"/><Relationship Id="rId21" Type="http://schemas.openxmlformats.org/officeDocument/2006/relationships/image" Target="../media/image270.png"/><Relationship Id="rId42" Type="http://schemas.openxmlformats.org/officeDocument/2006/relationships/customXml" Target="../ink/ink285.xml"/><Relationship Id="rId47" Type="http://schemas.openxmlformats.org/officeDocument/2006/relationships/image" Target="../media/image283.png"/><Relationship Id="rId63" Type="http://schemas.openxmlformats.org/officeDocument/2006/relationships/image" Target="../media/image121.png"/><Relationship Id="rId68" Type="http://schemas.openxmlformats.org/officeDocument/2006/relationships/customXml" Target="../ink/ink298.xml"/><Relationship Id="rId84" Type="http://schemas.openxmlformats.org/officeDocument/2006/relationships/customXml" Target="../ink/ink306.xml"/><Relationship Id="rId89" Type="http://schemas.openxmlformats.org/officeDocument/2006/relationships/image" Target="../media/image303.png"/><Relationship Id="rId112" Type="http://schemas.openxmlformats.org/officeDocument/2006/relationships/customXml" Target="../ink/ink320.xml"/><Relationship Id="rId133" Type="http://schemas.openxmlformats.org/officeDocument/2006/relationships/image" Target="../media/image325.png"/><Relationship Id="rId138" Type="http://schemas.openxmlformats.org/officeDocument/2006/relationships/customXml" Target="../ink/ink333.xml"/><Relationship Id="rId154" Type="http://schemas.openxmlformats.org/officeDocument/2006/relationships/customXml" Target="../ink/ink341.xml"/><Relationship Id="rId159" Type="http://schemas.openxmlformats.org/officeDocument/2006/relationships/image" Target="../media/image338.png"/><Relationship Id="rId175" Type="http://schemas.openxmlformats.org/officeDocument/2006/relationships/customXml" Target="../ink/ink352.xml"/><Relationship Id="rId170" Type="http://schemas.openxmlformats.org/officeDocument/2006/relationships/customXml" Target="../ink/ink349.xml"/><Relationship Id="rId16" Type="http://schemas.openxmlformats.org/officeDocument/2006/relationships/customXml" Target="../ink/ink272.xml"/><Relationship Id="rId107" Type="http://schemas.openxmlformats.org/officeDocument/2006/relationships/image" Target="../media/image312.png"/><Relationship Id="rId11" Type="http://schemas.openxmlformats.org/officeDocument/2006/relationships/image" Target="../media/image265.png"/><Relationship Id="rId32" Type="http://schemas.openxmlformats.org/officeDocument/2006/relationships/customXml" Target="../ink/ink280.xml"/><Relationship Id="rId37" Type="http://schemas.openxmlformats.org/officeDocument/2006/relationships/image" Target="../media/image278.png"/><Relationship Id="rId53" Type="http://schemas.openxmlformats.org/officeDocument/2006/relationships/image" Target="../media/image286.png"/><Relationship Id="rId58" Type="http://schemas.openxmlformats.org/officeDocument/2006/relationships/customXml" Target="../ink/ink293.xml"/><Relationship Id="rId74" Type="http://schemas.openxmlformats.org/officeDocument/2006/relationships/customXml" Target="../ink/ink301.xml"/><Relationship Id="rId79" Type="http://schemas.openxmlformats.org/officeDocument/2006/relationships/image" Target="../media/image298.png"/><Relationship Id="rId102" Type="http://schemas.openxmlformats.org/officeDocument/2006/relationships/customXml" Target="../ink/ink315.xml"/><Relationship Id="rId123" Type="http://schemas.openxmlformats.org/officeDocument/2006/relationships/image" Target="../media/image320.png"/><Relationship Id="rId128" Type="http://schemas.openxmlformats.org/officeDocument/2006/relationships/customXml" Target="../ink/ink328.xml"/><Relationship Id="rId144" Type="http://schemas.openxmlformats.org/officeDocument/2006/relationships/customXml" Target="../ink/ink336.xml"/><Relationship Id="rId149" Type="http://schemas.openxmlformats.org/officeDocument/2006/relationships/image" Target="../media/image333.png"/><Relationship Id="rId5" Type="http://schemas.openxmlformats.org/officeDocument/2006/relationships/image" Target="../media/image262.png"/><Relationship Id="rId90" Type="http://schemas.openxmlformats.org/officeDocument/2006/relationships/customXml" Target="../ink/ink309.xml"/><Relationship Id="rId95" Type="http://schemas.openxmlformats.org/officeDocument/2006/relationships/image" Target="../media/image306.png"/><Relationship Id="rId160" Type="http://schemas.openxmlformats.org/officeDocument/2006/relationships/customXml" Target="../ink/ink344.xml"/><Relationship Id="rId165" Type="http://schemas.openxmlformats.org/officeDocument/2006/relationships/image" Target="../media/image341.png"/><Relationship Id="rId181" Type="http://schemas.openxmlformats.org/officeDocument/2006/relationships/customXml" Target="../ink/ink355.xml"/><Relationship Id="rId186" Type="http://schemas.openxmlformats.org/officeDocument/2006/relationships/image" Target="../media/image351.png"/><Relationship Id="rId22" Type="http://schemas.openxmlformats.org/officeDocument/2006/relationships/customXml" Target="../ink/ink275.xml"/><Relationship Id="rId27" Type="http://schemas.openxmlformats.org/officeDocument/2006/relationships/image" Target="../media/image273.png"/><Relationship Id="rId43" Type="http://schemas.openxmlformats.org/officeDocument/2006/relationships/image" Target="../media/image281.png"/><Relationship Id="rId48" Type="http://schemas.openxmlformats.org/officeDocument/2006/relationships/customXml" Target="../ink/ink288.xml"/><Relationship Id="rId64" Type="http://schemas.openxmlformats.org/officeDocument/2006/relationships/customXml" Target="../ink/ink296.xml"/><Relationship Id="rId69" Type="http://schemas.openxmlformats.org/officeDocument/2006/relationships/image" Target="../media/image293.png"/><Relationship Id="rId113" Type="http://schemas.openxmlformats.org/officeDocument/2006/relationships/image" Target="../media/image315.png"/><Relationship Id="rId118" Type="http://schemas.openxmlformats.org/officeDocument/2006/relationships/customXml" Target="../ink/ink323.xml"/><Relationship Id="rId134" Type="http://schemas.openxmlformats.org/officeDocument/2006/relationships/customXml" Target="../ink/ink331.xml"/><Relationship Id="rId139" Type="http://schemas.openxmlformats.org/officeDocument/2006/relationships/image" Target="../media/image328.png"/><Relationship Id="rId80" Type="http://schemas.openxmlformats.org/officeDocument/2006/relationships/customXml" Target="../ink/ink304.xml"/><Relationship Id="rId85" Type="http://schemas.openxmlformats.org/officeDocument/2006/relationships/image" Target="../media/image301.png"/><Relationship Id="rId150" Type="http://schemas.openxmlformats.org/officeDocument/2006/relationships/customXml" Target="../ink/ink339.xml"/><Relationship Id="rId155" Type="http://schemas.openxmlformats.org/officeDocument/2006/relationships/image" Target="../media/image336.png"/><Relationship Id="rId171" Type="http://schemas.openxmlformats.org/officeDocument/2006/relationships/customXml" Target="../ink/ink350.xml"/><Relationship Id="rId176" Type="http://schemas.openxmlformats.org/officeDocument/2006/relationships/image" Target="../media/image346.png"/><Relationship Id="rId12" Type="http://schemas.openxmlformats.org/officeDocument/2006/relationships/customXml" Target="../ink/ink270.xml"/><Relationship Id="rId17" Type="http://schemas.openxmlformats.org/officeDocument/2006/relationships/image" Target="../media/image268.png"/><Relationship Id="rId33" Type="http://schemas.openxmlformats.org/officeDocument/2006/relationships/image" Target="../media/image276.png"/><Relationship Id="rId38" Type="http://schemas.openxmlformats.org/officeDocument/2006/relationships/customXml" Target="../ink/ink283.xml"/><Relationship Id="rId59" Type="http://schemas.openxmlformats.org/officeDocument/2006/relationships/image" Target="../media/image289.png"/><Relationship Id="rId103" Type="http://schemas.openxmlformats.org/officeDocument/2006/relationships/image" Target="../media/image310.png"/><Relationship Id="rId108" Type="http://schemas.openxmlformats.org/officeDocument/2006/relationships/customXml" Target="../ink/ink318.xml"/><Relationship Id="rId124" Type="http://schemas.openxmlformats.org/officeDocument/2006/relationships/customXml" Target="../ink/ink326.xml"/><Relationship Id="rId129" Type="http://schemas.openxmlformats.org/officeDocument/2006/relationships/image" Target="../media/image323.png"/><Relationship Id="rId54" Type="http://schemas.openxmlformats.org/officeDocument/2006/relationships/customXml" Target="../ink/ink291.xml"/><Relationship Id="rId70" Type="http://schemas.openxmlformats.org/officeDocument/2006/relationships/customXml" Target="../ink/ink299.xml"/><Relationship Id="rId75" Type="http://schemas.openxmlformats.org/officeDocument/2006/relationships/image" Target="../media/image296.png"/><Relationship Id="rId91" Type="http://schemas.openxmlformats.org/officeDocument/2006/relationships/image" Target="../media/image304.png"/><Relationship Id="rId96" Type="http://schemas.openxmlformats.org/officeDocument/2006/relationships/customXml" Target="../ink/ink312.xml"/><Relationship Id="rId140" Type="http://schemas.openxmlformats.org/officeDocument/2006/relationships/customXml" Target="../ink/ink334.xml"/><Relationship Id="rId145" Type="http://schemas.openxmlformats.org/officeDocument/2006/relationships/image" Target="../media/image331.png"/><Relationship Id="rId161" Type="http://schemas.openxmlformats.org/officeDocument/2006/relationships/image" Target="../media/image339.png"/><Relationship Id="rId166" Type="http://schemas.openxmlformats.org/officeDocument/2006/relationships/customXml" Target="../ink/ink347.xml"/><Relationship Id="rId182" Type="http://schemas.openxmlformats.org/officeDocument/2006/relationships/image" Target="../media/image349.png"/><Relationship Id="rId187" Type="http://schemas.openxmlformats.org/officeDocument/2006/relationships/customXml" Target="../ink/ink3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7.xml"/><Relationship Id="rId23" Type="http://schemas.openxmlformats.org/officeDocument/2006/relationships/image" Target="../media/image271.png"/><Relationship Id="rId28" Type="http://schemas.openxmlformats.org/officeDocument/2006/relationships/customXml" Target="../ink/ink278.xml"/><Relationship Id="rId49" Type="http://schemas.openxmlformats.org/officeDocument/2006/relationships/image" Target="../media/image284.png"/><Relationship Id="rId114" Type="http://schemas.openxmlformats.org/officeDocument/2006/relationships/customXml" Target="../ink/ink321.xml"/><Relationship Id="rId119" Type="http://schemas.openxmlformats.org/officeDocument/2006/relationships/image" Target="../media/image318.png"/><Relationship Id="rId44" Type="http://schemas.openxmlformats.org/officeDocument/2006/relationships/customXml" Target="../ink/ink286.xml"/><Relationship Id="rId60" Type="http://schemas.openxmlformats.org/officeDocument/2006/relationships/customXml" Target="../ink/ink294.xml"/><Relationship Id="rId65" Type="http://schemas.openxmlformats.org/officeDocument/2006/relationships/image" Target="../media/image291.png"/><Relationship Id="rId81" Type="http://schemas.openxmlformats.org/officeDocument/2006/relationships/image" Target="../media/image299.png"/><Relationship Id="rId86" Type="http://schemas.openxmlformats.org/officeDocument/2006/relationships/customXml" Target="../ink/ink307.xml"/><Relationship Id="rId130" Type="http://schemas.openxmlformats.org/officeDocument/2006/relationships/customXml" Target="../ink/ink329.xml"/><Relationship Id="rId135" Type="http://schemas.openxmlformats.org/officeDocument/2006/relationships/image" Target="../media/image326.png"/><Relationship Id="rId151" Type="http://schemas.openxmlformats.org/officeDocument/2006/relationships/image" Target="../media/image334.png"/><Relationship Id="rId156" Type="http://schemas.openxmlformats.org/officeDocument/2006/relationships/customXml" Target="../ink/ink342.xml"/><Relationship Id="rId177" Type="http://schemas.openxmlformats.org/officeDocument/2006/relationships/customXml" Target="../ink/ink353.xml"/><Relationship Id="rId172" Type="http://schemas.openxmlformats.org/officeDocument/2006/relationships/image" Target="../media/image344.png"/><Relationship Id="rId13" Type="http://schemas.openxmlformats.org/officeDocument/2006/relationships/image" Target="../media/image266.png"/><Relationship Id="rId18" Type="http://schemas.openxmlformats.org/officeDocument/2006/relationships/customXml" Target="../ink/ink273.xml"/><Relationship Id="rId39" Type="http://schemas.openxmlformats.org/officeDocument/2006/relationships/image" Target="../media/image279.png"/><Relationship Id="rId109" Type="http://schemas.openxmlformats.org/officeDocument/2006/relationships/image" Target="../media/image313.png"/><Relationship Id="rId34" Type="http://schemas.openxmlformats.org/officeDocument/2006/relationships/customXml" Target="../ink/ink281.xml"/><Relationship Id="rId50" Type="http://schemas.openxmlformats.org/officeDocument/2006/relationships/customXml" Target="../ink/ink289.xml"/><Relationship Id="rId55" Type="http://schemas.openxmlformats.org/officeDocument/2006/relationships/image" Target="../media/image287.png"/><Relationship Id="rId76" Type="http://schemas.openxmlformats.org/officeDocument/2006/relationships/customXml" Target="../ink/ink302.xml"/><Relationship Id="rId97" Type="http://schemas.openxmlformats.org/officeDocument/2006/relationships/image" Target="../media/image307.png"/><Relationship Id="rId104" Type="http://schemas.openxmlformats.org/officeDocument/2006/relationships/customXml" Target="../ink/ink316.xml"/><Relationship Id="rId120" Type="http://schemas.openxmlformats.org/officeDocument/2006/relationships/customXml" Target="../ink/ink324.xml"/><Relationship Id="rId125" Type="http://schemas.openxmlformats.org/officeDocument/2006/relationships/image" Target="../media/image321.png"/><Relationship Id="rId141" Type="http://schemas.openxmlformats.org/officeDocument/2006/relationships/image" Target="../media/image329.png"/><Relationship Id="rId146" Type="http://schemas.openxmlformats.org/officeDocument/2006/relationships/customXml" Target="../ink/ink337.xml"/><Relationship Id="rId167" Type="http://schemas.openxmlformats.org/officeDocument/2006/relationships/image" Target="../media/image342.png"/><Relationship Id="rId188" Type="http://schemas.openxmlformats.org/officeDocument/2006/relationships/image" Target="../media/image352.png"/><Relationship Id="rId7" Type="http://schemas.openxmlformats.org/officeDocument/2006/relationships/image" Target="../media/image263.png"/><Relationship Id="rId71" Type="http://schemas.openxmlformats.org/officeDocument/2006/relationships/image" Target="../media/image294.png"/><Relationship Id="rId92" Type="http://schemas.openxmlformats.org/officeDocument/2006/relationships/customXml" Target="../ink/ink310.xml"/><Relationship Id="rId162" Type="http://schemas.openxmlformats.org/officeDocument/2006/relationships/customXml" Target="../ink/ink345.xml"/><Relationship Id="rId183" Type="http://schemas.openxmlformats.org/officeDocument/2006/relationships/customXml" Target="../ink/ink356.xml"/><Relationship Id="rId2" Type="http://schemas.openxmlformats.org/officeDocument/2006/relationships/customXml" Target="../ink/ink265.xml"/><Relationship Id="rId29" Type="http://schemas.openxmlformats.org/officeDocument/2006/relationships/image" Target="../media/image274.png"/><Relationship Id="rId24" Type="http://schemas.openxmlformats.org/officeDocument/2006/relationships/customXml" Target="../ink/ink276.xml"/><Relationship Id="rId40" Type="http://schemas.openxmlformats.org/officeDocument/2006/relationships/customXml" Target="../ink/ink284.xml"/><Relationship Id="rId45" Type="http://schemas.openxmlformats.org/officeDocument/2006/relationships/image" Target="../media/image282.png"/><Relationship Id="rId66" Type="http://schemas.openxmlformats.org/officeDocument/2006/relationships/customXml" Target="../ink/ink297.xml"/><Relationship Id="rId87" Type="http://schemas.openxmlformats.org/officeDocument/2006/relationships/image" Target="../media/image302.png"/><Relationship Id="rId110" Type="http://schemas.openxmlformats.org/officeDocument/2006/relationships/customXml" Target="../ink/ink319.xml"/><Relationship Id="rId115" Type="http://schemas.openxmlformats.org/officeDocument/2006/relationships/image" Target="../media/image316.png"/><Relationship Id="rId131" Type="http://schemas.openxmlformats.org/officeDocument/2006/relationships/image" Target="../media/image324.png"/><Relationship Id="rId136" Type="http://schemas.openxmlformats.org/officeDocument/2006/relationships/customXml" Target="../ink/ink332.xml"/><Relationship Id="rId157" Type="http://schemas.openxmlformats.org/officeDocument/2006/relationships/image" Target="../media/image337.png"/><Relationship Id="rId178" Type="http://schemas.openxmlformats.org/officeDocument/2006/relationships/image" Target="../media/image347.png"/><Relationship Id="rId61" Type="http://schemas.openxmlformats.org/officeDocument/2006/relationships/image" Target="../media/image290.png"/><Relationship Id="rId82" Type="http://schemas.openxmlformats.org/officeDocument/2006/relationships/customXml" Target="../ink/ink305.xml"/><Relationship Id="rId152" Type="http://schemas.openxmlformats.org/officeDocument/2006/relationships/customXml" Target="../ink/ink340.xml"/><Relationship Id="rId173" Type="http://schemas.openxmlformats.org/officeDocument/2006/relationships/customXml" Target="../ink/ink351.xml"/><Relationship Id="rId19" Type="http://schemas.openxmlformats.org/officeDocument/2006/relationships/image" Target="../media/image269.png"/><Relationship Id="rId14" Type="http://schemas.openxmlformats.org/officeDocument/2006/relationships/customXml" Target="../ink/ink271.xml"/><Relationship Id="rId30" Type="http://schemas.openxmlformats.org/officeDocument/2006/relationships/customXml" Target="../ink/ink279.xml"/><Relationship Id="rId35" Type="http://schemas.openxmlformats.org/officeDocument/2006/relationships/image" Target="../media/image277.png"/><Relationship Id="rId56" Type="http://schemas.openxmlformats.org/officeDocument/2006/relationships/customXml" Target="../ink/ink292.xml"/><Relationship Id="rId77" Type="http://schemas.openxmlformats.org/officeDocument/2006/relationships/image" Target="../media/image297.png"/><Relationship Id="rId100" Type="http://schemas.openxmlformats.org/officeDocument/2006/relationships/customXml" Target="../ink/ink314.xml"/><Relationship Id="rId105" Type="http://schemas.openxmlformats.org/officeDocument/2006/relationships/image" Target="../media/image311.png"/><Relationship Id="rId126" Type="http://schemas.openxmlformats.org/officeDocument/2006/relationships/customXml" Target="../ink/ink327.xml"/><Relationship Id="rId147" Type="http://schemas.openxmlformats.org/officeDocument/2006/relationships/image" Target="../media/image332.png"/><Relationship Id="rId168" Type="http://schemas.openxmlformats.org/officeDocument/2006/relationships/customXml" Target="../ink/ink348.xml"/><Relationship Id="rId8" Type="http://schemas.openxmlformats.org/officeDocument/2006/relationships/customXml" Target="../ink/ink268.xml"/><Relationship Id="rId51" Type="http://schemas.openxmlformats.org/officeDocument/2006/relationships/image" Target="../media/image285.png"/><Relationship Id="rId72" Type="http://schemas.openxmlformats.org/officeDocument/2006/relationships/customXml" Target="../ink/ink300.xml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Relationship Id="rId121" Type="http://schemas.openxmlformats.org/officeDocument/2006/relationships/image" Target="../media/image319.png"/><Relationship Id="rId142" Type="http://schemas.openxmlformats.org/officeDocument/2006/relationships/customXml" Target="../ink/ink335.xml"/><Relationship Id="rId163" Type="http://schemas.openxmlformats.org/officeDocument/2006/relationships/image" Target="../media/image340.png"/><Relationship Id="rId184" Type="http://schemas.openxmlformats.org/officeDocument/2006/relationships/image" Target="../media/image350.png"/><Relationship Id="rId189" Type="http://schemas.openxmlformats.org/officeDocument/2006/relationships/customXml" Target="../ink/ink359.xml"/><Relationship Id="rId3" Type="http://schemas.openxmlformats.org/officeDocument/2006/relationships/image" Target="../media/image261.png"/><Relationship Id="rId25" Type="http://schemas.openxmlformats.org/officeDocument/2006/relationships/image" Target="../media/image272.png"/><Relationship Id="rId46" Type="http://schemas.openxmlformats.org/officeDocument/2006/relationships/customXml" Target="../ink/ink287.xml"/><Relationship Id="rId67" Type="http://schemas.openxmlformats.org/officeDocument/2006/relationships/image" Target="../media/image292.png"/><Relationship Id="rId116" Type="http://schemas.openxmlformats.org/officeDocument/2006/relationships/customXml" Target="../ink/ink322.xml"/><Relationship Id="rId137" Type="http://schemas.openxmlformats.org/officeDocument/2006/relationships/image" Target="../media/image327.png"/><Relationship Id="rId158" Type="http://schemas.openxmlformats.org/officeDocument/2006/relationships/customXml" Target="../ink/ink343.xml"/><Relationship Id="rId20" Type="http://schemas.openxmlformats.org/officeDocument/2006/relationships/customXml" Target="../ink/ink274.xml"/><Relationship Id="rId41" Type="http://schemas.openxmlformats.org/officeDocument/2006/relationships/image" Target="../media/image280.png"/><Relationship Id="rId62" Type="http://schemas.openxmlformats.org/officeDocument/2006/relationships/customXml" Target="../ink/ink295.xml"/><Relationship Id="rId83" Type="http://schemas.openxmlformats.org/officeDocument/2006/relationships/image" Target="../media/image300.png"/><Relationship Id="rId88" Type="http://schemas.openxmlformats.org/officeDocument/2006/relationships/customXml" Target="../ink/ink308.xml"/><Relationship Id="rId111" Type="http://schemas.openxmlformats.org/officeDocument/2006/relationships/image" Target="../media/image314.png"/><Relationship Id="rId132" Type="http://schemas.openxmlformats.org/officeDocument/2006/relationships/customXml" Target="../ink/ink330.xml"/><Relationship Id="rId153" Type="http://schemas.openxmlformats.org/officeDocument/2006/relationships/image" Target="../media/image335.png"/><Relationship Id="rId174" Type="http://schemas.openxmlformats.org/officeDocument/2006/relationships/image" Target="../media/image345.png"/><Relationship Id="rId179" Type="http://schemas.openxmlformats.org/officeDocument/2006/relationships/customXml" Target="../ink/ink354.xml"/><Relationship Id="rId190" Type="http://schemas.openxmlformats.org/officeDocument/2006/relationships/image" Target="../media/image353.png"/><Relationship Id="rId15" Type="http://schemas.openxmlformats.org/officeDocument/2006/relationships/image" Target="../media/image267.png"/><Relationship Id="rId36" Type="http://schemas.openxmlformats.org/officeDocument/2006/relationships/customXml" Target="../ink/ink282.xml"/><Relationship Id="rId57" Type="http://schemas.openxmlformats.org/officeDocument/2006/relationships/image" Target="../media/image288.png"/><Relationship Id="rId106" Type="http://schemas.openxmlformats.org/officeDocument/2006/relationships/customXml" Target="../ink/ink317.xml"/><Relationship Id="rId127" Type="http://schemas.openxmlformats.org/officeDocument/2006/relationships/image" Target="../media/image322.png"/><Relationship Id="rId10" Type="http://schemas.openxmlformats.org/officeDocument/2006/relationships/customXml" Target="../ink/ink269.xml"/><Relationship Id="rId31" Type="http://schemas.openxmlformats.org/officeDocument/2006/relationships/image" Target="../media/image275.png"/><Relationship Id="rId52" Type="http://schemas.openxmlformats.org/officeDocument/2006/relationships/customXml" Target="../ink/ink290.xml"/><Relationship Id="rId73" Type="http://schemas.openxmlformats.org/officeDocument/2006/relationships/image" Target="../media/image295.png"/><Relationship Id="rId78" Type="http://schemas.openxmlformats.org/officeDocument/2006/relationships/customXml" Target="../ink/ink303.xml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101" Type="http://schemas.openxmlformats.org/officeDocument/2006/relationships/image" Target="../media/image309.png"/><Relationship Id="rId122" Type="http://schemas.openxmlformats.org/officeDocument/2006/relationships/customXml" Target="../ink/ink325.xml"/><Relationship Id="rId143" Type="http://schemas.openxmlformats.org/officeDocument/2006/relationships/image" Target="../media/image330.png"/><Relationship Id="rId148" Type="http://schemas.openxmlformats.org/officeDocument/2006/relationships/customXml" Target="../ink/ink338.xml"/><Relationship Id="rId164" Type="http://schemas.openxmlformats.org/officeDocument/2006/relationships/customXml" Target="../ink/ink346.xml"/><Relationship Id="rId169" Type="http://schemas.openxmlformats.org/officeDocument/2006/relationships/image" Target="../media/image343.png"/><Relationship Id="rId185" Type="http://schemas.openxmlformats.org/officeDocument/2006/relationships/customXml" Target="../ink/ink357.xml"/><Relationship Id="rId4" Type="http://schemas.openxmlformats.org/officeDocument/2006/relationships/customXml" Target="../ink/ink266.xml"/><Relationship Id="rId9" Type="http://schemas.openxmlformats.org/officeDocument/2006/relationships/image" Target="../media/image264.png"/><Relationship Id="rId180" Type="http://schemas.openxmlformats.org/officeDocument/2006/relationships/image" Target="../media/image34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8.xml"/><Relationship Id="rId21" Type="http://schemas.openxmlformats.org/officeDocument/2006/relationships/image" Target="../media/image363.png"/><Relationship Id="rId42" Type="http://schemas.openxmlformats.org/officeDocument/2006/relationships/customXml" Target="../ink/ink380.xml"/><Relationship Id="rId63" Type="http://schemas.openxmlformats.org/officeDocument/2006/relationships/customXml" Target="../ink/ink391.xml"/><Relationship Id="rId84" Type="http://schemas.openxmlformats.org/officeDocument/2006/relationships/image" Target="../media/image394.png"/><Relationship Id="rId138" Type="http://schemas.openxmlformats.org/officeDocument/2006/relationships/customXml" Target="../ink/ink429.xml"/><Relationship Id="rId159" Type="http://schemas.openxmlformats.org/officeDocument/2006/relationships/image" Target="../media/image430.png"/><Relationship Id="rId170" Type="http://schemas.openxmlformats.org/officeDocument/2006/relationships/image" Target="../media/image435.png"/><Relationship Id="rId191" Type="http://schemas.openxmlformats.org/officeDocument/2006/relationships/customXml" Target="../ink/ink457.xml"/><Relationship Id="rId205" Type="http://schemas.openxmlformats.org/officeDocument/2006/relationships/customXml" Target="../ink/ink464.xml"/><Relationship Id="rId226" Type="http://schemas.openxmlformats.org/officeDocument/2006/relationships/customXml" Target="../ink/ink475.xml"/><Relationship Id="rId247" Type="http://schemas.openxmlformats.org/officeDocument/2006/relationships/image" Target="../media/image473.png"/><Relationship Id="rId107" Type="http://schemas.openxmlformats.org/officeDocument/2006/relationships/customXml" Target="../ink/ink413.xml"/><Relationship Id="rId268" Type="http://schemas.openxmlformats.org/officeDocument/2006/relationships/customXml" Target="../ink/ink496.xml"/><Relationship Id="rId11" Type="http://schemas.openxmlformats.org/officeDocument/2006/relationships/image" Target="../media/image358.png"/><Relationship Id="rId32" Type="http://schemas.openxmlformats.org/officeDocument/2006/relationships/customXml" Target="../ink/ink375.xml"/><Relationship Id="rId53" Type="http://schemas.openxmlformats.org/officeDocument/2006/relationships/image" Target="../media/image379.png"/><Relationship Id="rId74" Type="http://schemas.openxmlformats.org/officeDocument/2006/relationships/image" Target="../media/image389.png"/><Relationship Id="rId128" Type="http://schemas.openxmlformats.org/officeDocument/2006/relationships/image" Target="../media/image416.png"/><Relationship Id="rId149" Type="http://schemas.openxmlformats.org/officeDocument/2006/relationships/image" Target="../media/image426.png"/><Relationship Id="rId5" Type="http://schemas.openxmlformats.org/officeDocument/2006/relationships/image" Target="../media/image355.png"/><Relationship Id="rId95" Type="http://schemas.openxmlformats.org/officeDocument/2006/relationships/customXml" Target="../ink/ink407.xml"/><Relationship Id="rId160" Type="http://schemas.openxmlformats.org/officeDocument/2006/relationships/customXml" Target="../ink/ink441.xml"/><Relationship Id="rId181" Type="http://schemas.openxmlformats.org/officeDocument/2006/relationships/customXml" Target="../ink/ink452.xml"/><Relationship Id="rId216" Type="http://schemas.openxmlformats.org/officeDocument/2006/relationships/customXml" Target="../ink/ink470.xml"/><Relationship Id="rId237" Type="http://schemas.openxmlformats.org/officeDocument/2006/relationships/image" Target="../media/image468.png"/><Relationship Id="rId258" Type="http://schemas.openxmlformats.org/officeDocument/2006/relationships/customXml" Target="../ink/ink491.xml"/><Relationship Id="rId22" Type="http://schemas.openxmlformats.org/officeDocument/2006/relationships/customXml" Target="../ink/ink370.xml"/><Relationship Id="rId43" Type="http://schemas.openxmlformats.org/officeDocument/2006/relationships/image" Target="../media/image374.png"/><Relationship Id="rId64" Type="http://schemas.openxmlformats.org/officeDocument/2006/relationships/image" Target="../media/image384.png"/><Relationship Id="rId118" Type="http://schemas.openxmlformats.org/officeDocument/2006/relationships/image" Target="../media/image411.png"/><Relationship Id="rId139" Type="http://schemas.openxmlformats.org/officeDocument/2006/relationships/image" Target="../media/image421.png"/><Relationship Id="rId85" Type="http://schemas.openxmlformats.org/officeDocument/2006/relationships/customXml" Target="../ink/ink402.xml"/><Relationship Id="rId150" Type="http://schemas.openxmlformats.org/officeDocument/2006/relationships/customXml" Target="../ink/ink435.xml"/><Relationship Id="rId171" Type="http://schemas.openxmlformats.org/officeDocument/2006/relationships/customXml" Target="../ink/ink447.xml"/><Relationship Id="rId192" Type="http://schemas.openxmlformats.org/officeDocument/2006/relationships/image" Target="../media/image446.png"/><Relationship Id="rId206" Type="http://schemas.openxmlformats.org/officeDocument/2006/relationships/image" Target="../media/image453.png"/><Relationship Id="rId227" Type="http://schemas.openxmlformats.org/officeDocument/2006/relationships/image" Target="../media/image463.png"/><Relationship Id="rId248" Type="http://schemas.openxmlformats.org/officeDocument/2006/relationships/customXml" Target="../ink/ink486.xml"/><Relationship Id="rId269" Type="http://schemas.openxmlformats.org/officeDocument/2006/relationships/image" Target="../media/image484.png"/><Relationship Id="rId12" Type="http://schemas.openxmlformats.org/officeDocument/2006/relationships/customXml" Target="../ink/ink365.xml"/><Relationship Id="rId33" Type="http://schemas.openxmlformats.org/officeDocument/2006/relationships/image" Target="../media/image369.png"/><Relationship Id="rId108" Type="http://schemas.openxmlformats.org/officeDocument/2006/relationships/image" Target="../media/image406.png"/><Relationship Id="rId129" Type="http://schemas.openxmlformats.org/officeDocument/2006/relationships/customXml" Target="../ink/ink424.xml"/><Relationship Id="rId54" Type="http://schemas.openxmlformats.org/officeDocument/2006/relationships/customXml" Target="../ink/ink386.xml"/><Relationship Id="rId75" Type="http://schemas.openxmlformats.org/officeDocument/2006/relationships/customXml" Target="../ink/ink397.xml"/><Relationship Id="rId96" Type="http://schemas.openxmlformats.org/officeDocument/2006/relationships/image" Target="../media/image400.png"/><Relationship Id="rId140" Type="http://schemas.openxmlformats.org/officeDocument/2006/relationships/customXml" Target="../ink/ink430.xml"/><Relationship Id="rId161" Type="http://schemas.openxmlformats.org/officeDocument/2006/relationships/customXml" Target="../ink/ink442.xml"/><Relationship Id="rId182" Type="http://schemas.openxmlformats.org/officeDocument/2006/relationships/image" Target="../media/image441.png"/><Relationship Id="rId217" Type="http://schemas.openxmlformats.org/officeDocument/2006/relationships/image" Target="../media/image458.png"/><Relationship Id="rId6" Type="http://schemas.openxmlformats.org/officeDocument/2006/relationships/customXml" Target="../ink/ink362.xml"/><Relationship Id="rId238" Type="http://schemas.openxmlformats.org/officeDocument/2006/relationships/customXml" Target="../ink/ink481.xml"/><Relationship Id="rId259" Type="http://schemas.openxmlformats.org/officeDocument/2006/relationships/image" Target="../media/image479.png"/><Relationship Id="rId23" Type="http://schemas.openxmlformats.org/officeDocument/2006/relationships/image" Target="../media/image364.png"/><Relationship Id="rId119" Type="http://schemas.openxmlformats.org/officeDocument/2006/relationships/customXml" Target="../ink/ink419.xml"/><Relationship Id="rId270" Type="http://schemas.openxmlformats.org/officeDocument/2006/relationships/customXml" Target="../ink/ink497.xml"/><Relationship Id="rId44" Type="http://schemas.openxmlformats.org/officeDocument/2006/relationships/customXml" Target="../ink/ink381.xml"/><Relationship Id="rId60" Type="http://schemas.openxmlformats.org/officeDocument/2006/relationships/customXml" Target="../ink/ink389.xml"/><Relationship Id="rId65" Type="http://schemas.openxmlformats.org/officeDocument/2006/relationships/customXml" Target="../ink/ink392.xml"/><Relationship Id="rId81" Type="http://schemas.openxmlformats.org/officeDocument/2006/relationships/customXml" Target="../ink/ink400.xml"/><Relationship Id="rId86" Type="http://schemas.openxmlformats.org/officeDocument/2006/relationships/image" Target="../media/image395.png"/><Relationship Id="rId130" Type="http://schemas.openxmlformats.org/officeDocument/2006/relationships/image" Target="../media/image417.png"/><Relationship Id="rId135" Type="http://schemas.openxmlformats.org/officeDocument/2006/relationships/customXml" Target="../ink/ink427.xml"/><Relationship Id="rId151" Type="http://schemas.openxmlformats.org/officeDocument/2006/relationships/image" Target="../media/image427.png"/><Relationship Id="rId156" Type="http://schemas.openxmlformats.org/officeDocument/2006/relationships/customXml" Target="../ink/ink439.xml"/><Relationship Id="rId177" Type="http://schemas.openxmlformats.org/officeDocument/2006/relationships/customXml" Target="../ink/ink450.xml"/><Relationship Id="rId198" Type="http://schemas.openxmlformats.org/officeDocument/2006/relationships/image" Target="../media/image449.png"/><Relationship Id="rId172" Type="http://schemas.openxmlformats.org/officeDocument/2006/relationships/image" Target="../media/image436.png"/><Relationship Id="rId193" Type="http://schemas.openxmlformats.org/officeDocument/2006/relationships/customXml" Target="../ink/ink458.xml"/><Relationship Id="rId202" Type="http://schemas.openxmlformats.org/officeDocument/2006/relationships/image" Target="../media/image451.png"/><Relationship Id="rId207" Type="http://schemas.openxmlformats.org/officeDocument/2006/relationships/customXml" Target="../ink/ink465.xml"/><Relationship Id="rId223" Type="http://schemas.openxmlformats.org/officeDocument/2006/relationships/image" Target="../media/image461.png"/><Relationship Id="rId228" Type="http://schemas.openxmlformats.org/officeDocument/2006/relationships/customXml" Target="../ink/ink476.xml"/><Relationship Id="rId244" Type="http://schemas.openxmlformats.org/officeDocument/2006/relationships/customXml" Target="../ink/ink484.xml"/><Relationship Id="rId249" Type="http://schemas.openxmlformats.org/officeDocument/2006/relationships/image" Target="../media/image474.png"/><Relationship Id="rId13" Type="http://schemas.openxmlformats.org/officeDocument/2006/relationships/image" Target="../media/image359.png"/><Relationship Id="rId18" Type="http://schemas.openxmlformats.org/officeDocument/2006/relationships/customXml" Target="../ink/ink368.xml"/><Relationship Id="rId39" Type="http://schemas.openxmlformats.org/officeDocument/2006/relationships/image" Target="../media/image372.png"/><Relationship Id="rId109" Type="http://schemas.openxmlformats.org/officeDocument/2006/relationships/customXml" Target="../ink/ink414.xml"/><Relationship Id="rId260" Type="http://schemas.openxmlformats.org/officeDocument/2006/relationships/customXml" Target="../ink/ink492.xml"/><Relationship Id="rId265" Type="http://schemas.openxmlformats.org/officeDocument/2006/relationships/image" Target="../media/image482.png"/><Relationship Id="rId34" Type="http://schemas.openxmlformats.org/officeDocument/2006/relationships/customXml" Target="../ink/ink376.xml"/><Relationship Id="rId50" Type="http://schemas.openxmlformats.org/officeDocument/2006/relationships/customXml" Target="../ink/ink384.xml"/><Relationship Id="rId55" Type="http://schemas.openxmlformats.org/officeDocument/2006/relationships/image" Target="../media/image380.png"/><Relationship Id="rId76" Type="http://schemas.openxmlformats.org/officeDocument/2006/relationships/image" Target="../media/image390.png"/><Relationship Id="rId97" Type="http://schemas.openxmlformats.org/officeDocument/2006/relationships/customXml" Target="../ink/ink408.xml"/><Relationship Id="rId104" Type="http://schemas.openxmlformats.org/officeDocument/2006/relationships/image" Target="../media/image404.png"/><Relationship Id="rId120" Type="http://schemas.openxmlformats.org/officeDocument/2006/relationships/image" Target="../media/image412.png"/><Relationship Id="rId125" Type="http://schemas.openxmlformats.org/officeDocument/2006/relationships/customXml" Target="../ink/ink422.xml"/><Relationship Id="rId141" Type="http://schemas.openxmlformats.org/officeDocument/2006/relationships/image" Target="../media/image422.png"/><Relationship Id="rId146" Type="http://schemas.openxmlformats.org/officeDocument/2006/relationships/customXml" Target="../ink/ink433.xml"/><Relationship Id="rId167" Type="http://schemas.openxmlformats.org/officeDocument/2006/relationships/customXml" Target="../ink/ink445.xml"/><Relationship Id="rId188" Type="http://schemas.openxmlformats.org/officeDocument/2006/relationships/image" Target="../media/image444.png"/><Relationship Id="rId7" Type="http://schemas.openxmlformats.org/officeDocument/2006/relationships/image" Target="../media/image356.png"/><Relationship Id="rId71" Type="http://schemas.openxmlformats.org/officeDocument/2006/relationships/customXml" Target="../ink/ink395.xml"/><Relationship Id="rId92" Type="http://schemas.openxmlformats.org/officeDocument/2006/relationships/image" Target="../media/image398.png"/><Relationship Id="rId162" Type="http://schemas.openxmlformats.org/officeDocument/2006/relationships/image" Target="../media/image431.png"/><Relationship Id="rId183" Type="http://schemas.openxmlformats.org/officeDocument/2006/relationships/customXml" Target="../ink/ink453.xml"/><Relationship Id="rId213" Type="http://schemas.openxmlformats.org/officeDocument/2006/relationships/image" Target="../media/image456.png"/><Relationship Id="rId218" Type="http://schemas.openxmlformats.org/officeDocument/2006/relationships/customXml" Target="../ink/ink471.xml"/><Relationship Id="rId234" Type="http://schemas.openxmlformats.org/officeDocument/2006/relationships/customXml" Target="../ink/ink479.xml"/><Relationship Id="rId239" Type="http://schemas.openxmlformats.org/officeDocument/2006/relationships/image" Target="../media/image469.png"/><Relationship Id="rId2" Type="http://schemas.openxmlformats.org/officeDocument/2006/relationships/customXml" Target="../ink/ink360.xml"/><Relationship Id="rId29" Type="http://schemas.openxmlformats.org/officeDocument/2006/relationships/image" Target="../media/image367.png"/><Relationship Id="rId250" Type="http://schemas.openxmlformats.org/officeDocument/2006/relationships/customXml" Target="../ink/ink487.xml"/><Relationship Id="rId255" Type="http://schemas.openxmlformats.org/officeDocument/2006/relationships/image" Target="../media/image477.png"/><Relationship Id="rId271" Type="http://schemas.openxmlformats.org/officeDocument/2006/relationships/image" Target="../media/image485.png"/><Relationship Id="rId24" Type="http://schemas.openxmlformats.org/officeDocument/2006/relationships/customXml" Target="../ink/ink371.xml"/><Relationship Id="rId40" Type="http://schemas.openxmlformats.org/officeDocument/2006/relationships/customXml" Target="../ink/ink379.xml"/><Relationship Id="rId45" Type="http://schemas.openxmlformats.org/officeDocument/2006/relationships/image" Target="../media/image375.png"/><Relationship Id="rId66" Type="http://schemas.openxmlformats.org/officeDocument/2006/relationships/image" Target="../media/image385.png"/><Relationship Id="rId87" Type="http://schemas.openxmlformats.org/officeDocument/2006/relationships/customXml" Target="../ink/ink403.xml"/><Relationship Id="rId110" Type="http://schemas.openxmlformats.org/officeDocument/2006/relationships/image" Target="../media/image407.png"/><Relationship Id="rId115" Type="http://schemas.openxmlformats.org/officeDocument/2006/relationships/customXml" Target="../ink/ink417.xml"/><Relationship Id="rId131" Type="http://schemas.openxmlformats.org/officeDocument/2006/relationships/customXml" Target="../ink/ink425.xml"/><Relationship Id="rId136" Type="http://schemas.openxmlformats.org/officeDocument/2006/relationships/customXml" Target="../ink/ink428.xml"/><Relationship Id="rId157" Type="http://schemas.openxmlformats.org/officeDocument/2006/relationships/image" Target="../media/image429.png"/><Relationship Id="rId178" Type="http://schemas.openxmlformats.org/officeDocument/2006/relationships/image" Target="../media/image439.png"/><Relationship Id="rId61" Type="http://schemas.openxmlformats.org/officeDocument/2006/relationships/image" Target="../media/image383.png"/><Relationship Id="rId82" Type="http://schemas.openxmlformats.org/officeDocument/2006/relationships/image" Target="../media/image393.png"/><Relationship Id="rId152" Type="http://schemas.openxmlformats.org/officeDocument/2006/relationships/customXml" Target="../ink/ink436.xml"/><Relationship Id="rId173" Type="http://schemas.openxmlformats.org/officeDocument/2006/relationships/customXml" Target="../ink/ink448.xml"/><Relationship Id="rId194" Type="http://schemas.openxmlformats.org/officeDocument/2006/relationships/image" Target="../media/image447.png"/><Relationship Id="rId199" Type="http://schemas.openxmlformats.org/officeDocument/2006/relationships/customXml" Target="../ink/ink461.xml"/><Relationship Id="rId203" Type="http://schemas.openxmlformats.org/officeDocument/2006/relationships/customXml" Target="../ink/ink463.xml"/><Relationship Id="rId208" Type="http://schemas.openxmlformats.org/officeDocument/2006/relationships/image" Target="../media/image454.png"/><Relationship Id="rId229" Type="http://schemas.openxmlformats.org/officeDocument/2006/relationships/image" Target="../media/image464.png"/><Relationship Id="rId19" Type="http://schemas.openxmlformats.org/officeDocument/2006/relationships/image" Target="../media/image362.png"/><Relationship Id="rId224" Type="http://schemas.openxmlformats.org/officeDocument/2006/relationships/customXml" Target="../ink/ink474.xml"/><Relationship Id="rId240" Type="http://schemas.openxmlformats.org/officeDocument/2006/relationships/customXml" Target="../ink/ink482.xml"/><Relationship Id="rId245" Type="http://schemas.openxmlformats.org/officeDocument/2006/relationships/image" Target="../media/image472.png"/><Relationship Id="rId261" Type="http://schemas.openxmlformats.org/officeDocument/2006/relationships/image" Target="../media/image480.png"/><Relationship Id="rId266" Type="http://schemas.openxmlformats.org/officeDocument/2006/relationships/customXml" Target="../ink/ink495.xml"/><Relationship Id="rId14" Type="http://schemas.openxmlformats.org/officeDocument/2006/relationships/customXml" Target="../ink/ink366.xml"/><Relationship Id="rId30" Type="http://schemas.openxmlformats.org/officeDocument/2006/relationships/customXml" Target="../ink/ink374.xml"/><Relationship Id="rId35" Type="http://schemas.openxmlformats.org/officeDocument/2006/relationships/image" Target="../media/image370.png"/><Relationship Id="rId56" Type="http://schemas.openxmlformats.org/officeDocument/2006/relationships/customXml" Target="../ink/ink387.xml"/><Relationship Id="rId77" Type="http://schemas.openxmlformats.org/officeDocument/2006/relationships/customXml" Target="../ink/ink398.xml"/><Relationship Id="rId100" Type="http://schemas.openxmlformats.org/officeDocument/2006/relationships/image" Target="../media/image402.png"/><Relationship Id="rId105" Type="http://schemas.openxmlformats.org/officeDocument/2006/relationships/customXml" Target="../ink/ink412.xml"/><Relationship Id="rId126" Type="http://schemas.openxmlformats.org/officeDocument/2006/relationships/image" Target="../media/image415.png"/><Relationship Id="rId147" Type="http://schemas.openxmlformats.org/officeDocument/2006/relationships/image" Target="../media/image425.png"/><Relationship Id="rId168" Type="http://schemas.openxmlformats.org/officeDocument/2006/relationships/image" Target="../media/image434.png"/><Relationship Id="rId8" Type="http://schemas.openxmlformats.org/officeDocument/2006/relationships/customXml" Target="../ink/ink363.xml"/><Relationship Id="rId51" Type="http://schemas.openxmlformats.org/officeDocument/2006/relationships/image" Target="../media/image378.png"/><Relationship Id="rId72" Type="http://schemas.openxmlformats.org/officeDocument/2006/relationships/image" Target="../media/image388.png"/><Relationship Id="rId93" Type="http://schemas.openxmlformats.org/officeDocument/2006/relationships/customXml" Target="../ink/ink406.xml"/><Relationship Id="rId98" Type="http://schemas.openxmlformats.org/officeDocument/2006/relationships/image" Target="../media/image401.png"/><Relationship Id="rId121" Type="http://schemas.openxmlformats.org/officeDocument/2006/relationships/customXml" Target="../ink/ink420.xml"/><Relationship Id="rId142" Type="http://schemas.openxmlformats.org/officeDocument/2006/relationships/customXml" Target="../ink/ink431.xml"/><Relationship Id="rId163" Type="http://schemas.openxmlformats.org/officeDocument/2006/relationships/customXml" Target="../ink/ink443.xml"/><Relationship Id="rId184" Type="http://schemas.openxmlformats.org/officeDocument/2006/relationships/image" Target="../media/image442.png"/><Relationship Id="rId189" Type="http://schemas.openxmlformats.org/officeDocument/2006/relationships/customXml" Target="../ink/ink456.xml"/><Relationship Id="rId219" Type="http://schemas.openxmlformats.org/officeDocument/2006/relationships/image" Target="../media/image459.png"/><Relationship Id="rId3" Type="http://schemas.openxmlformats.org/officeDocument/2006/relationships/image" Target="../media/image354.png"/><Relationship Id="rId214" Type="http://schemas.openxmlformats.org/officeDocument/2006/relationships/customXml" Target="../ink/ink469.xml"/><Relationship Id="rId230" Type="http://schemas.openxmlformats.org/officeDocument/2006/relationships/customXml" Target="../ink/ink477.xml"/><Relationship Id="rId235" Type="http://schemas.openxmlformats.org/officeDocument/2006/relationships/image" Target="../media/image467.png"/><Relationship Id="rId251" Type="http://schemas.openxmlformats.org/officeDocument/2006/relationships/image" Target="../media/image475.png"/><Relationship Id="rId256" Type="http://schemas.openxmlformats.org/officeDocument/2006/relationships/customXml" Target="../ink/ink490.xml"/><Relationship Id="rId25" Type="http://schemas.openxmlformats.org/officeDocument/2006/relationships/image" Target="../media/image365.png"/><Relationship Id="rId46" Type="http://schemas.openxmlformats.org/officeDocument/2006/relationships/customXml" Target="../ink/ink382.xml"/><Relationship Id="rId67" Type="http://schemas.openxmlformats.org/officeDocument/2006/relationships/customXml" Target="../ink/ink393.xml"/><Relationship Id="rId116" Type="http://schemas.openxmlformats.org/officeDocument/2006/relationships/image" Target="../media/image410.png"/><Relationship Id="rId137" Type="http://schemas.openxmlformats.org/officeDocument/2006/relationships/image" Target="../media/image420.png"/><Relationship Id="rId158" Type="http://schemas.openxmlformats.org/officeDocument/2006/relationships/customXml" Target="../ink/ink440.xml"/><Relationship Id="rId272" Type="http://schemas.openxmlformats.org/officeDocument/2006/relationships/customXml" Target="../ink/ink498.xml"/><Relationship Id="rId20" Type="http://schemas.openxmlformats.org/officeDocument/2006/relationships/customXml" Target="../ink/ink369.xml"/><Relationship Id="rId41" Type="http://schemas.openxmlformats.org/officeDocument/2006/relationships/image" Target="../media/image373.png"/><Relationship Id="rId62" Type="http://schemas.openxmlformats.org/officeDocument/2006/relationships/customXml" Target="../ink/ink390.xml"/><Relationship Id="rId83" Type="http://schemas.openxmlformats.org/officeDocument/2006/relationships/customXml" Target="../ink/ink401.xml"/><Relationship Id="rId88" Type="http://schemas.openxmlformats.org/officeDocument/2006/relationships/image" Target="../media/image396.png"/><Relationship Id="rId111" Type="http://schemas.openxmlformats.org/officeDocument/2006/relationships/customXml" Target="../ink/ink415.xml"/><Relationship Id="rId132" Type="http://schemas.openxmlformats.org/officeDocument/2006/relationships/image" Target="../media/image418.png"/><Relationship Id="rId153" Type="http://schemas.openxmlformats.org/officeDocument/2006/relationships/customXml" Target="../ink/ink437.xml"/><Relationship Id="rId174" Type="http://schemas.openxmlformats.org/officeDocument/2006/relationships/image" Target="../media/image437.png"/><Relationship Id="rId179" Type="http://schemas.openxmlformats.org/officeDocument/2006/relationships/customXml" Target="../ink/ink451.xml"/><Relationship Id="rId195" Type="http://schemas.openxmlformats.org/officeDocument/2006/relationships/customXml" Target="../ink/ink459.xml"/><Relationship Id="rId209" Type="http://schemas.openxmlformats.org/officeDocument/2006/relationships/customXml" Target="../ink/ink466.xml"/><Relationship Id="rId190" Type="http://schemas.openxmlformats.org/officeDocument/2006/relationships/image" Target="../media/image445.png"/><Relationship Id="rId204" Type="http://schemas.openxmlformats.org/officeDocument/2006/relationships/image" Target="../media/image452.png"/><Relationship Id="rId220" Type="http://schemas.openxmlformats.org/officeDocument/2006/relationships/customXml" Target="../ink/ink472.xml"/><Relationship Id="rId225" Type="http://schemas.openxmlformats.org/officeDocument/2006/relationships/image" Target="../media/image462.png"/><Relationship Id="rId241" Type="http://schemas.openxmlformats.org/officeDocument/2006/relationships/image" Target="../media/image470.png"/><Relationship Id="rId246" Type="http://schemas.openxmlformats.org/officeDocument/2006/relationships/customXml" Target="../ink/ink485.xml"/><Relationship Id="rId267" Type="http://schemas.openxmlformats.org/officeDocument/2006/relationships/image" Target="../media/image483.png"/><Relationship Id="rId15" Type="http://schemas.openxmlformats.org/officeDocument/2006/relationships/image" Target="../media/image360.png"/><Relationship Id="rId36" Type="http://schemas.openxmlformats.org/officeDocument/2006/relationships/customXml" Target="../ink/ink377.xml"/><Relationship Id="rId57" Type="http://schemas.openxmlformats.org/officeDocument/2006/relationships/image" Target="../media/image381.png"/><Relationship Id="rId106" Type="http://schemas.openxmlformats.org/officeDocument/2006/relationships/image" Target="../media/image405.png"/><Relationship Id="rId127" Type="http://schemas.openxmlformats.org/officeDocument/2006/relationships/customXml" Target="../ink/ink423.xml"/><Relationship Id="rId262" Type="http://schemas.openxmlformats.org/officeDocument/2006/relationships/customXml" Target="../ink/ink493.xml"/><Relationship Id="rId10" Type="http://schemas.openxmlformats.org/officeDocument/2006/relationships/customXml" Target="../ink/ink364.xml"/><Relationship Id="rId31" Type="http://schemas.openxmlformats.org/officeDocument/2006/relationships/image" Target="../media/image368.png"/><Relationship Id="rId52" Type="http://schemas.openxmlformats.org/officeDocument/2006/relationships/customXml" Target="../ink/ink385.xml"/><Relationship Id="rId73" Type="http://schemas.openxmlformats.org/officeDocument/2006/relationships/customXml" Target="../ink/ink396.xml"/><Relationship Id="rId78" Type="http://schemas.openxmlformats.org/officeDocument/2006/relationships/image" Target="../media/image391.png"/><Relationship Id="rId94" Type="http://schemas.openxmlformats.org/officeDocument/2006/relationships/image" Target="../media/image399.png"/><Relationship Id="rId99" Type="http://schemas.openxmlformats.org/officeDocument/2006/relationships/customXml" Target="../ink/ink409.xml"/><Relationship Id="rId101" Type="http://schemas.openxmlformats.org/officeDocument/2006/relationships/customXml" Target="../ink/ink410.xml"/><Relationship Id="rId122" Type="http://schemas.openxmlformats.org/officeDocument/2006/relationships/image" Target="../media/image413.png"/><Relationship Id="rId143" Type="http://schemas.openxmlformats.org/officeDocument/2006/relationships/image" Target="../media/image423.png"/><Relationship Id="rId148" Type="http://schemas.openxmlformats.org/officeDocument/2006/relationships/customXml" Target="../ink/ink434.xml"/><Relationship Id="rId164" Type="http://schemas.openxmlformats.org/officeDocument/2006/relationships/image" Target="../media/image432.png"/><Relationship Id="rId169" Type="http://schemas.openxmlformats.org/officeDocument/2006/relationships/customXml" Target="../ink/ink446.xml"/><Relationship Id="rId185" Type="http://schemas.openxmlformats.org/officeDocument/2006/relationships/customXml" Target="../ink/ink454.xml"/><Relationship Id="rId4" Type="http://schemas.openxmlformats.org/officeDocument/2006/relationships/customXml" Target="../ink/ink361.xml"/><Relationship Id="rId9" Type="http://schemas.openxmlformats.org/officeDocument/2006/relationships/image" Target="../media/image357.png"/><Relationship Id="rId180" Type="http://schemas.openxmlformats.org/officeDocument/2006/relationships/image" Target="../media/image440.png"/><Relationship Id="rId210" Type="http://schemas.openxmlformats.org/officeDocument/2006/relationships/image" Target="../media/image455.png"/><Relationship Id="rId215" Type="http://schemas.openxmlformats.org/officeDocument/2006/relationships/image" Target="../media/image457.png"/><Relationship Id="rId236" Type="http://schemas.openxmlformats.org/officeDocument/2006/relationships/customXml" Target="../ink/ink480.xml"/><Relationship Id="rId257" Type="http://schemas.openxmlformats.org/officeDocument/2006/relationships/image" Target="../media/image478.png"/><Relationship Id="rId26" Type="http://schemas.openxmlformats.org/officeDocument/2006/relationships/customXml" Target="../ink/ink372.xml"/><Relationship Id="rId231" Type="http://schemas.openxmlformats.org/officeDocument/2006/relationships/image" Target="../media/image465.png"/><Relationship Id="rId252" Type="http://schemas.openxmlformats.org/officeDocument/2006/relationships/customXml" Target="../ink/ink488.xml"/><Relationship Id="rId273" Type="http://schemas.openxmlformats.org/officeDocument/2006/relationships/image" Target="../media/image486.png"/><Relationship Id="rId47" Type="http://schemas.openxmlformats.org/officeDocument/2006/relationships/image" Target="../media/image376.png"/><Relationship Id="rId68" Type="http://schemas.openxmlformats.org/officeDocument/2006/relationships/image" Target="../media/image386.png"/><Relationship Id="rId89" Type="http://schemas.openxmlformats.org/officeDocument/2006/relationships/customXml" Target="../ink/ink404.xml"/><Relationship Id="rId112" Type="http://schemas.openxmlformats.org/officeDocument/2006/relationships/image" Target="../media/image408.png"/><Relationship Id="rId133" Type="http://schemas.openxmlformats.org/officeDocument/2006/relationships/customXml" Target="../ink/ink426.xml"/><Relationship Id="rId154" Type="http://schemas.openxmlformats.org/officeDocument/2006/relationships/customXml" Target="../ink/ink438.xml"/><Relationship Id="rId175" Type="http://schemas.openxmlformats.org/officeDocument/2006/relationships/customXml" Target="../ink/ink449.xml"/><Relationship Id="rId196" Type="http://schemas.openxmlformats.org/officeDocument/2006/relationships/image" Target="../media/image448.png"/><Relationship Id="rId200" Type="http://schemas.openxmlformats.org/officeDocument/2006/relationships/image" Target="../media/image450.png"/><Relationship Id="rId16" Type="http://schemas.openxmlformats.org/officeDocument/2006/relationships/customXml" Target="../ink/ink367.xml"/><Relationship Id="rId221" Type="http://schemas.openxmlformats.org/officeDocument/2006/relationships/image" Target="../media/image460.png"/><Relationship Id="rId242" Type="http://schemas.openxmlformats.org/officeDocument/2006/relationships/customXml" Target="../ink/ink483.xml"/><Relationship Id="rId263" Type="http://schemas.openxmlformats.org/officeDocument/2006/relationships/image" Target="../media/image481.png"/><Relationship Id="rId37" Type="http://schemas.openxmlformats.org/officeDocument/2006/relationships/image" Target="../media/image371.png"/><Relationship Id="rId58" Type="http://schemas.openxmlformats.org/officeDocument/2006/relationships/customXml" Target="../ink/ink388.xml"/><Relationship Id="rId79" Type="http://schemas.openxmlformats.org/officeDocument/2006/relationships/customXml" Target="../ink/ink399.xml"/><Relationship Id="rId102" Type="http://schemas.openxmlformats.org/officeDocument/2006/relationships/image" Target="../media/image403.png"/><Relationship Id="rId123" Type="http://schemas.openxmlformats.org/officeDocument/2006/relationships/customXml" Target="../ink/ink421.xml"/><Relationship Id="rId144" Type="http://schemas.openxmlformats.org/officeDocument/2006/relationships/customXml" Target="../ink/ink432.xml"/><Relationship Id="rId90" Type="http://schemas.openxmlformats.org/officeDocument/2006/relationships/image" Target="../media/image397.png"/><Relationship Id="rId165" Type="http://schemas.openxmlformats.org/officeDocument/2006/relationships/customXml" Target="../ink/ink444.xml"/><Relationship Id="rId186" Type="http://schemas.openxmlformats.org/officeDocument/2006/relationships/image" Target="../media/image443.png"/><Relationship Id="rId211" Type="http://schemas.openxmlformats.org/officeDocument/2006/relationships/customXml" Target="../ink/ink467.xml"/><Relationship Id="rId232" Type="http://schemas.openxmlformats.org/officeDocument/2006/relationships/customXml" Target="../ink/ink478.xml"/><Relationship Id="rId253" Type="http://schemas.openxmlformats.org/officeDocument/2006/relationships/image" Target="../media/image476.png"/><Relationship Id="rId274" Type="http://schemas.openxmlformats.org/officeDocument/2006/relationships/customXml" Target="../ink/ink499.xml"/><Relationship Id="rId27" Type="http://schemas.openxmlformats.org/officeDocument/2006/relationships/image" Target="../media/image366.png"/><Relationship Id="rId48" Type="http://schemas.openxmlformats.org/officeDocument/2006/relationships/customXml" Target="../ink/ink383.xml"/><Relationship Id="rId69" Type="http://schemas.openxmlformats.org/officeDocument/2006/relationships/customXml" Target="../ink/ink394.xml"/><Relationship Id="rId113" Type="http://schemas.openxmlformats.org/officeDocument/2006/relationships/customXml" Target="../ink/ink416.xml"/><Relationship Id="rId134" Type="http://schemas.openxmlformats.org/officeDocument/2006/relationships/image" Target="../media/image419.png"/><Relationship Id="rId80" Type="http://schemas.openxmlformats.org/officeDocument/2006/relationships/image" Target="../media/image392.png"/><Relationship Id="rId155" Type="http://schemas.openxmlformats.org/officeDocument/2006/relationships/image" Target="../media/image428.png"/><Relationship Id="rId176" Type="http://schemas.openxmlformats.org/officeDocument/2006/relationships/image" Target="../media/image438.png"/><Relationship Id="rId197" Type="http://schemas.openxmlformats.org/officeDocument/2006/relationships/customXml" Target="../ink/ink460.xml"/><Relationship Id="rId201" Type="http://schemas.openxmlformats.org/officeDocument/2006/relationships/customXml" Target="../ink/ink462.xml"/><Relationship Id="rId222" Type="http://schemas.openxmlformats.org/officeDocument/2006/relationships/customXml" Target="../ink/ink473.xml"/><Relationship Id="rId243" Type="http://schemas.openxmlformats.org/officeDocument/2006/relationships/image" Target="../media/image471.png"/><Relationship Id="rId264" Type="http://schemas.openxmlformats.org/officeDocument/2006/relationships/customXml" Target="../ink/ink494.xml"/><Relationship Id="rId17" Type="http://schemas.openxmlformats.org/officeDocument/2006/relationships/image" Target="../media/image361.png"/><Relationship Id="rId38" Type="http://schemas.openxmlformats.org/officeDocument/2006/relationships/customXml" Target="../ink/ink378.xml"/><Relationship Id="rId59" Type="http://schemas.openxmlformats.org/officeDocument/2006/relationships/image" Target="../media/image382.png"/><Relationship Id="rId103" Type="http://schemas.openxmlformats.org/officeDocument/2006/relationships/customXml" Target="../ink/ink411.xml"/><Relationship Id="rId124" Type="http://schemas.openxmlformats.org/officeDocument/2006/relationships/image" Target="../media/image414.png"/><Relationship Id="rId70" Type="http://schemas.openxmlformats.org/officeDocument/2006/relationships/image" Target="../media/image387.png"/><Relationship Id="rId91" Type="http://schemas.openxmlformats.org/officeDocument/2006/relationships/customXml" Target="../ink/ink405.xml"/><Relationship Id="rId145" Type="http://schemas.openxmlformats.org/officeDocument/2006/relationships/image" Target="../media/image424.png"/><Relationship Id="rId166" Type="http://schemas.openxmlformats.org/officeDocument/2006/relationships/image" Target="../media/image433.png"/><Relationship Id="rId187" Type="http://schemas.openxmlformats.org/officeDocument/2006/relationships/customXml" Target="../ink/ink45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68.xml"/><Relationship Id="rId233" Type="http://schemas.openxmlformats.org/officeDocument/2006/relationships/image" Target="../media/image466.png"/><Relationship Id="rId254" Type="http://schemas.openxmlformats.org/officeDocument/2006/relationships/customXml" Target="../ink/ink489.xml"/><Relationship Id="rId28" Type="http://schemas.openxmlformats.org/officeDocument/2006/relationships/customXml" Target="../ink/ink373.xml"/><Relationship Id="rId49" Type="http://schemas.openxmlformats.org/officeDocument/2006/relationships/image" Target="../media/image377.png"/><Relationship Id="rId114" Type="http://schemas.openxmlformats.org/officeDocument/2006/relationships/image" Target="../media/image409.png"/><Relationship Id="rId275" Type="http://schemas.openxmlformats.org/officeDocument/2006/relationships/image" Target="../media/image48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9.xml"/><Relationship Id="rId21" Type="http://schemas.openxmlformats.org/officeDocument/2006/relationships/image" Target="../media/image497.png"/><Relationship Id="rId42" Type="http://schemas.openxmlformats.org/officeDocument/2006/relationships/customXml" Target="../ink/ink520.xml"/><Relationship Id="rId63" Type="http://schemas.openxmlformats.org/officeDocument/2006/relationships/image" Target="../media/image518.png"/><Relationship Id="rId84" Type="http://schemas.openxmlformats.org/officeDocument/2006/relationships/customXml" Target="../ink/ink542.xml"/><Relationship Id="rId138" Type="http://schemas.openxmlformats.org/officeDocument/2006/relationships/image" Target="../media/image554.png"/><Relationship Id="rId159" Type="http://schemas.openxmlformats.org/officeDocument/2006/relationships/customXml" Target="../ink/ink580.xml"/><Relationship Id="rId170" Type="http://schemas.openxmlformats.org/officeDocument/2006/relationships/image" Target="../media/image570.png"/><Relationship Id="rId191" Type="http://schemas.openxmlformats.org/officeDocument/2006/relationships/customXml" Target="../ink/ink596.xml"/><Relationship Id="rId205" Type="http://schemas.openxmlformats.org/officeDocument/2006/relationships/customXml" Target="../ink/ink603.xml"/><Relationship Id="rId226" Type="http://schemas.openxmlformats.org/officeDocument/2006/relationships/image" Target="../media/image598.png"/><Relationship Id="rId107" Type="http://schemas.openxmlformats.org/officeDocument/2006/relationships/customXml" Target="../ink/ink554.xml"/><Relationship Id="rId11" Type="http://schemas.openxmlformats.org/officeDocument/2006/relationships/image" Target="../media/image492.png"/><Relationship Id="rId32" Type="http://schemas.openxmlformats.org/officeDocument/2006/relationships/customXml" Target="../ink/ink515.xml"/><Relationship Id="rId53" Type="http://schemas.openxmlformats.org/officeDocument/2006/relationships/image" Target="../media/image513.png"/><Relationship Id="rId74" Type="http://schemas.openxmlformats.org/officeDocument/2006/relationships/image" Target="../media/image523.png"/><Relationship Id="rId128" Type="http://schemas.openxmlformats.org/officeDocument/2006/relationships/image" Target="../media/image549.png"/><Relationship Id="rId149" Type="http://schemas.openxmlformats.org/officeDocument/2006/relationships/customXml" Target="../ink/ink575.xml"/><Relationship Id="rId5" Type="http://schemas.openxmlformats.org/officeDocument/2006/relationships/image" Target="../media/image489.png"/><Relationship Id="rId95" Type="http://schemas.openxmlformats.org/officeDocument/2006/relationships/customXml" Target="../ink/ink548.xml"/><Relationship Id="rId160" Type="http://schemas.openxmlformats.org/officeDocument/2006/relationships/image" Target="../media/image565.png"/><Relationship Id="rId181" Type="http://schemas.openxmlformats.org/officeDocument/2006/relationships/customXml" Target="../ink/ink591.xml"/><Relationship Id="rId216" Type="http://schemas.openxmlformats.org/officeDocument/2006/relationships/image" Target="../media/image593.png"/><Relationship Id="rId22" Type="http://schemas.openxmlformats.org/officeDocument/2006/relationships/customXml" Target="../ink/ink510.xml"/><Relationship Id="rId27" Type="http://schemas.openxmlformats.org/officeDocument/2006/relationships/image" Target="../media/image500.png"/><Relationship Id="rId43" Type="http://schemas.openxmlformats.org/officeDocument/2006/relationships/image" Target="../media/image508.png"/><Relationship Id="rId48" Type="http://schemas.openxmlformats.org/officeDocument/2006/relationships/customXml" Target="../ink/ink523.xml"/><Relationship Id="rId64" Type="http://schemas.openxmlformats.org/officeDocument/2006/relationships/customXml" Target="../ink/ink531.xml"/><Relationship Id="rId69" Type="http://schemas.openxmlformats.org/officeDocument/2006/relationships/image" Target="../media/image521.png"/><Relationship Id="rId113" Type="http://schemas.openxmlformats.org/officeDocument/2006/relationships/customXml" Target="../ink/ink557.xml"/><Relationship Id="rId118" Type="http://schemas.openxmlformats.org/officeDocument/2006/relationships/image" Target="../media/image544.png"/><Relationship Id="rId134" Type="http://schemas.openxmlformats.org/officeDocument/2006/relationships/image" Target="../media/image552.png"/><Relationship Id="rId139" Type="http://schemas.openxmlformats.org/officeDocument/2006/relationships/customXml" Target="../ink/ink570.xml"/><Relationship Id="rId80" Type="http://schemas.openxmlformats.org/officeDocument/2006/relationships/image" Target="../media/image526.png"/><Relationship Id="rId85" Type="http://schemas.openxmlformats.org/officeDocument/2006/relationships/image" Target="../media/image528.png"/><Relationship Id="rId150" Type="http://schemas.openxmlformats.org/officeDocument/2006/relationships/image" Target="../media/image560.png"/><Relationship Id="rId155" Type="http://schemas.openxmlformats.org/officeDocument/2006/relationships/customXml" Target="../ink/ink578.xml"/><Relationship Id="rId171" Type="http://schemas.openxmlformats.org/officeDocument/2006/relationships/customXml" Target="../ink/ink586.xml"/><Relationship Id="rId176" Type="http://schemas.openxmlformats.org/officeDocument/2006/relationships/image" Target="../media/image573.png"/><Relationship Id="rId192" Type="http://schemas.openxmlformats.org/officeDocument/2006/relationships/image" Target="../media/image581.png"/><Relationship Id="rId197" Type="http://schemas.openxmlformats.org/officeDocument/2006/relationships/customXml" Target="../ink/ink599.xml"/><Relationship Id="rId206" Type="http://schemas.openxmlformats.org/officeDocument/2006/relationships/image" Target="../media/image588.png"/><Relationship Id="rId227" Type="http://schemas.openxmlformats.org/officeDocument/2006/relationships/customXml" Target="../ink/ink614.xml"/><Relationship Id="rId201" Type="http://schemas.openxmlformats.org/officeDocument/2006/relationships/customXml" Target="../ink/ink601.xml"/><Relationship Id="rId222" Type="http://schemas.openxmlformats.org/officeDocument/2006/relationships/image" Target="../media/image596.png"/><Relationship Id="rId12" Type="http://schemas.openxmlformats.org/officeDocument/2006/relationships/customXml" Target="../ink/ink505.xml"/><Relationship Id="rId17" Type="http://schemas.openxmlformats.org/officeDocument/2006/relationships/image" Target="../media/image495.png"/><Relationship Id="rId33" Type="http://schemas.openxmlformats.org/officeDocument/2006/relationships/image" Target="../media/image503.png"/><Relationship Id="rId38" Type="http://schemas.openxmlformats.org/officeDocument/2006/relationships/customXml" Target="../ink/ink518.xml"/><Relationship Id="rId59" Type="http://schemas.openxmlformats.org/officeDocument/2006/relationships/image" Target="../media/image516.png"/><Relationship Id="rId103" Type="http://schemas.openxmlformats.org/officeDocument/2006/relationships/customXml" Target="../ink/ink552.xml"/><Relationship Id="rId108" Type="http://schemas.openxmlformats.org/officeDocument/2006/relationships/image" Target="../media/image539.png"/><Relationship Id="rId124" Type="http://schemas.openxmlformats.org/officeDocument/2006/relationships/image" Target="../media/image547.png"/><Relationship Id="rId129" Type="http://schemas.openxmlformats.org/officeDocument/2006/relationships/customXml" Target="../ink/ink565.xml"/><Relationship Id="rId54" Type="http://schemas.openxmlformats.org/officeDocument/2006/relationships/customXml" Target="../ink/ink526.xml"/><Relationship Id="rId70" Type="http://schemas.openxmlformats.org/officeDocument/2006/relationships/customXml" Target="../ink/ink534.xml"/><Relationship Id="rId75" Type="http://schemas.openxmlformats.org/officeDocument/2006/relationships/customXml" Target="../ink/ink537.xml"/><Relationship Id="rId91" Type="http://schemas.openxmlformats.org/officeDocument/2006/relationships/customXml" Target="../ink/ink546.xml"/><Relationship Id="rId96" Type="http://schemas.openxmlformats.org/officeDocument/2006/relationships/image" Target="../media/image533.png"/><Relationship Id="rId140" Type="http://schemas.openxmlformats.org/officeDocument/2006/relationships/image" Target="../media/image555.png"/><Relationship Id="rId145" Type="http://schemas.openxmlformats.org/officeDocument/2006/relationships/customXml" Target="../ink/ink573.xml"/><Relationship Id="rId161" Type="http://schemas.openxmlformats.org/officeDocument/2006/relationships/customXml" Target="../ink/ink581.xml"/><Relationship Id="rId166" Type="http://schemas.openxmlformats.org/officeDocument/2006/relationships/image" Target="../media/image568.png"/><Relationship Id="rId182" Type="http://schemas.openxmlformats.org/officeDocument/2006/relationships/image" Target="../media/image576.png"/><Relationship Id="rId187" Type="http://schemas.openxmlformats.org/officeDocument/2006/relationships/customXml" Target="../ink/ink594.xml"/><Relationship Id="rId217" Type="http://schemas.openxmlformats.org/officeDocument/2006/relationships/customXml" Target="../ink/ink6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2.xml"/><Relationship Id="rId212" Type="http://schemas.openxmlformats.org/officeDocument/2006/relationships/image" Target="../media/image591.png"/><Relationship Id="rId23" Type="http://schemas.openxmlformats.org/officeDocument/2006/relationships/image" Target="../media/image498.png"/><Relationship Id="rId28" Type="http://schemas.openxmlformats.org/officeDocument/2006/relationships/customXml" Target="../ink/ink513.xml"/><Relationship Id="rId49" Type="http://schemas.openxmlformats.org/officeDocument/2006/relationships/image" Target="../media/image511.png"/><Relationship Id="rId114" Type="http://schemas.openxmlformats.org/officeDocument/2006/relationships/image" Target="../media/image542.png"/><Relationship Id="rId119" Type="http://schemas.openxmlformats.org/officeDocument/2006/relationships/customXml" Target="../ink/ink560.xml"/><Relationship Id="rId44" Type="http://schemas.openxmlformats.org/officeDocument/2006/relationships/customXml" Target="../ink/ink521.xml"/><Relationship Id="rId60" Type="http://schemas.openxmlformats.org/officeDocument/2006/relationships/customXml" Target="../ink/ink529.xml"/><Relationship Id="rId65" Type="http://schemas.openxmlformats.org/officeDocument/2006/relationships/image" Target="../media/image519.png"/><Relationship Id="rId81" Type="http://schemas.openxmlformats.org/officeDocument/2006/relationships/customXml" Target="../ink/ink540.xml"/><Relationship Id="rId86" Type="http://schemas.openxmlformats.org/officeDocument/2006/relationships/customXml" Target="../ink/ink543.xml"/><Relationship Id="rId130" Type="http://schemas.openxmlformats.org/officeDocument/2006/relationships/image" Target="../media/image550.png"/><Relationship Id="rId135" Type="http://schemas.openxmlformats.org/officeDocument/2006/relationships/customXml" Target="../ink/ink568.xml"/><Relationship Id="rId151" Type="http://schemas.openxmlformats.org/officeDocument/2006/relationships/customXml" Target="../ink/ink576.xml"/><Relationship Id="rId156" Type="http://schemas.openxmlformats.org/officeDocument/2006/relationships/image" Target="../media/image563.png"/><Relationship Id="rId177" Type="http://schemas.openxmlformats.org/officeDocument/2006/relationships/customXml" Target="../ink/ink589.xml"/><Relationship Id="rId198" Type="http://schemas.openxmlformats.org/officeDocument/2006/relationships/image" Target="../media/image584.png"/><Relationship Id="rId172" Type="http://schemas.openxmlformats.org/officeDocument/2006/relationships/image" Target="../media/image571.png"/><Relationship Id="rId193" Type="http://schemas.openxmlformats.org/officeDocument/2006/relationships/customXml" Target="../ink/ink597.xml"/><Relationship Id="rId202" Type="http://schemas.openxmlformats.org/officeDocument/2006/relationships/image" Target="../media/image586.png"/><Relationship Id="rId207" Type="http://schemas.openxmlformats.org/officeDocument/2006/relationships/customXml" Target="../ink/ink604.xml"/><Relationship Id="rId223" Type="http://schemas.openxmlformats.org/officeDocument/2006/relationships/customXml" Target="../ink/ink612.xml"/><Relationship Id="rId228" Type="http://schemas.openxmlformats.org/officeDocument/2006/relationships/image" Target="../media/image599.png"/><Relationship Id="rId13" Type="http://schemas.openxmlformats.org/officeDocument/2006/relationships/image" Target="../media/image493.png"/><Relationship Id="rId18" Type="http://schemas.openxmlformats.org/officeDocument/2006/relationships/customXml" Target="../ink/ink508.xml"/><Relationship Id="rId39" Type="http://schemas.openxmlformats.org/officeDocument/2006/relationships/image" Target="../media/image506.png"/><Relationship Id="rId109" Type="http://schemas.openxmlformats.org/officeDocument/2006/relationships/customXml" Target="../ink/ink555.xml"/><Relationship Id="rId34" Type="http://schemas.openxmlformats.org/officeDocument/2006/relationships/customXml" Target="../ink/ink516.xml"/><Relationship Id="rId50" Type="http://schemas.openxmlformats.org/officeDocument/2006/relationships/customXml" Target="../ink/ink524.xml"/><Relationship Id="rId55" Type="http://schemas.openxmlformats.org/officeDocument/2006/relationships/image" Target="../media/image514.png"/><Relationship Id="rId76" Type="http://schemas.openxmlformats.org/officeDocument/2006/relationships/image" Target="../media/image524.png"/><Relationship Id="rId97" Type="http://schemas.openxmlformats.org/officeDocument/2006/relationships/customXml" Target="../ink/ink549.xml"/><Relationship Id="rId104" Type="http://schemas.openxmlformats.org/officeDocument/2006/relationships/image" Target="../media/image537.png"/><Relationship Id="rId120" Type="http://schemas.openxmlformats.org/officeDocument/2006/relationships/image" Target="../media/image545.png"/><Relationship Id="rId125" Type="http://schemas.openxmlformats.org/officeDocument/2006/relationships/customXml" Target="../ink/ink563.xml"/><Relationship Id="rId141" Type="http://schemas.openxmlformats.org/officeDocument/2006/relationships/customXml" Target="../ink/ink571.xml"/><Relationship Id="rId146" Type="http://schemas.openxmlformats.org/officeDocument/2006/relationships/image" Target="../media/image558.png"/><Relationship Id="rId167" Type="http://schemas.openxmlformats.org/officeDocument/2006/relationships/customXml" Target="../ink/ink584.xml"/><Relationship Id="rId188" Type="http://schemas.openxmlformats.org/officeDocument/2006/relationships/image" Target="../media/image579.png"/><Relationship Id="rId7" Type="http://schemas.openxmlformats.org/officeDocument/2006/relationships/image" Target="../media/image490.png"/><Relationship Id="rId71" Type="http://schemas.openxmlformats.org/officeDocument/2006/relationships/customXml" Target="../ink/ink535.xml"/><Relationship Id="rId92" Type="http://schemas.openxmlformats.org/officeDocument/2006/relationships/image" Target="../media/image531.png"/><Relationship Id="rId162" Type="http://schemas.openxmlformats.org/officeDocument/2006/relationships/image" Target="../media/image566.png"/><Relationship Id="rId183" Type="http://schemas.openxmlformats.org/officeDocument/2006/relationships/customXml" Target="../ink/ink592.xml"/><Relationship Id="rId213" Type="http://schemas.openxmlformats.org/officeDocument/2006/relationships/customXml" Target="../ink/ink607.xml"/><Relationship Id="rId218" Type="http://schemas.openxmlformats.org/officeDocument/2006/relationships/image" Target="../media/image594.png"/><Relationship Id="rId2" Type="http://schemas.openxmlformats.org/officeDocument/2006/relationships/customXml" Target="../ink/ink500.xml"/><Relationship Id="rId29" Type="http://schemas.openxmlformats.org/officeDocument/2006/relationships/image" Target="../media/image501.png"/><Relationship Id="rId24" Type="http://schemas.openxmlformats.org/officeDocument/2006/relationships/customXml" Target="../ink/ink511.xml"/><Relationship Id="rId40" Type="http://schemas.openxmlformats.org/officeDocument/2006/relationships/customXml" Target="../ink/ink519.xml"/><Relationship Id="rId45" Type="http://schemas.openxmlformats.org/officeDocument/2006/relationships/image" Target="../media/image509.png"/><Relationship Id="rId66" Type="http://schemas.openxmlformats.org/officeDocument/2006/relationships/customXml" Target="../ink/ink532.xml"/><Relationship Id="rId87" Type="http://schemas.openxmlformats.org/officeDocument/2006/relationships/image" Target="../media/image529.png"/><Relationship Id="rId110" Type="http://schemas.openxmlformats.org/officeDocument/2006/relationships/image" Target="../media/image540.png"/><Relationship Id="rId115" Type="http://schemas.openxmlformats.org/officeDocument/2006/relationships/customXml" Target="../ink/ink558.xml"/><Relationship Id="rId131" Type="http://schemas.openxmlformats.org/officeDocument/2006/relationships/customXml" Target="../ink/ink566.xml"/><Relationship Id="rId136" Type="http://schemas.openxmlformats.org/officeDocument/2006/relationships/image" Target="../media/image553.png"/><Relationship Id="rId157" Type="http://schemas.openxmlformats.org/officeDocument/2006/relationships/customXml" Target="../ink/ink579.xml"/><Relationship Id="rId178" Type="http://schemas.openxmlformats.org/officeDocument/2006/relationships/image" Target="../media/image574.png"/><Relationship Id="rId61" Type="http://schemas.openxmlformats.org/officeDocument/2006/relationships/image" Target="../media/image517.png"/><Relationship Id="rId82" Type="http://schemas.openxmlformats.org/officeDocument/2006/relationships/image" Target="../media/image527.png"/><Relationship Id="rId152" Type="http://schemas.openxmlformats.org/officeDocument/2006/relationships/image" Target="../media/image561.png"/><Relationship Id="rId173" Type="http://schemas.openxmlformats.org/officeDocument/2006/relationships/customXml" Target="../ink/ink587.xml"/><Relationship Id="rId194" Type="http://schemas.openxmlformats.org/officeDocument/2006/relationships/image" Target="../media/image582.png"/><Relationship Id="rId199" Type="http://schemas.openxmlformats.org/officeDocument/2006/relationships/customXml" Target="../ink/ink600.xml"/><Relationship Id="rId203" Type="http://schemas.openxmlformats.org/officeDocument/2006/relationships/customXml" Target="../ink/ink602.xml"/><Relationship Id="rId208" Type="http://schemas.openxmlformats.org/officeDocument/2006/relationships/image" Target="../media/image589.png"/><Relationship Id="rId229" Type="http://schemas.openxmlformats.org/officeDocument/2006/relationships/customXml" Target="../ink/ink615.xml"/><Relationship Id="rId19" Type="http://schemas.openxmlformats.org/officeDocument/2006/relationships/image" Target="../media/image496.png"/><Relationship Id="rId224" Type="http://schemas.openxmlformats.org/officeDocument/2006/relationships/image" Target="../media/image597.png"/><Relationship Id="rId14" Type="http://schemas.openxmlformats.org/officeDocument/2006/relationships/customXml" Target="../ink/ink506.xml"/><Relationship Id="rId30" Type="http://schemas.openxmlformats.org/officeDocument/2006/relationships/customXml" Target="../ink/ink514.xml"/><Relationship Id="rId35" Type="http://schemas.openxmlformats.org/officeDocument/2006/relationships/image" Target="../media/image504.png"/><Relationship Id="rId56" Type="http://schemas.openxmlformats.org/officeDocument/2006/relationships/customXml" Target="../ink/ink527.xml"/><Relationship Id="rId77" Type="http://schemas.openxmlformats.org/officeDocument/2006/relationships/customXml" Target="../ink/ink538.xml"/><Relationship Id="rId100" Type="http://schemas.openxmlformats.org/officeDocument/2006/relationships/image" Target="../media/image535.png"/><Relationship Id="rId105" Type="http://schemas.openxmlformats.org/officeDocument/2006/relationships/customXml" Target="../ink/ink553.xml"/><Relationship Id="rId126" Type="http://schemas.openxmlformats.org/officeDocument/2006/relationships/image" Target="../media/image548.png"/><Relationship Id="rId147" Type="http://schemas.openxmlformats.org/officeDocument/2006/relationships/customXml" Target="../ink/ink574.xml"/><Relationship Id="rId168" Type="http://schemas.openxmlformats.org/officeDocument/2006/relationships/image" Target="../media/image569.png"/><Relationship Id="rId8" Type="http://schemas.openxmlformats.org/officeDocument/2006/relationships/customXml" Target="../ink/ink503.xml"/><Relationship Id="rId51" Type="http://schemas.openxmlformats.org/officeDocument/2006/relationships/image" Target="../media/image512.png"/><Relationship Id="rId72" Type="http://schemas.openxmlformats.org/officeDocument/2006/relationships/image" Target="../media/image522.png"/><Relationship Id="rId93" Type="http://schemas.openxmlformats.org/officeDocument/2006/relationships/customXml" Target="../ink/ink547.xml"/><Relationship Id="rId98" Type="http://schemas.openxmlformats.org/officeDocument/2006/relationships/image" Target="../media/image534.png"/><Relationship Id="rId121" Type="http://schemas.openxmlformats.org/officeDocument/2006/relationships/customXml" Target="../ink/ink561.xml"/><Relationship Id="rId142" Type="http://schemas.openxmlformats.org/officeDocument/2006/relationships/image" Target="../media/image556.png"/><Relationship Id="rId163" Type="http://schemas.openxmlformats.org/officeDocument/2006/relationships/customXml" Target="../ink/ink582.xml"/><Relationship Id="rId184" Type="http://schemas.openxmlformats.org/officeDocument/2006/relationships/image" Target="../media/image577.png"/><Relationship Id="rId189" Type="http://schemas.openxmlformats.org/officeDocument/2006/relationships/customXml" Target="../ink/ink595.xml"/><Relationship Id="rId219" Type="http://schemas.openxmlformats.org/officeDocument/2006/relationships/customXml" Target="../ink/ink610.xml"/><Relationship Id="rId3" Type="http://schemas.openxmlformats.org/officeDocument/2006/relationships/image" Target="../media/image488.png"/><Relationship Id="rId214" Type="http://schemas.openxmlformats.org/officeDocument/2006/relationships/image" Target="../media/image592.png"/><Relationship Id="rId230" Type="http://schemas.openxmlformats.org/officeDocument/2006/relationships/image" Target="../media/image600.png"/><Relationship Id="rId25" Type="http://schemas.openxmlformats.org/officeDocument/2006/relationships/image" Target="../media/image499.png"/><Relationship Id="rId46" Type="http://schemas.openxmlformats.org/officeDocument/2006/relationships/customXml" Target="../ink/ink522.xml"/><Relationship Id="rId67" Type="http://schemas.openxmlformats.org/officeDocument/2006/relationships/image" Target="../media/image520.png"/><Relationship Id="rId116" Type="http://schemas.openxmlformats.org/officeDocument/2006/relationships/image" Target="../media/image543.png"/><Relationship Id="rId137" Type="http://schemas.openxmlformats.org/officeDocument/2006/relationships/customXml" Target="../ink/ink569.xml"/><Relationship Id="rId158" Type="http://schemas.openxmlformats.org/officeDocument/2006/relationships/image" Target="../media/image564.png"/><Relationship Id="rId20" Type="http://schemas.openxmlformats.org/officeDocument/2006/relationships/customXml" Target="../ink/ink509.xml"/><Relationship Id="rId41" Type="http://schemas.openxmlformats.org/officeDocument/2006/relationships/image" Target="../media/image507.png"/><Relationship Id="rId62" Type="http://schemas.openxmlformats.org/officeDocument/2006/relationships/customXml" Target="../ink/ink530.xml"/><Relationship Id="rId83" Type="http://schemas.openxmlformats.org/officeDocument/2006/relationships/customXml" Target="../ink/ink541.xml"/><Relationship Id="rId88" Type="http://schemas.openxmlformats.org/officeDocument/2006/relationships/customXml" Target="../ink/ink544.xml"/><Relationship Id="rId111" Type="http://schemas.openxmlformats.org/officeDocument/2006/relationships/customXml" Target="../ink/ink556.xml"/><Relationship Id="rId132" Type="http://schemas.openxmlformats.org/officeDocument/2006/relationships/image" Target="../media/image551.png"/><Relationship Id="rId153" Type="http://schemas.openxmlformats.org/officeDocument/2006/relationships/customXml" Target="../ink/ink577.xml"/><Relationship Id="rId174" Type="http://schemas.openxmlformats.org/officeDocument/2006/relationships/image" Target="../media/image572.png"/><Relationship Id="rId179" Type="http://schemas.openxmlformats.org/officeDocument/2006/relationships/customXml" Target="../ink/ink590.xml"/><Relationship Id="rId195" Type="http://schemas.openxmlformats.org/officeDocument/2006/relationships/customXml" Target="../ink/ink598.xml"/><Relationship Id="rId209" Type="http://schemas.openxmlformats.org/officeDocument/2006/relationships/customXml" Target="../ink/ink605.xml"/><Relationship Id="rId190" Type="http://schemas.openxmlformats.org/officeDocument/2006/relationships/image" Target="../media/image580.png"/><Relationship Id="rId204" Type="http://schemas.openxmlformats.org/officeDocument/2006/relationships/image" Target="../media/image587.png"/><Relationship Id="rId220" Type="http://schemas.openxmlformats.org/officeDocument/2006/relationships/image" Target="../media/image595.png"/><Relationship Id="rId225" Type="http://schemas.openxmlformats.org/officeDocument/2006/relationships/customXml" Target="../ink/ink613.xml"/><Relationship Id="rId15" Type="http://schemas.openxmlformats.org/officeDocument/2006/relationships/image" Target="../media/image494.png"/><Relationship Id="rId36" Type="http://schemas.openxmlformats.org/officeDocument/2006/relationships/customXml" Target="../ink/ink517.xml"/><Relationship Id="rId57" Type="http://schemas.openxmlformats.org/officeDocument/2006/relationships/image" Target="../media/image515.png"/><Relationship Id="rId106" Type="http://schemas.openxmlformats.org/officeDocument/2006/relationships/image" Target="../media/image538.png"/><Relationship Id="rId127" Type="http://schemas.openxmlformats.org/officeDocument/2006/relationships/customXml" Target="../ink/ink564.xml"/><Relationship Id="rId10" Type="http://schemas.openxmlformats.org/officeDocument/2006/relationships/customXml" Target="../ink/ink504.xml"/><Relationship Id="rId31" Type="http://schemas.openxmlformats.org/officeDocument/2006/relationships/image" Target="../media/image502.png"/><Relationship Id="rId52" Type="http://schemas.openxmlformats.org/officeDocument/2006/relationships/customXml" Target="../ink/ink525.xml"/><Relationship Id="rId73" Type="http://schemas.openxmlformats.org/officeDocument/2006/relationships/customXml" Target="../ink/ink536.xml"/><Relationship Id="rId78" Type="http://schemas.openxmlformats.org/officeDocument/2006/relationships/image" Target="../media/image525.png"/><Relationship Id="rId94" Type="http://schemas.openxmlformats.org/officeDocument/2006/relationships/image" Target="../media/image532.png"/><Relationship Id="rId99" Type="http://schemas.openxmlformats.org/officeDocument/2006/relationships/customXml" Target="../ink/ink550.xml"/><Relationship Id="rId101" Type="http://schemas.openxmlformats.org/officeDocument/2006/relationships/customXml" Target="../ink/ink551.xml"/><Relationship Id="rId122" Type="http://schemas.openxmlformats.org/officeDocument/2006/relationships/image" Target="../media/image546.png"/><Relationship Id="rId143" Type="http://schemas.openxmlformats.org/officeDocument/2006/relationships/customXml" Target="../ink/ink572.xml"/><Relationship Id="rId148" Type="http://schemas.openxmlformats.org/officeDocument/2006/relationships/image" Target="../media/image559.png"/><Relationship Id="rId164" Type="http://schemas.openxmlformats.org/officeDocument/2006/relationships/image" Target="../media/image567.png"/><Relationship Id="rId169" Type="http://schemas.openxmlformats.org/officeDocument/2006/relationships/customXml" Target="../ink/ink585.xml"/><Relationship Id="rId185" Type="http://schemas.openxmlformats.org/officeDocument/2006/relationships/customXml" Target="../ink/ink593.xml"/><Relationship Id="rId4" Type="http://schemas.openxmlformats.org/officeDocument/2006/relationships/customXml" Target="../ink/ink501.xml"/><Relationship Id="rId9" Type="http://schemas.openxmlformats.org/officeDocument/2006/relationships/image" Target="../media/image491.png"/><Relationship Id="rId180" Type="http://schemas.openxmlformats.org/officeDocument/2006/relationships/image" Target="../media/image575.png"/><Relationship Id="rId210" Type="http://schemas.openxmlformats.org/officeDocument/2006/relationships/image" Target="../media/image590.png"/><Relationship Id="rId215" Type="http://schemas.openxmlformats.org/officeDocument/2006/relationships/customXml" Target="../ink/ink608.xml"/><Relationship Id="rId26" Type="http://schemas.openxmlformats.org/officeDocument/2006/relationships/customXml" Target="../ink/ink512.xml"/><Relationship Id="rId47" Type="http://schemas.openxmlformats.org/officeDocument/2006/relationships/image" Target="../media/image510.png"/><Relationship Id="rId68" Type="http://schemas.openxmlformats.org/officeDocument/2006/relationships/customXml" Target="../ink/ink533.xml"/><Relationship Id="rId89" Type="http://schemas.openxmlformats.org/officeDocument/2006/relationships/customXml" Target="../ink/ink545.xml"/><Relationship Id="rId112" Type="http://schemas.openxmlformats.org/officeDocument/2006/relationships/image" Target="../media/image541.png"/><Relationship Id="rId133" Type="http://schemas.openxmlformats.org/officeDocument/2006/relationships/customXml" Target="../ink/ink567.xml"/><Relationship Id="rId154" Type="http://schemas.openxmlformats.org/officeDocument/2006/relationships/image" Target="../media/image562.png"/><Relationship Id="rId175" Type="http://schemas.openxmlformats.org/officeDocument/2006/relationships/customXml" Target="../ink/ink588.xml"/><Relationship Id="rId196" Type="http://schemas.openxmlformats.org/officeDocument/2006/relationships/image" Target="../media/image583.png"/><Relationship Id="rId200" Type="http://schemas.openxmlformats.org/officeDocument/2006/relationships/image" Target="../media/image585.png"/><Relationship Id="rId16" Type="http://schemas.openxmlformats.org/officeDocument/2006/relationships/customXml" Target="../ink/ink507.xml"/><Relationship Id="rId221" Type="http://schemas.openxmlformats.org/officeDocument/2006/relationships/customXml" Target="../ink/ink611.xml"/><Relationship Id="rId37" Type="http://schemas.openxmlformats.org/officeDocument/2006/relationships/image" Target="../media/image505.png"/><Relationship Id="rId58" Type="http://schemas.openxmlformats.org/officeDocument/2006/relationships/customXml" Target="../ink/ink528.xml"/><Relationship Id="rId79" Type="http://schemas.openxmlformats.org/officeDocument/2006/relationships/customXml" Target="../ink/ink539.xml"/><Relationship Id="rId102" Type="http://schemas.openxmlformats.org/officeDocument/2006/relationships/image" Target="../media/image536.png"/><Relationship Id="rId123" Type="http://schemas.openxmlformats.org/officeDocument/2006/relationships/customXml" Target="../ink/ink562.xml"/><Relationship Id="rId144" Type="http://schemas.openxmlformats.org/officeDocument/2006/relationships/image" Target="../media/image557.png"/><Relationship Id="rId90" Type="http://schemas.openxmlformats.org/officeDocument/2006/relationships/image" Target="../media/image530.png"/><Relationship Id="rId165" Type="http://schemas.openxmlformats.org/officeDocument/2006/relationships/customXml" Target="../ink/ink583.xml"/><Relationship Id="rId186" Type="http://schemas.openxmlformats.org/officeDocument/2006/relationships/image" Target="../media/image578.png"/><Relationship Id="rId211" Type="http://schemas.openxmlformats.org/officeDocument/2006/relationships/customXml" Target="../ink/ink60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image" Target="../media/image610.png"/><Relationship Id="rId42" Type="http://schemas.openxmlformats.org/officeDocument/2006/relationships/customXml" Target="../ink/ink636.xml"/><Relationship Id="rId47" Type="http://schemas.openxmlformats.org/officeDocument/2006/relationships/image" Target="../media/image623.png"/><Relationship Id="rId63" Type="http://schemas.openxmlformats.org/officeDocument/2006/relationships/image" Target="../media/image631.png"/><Relationship Id="rId68" Type="http://schemas.openxmlformats.org/officeDocument/2006/relationships/customXml" Target="../ink/ink649.xml"/><Relationship Id="rId84" Type="http://schemas.openxmlformats.org/officeDocument/2006/relationships/customXml" Target="../ink/ink657.xml"/><Relationship Id="rId89" Type="http://schemas.openxmlformats.org/officeDocument/2006/relationships/image" Target="../media/image644.png"/><Relationship Id="rId112" Type="http://schemas.openxmlformats.org/officeDocument/2006/relationships/customXml" Target="../ink/ink671.xml"/><Relationship Id="rId133" Type="http://schemas.openxmlformats.org/officeDocument/2006/relationships/image" Target="../media/image665.png"/><Relationship Id="rId138" Type="http://schemas.openxmlformats.org/officeDocument/2006/relationships/customXml" Target="../ink/ink684.xml"/><Relationship Id="rId154" Type="http://schemas.openxmlformats.org/officeDocument/2006/relationships/customXml" Target="../ink/ink692.xml"/><Relationship Id="rId159" Type="http://schemas.openxmlformats.org/officeDocument/2006/relationships/image" Target="../media/image678.png"/><Relationship Id="rId175" Type="http://schemas.openxmlformats.org/officeDocument/2006/relationships/image" Target="../media/image686.png"/><Relationship Id="rId170" Type="http://schemas.openxmlformats.org/officeDocument/2006/relationships/customXml" Target="../ink/ink700.xml"/><Relationship Id="rId191" Type="http://schemas.openxmlformats.org/officeDocument/2006/relationships/image" Target="../media/image694.png"/><Relationship Id="rId196" Type="http://schemas.openxmlformats.org/officeDocument/2006/relationships/customXml" Target="../ink/ink713.xml"/><Relationship Id="rId16" Type="http://schemas.openxmlformats.org/officeDocument/2006/relationships/customXml" Target="../ink/ink623.xml"/><Relationship Id="rId107" Type="http://schemas.openxmlformats.org/officeDocument/2006/relationships/image" Target="../media/image653.png"/><Relationship Id="rId11" Type="http://schemas.openxmlformats.org/officeDocument/2006/relationships/image" Target="../media/image605.png"/><Relationship Id="rId32" Type="http://schemas.openxmlformats.org/officeDocument/2006/relationships/customXml" Target="../ink/ink631.xml"/><Relationship Id="rId37" Type="http://schemas.openxmlformats.org/officeDocument/2006/relationships/image" Target="../media/image618.png"/><Relationship Id="rId53" Type="http://schemas.openxmlformats.org/officeDocument/2006/relationships/image" Target="../media/image626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639.png"/><Relationship Id="rId102" Type="http://schemas.openxmlformats.org/officeDocument/2006/relationships/customXml" Target="../ink/ink666.xml"/><Relationship Id="rId123" Type="http://schemas.openxmlformats.org/officeDocument/2006/relationships/image" Target="../media/image660.png"/><Relationship Id="rId128" Type="http://schemas.openxmlformats.org/officeDocument/2006/relationships/customXml" Target="../ink/ink679.xml"/><Relationship Id="rId144" Type="http://schemas.openxmlformats.org/officeDocument/2006/relationships/customXml" Target="../ink/ink687.xml"/><Relationship Id="rId149" Type="http://schemas.openxmlformats.org/officeDocument/2006/relationships/image" Target="../media/image673.png"/><Relationship Id="rId5" Type="http://schemas.openxmlformats.org/officeDocument/2006/relationships/image" Target="../media/image602.png"/><Relationship Id="rId90" Type="http://schemas.openxmlformats.org/officeDocument/2006/relationships/customXml" Target="../ink/ink660.xml"/><Relationship Id="rId95" Type="http://schemas.openxmlformats.org/officeDocument/2006/relationships/image" Target="../media/image647.png"/><Relationship Id="rId160" Type="http://schemas.openxmlformats.org/officeDocument/2006/relationships/customXml" Target="../ink/ink695.xml"/><Relationship Id="rId165" Type="http://schemas.openxmlformats.org/officeDocument/2006/relationships/image" Target="../media/image681.png"/><Relationship Id="rId181" Type="http://schemas.openxmlformats.org/officeDocument/2006/relationships/image" Target="../media/image689.png"/><Relationship Id="rId186" Type="http://schemas.openxmlformats.org/officeDocument/2006/relationships/customXml" Target="../ink/ink708.xml"/><Relationship Id="rId22" Type="http://schemas.openxmlformats.org/officeDocument/2006/relationships/customXml" Target="../ink/ink626.xml"/><Relationship Id="rId27" Type="http://schemas.openxmlformats.org/officeDocument/2006/relationships/image" Target="../media/image613.png"/><Relationship Id="rId43" Type="http://schemas.openxmlformats.org/officeDocument/2006/relationships/image" Target="../media/image621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634.png"/><Relationship Id="rId113" Type="http://schemas.openxmlformats.org/officeDocument/2006/relationships/image" Target="../media/image656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139" Type="http://schemas.openxmlformats.org/officeDocument/2006/relationships/image" Target="../media/image668.png"/><Relationship Id="rId80" Type="http://schemas.openxmlformats.org/officeDocument/2006/relationships/customXml" Target="../ink/ink655.xml"/><Relationship Id="rId85" Type="http://schemas.openxmlformats.org/officeDocument/2006/relationships/image" Target="../media/image642.png"/><Relationship Id="rId150" Type="http://schemas.openxmlformats.org/officeDocument/2006/relationships/customXml" Target="../ink/ink690.xml"/><Relationship Id="rId155" Type="http://schemas.openxmlformats.org/officeDocument/2006/relationships/image" Target="../media/image676.png"/><Relationship Id="rId171" Type="http://schemas.openxmlformats.org/officeDocument/2006/relationships/image" Target="../media/image684.png"/><Relationship Id="rId176" Type="http://schemas.openxmlformats.org/officeDocument/2006/relationships/customXml" Target="../ink/ink703.xml"/><Relationship Id="rId192" Type="http://schemas.openxmlformats.org/officeDocument/2006/relationships/customXml" Target="../ink/ink711.xml"/><Relationship Id="rId197" Type="http://schemas.openxmlformats.org/officeDocument/2006/relationships/image" Target="../media/image697.png"/><Relationship Id="rId12" Type="http://schemas.openxmlformats.org/officeDocument/2006/relationships/customXml" Target="../ink/ink621.xml"/><Relationship Id="rId17" Type="http://schemas.openxmlformats.org/officeDocument/2006/relationships/image" Target="../media/image608.png"/><Relationship Id="rId33" Type="http://schemas.openxmlformats.org/officeDocument/2006/relationships/image" Target="../media/image616.png"/><Relationship Id="rId38" Type="http://schemas.openxmlformats.org/officeDocument/2006/relationships/customXml" Target="../ink/ink634.xml"/><Relationship Id="rId59" Type="http://schemas.openxmlformats.org/officeDocument/2006/relationships/image" Target="../media/image629.png"/><Relationship Id="rId103" Type="http://schemas.openxmlformats.org/officeDocument/2006/relationships/image" Target="../media/image651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663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637.png"/><Relationship Id="rId91" Type="http://schemas.openxmlformats.org/officeDocument/2006/relationships/image" Target="../media/image645.png"/><Relationship Id="rId96" Type="http://schemas.openxmlformats.org/officeDocument/2006/relationships/customXml" Target="../ink/ink663.xml"/><Relationship Id="rId140" Type="http://schemas.openxmlformats.org/officeDocument/2006/relationships/customXml" Target="../ink/ink685.xml"/><Relationship Id="rId145" Type="http://schemas.openxmlformats.org/officeDocument/2006/relationships/image" Target="../media/image671.png"/><Relationship Id="rId161" Type="http://schemas.openxmlformats.org/officeDocument/2006/relationships/image" Target="../media/image679.png"/><Relationship Id="rId166" Type="http://schemas.openxmlformats.org/officeDocument/2006/relationships/customXml" Target="../ink/ink698.xml"/><Relationship Id="rId182" Type="http://schemas.openxmlformats.org/officeDocument/2006/relationships/customXml" Target="../ink/ink706.xml"/><Relationship Id="rId187" Type="http://schemas.openxmlformats.org/officeDocument/2006/relationships/image" Target="../media/image6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8.xml"/><Relationship Id="rId23" Type="http://schemas.openxmlformats.org/officeDocument/2006/relationships/image" Target="../media/image611.png"/><Relationship Id="rId28" Type="http://schemas.openxmlformats.org/officeDocument/2006/relationships/customXml" Target="../ink/ink629.xml"/><Relationship Id="rId49" Type="http://schemas.openxmlformats.org/officeDocument/2006/relationships/image" Target="../media/image624.png"/><Relationship Id="rId114" Type="http://schemas.openxmlformats.org/officeDocument/2006/relationships/customXml" Target="../ink/ink672.xml"/><Relationship Id="rId119" Type="http://schemas.openxmlformats.org/officeDocument/2006/relationships/image" Target="../media/image658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632.png"/><Relationship Id="rId81" Type="http://schemas.openxmlformats.org/officeDocument/2006/relationships/image" Target="../media/image640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666.png"/><Relationship Id="rId151" Type="http://schemas.openxmlformats.org/officeDocument/2006/relationships/image" Target="../media/image674.png"/><Relationship Id="rId156" Type="http://schemas.openxmlformats.org/officeDocument/2006/relationships/customXml" Target="../ink/ink693.xml"/><Relationship Id="rId177" Type="http://schemas.openxmlformats.org/officeDocument/2006/relationships/image" Target="../media/image687.png"/><Relationship Id="rId172" Type="http://schemas.openxmlformats.org/officeDocument/2006/relationships/customXml" Target="../ink/ink701.xml"/><Relationship Id="rId193" Type="http://schemas.openxmlformats.org/officeDocument/2006/relationships/image" Target="../media/image695.png"/><Relationship Id="rId13" Type="http://schemas.openxmlformats.org/officeDocument/2006/relationships/image" Target="../media/image606.png"/><Relationship Id="rId18" Type="http://schemas.openxmlformats.org/officeDocument/2006/relationships/customXml" Target="../ink/ink624.xml"/><Relationship Id="rId39" Type="http://schemas.openxmlformats.org/officeDocument/2006/relationships/image" Target="../media/image619.png"/><Relationship Id="rId109" Type="http://schemas.openxmlformats.org/officeDocument/2006/relationships/image" Target="../media/image654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627.png"/><Relationship Id="rId76" Type="http://schemas.openxmlformats.org/officeDocument/2006/relationships/customXml" Target="../ink/ink653.xml"/><Relationship Id="rId97" Type="http://schemas.openxmlformats.org/officeDocument/2006/relationships/image" Target="../media/image648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661.png"/><Relationship Id="rId141" Type="http://schemas.openxmlformats.org/officeDocument/2006/relationships/image" Target="../media/image669.png"/><Relationship Id="rId146" Type="http://schemas.openxmlformats.org/officeDocument/2006/relationships/customXml" Target="../ink/ink688.xml"/><Relationship Id="rId167" Type="http://schemas.openxmlformats.org/officeDocument/2006/relationships/image" Target="../media/image682.png"/><Relationship Id="rId188" Type="http://schemas.openxmlformats.org/officeDocument/2006/relationships/customXml" Target="../ink/ink709.xml"/><Relationship Id="rId7" Type="http://schemas.openxmlformats.org/officeDocument/2006/relationships/image" Target="../media/image603.png"/><Relationship Id="rId71" Type="http://schemas.openxmlformats.org/officeDocument/2006/relationships/image" Target="../media/image635.png"/><Relationship Id="rId92" Type="http://schemas.openxmlformats.org/officeDocument/2006/relationships/customXml" Target="../ink/ink661.xml"/><Relationship Id="rId162" Type="http://schemas.openxmlformats.org/officeDocument/2006/relationships/customXml" Target="../ink/ink696.xml"/><Relationship Id="rId183" Type="http://schemas.openxmlformats.org/officeDocument/2006/relationships/image" Target="../media/image690.png"/><Relationship Id="rId2" Type="http://schemas.openxmlformats.org/officeDocument/2006/relationships/customXml" Target="../ink/ink616.xml"/><Relationship Id="rId29" Type="http://schemas.openxmlformats.org/officeDocument/2006/relationships/image" Target="../media/image614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622.png"/><Relationship Id="rId66" Type="http://schemas.openxmlformats.org/officeDocument/2006/relationships/customXml" Target="../ink/ink648.xml"/><Relationship Id="rId87" Type="http://schemas.openxmlformats.org/officeDocument/2006/relationships/image" Target="../media/image643.png"/><Relationship Id="rId110" Type="http://schemas.openxmlformats.org/officeDocument/2006/relationships/customXml" Target="../ink/ink670.xml"/><Relationship Id="rId115" Type="http://schemas.openxmlformats.org/officeDocument/2006/relationships/image" Target="../media/image657.png"/><Relationship Id="rId131" Type="http://schemas.openxmlformats.org/officeDocument/2006/relationships/image" Target="../media/image664.png"/><Relationship Id="rId136" Type="http://schemas.openxmlformats.org/officeDocument/2006/relationships/customXml" Target="../ink/ink683.xml"/><Relationship Id="rId157" Type="http://schemas.openxmlformats.org/officeDocument/2006/relationships/image" Target="../media/image677.png"/><Relationship Id="rId178" Type="http://schemas.openxmlformats.org/officeDocument/2006/relationships/customXml" Target="../ink/ink704.xml"/><Relationship Id="rId61" Type="http://schemas.openxmlformats.org/officeDocument/2006/relationships/image" Target="../media/image630.png"/><Relationship Id="rId82" Type="http://schemas.openxmlformats.org/officeDocument/2006/relationships/customXml" Target="../ink/ink656.xml"/><Relationship Id="rId152" Type="http://schemas.openxmlformats.org/officeDocument/2006/relationships/customXml" Target="../ink/ink691.xml"/><Relationship Id="rId173" Type="http://schemas.openxmlformats.org/officeDocument/2006/relationships/image" Target="../media/image685.png"/><Relationship Id="rId194" Type="http://schemas.openxmlformats.org/officeDocument/2006/relationships/customXml" Target="../ink/ink712.xml"/><Relationship Id="rId19" Type="http://schemas.openxmlformats.org/officeDocument/2006/relationships/image" Target="../media/image609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617.png"/><Relationship Id="rId56" Type="http://schemas.openxmlformats.org/officeDocument/2006/relationships/customXml" Target="../ink/ink643.xml"/><Relationship Id="rId77" Type="http://schemas.openxmlformats.org/officeDocument/2006/relationships/image" Target="../media/image638.png"/><Relationship Id="rId100" Type="http://schemas.openxmlformats.org/officeDocument/2006/relationships/customXml" Target="../ink/ink665.xml"/><Relationship Id="rId105" Type="http://schemas.openxmlformats.org/officeDocument/2006/relationships/image" Target="../media/image652.png"/><Relationship Id="rId126" Type="http://schemas.openxmlformats.org/officeDocument/2006/relationships/customXml" Target="../ink/ink678.xml"/><Relationship Id="rId147" Type="http://schemas.openxmlformats.org/officeDocument/2006/relationships/image" Target="../media/image672.png"/><Relationship Id="rId168" Type="http://schemas.openxmlformats.org/officeDocument/2006/relationships/customXml" Target="../ink/ink699.xml"/><Relationship Id="rId8" Type="http://schemas.openxmlformats.org/officeDocument/2006/relationships/customXml" Target="../ink/ink619.xml"/><Relationship Id="rId51" Type="http://schemas.openxmlformats.org/officeDocument/2006/relationships/image" Target="../media/image625.png"/><Relationship Id="rId72" Type="http://schemas.openxmlformats.org/officeDocument/2006/relationships/customXml" Target="../ink/ink651.xml"/><Relationship Id="rId93" Type="http://schemas.openxmlformats.org/officeDocument/2006/relationships/image" Target="../media/image646.png"/><Relationship Id="rId98" Type="http://schemas.openxmlformats.org/officeDocument/2006/relationships/customXml" Target="../ink/ink664.xml"/><Relationship Id="rId121" Type="http://schemas.openxmlformats.org/officeDocument/2006/relationships/image" Target="../media/image659.png"/><Relationship Id="rId142" Type="http://schemas.openxmlformats.org/officeDocument/2006/relationships/customXml" Target="../ink/ink686.xml"/><Relationship Id="rId163" Type="http://schemas.openxmlformats.org/officeDocument/2006/relationships/image" Target="../media/image680.png"/><Relationship Id="rId184" Type="http://schemas.openxmlformats.org/officeDocument/2006/relationships/customXml" Target="../ink/ink707.xml"/><Relationship Id="rId189" Type="http://schemas.openxmlformats.org/officeDocument/2006/relationships/image" Target="../media/image693.png"/><Relationship Id="rId3" Type="http://schemas.openxmlformats.org/officeDocument/2006/relationships/image" Target="../media/image601.png"/><Relationship Id="rId25" Type="http://schemas.openxmlformats.org/officeDocument/2006/relationships/image" Target="../media/image612.png"/><Relationship Id="rId46" Type="http://schemas.openxmlformats.org/officeDocument/2006/relationships/customXml" Target="../ink/ink638.xml"/><Relationship Id="rId67" Type="http://schemas.openxmlformats.org/officeDocument/2006/relationships/image" Target="../media/image633.png"/><Relationship Id="rId116" Type="http://schemas.openxmlformats.org/officeDocument/2006/relationships/customXml" Target="../ink/ink673.xml"/><Relationship Id="rId137" Type="http://schemas.openxmlformats.org/officeDocument/2006/relationships/image" Target="../media/image667.png"/><Relationship Id="rId158" Type="http://schemas.openxmlformats.org/officeDocument/2006/relationships/customXml" Target="../ink/ink694.xml"/><Relationship Id="rId20" Type="http://schemas.openxmlformats.org/officeDocument/2006/relationships/customXml" Target="../ink/ink625.xml"/><Relationship Id="rId41" Type="http://schemas.openxmlformats.org/officeDocument/2006/relationships/image" Target="../media/image620.png"/><Relationship Id="rId62" Type="http://schemas.openxmlformats.org/officeDocument/2006/relationships/customXml" Target="../ink/ink646.xml"/><Relationship Id="rId83" Type="http://schemas.openxmlformats.org/officeDocument/2006/relationships/image" Target="../media/image641.png"/><Relationship Id="rId88" Type="http://schemas.openxmlformats.org/officeDocument/2006/relationships/customXml" Target="../ink/ink659.xml"/><Relationship Id="rId111" Type="http://schemas.openxmlformats.org/officeDocument/2006/relationships/image" Target="../media/image655.png"/><Relationship Id="rId132" Type="http://schemas.openxmlformats.org/officeDocument/2006/relationships/customXml" Target="../ink/ink681.xml"/><Relationship Id="rId153" Type="http://schemas.openxmlformats.org/officeDocument/2006/relationships/image" Target="../media/image675.png"/><Relationship Id="rId174" Type="http://schemas.openxmlformats.org/officeDocument/2006/relationships/customXml" Target="../ink/ink702.xml"/><Relationship Id="rId179" Type="http://schemas.openxmlformats.org/officeDocument/2006/relationships/image" Target="../media/image688.png"/><Relationship Id="rId195" Type="http://schemas.openxmlformats.org/officeDocument/2006/relationships/image" Target="../media/image696.png"/><Relationship Id="rId190" Type="http://schemas.openxmlformats.org/officeDocument/2006/relationships/customXml" Target="../ink/ink710.xml"/><Relationship Id="rId15" Type="http://schemas.openxmlformats.org/officeDocument/2006/relationships/image" Target="../media/image607.png"/><Relationship Id="rId36" Type="http://schemas.openxmlformats.org/officeDocument/2006/relationships/customXml" Target="../ink/ink633.xml"/><Relationship Id="rId57" Type="http://schemas.openxmlformats.org/officeDocument/2006/relationships/image" Target="../media/image628.png"/><Relationship Id="rId106" Type="http://schemas.openxmlformats.org/officeDocument/2006/relationships/customXml" Target="../ink/ink668.xml"/><Relationship Id="rId127" Type="http://schemas.openxmlformats.org/officeDocument/2006/relationships/image" Target="../media/image662.png"/><Relationship Id="rId10" Type="http://schemas.openxmlformats.org/officeDocument/2006/relationships/customXml" Target="../ink/ink620.xml"/><Relationship Id="rId31" Type="http://schemas.openxmlformats.org/officeDocument/2006/relationships/image" Target="../media/image615.png"/><Relationship Id="rId52" Type="http://schemas.openxmlformats.org/officeDocument/2006/relationships/customXml" Target="../ink/ink641.xml"/><Relationship Id="rId73" Type="http://schemas.openxmlformats.org/officeDocument/2006/relationships/image" Target="../media/image636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649.png"/><Relationship Id="rId101" Type="http://schemas.openxmlformats.org/officeDocument/2006/relationships/image" Target="../media/image650.png"/><Relationship Id="rId122" Type="http://schemas.openxmlformats.org/officeDocument/2006/relationships/customXml" Target="../ink/ink676.xml"/><Relationship Id="rId143" Type="http://schemas.openxmlformats.org/officeDocument/2006/relationships/image" Target="../media/image670.png"/><Relationship Id="rId148" Type="http://schemas.openxmlformats.org/officeDocument/2006/relationships/customXml" Target="../ink/ink689.xml"/><Relationship Id="rId164" Type="http://schemas.openxmlformats.org/officeDocument/2006/relationships/customXml" Target="../ink/ink697.xml"/><Relationship Id="rId169" Type="http://schemas.openxmlformats.org/officeDocument/2006/relationships/image" Target="../media/image683.png"/><Relationship Id="rId185" Type="http://schemas.openxmlformats.org/officeDocument/2006/relationships/image" Target="../media/image691.png"/><Relationship Id="rId4" Type="http://schemas.openxmlformats.org/officeDocument/2006/relationships/customXml" Target="../ink/ink617.xml"/><Relationship Id="rId9" Type="http://schemas.openxmlformats.org/officeDocument/2006/relationships/image" Target="../media/image604.png"/><Relationship Id="rId180" Type="http://schemas.openxmlformats.org/officeDocument/2006/relationships/customXml" Target="../ink/ink705.xml"/><Relationship Id="rId26" Type="http://schemas.openxmlformats.org/officeDocument/2006/relationships/customXml" Target="../ink/ink6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.png"/><Relationship Id="rId3" Type="http://schemas.openxmlformats.org/officeDocument/2006/relationships/customXml" Target="../ink/ink714.xml"/><Relationship Id="rId7" Type="http://schemas.openxmlformats.org/officeDocument/2006/relationships/customXml" Target="../ink/ink716.xml"/><Relationship Id="rId2" Type="http://schemas.openxmlformats.org/officeDocument/2006/relationships/image" Target="../media/image6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customXml" Target="../ink/ink715.xml"/><Relationship Id="rId10" Type="http://schemas.openxmlformats.org/officeDocument/2006/relationships/image" Target="../media/image702.png"/><Relationship Id="rId4" Type="http://schemas.openxmlformats.org/officeDocument/2006/relationships/image" Target="../media/image699.png"/><Relationship Id="rId9" Type="http://schemas.openxmlformats.org/officeDocument/2006/relationships/customXml" Target="../ink/ink71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6.xml"/><Relationship Id="rId299" Type="http://schemas.openxmlformats.org/officeDocument/2006/relationships/image" Target="../media/image847.png"/><Relationship Id="rId303" Type="http://schemas.openxmlformats.org/officeDocument/2006/relationships/image" Target="../media/image849.png"/><Relationship Id="rId21" Type="http://schemas.openxmlformats.org/officeDocument/2006/relationships/image" Target="../media/image712.png"/><Relationship Id="rId42" Type="http://schemas.openxmlformats.org/officeDocument/2006/relationships/customXml" Target="../ink/ink738.xml"/><Relationship Id="rId63" Type="http://schemas.openxmlformats.org/officeDocument/2006/relationships/image" Target="../media/image732.png"/><Relationship Id="rId84" Type="http://schemas.openxmlformats.org/officeDocument/2006/relationships/customXml" Target="../ink/ink759.xml"/><Relationship Id="rId138" Type="http://schemas.openxmlformats.org/officeDocument/2006/relationships/image" Target="../media/image769.png"/><Relationship Id="rId159" Type="http://schemas.openxmlformats.org/officeDocument/2006/relationships/customXml" Target="../ink/ink797.xml"/><Relationship Id="rId170" Type="http://schemas.openxmlformats.org/officeDocument/2006/relationships/image" Target="../media/image785.png"/><Relationship Id="rId191" Type="http://schemas.openxmlformats.org/officeDocument/2006/relationships/customXml" Target="../ink/ink813.xml"/><Relationship Id="rId205" Type="http://schemas.openxmlformats.org/officeDocument/2006/relationships/customXml" Target="../ink/ink820.xml"/><Relationship Id="rId226" Type="http://schemas.openxmlformats.org/officeDocument/2006/relationships/customXml" Target="../ink/ink831.xml"/><Relationship Id="rId247" Type="http://schemas.openxmlformats.org/officeDocument/2006/relationships/image" Target="../media/image822.png"/><Relationship Id="rId107" Type="http://schemas.openxmlformats.org/officeDocument/2006/relationships/customXml" Target="../ink/ink771.xml"/><Relationship Id="rId268" Type="http://schemas.openxmlformats.org/officeDocument/2006/relationships/image" Target="../media/image832.png"/><Relationship Id="rId289" Type="http://schemas.openxmlformats.org/officeDocument/2006/relationships/image" Target="../media/image842.png"/><Relationship Id="rId11" Type="http://schemas.openxmlformats.org/officeDocument/2006/relationships/image" Target="../media/image707.png"/><Relationship Id="rId32" Type="http://schemas.openxmlformats.org/officeDocument/2006/relationships/customXml" Target="../ink/ink733.xml"/><Relationship Id="rId53" Type="http://schemas.openxmlformats.org/officeDocument/2006/relationships/image" Target="../media/image727.png"/><Relationship Id="rId74" Type="http://schemas.openxmlformats.org/officeDocument/2006/relationships/customXml" Target="../ink/ink754.xml"/><Relationship Id="rId128" Type="http://schemas.openxmlformats.org/officeDocument/2006/relationships/image" Target="../media/image764.png"/><Relationship Id="rId149" Type="http://schemas.openxmlformats.org/officeDocument/2006/relationships/customXml" Target="../ink/ink792.xml"/><Relationship Id="rId314" Type="http://schemas.openxmlformats.org/officeDocument/2006/relationships/customXml" Target="../ink/ink876.xml"/><Relationship Id="rId5" Type="http://schemas.openxmlformats.org/officeDocument/2006/relationships/image" Target="../media/image704.png"/><Relationship Id="rId95" Type="http://schemas.openxmlformats.org/officeDocument/2006/relationships/image" Target="../media/image748.png"/><Relationship Id="rId160" Type="http://schemas.openxmlformats.org/officeDocument/2006/relationships/image" Target="../media/image780.png"/><Relationship Id="rId181" Type="http://schemas.openxmlformats.org/officeDocument/2006/relationships/customXml" Target="../ink/ink808.xml"/><Relationship Id="rId216" Type="http://schemas.openxmlformats.org/officeDocument/2006/relationships/image" Target="../media/image807.png"/><Relationship Id="rId237" Type="http://schemas.openxmlformats.org/officeDocument/2006/relationships/image" Target="../media/image817.png"/><Relationship Id="rId258" Type="http://schemas.openxmlformats.org/officeDocument/2006/relationships/customXml" Target="../ink/ink847.xml"/><Relationship Id="rId279" Type="http://schemas.openxmlformats.org/officeDocument/2006/relationships/customXml" Target="../ink/ink858.xml"/><Relationship Id="rId22" Type="http://schemas.openxmlformats.org/officeDocument/2006/relationships/customXml" Target="../ink/ink728.xml"/><Relationship Id="rId43" Type="http://schemas.openxmlformats.org/officeDocument/2006/relationships/image" Target="../media/image218.png"/><Relationship Id="rId64" Type="http://schemas.openxmlformats.org/officeDocument/2006/relationships/customXml" Target="../ink/ink749.xml"/><Relationship Id="rId118" Type="http://schemas.openxmlformats.org/officeDocument/2006/relationships/image" Target="../media/image759.png"/><Relationship Id="rId139" Type="http://schemas.openxmlformats.org/officeDocument/2006/relationships/customXml" Target="../ink/ink787.xml"/><Relationship Id="rId290" Type="http://schemas.openxmlformats.org/officeDocument/2006/relationships/customXml" Target="../ink/ink864.xml"/><Relationship Id="rId304" Type="http://schemas.openxmlformats.org/officeDocument/2006/relationships/customXml" Target="../ink/ink871.xml"/><Relationship Id="rId85" Type="http://schemas.openxmlformats.org/officeDocument/2006/relationships/image" Target="../media/image743.png"/><Relationship Id="rId150" Type="http://schemas.openxmlformats.org/officeDocument/2006/relationships/image" Target="../media/image775.png"/><Relationship Id="rId171" Type="http://schemas.openxmlformats.org/officeDocument/2006/relationships/customXml" Target="../ink/ink803.xml"/><Relationship Id="rId192" Type="http://schemas.openxmlformats.org/officeDocument/2006/relationships/image" Target="../media/image795.png"/><Relationship Id="rId206" Type="http://schemas.openxmlformats.org/officeDocument/2006/relationships/image" Target="../media/image802.png"/><Relationship Id="rId227" Type="http://schemas.openxmlformats.org/officeDocument/2006/relationships/image" Target="../media/image812.png"/><Relationship Id="rId248" Type="http://schemas.openxmlformats.org/officeDocument/2006/relationships/customXml" Target="../ink/ink842.xml"/><Relationship Id="rId269" Type="http://schemas.openxmlformats.org/officeDocument/2006/relationships/customXml" Target="../ink/ink853.xml"/><Relationship Id="rId12" Type="http://schemas.openxmlformats.org/officeDocument/2006/relationships/customXml" Target="../ink/ink723.xml"/><Relationship Id="rId33" Type="http://schemas.openxmlformats.org/officeDocument/2006/relationships/image" Target="../media/image718.png"/><Relationship Id="rId108" Type="http://schemas.openxmlformats.org/officeDocument/2006/relationships/image" Target="../media/image754.png"/><Relationship Id="rId129" Type="http://schemas.openxmlformats.org/officeDocument/2006/relationships/customXml" Target="../ink/ink782.xml"/><Relationship Id="rId280" Type="http://schemas.openxmlformats.org/officeDocument/2006/relationships/image" Target="../media/image838.png"/><Relationship Id="rId315" Type="http://schemas.openxmlformats.org/officeDocument/2006/relationships/image" Target="../media/image855.png"/><Relationship Id="rId54" Type="http://schemas.openxmlformats.org/officeDocument/2006/relationships/customXml" Target="../ink/ink744.xml"/><Relationship Id="rId75" Type="http://schemas.openxmlformats.org/officeDocument/2006/relationships/image" Target="../media/image738.png"/><Relationship Id="rId96" Type="http://schemas.openxmlformats.org/officeDocument/2006/relationships/customXml" Target="../ink/ink765.xml"/><Relationship Id="rId140" Type="http://schemas.openxmlformats.org/officeDocument/2006/relationships/image" Target="../media/image770.png"/><Relationship Id="rId161" Type="http://schemas.openxmlformats.org/officeDocument/2006/relationships/customXml" Target="../ink/ink798.xml"/><Relationship Id="rId182" Type="http://schemas.openxmlformats.org/officeDocument/2006/relationships/image" Target="../media/image790.png"/><Relationship Id="rId217" Type="http://schemas.openxmlformats.org/officeDocument/2006/relationships/customXml" Target="../ink/ink826.xml"/><Relationship Id="rId6" Type="http://schemas.openxmlformats.org/officeDocument/2006/relationships/customXml" Target="../ink/ink720.xml"/><Relationship Id="rId238" Type="http://schemas.openxmlformats.org/officeDocument/2006/relationships/customXml" Target="../ink/ink837.xml"/><Relationship Id="rId259" Type="http://schemas.openxmlformats.org/officeDocument/2006/relationships/customXml" Target="../ink/ink848.xml"/><Relationship Id="rId23" Type="http://schemas.openxmlformats.org/officeDocument/2006/relationships/image" Target="../media/image713.png"/><Relationship Id="rId119" Type="http://schemas.openxmlformats.org/officeDocument/2006/relationships/customXml" Target="../ink/ink777.xml"/><Relationship Id="rId270" Type="http://schemas.openxmlformats.org/officeDocument/2006/relationships/image" Target="../media/image833.png"/><Relationship Id="rId291" Type="http://schemas.openxmlformats.org/officeDocument/2006/relationships/image" Target="../media/image843.png"/><Relationship Id="rId305" Type="http://schemas.openxmlformats.org/officeDocument/2006/relationships/image" Target="../media/image850.png"/><Relationship Id="rId44" Type="http://schemas.openxmlformats.org/officeDocument/2006/relationships/customXml" Target="../ink/ink739.xml"/><Relationship Id="rId65" Type="http://schemas.openxmlformats.org/officeDocument/2006/relationships/image" Target="../media/image733.png"/><Relationship Id="rId86" Type="http://schemas.openxmlformats.org/officeDocument/2006/relationships/customXml" Target="../ink/ink760.xml"/><Relationship Id="rId130" Type="http://schemas.openxmlformats.org/officeDocument/2006/relationships/image" Target="../media/image765.png"/><Relationship Id="rId151" Type="http://schemas.openxmlformats.org/officeDocument/2006/relationships/customXml" Target="../ink/ink793.xml"/><Relationship Id="rId172" Type="http://schemas.openxmlformats.org/officeDocument/2006/relationships/image" Target="../media/image786.png"/><Relationship Id="rId193" Type="http://schemas.openxmlformats.org/officeDocument/2006/relationships/customXml" Target="../ink/ink814.xml"/><Relationship Id="rId207" Type="http://schemas.openxmlformats.org/officeDocument/2006/relationships/customXml" Target="../ink/ink821.xml"/><Relationship Id="rId228" Type="http://schemas.openxmlformats.org/officeDocument/2006/relationships/customXml" Target="../ink/ink832.xml"/><Relationship Id="rId249" Type="http://schemas.openxmlformats.org/officeDocument/2006/relationships/image" Target="../media/image823.png"/><Relationship Id="rId13" Type="http://schemas.openxmlformats.org/officeDocument/2006/relationships/image" Target="../media/image708.png"/><Relationship Id="rId109" Type="http://schemas.openxmlformats.org/officeDocument/2006/relationships/customXml" Target="../ink/ink772.xml"/><Relationship Id="rId260" Type="http://schemas.openxmlformats.org/officeDocument/2006/relationships/image" Target="../media/image828.png"/><Relationship Id="rId281" Type="http://schemas.openxmlformats.org/officeDocument/2006/relationships/customXml" Target="../ink/ink859.xml"/><Relationship Id="rId316" Type="http://schemas.openxmlformats.org/officeDocument/2006/relationships/customXml" Target="../ink/ink877.xml"/><Relationship Id="rId34" Type="http://schemas.openxmlformats.org/officeDocument/2006/relationships/customXml" Target="../ink/ink734.xml"/><Relationship Id="rId55" Type="http://schemas.openxmlformats.org/officeDocument/2006/relationships/image" Target="../media/image728.png"/><Relationship Id="rId76" Type="http://schemas.openxmlformats.org/officeDocument/2006/relationships/customXml" Target="../ink/ink755.xml"/><Relationship Id="rId97" Type="http://schemas.openxmlformats.org/officeDocument/2006/relationships/image" Target="../media/image749.png"/><Relationship Id="rId120" Type="http://schemas.openxmlformats.org/officeDocument/2006/relationships/image" Target="../media/image760.png"/><Relationship Id="rId141" Type="http://schemas.openxmlformats.org/officeDocument/2006/relationships/customXml" Target="../ink/ink788.xml"/><Relationship Id="rId7" Type="http://schemas.openxmlformats.org/officeDocument/2006/relationships/image" Target="../media/image705.png"/><Relationship Id="rId162" Type="http://schemas.openxmlformats.org/officeDocument/2006/relationships/image" Target="../media/image781.png"/><Relationship Id="rId183" Type="http://schemas.openxmlformats.org/officeDocument/2006/relationships/customXml" Target="../ink/ink809.xml"/><Relationship Id="rId218" Type="http://schemas.openxmlformats.org/officeDocument/2006/relationships/image" Target="../media/image808.png"/><Relationship Id="rId239" Type="http://schemas.openxmlformats.org/officeDocument/2006/relationships/image" Target="../media/image818.png"/><Relationship Id="rId250" Type="http://schemas.openxmlformats.org/officeDocument/2006/relationships/customXml" Target="../ink/ink843.xml"/><Relationship Id="rId271" Type="http://schemas.openxmlformats.org/officeDocument/2006/relationships/customXml" Target="../ink/ink854.xml"/><Relationship Id="rId292" Type="http://schemas.openxmlformats.org/officeDocument/2006/relationships/customXml" Target="../ink/ink865.xml"/><Relationship Id="rId306" Type="http://schemas.openxmlformats.org/officeDocument/2006/relationships/customXml" Target="../ink/ink872.xml"/><Relationship Id="rId24" Type="http://schemas.openxmlformats.org/officeDocument/2006/relationships/customXml" Target="../ink/ink729.xml"/><Relationship Id="rId45" Type="http://schemas.openxmlformats.org/officeDocument/2006/relationships/image" Target="../media/image723.png"/><Relationship Id="rId66" Type="http://schemas.openxmlformats.org/officeDocument/2006/relationships/customXml" Target="../ink/ink750.xml"/><Relationship Id="rId87" Type="http://schemas.openxmlformats.org/officeDocument/2006/relationships/image" Target="../media/image744.png"/><Relationship Id="rId110" Type="http://schemas.openxmlformats.org/officeDocument/2006/relationships/image" Target="../media/image755.png"/><Relationship Id="rId131" Type="http://schemas.openxmlformats.org/officeDocument/2006/relationships/customXml" Target="../ink/ink783.xml"/><Relationship Id="rId152" Type="http://schemas.openxmlformats.org/officeDocument/2006/relationships/image" Target="../media/image776.png"/><Relationship Id="rId173" Type="http://schemas.openxmlformats.org/officeDocument/2006/relationships/customXml" Target="../ink/ink804.xml"/><Relationship Id="rId194" Type="http://schemas.openxmlformats.org/officeDocument/2006/relationships/image" Target="../media/image796.png"/><Relationship Id="rId208" Type="http://schemas.openxmlformats.org/officeDocument/2006/relationships/image" Target="../media/image803.png"/><Relationship Id="rId229" Type="http://schemas.openxmlformats.org/officeDocument/2006/relationships/image" Target="../media/image813.png"/><Relationship Id="rId19" Type="http://schemas.openxmlformats.org/officeDocument/2006/relationships/image" Target="../media/image711.png"/><Relationship Id="rId224" Type="http://schemas.openxmlformats.org/officeDocument/2006/relationships/customXml" Target="../ink/ink830.xml"/><Relationship Id="rId240" Type="http://schemas.openxmlformats.org/officeDocument/2006/relationships/customXml" Target="../ink/ink838.xml"/><Relationship Id="rId245" Type="http://schemas.openxmlformats.org/officeDocument/2006/relationships/image" Target="../media/image821.png"/><Relationship Id="rId261" Type="http://schemas.openxmlformats.org/officeDocument/2006/relationships/customXml" Target="../ink/ink849.xml"/><Relationship Id="rId266" Type="http://schemas.openxmlformats.org/officeDocument/2006/relationships/image" Target="../media/image831.png"/><Relationship Id="rId287" Type="http://schemas.openxmlformats.org/officeDocument/2006/relationships/customXml" Target="../ink/ink862.xml"/><Relationship Id="rId14" Type="http://schemas.openxmlformats.org/officeDocument/2006/relationships/customXml" Target="../ink/ink724.xml"/><Relationship Id="rId30" Type="http://schemas.openxmlformats.org/officeDocument/2006/relationships/customXml" Target="../ink/ink732.xml"/><Relationship Id="rId35" Type="http://schemas.openxmlformats.org/officeDocument/2006/relationships/image" Target="../media/image719.png"/><Relationship Id="rId56" Type="http://schemas.openxmlformats.org/officeDocument/2006/relationships/customXml" Target="../ink/ink745.xml"/><Relationship Id="rId77" Type="http://schemas.openxmlformats.org/officeDocument/2006/relationships/image" Target="../media/image739.png"/><Relationship Id="rId100" Type="http://schemas.openxmlformats.org/officeDocument/2006/relationships/customXml" Target="../ink/ink767.xml"/><Relationship Id="rId105" Type="http://schemas.openxmlformats.org/officeDocument/2006/relationships/image" Target="../media/image753.png"/><Relationship Id="rId126" Type="http://schemas.openxmlformats.org/officeDocument/2006/relationships/image" Target="../media/image763.png"/><Relationship Id="rId147" Type="http://schemas.openxmlformats.org/officeDocument/2006/relationships/customXml" Target="../ink/ink791.xml"/><Relationship Id="rId168" Type="http://schemas.openxmlformats.org/officeDocument/2006/relationships/image" Target="../media/image784.png"/><Relationship Id="rId282" Type="http://schemas.openxmlformats.org/officeDocument/2006/relationships/image" Target="../media/image839.png"/><Relationship Id="rId312" Type="http://schemas.openxmlformats.org/officeDocument/2006/relationships/customXml" Target="../ink/ink875.xml"/><Relationship Id="rId317" Type="http://schemas.openxmlformats.org/officeDocument/2006/relationships/image" Target="../media/image856.png"/><Relationship Id="rId8" Type="http://schemas.openxmlformats.org/officeDocument/2006/relationships/customXml" Target="../ink/ink721.xml"/><Relationship Id="rId51" Type="http://schemas.openxmlformats.org/officeDocument/2006/relationships/image" Target="../media/image726.png"/><Relationship Id="rId72" Type="http://schemas.openxmlformats.org/officeDocument/2006/relationships/customXml" Target="../ink/ink753.xml"/><Relationship Id="rId93" Type="http://schemas.openxmlformats.org/officeDocument/2006/relationships/image" Target="../media/image747.png"/><Relationship Id="rId98" Type="http://schemas.openxmlformats.org/officeDocument/2006/relationships/customXml" Target="../ink/ink766.xml"/><Relationship Id="rId121" Type="http://schemas.openxmlformats.org/officeDocument/2006/relationships/customXml" Target="../ink/ink778.xml"/><Relationship Id="rId142" Type="http://schemas.openxmlformats.org/officeDocument/2006/relationships/image" Target="../media/image771.png"/><Relationship Id="rId163" Type="http://schemas.openxmlformats.org/officeDocument/2006/relationships/customXml" Target="../ink/ink799.xml"/><Relationship Id="rId184" Type="http://schemas.openxmlformats.org/officeDocument/2006/relationships/image" Target="../media/image791.png"/><Relationship Id="rId189" Type="http://schemas.openxmlformats.org/officeDocument/2006/relationships/customXml" Target="../ink/ink812.xml"/><Relationship Id="rId219" Type="http://schemas.openxmlformats.org/officeDocument/2006/relationships/customXml" Target="../ink/ink827.xml"/><Relationship Id="rId3" Type="http://schemas.openxmlformats.org/officeDocument/2006/relationships/image" Target="../media/image703.png"/><Relationship Id="rId214" Type="http://schemas.openxmlformats.org/officeDocument/2006/relationships/image" Target="../media/image806.png"/><Relationship Id="rId230" Type="http://schemas.openxmlformats.org/officeDocument/2006/relationships/customXml" Target="../ink/ink833.xml"/><Relationship Id="rId235" Type="http://schemas.openxmlformats.org/officeDocument/2006/relationships/image" Target="../media/image816.png"/><Relationship Id="rId251" Type="http://schemas.openxmlformats.org/officeDocument/2006/relationships/image" Target="../media/image824.png"/><Relationship Id="rId256" Type="http://schemas.openxmlformats.org/officeDocument/2006/relationships/customXml" Target="../ink/ink846.xml"/><Relationship Id="rId277" Type="http://schemas.openxmlformats.org/officeDocument/2006/relationships/customXml" Target="../ink/ink857.xml"/><Relationship Id="rId298" Type="http://schemas.openxmlformats.org/officeDocument/2006/relationships/customXml" Target="../ink/ink868.xml"/><Relationship Id="rId25" Type="http://schemas.openxmlformats.org/officeDocument/2006/relationships/image" Target="../media/image714.png"/><Relationship Id="rId46" Type="http://schemas.openxmlformats.org/officeDocument/2006/relationships/customXml" Target="../ink/ink740.xml"/><Relationship Id="rId67" Type="http://schemas.openxmlformats.org/officeDocument/2006/relationships/image" Target="../media/image734.png"/><Relationship Id="rId116" Type="http://schemas.openxmlformats.org/officeDocument/2006/relationships/image" Target="../media/image758.png"/><Relationship Id="rId137" Type="http://schemas.openxmlformats.org/officeDocument/2006/relationships/customXml" Target="../ink/ink786.xml"/><Relationship Id="rId158" Type="http://schemas.openxmlformats.org/officeDocument/2006/relationships/image" Target="../media/image779.png"/><Relationship Id="rId272" Type="http://schemas.openxmlformats.org/officeDocument/2006/relationships/image" Target="../media/image834.png"/><Relationship Id="rId293" Type="http://schemas.openxmlformats.org/officeDocument/2006/relationships/image" Target="../media/image844.png"/><Relationship Id="rId302" Type="http://schemas.openxmlformats.org/officeDocument/2006/relationships/customXml" Target="../ink/ink870.xml"/><Relationship Id="rId307" Type="http://schemas.openxmlformats.org/officeDocument/2006/relationships/image" Target="../media/image851.png"/><Relationship Id="rId323" Type="http://schemas.openxmlformats.org/officeDocument/2006/relationships/image" Target="../media/image859.png"/><Relationship Id="rId20" Type="http://schemas.openxmlformats.org/officeDocument/2006/relationships/customXml" Target="../ink/ink727.xml"/><Relationship Id="rId41" Type="http://schemas.openxmlformats.org/officeDocument/2006/relationships/image" Target="../media/image722.png"/><Relationship Id="rId62" Type="http://schemas.openxmlformats.org/officeDocument/2006/relationships/customXml" Target="../ink/ink748.xml"/><Relationship Id="rId83" Type="http://schemas.openxmlformats.org/officeDocument/2006/relationships/image" Target="../media/image742.png"/><Relationship Id="rId88" Type="http://schemas.openxmlformats.org/officeDocument/2006/relationships/customXml" Target="../ink/ink761.xml"/><Relationship Id="rId111" Type="http://schemas.openxmlformats.org/officeDocument/2006/relationships/customXml" Target="../ink/ink773.xml"/><Relationship Id="rId132" Type="http://schemas.openxmlformats.org/officeDocument/2006/relationships/image" Target="../media/image766.png"/><Relationship Id="rId153" Type="http://schemas.openxmlformats.org/officeDocument/2006/relationships/customXml" Target="../ink/ink794.xml"/><Relationship Id="rId174" Type="http://schemas.openxmlformats.org/officeDocument/2006/relationships/image" Target="../media/image787.png"/><Relationship Id="rId179" Type="http://schemas.openxmlformats.org/officeDocument/2006/relationships/customXml" Target="../ink/ink807.xml"/><Relationship Id="rId195" Type="http://schemas.openxmlformats.org/officeDocument/2006/relationships/customXml" Target="../ink/ink815.xml"/><Relationship Id="rId209" Type="http://schemas.openxmlformats.org/officeDocument/2006/relationships/customXml" Target="../ink/ink822.xml"/><Relationship Id="rId190" Type="http://schemas.openxmlformats.org/officeDocument/2006/relationships/image" Target="../media/image794.png"/><Relationship Id="rId204" Type="http://schemas.openxmlformats.org/officeDocument/2006/relationships/image" Target="../media/image801.png"/><Relationship Id="rId220" Type="http://schemas.openxmlformats.org/officeDocument/2006/relationships/customXml" Target="../ink/ink828.xml"/><Relationship Id="rId225" Type="http://schemas.openxmlformats.org/officeDocument/2006/relationships/image" Target="../media/image811.png"/><Relationship Id="rId241" Type="http://schemas.openxmlformats.org/officeDocument/2006/relationships/image" Target="../media/image819.png"/><Relationship Id="rId246" Type="http://schemas.openxmlformats.org/officeDocument/2006/relationships/customXml" Target="../ink/ink841.xml"/><Relationship Id="rId267" Type="http://schemas.openxmlformats.org/officeDocument/2006/relationships/customXml" Target="../ink/ink852.xml"/><Relationship Id="rId288" Type="http://schemas.openxmlformats.org/officeDocument/2006/relationships/customXml" Target="../ink/ink863.xml"/><Relationship Id="rId15" Type="http://schemas.openxmlformats.org/officeDocument/2006/relationships/image" Target="../media/image709.png"/><Relationship Id="rId36" Type="http://schemas.openxmlformats.org/officeDocument/2006/relationships/customXml" Target="../ink/ink735.xml"/><Relationship Id="rId57" Type="http://schemas.openxmlformats.org/officeDocument/2006/relationships/image" Target="../media/image729.png"/><Relationship Id="rId106" Type="http://schemas.openxmlformats.org/officeDocument/2006/relationships/customXml" Target="../ink/ink770.xml"/><Relationship Id="rId127" Type="http://schemas.openxmlformats.org/officeDocument/2006/relationships/customXml" Target="../ink/ink781.xml"/><Relationship Id="rId262" Type="http://schemas.openxmlformats.org/officeDocument/2006/relationships/image" Target="../media/image829.png"/><Relationship Id="rId283" Type="http://schemas.openxmlformats.org/officeDocument/2006/relationships/customXml" Target="../ink/ink860.xml"/><Relationship Id="rId313" Type="http://schemas.openxmlformats.org/officeDocument/2006/relationships/image" Target="../media/image854.png"/><Relationship Id="rId318" Type="http://schemas.openxmlformats.org/officeDocument/2006/relationships/customXml" Target="../ink/ink878.xml"/><Relationship Id="rId10" Type="http://schemas.openxmlformats.org/officeDocument/2006/relationships/customXml" Target="../ink/ink722.xml"/><Relationship Id="rId31" Type="http://schemas.openxmlformats.org/officeDocument/2006/relationships/image" Target="../media/image717.png"/><Relationship Id="rId52" Type="http://schemas.openxmlformats.org/officeDocument/2006/relationships/customXml" Target="../ink/ink743.xml"/><Relationship Id="rId73" Type="http://schemas.openxmlformats.org/officeDocument/2006/relationships/image" Target="../media/image737.png"/><Relationship Id="rId78" Type="http://schemas.openxmlformats.org/officeDocument/2006/relationships/customXml" Target="../ink/ink756.xml"/><Relationship Id="rId94" Type="http://schemas.openxmlformats.org/officeDocument/2006/relationships/customXml" Target="../ink/ink764.xml"/><Relationship Id="rId99" Type="http://schemas.openxmlformats.org/officeDocument/2006/relationships/image" Target="../media/image750.png"/><Relationship Id="rId101" Type="http://schemas.openxmlformats.org/officeDocument/2006/relationships/image" Target="../media/image751.png"/><Relationship Id="rId122" Type="http://schemas.openxmlformats.org/officeDocument/2006/relationships/image" Target="../media/image761.png"/><Relationship Id="rId143" Type="http://schemas.openxmlformats.org/officeDocument/2006/relationships/customXml" Target="../ink/ink789.xml"/><Relationship Id="rId148" Type="http://schemas.openxmlformats.org/officeDocument/2006/relationships/image" Target="../media/image774.png"/><Relationship Id="rId164" Type="http://schemas.openxmlformats.org/officeDocument/2006/relationships/image" Target="../media/image782.png"/><Relationship Id="rId169" Type="http://schemas.openxmlformats.org/officeDocument/2006/relationships/customXml" Target="../ink/ink802.xml"/><Relationship Id="rId185" Type="http://schemas.openxmlformats.org/officeDocument/2006/relationships/customXml" Target="../ink/ink810.xml"/><Relationship Id="rId4" Type="http://schemas.openxmlformats.org/officeDocument/2006/relationships/customXml" Target="../ink/ink719.xml"/><Relationship Id="rId9" Type="http://schemas.openxmlformats.org/officeDocument/2006/relationships/image" Target="../media/image706.png"/><Relationship Id="rId180" Type="http://schemas.openxmlformats.org/officeDocument/2006/relationships/image" Target="../media/image789.png"/><Relationship Id="rId210" Type="http://schemas.openxmlformats.org/officeDocument/2006/relationships/image" Target="../media/image804.png"/><Relationship Id="rId215" Type="http://schemas.openxmlformats.org/officeDocument/2006/relationships/customXml" Target="../ink/ink825.xml"/><Relationship Id="rId236" Type="http://schemas.openxmlformats.org/officeDocument/2006/relationships/customXml" Target="../ink/ink836.xml"/><Relationship Id="rId257" Type="http://schemas.openxmlformats.org/officeDocument/2006/relationships/image" Target="../media/image827.png"/><Relationship Id="rId278" Type="http://schemas.openxmlformats.org/officeDocument/2006/relationships/image" Target="../media/image837.png"/><Relationship Id="rId26" Type="http://schemas.openxmlformats.org/officeDocument/2006/relationships/customXml" Target="../ink/ink730.xml"/><Relationship Id="rId231" Type="http://schemas.openxmlformats.org/officeDocument/2006/relationships/image" Target="../media/image814.png"/><Relationship Id="rId252" Type="http://schemas.openxmlformats.org/officeDocument/2006/relationships/customXml" Target="../ink/ink844.xml"/><Relationship Id="rId273" Type="http://schemas.openxmlformats.org/officeDocument/2006/relationships/customXml" Target="../ink/ink855.xml"/><Relationship Id="rId294" Type="http://schemas.openxmlformats.org/officeDocument/2006/relationships/customXml" Target="../ink/ink866.xml"/><Relationship Id="rId308" Type="http://schemas.openxmlformats.org/officeDocument/2006/relationships/customXml" Target="../ink/ink873.xml"/><Relationship Id="rId47" Type="http://schemas.openxmlformats.org/officeDocument/2006/relationships/image" Target="../media/image724.png"/><Relationship Id="rId68" Type="http://schemas.openxmlformats.org/officeDocument/2006/relationships/customXml" Target="../ink/ink751.xml"/><Relationship Id="rId89" Type="http://schemas.openxmlformats.org/officeDocument/2006/relationships/image" Target="../media/image745.png"/><Relationship Id="rId112" Type="http://schemas.openxmlformats.org/officeDocument/2006/relationships/image" Target="../media/image756.png"/><Relationship Id="rId133" Type="http://schemas.openxmlformats.org/officeDocument/2006/relationships/customXml" Target="../ink/ink784.xml"/><Relationship Id="rId154" Type="http://schemas.openxmlformats.org/officeDocument/2006/relationships/image" Target="../media/image777.png"/><Relationship Id="rId175" Type="http://schemas.openxmlformats.org/officeDocument/2006/relationships/customXml" Target="../ink/ink805.xml"/><Relationship Id="rId196" Type="http://schemas.openxmlformats.org/officeDocument/2006/relationships/image" Target="../media/image797.png"/><Relationship Id="rId200" Type="http://schemas.openxmlformats.org/officeDocument/2006/relationships/image" Target="../media/image799.png"/><Relationship Id="rId16" Type="http://schemas.openxmlformats.org/officeDocument/2006/relationships/customXml" Target="../ink/ink725.xml"/><Relationship Id="rId221" Type="http://schemas.openxmlformats.org/officeDocument/2006/relationships/image" Target="../media/image809.png"/><Relationship Id="rId242" Type="http://schemas.openxmlformats.org/officeDocument/2006/relationships/customXml" Target="../ink/ink839.xml"/><Relationship Id="rId263" Type="http://schemas.openxmlformats.org/officeDocument/2006/relationships/customXml" Target="../ink/ink850.xml"/><Relationship Id="rId284" Type="http://schemas.openxmlformats.org/officeDocument/2006/relationships/image" Target="../media/image840.png"/><Relationship Id="rId319" Type="http://schemas.openxmlformats.org/officeDocument/2006/relationships/image" Target="../media/image857.png"/><Relationship Id="rId37" Type="http://schemas.openxmlformats.org/officeDocument/2006/relationships/image" Target="../media/image720.png"/><Relationship Id="rId58" Type="http://schemas.openxmlformats.org/officeDocument/2006/relationships/customXml" Target="../ink/ink746.xml"/><Relationship Id="rId79" Type="http://schemas.openxmlformats.org/officeDocument/2006/relationships/image" Target="../media/image740.png"/><Relationship Id="rId102" Type="http://schemas.openxmlformats.org/officeDocument/2006/relationships/customXml" Target="../ink/ink768.xml"/><Relationship Id="rId123" Type="http://schemas.openxmlformats.org/officeDocument/2006/relationships/customXml" Target="../ink/ink779.xml"/><Relationship Id="rId144" Type="http://schemas.openxmlformats.org/officeDocument/2006/relationships/image" Target="../media/image772.png"/><Relationship Id="rId90" Type="http://schemas.openxmlformats.org/officeDocument/2006/relationships/customXml" Target="../ink/ink762.xml"/><Relationship Id="rId165" Type="http://schemas.openxmlformats.org/officeDocument/2006/relationships/customXml" Target="../ink/ink800.xml"/><Relationship Id="rId186" Type="http://schemas.openxmlformats.org/officeDocument/2006/relationships/image" Target="../media/image792.png"/><Relationship Id="rId211" Type="http://schemas.openxmlformats.org/officeDocument/2006/relationships/customXml" Target="../ink/ink823.xml"/><Relationship Id="rId232" Type="http://schemas.openxmlformats.org/officeDocument/2006/relationships/customXml" Target="../ink/ink834.xml"/><Relationship Id="rId253" Type="http://schemas.openxmlformats.org/officeDocument/2006/relationships/image" Target="../media/image825.png"/><Relationship Id="rId274" Type="http://schemas.openxmlformats.org/officeDocument/2006/relationships/image" Target="../media/image835.png"/><Relationship Id="rId295" Type="http://schemas.openxmlformats.org/officeDocument/2006/relationships/image" Target="../media/image845.png"/><Relationship Id="rId309" Type="http://schemas.openxmlformats.org/officeDocument/2006/relationships/image" Target="../media/image852.png"/><Relationship Id="rId27" Type="http://schemas.openxmlformats.org/officeDocument/2006/relationships/image" Target="../media/image715.png"/><Relationship Id="rId48" Type="http://schemas.openxmlformats.org/officeDocument/2006/relationships/customXml" Target="../ink/ink741.xml"/><Relationship Id="rId69" Type="http://schemas.openxmlformats.org/officeDocument/2006/relationships/image" Target="../media/image735.png"/><Relationship Id="rId113" Type="http://schemas.openxmlformats.org/officeDocument/2006/relationships/customXml" Target="../ink/ink774.xml"/><Relationship Id="rId134" Type="http://schemas.openxmlformats.org/officeDocument/2006/relationships/image" Target="../media/image767.png"/><Relationship Id="rId320" Type="http://schemas.openxmlformats.org/officeDocument/2006/relationships/customXml" Target="../ink/ink879.xml"/><Relationship Id="rId80" Type="http://schemas.openxmlformats.org/officeDocument/2006/relationships/customXml" Target="../ink/ink757.xml"/><Relationship Id="rId155" Type="http://schemas.openxmlformats.org/officeDocument/2006/relationships/customXml" Target="../ink/ink795.xml"/><Relationship Id="rId176" Type="http://schemas.openxmlformats.org/officeDocument/2006/relationships/image" Target="../media/image121.png"/><Relationship Id="rId197" Type="http://schemas.openxmlformats.org/officeDocument/2006/relationships/customXml" Target="../ink/ink816.xml"/><Relationship Id="rId201" Type="http://schemas.openxmlformats.org/officeDocument/2006/relationships/customXml" Target="../ink/ink818.xml"/><Relationship Id="rId222" Type="http://schemas.openxmlformats.org/officeDocument/2006/relationships/customXml" Target="../ink/ink829.xml"/><Relationship Id="rId243" Type="http://schemas.openxmlformats.org/officeDocument/2006/relationships/image" Target="../media/image820.png"/><Relationship Id="rId264" Type="http://schemas.openxmlformats.org/officeDocument/2006/relationships/image" Target="../media/image830.png"/><Relationship Id="rId285" Type="http://schemas.openxmlformats.org/officeDocument/2006/relationships/customXml" Target="../ink/ink861.xml"/><Relationship Id="rId17" Type="http://schemas.openxmlformats.org/officeDocument/2006/relationships/image" Target="../media/image710.png"/><Relationship Id="rId38" Type="http://schemas.openxmlformats.org/officeDocument/2006/relationships/customXml" Target="../ink/ink736.xml"/><Relationship Id="rId59" Type="http://schemas.openxmlformats.org/officeDocument/2006/relationships/image" Target="../media/image730.png"/><Relationship Id="rId103" Type="http://schemas.openxmlformats.org/officeDocument/2006/relationships/image" Target="../media/image752.png"/><Relationship Id="rId124" Type="http://schemas.openxmlformats.org/officeDocument/2006/relationships/image" Target="../media/image762.png"/><Relationship Id="rId310" Type="http://schemas.openxmlformats.org/officeDocument/2006/relationships/customXml" Target="../ink/ink874.xml"/><Relationship Id="rId70" Type="http://schemas.openxmlformats.org/officeDocument/2006/relationships/customXml" Target="../ink/ink752.xml"/><Relationship Id="rId91" Type="http://schemas.openxmlformats.org/officeDocument/2006/relationships/image" Target="../media/image746.png"/><Relationship Id="rId145" Type="http://schemas.openxmlformats.org/officeDocument/2006/relationships/customXml" Target="../ink/ink790.xml"/><Relationship Id="rId166" Type="http://schemas.openxmlformats.org/officeDocument/2006/relationships/image" Target="../media/image783.png"/><Relationship Id="rId187" Type="http://schemas.openxmlformats.org/officeDocument/2006/relationships/customXml" Target="../ink/ink81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05.png"/><Relationship Id="rId233" Type="http://schemas.openxmlformats.org/officeDocument/2006/relationships/image" Target="../media/image815.png"/><Relationship Id="rId254" Type="http://schemas.openxmlformats.org/officeDocument/2006/relationships/customXml" Target="../ink/ink845.xml"/><Relationship Id="rId28" Type="http://schemas.openxmlformats.org/officeDocument/2006/relationships/customXml" Target="../ink/ink731.xml"/><Relationship Id="rId49" Type="http://schemas.openxmlformats.org/officeDocument/2006/relationships/image" Target="../media/image725.png"/><Relationship Id="rId114" Type="http://schemas.openxmlformats.org/officeDocument/2006/relationships/image" Target="../media/image757.png"/><Relationship Id="rId275" Type="http://schemas.openxmlformats.org/officeDocument/2006/relationships/customXml" Target="../ink/ink856.xml"/><Relationship Id="rId296" Type="http://schemas.openxmlformats.org/officeDocument/2006/relationships/customXml" Target="../ink/ink867.xml"/><Relationship Id="rId300" Type="http://schemas.openxmlformats.org/officeDocument/2006/relationships/customXml" Target="../ink/ink869.xml"/><Relationship Id="rId60" Type="http://schemas.openxmlformats.org/officeDocument/2006/relationships/customXml" Target="../ink/ink747.xml"/><Relationship Id="rId81" Type="http://schemas.openxmlformats.org/officeDocument/2006/relationships/image" Target="../media/image741.png"/><Relationship Id="rId135" Type="http://schemas.openxmlformats.org/officeDocument/2006/relationships/customXml" Target="../ink/ink785.xml"/><Relationship Id="rId156" Type="http://schemas.openxmlformats.org/officeDocument/2006/relationships/image" Target="../media/image778.png"/><Relationship Id="rId177" Type="http://schemas.openxmlformats.org/officeDocument/2006/relationships/customXml" Target="../ink/ink806.xml"/><Relationship Id="rId198" Type="http://schemas.openxmlformats.org/officeDocument/2006/relationships/image" Target="../media/image798.png"/><Relationship Id="rId321" Type="http://schemas.openxmlformats.org/officeDocument/2006/relationships/image" Target="../media/image858.png"/><Relationship Id="rId202" Type="http://schemas.openxmlformats.org/officeDocument/2006/relationships/image" Target="../media/image800.png"/><Relationship Id="rId223" Type="http://schemas.openxmlformats.org/officeDocument/2006/relationships/image" Target="../media/image810.png"/><Relationship Id="rId244" Type="http://schemas.openxmlformats.org/officeDocument/2006/relationships/customXml" Target="../ink/ink840.xml"/><Relationship Id="rId18" Type="http://schemas.openxmlformats.org/officeDocument/2006/relationships/customXml" Target="../ink/ink726.xml"/><Relationship Id="rId39" Type="http://schemas.openxmlformats.org/officeDocument/2006/relationships/image" Target="../media/image721.png"/><Relationship Id="rId265" Type="http://schemas.openxmlformats.org/officeDocument/2006/relationships/customXml" Target="../ink/ink851.xml"/><Relationship Id="rId286" Type="http://schemas.openxmlformats.org/officeDocument/2006/relationships/image" Target="../media/image841.png"/><Relationship Id="rId50" Type="http://schemas.openxmlformats.org/officeDocument/2006/relationships/customXml" Target="../ink/ink742.xml"/><Relationship Id="rId104" Type="http://schemas.openxmlformats.org/officeDocument/2006/relationships/customXml" Target="../ink/ink769.xml"/><Relationship Id="rId125" Type="http://schemas.openxmlformats.org/officeDocument/2006/relationships/customXml" Target="../ink/ink780.xml"/><Relationship Id="rId146" Type="http://schemas.openxmlformats.org/officeDocument/2006/relationships/image" Target="../media/image773.png"/><Relationship Id="rId167" Type="http://schemas.openxmlformats.org/officeDocument/2006/relationships/customXml" Target="../ink/ink801.xml"/><Relationship Id="rId188" Type="http://schemas.openxmlformats.org/officeDocument/2006/relationships/image" Target="../media/image793.png"/><Relationship Id="rId311" Type="http://schemas.openxmlformats.org/officeDocument/2006/relationships/image" Target="../media/image853.png"/><Relationship Id="rId71" Type="http://schemas.openxmlformats.org/officeDocument/2006/relationships/image" Target="../media/image736.png"/><Relationship Id="rId92" Type="http://schemas.openxmlformats.org/officeDocument/2006/relationships/customXml" Target="../ink/ink763.xml"/><Relationship Id="rId213" Type="http://schemas.openxmlformats.org/officeDocument/2006/relationships/customXml" Target="../ink/ink824.xml"/><Relationship Id="rId234" Type="http://schemas.openxmlformats.org/officeDocument/2006/relationships/customXml" Target="../ink/ink835.xml"/><Relationship Id="rId2" Type="http://schemas.openxmlformats.org/officeDocument/2006/relationships/customXml" Target="../ink/ink718.xml"/><Relationship Id="rId29" Type="http://schemas.openxmlformats.org/officeDocument/2006/relationships/image" Target="../media/image716.png"/><Relationship Id="rId255" Type="http://schemas.openxmlformats.org/officeDocument/2006/relationships/image" Target="../media/image826.png"/><Relationship Id="rId276" Type="http://schemas.openxmlformats.org/officeDocument/2006/relationships/image" Target="../media/image836.png"/><Relationship Id="rId297" Type="http://schemas.openxmlformats.org/officeDocument/2006/relationships/image" Target="../media/image846.png"/><Relationship Id="rId40" Type="http://schemas.openxmlformats.org/officeDocument/2006/relationships/customXml" Target="../ink/ink737.xml"/><Relationship Id="rId115" Type="http://schemas.openxmlformats.org/officeDocument/2006/relationships/customXml" Target="../ink/ink775.xml"/><Relationship Id="rId136" Type="http://schemas.openxmlformats.org/officeDocument/2006/relationships/image" Target="../media/image768.png"/><Relationship Id="rId157" Type="http://schemas.openxmlformats.org/officeDocument/2006/relationships/customXml" Target="../ink/ink796.xml"/><Relationship Id="rId178" Type="http://schemas.openxmlformats.org/officeDocument/2006/relationships/image" Target="../media/image788.png"/><Relationship Id="rId301" Type="http://schemas.openxmlformats.org/officeDocument/2006/relationships/image" Target="../media/image848.png"/><Relationship Id="rId322" Type="http://schemas.openxmlformats.org/officeDocument/2006/relationships/customXml" Target="../ink/ink880.xml"/><Relationship Id="rId61" Type="http://schemas.openxmlformats.org/officeDocument/2006/relationships/image" Target="../media/image731.png"/><Relationship Id="rId82" Type="http://schemas.openxmlformats.org/officeDocument/2006/relationships/customXml" Target="../ink/ink758.xml"/><Relationship Id="rId199" Type="http://schemas.openxmlformats.org/officeDocument/2006/relationships/customXml" Target="../ink/ink817.xml"/><Relationship Id="rId203" Type="http://schemas.openxmlformats.org/officeDocument/2006/relationships/customXml" Target="../ink/ink81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3.xml"/><Relationship Id="rId117" Type="http://schemas.openxmlformats.org/officeDocument/2006/relationships/image" Target="../media/image917.png"/><Relationship Id="rId21" Type="http://schemas.openxmlformats.org/officeDocument/2006/relationships/image" Target="../media/image869.png"/><Relationship Id="rId42" Type="http://schemas.openxmlformats.org/officeDocument/2006/relationships/customXml" Target="../ink/ink901.xml"/><Relationship Id="rId47" Type="http://schemas.openxmlformats.org/officeDocument/2006/relationships/image" Target="../media/image882.png"/><Relationship Id="rId63" Type="http://schemas.openxmlformats.org/officeDocument/2006/relationships/image" Target="../media/image890.png"/><Relationship Id="rId68" Type="http://schemas.openxmlformats.org/officeDocument/2006/relationships/customXml" Target="../ink/ink914.xml"/><Relationship Id="rId84" Type="http://schemas.openxmlformats.org/officeDocument/2006/relationships/customXml" Target="../ink/ink922.xml"/><Relationship Id="rId89" Type="http://schemas.openxmlformats.org/officeDocument/2006/relationships/image" Target="../media/image903.png"/><Relationship Id="rId112" Type="http://schemas.openxmlformats.org/officeDocument/2006/relationships/customXml" Target="../ink/ink936.xml"/><Relationship Id="rId133" Type="http://schemas.openxmlformats.org/officeDocument/2006/relationships/image" Target="../media/image924.png"/><Relationship Id="rId138" Type="http://schemas.openxmlformats.org/officeDocument/2006/relationships/customXml" Target="../ink/ink949.xml"/><Relationship Id="rId154" Type="http://schemas.openxmlformats.org/officeDocument/2006/relationships/customXml" Target="../ink/ink957.xml"/><Relationship Id="rId159" Type="http://schemas.openxmlformats.org/officeDocument/2006/relationships/image" Target="../media/image936.png"/><Relationship Id="rId16" Type="http://schemas.openxmlformats.org/officeDocument/2006/relationships/customXml" Target="../ink/ink888.xml"/><Relationship Id="rId107" Type="http://schemas.openxmlformats.org/officeDocument/2006/relationships/image" Target="../media/image912.png"/><Relationship Id="rId11" Type="http://schemas.openxmlformats.org/officeDocument/2006/relationships/image" Target="../media/image864.png"/><Relationship Id="rId32" Type="http://schemas.openxmlformats.org/officeDocument/2006/relationships/customXml" Target="../ink/ink896.xml"/><Relationship Id="rId37" Type="http://schemas.openxmlformats.org/officeDocument/2006/relationships/image" Target="../media/image877.png"/><Relationship Id="rId53" Type="http://schemas.openxmlformats.org/officeDocument/2006/relationships/image" Target="../media/image885.png"/><Relationship Id="rId58" Type="http://schemas.openxmlformats.org/officeDocument/2006/relationships/customXml" Target="../ink/ink909.xml"/><Relationship Id="rId74" Type="http://schemas.openxmlformats.org/officeDocument/2006/relationships/customXml" Target="../ink/ink917.xml"/><Relationship Id="rId79" Type="http://schemas.openxmlformats.org/officeDocument/2006/relationships/image" Target="../media/image898.png"/><Relationship Id="rId102" Type="http://schemas.openxmlformats.org/officeDocument/2006/relationships/customXml" Target="../ink/ink931.xml"/><Relationship Id="rId123" Type="http://schemas.openxmlformats.org/officeDocument/2006/relationships/image" Target="../media/image920.png"/><Relationship Id="rId128" Type="http://schemas.openxmlformats.org/officeDocument/2006/relationships/customXml" Target="../ink/ink944.xml"/><Relationship Id="rId144" Type="http://schemas.openxmlformats.org/officeDocument/2006/relationships/customXml" Target="../ink/ink952.xml"/><Relationship Id="rId149" Type="http://schemas.openxmlformats.org/officeDocument/2006/relationships/image" Target="../media/image932.png"/><Relationship Id="rId5" Type="http://schemas.openxmlformats.org/officeDocument/2006/relationships/image" Target="../media/image861.png"/><Relationship Id="rId90" Type="http://schemas.openxmlformats.org/officeDocument/2006/relationships/customXml" Target="../ink/ink925.xml"/><Relationship Id="rId95" Type="http://schemas.openxmlformats.org/officeDocument/2006/relationships/image" Target="../media/image906.png"/><Relationship Id="rId160" Type="http://schemas.openxmlformats.org/officeDocument/2006/relationships/customXml" Target="../ink/ink960.xml"/><Relationship Id="rId22" Type="http://schemas.openxmlformats.org/officeDocument/2006/relationships/customXml" Target="../ink/ink891.xml"/><Relationship Id="rId27" Type="http://schemas.openxmlformats.org/officeDocument/2006/relationships/image" Target="../media/image872.png"/><Relationship Id="rId43" Type="http://schemas.openxmlformats.org/officeDocument/2006/relationships/image" Target="../media/image880.png"/><Relationship Id="rId48" Type="http://schemas.openxmlformats.org/officeDocument/2006/relationships/customXml" Target="../ink/ink904.xml"/><Relationship Id="rId64" Type="http://schemas.openxmlformats.org/officeDocument/2006/relationships/customXml" Target="../ink/ink912.xml"/><Relationship Id="rId69" Type="http://schemas.openxmlformats.org/officeDocument/2006/relationships/image" Target="../media/image893.png"/><Relationship Id="rId113" Type="http://schemas.openxmlformats.org/officeDocument/2006/relationships/image" Target="../media/image915.png"/><Relationship Id="rId118" Type="http://schemas.openxmlformats.org/officeDocument/2006/relationships/customXml" Target="../ink/ink939.xml"/><Relationship Id="rId134" Type="http://schemas.openxmlformats.org/officeDocument/2006/relationships/customXml" Target="../ink/ink947.xml"/><Relationship Id="rId139" Type="http://schemas.openxmlformats.org/officeDocument/2006/relationships/image" Target="../media/image927.png"/><Relationship Id="rId80" Type="http://schemas.openxmlformats.org/officeDocument/2006/relationships/customXml" Target="../ink/ink920.xml"/><Relationship Id="rId85" Type="http://schemas.openxmlformats.org/officeDocument/2006/relationships/image" Target="../media/image901.png"/><Relationship Id="rId150" Type="http://schemas.openxmlformats.org/officeDocument/2006/relationships/customXml" Target="../ink/ink955.xml"/><Relationship Id="rId155" Type="http://schemas.openxmlformats.org/officeDocument/2006/relationships/image" Target="../media/image218.png"/><Relationship Id="rId12" Type="http://schemas.openxmlformats.org/officeDocument/2006/relationships/customXml" Target="../ink/ink886.xml"/><Relationship Id="rId17" Type="http://schemas.openxmlformats.org/officeDocument/2006/relationships/image" Target="../media/image867.png"/><Relationship Id="rId33" Type="http://schemas.openxmlformats.org/officeDocument/2006/relationships/image" Target="../media/image875.png"/><Relationship Id="rId38" Type="http://schemas.openxmlformats.org/officeDocument/2006/relationships/customXml" Target="../ink/ink899.xml"/><Relationship Id="rId59" Type="http://schemas.openxmlformats.org/officeDocument/2006/relationships/image" Target="../media/image888.png"/><Relationship Id="rId103" Type="http://schemas.openxmlformats.org/officeDocument/2006/relationships/image" Target="../media/image910.png"/><Relationship Id="rId108" Type="http://schemas.openxmlformats.org/officeDocument/2006/relationships/customXml" Target="../ink/ink934.xml"/><Relationship Id="rId124" Type="http://schemas.openxmlformats.org/officeDocument/2006/relationships/customXml" Target="../ink/ink942.xml"/><Relationship Id="rId129" Type="http://schemas.openxmlformats.org/officeDocument/2006/relationships/image" Target="../media/image922.png"/><Relationship Id="rId20" Type="http://schemas.openxmlformats.org/officeDocument/2006/relationships/customXml" Target="../ink/ink890.xml"/><Relationship Id="rId41" Type="http://schemas.openxmlformats.org/officeDocument/2006/relationships/image" Target="../media/image879.png"/><Relationship Id="rId54" Type="http://schemas.openxmlformats.org/officeDocument/2006/relationships/customXml" Target="../ink/ink907.xml"/><Relationship Id="rId62" Type="http://schemas.openxmlformats.org/officeDocument/2006/relationships/customXml" Target="../ink/ink911.xml"/><Relationship Id="rId70" Type="http://schemas.openxmlformats.org/officeDocument/2006/relationships/customXml" Target="../ink/ink915.xml"/><Relationship Id="rId75" Type="http://schemas.openxmlformats.org/officeDocument/2006/relationships/image" Target="../media/image896.png"/><Relationship Id="rId83" Type="http://schemas.openxmlformats.org/officeDocument/2006/relationships/image" Target="../media/image900.png"/><Relationship Id="rId88" Type="http://schemas.openxmlformats.org/officeDocument/2006/relationships/customXml" Target="../ink/ink924.xml"/><Relationship Id="rId91" Type="http://schemas.openxmlformats.org/officeDocument/2006/relationships/image" Target="../media/image904.png"/><Relationship Id="rId96" Type="http://schemas.openxmlformats.org/officeDocument/2006/relationships/customXml" Target="../ink/ink928.xml"/><Relationship Id="rId111" Type="http://schemas.openxmlformats.org/officeDocument/2006/relationships/image" Target="../media/image914.png"/><Relationship Id="rId132" Type="http://schemas.openxmlformats.org/officeDocument/2006/relationships/customXml" Target="../ink/ink946.xml"/><Relationship Id="rId140" Type="http://schemas.openxmlformats.org/officeDocument/2006/relationships/customXml" Target="../ink/ink950.xml"/><Relationship Id="rId145" Type="http://schemas.openxmlformats.org/officeDocument/2006/relationships/image" Target="../media/image930.png"/><Relationship Id="rId153" Type="http://schemas.openxmlformats.org/officeDocument/2006/relationships/image" Target="../media/image934.png"/><Relationship Id="rId161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3.xml"/><Relationship Id="rId15" Type="http://schemas.openxmlformats.org/officeDocument/2006/relationships/image" Target="../media/image866.png"/><Relationship Id="rId23" Type="http://schemas.openxmlformats.org/officeDocument/2006/relationships/image" Target="../media/image870.png"/><Relationship Id="rId28" Type="http://schemas.openxmlformats.org/officeDocument/2006/relationships/customXml" Target="../ink/ink894.xml"/><Relationship Id="rId36" Type="http://schemas.openxmlformats.org/officeDocument/2006/relationships/customXml" Target="../ink/ink898.xml"/><Relationship Id="rId49" Type="http://schemas.openxmlformats.org/officeDocument/2006/relationships/image" Target="../media/image883.png"/><Relationship Id="rId57" Type="http://schemas.openxmlformats.org/officeDocument/2006/relationships/image" Target="../media/image887.png"/><Relationship Id="rId106" Type="http://schemas.openxmlformats.org/officeDocument/2006/relationships/customXml" Target="../ink/ink933.xml"/><Relationship Id="rId114" Type="http://schemas.openxmlformats.org/officeDocument/2006/relationships/customXml" Target="../ink/ink937.xml"/><Relationship Id="rId119" Type="http://schemas.openxmlformats.org/officeDocument/2006/relationships/image" Target="../media/image918.png"/><Relationship Id="rId127" Type="http://schemas.openxmlformats.org/officeDocument/2006/relationships/image" Target="../media/image588.png"/><Relationship Id="rId10" Type="http://schemas.openxmlformats.org/officeDocument/2006/relationships/customXml" Target="../ink/ink885.xml"/><Relationship Id="rId31" Type="http://schemas.openxmlformats.org/officeDocument/2006/relationships/image" Target="../media/image874.png"/><Relationship Id="rId44" Type="http://schemas.openxmlformats.org/officeDocument/2006/relationships/customXml" Target="../ink/ink902.xml"/><Relationship Id="rId52" Type="http://schemas.openxmlformats.org/officeDocument/2006/relationships/customXml" Target="../ink/ink906.xml"/><Relationship Id="rId60" Type="http://schemas.openxmlformats.org/officeDocument/2006/relationships/customXml" Target="../ink/ink910.xml"/><Relationship Id="rId65" Type="http://schemas.openxmlformats.org/officeDocument/2006/relationships/image" Target="../media/image891.png"/><Relationship Id="rId73" Type="http://schemas.openxmlformats.org/officeDocument/2006/relationships/image" Target="../media/image895.png"/><Relationship Id="rId78" Type="http://schemas.openxmlformats.org/officeDocument/2006/relationships/customXml" Target="../ink/ink919.xml"/><Relationship Id="rId81" Type="http://schemas.openxmlformats.org/officeDocument/2006/relationships/image" Target="../media/image899.png"/><Relationship Id="rId86" Type="http://schemas.openxmlformats.org/officeDocument/2006/relationships/customXml" Target="../ink/ink923.xml"/><Relationship Id="rId94" Type="http://schemas.openxmlformats.org/officeDocument/2006/relationships/customXml" Target="../ink/ink927.xml"/><Relationship Id="rId99" Type="http://schemas.openxmlformats.org/officeDocument/2006/relationships/image" Target="../media/image908.png"/><Relationship Id="rId101" Type="http://schemas.openxmlformats.org/officeDocument/2006/relationships/image" Target="../media/image909.png"/><Relationship Id="rId122" Type="http://schemas.openxmlformats.org/officeDocument/2006/relationships/customXml" Target="../ink/ink941.xml"/><Relationship Id="rId130" Type="http://schemas.openxmlformats.org/officeDocument/2006/relationships/customXml" Target="../ink/ink945.xml"/><Relationship Id="rId135" Type="http://schemas.openxmlformats.org/officeDocument/2006/relationships/image" Target="../media/image925.png"/><Relationship Id="rId143" Type="http://schemas.openxmlformats.org/officeDocument/2006/relationships/image" Target="../media/image929.png"/><Relationship Id="rId148" Type="http://schemas.openxmlformats.org/officeDocument/2006/relationships/customXml" Target="../ink/ink954.xml"/><Relationship Id="rId151" Type="http://schemas.openxmlformats.org/officeDocument/2006/relationships/image" Target="../media/image933.png"/><Relationship Id="rId156" Type="http://schemas.openxmlformats.org/officeDocument/2006/relationships/customXml" Target="../ink/ink958.xml"/><Relationship Id="rId4" Type="http://schemas.openxmlformats.org/officeDocument/2006/relationships/customXml" Target="../ink/ink882.xml"/><Relationship Id="rId9" Type="http://schemas.openxmlformats.org/officeDocument/2006/relationships/image" Target="../media/image863.png"/><Relationship Id="rId13" Type="http://schemas.openxmlformats.org/officeDocument/2006/relationships/image" Target="../media/image865.png"/><Relationship Id="rId18" Type="http://schemas.openxmlformats.org/officeDocument/2006/relationships/customXml" Target="../ink/ink889.xml"/><Relationship Id="rId39" Type="http://schemas.openxmlformats.org/officeDocument/2006/relationships/image" Target="../media/image878.png"/><Relationship Id="rId109" Type="http://schemas.openxmlformats.org/officeDocument/2006/relationships/image" Target="../media/image913.png"/><Relationship Id="rId34" Type="http://schemas.openxmlformats.org/officeDocument/2006/relationships/customXml" Target="../ink/ink897.xml"/><Relationship Id="rId50" Type="http://schemas.openxmlformats.org/officeDocument/2006/relationships/customXml" Target="../ink/ink905.xml"/><Relationship Id="rId55" Type="http://schemas.openxmlformats.org/officeDocument/2006/relationships/image" Target="../media/image886.png"/><Relationship Id="rId76" Type="http://schemas.openxmlformats.org/officeDocument/2006/relationships/customXml" Target="../ink/ink918.xml"/><Relationship Id="rId97" Type="http://schemas.openxmlformats.org/officeDocument/2006/relationships/image" Target="../media/image907.png"/><Relationship Id="rId104" Type="http://schemas.openxmlformats.org/officeDocument/2006/relationships/customXml" Target="../ink/ink932.xml"/><Relationship Id="rId120" Type="http://schemas.openxmlformats.org/officeDocument/2006/relationships/customXml" Target="../ink/ink940.xml"/><Relationship Id="rId125" Type="http://schemas.openxmlformats.org/officeDocument/2006/relationships/image" Target="../media/image921.png"/><Relationship Id="rId141" Type="http://schemas.openxmlformats.org/officeDocument/2006/relationships/image" Target="../media/image928.png"/><Relationship Id="rId146" Type="http://schemas.openxmlformats.org/officeDocument/2006/relationships/customXml" Target="../ink/ink953.xml"/><Relationship Id="rId7" Type="http://schemas.openxmlformats.org/officeDocument/2006/relationships/image" Target="../media/image862.png"/><Relationship Id="rId71" Type="http://schemas.openxmlformats.org/officeDocument/2006/relationships/image" Target="../media/image894.png"/><Relationship Id="rId92" Type="http://schemas.openxmlformats.org/officeDocument/2006/relationships/customXml" Target="../ink/ink926.xml"/><Relationship Id="rId2" Type="http://schemas.openxmlformats.org/officeDocument/2006/relationships/customXml" Target="../ink/ink881.xml"/><Relationship Id="rId29" Type="http://schemas.openxmlformats.org/officeDocument/2006/relationships/image" Target="../media/image873.png"/><Relationship Id="rId24" Type="http://schemas.openxmlformats.org/officeDocument/2006/relationships/customXml" Target="../ink/ink892.xml"/><Relationship Id="rId40" Type="http://schemas.openxmlformats.org/officeDocument/2006/relationships/customXml" Target="../ink/ink900.xml"/><Relationship Id="rId45" Type="http://schemas.openxmlformats.org/officeDocument/2006/relationships/image" Target="../media/image881.png"/><Relationship Id="rId66" Type="http://schemas.openxmlformats.org/officeDocument/2006/relationships/customXml" Target="../ink/ink913.xml"/><Relationship Id="rId87" Type="http://schemas.openxmlformats.org/officeDocument/2006/relationships/image" Target="../media/image902.png"/><Relationship Id="rId110" Type="http://schemas.openxmlformats.org/officeDocument/2006/relationships/customXml" Target="../ink/ink935.xml"/><Relationship Id="rId115" Type="http://schemas.openxmlformats.org/officeDocument/2006/relationships/image" Target="../media/image916.png"/><Relationship Id="rId131" Type="http://schemas.openxmlformats.org/officeDocument/2006/relationships/image" Target="../media/image923.png"/><Relationship Id="rId136" Type="http://schemas.openxmlformats.org/officeDocument/2006/relationships/customXml" Target="../ink/ink948.xml"/><Relationship Id="rId157" Type="http://schemas.openxmlformats.org/officeDocument/2006/relationships/image" Target="../media/image935.png"/><Relationship Id="rId61" Type="http://schemas.openxmlformats.org/officeDocument/2006/relationships/image" Target="../media/image889.png"/><Relationship Id="rId82" Type="http://schemas.openxmlformats.org/officeDocument/2006/relationships/customXml" Target="../ink/ink921.xml"/><Relationship Id="rId152" Type="http://schemas.openxmlformats.org/officeDocument/2006/relationships/customXml" Target="../ink/ink956.xml"/><Relationship Id="rId19" Type="http://schemas.openxmlformats.org/officeDocument/2006/relationships/image" Target="../media/image868.png"/><Relationship Id="rId14" Type="http://schemas.openxmlformats.org/officeDocument/2006/relationships/customXml" Target="../ink/ink887.xml"/><Relationship Id="rId30" Type="http://schemas.openxmlformats.org/officeDocument/2006/relationships/customXml" Target="../ink/ink895.xml"/><Relationship Id="rId35" Type="http://schemas.openxmlformats.org/officeDocument/2006/relationships/image" Target="../media/image876.png"/><Relationship Id="rId56" Type="http://schemas.openxmlformats.org/officeDocument/2006/relationships/customXml" Target="../ink/ink908.xml"/><Relationship Id="rId77" Type="http://schemas.openxmlformats.org/officeDocument/2006/relationships/image" Target="../media/image897.png"/><Relationship Id="rId100" Type="http://schemas.openxmlformats.org/officeDocument/2006/relationships/customXml" Target="../ink/ink930.xml"/><Relationship Id="rId105" Type="http://schemas.openxmlformats.org/officeDocument/2006/relationships/image" Target="../media/image911.png"/><Relationship Id="rId126" Type="http://schemas.openxmlformats.org/officeDocument/2006/relationships/customXml" Target="../ink/ink943.xml"/><Relationship Id="rId147" Type="http://schemas.openxmlformats.org/officeDocument/2006/relationships/image" Target="../media/image931.png"/><Relationship Id="rId8" Type="http://schemas.openxmlformats.org/officeDocument/2006/relationships/customXml" Target="../ink/ink884.xml"/><Relationship Id="rId51" Type="http://schemas.openxmlformats.org/officeDocument/2006/relationships/image" Target="../media/image884.png"/><Relationship Id="rId72" Type="http://schemas.openxmlformats.org/officeDocument/2006/relationships/customXml" Target="../ink/ink916.xml"/><Relationship Id="rId93" Type="http://schemas.openxmlformats.org/officeDocument/2006/relationships/image" Target="../media/image905.png"/><Relationship Id="rId98" Type="http://schemas.openxmlformats.org/officeDocument/2006/relationships/customXml" Target="../ink/ink929.xml"/><Relationship Id="rId121" Type="http://schemas.openxmlformats.org/officeDocument/2006/relationships/image" Target="../media/image919.png"/><Relationship Id="rId142" Type="http://schemas.openxmlformats.org/officeDocument/2006/relationships/customXml" Target="../ink/ink951.xml"/><Relationship Id="rId3" Type="http://schemas.openxmlformats.org/officeDocument/2006/relationships/image" Target="../media/image860.png"/><Relationship Id="rId25" Type="http://schemas.openxmlformats.org/officeDocument/2006/relationships/image" Target="../media/image871.png"/><Relationship Id="rId46" Type="http://schemas.openxmlformats.org/officeDocument/2006/relationships/customXml" Target="../ink/ink903.xml"/><Relationship Id="rId67" Type="http://schemas.openxmlformats.org/officeDocument/2006/relationships/image" Target="../media/image892.png"/><Relationship Id="rId116" Type="http://schemas.openxmlformats.org/officeDocument/2006/relationships/customXml" Target="../ink/ink938.xml"/><Relationship Id="rId137" Type="http://schemas.openxmlformats.org/officeDocument/2006/relationships/image" Target="../media/image926.png"/><Relationship Id="rId158" Type="http://schemas.openxmlformats.org/officeDocument/2006/relationships/customXml" Target="../ink/ink9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5A69EE0-324B-45EE-BFB7-FAB92290F8A3}"/>
              </a:ext>
            </a:extLst>
          </p:cNvPr>
          <p:cNvGrpSpPr/>
          <p:nvPr/>
        </p:nvGrpSpPr>
        <p:grpSpPr>
          <a:xfrm>
            <a:off x="3081383" y="211463"/>
            <a:ext cx="6701760" cy="1544400"/>
            <a:chOff x="3081383" y="211463"/>
            <a:chExt cx="6701760" cy="15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7ACFF9-EA12-4645-9C5E-0EB86BD7C896}"/>
                    </a:ext>
                  </a:extLst>
                </p14:cNvPr>
                <p14:cNvContentPartPr/>
                <p14:nvPr/>
              </p14:nvContentPartPr>
              <p14:xfrm>
                <a:off x="3081383" y="487943"/>
                <a:ext cx="838080" cy="55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7ACFF9-EA12-4645-9C5E-0EB86BD7C8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8743" y="425303"/>
                  <a:ext cx="9637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09D8D5-F9E5-4B8B-8FDA-F2C365FFEB66}"/>
                    </a:ext>
                  </a:extLst>
                </p14:cNvPr>
                <p14:cNvContentPartPr/>
                <p14:nvPr/>
              </p14:nvContentPartPr>
              <p14:xfrm>
                <a:off x="4086143" y="372023"/>
                <a:ext cx="277920" cy="34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09D8D5-F9E5-4B8B-8FDA-F2C365FFEB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3503" y="309383"/>
                  <a:ext cx="403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1BC0A6-9E64-410B-B470-AA20FB4D15F4}"/>
                    </a:ext>
                  </a:extLst>
                </p14:cNvPr>
                <p14:cNvContentPartPr/>
                <p14:nvPr/>
              </p14:nvContentPartPr>
              <p14:xfrm>
                <a:off x="4047623" y="273383"/>
                <a:ext cx="661680" cy="41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1BC0A6-9E64-410B-B470-AA20FB4D15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4623" y="210743"/>
                  <a:ext cx="7873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0B68A5-8CA3-4E4A-A9CB-F32AAF23032B}"/>
                    </a:ext>
                  </a:extLst>
                </p14:cNvPr>
                <p14:cNvContentPartPr/>
                <p14:nvPr/>
              </p14:nvContentPartPr>
              <p14:xfrm>
                <a:off x="5647823" y="540503"/>
                <a:ext cx="779040" cy="29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0B68A5-8CA3-4E4A-A9CB-F32AAF2303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5183" y="477863"/>
                  <a:ext cx="9046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406CCD-A948-4C19-926F-7C458698C590}"/>
                    </a:ext>
                  </a:extLst>
                </p14:cNvPr>
                <p14:cNvContentPartPr/>
                <p14:nvPr/>
              </p14:nvContentPartPr>
              <p14:xfrm>
                <a:off x="6621983" y="475703"/>
                <a:ext cx="330840" cy="30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406CCD-A948-4C19-926F-7C458698C5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9343" y="413063"/>
                  <a:ext cx="456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D9A9BF-49FC-4C51-B562-58C45358229B}"/>
                    </a:ext>
                  </a:extLst>
                </p14:cNvPr>
                <p14:cNvContentPartPr/>
                <p14:nvPr/>
              </p14:nvContentPartPr>
              <p14:xfrm>
                <a:off x="7055783" y="363743"/>
                <a:ext cx="176040" cy="30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D9A9BF-49FC-4C51-B562-58C4535822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3143" y="301103"/>
                  <a:ext cx="3016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0466F1-C9DD-4991-B999-1532DB3A9155}"/>
                    </a:ext>
                  </a:extLst>
                </p14:cNvPr>
                <p14:cNvContentPartPr/>
                <p14:nvPr/>
              </p14:nvContentPartPr>
              <p14:xfrm>
                <a:off x="7274303" y="226223"/>
                <a:ext cx="541800" cy="43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0466F1-C9DD-4991-B999-1532DB3A91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11663" y="163223"/>
                  <a:ext cx="6674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1CC6CD-76A0-4E44-A37B-28111DC18EF0}"/>
                    </a:ext>
                  </a:extLst>
                </p14:cNvPr>
                <p14:cNvContentPartPr/>
                <p14:nvPr/>
              </p14:nvContentPartPr>
              <p14:xfrm>
                <a:off x="7112663" y="444023"/>
                <a:ext cx="401760" cy="6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1CC6CD-76A0-4E44-A37B-28111DC18E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9663" y="381023"/>
                  <a:ext cx="527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2A899B-7A84-4193-BA6A-443EF9E3D902}"/>
                    </a:ext>
                  </a:extLst>
                </p14:cNvPr>
                <p14:cNvContentPartPr/>
                <p14:nvPr/>
              </p14:nvContentPartPr>
              <p14:xfrm>
                <a:off x="7995383" y="445103"/>
                <a:ext cx="462240" cy="27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2A899B-7A84-4193-BA6A-443EF9E3D9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32383" y="382103"/>
                  <a:ext cx="587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24252B-E40C-4CD5-BFDB-C1B6F5D9F8B3}"/>
                    </a:ext>
                  </a:extLst>
                </p14:cNvPr>
                <p14:cNvContentPartPr/>
                <p14:nvPr/>
              </p14:nvContentPartPr>
              <p14:xfrm>
                <a:off x="8725823" y="211463"/>
                <a:ext cx="402840" cy="54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24252B-E40C-4CD5-BFDB-C1B6F5D9F8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3183" y="148823"/>
                  <a:ext cx="52848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363EA4-4557-4B0E-A7E5-6B82B4BD2509}"/>
                    </a:ext>
                  </a:extLst>
                </p14:cNvPr>
                <p14:cNvContentPartPr/>
                <p14:nvPr/>
              </p14:nvContentPartPr>
              <p14:xfrm>
                <a:off x="3308183" y="889703"/>
                <a:ext cx="6474960" cy="86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363EA4-4557-4B0E-A7E5-6B82B4BD25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5183" y="827063"/>
                  <a:ext cx="660060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1F8693-2792-4ECD-B9C1-BC398B2579FC}"/>
                    </a:ext>
                  </a:extLst>
                </p14:cNvPr>
                <p14:cNvContentPartPr/>
                <p14:nvPr/>
              </p14:nvContentPartPr>
              <p14:xfrm>
                <a:off x="3382343" y="1074023"/>
                <a:ext cx="4927320" cy="47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1F8693-2792-4ECD-B9C1-BC398B2579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343" y="1011383"/>
                  <a:ext cx="505296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8DC66FF-402E-4A65-890F-10AAE1D5E485}"/>
                  </a:ext>
                </a:extLst>
              </p14:cNvPr>
              <p14:cNvContentPartPr/>
              <p14:nvPr/>
            </p14:nvContentPartPr>
            <p14:xfrm>
              <a:off x="2928743" y="284810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8DC66FF-402E-4A65-890F-10AAE1D5E4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11103" y="28304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E7313D0-755C-44CF-85D6-6ECFD74A7F8F}"/>
                  </a:ext>
                </a:extLst>
              </p14:cNvPr>
              <p14:cNvContentPartPr/>
              <p14:nvPr/>
            </p14:nvContentPartPr>
            <p14:xfrm>
              <a:off x="9241343" y="1683143"/>
              <a:ext cx="1399680" cy="1236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E7313D0-755C-44CF-85D6-6ECFD74A7F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05343" y="1647503"/>
                <a:ext cx="1471320" cy="13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17A2774-1A27-4946-ACB5-F486E7808E26}"/>
                  </a:ext>
                </a:extLst>
              </p14:cNvPr>
              <p14:cNvContentPartPr/>
              <p14:nvPr/>
            </p14:nvContentPartPr>
            <p14:xfrm>
              <a:off x="4943663" y="3090743"/>
              <a:ext cx="3907800" cy="1077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17A2774-1A27-4946-ACB5-F486E7808E2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8023" y="3054743"/>
                <a:ext cx="397944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5E89484-06D7-40D5-B008-A3BB27CE96F3}"/>
                  </a:ext>
                </a:extLst>
              </p14:cNvPr>
              <p14:cNvContentPartPr/>
              <p14:nvPr/>
            </p14:nvContentPartPr>
            <p14:xfrm>
              <a:off x="7479863" y="4553423"/>
              <a:ext cx="2135520" cy="1610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5E89484-06D7-40D5-B008-A3BB27CE96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43863" y="4517423"/>
                <a:ext cx="2207160" cy="16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88755D8-48CC-4BA7-B360-C1AA8CC484DF}"/>
              </a:ext>
            </a:extLst>
          </p:cNvPr>
          <p:cNvGrpSpPr/>
          <p:nvPr/>
        </p:nvGrpSpPr>
        <p:grpSpPr>
          <a:xfrm>
            <a:off x="9062783" y="1513583"/>
            <a:ext cx="1778040" cy="1462680"/>
            <a:chOff x="9062783" y="1513583"/>
            <a:chExt cx="1778040" cy="14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4E608F-798F-4CC3-BCC7-73A543083CCF}"/>
                    </a:ext>
                  </a:extLst>
                </p14:cNvPr>
                <p14:cNvContentPartPr/>
                <p14:nvPr/>
              </p14:nvContentPartPr>
              <p14:xfrm>
                <a:off x="9159983" y="2046743"/>
                <a:ext cx="523800" cy="795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4E608F-798F-4CC3-BCC7-73A543083C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3983" y="2011103"/>
                  <a:ext cx="59544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E6A5A5C-32C6-4B0D-9520-9A03F8B3ED7D}"/>
                    </a:ext>
                  </a:extLst>
                </p14:cNvPr>
                <p14:cNvContentPartPr/>
                <p14:nvPr/>
              </p14:nvContentPartPr>
              <p14:xfrm>
                <a:off x="9062783" y="1513583"/>
                <a:ext cx="1778040" cy="1462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E6A5A5C-32C6-4B0D-9520-9A03F8B3ED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7143" y="1477583"/>
                  <a:ext cx="1849680" cy="15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D85FB8-22BB-41BD-BCCE-11C8A65658EC}"/>
              </a:ext>
            </a:extLst>
          </p:cNvPr>
          <p:cNvGrpSpPr/>
          <p:nvPr/>
        </p:nvGrpSpPr>
        <p:grpSpPr>
          <a:xfrm>
            <a:off x="1124423" y="981503"/>
            <a:ext cx="10863720" cy="4448160"/>
            <a:chOff x="1124423" y="981503"/>
            <a:chExt cx="10863720" cy="44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02A8A0-8479-435C-8325-79D01FB84799}"/>
                    </a:ext>
                  </a:extLst>
                </p14:cNvPr>
                <p14:cNvContentPartPr/>
                <p14:nvPr/>
              </p14:nvContentPartPr>
              <p14:xfrm>
                <a:off x="2937023" y="2815703"/>
                <a:ext cx="254880" cy="66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02A8A0-8479-435C-8325-79D01FB847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19383" y="2798063"/>
                  <a:ext cx="29052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0A569F-92FC-4816-B55D-31AF71D802DD}"/>
                    </a:ext>
                  </a:extLst>
                </p14:cNvPr>
                <p14:cNvContentPartPr/>
                <p14:nvPr/>
              </p14:nvContentPartPr>
              <p14:xfrm>
                <a:off x="2726783" y="2737223"/>
                <a:ext cx="369000" cy="10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0A569F-92FC-4816-B55D-31AF71D802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08783" y="2719583"/>
                  <a:ext cx="404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93D9B1-00F5-4EBF-949B-6CB2946B4A0E}"/>
                    </a:ext>
                  </a:extLst>
                </p14:cNvPr>
                <p14:cNvContentPartPr/>
                <p14:nvPr/>
              </p14:nvContentPartPr>
              <p14:xfrm>
                <a:off x="3293063" y="3236543"/>
                <a:ext cx="33840" cy="15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93D9B1-00F5-4EBF-949B-6CB2946B4A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75423" y="3218903"/>
                  <a:ext cx="69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D88EB0-4136-4054-8C70-F4D7C9210B85}"/>
                    </a:ext>
                  </a:extLst>
                </p14:cNvPr>
                <p14:cNvContentPartPr/>
                <p14:nvPr/>
              </p14:nvContentPartPr>
              <p14:xfrm>
                <a:off x="3568103" y="2548583"/>
                <a:ext cx="305280" cy="79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D88EB0-4136-4054-8C70-F4D7C9210B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0463" y="2530943"/>
                  <a:ext cx="34092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0D8AEB-EB11-4CE6-AF0A-CF57372C4DFA}"/>
                    </a:ext>
                  </a:extLst>
                </p14:cNvPr>
                <p14:cNvContentPartPr/>
                <p14:nvPr/>
              </p14:nvContentPartPr>
              <p14:xfrm>
                <a:off x="3946823" y="2637863"/>
                <a:ext cx="317520" cy="41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0D8AEB-EB11-4CE6-AF0A-CF57372C4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9183" y="2619863"/>
                  <a:ext cx="353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2C5E98-5D58-4E2B-862B-2147130906AC}"/>
                    </a:ext>
                  </a:extLst>
                </p14:cNvPr>
                <p14:cNvContentPartPr/>
                <p14:nvPr/>
              </p14:nvContentPartPr>
              <p14:xfrm>
                <a:off x="3948623" y="2694383"/>
                <a:ext cx="298800" cy="26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2C5E98-5D58-4E2B-862B-2147130906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30623" y="2676383"/>
                  <a:ext cx="334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9E05B-BEB7-467D-8E4F-26E318A36B80}"/>
                    </a:ext>
                  </a:extLst>
                </p14:cNvPr>
                <p14:cNvContentPartPr/>
                <p14:nvPr/>
              </p14:nvContentPartPr>
              <p14:xfrm>
                <a:off x="4401863" y="2888423"/>
                <a:ext cx="81720" cy="19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9E05B-BEB7-467D-8E4F-26E318A36B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3863" y="2870783"/>
                  <a:ext cx="117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68998D-E3BC-4487-93DB-1C2631D49688}"/>
                    </a:ext>
                  </a:extLst>
                </p14:cNvPr>
                <p14:cNvContentPartPr/>
                <p14:nvPr/>
              </p14:nvContentPartPr>
              <p14:xfrm>
                <a:off x="4677983" y="2767103"/>
                <a:ext cx="153000" cy="22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68998D-E3BC-4487-93DB-1C2631D496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59983" y="2749103"/>
                  <a:ext cx="188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FDC986-F7F3-4135-B070-B0EF75D8FB6C}"/>
                    </a:ext>
                  </a:extLst>
                </p14:cNvPr>
                <p14:cNvContentPartPr/>
                <p14:nvPr/>
              </p14:nvContentPartPr>
              <p14:xfrm>
                <a:off x="5091263" y="2362463"/>
                <a:ext cx="225000" cy="42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FDC986-F7F3-4135-B070-B0EF75D8FB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3623" y="2344823"/>
                  <a:ext cx="2606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0B10BA-50B0-44BF-9A61-C3F528307499}"/>
                    </a:ext>
                  </a:extLst>
                </p14:cNvPr>
                <p14:cNvContentPartPr/>
                <p14:nvPr/>
              </p14:nvContentPartPr>
              <p14:xfrm>
                <a:off x="5065343" y="2467583"/>
                <a:ext cx="282960" cy="27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0B10BA-50B0-44BF-9A61-C3F5283074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7343" y="2449943"/>
                  <a:ext cx="318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845A45-9BB4-4580-AB35-6E09DEFEF9CE}"/>
                    </a:ext>
                  </a:extLst>
                </p14:cNvPr>
                <p14:cNvContentPartPr/>
                <p14:nvPr/>
              </p14:nvContentPartPr>
              <p14:xfrm>
                <a:off x="5468903" y="2668463"/>
                <a:ext cx="350280" cy="39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845A45-9BB4-4580-AB35-6E09DEFEF9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0903" y="2650823"/>
                  <a:ext cx="385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58608F-BAD4-4930-8F6C-F406519F022D}"/>
                    </a:ext>
                  </a:extLst>
                </p14:cNvPr>
                <p14:cNvContentPartPr/>
                <p14:nvPr/>
              </p14:nvContentPartPr>
              <p14:xfrm>
                <a:off x="5761223" y="2508263"/>
                <a:ext cx="16560" cy="16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58608F-BAD4-4930-8F6C-F406519F02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43583" y="2490623"/>
                  <a:ext cx="52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123F5C-015A-444A-BBB6-668A061D8631}"/>
                    </a:ext>
                  </a:extLst>
                </p14:cNvPr>
                <p14:cNvContentPartPr/>
                <p14:nvPr/>
              </p14:nvContentPartPr>
              <p14:xfrm>
                <a:off x="6189983" y="2125943"/>
                <a:ext cx="477000" cy="46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123F5C-015A-444A-BBB6-668A061D86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72343" y="2108303"/>
                  <a:ext cx="5126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F2577E-AA89-48EE-A3FB-93D6C294F7EA}"/>
                    </a:ext>
                  </a:extLst>
                </p14:cNvPr>
                <p14:cNvContentPartPr/>
                <p14:nvPr/>
              </p14:nvContentPartPr>
              <p14:xfrm>
                <a:off x="6554303" y="1982303"/>
                <a:ext cx="291600" cy="43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F2577E-AA89-48EE-A3FB-93D6C294F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6663" y="1964663"/>
                  <a:ext cx="3272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AE6A6E-31A6-4657-9798-BE1C94DEED7C}"/>
                    </a:ext>
                  </a:extLst>
                </p14:cNvPr>
                <p14:cNvContentPartPr/>
                <p14:nvPr/>
              </p14:nvContentPartPr>
              <p14:xfrm>
                <a:off x="3892103" y="3727943"/>
                <a:ext cx="567720" cy="7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AE6A6E-31A6-4657-9798-BE1C94DEED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4103" y="3710303"/>
                  <a:ext cx="603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E6C95E-F520-42CD-9113-82C699D7179B}"/>
                    </a:ext>
                  </a:extLst>
                </p14:cNvPr>
                <p14:cNvContentPartPr/>
                <p14:nvPr/>
              </p14:nvContentPartPr>
              <p14:xfrm>
                <a:off x="3932423" y="4034303"/>
                <a:ext cx="479880" cy="2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E6C95E-F520-42CD-9113-82C699D717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4423" y="4016663"/>
                  <a:ext cx="515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7659B6-DC1C-4E7C-845A-312DD8FD71B2}"/>
                    </a:ext>
                  </a:extLst>
                </p14:cNvPr>
                <p14:cNvContentPartPr/>
                <p14:nvPr/>
              </p14:nvContentPartPr>
              <p14:xfrm>
                <a:off x="4765823" y="3424823"/>
                <a:ext cx="595080" cy="48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7659B6-DC1C-4E7C-845A-312DD8FD71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7823" y="3406823"/>
                  <a:ext cx="630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B8306C-E997-4D31-97A0-6D5AF751433F}"/>
                    </a:ext>
                  </a:extLst>
                </p14:cNvPr>
                <p14:cNvContentPartPr/>
                <p14:nvPr/>
              </p14:nvContentPartPr>
              <p14:xfrm>
                <a:off x="5429303" y="3697703"/>
                <a:ext cx="33840" cy="154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B8306C-E997-4D31-97A0-6D5AF75143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1663" y="3680063"/>
                  <a:ext cx="6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69018E-1B0C-4D9E-8D5F-A0595141FCB4}"/>
                    </a:ext>
                  </a:extLst>
                </p14:cNvPr>
                <p14:cNvContentPartPr/>
                <p14:nvPr/>
              </p14:nvContentPartPr>
              <p14:xfrm>
                <a:off x="5599943" y="3236543"/>
                <a:ext cx="356760" cy="517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69018E-1B0C-4D9E-8D5F-A0595141FC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81943" y="3218903"/>
                  <a:ext cx="392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E55746-44BC-4C6A-B30D-5F0AD004BEA7}"/>
                    </a:ext>
                  </a:extLst>
                </p14:cNvPr>
                <p14:cNvContentPartPr/>
                <p14:nvPr/>
              </p14:nvContentPartPr>
              <p14:xfrm>
                <a:off x="6149663" y="3163823"/>
                <a:ext cx="267480" cy="398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E55746-44BC-4C6A-B30D-5F0AD004BE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1663" y="3145823"/>
                  <a:ext cx="303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0E9F5E-368D-45D6-9E8B-D2FAD1C5ED67}"/>
                    </a:ext>
                  </a:extLst>
                </p14:cNvPr>
                <p14:cNvContentPartPr/>
                <p14:nvPr/>
              </p14:nvContentPartPr>
              <p14:xfrm>
                <a:off x="6157583" y="3252743"/>
                <a:ext cx="327600" cy="22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0E9F5E-368D-45D6-9E8B-D2FAD1C5ED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39943" y="3235103"/>
                  <a:ext cx="363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E710D0-529B-4B9A-9DDC-6ACCECA00FAE}"/>
                    </a:ext>
                  </a:extLst>
                </p14:cNvPr>
                <p14:cNvContentPartPr/>
                <p14:nvPr/>
              </p14:nvContentPartPr>
              <p14:xfrm>
                <a:off x="6731783" y="3325463"/>
                <a:ext cx="66240" cy="21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E710D0-529B-4B9A-9DDC-6ACCECA00F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14143" y="3307823"/>
                  <a:ext cx="101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89BBFD-A33F-44A2-96C9-086B21D58636}"/>
                    </a:ext>
                  </a:extLst>
                </p14:cNvPr>
                <p14:cNvContentPartPr/>
                <p14:nvPr/>
              </p14:nvContentPartPr>
              <p14:xfrm>
                <a:off x="7167743" y="3042503"/>
                <a:ext cx="58680" cy="26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89BBFD-A33F-44A2-96C9-086B21D586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50103" y="3024503"/>
                  <a:ext cx="94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760160-7D63-400A-B568-729713ABECC8}"/>
                    </a:ext>
                  </a:extLst>
                </p14:cNvPr>
                <p14:cNvContentPartPr/>
                <p14:nvPr/>
              </p14:nvContentPartPr>
              <p14:xfrm>
                <a:off x="7501103" y="2645783"/>
                <a:ext cx="194400" cy="42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760160-7D63-400A-B568-729713ABEC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83103" y="2627783"/>
                  <a:ext cx="230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947B09-6C55-434F-AF91-BB44ADAD5EA9}"/>
                    </a:ext>
                  </a:extLst>
                </p14:cNvPr>
                <p14:cNvContentPartPr/>
                <p14:nvPr/>
              </p14:nvContentPartPr>
              <p14:xfrm>
                <a:off x="7444223" y="2726783"/>
                <a:ext cx="268200" cy="27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947B09-6C55-434F-AF91-BB44ADAD5E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26583" y="2708783"/>
                  <a:ext cx="303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362329-EF2F-4F05-8C04-9AAD0B6D9A79}"/>
                    </a:ext>
                  </a:extLst>
                </p14:cNvPr>
                <p14:cNvContentPartPr/>
                <p14:nvPr/>
              </p14:nvContentPartPr>
              <p14:xfrm>
                <a:off x="7775063" y="2910743"/>
                <a:ext cx="285480" cy="33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362329-EF2F-4F05-8C04-9AAD0B6D9A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57063" y="2893103"/>
                  <a:ext cx="321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6944E1-203F-4930-A1B6-B6BCB3A7B1BA}"/>
                    </a:ext>
                  </a:extLst>
                </p14:cNvPr>
                <p14:cNvContentPartPr/>
                <p14:nvPr/>
              </p14:nvContentPartPr>
              <p14:xfrm>
                <a:off x="8206703" y="2791583"/>
                <a:ext cx="54360" cy="9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6944E1-203F-4930-A1B6-B6BCB3A7B1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89063" y="2773583"/>
                  <a:ext cx="90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7BD344-AF2C-449D-8F96-1525C21C5CB5}"/>
                    </a:ext>
                  </a:extLst>
                </p14:cNvPr>
                <p14:cNvContentPartPr/>
                <p14:nvPr/>
              </p14:nvContentPartPr>
              <p14:xfrm>
                <a:off x="8423423" y="2411063"/>
                <a:ext cx="560160" cy="478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7BD344-AF2C-449D-8F96-1525C21C5C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05423" y="2393063"/>
                  <a:ext cx="595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BB6AF-39FD-4733-B2AE-10FA3CAEB488}"/>
                    </a:ext>
                  </a:extLst>
                </p14:cNvPr>
                <p14:cNvContentPartPr/>
                <p14:nvPr/>
              </p14:nvContentPartPr>
              <p14:xfrm>
                <a:off x="8916983" y="2257343"/>
                <a:ext cx="317520" cy="55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BB6AF-39FD-4733-B2AE-10FA3CAEB4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8983" y="2239343"/>
                  <a:ext cx="3531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DA5899-57E4-4494-951B-74D75566FCE9}"/>
                    </a:ext>
                  </a:extLst>
                </p14:cNvPr>
                <p14:cNvContentPartPr/>
                <p14:nvPr/>
              </p14:nvContentPartPr>
              <p14:xfrm>
                <a:off x="9418823" y="2415023"/>
                <a:ext cx="325440" cy="150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DA5899-57E4-4494-951B-74D75566F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1183" y="2397383"/>
                  <a:ext cx="36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330025-3535-4253-83DA-1630F585124A}"/>
                    </a:ext>
                  </a:extLst>
                </p14:cNvPr>
                <p14:cNvContentPartPr/>
                <p14:nvPr/>
              </p14:nvContentPartPr>
              <p14:xfrm>
                <a:off x="9791063" y="2006423"/>
                <a:ext cx="554040" cy="401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330025-3535-4253-83DA-1630F58512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73423" y="1988783"/>
                  <a:ext cx="589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AEEF11-394E-43AB-A58E-47E86577567D}"/>
                    </a:ext>
                  </a:extLst>
                </p14:cNvPr>
                <p14:cNvContentPartPr/>
                <p14:nvPr/>
              </p14:nvContentPartPr>
              <p14:xfrm>
                <a:off x="10414223" y="2176343"/>
                <a:ext cx="56520" cy="19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AEEF11-394E-43AB-A58E-47E8657756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96223" y="2158343"/>
                  <a:ext cx="92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83C87E-F875-4D0E-AFAB-8BA30654F483}"/>
                    </a:ext>
                  </a:extLst>
                </p14:cNvPr>
                <p14:cNvContentPartPr/>
                <p14:nvPr/>
              </p14:nvContentPartPr>
              <p14:xfrm>
                <a:off x="10479023" y="1875383"/>
                <a:ext cx="168840" cy="11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83C87E-F875-4D0E-AFAB-8BA30654F4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61023" y="1857383"/>
                  <a:ext cx="204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E7C369-DCC0-4092-8240-9DABDAF5532A}"/>
                    </a:ext>
                  </a:extLst>
                </p14:cNvPr>
                <p14:cNvContentPartPr/>
                <p14:nvPr/>
              </p14:nvContentPartPr>
              <p14:xfrm>
                <a:off x="10575863" y="1940183"/>
                <a:ext cx="159480" cy="13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E7C369-DCC0-4092-8240-9DABDAF553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57863" y="1922183"/>
                  <a:ext cx="195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16B057-B63A-48DA-BE5F-CB6E51A1105B}"/>
                    </a:ext>
                  </a:extLst>
                </p14:cNvPr>
                <p14:cNvContentPartPr/>
                <p14:nvPr/>
              </p14:nvContentPartPr>
              <p14:xfrm>
                <a:off x="10731743" y="1730663"/>
                <a:ext cx="177120" cy="14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16B057-B63A-48DA-BE5F-CB6E51A110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13743" y="1713023"/>
                  <a:ext cx="212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D47644-CE75-4E5D-8D15-562A2ECB61CC}"/>
                    </a:ext>
                  </a:extLst>
                </p14:cNvPr>
                <p14:cNvContentPartPr/>
                <p14:nvPr/>
              </p14:nvContentPartPr>
              <p14:xfrm>
                <a:off x="11012903" y="1390463"/>
                <a:ext cx="408960" cy="28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D47644-CE75-4E5D-8D15-562A2ECB61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94903" y="1372463"/>
                  <a:ext cx="444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E24837-5A81-4EDA-964B-6641705281FE}"/>
                    </a:ext>
                  </a:extLst>
                </p14:cNvPr>
                <p14:cNvContentPartPr/>
                <p14:nvPr/>
              </p14:nvContentPartPr>
              <p14:xfrm>
                <a:off x="11223143" y="1344743"/>
                <a:ext cx="243360" cy="17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E24837-5A81-4EDA-964B-6641705281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05503" y="1327103"/>
                  <a:ext cx="279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EE039D-1058-4443-B96E-5351F3B2DFFF}"/>
                    </a:ext>
                  </a:extLst>
                </p14:cNvPr>
                <p14:cNvContentPartPr/>
                <p14:nvPr/>
              </p14:nvContentPartPr>
              <p14:xfrm>
                <a:off x="11587103" y="981503"/>
                <a:ext cx="401040" cy="42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EE039D-1058-4443-B96E-5351F3B2DF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9463" y="963863"/>
                  <a:ext cx="4366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A1B4A1-9936-41DD-B694-88B3B0051B52}"/>
                    </a:ext>
                  </a:extLst>
                </p14:cNvPr>
                <p14:cNvContentPartPr/>
                <p14:nvPr/>
              </p14:nvContentPartPr>
              <p14:xfrm>
                <a:off x="11692943" y="1131983"/>
                <a:ext cx="145440" cy="12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A1B4A1-9936-41DD-B694-88B3B0051B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4943" y="1113983"/>
                  <a:ext cx="181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2E0A7B-FB15-4A96-9837-0169E4E3AD89}"/>
                    </a:ext>
                  </a:extLst>
                </p14:cNvPr>
                <p14:cNvContentPartPr/>
                <p14:nvPr/>
              </p14:nvContentPartPr>
              <p14:xfrm>
                <a:off x="2945303" y="4749623"/>
                <a:ext cx="245160" cy="559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2E0A7B-FB15-4A96-9837-0169E4E3AD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27303" y="4731623"/>
                  <a:ext cx="2808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17F7FC-0332-4A88-9FD3-1954A0D8DEB5}"/>
                    </a:ext>
                  </a:extLst>
                </p14:cNvPr>
                <p14:cNvContentPartPr/>
                <p14:nvPr/>
              </p14:nvContentPartPr>
              <p14:xfrm>
                <a:off x="2702303" y="4636223"/>
                <a:ext cx="397440" cy="203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17F7FC-0332-4A88-9FD3-1954A0D8DE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84303" y="4618583"/>
                  <a:ext cx="433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2CB96-EDC3-4059-B3D5-D379E774B989}"/>
                    </a:ext>
                  </a:extLst>
                </p14:cNvPr>
                <p14:cNvContentPartPr/>
                <p14:nvPr/>
              </p14:nvContentPartPr>
              <p14:xfrm>
                <a:off x="3245543" y="5108543"/>
                <a:ext cx="273960" cy="274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2CB96-EDC3-4059-B3D5-D379E774B9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27903" y="5090903"/>
                  <a:ext cx="309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3A4D8D-C00B-4915-B7DB-758A20F48D29}"/>
                    </a:ext>
                  </a:extLst>
                </p14:cNvPr>
                <p14:cNvContentPartPr/>
                <p14:nvPr/>
              </p14:nvContentPartPr>
              <p14:xfrm>
                <a:off x="3680063" y="4765823"/>
                <a:ext cx="241560" cy="412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3A4D8D-C00B-4915-B7DB-758A20F48D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62063" y="4747823"/>
                  <a:ext cx="277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68260D-B994-4EF0-A382-6D371A7876F5}"/>
                    </a:ext>
                  </a:extLst>
                </p14:cNvPr>
                <p14:cNvContentPartPr/>
                <p14:nvPr/>
              </p14:nvContentPartPr>
              <p14:xfrm>
                <a:off x="4067423" y="4644503"/>
                <a:ext cx="245880" cy="370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68260D-B994-4EF0-A382-6D371A7876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49423" y="4626863"/>
                  <a:ext cx="281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609887-D7F6-49C6-9981-3966E31955DE}"/>
                    </a:ext>
                  </a:extLst>
                </p14:cNvPr>
                <p14:cNvContentPartPr/>
                <p14:nvPr/>
              </p14:nvContentPartPr>
              <p14:xfrm>
                <a:off x="4053743" y="4709303"/>
                <a:ext cx="292320" cy="24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609887-D7F6-49C6-9981-3966E3195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36103" y="4691303"/>
                  <a:ext cx="327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AAB5CD5-E397-46B6-BD70-5DAF56FEDDB3}"/>
                    </a:ext>
                  </a:extLst>
                </p14:cNvPr>
                <p14:cNvContentPartPr/>
                <p14:nvPr/>
              </p14:nvContentPartPr>
              <p14:xfrm>
                <a:off x="4400783" y="4822703"/>
                <a:ext cx="171720" cy="286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AAB5CD5-E397-46B6-BD70-5DAF56FEDD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82783" y="4804703"/>
                  <a:ext cx="207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2ADD47-D62A-44E0-B186-0B03C8297D45}"/>
                    </a:ext>
                  </a:extLst>
                </p14:cNvPr>
                <p14:cNvContentPartPr/>
                <p14:nvPr/>
              </p14:nvContentPartPr>
              <p14:xfrm>
                <a:off x="4694183" y="4741703"/>
                <a:ext cx="56880" cy="163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2ADD47-D62A-44E0-B186-0B03C8297D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76543" y="4723703"/>
                  <a:ext cx="92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4681A7-F459-4825-B277-5538EE594EF3}"/>
                    </a:ext>
                  </a:extLst>
                </p14:cNvPr>
                <p14:cNvContentPartPr/>
                <p14:nvPr/>
              </p14:nvContentPartPr>
              <p14:xfrm>
                <a:off x="5005943" y="4482503"/>
                <a:ext cx="245880" cy="313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4681A7-F459-4825-B277-5538EE594E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88303" y="4464863"/>
                  <a:ext cx="281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EB091A-2E3E-4AA4-A486-23EAB5FF19DD}"/>
                    </a:ext>
                  </a:extLst>
                </p14:cNvPr>
                <p14:cNvContentPartPr/>
                <p14:nvPr/>
              </p14:nvContentPartPr>
              <p14:xfrm>
                <a:off x="4959863" y="4466303"/>
                <a:ext cx="307800" cy="195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EB091A-2E3E-4AA4-A486-23EAB5FF19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2223" y="4448663"/>
                  <a:ext cx="343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E46566-BDB7-4BED-BD27-F97334972825}"/>
                    </a:ext>
                  </a:extLst>
                </p14:cNvPr>
                <p14:cNvContentPartPr/>
                <p14:nvPr/>
              </p14:nvContentPartPr>
              <p14:xfrm>
                <a:off x="5342183" y="4645223"/>
                <a:ext cx="290160" cy="324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E46566-BDB7-4BED-BD27-F973349728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24543" y="4627583"/>
                  <a:ext cx="325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063F09-AF5A-4E97-BD4E-F29EB5FD108C}"/>
                    </a:ext>
                  </a:extLst>
                </p14:cNvPr>
                <p14:cNvContentPartPr/>
                <p14:nvPr/>
              </p14:nvContentPartPr>
              <p14:xfrm>
                <a:off x="5747183" y="4555223"/>
                <a:ext cx="70200" cy="22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063F09-AF5A-4E97-BD4E-F29EB5FD10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29543" y="4537583"/>
                  <a:ext cx="105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1791F0-46C1-48F4-BFE4-54C8A0172475}"/>
                    </a:ext>
                  </a:extLst>
                </p14:cNvPr>
                <p14:cNvContentPartPr/>
                <p14:nvPr/>
              </p14:nvContentPartPr>
              <p14:xfrm>
                <a:off x="6108983" y="4260743"/>
                <a:ext cx="569880" cy="40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1791F0-46C1-48F4-BFE4-54C8A01724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91343" y="4242743"/>
                  <a:ext cx="6055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5EA1D9-4796-48D6-9E37-FE2C749FBE83}"/>
                    </a:ext>
                  </a:extLst>
                </p14:cNvPr>
                <p14:cNvContentPartPr/>
                <p14:nvPr/>
              </p14:nvContentPartPr>
              <p14:xfrm>
                <a:off x="6627023" y="4118543"/>
                <a:ext cx="302400" cy="368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5EA1D9-4796-48D6-9E37-FE2C749FBE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09383" y="4100903"/>
                  <a:ext cx="338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C73A9A-BE26-47EC-AFCE-FC10DD067C87}"/>
                    </a:ext>
                  </a:extLst>
                </p14:cNvPr>
                <p14:cNvContentPartPr/>
                <p14:nvPr/>
              </p14:nvContentPartPr>
              <p14:xfrm>
                <a:off x="7177463" y="4055183"/>
                <a:ext cx="253800" cy="79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C73A9A-BE26-47EC-AFCE-FC10DD067C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59463" y="4037543"/>
                  <a:ext cx="289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8BEE38-4031-4BA2-9862-07CA010C4615}"/>
                    </a:ext>
                  </a:extLst>
                </p14:cNvPr>
                <p14:cNvContentPartPr/>
                <p14:nvPr/>
              </p14:nvContentPartPr>
              <p14:xfrm>
                <a:off x="7193663" y="4187303"/>
                <a:ext cx="301320" cy="69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8BEE38-4031-4BA2-9862-07CA010C461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5663" y="4169663"/>
                  <a:ext cx="336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5E41F7-D321-4013-942A-5B62764D094F}"/>
                    </a:ext>
                  </a:extLst>
                </p14:cNvPr>
                <p14:cNvContentPartPr/>
                <p14:nvPr/>
              </p14:nvContentPartPr>
              <p14:xfrm>
                <a:off x="7697303" y="3615263"/>
                <a:ext cx="623160" cy="496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5E41F7-D321-4013-942A-5B62764D09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79663" y="3597623"/>
                  <a:ext cx="6588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1980B83-6A54-479E-A127-B8782251BADA}"/>
                    </a:ext>
                  </a:extLst>
                </p14:cNvPr>
                <p14:cNvContentPartPr/>
                <p14:nvPr/>
              </p14:nvContentPartPr>
              <p14:xfrm>
                <a:off x="8421983" y="4002263"/>
                <a:ext cx="333360" cy="35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1980B83-6A54-479E-A127-B8782251BA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03983" y="3984623"/>
                  <a:ext cx="369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16B134-0D8A-4021-8A6B-708CFAE2A938}"/>
                    </a:ext>
                  </a:extLst>
                </p14:cNvPr>
                <p14:cNvContentPartPr/>
                <p14:nvPr/>
              </p14:nvContentPartPr>
              <p14:xfrm>
                <a:off x="8747063" y="3349583"/>
                <a:ext cx="280800" cy="44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16B134-0D8A-4021-8A6B-708CFAE2A9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9423" y="3331943"/>
                  <a:ext cx="3164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06ECCF-884C-41AE-99D5-69E6EE91C713}"/>
                    </a:ext>
                  </a:extLst>
                </p14:cNvPr>
                <p14:cNvContentPartPr/>
                <p14:nvPr/>
              </p14:nvContentPartPr>
              <p14:xfrm>
                <a:off x="9099863" y="3381983"/>
                <a:ext cx="149040" cy="33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06ECCF-884C-41AE-99D5-69E6EE91C7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82223" y="3364343"/>
                  <a:ext cx="184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835FE57-1DD0-419F-8F48-B25A205A8B72}"/>
                    </a:ext>
                  </a:extLst>
                </p14:cNvPr>
                <p14:cNvContentPartPr/>
                <p14:nvPr/>
              </p14:nvContentPartPr>
              <p14:xfrm>
                <a:off x="9054503" y="3365783"/>
                <a:ext cx="209880" cy="423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835FE57-1DD0-419F-8F48-B25A205A8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6863" y="3348143"/>
                  <a:ext cx="245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B5124B-4598-4C21-B965-19A6E4CE226E}"/>
                    </a:ext>
                  </a:extLst>
                </p14:cNvPr>
                <p14:cNvContentPartPr/>
                <p14:nvPr/>
              </p14:nvContentPartPr>
              <p14:xfrm>
                <a:off x="9370223" y="3641183"/>
                <a:ext cx="90000" cy="28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B5124B-4598-4C21-B965-19A6E4CE22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52583" y="3623543"/>
                  <a:ext cx="125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05457F-A45A-438C-9C31-C9997D84266F}"/>
                    </a:ext>
                  </a:extLst>
                </p14:cNvPr>
                <p14:cNvContentPartPr/>
                <p14:nvPr/>
              </p14:nvContentPartPr>
              <p14:xfrm>
                <a:off x="9509903" y="3527783"/>
                <a:ext cx="102600" cy="17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05457F-A45A-438C-9C31-C9997D8426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91903" y="3509783"/>
                  <a:ext cx="138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73D16F-343B-4BD0-8C7C-EA19A77E365B}"/>
                    </a:ext>
                  </a:extLst>
                </p14:cNvPr>
                <p14:cNvContentPartPr/>
                <p14:nvPr/>
              </p14:nvContentPartPr>
              <p14:xfrm>
                <a:off x="9921383" y="3147623"/>
                <a:ext cx="129240" cy="284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73D16F-343B-4BD0-8C7C-EA19A77E36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03383" y="3129623"/>
                  <a:ext cx="164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EFAB82-DE15-4F32-8D6F-5F8CB5E7109B}"/>
                    </a:ext>
                  </a:extLst>
                </p14:cNvPr>
                <p14:cNvContentPartPr/>
                <p14:nvPr/>
              </p14:nvContentPartPr>
              <p14:xfrm>
                <a:off x="9815183" y="3171743"/>
                <a:ext cx="340920" cy="19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EFAB82-DE15-4F32-8D6F-5F8CB5E710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97543" y="3153743"/>
                  <a:ext cx="376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C23CF4-BD88-48C6-9414-937DE069CCCE}"/>
                    </a:ext>
                  </a:extLst>
                </p14:cNvPr>
                <p14:cNvContentPartPr/>
                <p14:nvPr/>
              </p14:nvContentPartPr>
              <p14:xfrm>
                <a:off x="10344743" y="3348503"/>
                <a:ext cx="272160" cy="29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C23CF4-BD88-48C6-9414-937DE069CC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27103" y="3330503"/>
                  <a:ext cx="307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E3D9C15-0662-43C0-B723-EB0345E97170}"/>
                    </a:ext>
                  </a:extLst>
                </p14:cNvPr>
                <p14:cNvContentPartPr/>
                <p14:nvPr/>
              </p14:nvContentPartPr>
              <p14:xfrm>
                <a:off x="10542743" y="3074903"/>
                <a:ext cx="59760" cy="155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E3D9C15-0662-43C0-B723-EB0345E971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25103" y="3056903"/>
                  <a:ext cx="95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199507-2B34-42DE-9AFB-646951F28F9A}"/>
                    </a:ext>
                  </a:extLst>
                </p14:cNvPr>
                <p14:cNvContentPartPr/>
                <p14:nvPr/>
              </p14:nvContentPartPr>
              <p14:xfrm>
                <a:off x="10729583" y="2804543"/>
                <a:ext cx="546840" cy="302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199507-2B34-42DE-9AFB-646951F28F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11943" y="2786543"/>
                  <a:ext cx="582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61185B-2CF6-469D-BF56-E232058ABB3D}"/>
                    </a:ext>
                  </a:extLst>
                </p14:cNvPr>
                <p14:cNvContentPartPr/>
                <p14:nvPr/>
              </p14:nvContentPartPr>
              <p14:xfrm>
                <a:off x="11021183" y="2540303"/>
                <a:ext cx="227880" cy="412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61185B-2CF6-469D-BF56-E232058ABB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03183" y="2522663"/>
                  <a:ext cx="263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264EB6B-7D87-4DC4-BA04-F3F4A2D5B87E}"/>
                    </a:ext>
                  </a:extLst>
                </p14:cNvPr>
                <p14:cNvContentPartPr/>
                <p14:nvPr/>
              </p14:nvContentPartPr>
              <p14:xfrm>
                <a:off x="7767863" y="5214743"/>
                <a:ext cx="330480" cy="214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264EB6B-7D87-4DC4-BA04-F3F4A2D5B87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50223" y="5197103"/>
                  <a:ext cx="366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4BA23D-F150-44A9-BB5A-075A92BD7DC2}"/>
                    </a:ext>
                  </a:extLst>
                </p14:cNvPr>
                <p14:cNvContentPartPr/>
                <p14:nvPr/>
              </p14:nvContentPartPr>
              <p14:xfrm>
                <a:off x="8140103" y="4838903"/>
                <a:ext cx="716400" cy="443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4BA23D-F150-44A9-BB5A-075A92BD7DC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22463" y="4820903"/>
                  <a:ext cx="752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BE23B7-36E1-4974-B53E-5D118E01A9BC}"/>
                    </a:ext>
                  </a:extLst>
                </p14:cNvPr>
                <p14:cNvContentPartPr/>
                <p14:nvPr/>
              </p14:nvContentPartPr>
              <p14:xfrm>
                <a:off x="8932103" y="4942943"/>
                <a:ext cx="451080" cy="41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BE23B7-36E1-4974-B53E-5D118E01A9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14463" y="4925303"/>
                  <a:ext cx="486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694354-9857-4764-BE74-0AD7F3B601AB}"/>
                    </a:ext>
                  </a:extLst>
                </p14:cNvPr>
                <p14:cNvContentPartPr/>
                <p14:nvPr/>
              </p14:nvContentPartPr>
              <p14:xfrm>
                <a:off x="9354023" y="4544423"/>
                <a:ext cx="241920" cy="173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694354-9857-4764-BE74-0AD7F3B601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36023" y="4526423"/>
                  <a:ext cx="277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826BCA-9FCB-4B46-AC26-203BEDF750B9}"/>
                    </a:ext>
                  </a:extLst>
                </p14:cNvPr>
                <p14:cNvContentPartPr/>
                <p14:nvPr/>
              </p14:nvContentPartPr>
              <p14:xfrm>
                <a:off x="9386423" y="4714703"/>
                <a:ext cx="235800" cy="189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826BCA-9FCB-4B46-AC26-203BEDF750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68783" y="4697063"/>
                  <a:ext cx="271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C91F58-13AE-4854-BF35-7467418F295E}"/>
                    </a:ext>
                  </a:extLst>
                </p14:cNvPr>
                <p14:cNvContentPartPr/>
                <p14:nvPr/>
              </p14:nvContentPartPr>
              <p14:xfrm>
                <a:off x="9778103" y="4353263"/>
                <a:ext cx="263520" cy="192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C91F58-13AE-4854-BF35-7467418F29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60103" y="4335623"/>
                  <a:ext cx="299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93DC6D-4CD4-4FB4-9982-AAF196557DEE}"/>
                    </a:ext>
                  </a:extLst>
                </p14:cNvPr>
                <p14:cNvContentPartPr/>
                <p14:nvPr/>
              </p14:nvContentPartPr>
              <p14:xfrm>
                <a:off x="10195703" y="3906863"/>
                <a:ext cx="753840" cy="48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93DC6D-4CD4-4FB4-9982-AAF196557D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77703" y="3889223"/>
                  <a:ext cx="7894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1819B2-77A8-4558-82DD-CDC2C95FB36C}"/>
                    </a:ext>
                  </a:extLst>
                </p14:cNvPr>
                <p14:cNvContentPartPr/>
                <p14:nvPr/>
              </p14:nvContentPartPr>
              <p14:xfrm>
                <a:off x="11265263" y="3250583"/>
                <a:ext cx="466560" cy="486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1819B2-77A8-4558-82DD-CDC2C95FB3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47623" y="3232943"/>
                  <a:ext cx="5022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09A53A-B49F-425A-890A-6CA02E39B7A4}"/>
                    </a:ext>
                  </a:extLst>
                </p14:cNvPr>
                <p14:cNvContentPartPr/>
                <p14:nvPr/>
              </p14:nvContentPartPr>
              <p14:xfrm>
                <a:off x="11003183" y="3017663"/>
                <a:ext cx="974880" cy="75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09A53A-B49F-425A-890A-6CA02E39B7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85543" y="3000023"/>
                  <a:ext cx="10105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0793A-067D-4A19-AAA1-FB79F22E1E44}"/>
                    </a:ext>
                  </a:extLst>
                </p14:cNvPr>
                <p14:cNvContentPartPr/>
                <p14:nvPr/>
              </p14:nvContentPartPr>
              <p14:xfrm>
                <a:off x="1715183" y="1903103"/>
                <a:ext cx="1419120" cy="1150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0793A-067D-4A19-AAA1-FB79F22E1E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79183" y="1867103"/>
                  <a:ext cx="1490760" cy="12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55464B1-BA3E-453F-934B-BBC02BEED412}"/>
                    </a:ext>
                  </a:extLst>
                </p14:cNvPr>
                <p14:cNvContentPartPr/>
                <p14:nvPr/>
              </p14:nvContentPartPr>
              <p14:xfrm>
                <a:off x="1828583" y="1582343"/>
                <a:ext cx="1155960" cy="1176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55464B1-BA3E-453F-934B-BBC02BEED4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92583" y="1546703"/>
                  <a:ext cx="1227600" cy="12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0FAC75-2071-4553-8875-4108E1EDC06F}"/>
                    </a:ext>
                  </a:extLst>
                </p14:cNvPr>
                <p14:cNvContentPartPr/>
                <p14:nvPr/>
              </p14:nvContentPartPr>
              <p14:xfrm>
                <a:off x="1124423" y="4085783"/>
                <a:ext cx="1405080" cy="1307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0FAC75-2071-4553-8875-4108E1EDC0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8783" y="4050143"/>
                  <a:ext cx="1476720" cy="13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2A647E7-34D8-4906-BA1F-BDF8ACE680B6}"/>
                    </a:ext>
                  </a:extLst>
                </p14:cNvPr>
                <p14:cNvContentPartPr/>
                <p14:nvPr/>
              </p14:nvContentPartPr>
              <p14:xfrm>
                <a:off x="1383623" y="3612743"/>
                <a:ext cx="1253160" cy="1377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2A647E7-34D8-4906-BA1F-BDF8ACE680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47623" y="3576743"/>
                  <a:ext cx="1324800" cy="144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430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77B06-C84E-486F-9892-09DA3305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58806"/>
            <a:ext cx="8277225" cy="1734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B06C6-EDFD-4792-B529-030C633F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9" y="1699497"/>
            <a:ext cx="95250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26FC5-CCB9-4AF6-9B88-C6136D25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048" y="4365484"/>
            <a:ext cx="8648700" cy="207333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6FA03-3050-49AE-B7EA-271CBE5E633A}"/>
              </a:ext>
            </a:extLst>
          </p:cNvPr>
          <p:cNvGrpSpPr/>
          <p:nvPr/>
        </p:nvGrpSpPr>
        <p:grpSpPr>
          <a:xfrm>
            <a:off x="4514903" y="1655423"/>
            <a:ext cx="1904760" cy="1031760"/>
            <a:chOff x="4514903" y="1655423"/>
            <a:chExt cx="1904760" cy="10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2A1340-0564-4EC4-A1CB-93FF54F44042}"/>
                    </a:ext>
                  </a:extLst>
                </p14:cNvPr>
                <p14:cNvContentPartPr/>
                <p14:nvPr/>
              </p14:nvContentPartPr>
              <p14:xfrm>
                <a:off x="4514903" y="1928303"/>
                <a:ext cx="1904760" cy="75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2A1340-0564-4EC4-A1CB-93FF54F440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79263" y="1892303"/>
                  <a:ext cx="197640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8672E-7865-4CE0-B7F7-9702C324516E}"/>
                    </a:ext>
                  </a:extLst>
                </p14:cNvPr>
                <p14:cNvContentPartPr/>
                <p14:nvPr/>
              </p14:nvContentPartPr>
              <p14:xfrm>
                <a:off x="4749623" y="1655423"/>
                <a:ext cx="1560240" cy="81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8672E-7865-4CE0-B7F7-9702C32451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3623" y="1619423"/>
                  <a:ext cx="1631880" cy="88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AA22A-9033-4B4E-9646-A7B869C3F642}"/>
                  </a:ext>
                </a:extLst>
              </p14:cNvPr>
              <p14:cNvContentPartPr/>
              <p14:nvPr/>
            </p14:nvContentPartPr>
            <p14:xfrm>
              <a:off x="8222543" y="832823"/>
              <a:ext cx="998280" cy="111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AA22A-9033-4B4E-9646-A7B869C3F6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6543" y="796823"/>
                <a:ext cx="106992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8924EB-FCAC-4009-8545-985D1215647B}"/>
                  </a:ext>
                </a:extLst>
              </p14:cNvPr>
              <p14:cNvContentPartPr/>
              <p14:nvPr/>
            </p14:nvContentPartPr>
            <p14:xfrm>
              <a:off x="4927463" y="4333103"/>
              <a:ext cx="865440" cy="32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8924EB-FCAC-4009-8545-985D1215647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91823" y="4297103"/>
                <a:ext cx="9370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03157-1EB7-4059-9CBF-DDFFD3C1384F}"/>
                  </a:ext>
                </a:extLst>
              </p14:cNvPr>
              <p14:cNvContentPartPr/>
              <p14:nvPr/>
            </p14:nvContentPartPr>
            <p14:xfrm>
              <a:off x="8285903" y="4298543"/>
              <a:ext cx="580320" cy="275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03157-1EB7-4059-9CBF-DDFFD3C138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50263" y="4262903"/>
                <a:ext cx="651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EB1DB-9BD1-450C-A6EC-26F4E332BFE1}"/>
                  </a:ext>
                </a:extLst>
              </p14:cNvPr>
              <p14:cNvContentPartPr/>
              <p14:nvPr/>
            </p14:nvContentPartPr>
            <p14:xfrm>
              <a:off x="5307983" y="4904063"/>
              <a:ext cx="454320" cy="242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EB1DB-9BD1-450C-A6EC-26F4E332BF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72343" y="4868423"/>
                <a:ext cx="525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D04E8E-20AD-46A8-AA2B-D80E4586A299}"/>
                  </a:ext>
                </a:extLst>
              </p14:cNvPr>
              <p14:cNvContentPartPr/>
              <p14:nvPr/>
            </p14:nvContentPartPr>
            <p14:xfrm>
              <a:off x="8609543" y="5174783"/>
              <a:ext cx="456480" cy="9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D04E8E-20AD-46A8-AA2B-D80E4586A2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73903" y="5138783"/>
                <a:ext cx="52812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2DEDD-B2B2-4BEF-AC63-23A26D64E5AC}"/>
              </a:ext>
            </a:extLst>
          </p:cNvPr>
          <p:cNvGrpSpPr/>
          <p:nvPr/>
        </p:nvGrpSpPr>
        <p:grpSpPr>
          <a:xfrm>
            <a:off x="7824743" y="5456663"/>
            <a:ext cx="1716480" cy="945720"/>
            <a:chOff x="7824743" y="5456663"/>
            <a:chExt cx="1716480" cy="94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4B24AF-EC04-4E85-82AD-A492DDC00866}"/>
                    </a:ext>
                  </a:extLst>
                </p14:cNvPr>
                <p14:cNvContentPartPr/>
                <p14:nvPr/>
              </p14:nvContentPartPr>
              <p14:xfrm>
                <a:off x="7824743" y="5456663"/>
                <a:ext cx="1524240" cy="59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4B24AF-EC04-4E85-82AD-A492DDC008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89103" y="5420663"/>
                  <a:ext cx="159588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B5374F-C11C-4BBF-A1A0-2E42CB906A47}"/>
                    </a:ext>
                  </a:extLst>
                </p14:cNvPr>
                <p14:cNvContentPartPr/>
                <p14:nvPr/>
              </p14:nvContentPartPr>
              <p14:xfrm>
                <a:off x="7970183" y="5562143"/>
                <a:ext cx="1571040" cy="84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B5374F-C11C-4BBF-A1A0-2E42CB906A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34183" y="5526143"/>
                  <a:ext cx="1642680" cy="91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BC65AB-998C-47FB-A69D-BA56F4AEA47D}"/>
                  </a:ext>
                </a:extLst>
              </p14:cNvPr>
              <p14:cNvContentPartPr/>
              <p14:nvPr/>
            </p14:nvContentPartPr>
            <p14:xfrm>
              <a:off x="1561463" y="578534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BC65AB-998C-47FB-A69D-BA56F4AEA4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5823" y="574970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5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DC19F62-22B3-416F-B528-C19F1B7B1103}"/>
              </a:ext>
            </a:extLst>
          </p:cNvPr>
          <p:cNvGrpSpPr/>
          <p:nvPr/>
        </p:nvGrpSpPr>
        <p:grpSpPr>
          <a:xfrm>
            <a:off x="4153823" y="577583"/>
            <a:ext cx="5646960" cy="1416960"/>
            <a:chOff x="4153823" y="577583"/>
            <a:chExt cx="5646960" cy="14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D4A26B-50F2-45F5-8D8B-ACA208EE40DD}"/>
                    </a:ext>
                  </a:extLst>
                </p14:cNvPr>
                <p14:cNvContentPartPr/>
                <p14:nvPr/>
              </p14:nvContentPartPr>
              <p14:xfrm>
                <a:off x="4153823" y="1114343"/>
                <a:ext cx="642240" cy="88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D4A26B-50F2-45F5-8D8B-ACA208EE40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7823" y="1078703"/>
                  <a:ext cx="713880" cy="9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429E7D-88D2-4799-98D4-A28D891696E6}"/>
                    </a:ext>
                  </a:extLst>
                </p14:cNvPr>
                <p14:cNvContentPartPr/>
                <p14:nvPr/>
              </p14:nvContentPartPr>
              <p14:xfrm>
                <a:off x="4158863" y="1237823"/>
                <a:ext cx="754560" cy="54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429E7D-88D2-4799-98D4-A28D891696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3223" y="1202183"/>
                  <a:ext cx="8262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F4C617-F468-495D-B240-E501A597BE75}"/>
                    </a:ext>
                  </a:extLst>
                </p14:cNvPr>
                <p14:cNvContentPartPr/>
                <p14:nvPr/>
              </p14:nvContentPartPr>
              <p14:xfrm>
                <a:off x="5451623" y="946583"/>
                <a:ext cx="123840" cy="61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F4C617-F468-495D-B240-E501A597BE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5623" y="910583"/>
                  <a:ext cx="195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6A0E9E-C512-4356-85D2-EAB7067F69E3}"/>
                    </a:ext>
                  </a:extLst>
                </p14:cNvPr>
                <p14:cNvContentPartPr/>
                <p14:nvPr/>
              </p14:nvContentPartPr>
              <p14:xfrm>
                <a:off x="5259383" y="1124423"/>
                <a:ext cx="114840" cy="10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6A0E9E-C512-4356-85D2-EAB7067F69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3743" y="1088423"/>
                  <a:ext cx="186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9F061B-F222-4B27-AA81-43EE484275CD}"/>
                    </a:ext>
                  </a:extLst>
                </p14:cNvPr>
                <p14:cNvContentPartPr/>
                <p14:nvPr/>
              </p14:nvContentPartPr>
              <p14:xfrm>
                <a:off x="6038783" y="1000223"/>
                <a:ext cx="728280" cy="53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9F061B-F222-4B27-AA81-43EE484275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2783" y="964583"/>
                  <a:ext cx="7999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8D8175-5468-4DDB-8B1E-97D92132CF3A}"/>
                    </a:ext>
                  </a:extLst>
                </p14:cNvPr>
                <p14:cNvContentPartPr/>
                <p14:nvPr/>
              </p14:nvContentPartPr>
              <p14:xfrm>
                <a:off x="7128863" y="1119743"/>
                <a:ext cx="929520" cy="14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8D8175-5468-4DDB-8B1E-97D92132CF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2863" y="1083743"/>
                  <a:ext cx="1001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3AD4C3-780C-4FA0-9FE2-A47CBBFD03DE}"/>
                    </a:ext>
                  </a:extLst>
                </p14:cNvPr>
                <p14:cNvContentPartPr/>
                <p14:nvPr/>
              </p14:nvContentPartPr>
              <p14:xfrm>
                <a:off x="7767863" y="978983"/>
                <a:ext cx="358200" cy="39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3AD4C3-780C-4FA0-9FE2-A47CBBFD03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2223" y="942983"/>
                  <a:ext cx="4298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6B6C84-6548-4CFC-86DC-1A78BBE261FD}"/>
                    </a:ext>
                  </a:extLst>
                </p14:cNvPr>
                <p14:cNvContentPartPr/>
                <p14:nvPr/>
              </p14:nvContentPartPr>
              <p14:xfrm>
                <a:off x="8798903" y="684503"/>
                <a:ext cx="244800" cy="650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6B6C84-6548-4CFC-86DC-1A78BBE261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3263" y="648503"/>
                  <a:ext cx="31644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846739-D362-436F-A661-B4BBC5AEC263}"/>
                    </a:ext>
                  </a:extLst>
                </p14:cNvPr>
                <p14:cNvContentPartPr/>
                <p14:nvPr/>
              </p14:nvContentPartPr>
              <p14:xfrm>
                <a:off x="8641943" y="827063"/>
                <a:ext cx="307080" cy="20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846739-D362-436F-A661-B4BBC5AEC2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6303" y="791423"/>
                  <a:ext cx="378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86E25A-1088-463E-BE6B-C11EA861C0F2}"/>
                    </a:ext>
                  </a:extLst>
                </p14:cNvPr>
                <p14:cNvContentPartPr/>
                <p14:nvPr/>
              </p14:nvContentPartPr>
              <p14:xfrm>
                <a:off x="9154583" y="577583"/>
                <a:ext cx="646200" cy="54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86E25A-1088-463E-BE6B-C11EA861C0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8583" y="541583"/>
                  <a:ext cx="717840" cy="61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830561-6951-4679-9679-7C133A17084B}"/>
              </a:ext>
            </a:extLst>
          </p:cNvPr>
          <p:cNvGrpSpPr/>
          <p:nvPr/>
        </p:nvGrpSpPr>
        <p:grpSpPr>
          <a:xfrm>
            <a:off x="6999263" y="1733543"/>
            <a:ext cx="2751480" cy="2393640"/>
            <a:chOff x="6999263" y="1733543"/>
            <a:chExt cx="2751480" cy="23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C322B8-A1C7-4800-B49B-0E9EC4394452}"/>
                    </a:ext>
                  </a:extLst>
                </p14:cNvPr>
                <p14:cNvContentPartPr/>
                <p14:nvPr/>
              </p14:nvContentPartPr>
              <p14:xfrm>
                <a:off x="7120943" y="2253743"/>
                <a:ext cx="1000800" cy="27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C322B8-A1C7-4800-B49B-0E9EC43944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4943" y="2218103"/>
                  <a:ext cx="1072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BB4947-CB76-4527-8D17-8D778602482A}"/>
                    </a:ext>
                  </a:extLst>
                </p14:cNvPr>
                <p14:cNvContentPartPr/>
                <p14:nvPr/>
              </p14:nvContentPartPr>
              <p14:xfrm>
                <a:off x="7743743" y="2111543"/>
                <a:ext cx="362880" cy="43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BB4947-CB76-4527-8D17-8D77860248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08103" y="2075903"/>
                  <a:ext cx="4345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612F6B-45FE-461D-8E0A-5199E4ED75E5}"/>
                    </a:ext>
                  </a:extLst>
                </p14:cNvPr>
                <p14:cNvContentPartPr/>
                <p14:nvPr/>
              </p14:nvContentPartPr>
              <p14:xfrm>
                <a:off x="8505863" y="1933703"/>
                <a:ext cx="193320" cy="47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612F6B-45FE-461D-8E0A-5199E4ED75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9863" y="1897703"/>
                  <a:ext cx="2649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457AB3-9B25-4B53-9B04-B885186F54AB}"/>
                    </a:ext>
                  </a:extLst>
                </p14:cNvPr>
                <p14:cNvContentPartPr/>
                <p14:nvPr/>
              </p14:nvContentPartPr>
              <p14:xfrm>
                <a:off x="8431703" y="2022623"/>
                <a:ext cx="461160" cy="27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457AB3-9B25-4B53-9B04-B885186F54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95703" y="1986983"/>
                  <a:ext cx="532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3F1369-D713-4BFA-B96F-DD33B3D42D94}"/>
                    </a:ext>
                  </a:extLst>
                </p14:cNvPr>
                <p14:cNvContentPartPr/>
                <p14:nvPr/>
              </p14:nvContentPartPr>
              <p14:xfrm>
                <a:off x="8974223" y="1733543"/>
                <a:ext cx="494280" cy="50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3F1369-D713-4BFA-B96F-DD33B3D42D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223" y="1697543"/>
                  <a:ext cx="5659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3F8547-9588-4C05-A35C-27E885DAF08A}"/>
                    </a:ext>
                  </a:extLst>
                </p14:cNvPr>
                <p14:cNvContentPartPr/>
                <p14:nvPr/>
              </p14:nvContentPartPr>
              <p14:xfrm>
                <a:off x="6999263" y="3458663"/>
                <a:ext cx="1289160" cy="66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3F8547-9588-4C05-A35C-27E885DAF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63623" y="3422663"/>
                  <a:ext cx="13608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4B29EC-28BA-49F2-9DD0-874F9BBBE0D9}"/>
                    </a:ext>
                  </a:extLst>
                </p14:cNvPr>
                <p14:cNvContentPartPr/>
                <p14:nvPr/>
              </p14:nvContentPartPr>
              <p14:xfrm>
                <a:off x="8756423" y="2961143"/>
                <a:ext cx="290520" cy="55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4B29EC-28BA-49F2-9DD0-874F9BBBE0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0423" y="2925503"/>
                  <a:ext cx="3621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7B7874-703A-4B1D-96E0-F910D24F8021}"/>
                    </a:ext>
                  </a:extLst>
                </p14:cNvPr>
                <p14:cNvContentPartPr/>
                <p14:nvPr/>
              </p14:nvContentPartPr>
              <p14:xfrm>
                <a:off x="8609543" y="3099023"/>
                <a:ext cx="505440" cy="24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7B7874-703A-4B1D-96E0-F910D24F80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903" y="3063023"/>
                  <a:ext cx="577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BE2C01-E79F-42B3-A7E9-DB6B809272C6}"/>
                    </a:ext>
                  </a:extLst>
                </p14:cNvPr>
                <p14:cNvContentPartPr/>
                <p14:nvPr/>
              </p14:nvContentPartPr>
              <p14:xfrm>
                <a:off x="9523223" y="2734703"/>
                <a:ext cx="227520" cy="88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BE2C01-E79F-42B3-A7E9-DB6B809272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87583" y="2698703"/>
                  <a:ext cx="29916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57F182-4F0F-4CFA-A997-DA2639CAA508}"/>
                    </a:ext>
                  </a:extLst>
                </p14:cNvPr>
                <p14:cNvContentPartPr/>
                <p14:nvPr/>
              </p14:nvContentPartPr>
              <p14:xfrm>
                <a:off x="9297143" y="2848103"/>
                <a:ext cx="297360" cy="42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57F182-4F0F-4CFA-A997-DA2639CAA5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61503" y="2812463"/>
                  <a:ext cx="369000" cy="50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1F324-0318-4F18-AC04-1CC9CB99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03632"/>
            <a:ext cx="348615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161C1-27EB-40B7-ABA7-CCD166445068}"/>
              </a:ext>
            </a:extLst>
          </p:cNvPr>
          <p:cNvGrpSpPr/>
          <p:nvPr/>
        </p:nvGrpSpPr>
        <p:grpSpPr>
          <a:xfrm>
            <a:off x="3115223" y="1861343"/>
            <a:ext cx="3684960" cy="1485000"/>
            <a:chOff x="3115223" y="1861343"/>
            <a:chExt cx="3684960" cy="14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E3651F-F498-423E-AFA7-62B227354E4F}"/>
                    </a:ext>
                  </a:extLst>
                </p14:cNvPr>
                <p14:cNvContentPartPr/>
                <p14:nvPr/>
              </p14:nvContentPartPr>
              <p14:xfrm>
                <a:off x="3778703" y="2569103"/>
                <a:ext cx="401040" cy="74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E3651F-F498-423E-AFA7-62B227354E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2703" y="2533463"/>
                  <a:ext cx="47268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EBB2CC-3D81-4445-A509-DBC67FB4B8E4}"/>
                    </a:ext>
                  </a:extLst>
                </p14:cNvPr>
                <p14:cNvContentPartPr/>
                <p14:nvPr/>
              </p14:nvContentPartPr>
              <p14:xfrm>
                <a:off x="3803183" y="2876543"/>
                <a:ext cx="169560" cy="10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EBB2CC-3D81-4445-A509-DBC67FB4B8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7183" y="2840543"/>
                  <a:ext cx="241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30B5A7-9B3F-4F0D-9117-A2D0448A2926}"/>
                    </a:ext>
                  </a:extLst>
                </p14:cNvPr>
                <p14:cNvContentPartPr/>
                <p14:nvPr/>
              </p14:nvContentPartPr>
              <p14:xfrm>
                <a:off x="3479183" y="2401703"/>
                <a:ext cx="209880" cy="15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30B5A7-9B3F-4F0D-9117-A2D0448A29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3183" y="2366063"/>
                  <a:ext cx="281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424BD9-BB43-414C-B9AD-BE77A341490E}"/>
                    </a:ext>
                  </a:extLst>
                </p14:cNvPr>
                <p14:cNvContentPartPr/>
                <p14:nvPr/>
              </p14:nvContentPartPr>
              <p14:xfrm>
                <a:off x="3721823" y="2152223"/>
                <a:ext cx="88200" cy="19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424BD9-BB43-414C-B9AD-BE77A34149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6183" y="2116223"/>
                  <a:ext cx="159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043ED-67BD-4B56-AB8F-D4452C99FC78}"/>
                    </a:ext>
                  </a:extLst>
                </p14:cNvPr>
                <p14:cNvContentPartPr/>
                <p14:nvPr/>
              </p14:nvContentPartPr>
              <p14:xfrm>
                <a:off x="4202063" y="2661983"/>
                <a:ext cx="223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043ED-67BD-4B56-AB8F-D4452C99FC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66063" y="2625983"/>
                  <a:ext cx="9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76FF54-0EFB-4385-A951-2852C5D31E7F}"/>
                    </a:ext>
                  </a:extLst>
                </p14:cNvPr>
                <p14:cNvContentPartPr/>
                <p14:nvPr/>
              </p14:nvContentPartPr>
              <p14:xfrm>
                <a:off x="4384583" y="2319263"/>
                <a:ext cx="547920" cy="58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76FF54-0EFB-4385-A951-2852C5D31E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48583" y="2283263"/>
                  <a:ext cx="619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16A8F0-CF73-4FCE-B44F-82343616F72C}"/>
                    </a:ext>
                  </a:extLst>
                </p14:cNvPr>
                <p14:cNvContentPartPr/>
                <p14:nvPr/>
              </p14:nvContentPartPr>
              <p14:xfrm>
                <a:off x="4547303" y="2546423"/>
                <a:ext cx="209520" cy="10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16A8F0-CF73-4FCE-B44F-82343616F7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1663" y="2510423"/>
                  <a:ext cx="281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EA5278-86BC-45B7-839E-3BE12DDE828B}"/>
                    </a:ext>
                  </a:extLst>
                </p14:cNvPr>
                <p14:cNvContentPartPr/>
                <p14:nvPr/>
              </p14:nvContentPartPr>
              <p14:xfrm>
                <a:off x="5089823" y="2323583"/>
                <a:ext cx="173520" cy="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EA5278-86BC-45B7-839E-3BE12DDE82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53823" y="2287583"/>
                  <a:ext cx="245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32E77E-225D-40F6-98CF-12DB81382DA5}"/>
                    </a:ext>
                  </a:extLst>
                </p14:cNvPr>
                <p14:cNvContentPartPr/>
                <p14:nvPr/>
              </p14:nvContentPartPr>
              <p14:xfrm>
                <a:off x="5130143" y="2377223"/>
                <a:ext cx="555840" cy="14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32E77E-225D-40F6-98CF-12DB81382D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94143" y="2341583"/>
                  <a:ext cx="627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04F17F-E6A0-4595-9B70-151267C71D1B}"/>
                    </a:ext>
                  </a:extLst>
                </p14:cNvPr>
                <p14:cNvContentPartPr/>
                <p14:nvPr/>
              </p14:nvContentPartPr>
              <p14:xfrm>
                <a:off x="5704343" y="2055023"/>
                <a:ext cx="120600" cy="25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04F17F-E6A0-4595-9B70-151267C71D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8703" y="2019383"/>
                  <a:ext cx="192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2B7031-C989-40BD-A117-7FE6918BE0C4}"/>
                    </a:ext>
                  </a:extLst>
                </p14:cNvPr>
                <p14:cNvContentPartPr/>
                <p14:nvPr/>
              </p14:nvContentPartPr>
              <p14:xfrm>
                <a:off x="3139343" y="2159783"/>
                <a:ext cx="487800" cy="118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2B7031-C989-40BD-A117-7FE6918BE0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03343" y="2124143"/>
                  <a:ext cx="559440" cy="12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0D6BDD-A912-4FB7-819D-5D1A4763B42F}"/>
                    </a:ext>
                  </a:extLst>
                </p14:cNvPr>
                <p14:cNvContentPartPr/>
                <p14:nvPr/>
              </p14:nvContentPartPr>
              <p14:xfrm>
                <a:off x="3115223" y="1861343"/>
                <a:ext cx="3684960" cy="143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0D6BDD-A912-4FB7-819D-5D1A4763B4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79223" y="1825343"/>
                  <a:ext cx="3756600" cy="1502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EA0F34C-8755-4A5A-ACF7-3B2361082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03735" y="3653783"/>
            <a:ext cx="5972175" cy="17907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A2499F-584D-42F6-86C2-BCD62B0CB3AF}"/>
              </a:ext>
            </a:extLst>
          </p:cNvPr>
          <p:cNvGrpSpPr/>
          <p:nvPr/>
        </p:nvGrpSpPr>
        <p:grpSpPr>
          <a:xfrm>
            <a:off x="2273543" y="5235263"/>
            <a:ext cx="1450800" cy="522000"/>
            <a:chOff x="2273543" y="5235263"/>
            <a:chExt cx="145080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B46666-6B3B-4D44-871A-24010C75843F}"/>
                    </a:ext>
                  </a:extLst>
                </p14:cNvPr>
                <p14:cNvContentPartPr/>
                <p14:nvPr/>
              </p14:nvContentPartPr>
              <p14:xfrm>
                <a:off x="2273543" y="5235263"/>
                <a:ext cx="1450800" cy="10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B46666-6B3B-4D44-871A-24010C7584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7543" y="5199263"/>
                  <a:ext cx="1522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A44DF7-D91C-4F2B-8208-FD71EC3A5C81}"/>
                    </a:ext>
                  </a:extLst>
                </p14:cNvPr>
                <p14:cNvContentPartPr/>
                <p14:nvPr/>
              </p14:nvContentPartPr>
              <p14:xfrm>
                <a:off x="2904623" y="5518583"/>
                <a:ext cx="25200" cy="23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A44DF7-D91C-4F2B-8208-FD71EC3A5C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68983" y="5482583"/>
                  <a:ext cx="9684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1B40BC3-49FC-4BA2-8371-DD5854C6111A}"/>
                  </a:ext>
                </a:extLst>
              </p14:cNvPr>
              <p14:cNvContentPartPr/>
              <p14:nvPr/>
            </p14:nvContentPartPr>
            <p14:xfrm>
              <a:off x="4474223" y="4041503"/>
              <a:ext cx="482040" cy="47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1B40BC3-49FC-4BA2-8371-DD5854C611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8223" y="4005863"/>
                <a:ext cx="5536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679602B-E73F-4216-9BD4-B3D3719A4903}"/>
                  </a:ext>
                </a:extLst>
              </p14:cNvPr>
              <p14:cNvContentPartPr/>
              <p14:nvPr/>
            </p14:nvContentPartPr>
            <p14:xfrm>
              <a:off x="4239863" y="4910183"/>
              <a:ext cx="236520" cy="24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679602B-E73F-4216-9BD4-B3D3719A49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3863" y="4874543"/>
                <a:ext cx="30816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407BF-E69C-4B08-8385-5190DA38D108}"/>
              </a:ext>
            </a:extLst>
          </p:cNvPr>
          <p:cNvGrpSpPr/>
          <p:nvPr/>
        </p:nvGrpSpPr>
        <p:grpSpPr>
          <a:xfrm>
            <a:off x="5907023" y="4061663"/>
            <a:ext cx="647280" cy="930960"/>
            <a:chOff x="5907023" y="4061663"/>
            <a:chExt cx="647280" cy="9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85D4BC-1F3B-4769-8140-37AA06ED5BD4}"/>
                    </a:ext>
                  </a:extLst>
                </p14:cNvPr>
                <p14:cNvContentPartPr/>
                <p14:nvPr/>
              </p14:nvContentPartPr>
              <p14:xfrm>
                <a:off x="5947343" y="4061663"/>
                <a:ext cx="503640" cy="34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85D4BC-1F3B-4769-8140-37AA06ED5B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1343" y="4026023"/>
                  <a:ext cx="575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F3350A-AC9D-4AA2-B8E6-2E71F1C4C3D3}"/>
                    </a:ext>
                  </a:extLst>
                </p14:cNvPr>
                <p14:cNvContentPartPr/>
                <p14:nvPr/>
              </p14:nvContentPartPr>
              <p14:xfrm>
                <a:off x="5907023" y="4595183"/>
                <a:ext cx="647280" cy="39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F3350A-AC9D-4AA2-B8E6-2E71F1C4C3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1023" y="4559543"/>
                  <a:ext cx="718920" cy="46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3921E0-41E7-4A5E-8E58-74B388DC4273}"/>
                  </a:ext>
                </a:extLst>
              </p14:cNvPr>
              <p14:cNvContentPartPr/>
              <p14:nvPr/>
            </p14:nvContentPartPr>
            <p14:xfrm>
              <a:off x="7226063" y="4161023"/>
              <a:ext cx="627840" cy="37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3921E0-41E7-4A5E-8E58-74B388DC42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90063" y="4125383"/>
                <a:ext cx="69948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FACC86A-ED99-4631-82E1-7851373363F2}"/>
              </a:ext>
            </a:extLst>
          </p:cNvPr>
          <p:cNvGrpSpPr/>
          <p:nvPr/>
        </p:nvGrpSpPr>
        <p:grpSpPr>
          <a:xfrm>
            <a:off x="7782263" y="96623"/>
            <a:ext cx="4316760" cy="2362320"/>
            <a:chOff x="7782263" y="96623"/>
            <a:chExt cx="4316760" cy="23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2676F9-8AAB-4A25-BFC9-4CBA1ACC23B2}"/>
                    </a:ext>
                  </a:extLst>
                </p14:cNvPr>
                <p14:cNvContentPartPr/>
                <p14:nvPr/>
              </p14:nvContentPartPr>
              <p14:xfrm>
                <a:off x="7782263" y="881423"/>
                <a:ext cx="168840" cy="157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2676F9-8AAB-4A25-BFC9-4CBA1ACC23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6263" y="845783"/>
                  <a:ext cx="240480" cy="16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E80DB1-4E0C-44BA-AE0D-112D42526179}"/>
                    </a:ext>
                  </a:extLst>
                </p14:cNvPr>
                <p14:cNvContentPartPr/>
                <p14:nvPr/>
              </p14:nvContentPartPr>
              <p14:xfrm>
                <a:off x="8106983" y="1051703"/>
                <a:ext cx="18360" cy="30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E80DB1-4E0C-44BA-AE0D-112D425261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70983" y="1015703"/>
                  <a:ext cx="90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222C40-5929-46AB-A13E-558592C44065}"/>
                    </a:ext>
                  </a:extLst>
                </p14:cNvPr>
                <p14:cNvContentPartPr/>
                <p14:nvPr/>
              </p14:nvContentPartPr>
              <p14:xfrm>
                <a:off x="8091863" y="1043063"/>
                <a:ext cx="308520" cy="31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222C40-5929-46AB-A13E-558592C440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55863" y="1007423"/>
                  <a:ext cx="38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DEABE5-735E-4820-A89D-8BD24476D84C}"/>
                    </a:ext>
                  </a:extLst>
                </p14:cNvPr>
                <p14:cNvContentPartPr/>
                <p14:nvPr/>
              </p14:nvContentPartPr>
              <p14:xfrm>
                <a:off x="8434583" y="897623"/>
                <a:ext cx="11052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DEABE5-735E-4820-A89D-8BD24476D8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8943" y="861983"/>
                  <a:ext cx="182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151D23-7869-4379-93D2-ADA4F05A73AF}"/>
                    </a:ext>
                  </a:extLst>
                </p14:cNvPr>
                <p14:cNvContentPartPr/>
                <p14:nvPr/>
              </p14:nvContentPartPr>
              <p14:xfrm>
                <a:off x="8383103" y="905903"/>
                <a:ext cx="259560" cy="17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151D23-7869-4379-93D2-ADA4F05A73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7103" y="870263"/>
                  <a:ext cx="33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7B9547-DEC7-44FB-A782-7FE600D6FBAD}"/>
                    </a:ext>
                  </a:extLst>
                </p14:cNvPr>
                <p14:cNvContentPartPr/>
                <p14:nvPr/>
              </p14:nvContentPartPr>
              <p14:xfrm>
                <a:off x="8730863" y="1148903"/>
                <a:ext cx="65520" cy="11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7B9547-DEC7-44FB-A782-7FE600D6FB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95223" y="1112903"/>
                  <a:ext cx="137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AEADD7-581D-4790-B49D-DA8EBBA9DBFA}"/>
                    </a:ext>
                  </a:extLst>
                </p14:cNvPr>
                <p14:cNvContentPartPr/>
                <p14:nvPr/>
              </p14:nvContentPartPr>
              <p14:xfrm>
                <a:off x="8633663" y="663263"/>
                <a:ext cx="80640" cy="11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AEADD7-581D-4790-B49D-DA8EBBA9DB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98023" y="627263"/>
                  <a:ext cx="152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7AD4BD-5E95-4175-A6C0-D387A03045AB}"/>
                    </a:ext>
                  </a:extLst>
                </p14:cNvPr>
                <p14:cNvContentPartPr/>
                <p14:nvPr/>
              </p14:nvContentPartPr>
              <p14:xfrm>
                <a:off x="8755703" y="628703"/>
                <a:ext cx="139320" cy="11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7AD4BD-5E95-4175-A6C0-D387A03045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20063" y="592703"/>
                  <a:ext cx="21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3088ED-128C-42B3-9AD0-03CC3D2657FC}"/>
                    </a:ext>
                  </a:extLst>
                </p14:cNvPr>
                <p14:cNvContentPartPr/>
                <p14:nvPr/>
              </p14:nvContentPartPr>
              <p14:xfrm>
                <a:off x="8884943" y="509543"/>
                <a:ext cx="114480" cy="17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3088ED-128C-42B3-9AD0-03CC3D2657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8943" y="473543"/>
                  <a:ext cx="186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EC33F1-61F2-4D54-867F-A2E8859288CF}"/>
                    </a:ext>
                  </a:extLst>
                </p14:cNvPr>
                <p14:cNvContentPartPr/>
                <p14:nvPr/>
              </p14:nvContentPartPr>
              <p14:xfrm>
                <a:off x="8187983" y="1755503"/>
                <a:ext cx="106560" cy="46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EC33F1-61F2-4D54-867F-A2E8859288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52343" y="1719863"/>
                  <a:ext cx="1782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492851-E2D7-42AD-9886-945412F80682}"/>
                    </a:ext>
                  </a:extLst>
                </p14:cNvPr>
                <p14:cNvContentPartPr/>
                <p14:nvPr/>
              </p14:nvContentPartPr>
              <p14:xfrm>
                <a:off x="8237663" y="1763783"/>
                <a:ext cx="312480" cy="40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492851-E2D7-42AD-9886-945412F806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02023" y="1727783"/>
                  <a:ext cx="384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C488A0-63AD-4573-9EF4-4134CE97576D}"/>
                    </a:ext>
                  </a:extLst>
                </p14:cNvPr>
                <p14:cNvContentPartPr/>
                <p14:nvPr/>
              </p14:nvContentPartPr>
              <p14:xfrm>
                <a:off x="8597663" y="1593863"/>
                <a:ext cx="198720" cy="35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C488A0-63AD-4573-9EF4-4134CE9757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61663" y="1558223"/>
                  <a:ext cx="270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9E58E9-D28C-4B11-A939-86C3E99125DA}"/>
                    </a:ext>
                  </a:extLst>
                </p14:cNvPr>
                <p14:cNvContentPartPr/>
                <p14:nvPr/>
              </p14:nvContentPartPr>
              <p14:xfrm>
                <a:off x="8560943" y="1642103"/>
                <a:ext cx="236880" cy="16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9E58E9-D28C-4B11-A939-86C3E99125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25303" y="1606463"/>
                  <a:ext cx="308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EFE032-4A8D-4C3F-B822-36161458A31F}"/>
                    </a:ext>
                  </a:extLst>
                </p14:cNvPr>
                <p14:cNvContentPartPr/>
                <p14:nvPr/>
              </p14:nvContentPartPr>
              <p14:xfrm>
                <a:off x="8821223" y="1868903"/>
                <a:ext cx="217080" cy="33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EFE032-4A8D-4C3F-B822-36161458A3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5583" y="1833263"/>
                  <a:ext cx="288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E4FA95-D512-44E7-AE38-289557AC1AB1}"/>
                    </a:ext>
                  </a:extLst>
                </p14:cNvPr>
                <p14:cNvContentPartPr/>
                <p14:nvPr/>
              </p14:nvContentPartPr>
              <p14:xfrm>
                <a:off x="8965223" y="1416023"/>
                <a:ext cx="32760" cy="13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E4FA95-D512-44E7-AE38-289557AC1A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29223" y="1380023"/>
                  <a:ext cx="104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80C70A-C851-4351-9479-776967C515B6}"/>
                    </a:ext>
                  </a:extLst>
                </p14:cNvPr>
                <p14:cNvContentPartPr/>
                <p14:nvPr/>
              </p14:nvContentPartPr>
              <p14:xfrm>
                <a:off x="9071063" y="1367423"/>
                <a:ext cx="169560" cy="8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80C70A-C851-4351-9479-776967C515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35063" y="1331423"/>
                  <a:ext cx="241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FD513A-69D8-45EB-A718-FA7501E8828F}"/>
                    </a:ext>
                  </a:extLst>
                </p14:cNvPr>
                <p14:cNvContentPartPr/>
                <p14:nvPr/>
              </p14:nvContentPartPr>
              <p14:xfrm>
                <a:off x="9281303" y="1245743"/>
                <a:ext cx="99000" cy="19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FD513A-69D8-45EB-A718-FA7501E882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45303" y="1210103"/>
                  <a:ext cx="170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27109C-B8A8-4A36-9EF6-2E6CBDC52144}"/>
                    </a:ext>
                  </a:extLst>
                </p14:cNvPr>
                <p14:cNvContentPartPr/>
                <p14:nvPr/>
              </p14:nvContentPartPr>
              <p14:xfrm>
                <a:off x="9257183" y="412343"/>
                <a:ext cx="721800" cy="181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27109C-B8A8-4A36-9EF6-2E6CBDC521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21183" y="376703"/>
                  <a:ext cx="793440" cy="18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A8C3A5-2669-47F3-AC22-C75A042F1666}"/>
                    </a:ext>
                  </a:extLst>
                </p14:cNvPr>
                <p14:cNvContentPartPr/>
                <p14:nvPr/>
              </p14:nvContentPartPr>
              <p14:xfrm>
                <a:off x="10066103" y="1067543"/>
                <a:ext cx="242280" cy="129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A8C3A5-2669-47F3-AC22-C75A042F16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30103" y="1031543"/>
                  <a:ext cx="313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49B4B9-E595-43A0-887B-81DB7F6023AF}"/>
                    </a:ext>
                  </a:extLst>
                </p14:cNvPr>
                <p14:cNvContentPartPr/>
                <p14:nvPr/>
              </p14:nvContentPartPr>
              <p14:xfrm>
                <a:off x="10163303" y="1332503"/>
                <a:ext cx="120960" cy="6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49B4B9-E595-43A0-887B-81DB7F6023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27303" y="1296503"/>
                  <a:ext cx="192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ED5798-44D4-4DA0-B353-E50A21277204}"/>
                    </a:ext>
                  </a:extLst>
                </p14:cNvPr>
                <p14:cNvContentPartPr/>
                <p14:nvPr/>
              </p14:nvContentPartPr>
              <p14:xfrm>
                <a:off x="10364543" y="282743"/>
                <a:ext cx="538560" cy="148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ED5798-44D4-4DA0-B353-E50A212772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28543" y="247103"/>
                  <a:ext cx="61020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B058907-1A95-436E-8B5A-76B47E70712C}"/>
                    </a:ext>
                  </a:extLst>
                </p14:cNvPr>
                <p14:cNvContentPartPr/>
                <p14:nvPr/>
              </p14:nvContentPartPr>
              <p14:xfrm>
                <a:off x="10717703" y="598463"/>
                <a:ext cx="52560" cy="27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B058907-1A95-436E-8B5A-76B47E7071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82063" y="562463"/>
                  <a:ext cx="124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F41C28-78A8-4826-B056-68B07A827C6B}"/>
                    </a:ext>
                  </a:extLst>
                </p14:cNvPr>
                <p14:cNvContentPartPr/>
                <p14:nvPr/>
              </p14:nvContentPartPr>
              <p14:xfrm>
                <a:off x="10746503" y="582263"/>
                <a:ext cx="344520" cy="36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F41C28-78A8-4826-B056-68B07A827C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10503" y="546263"/>
                  <a:ext cx="416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872F45-B3C1-4A4A-A811-BDE8AF8C3CF5}"/>
                    </a:ext>
                  </a:extLst>
                </p14:cNvPr>
                <p14:cNvContentPartPr/>
                <p14:nvPr/>
              </p14:nvContentPartPr>
              <p14:xfrm>
                <a:off x="11101823" y="436463"/>
                <a:ext cx="228600" cy="419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872F45-B3C1-4A4A-A811-BDE8AF8C3C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66183" y="400823"/>
                  <a:ext cx="3002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83CB8D-A9FE-4A9B-B810-091CFAE4D146}"/>
                    </a:ext>
                  </a:extLst>
                </p14:cNvPr>
                <p14:cNvContentPartPr/>
                <p14:nvPr/>
              </p14:nvContentPartPr>
              <p14:xfrm>
                <a:off x="11029103" y="307583"/>
                <a:ext cx="196200" cy="13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83CB8D-A9FE-4A9B-B810-091CFAE4D1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93463" y="271943"/>
                  <a:ext cx="267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716DE9-8EBB-4CE3-AF32-6FD96B02786B}"/>
                    </a:ext>
                  </a:extLst>
                </p14:cNvPr>
                <p14:cNvContentPartPr/>
                <p14:nvPr/>
              </p14:nvContentPartPr>
              <p14:xfrm>
                <a:off x="11393423" y="590543"/>
                <a:ext cx="53640" cy="9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716DE9-8EBB-4CE3-AF32-6FD96B0278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57423" y="554543"/>
                  <a:ext cx="125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0E5FBB-0244-442C-A243-A07FDE3D0190}"/>
                    </a:ext>
                  </a:extLst>
                </p14:cNvPr>
                <p14:cNvContentPartPr/>
                <p14:nvPr/>
              </p14:nvContentPartPr>
              <p14:xfrm>
                <a:off x="11328263" y="210023"/>
                <a:ext cx="30600" cy="11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0E5FBB-0244-442C-A243-A07FDE3D01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92263" y="174023"/>
                  <a:ext cx="102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0DAF43-95AA-4D45-8921-C4E669650445}"/>
                    </a:ext>
                  </a:extLst>
                </p14:cNvPr>
                <p14:cNvContentPartPr/>
                <p14:nvPr/>
              </p14:nvContentPartPr>
              <p14:xfrm>
                <a:off x="11454623" y="177263"/>
                <a:ext cx="83880" cy="9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0DAF43-95AA-4D45-8921-C4E6696504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18623" y="141623"/>
                  <a:ext cx="155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F7457A-0DC9-4C07-A3FA-C1384A119096}"/>
                    </a:ext>
                  </a:extLst>
                </p14:cNvPr>
                <p14:cNvContentPartPr/>
                <p14:nvPr/>
              </p14:nvContentPartPr>
              <p14:xfrm>
                <a:off x="11555063" y="96623"/>
                <a:ext cx="154800" cy="18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F7457A-0DC9-4C07-A3FA-C1384A1190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19423" y="60983"/>
                  <a:ext cx="226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E1B54E-E95B-480C-8ABE-7607FA0255A4}"/>
                    </a:ext>
                  </a:extLst>
                </p14:cNvPr>
                <p14:cNvContentPartPr/>
                <p14:nvPr/>
              </p14:nvContentPartPr>
              <p14:xfrm>
                <a:off x="10882943" y="1261943"/>
                <a:ext cx="57960" cy="275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E1B54E-E95B-480C-8ABE-7607FA0255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47303" y="1226303"/>
                  <a:ext cx="129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E147A5-5474-4510-B8ED-8E9F79131F77}"/>
                    </a:ext>
                  </a:extLst>
                </p14:cNvPr>
                <p14:cNvContentPartPr/>
                <p14:nvPr/>
              </p14:nvContentPartPr>
              <p14:xfrm>
                <a:off x="10900223" y="1221623"/>
                <a:ext cx="263880" cy="28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E147A5-5474-4510-B8ED-8E9F79131F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64223" y="1185983"/>
                  <a:ext cx="335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786BAB-E61F-454A-A50A-B932EA0F929E}"/>
                    </a:ext>
                  </a:extLst>
                </p14:cNvPr>
                <p14:cNvContentPartPr/>
                <p14:nvPr/>
              </p14:nvContentPartPr>
              <p14:xfrm>
                <a:off x="11134223" y="1221263"/>
                <a:ext cx="84240" cy="2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786BAB-E61F-454A-A50A-B932EA0F9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98583" y="1185263"/>
                  <a:ext cx="155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C4256D-C97F-43D5-A610-BB938837E683}"/>
                    </a:ext>
                  </a:extLst>
                </p14:cNvPr>
                <p14:cNvContentPartPr/>
                <p14:nvPr/>
              </p14:nvContentPartPr>
              <p14:xfrm>
                <a:off x="11207663" y="1124423"/>
                <a:ext cx="219240" cy="39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C4256D-C97F-43D5-A610-BB938837E6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1663" y="1088423"/>
                  <a:ext cx="2908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776245E-FA83-4CEC-BEED-C423A1970FE7}"/>
                    </a:ext>
                  </a:extLst>
                </p14:cNvPr>
                <p14:cNvContentPartPr/>
                <p14:nvPr/>
              </p14:nvContentPartPr>
              <p14:xfrm>
                <a:off x="11110103" y="993743"/>
                <a:ext cx="253440" cy="18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776245E-FA83-4CEC-BEED-C423A1970F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74463" y="958103"/>
                  <a:ext cx="325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F9190B-E30C-4E29-99A3-AE54C146381B}"/>
                    </a:ext>
                  </a:extLst>
                </p14:cNvPr>
                <p14:cNvContentPartPr/>
                <p14:nvPr/>
              </p14:nvContentPartPr>
              <p14:xfrm>
                <a:off x="11463623" y="1473983"/>
                <a:ext cx="182880" cy="29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F9190B-E30C-4E29-99A3-AE54C14638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27623" y="1438343"/>
                  <a:ext cx="254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5994DE-EABE-407C-BB83-E0AF991A4EDB}"/>
                    </a:ext>
                  </a:extLst>
                </p14:cNvPr>
                <p14:cNvContentPartPr/>
                <p14:nvPr/>
              </p14:nvContentPartPr>
              <p14:xfrm>
                <a:off x="11463263" y="1059623"/>
                <a:ext cx="82440" cy="14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5994DE-EABE-407C-BB83-E0AF991A4E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27623" y="1023623"/>
                  <a:ext cx="15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09E825-3B55-476F-958C-AB6511703D49}"/>
                    </a:ext>
                  </a:extLst>
                </p14:cNvPr>
                <p14:cNvContentPartPr/>
                <p14:nvPr/>
              </p14:nvContentPartPr>
              <p14:xfrm>
                <a:off x="11539223" y="993383"/>
                <a:ext cx="123840" cy="92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09E825-3B55-476F-958C-AB6511703D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03223" y="957383"/>
                  <a:ext cx="195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6CE1A8-3803-4C54-9497-FA9457CF873C}"/>
                    </a:ext>
                  </a:extLst>
                </p14:cNvPr>
                <p14:cNvContentPartPr/>
                <p14:nvPr/>
              </p14:nvContentPartPr>
              <p14:xfrm>
                <a:off x="11636063" y="938303"/>
                <a:ext cx="87120" cy="11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6CE1A8-3803-4C54-9497-FA9457CF87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00063" y="902663"/>
                  <a:ext cx="158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299E9A-137F-4947-9A7A-3F7475826EAF}"/>
                    </a:ext>
                  </a:extLst>
                </p14:cNvPr>
                <p14:cNvContentPartPr/>
                <p14:nvPr/>
              </p14:nvContentPartPr>
              <p14:xfrm>
                <a:off x="11595383" y="630863"/>
                <a:ext cx="503640" cy="135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299E9A-137F-4947-9A7A-3F7475826E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59743" y="594863"/>
                  <a:ext cx="57528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DBDA1F-4352-470C-A856-C27373503196}"/>
              </a:ext>
            </a:extLst>
          </p:cNvPr>
          <p:cNvGrpSpPr/>
          <p:nvPr/>
        </p:nvGrpSpPr>
        <p:grpSpPr>
          <a:xfrm>
            <a:off x="8698463" y="2224943"/>
            <a:ext cx="3407040" cy="2752920"/>
            <a:chOff x="8698463" y="2224943"/>
            <a:chExt cx="3407040" cy="27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C4E11CA-61AD-4CD6-B8BB-6073ED54ECA7}"/>
                    </a:ext>
                  </a:extLst>
                </p14:cNvPr>
                <p14:cNvContentPartPr/>
                <p14:nvPr/>
              </p14:nvContentPartPr>
              <p14:xfrm>
                <a:off x="11101823" y="2678183"/>
                <a:ext cx="374040" cy="64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C4E11CA-61AD-4CD6-B8BB-6073ED54EC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66183" y="2642183"/>
                  <a:ext cx="4456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0DA761-8AD0-4356-AD12-5FD6FC7ACA55}"/>
                    </a:ext>
                  </a:extLst>
                </p14:cNvPr>
                <p14:cNvContentPartPr/>
                <p14:nvPr/>
              </p14:nvContentPartPr>
              <p14:xfrm>
                <a:off x="10818863" y="2538863"/>
                <a:ext cx="433080" cy="301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0DA761-8AD0-4356-AD12-5FD6FC7ACA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2863" y="2502863"/>
                  <a:ext cx="50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7A5CCE-0F9E-4C04-8734-403C67056DB3}"/>
                    </a:ext>
                  </a:extLst>
                </p14:cNvPr>
                <p14:cNvContentPartPr/>
                <p14:nvPr/>
              </p14:nvContentPartPr>
              <p14:xfrm>
                <a:off x="10753703" y="2521583"/>
                <a:ext cx="160200" cy="10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7A5CCE-0F9E-4C04-8734-403C67056D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8063" y="2485583"/>
                  <a:ext cx="231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1CF211-6ED2-4933-A852-389D43F9D122}"/>
                    </a:ext>
                  </a:extLst>
                </p14:cNvPr>
                <p14:cNvContentPartPr/>
                <p14:nvPr/>
              </p14:nvContentPartPr>
              <p14:xfrm>
                <a:off x="10988783" y="2281823"/>
                <a:ext cx="47520" cy="130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1CF211-6ED2-4933-A852-389D43F9D1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52783" y="2245823"/>
                  <a:ext cx="119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CA8D09-4EA4-469B-AD62-9CA589737224}"/>
                    </a:ext>
                  </a:extLst>
                </p14:cNvPr>
                <p14:cNvContentPartPr/>
                <p14:nvPr/>
              </p14:nvContentPartPr>
              <p14:xfrm>
                <a:off x="11459663" y="2362463"/>
                <a:ext cx="58680" cy="132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CA8D09-4EA4-469B-AD62-9CA5897372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23663" y="2326823"/>
                  <a:ext cx="130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7E04A9-DD51-48DF-B667-0300E88408CE}"/>
                    </a:ext>
                  </a:extLst>
                </p14:cNvPr>
                <p14:cNvContentPartPr/>
                <p14:nvPr/>
              </p14:nvContentPartPr>
              <p14:xfrm>
                <a:off x="11644343" y="2341943"/>
                <a:ext cx="198000" cy="11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7E04A9-DD51-48DF-B667-0300E88408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08343" y="2305943"/>
                  <a:ext cx="26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EDD268-1AEF-4DE1-A835-BDFCEA1CE763}"/>
                    </a:ext>
                  </a:extLst>
                </p14:cNvPr>
                <p14:cNvContentPartPr/>
                <p14:nvPr/>
              </p14:nvContentPartPr>
              <p14:xfrm>
                <a:off x="11765663" y="2224943"/>
                <a:ext cx="162360" cy="24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EDD268-1AEF-4DE1-A835-BDFCEA1CE7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29663" y="2188943"/>
                  <a:ext cx="234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3CA227D-B705-4970-A3BF-64171B257BB3}"/>
                    </a:ext>
                  </a:extLst>
                </p14:cNvPr>
                <p14:cNvContentPartPr/>
                <p14:nvPr/>
              </p14:nvContentPartPr>
              <p14:xfrm>
                <a:off x="8714663" y="4384943"/>
                <a:ext cx="242640" cy="14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3CA227D-B705-4970-A3BF-64171B257B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9023" y="4349303"/>
                  <a:ext cx="314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977B5E-6E02-4153-B6C3-76BCA7281A93}"/>
                    </a:ext>
                  </a:extLst>
                </p14:cNvPr>
                <p14:cNvContentPartPr/>
                <p14:nvPr/>
              </p14:nvContentPartPr>
              <p14:xfrm>
                <a:off x="8698463" y="4718303"/>
                <a:ext cx="196560" cy="11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977B5E-6E02-4153-B6C3-76BCA7281A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62823" y="4682303"/>
                  <a:ext cx="268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C11454-640D-4E61-BD12-33706FB66F7D}"/>
                    </a:ext>
                  </a:extLst>
                </p14:cNvPr>
                <p14:cNvContentPartPr/>
                <p14:nvPr/>
              </p14:nvContentPartPr>
              <p14:xfrm>
                <a:off x="9101663" y="3479543"/>
                <a:ext cx="614160" cy="149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C11454-640D-4E61-BD12-33706FB66F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65663" y="3443543"/>
                  <a:ext cx="685800" cy="15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CDF88E-38AD-4945-BE75-AA14BDE5494C}"/>
                    </a:ext>
                  </a:extLst>
                </p14:cNvPr>
                <p14:cNvContentPartPr/>
                <p14:nvPr/>
              </p14:nvContentPartPr>
              <p14:xfrm>
                <a:off x="9370223" y="3745223"/>
                <a:ext cx="200160" cy="9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CDF88E-38AD-4945-BE75-AA14BDE549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34583" y="3709223"/>
                  <a:ext cx="271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E13AC5-9C4A-484E-A088-DA452BC1F360}"/>
                    </a:ext>
                  </a:extLst>
                </p14:cNvPr>
                <p14:cNvContentPartPr/>
                <p14:nvPr/>
              </p14:nvContentPartPr>
              <p14:xfrm>
                <a:off x="9653183" y="3568463"/>
                <a:ext cx="252720" cy="164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E13AC5-9C4A-484E-A088-DA452BC1F3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17543" y="3532463"/>
                  <a:ext cx="324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F2709E0-94A9-46E0-81A2-D829A0B11322}"/>
                    </a:ext>
                  </a:extLst>
                </p14:cNvPr>
                <p14:cNvContentPartPr/>
                <p14:nvPr/>
              </p14:nvContentPartPr>
              <p14:xfrm>
                <a:off x="9953063" y="3560183"/>
                <a:ext cx="864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F2709E0-94A9-46E0-81A2-D829A0B113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7063" y="3524183"/>
                  <a:ext cx="8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A7771D-EC00-43F5-A678-8990AE2BE753}"/>
                    </a:ext>
                  </a:extLst>
                </p14:cNvPr>
                <p14:cNvContentPartPr/>
                <p14:nvPr/>
              </p14:nvContentPartPr>
              <p14:xfrm>
                <a:off x="10065023" y="3252743"/>
                <a:ext cx="209160" cy="306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A7771D-EC00-43F5-A678-8990AE2BE7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29383" y="3217103"/>
                  <a:ext cx="2808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D0AD58-1610-4A92-BCD0-6719ABE2B30A}"/>
                    </a:ext>
                  </a:extLst>
                </p14:cNvPr>
                <p14:cNvContentPartPr/>
                <p14:nvPr/>
              </p14:nvContentPartPr>
              <p14:xfrm>
                <a:off x="10325663" y="3367943"/>
                <a:ext cx="154800" cy="11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D0AD58-1610-4A92-BCD0-6719ABE2B3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89663" y="3331943"/>
                  <a:ext cx="226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C42852-99B4-4A0A-9A9D-A383FC6422B2}"/>
                    </a:ext>
                  </a:extLst>
                </p14:cNvPr>
                <p14:cNvContentPartPr/>
                <p14:nvPr/>
              </p14:nvContentPartPr>
              <p14:xfrm>
                <a:off x="9725183" y="4506623"/>
                <a:ext cx="228600" cy="11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C42852-99B4-4A0A-9A9D-A383FC6422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89183" y="4470623"/>
                  <a:ext cx="30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138858-D08C-45B5-ADC0-6E908385A248}"/>
                    </a:ext>
                  </a:extLst>
                </p14:cNvPr>
                <p14:cNvContentPartPr/>
                <p14:nvPr/>
              </p14:nvContentPartPr>
              <p14:xfrm>
                <a:off x="10074023" y="4354343"/>
                <a:ext cx="156960" cy="99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138858-D08C-45B5-ADC0-6E908385A2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38383" y="4318343"/>
                  <a:ext cx="22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FBE889-9FBB-4BC8-839F-3FA3F2CF66B8}"/>
                    </a:ext>
                  </a:extLst>
                </p14:cNvPr>
                <p14:cNvContentPartPr/>
                <p14:nvPr/>
              </p14:nvContentPartPr>
              <p14:xfrm>
                <a:off x="10329983" y="4256063"/>
                <a:ext cx="360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FBE889-9FBB-4BC8-839F-3FA3F2CF66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94343" y="422042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60F68-160D-40F2-8D9B-0C9B81D69F86}"/>
                    </a:ext>
                  </a:extLst>
                </p14:cNvPr>
                <p14:cNvContentPartPr/>
                <p14:nvPr/>
              </p14:nvContentPartPr>
              <p14:xfrm>
                <a:off x="10324943" y="4007663"/>
                <a:ext cx="260280" cy="200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60F68-160D-40F2-8D9B-0C9B81D69F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89303" y="3971663"/>
                  <a:ext cx="331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DA92A9-EA76-467F-8AFE-67FB9B0A76F1}"/>
                    </a:ext>
                  </a:extLst>
                </p14:cNvPr>
                <p14:cNvContentPartPr/>
                <p14:nvPr/>
              </p14:nvContentPartPr>
              <p14:xfrm>
                <a:off x="10616543" y="3995783"/>
                <a:ext cx="106920" cy="11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DA92A9-EA76-467F-8AFE-67FB9B0A76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80543" y="3960143"/>
                  <a:ext cx="178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A95D93E-A1B7-4C4B-920C-FCB3A5027267}"/>
                    </a:ext>
                  </a:extLst>
                </p14:cNvPr>
                <p14:cNvContentPartPr/>
                <p14:nvPr/>
              </p14:nvContentPartPr>
              <p14:xfrm>
                <a:off x="10389743" y="3083183"/>
                <a:ext cx="904680" cy="109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95D93E-A1B7-4C4B-920C-FCB3A50272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54103" y="3047183"/>
                  <a:ext cx="976320" cy="11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258D08-FEDB-4343-818E-E9550708737B}"/>
                    </a:ext>
                  </a:extLst>
                </p14:cNvPr>
                <p14:cNvContentPartPr/>
                <p14:nvPr/>
              </p14:nvContentPartPr>
              <p14:xfrm>
                <a:off x="10899143" y="3252743"/>
                <a:ext cx="877680" cy="109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258D08-FEDB-4343-818E-E955070873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63143" y="3217103"/>
                  <a:ext cx="949320" cy="11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F1B2A3-5A3B-45F9-B544-D5322E1EF474}"/>
                    </a:ext>
                  </a:extLst>
                </p14:cNvPr>
                <p14:cNvContentPartPr/>
                <p14:nvPr/>
              </p14:nvContentPartPr>
              <p14:xfrm>
                <a:off x="11288303" y="3479543"/>
                <a:ext cx="264960" cy="21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F1B2A3-5A3B-45F9-B544-D5322E1EF4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52303" y="3443543"/>
                  <a:ext cx="336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FC0D38-840C-48B3-B488-1C8723D331A9}"/>
                    </a:ext>
                  </a:extLst>
                </p14:cNvPr>
                <p14:cNvContentPartPr/>
                <p14:nvPr/>
              </p14:nvContentPartPr>
              <p14:xfrm>
                <a:off x="11761703" y="3376583"/>
                <a:ext cx="107640" cy="9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FC0D38-840C-48B3-B488-1C8723D331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26063" y="3340583"/>
                  <a:ext cx="179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E37366-110C-4389-9292-B422831CCAFD}"/>
                    </a:ext>
                  </a:extLst>
                </p14:cNvPr>
                <p14:cNvContentPartPr/>
                <p14:nvPr/>
              </p14:nvContentPartPr>
              <p14:xfrm>
                <a:off x="11650823" y="3884903"/>
                <a:ext cx="162000" cy="9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E37366-110C-4389-9292-B422831CCA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14823" y="3848903"/>
                  <a:ext cx="233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588957B-29DA-47CE-81E4-E20ABBFC795E}"/>
                    </a:ext>
                  </a:extLst>
                </p14:cNvPr>
                <p14:cNvContentPartPr/>
                <p14:nvPr/>
              </p14:nvContentPartPr>
              <p14:xfrm>
                <a:off x="11886983" y="3717503"/>
                <a:ext cx="127800" cy="125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588957B-29DA-47CE-81E4-E20ABBFC79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51343" y="3681503"/>
                  <a:ext cx="199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ECA05B-3C0B-4C1F-AA9F-64C86935EDC0}"/>
                    </a:ext>
                  </a:extLst>
                </p14:cNvPr>
                <p14:cNvContentPartPr/>
                <p14:nvPr/>
              </p14:nvContentPartPr>
              <p14:xfrm>
                <a:off x="11789783" y="3001463"/>
                <a:ext cx="315720" cy="449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ECA05B-3C0B-4C1F-AA9F-64C86935ED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53783" y="2965823"/>
                  <a:ext cx="387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480505-C0F7-442C-96AA-2B28026FF506}"/>
                    </a:ext>
                  </a:extLst>
                </p14:cNvPr>
                <p14:cNvContentPartPr/>
                <p14:nvPr/>
              </p14:nvContentPartPr>
              <p14:xfrm>
                <a:off x="11700863" y="2763503"/>
                <a:ext cx="182520" cy="117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480505-C0F7-442C-96AA-2B28026FF5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64863" y="2727503"/>
                  <a:ext cx="254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99D5DD-D1F6-4123-8DF3-D1EB1DA96D85}"/>
                    </a:ext>
                  </a:extLst>
                </p14:cNvPr>
                <p14:cNvContentPartPr/>
                <p14:nvPr/>
              </p14:nvContentPartPr>
              <p14:xfrm>
                <a:off x="11836583" y="2567303"/>
                <a:ext cx="152280" cy="27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99D5DD-D1F6-4123-8DF3-D1EB1DA96D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00583" y="2531663"/>
                  <a:ext cx="223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2C8F38B-641C-4F03-B693-7BEEC74B0D08}"/>
                    </a:ext>
                  </a:extLst>
                </p14:cNvPr>
                <p14:cNvContentPartPr/>
                <p14:nvPr/>
              </p14:nvContentPartPr>
              <p14:xfrm>
                <a:off x="11959703" y="2852783"/>
                <a:ext cx="101880" cy="19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2C8F38B-641C-4F03-B693-7BEEC74B0D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4063" y="2816783"/>
                  <a:ext cx="173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945B171-3FC3-4575-A0F7-235DB75F4C3F}"/>
                    </a:ext>
                  </a:extLst>
                </p14:cNvPr>
                <p14:cNvContentPartPr/>
                <p14:nvPr/>
              </p14:nvContentPartPr>
              <p14:xfrm>
                <a:off x="11781503" y="2589263"/>
                <a:ext cx="65160" cy="96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945B171-3FC3-4575-A0F7-235DB75F4C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45503" y="2553263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94DA8-005C-4209-8377-9597EC36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94571"/>
            <a:ext cx="6045678" cy="61276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8D741C-D6FD-4531-8899-F20322F9AA47}"/>
                  </a:ext>
                </a:extLst>
              </p14:cNvPr>
              <p14:cNvContentPartPr/>
              <p14:nvPr/>
            </p14:nvContentPartPr>
            <p14:xfrm>
              <a:off x="5842223" y="590183"/>
              <a:ext cx="1063080" cy="44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8D741C-D6FD-4531-8899-F20322F9AA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6223" y="554183"/>
                <a:ext cx="1134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87D5C8-3748-4DC9-B8AA-92F85E7AC523}"/>
                  </a:ext>
                </a:extLst>
              </p14:cNvPr>
              <p14:cNvContentPartPr/>
              <p14:nvPr/>
            </p14:nvContentPartPr>
            <p14:xfrm>
              <a:off x="5646383" y="1328903"/>
              <a:ext cx="1188360" cy="658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87D5C8-3748-4DC9-B8AA-92F85E7AC5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0383" y="1292903"/>
                <a:ext cx="126000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E70C19-93E2-423D-B888-AF0A1E35A592}"/>
                  </a:ext>
                </a:extLst>
              </p14:cNvPr>
              <p14:cNvContentPartPr/>
              <p14:nvPr/>
            </p14:nvContentPartPr>
            <p14:xfrm>
              <a:off x="5688503" y="2422943"/>
              <a:ext cx="1543320" cy="89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E70C19-93E2-423D-B888-AF0A1E35A5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2863" y="2386943"/>
                <a:ext cx="16149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717308-76DA-41E4-A6CB-A44A4C3A6FDA}"/>
                  </a:ext>
                </a:extLst>
              </p14:cNvPr>
              <p14:cNvContentPartPr/>
              <p14:nvPr/>
            </p14:nvContentPartPr>
            <p14:xfrm>
              <a:off x="7913663" y="1402703"/>
              <a:ext cx="621360" cy="51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717308-76DA-41E4-A6CB-A44A4C3A6F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7663" y="1366703"/>
                <a:ext cx="6930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3E3B7C-8343-48D4-B752-7056DBA0558B}"/>
                  </a:ext>
                </a:extLst>
              </p14:cNvPr>
              <p14:cNvContentPartPr/>
              <p14:nvPr/>
            </p14:nvContentPartPr>
            <p14:xfrm>
              <a:off x="8714663" y="1173023"/>
              <a:ext cx="267480" cy="47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3E3B7C-8343-48D4-B752-7056DBA055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79023" y="1137383"/>
                <a:ext cx="3391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13712A-363B-4305-85B6-5E60439EB265}"/>
                  </a:ext>
                </a:extLst>
              </p14:cNvPr>
              <p14:cNvContentPartPr/>
              <p14:nvPr/>
            </p14:nvContentPartPr>
            <p14:xfrm>
              <a:off x="8641943" y="1237823"/>
              <a:ext cx="374760" cy="243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13712A-363B-4305-85B6-5E60439EB2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06303" y="1202183"/>
                <a:ext cx="446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2EA7AA-A706-43C9-B9A0-6DEDAE6B9048}"/>
                  </a:ext>
                </a:extLst>
              </p14:cNvPr>
              <p14:cNvContentPartPr/>
              <p14:nvPr/>
            </p14:nvContentPartPr>
            <p14:xfrm>
              <a:off x="9135503" y="1440143"/>
              <a:ext cx="45720" cy="10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2EA7AA-A706-43C9-B9A0-6DEDAE6B90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9863" y="1404143"/>
                <a:ext cx="117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D0E9D7-2BCE-4FF7-9151-261933682109}"/>
                  </a:ext>
                </a:extLst>
              </p14:cNvPr>
              <p14:cNvContentPartPr/>
              <p14:nvPr/>
            </p14:nvContentPartPr>
            <p14:xfrm>
              <a:off x="9070703" y="849383"/>
              <a:ext cx="40680" cy="178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D0E9D7-2BCE-4FF7-9151-2619336821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35063" y="813743"/>
                <a:ext cx="112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8C70A2-2BD7-4AD5-BD4D-A11146667414}"/>
                  </a:ext>
                </a:extLst>
              </p14:cNvPr>
              <p14:cNvContentPartPr/>
              <p14:nvPr/>
            </p14:nvContentPartPr>
            <p14:xfrm>
              <a:off x="9224783" y="816983"/>
              <a:ext cx="194400" cy="90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8C70A2-2BD7-4AD5-BD4D-A111466674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88783" y="781343"/>
                <a:ext cx="266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4E4B28-923A-408B-B711-FF3036897D3D}"/>
                  </a:ext>
                </a:extLst>
              </p14:cNvPr>
              <p14:cNvContentPartPr/>
              <p14:nvPr/>
            </p14:nvContentPartPr>
            <p14:xfrm>
              <a:off x="9297503" y="687383"/>
              <a:ext cx="297720" cy="200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4E4B28-923A-408B-B711-FF3036897D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61503" y="651383"/>
                <a:ext cx="369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0B59BC-6D60-4DC5-8FBD-EF5311C96C1F}"/>
                  </a:ext>
                </a:extLst>
              </p14:cNvPr>
              <p14:cNvContentPartPr/>
              <p14:nvPr/>
            </p14:nvContentPartPr>
            <p14:xfrm>
              <a:off x="9677663" y="1199303"/>
              <a:ext cx="374040" cy="135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0B59BC-6D60-4DC5-8FBD-EF5311C96C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1663" y="1163663"/>
                <a:ext cx="445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89565E-BC09-4B61-BC80-2E0F83AD9176}"/>
                  </a:ext>
                </a:extLst>
              </p14:cNvPr>
              <p14:cNvContentPartPr/>
              <p14:nvPr/>
            </p14:nvContentPartPr>
            <p14:xfrm>
              <a:off x="9782783" y="1315583"/>
              <a:ext cx="514800" cy="16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89565E-BC09-4B61-BC80-2E0F83AD917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47143" y="1279583"/>
                <a:ext cx="586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7E91A4-C2BB-4382-A586-8152091234C5}"/>
                  </a:ext>
                </a:extLst>
              </p14:cNvPr>
              <p14:cNvContentPartPr/>
              <p14:nvPr/>
            </p14:nvContentPartPr>
            <p14:xfrm>
              <a:off x="10349423" y="1042703"/>
              <a:ext cx="280440" cy="13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7E91A4-C2BB-4382-A586-8152091234C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13783" y="1007063"/>
                <a:ext cx="352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E2D99BA-ECAB-4704-9894-0257B1E16D02}"/>
                  </a:ext>
                </a:extLst>
              </p14:cNvPr>
              <p14:cNvContentPartPr/>
              <p14:nvPr/>
            </p14:nvContentPartPr>
            <p14:xfrm>
              <a:off x="10817423" y="776303"/>
              <a:ext cx="284760" cy="171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E2D99BA-ECAB-4704-9894-0257B1E1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81783" y="740663"/>
                <a:ext cx="356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A70B1A-226C-4E7F-865B-8E7CD5F1116D}"/>
                  </a:ext>
                </a:extLst>
              </p14:cNvPr>
              <p14:cNvContentPartPr/>
              <p14:nvPr/>
            </p14:nvContentPartPr>
            <p14:xfrm>
              <a:off x="11126303" y="763703"/>
              <a:ext cx="3600" cy="5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A70B1A-226C-4E7F-865B-8E7CD5F111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090663" y="727703"/>
                <a:ext cx="75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9B8DE7-2B11-41C3-8971-95CE8CB3FA62}"/>
                  </a:ext>
                </a:extLst>
              </p14:cNvPr>
              <p14:cNvContentPartPr/>
              <p14:nvPr/>
            </p14:nvContentPartPr>
            <p14:xfrm>
              <a:off x="11118023" y="501263"/>
              <a:ext cx="165960" cy="183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9B8DE7-2B11-41C3-8971-95CE8CB3FA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082383" y="465623"/>
                <a:ext cx="237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5C6B4F-932F-41E3-BD5D-D56268C7629C}"/>
                  </a:ext>
                </a:extLst>
              </p14:cNvPr>
              <p14:cNvContentPartPr/>
              <p14:nvPr/>
            </p14:nvContentPartPr>
            <p14:xfrm>
              <a:off x="11201183" y="372023"/>
              <a:ext cx="438120" cy="308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5C6B4F-932F-41E3-BD5D-D56268C762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65183" y="336383"/>
                <a:ext cx="5097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1F468C-E1DA-4F03-8D80-23DC1A6444EB}"/>
                  </a:ext>
                </a:extLst>
              </p14:cNvPr>
              <p14:cNvContentPartPr/>
              <p14:nvPr/>
            </p14:nvContentPartPr>
            <p14:xfrm>
              <a:off x="11706983" y="256103"/>
              <a:ext cx="198000" cy="18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1F468C-E1DA-4F03-8D80-23DC1A6444E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670983" y="220103"/>
                <a:ext cx="269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4DF050-7FE0-4BF1-9B70-10744ACBAA98}"/>
                  </a:ext>
                </a:extLst>
              </p14:cNvPr>
              <p14:cNvContentPartPr/>
              <p14:nvPr/>
            </p14:nvContentPartPr>
            <p14:xfrm>
              <a:off x="7871183" y="2888783"/>
              <a:ext cx="1072440" cy="762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4DF050-7FE0-4BF1-9B70-10744ACBAA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35543" y="2853143"/>
                <a:ext cx="114408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6F427-1C98-491F-A695-8580B5B84AE6}"/>
                  </a:ext>
                </a:extLst>
              </p14:cNvPr>
              <p14:cNvContentPartPr/>
              <p14:nvPr/>
            </p14:nvContentPartPr>
            <p14:xfrm>
              <a:off x="9159623" y="2378663"/>
              <a:ext cx="203040" cy="569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6F427-1C98-491F-A695-8580B5B84AE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23623" y="2343023"/>
                <a:ext cx="274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12E057-51A6-46D1-BD1C-0224F45ABBC9}"/>
                  </a:ext>
                </a:extLst>
              </p14:cNvPr>
              <p14:cNvContentPartPr/>
              <p14:nvPr/>
            </p14:nvContentPartPr>
            <p14:xfrm>
              <a:off x="8957663" y="2556503"/>
              <a:ext cx="646200" cy="339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12E057-51A6-46D1-BD1C-0224F45ABBC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21663" y="2520863"/>
                <a:ext cx="717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28A9E2-C1F1-4E20-AA9B-9A966CDD7F00}"/>
                  </a:ext>
                </a:extLst>
              </p14:cNvPr>
              <p14:cNvContentPartPr/>
              <p14:nvPr/>
            </p14:nvContentPartPr>
            <p14:xfrm>
              <a:off x="9615383" y="2881583"/>
              <a:ext cx="372960" cy="533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28A9E2-C1F1-4E20-AA9B-9A966CDD7F0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79383" y="2845943"/>
                <a:ext cx="4446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F0A68F-22A8-4BD0-B0BF-DCC97CCD7256}"/>
                  </a:ext>
                </a:extLst>
              </p14:cNvPr>
              <p14:cNvContentPartPr/>
              <p14:nvPr/>
            </p14:nvContentPartPr>
            <p14:xfrm>
              <a:off x="9442943" y="2030543"/>
              <a:ext cx="161280" cy="275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F0A68F-22A8-4BD0-B0BF-DCC97CCD725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07303" y="1994903"/>
                <a:ext cx="232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22AC3B4-8526-477E-92B8-F5541F88380A}"/>
                  </a:ext>
                </a:extLst>
              </p14:cNvPr>
              <p14:cNvContentPartPr/>
              <p14:nvPr/>
            </p14:nvContentPartPr>
            <p14:xfrm>
              <a:off x="9639143" y="1931543"/>
              <a:ext cx="159840" cy="13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22AC3B4-8526-477E-92B8-F5541F88380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03143" y="1895543"/>
                <a:ext cx="2314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0885C8-F778-46B7-B265-9CFAEC87C652}"/>
                  </a:ext>
                </a:extLst>
              </p14:cNvPr>
              <p14:cNvContentPartPr/>
              <p14:nvPr/>
            </p14:nvContentPartPr>
            <p14:xfrm>
              <a:off x="9718343" y="1747583"/>
              <a:ext cx="293040" cy="31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0885C8-F778-46B7-B265-9CFAEC87C65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82343" y="1711583"/>
                <a:ext cx="3646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A3555B-2036-4698-B22B-C02AAC7C3A5D}"/>
                  </a:ext>
                </a:extLst>
              </p14:cNvPr>
              <p14:cNvContentPartPr/>
              <p14:nvPr/>
            </p14:nvContentPartPr>
            <p14:xfrm>
              <a:off x="10050263" y="2473343"/>
              <a:ext cx="146520" cy="116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A3555B-2036-4698-B22B-C02AAC7C3A5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14263" y="2437343"/>
                <a:ext cx="2181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CF48420-A820-4C2B-AECE-F8950123A18A}"/>
                  </a:ext>
                </a:extLst>
              </p14:cNvPr>
              <p14:cNvContentPartPr/>
              <p14:nvPr/>
            </p14:nvContentPartPr>
            <p14:xfrm>
              <a:off x="10058183" y="2599703"/>
              <a:ext cx="222120" cy="7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CF48420-A820-4C2B-AECE-F8950123A18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22183" y="2564063"/>
                <a:ext cx="293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487D0B7-EB3E-4C5D-97EF-D7586F222CDD}"/>
                  </a:ext>
                </a:extLst>
              </p14:cNvPr>
              <p14:cNvContentPartPr/>
              <p14:nvPr/>
            </p14:nvContentPartPr>
            <p14:xfrm>
              <a:off x="10643183" y="2309543"/>
              <a:ext cx="253440" cy="174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487D0B7-EB3E-4C5D-97EF-D7586F222C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607183" y="2273543"/>
                <a:ext cx="325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269468-CD37-4807-B5F8-EB59E5F7F0D3}"/>
                  </a:ext>
                </a:extLst>
              </p14:cNvPr>
              <p14:cNvContentPartPr/>
              <p14:nvPr/>
            </p14:nvContentPartPr>
            <p14:xfrm>
              <a:off x="11043863" y="1990223"/>
              <a:ext cx="180000" cy="131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269468-CD37-4807-B5F8-EB59E5F7F0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007863" y="1954583"/>
                <a:ext cx="2516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0C3EBD-C74C-4607-A89E-86695C3A764B}"/>
                  </a:ext>
                </a:extLst>
              </p14:cNvPr>
              <p14:cNvContentPartPr/>
              <p14:nvPr/>
            </p14:nvContentPartPr>
            <p14:xfrm>
              <a:off x="11320703" y="1922183"/>
              <a:ext cx="3600" cy="52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0C3EBD-C74C-4607-A89E-86695C3A764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284703" y="1886543"/>
                <a:ext cx="75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EE97FC-3AB2-409A-BF0F-B0AE4D75B54F}"/>
                  </a:ext>
                </a:extLst>
              </p14:cNvPr>
              <p14:cNvContentPartPr/>
              <p14:nvPr/>
            </p14:nvContentPartPr>
            <p14:xfrm>
              <a:off x="11352743" y="1755863"/>
              <a:ext cx="277560" cy="82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EE97FC-3AB2-409A-BF0F-B0AE4D75B54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316743" y="1719863"/>
                <a:ext cx="349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7135B8A-62F0-4333-BCD5-51860C582E96}"/>
                  </a:ext>
                </a:extLst>
              </p14:cNvPr>
              <p14:cNvContentPartPr/>
              <p14:nvPr/>
            </p14:nvContentPartPr>
            <p14:xfrm>
              <a:off x="11490263" y="1318823"/>
              <a:ext cx="354600" cy="27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7135B8A-62F0-4333-BCD5-51860C582E9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454623" y="1282823"/>
                <a:ext cx="426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E5E8588-5C98-4F88-8397-844891151914}"/>
                  </a:ext>
                </a:extLst>
              </p14:cNvPr>
              <p14:cNvContentPartPr/>
              <p14:nvPr/>
            </p14:nvContentPartPr>
            <p14:xfrm>
              <a:off x="11846663" y="1156823"/>
              <a:ext cx="225360" cy="307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E5E8588-5C98-4F88-8397-84489115191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811023" y="1121183"/>
                <a:ext cx="297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E06BC6-4174-4925-9A1F-2EDE601BC91F}"/>
                  </a:ext>
                </a:extLst>
              </p14:cNvPr>
              <p14:cNvContentPartPr/>
              <p14:nvPr/>
            </p14:nvContentPartPr>
            <p14:xfrm>
              <a:off x="3487463" y="3589343"/>
              <a:ext cx="1008360" cy="50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E06BC6-4174-4925-9A1F-2EDE601BC91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51463" y="3553703"/>
                <a:ext cx="10800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EB5F2E-DD17-4A63-A3F4-66BDB0B91D0E}"/>
                  </a:ext>
                </a:extLst>
              </p14:cNvPr>
              <p14:cNvContentPartPr/>
              <p14:nvPr/>
            </p14:nvContentPartPr>
            <p14:xfrm>
              <a:off x="5720543" y="3851783"/>
              <a:ext cx="714960" cy="26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EB5F2E-DD17-4A63-A3F4-66BDB0B91D0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84903" y="3815783"/>
                <a:ext cx="786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7D9087F-CFA7-4B65-8771-0662B2F7538F}"/>
                  </a:ext>
                </a:extLst>
              </p14:cNvPr>
              <p14:cNvContentPartPr/>
              <p14:nvPr/>
            </p14:nvContentPartPr>
            <p14:xfrm>
              <a:off x="4887143" y="3497183"/>
              <a:ext cx="893880" cy="47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7D9087F-CFA7-4B65-8771-0662B2F7538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51503" y="3461543"/>
                <a:ext cx="96552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050F82-58A0-460C-A4A2-B8ECFB326659}"/>
                  </a:ext>
                </a:extLst>
              </p14:cNvPr>
              <p14:cNvContentPartPr/>
              <p14:nvPr/>
            </p14:nvContentPartPr>
            <p14:xfrm>
              <a:off x="4838543" y="3698063"/>
              <a:ext cx="1155960" cy="426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050F82-58A0-460C-A4A2-B8ECFB32665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02543" y="3662063"/>
                <a:ext cx="12276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F32EFD-9280-4492-B1A1-9CBA7A54D153}"/>
                  </a:ext>
                </a:extLst>
              </p14:cNvPr>
              <p14:cNvContentPartPr/>
              <p14:nvPr/>
            </p14:nvContentPartPr>
            <p14:xfrm>
              <a:off x="7314983" y="4251743"/>
              <a:ext cx="456480" cy="611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F32EFD-9280-4492-B1A1-9CBA7A54D1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78983" y="4215743"/>
                <a:ext cx="52812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1434E8D-C27C-4361-A1EA-BB2284747A23}"/>
                  </a:ext>
                </a:extLst>
              </p14:cNvPr>
              <p14:cNvContentPartPr/>
              <p14:nvPr/>
            </p14:nvContentPartPr>
            <p14:xfrm>
              <a:off x="7347023" y="4456583"/>
              <a:ext cx="236520" cy="123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1434E8D-C27C-4361-A1EA-BB2284747A2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11383" y="4420943"/>
                <a:ext cx="308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659F805-2633-4249-8458-6A5733BB586B}"/>
                  </a:ext>
                </a:extLst>
              </p14:cNvPr>
              <p14:cNvContentPartPr/>
              <p14:nvPr/>
            </p14:nvContentPartPr>
            <p14:xfrm>
              <a:off x="7954343" y="4186223"/>
              <a:ext cx="205920" cy="10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659F805-2633-4249-8458-6A5733BB586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18343" y="4150223"/>
                <a:ext cx="277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7A41888-9378-4A17-A149-89B1B695083F}"/>
                  </a:ext>
                </a:extLst>
              </p14:cNvPr>
              <p14:cNvContentPartPr/>
              <p14:nvPr/>
            </p14:nvContentPartPr>
            <p14:xfrm>
              <a:off x="8051183" y="4285223"/>
              <a:ext cx="240120" cy="104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7A41888-9378-4A17-A149-89B1B695083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015183" y="4249583"/>
                <a:ext cx="311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5110780-6677-4E45-A432-418C025F8709}"/>
                  </a:ext>
                </a:extLst>
              </p14:cNvPr>
              <p14:cNvContentPartPr/>
              <p14:nvPr/>
            </p14:nvContentPartPr>
            <p14:xfrm>
              <a:off x="8568503" y="3616703"/>
              <a:ext cx="739800" cy="939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5110780-6677-4E45-A432-418C025F870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532503" y="3581063"/>
                <a:ext cx="81144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A98AABA-CC0D-4ADD-B958-CC6E7F6F9818}"/>
                  </a:ext>
                </a:extLst>
              </p14:cNvPr>
              <p14:cNvContentPartPr/>
              <p14:nvPr/>
            </p14:nvContentPartPr>
            <p14:xfrm>
              <a:off x="9050183" y="3835223"/>
              <a:ext cx="266400" cy="444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A98AABA-CC0D-4ADD-B958-CC6E7F6F981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014183" y="3799583"/>
                <a:ext cx="3380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CAE2549-0BB0-4844-9C95-BC2CCF1DC386}"/>
                  </a:ext>
                </a:extLst>
              </p14:cNvPr>
              <p14:cNvContentPartPr/>
              <p14:nvPr/>
            </p14:nvContentPartPr>
            <p14:xfrm>
              <a:off x="9998783" y="3835223"/>
              <a:ext cx="233640" cy="124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CAE2549-0BB0-4844-9C95-BC2CCF1DC38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62783" y="3799583"/>
                <a:ext cx="305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A2B98F-0AB0-45E1-85DF-866B8E72CB08}"/>
                  </a:ext>
                </a:extLst>
              </p14:cNvPr>
              <p14:cNvContentPartPr/>
              <p14:nvPr/>
            </p14:nvContentPartPr>
            <p14:xfrm>
              <a:off x="9742463" y="4395023"/>
              <a:ext cx="128880" cy="79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A2B98F-0AB0-45E1-85DF-866B8E72CB0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06463" y="4359023"/>
                <a:ext cx="200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E527CC4-9576-4B8C-8FD6-006C68D7507C}"/>
                  </a:ext>
                </a:extLst>
              </p14:cNvPr>
              <p14:cNvContentPartPr/>
              <p14:nvPr/>
            </p14:nvContentPartPr>
            <p14:xfrm>
              <a:off x="10050263" y="4223663"/>
              <a:ext cx="321480" cy="24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E527CC4-9576-4B8C-8FD6-006C68D7507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014263" y="4188023"/>
                <a:ext cx="393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78492FA-CF29-4890-B426-443BCAE7F9B4}"/>
                  </a:ext>
                </a:extLst>
              </p14:cNvPr>
              <p14:cNvContentPartPr/>
              <p14:nvPr/>
            </p14:nvContentPartPr>
            <p14:xfrm>
              <a:off x="10163303" y="3320783"/>
              <a:ext cx="435600" cy="860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78492FA-CF29-4890-B426-443BCAE7F9B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127303" y="3285143"/>
                <a:ext cx="507240" cy="9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AB0768E-C426-44E4-8C2F-7BCAF6661485}"/>
              </a:ext>
            </a:extLst>
          </p:cNvPr>
          <p:cNvGrpSpPr/>
          <p:nvPr/>
        </p:nvGrpSpPr>
        <p:grpSpPr>
          <a:xfrm>
            <a:off x="7719623" y="4879223"/>
            <a:ext cx="1265040" cy="734400"/>
            <a:chOff x="7719623" y="4879223"/>
            <a:chExt cx="126504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2DC519-05C0-40C9-8A54-DE0194AC7EDE}"/>
                    </a:ext>
                  </a:extLst>
                </p14:cNvPr>
                <p14:cNvContentPartPr/>
                <p14:nvPr/>
              </p14:nvContentPartPr>
              <p14:xfrm>
                <a:off x="8034983" y="5197463"/>
                <a:ext cx="341280" cy="41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2DC519-05C0-40C9-8A54-DE0194AC7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99343" y="5161463"/>
                  <a:ext cx="412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DB2BCD-6AB6-400D-AE7A-78349C21944B}"/>
                    </a:ext>
                  </a:extLst>
                </p14:cNvPr>
                <p14:cNvContentPartPr/>
                <p14:nvPr/>
              </p14:nvContentPartPr>
              <p14:xfrm>
                <a:off x="8067383" y="5387903"/>
                <a:ext cx="129600" cy="8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DB2BCD-6AB6-400D-AE7A-78349C2194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31383" y="5351903"/>
                  <a:ext cx="20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69DDE4-D29A-494D-A1B5-2400F22C725D}"/>
                    </a:ext>
                  </a:extLst>
                </p14:cNvPr>
                <p14:cNvContentPartPr/>
                <p14:nvPr/>
              </p14:nvContentPartPr>
              <p14:xfrm>
                <a:off x="7719623" y="5028263"/>
                <a:ext cx="178560" cy="10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69DDE4-D29A-494D-A1B5-2400F22C72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83623" y="4992623"/>
                  <a:ext cx="250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2C792F-E181-42DD-AB88-57BE5A0A8E4D}"/>
                    </a:ext>
                  </a:extLst>
                </p14:cNvPr>
                <p14:cNvContentPartPr/>
                <p14:nvPr/>
              </p14:nvContentPartPr>
              <p14:xfrm>
                <a:off x="7969823" y="4879223"/>
                <a:ext cx="21600" cy="156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2C792F-E181-42DD-AB88-57BE5A0A8E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34183" y="4843583"/>
                  <a:ext cx="93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3C4721-C4C7-4744-89D2-BA5368CBFB87}"/>
                    </a:ext>
                  </a:extLst>
                </p14:cNvPr>
                <p14:cNvContentPartPr/>
                <p14:nvPr/>
              </p14:nvContentPartPr>
              <p14:xfrm>
                <a:off x="8755343" y="5117543"/>
                <a:ext cx="129600" cy="142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3C4721-C4C7-4744-89D2-BA5368CBFB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9343" y="5081903"/>
                  <a:ext cx="201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8975A0-831B-43D3-B5C4-57E677CACDC7}"/>
                    </a:ext>
                  </a:extLst>
                </p14:cNvPr>
                <p14:cNvContentPartPr/>
                <p14:nvPr/>
              </p14:nvContentPartPr>
              <p14:xfrm>
                <a:off x="8706383" y="5257583"/>
                <a:ext cx="278280" cy="171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8975A0-831B-43D3-B5C4-57E677CACDC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70743" y="5221583"/>
                  <a:ext cx="3499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EDC190E-0DC6-4B8D-BD72-1738324F5EED}"/>
                  </a:ext>
                </a:extLst>
              </p14:cNvPr>
              <p14:cNvContentPartPr/>
              <p14:nvPr/>
            </p14:nvContentPartPr>
            <p14:xfrm>
              <a:off x="9645623" y="4814423"/>
              <a:ext cx="119520" cy="324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EDC190E-0DC6-4B8D-BD72-1738324F5EE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609623" y="4778423"/>
                <a:ext cx="1911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2B8673-F439-4B05-9E0D-4051CCAC2E6A}"/>
                  </a:ext>
                </a:extLst>
              </p14:cNvPr>
              <p14:cNvContentPartPr/>
              <p14:nvPr/>
            </p14:nvContentPartPr>
            <p14:xfrm>
              <a:off x="9767663" y="5391143"/>
              <a:ext cx="7560" cy="38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2B8673-F439-4B05-9E0D-4051CCAC2E6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31663" y="5355503"/>
                <a:ext cx="79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9D3F1C1-2642-400E-B2E4-22E986323CD0}"/>
                  </a:ext>
                </a:extLst>
              </p14:cNvPr>
              <p14:cNvContentPartPr/>
              <p14:nvPr/>
            </p14:nvContentPartPr>
            <p14:xfrm>
              <a:off x="3372623" y="4827383"/>
              <a:ext cx="513720" cy="535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9D3F1C1-2642-400E-B2E4-22E986323CD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36983" y="4791383"/>
                <a:ext cx="58536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770C6E7-4C9F-4F45-B154-F6DABDBAA253}"/>
              </a:ext>
            </a:extLst>
          </p:cNvPr>
          <p:cNvGrpSpPr/>
          <p:nvPr/>
        </p:nvGrpSpPr>
        <p:grpSpPr>
          <a:xfrm>
            <a:off x="4620383" y="4693103"/>
            <a:ext cx="1890000" cy="1513440"/>
            <a:chOff x="4620383" y="4693103"/>
            <a:chExt cx="1890000" cy="15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F76427-E472-40EB-A008-A26FE1001F00}"/>
                    </a:ext>
                  </a:extLst>
                </p14:cNvPr>
                <p14:cNvContentPartPr/>
                <p14:nvPr/>
              </p14:nvContentPartPr>
              <p14:xfrm>
                <a:off x="4821983" y="4823423"/>
                <a:ext cx="1484640" cy="63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F76427-E472-40EB-A008-A26FE100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86343" y="4787783"/>
                  <a:ext cx="15562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10C3F8-F0B0-477B-9CAA-C1E2CB08BB0F}"/>
                    </a:ext>
                  </a:extLst>
                </p14:cNvPr>
                <p14:cNvContentPartPr/>
                <p14:nvPr/>
              </p14:nvContentPartPr>
              <p14:xfrm>
                <a:off x="5186663" y="5823863"/>
                <a:ext cx="756360" cy="30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10C3F8-F0B0-477B-9CAA-C1E2CB08BB0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50663" y="5787863"/>
                  <a:ext cx="828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0E67B0-2B26-4091-BD92-3233F2C0CB32}"/>
                    </a:ext>
                  </a:extLst>
                </p14:cNvPr>
                <p14:cNvContentPartPr/>
                <p14:nvPr/>
              </p14:nvContentPartPr>
              <p14:xfrm>
                <a:off x="4992263" y="5202863"/>
                <a:ext cx="1518120" cy="428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0E67B0-2B26-4091-BD92-3233F2C0CB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56623" y="5167223"/>
                  <a:ext cx="1589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74A3E4-E7A5-4E4E-B66D-EBC72A1438E3}"/>
                    </a:ext>
                  </a:extLst>
                </p14:cNvPr>
                <p14:cNvContentPartPr/>
                <p14:nvPr/>
              </p14:nvContentPartPr>
              <p14:xfrm>
                <a:off x="4992263" y="5741423"/>
                <a:ext cx="1254240" cy="38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74A3E4-E7A5-4E4E-B66D-EBC72A1438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56623" y="5705783"/>
                  <a:ext cx="1325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2244ED-32FE-46F1-879A-535738698885}"/>
                    </a:ext>
                  </a:extLst>
                </p14:cNvPr>
                <p14:cNvContentPartPr/>
                <p14:nvPr/>
              </p14:nvContentPartPr>
              <p14:xfrm>
                <a:off x="4687703" y="4897583"/>
                <a:ext cx="408600" cy="45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2244ED-32FE-46F1-879A-5357386988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51703" y="4861583"/>
                  <a:ext cx="480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B08148-98F8-4790-A3B9-CFCA24088634}"/>
                    </a:ext>
                  </a:extLst>
                </p14:cNvPr>
                <p14:cNvContentPartPr/>
                <p14:nvPr/>
              </p14:nvContentPartPr>
              <p14:xfrm>
                <a:off x="4620383" y="5115743"/>
                <a:ext cx="196920" cy="3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B08148-98F8-4790-A3B9-CFCA2408863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84383" y="5079743"/>
                  <a:ext cx="268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07C8A8-9D29-4754-BBC2-132DF9D498EE}"/>
                    </a:ext>
                  </a:extLst>
                </p14:cNvPr>
                <p14:cNvContentPartPr/>
                <p14:nvPr/>
              </p14:nvContentPartPr>
              <p14:xfrm>
                <a:off x="4741703" y="5028623"/>
                <a:ext cx="191520" cy="8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07C8A8-9D29-4754-BBC2-132DF9D498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05703" y="4992623"/>
                  <a:ext cx="26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BE9116-8F6F-45F0-A03C-B05E176BEAEE}"/>
                    </a:ext>
                  </a:extLst>
                </p14:cNvPr>
                <p14:cNvContentPartPr/>
                <p14:nvPr/>
              </p14:nvContentPartPr>
              <p14:xfrm>
                <a:off x="4927463" y="4847183"/>
                <a:ext cx="72360" cy="2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BE9116-8F6F-45F0-A03C-B05E176BEAE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1823" y="4811543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A7ED18-7369-4566-8F9D-4D7B10863B0F}"/>
                    </a:ext>
                  </a:extLst>
                </p14:cNvPr>
                <p14:cNvContentPartPr/>
                <p14:nvPr/>
              </p14:nvContentPartPr>
              <p14:xfrm>
                <a:off x="5041223" y="4693103"/>
                <a:ext cx="82440" cy="18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A7ED18-7369-4566-8F9D-4D7B10863B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05223" y="4657103"/>
                  <a:ext cx="154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FE4148-41B4-489E-A12B-8FEF4FBC2516}"/>
                    </a:ext>
                  </a:extLst>
                </p14:cNvPr>
                <p14:cNvContentPartPr/>
                <p14:nvPr/>
              </p14:nvContentPartPr>
              <p14:xfrm>
                <a:off x="5210783" y="5487263"/>
                <a:ext cx="567720" cy="39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FE4148-41B4-489E-A12B-8FEF4FBC25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75143" y="5451623"/>
                  <a:ext cx="639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4DD205-270D-4BCD-9384-CA9367F56039}"/>
                    </a:ext>
                  </a:extLst>
                </p14:cNvPr>
                <p14:cNvContentPartPr/>
                <p14:nvPr/>
              </p14:nvContentPartPr>
              <p14:xfrm>
                <a:off x="5712623" y="5812703"/>
                <a:ext cx="486000" cy="39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4DD205-270D-4BCD-9384-CA9367F560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76983" y="5776703"/>
                  <a:ext cx="557640" cy="4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3990952-2368-4EC2-A784-4F3521F856FE}"/>
                  </a:ext>
                </a:extLst>
              </p14:cNvPr>
              <p14:cNvContentPartPr/>
              <p14:nvPr/>
            </p14:nvContentPartPr>
            <p14:xfrm>
              <a:off x="4021343" y="4904423"/>
              <a:ext cx="817200" cy="573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3990952-2368-4EC2-A784-4F3521F856F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85703" y="4868783"/>
                <a:ext cx="88884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4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C7A4194-3D87-43BB-ABEA-96BB4EE0AD9B}"/>
              </a:ext>
            </a:extLst>
          </p:cNvPr>
          <p:cNvGrpSpPr/>
          <p:nvPr/>
        </p:nvGrpSpPr>
        <p:grpSpPr>
          <a:xfrm>
            <a:off x="774863" y="202103"/>
            <a:ext cx="4938120" cy="1091160"/>
            <a:chOff x="774863" y="202103"/>
            <a:chExt cx="493812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1C1F0F-A3B2-4153-994D-1C3612C25222}"/>
                    </a:ext>
                  </a:extLst>
                </p14:cNvPr>
                <p14:cNvContentPartPr/>
                <p14:nvPr/>
              </p14:nvContentPartPr>
              <p14:xfrm>
                <a:off x="892943" y="379943"/>
                <a:ext cx="304920" cy="46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1C1F0F-A3B2-4153-994D-1C3612C252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943" y="344303"/>
                  <a:ext cx="3765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E81E64-322E-4709-8B93-4349F25B288E}"/>
                    </a:ext>
                  </a:extLst>
                </p14:cNvPr>
                <p14:cNvContentPartPr/>
                <p14:nvPr/>
              </p14:nvContentPartPr>
              <p14:xfrm>
                <a:off x="1067903" y="703583"/>
                <a:ext cx="10512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E81E64-322E-4709-8B93-4349F25B28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1903" y="667943"/>
                  <a:ext cx="17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3A6358-D3E9-4894-9E2D-E26E62EEB6AE}"/>
                    </a:ext>
                  </a:extLst>
                </p14:cNvPr>
                <p14:cNvContentPartPr/>
                <p14:nvPr/>
              </p14:nvContentPartPr>
              <p14:xfrm>
                <a:off x="1407743" y="590543"/>
                <a:ext cx="39240" cy="8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3A6358-D3E9-4894-9E2D-E26E62EEB6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1743" y="554543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2A2FA1-B53D-436B-9F79-FDFDF4D419CD}"/>
                    </a:ext>
                  </a:extLst>
                </p14:cNvPr>
                <p14:cNvContentPartPr/>
                <p14:nvPr/>
              </p14:nvContentPartPr>
              <p14:xfrm>
                <a:off x="1342943" y="46886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2A2FA1-B53D-436B-9F79-FDFDF4D419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6943" y="4332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847ACF-13B0-4E6D-AB5A-E4BAF8736AB8}"/>
                    </a:ext>
                  </a:extLst>
                </p14:cNvPr>
                <p14:cNvContentPartPr/>
                <p14:nvPr/>
              </p14:nvContentPartPr>
              <p14:xfrm>
                <a:off x="1472543" y="400823"/>
                <a:ext cx="275400" cy="32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847ACF-13B0-4E6D-AB5A-E4BAF8736A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543" y="365183"/>
                  <a:ext cx="347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363370-F3A9-4D3E-904E-D32B1D48646E}"/>
                    </a:ext>
                  </a:extLst>
                </p14:cNvPr>
                <p14:cNvContentPartPr/>
                <p14:nvPr/>
              </p14:nvContentPartPr>
              <p14:xfrm>
                <a:off x="1903463" y="356543"/>
                <a:ext cx="272160" cy="27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363370-F3A9-4D3E-904E-D32B1D4864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7463" y="320543"/>
                  <a:ext cx="343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254A1-0FBE-4D47-B571-EA65D67717CD}"/>
                    </a:ext>
                  </a:extLst>
                </p14:cNvPr>
                <p14:cNvContentPartPr/>
                <p14:nvPr/>
              </p14:nvContentPartPr>
              <p14:xfrm>
                <a:off x="2282903" y="226223"/>
                <a:ext cx="206640" cy="41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254A1-0FBE-4D47-B571-EA65D67717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6903" y="190223"/>
                  <a:ext cx="278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1F9024-8D69-4497-B925-9EAABB794B97}"/>
                    </a:ext>
                  </a:extLst>
                </p14:cNvPr>
                <p14:cNvContentPartPr/>
                <p14:nvPr/>
              </p14:nvContentPartPr>
              <p14:xfrm>
                <a:off x="2200823" y="427463"/>
                <a:ext cx="219960" cy="5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1F9024-8D69-4497-B925-9EAABB794B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4823" y="391823"/>
                  <a:ext cx="29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04F03B-79B4-4263-A672-2A8098F91F88}"/>
                    </a:ext>
                  </a:extLst>
                </p14:cNvPr>
                <p14:cNvContentPartPr/>
                <p14:nvPr/>
              </p14:nvContentPartPr>
              <p14:xfrm>
                <a:off x="2864303" y="234503"/>
                <a:ext cx="185400" cy="34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04F03B-79B4-4263-A672-2A8098F91F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8663" y="198503"/>
                  <a:ext cx="257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CCE041-CB32-4E4F-85FB-C88369DB434B}"/>
                    </a:ext>
                  </a:extLst>
                </p14:cNvPr>
                <p14:cNvContentPartPr/>
                <p14:nvPr/>
              </p14:nvContentPartPr>
              <p14:xfrm>
                <a:off x="2919023" y="549143"/>
                <a:ext cx="140760" cy="1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CCE041-CB32-4E4F-85FB-C88369DB43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3383" y="513503"/>
                  <a:ext cx="212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8C6ACF-F3C8-4D71-891A-88C923427FAB}"/>
                    </a:ext>
                  </a:extLst>
                </p14:cNvPr>
                <p14:cNvContentPartPr/>
                <p14:nvPr/>
              </p14:nvContentPartPr>
              <p14:xfrm>
                <a:off x="2686103" y="202103"/>
                <a:ext cx="72720" cy="3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8C6ACF-F3C8-4D71-891A-88C923427F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0103" y="166103"/>
                  <a:ext cx="144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F79E5D-9452-4713-B6CB-296084CE63D8}"/>
                    </a:ext>
                  </a:extLst>
                </p14:cNvPr>
                <p14:cNvContentPartPr/>
                <p14:nvPr/>
              </p14:nvContentPartPr>
              <p14:xfrm>
                <a:off x="3259943" y="226223"/>
                <a:ext cx="293400" cy="42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F79E5D-9452-4713-B6CB-296084CE63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3943" y="190223"/>
                  <a:ext cx="365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EAC10E-F408-4F44-A7F1-99D1CD0AE8C2}"/>
                    </a:ext>
                  </a:extLst>
                </p14:cNvPr>
                <p14:cNvContentPartPr/>
                <p14:nvPr/>
              </p14:nvContentPartPr>
              <p14:xfrm>
                <a:off x="3300983" y="458063"/>
                <a:ext cx="159120" cy="2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EAC10E-F408-4F44-A7F1-99D1CD0AE8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5343" y="422423"/>
                  <a:ext cx="230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8499BB-A4AD-4307-B9A0-11B90C1EB608}"/>
                    </a:ext>
                  </a:extLst>
                </p14:cNvPr>
                <p14:cNvContentPartPr/>
                <p14:nvPr/>
              </p14:nvContentPartPr>
              <p14:xfrm>
                <a:off x="3631463" y="202103"/>
                <a:ext cx="586440" cy="32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8499BB-A4AD-4307-B9A0-11B90C1EB6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5823" y="166463"/>
                  <a:ext cx="658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EE607F-1487-429E-AE42-348265C38CB3}"/>
                    </a:ext>
                  </a:extLst>
                </p14:cNvPr>
                <p14:cNvContentPartPr/>
                <p14:nvPr/>
              </p14:nvContentPartPr>
              <p14:xfrm>
                <a:off x="4313303" y="258983"/>
                <a:ext cx="470160" cy="316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EE607F-1487-429E-AE42-348265C38C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7303" y="222983"/>
                  <a:ext cx="541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EBE8F9-782D-4C6D-B88B-8785498C8046}"/>
                    </a:ext>
                  </a:extLst>
                </p14:cNvPr>
                <p14:cNvContentPartPr/>
                <p14:nvPr/>
              </p14:nvContentPartPr>
              <p14:xfrm>
                <a:off x="4555223" y="339623"/>
                <a:ext cx="149400" cy="4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EBE8F9-782D-4C6D-B88B-8785498C80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9583" y="303983"/>
                  <a:ext cx="221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BD46E8-5A37-4C81-9E70-A9D8E5F6E50F}"/>
                    </a:ext>
                  </a:extLst>
                </p14:cNvPr>
                <p14:cNvContentPartPr/>
                <p14:nvPr/>
              </p14:nvContentPartPr>
              <p14:xfrm>
                <a:off x="4863023" y="363743"/>
                <a:ext cx="83520" cy="20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BD46E8-5A37-4C81-9E70-A9D8E5F6E5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7383" y="328103"/>
                  <a:ext cx="155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E86194-B13E-48FE-852B-81C49AE65AD3}"/>
                    </a:ext>
                  </a:extLst>
                </p14:cNvPr>
                <p14:cNvContentPartPr/>
                <p14:nvPr/>
              </p14:nvContentPartPr>
              <p14:xfrm>
                <a:off x="4903343" y="326663"/>
                <a:ext cx="360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E86194-B13E-48FE-852B-81C49AE65A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7703" y="290663"/>
                  <a:ext cx="75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1AACC5-0062-4867-A529-405264150271}"/>
                    </a:ext>
                  </a:extLst>
                </p14:cNvPr>
                <p14:cNvContentPartPr/>
                <p14:nvPr/>
              </p14:nvContentPartPr>
              <p14:xfrm>
                <a:off x="4992263" y="331343"/>
                <a:ext cx="285120" cy="27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1AACC5-0062-4867-A529-4052641502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6263" y="295703"/>
                  <a:ext cx="356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1A218C-F137-4E1F-A89F-B16DFD119E1A}"/>
                    </a:ext>
                  </a:extLst>
                </p14:cNvPr>
                <p14:cNvContentPartPr/>
                <p14:nvPr/>
              </p14:nvContentPartPr>
              <p14:xfrm>
                <a:off x="5275583" y="314423"/>
                <a:ext cx="362520" cy="16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1A218C-F137-4E1F-A89F-B16DFD119E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9943" y="278423"/>
                  <a:ext cx="434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EC8FC9-4ECB-4F1D-B238-95B6F6500BA0}"/>
                    </a:ext>
                  </a:extLst>
                </p14:cNvPr>
                <p14:cNvContentPartPr/>
                <p14:nvPr/>
              </p14:nvContentPartPr>
              <p14:xfrm>
                <a:off x="774863" y="654983"/>
                <a:ext cx="4938120" cy="63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EC8FC9-4ECB-4F1D-B238-95B6F6500B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223" y="619343"/>
                  <a:ext cx="5009760" cy="709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68C9AC5D-AFC9-4C19-9916-628B835F82A6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648798" y="1485092"/>
            <a:ext cx="497205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E6A4A1-9163-43B2-B84A-A414A0B8E08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73361" y="2286521"/>
            <a:ext cx="6943725" cy="1409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28C844-5661-416C-B58C-BB60BD48280C}"/>
                  </a:ext>
                </a:extLst>
              </p14:cNvPr>
              <p14:cNvContentPartPr/>
              <p14:nvPr/>
            </p14:nvContentPartPr>
            <p14:xfrm>
              <a:off x="1529063" y="2030183"/>
              <a:ext cx="447480" cy="387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28C844-5661-416C-B58C-BB60BD4828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93423" y="1994543"/>
                <a:ext cx="5191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AEA7A4-E584-4159-A711-E5215E9EB72B}"/>
                  </a:ext>
                </a:extLst>
              </p14:cNvPr>
              <p14:cNvContentPartPr/>
              <p14:nvPr/>
            </p14:nvContentPartPr>
            <p14:xfrm>
              <a:off x="2459663" y="2089943"/>
              <a:ext cx="467640" cy="32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AEA7A4-E584-4159-A711-E5215E9EB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24023" y="2053943"/>
                <a:ext cx="5392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E5047D-4B2C-4A85-AFDE-9A796E989F0F}"/>
                  </a:ext>
                </a:extLst>
              </p14:cNvPr>
              <p14:cNvContentPartPr/>
              <p14:nvPr/>
            </p14:nvContentPartPr>
            <p14:xfrm>
              <a:off x="3649103" y="2137823"/>
              <a:ext cx="348480" cy="28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E5047D-4B2C-4A85-AFDE-9A796E989F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13463" y="2101823"/>
                <a:ext cx="420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21A49FC-7942-49D0-BD3B-BC16BDC93BC4}"/>
                  </a:ext>
                </a:extLst>
              </p14:cNvPr>
              <p14:cNvContentPartPr/>
              <p14:nvPr/>
            </p14:nvContentPartPr>
            <p14:xfrm>
              <a:off x="1536983" y="2906783"/>
              <a:ext cx="449280" cy="270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21A49FC-7942-49D0-BD3B-BC16BDC93B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1343" y="2870783"/>
                <a:ext cx="520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DC7D00-3EEE-4018-B25C-1D61672DFFAE}"/>
                  </a:ext>
                </a:extLst>
              </p14:cNvPr>
              <p14:cNvContentPartPr/>
              <p14:nvPr/>
            </p14:nvContentPartPr>
            <p14:xfrm>
              <a:off x="2669903" y="2912543"/>
              <a:ext cx="281880" cy="152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DC7D00-3EEE-4018-B25C-1D61672DFF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33903" y="2876903"/>
                <a:ext cx="353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C2B7FC-0BC3-4BDE-AC77-516A6873D73C}"/>
                  </a:ext>
                </a:extLst>
              </p14:cNvPr>
              <p14:cNvContentPartPr/>
              <p14:nvPr/>
            </p14:nvContentPartPr>
            <p14:xfrm>
              <a:off x="4587623" y="2916863"/>
              <a:ext cx="223200" cy="222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C2B7FC-0BC3-4BDE-AC77-516A6873D7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51983" y="2881223"/>
                <a:ext cx="2948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6DA0FBB-5B7C-4281-B14D-B1E22B0D29D5}"/>
              </a:ext>
            </a:extLst>
          </p:cNvPr>
          <p:cNvGrpSpPr/>
          <p:nvPr/>
        </p:nvGrpSpPr>
        <p:grpSpPr>
          <a:xfrm>
            <a:off x="7678943" y="1862063"/>
            <a:ext cx="1558800" cy="1513080"/>
            <a:chOff x="7678943" y="1862063"/>
            <a:chExt cx="1558800" cy="15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968EB0-EDC3-4E6A-BE89-A436D166EFAA}"/>
                    </a:ext>
                  </a:extLst>
                </p14:cNvPr>
                <p14:cNvContentPartPr/>
                <p14:nvPr/>
              </p14:nvContentPartPr>
              <p14:xfrm>
                <a:off x="7678943" y="2814623"/>
                <a:ext cx="1115640" cy="56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68EB0-EDC3-4E6A-BE89-A436D166EF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2943" y="2778623"/>
                  <a:ext cx="11872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BB7325-644A-4000-AB7F-49B7FA9332FB}"/>
                    </a:ext>
                  </a:extLst>
                </p14:cNvPr>
                <p14:cNvContentPartPr/>
                <p14:nvPr/>
              </p14:nvContentPartPr>
              <p14:xfrm>
                <a:off x="7856783" y="1862063"/>
                <a:ext cx="1380960" cy="79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BB7325-644A-4000-AB7F-49B7FA933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21143" y="1826423"/>
                  <a:ext cx="1452600" cy="863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533ADAFD-364C-4E6C-834E-B59DC0AC0A10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37143" y="4450619"/>
            <a:ext cx="10439400" cy="19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B9A96-F117-456B-84F9-9B144EB2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1" y="272305"/>
            <a:ext cx="8829675" cy="2511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C7900-0AB4-489F-9B61-68DDD162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5" y="2862557"/>
            <a:ext cx="6305550" cy="31566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BAA029-1D75-4312-89EB-1486B1C0A5A5}"/>
              </a:ext>
            </a:extLst>
          </p:cNvPr>
          <p:cNvGrpSpPr/>
          <p:nvPr/>
        </p:nvGrpSpPr>
        <p:grpSpPr>
          <a:xfrm>
            <a:off x="4294583" y="2783303"/>
            <a:ext cx="810000" cy="768600"/>
            <a:chOff x="4294583" y="2783303"/>
            <a:chExt cx="81000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C4D6FB-53C2-4B7A-976D-65A1A41033A6}"/>
                    </a:ext>
                  </a:extLst>
                </p14:cNvPr>
                <p14:cNvContentPartPr/>
                <p14:nvPr/>
              </p14:nvContentPartPr>
              <p14:xfrm>
                <a:off x="4294583" y="2783303"/>
                <a:ext cx="368280" cy="76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C4D6FB-53C2-4B7A-976D-65A1A41033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8583" y="2747303"/>
                  <a:ext cx="43992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A8C5E9-E432-4504-878A-B006036691C7}"/>
                    </a:ext>
                  </a:extLst>
                </p14:cNvPr>
                <p14:cNvContentPartPr/>
                <p14:nvPr/>
              </p14:nvContentPartPr>
              <p14:xfrm>
                <a:off x="4927463" y="2819303"/>
                <a:ext cx="177120" cy="55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A8C5E9-E432-4504-878A-B006036691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1823" y="2783663"/>
                  <a:ext cx="248760" cy="62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E32A91-4FF9-4E96-B639-A733AB62118F}"/>
                  </a:ext>
                </a:extLst>
              </p14:cNvPr>
              <p14:cNvContentPartPr/>
              <p14:nvPr/>
            </p14:nvContentPartPr>
            <p14:xfrm>
              <a:off x="3624983" y="2759543"/>
              <a:ext cx="397440" cy="24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E32A91-4FF9-4E96-B639-A733AB6211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9343" y="2723543"/>
                <a:ext cx="469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9ED483-E1B5-4F76-99F7-2BFEE20CA4B6}"/>
                  </a:ext>
                </a:extLst>
              </p14:cNvPr>
              <p14:cNvContentPartPr/>
              <p14:nvPr/>
            </p14:nvContentPartPr>
            <p14:xfrm>
              <a:off x="2297663" y="3463703"/>
              <a:ext cx="857880" cy="649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9ED483-E1B5-4F76-99F7-2BFEE20CA4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2023" y="3427703"/>
                <a:ext cx="92952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E5B6F2-4EB2-4453-8B7D-C5C169BAADF8}"/>
                  </a:ext>
                </a:extLst>
              </p14:cNvPr>
              <p14:cNvContentPartPr/>
              <p14:nvPr/>
            </p14:nvContentPartPr>
            <p14:xfrm>
              <a:off x="6368183" y="3297743"/>
              <a:ext cx="711000" cy="48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E5B6F2-4EB2-4453-8B7D-C5C169BAAD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32183" y="3262103"/>
                <a:ext cx="7826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312A73-905C-4A29-A9C9-67977060BD38}"/>
                  </a:ext>
                </a:extLst>
              </p14:cNvPr>
              <p14:cNvContentPartPr/>
              <p14:nvPr/>
            </p14:nvContentPartPr>
            <p14:xfrm>
              <a:off x="2459663" y="4051583"/>
              <a:ext cx="1475280" cy="180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312A73-905C-4A29-A9C9-67977060BD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3663" y="4015943"/>
                <a:ext cx="15469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39DEC-B83B-4E2B-99E2-503730A94B6F}"/>
              </a:ext>
            </a:extLst>
          </p:cNvPr>
          <p:cNvGrpSpPr/>
          <p:nvPr/>
        </p:nvGrpSpPr>
        <p:grpSpPr>
          <a:xfrm>
            <a:off x="1286423" y="4329143"/>
            <a:ext cx="2077920" cy="2194920"/>
            <a:chOff x="1286423" y="4329143"/>
            <a:chExt cx="2077920" cy="21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CD6AB2-CC66-40F6-A7B9-7D25F99C7B42}"/>
                    </a:ext>
                  </a:extLst>
                </p14:cNvPr>
                <p14:cNvContentPartPr/>
                <p14:nvPr/>
              </p14:nvContentPartPr>
              <p14:xfrm>
                <a:off x="2408543" y="4695623"/>
                <a:ext cx="690840" cy="26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CD6AB2-CC66-40F6-A7B9-7D25F99C7B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2543" y="4659623"/>
                  <a:ext cx="762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91B524-0C25-4CD4-8F02-2E0FCE600355}"/>
                    </a:ext>
                  </a:extLst>
                </p14:cNvPr>
                <p14:cNvContentPartPr/>
                <p14:nvPr/>
              </p14:nvContentPartPr>
              <p14:xfrm>
                <a:off x="1796183" y="4369463"/>
                <a:ext cx="171720" cy="14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91B524-0C25-4CD4-8F02-2E0FCE6003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0183" y="4333463"/>
                  <a:ext cx="243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DBBFBE-F48A-41C8-AEF3-C764A63513EE}"/>
                    </a:ext>
                  </a:extLst>
                </p14:cNvPr>
                <p14:cNvContentPartPr/>
                <p14:nvPr/>
              </p14:nvContentPartPr>
              <p14:xfrm>
                <a:off x="3131423" y="4473863"/>
                <a:ext cx="232920" cy="73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DBBFBE-F48A-41C8-AEF3-C764A63513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5423" y="4438223"/>
                  <a:ext cx="30456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F1CDD6-6AD1-4015-B86F-85D99544EAB3}"/>
                    </a:ext>
                  </a:extLst>
                </p14:cNvPr>
                <p14:cNvContentPartPr/>
                <p14:nvPr/>
              </p14:nvContentPartPr>
              <p14:xfrm>
                <a:off x="3115223" y="4329143"/>
                <a:ext cx="45720" cy="10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F1CDD6-6AD1-4015-B86F-85D99544EA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9223" y="4293143"/>
                  <a:ext cx="117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AE8AD8-41BF-4C53-8BB5-A1B3B6E05AE6}"/>
                    </a:ext>
                  </a:extLst>
                </p14:cNvPr>
                <p14:cNvContentPartPr/>
                <p14:nvPr/>
              </p14:nvContentPartPr>
              <p14:xfrm>
                <a:off x="1897703" y="5328503"/>
                <a:ext cx="788400" cy="223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AE8AD8-41BF-4C53-8BB5-A1B3B6E05A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62063" y="5292863"/>
                  <a:ext cx="860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309107-4F3F-4EB1-BCC9-6862A77A76B7}"/>
                    </a:ext>
                  </a:extLst>
                </p14:cNvPr>
                <p14:cNvContentPartPr/>
                <p14:nvPr/>
              </p14:nvContentPartPr>
              <p14:xfrm>
                <a:off x="1286423" y="5170463"/>
                <a:ext cx="83160" cy="5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309107-4F3F-4EB1-BCC9-6862A77A76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0423" y="5134463"/>
                  <a:ext cx="154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F5831E-D091-4001-812E-3F3475982ADB}"/>
                    </a:ext>
                  </a:extLst>
                </p14:cNvPr>
                <p14:cNvContentPartPr/>
                <p14:nvPr/>
              </p14:nvContentPartPr>
              <p14:xfrm>
                <a:off x="2847383" y="5761223"/>
                <a:ext cx="142920" cy="75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F5831E-D091-4001-812E-3F3475982A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1743" y="5725583"/>
                  <a:ext cx="2145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BAAD4E-EC60-4476-A234-C1FCCA32CCDF}"/>
                    </a:ext>
                  </a:extLst>
                </p14:cNvPr>
                <p14:cNvContentPartPr/>
                <p14:nvPr/>
              </p14:nvContentPartPr>
              <p14:xfrm>
                <a:off x="3179663" y="6344063"/>
                <a:ext cx="89280" cy="18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BAAD4E-EC60-4476-A234-C1FCCA32CC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3663" y="6308063"/>
                  <a:ext cx="16092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AE6CB5-4C10-464E-9983-EC6515DA6DCC}"/>
                  </a:ext>
                </a:extLst>
              </p14:cNvPr>
              <p14:cNvContentPartPr/>
              <p14:nvPr/>
            </p14:nvContentPartPr>
            <p14:xfrm>
              <a:off x="3414743" y="5934023"/>
              <a:ext cx="3770640" cy="126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AE6CB5-4C10-464E-9983-EC6515DA6D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78743" y="5898383"/>
                <a:ext cx="38422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6B1DDDE-1747-4C09-AF6F-D0E48F5764D2}"/>
              </a:ext>
            </a:extLst>
          </p:cNvPr>
          <p:cNvGrpSpPr/>
          <p:nvPr/>
        </p:nvGrpSpPr>
        <p:grpSpPr>
          <a:xfrm>
            <a:off x="8040023" y="1277063"/>
            <a:ext cx="3524760" cy="3454920"/>
            <a:chOff x="8040023" y="1277063"/>
            <a:chExt cx="3524760" cy="34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A6FF4C-2450-47FD-B68D-6D0327548639}"/>
                    </a:ext>
                  </a:extLst>
                </p14:cNvPr>
                <p14:cNvContentPartPr/>
                <p14:nvPr/>
              </p14:nvContentPartPr>
              <p14:xfrm>
                <a:off x="8040023" y="3212063"/>
                <a:ext cx="685080" cy="68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A6FF4C-2450-47FD-B68D-6D03275486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04383" y="3176423"/>
                  <a:ext cx="7567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FBEFE7-06BE-4C46-BEAD-E8AB155BE2E4}"/>
                    </a:ext>
                  </a:extLst>
                </p14:cNvPr>
                <p14:cNvContentPartPr/>
                <p14:nvPr/>
              </p14:nvContentPartPr>
              <p14:xfrm>
                <a:off x="8682983" y="3082823"/>
                <a:ext cx="145440" cy="36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FBEFE7-06BE-4C46-BEAD-E8AB155BE2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46983" y="3046823"/>
                  <a:ext cx="217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76E974-DE01-4822-A2CC-CCD201B14F10}"/>
                    </a:ext>
                  </a:extLst>
                </p14:cNvPr>
                <p14:cNvContentPartPr/>
                <p14:nvPr/>
              </p14:nvContentPartPr>
              <p14:xfrm>
                <a:off x="8560943" y="3171023"/>
                <a:ext cx="379080" cy="16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76E974-DE01-4822-A2CC-CCD201B14F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5303" y="3135023"/>
                  <a:ext cx="450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1970DC-DCAE-4FA0-9F42-11BE0567260B}"/>
                    </a:ext>
                  </a:extLst>
                </p14:cNvPr>
                <p14:cNvContentPartPr/>
                <p14:nvPr/>
              </p14:nvContentPartPr>
              <p14:xfrm>
                <a:off x="9014183" y="3220343"/>
                <a:ext cx="31680" cy="9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1970DC-DCAE-4FA0-9F42-11BE056726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78543" y="3184703"/>
                  <a:ext cx="103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CE3E2E-3D08-493D-ACE3-B17EC6F9B6B2}"/>
                    </a:ext>
                  </a:extLst>
                </p14:cNvPr>
                <p14:cNvContentPartPr/>
                <p14:nvPr/>
              </p14:nvContentPartPr>
              <p14:xfrm>
                <a:off x="8934983" y="2791583"/>
                <a:ext cx="197280" cy="27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CE3E2E-3D08-493D-ACE3-B17EC6F9B6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8983" y="2755583"/>
                  <a:ext cx="268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E5AE7D-E13B-4914-BA88-A5DCD220556D}"/>
                    </a:ext>
                  </a:extLst>
                </p14:cNvPr>
                <p14:cNvContentPartPr/>
                <p14:nvPr/>
              </p14:nvContentPartPr>
              <p14:xfrm>
                <a:off x="9070703" y="2823623"/>
                <a:ext cx="114480" cy="10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E5AE7D-E13B-4914-BA88-A5DCD22055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35063" y="2787983"/>
                  <a:ext cx="186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E16451-4841-4B95-AB6A-55A1894FD9BE}"/>
                    </a:ext>
                  </a:extLst>
                </p14:cNvPr>
                <p14:cNvContentPartPr/>
                <p14:nvPr/>
              </p14:nvContentPartPr>
              <p14:xfrm>
                <a:off x="9119303" y="2556503"/>
                <a:ext cx="293760" cy="30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E16451-4841-4B95-AB6A-55A1894FD9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3663" y="2520863"/>
                  <a:ext cx="365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DC20EA-B445-484E-9BAC-61756F57BF8E}"/>
                    </a:ext>
                  </a:extLst>
                </p14:cNvPr>
                <p14:cNvContentPartPr/>
                <p14:nvPr/>
              </p14:nvContentPartPr>
              <p14:xfrm>
                <a:off x="9685943" y="2427263"/>
                <a:ext cx="375120" cy="22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DC20EA-B445-484E-9BAC-61756F57BF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9943" y="2391263"/>
                  <a:ext cx="446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D6EDF7-F65E-400B-9513-EAFF569EC9C9}"/>
                    </a:ext>
                  </a:extLst>
                </p14:cNvPr>
                <p14:cNvContentPartPr/>
                <p14:nvPr/>
              </p14:nvContentPartPr>
              <p14:xfrm>
                <a:off x="9896183" y="2719943"/>
                <a:ext cx="385560" cy="18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D6EDF7-F65E-400B-9513-EAFF569EC9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60543" y="2684303"/>
                  <a:ext cx="457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1BE67D-FABF-4850-8CA8-BD8D43048D0F}"/>
                    </a:ext>
                  </a:extLst>
                </p14:cNvPr>
                <p14:cNvContentPartPr/>
                <p14:nvPr/>
              </p14:nvContentPartPr>
              <p14:xfrm>
                <a:off x="8398583" y="4100183"/>
                <a:ext cx="545400" cy="63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1BE67D-FABF-4850-8CA8-BD8D43048D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62943" y="4064183"/>
                  <a:ext cx="6170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37C1E6-73E6-476E-91C7-B7C841E60866}"/>
                    </a:ext>
                  </a:extLst>
                </p14:cNvPr>
                <p14:cNvContentPartPr/>
                <p14:nvPr/>
              </p14:nvContentPartPr>
              <p14:xfrm>
                <a:off x="9138023" y="3584303"/>
                <a:ext cx="167760" cy="59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37C1E6-73E6-476E-91C7-B7C841E608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2023" y="3548303"/>
                  <a:ext cx="2394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688B1F-1E9F-47B0-9629-E226D663A8FB}"/>
                    </a:ext>
                  </a:extLst>
                </p14:cNvPr>
                <p14:cNvContentPartPr/>
                <p14:nvPr/>
              </p14:nvContentPartPr>
              <p14:xfrm>
                <a:off x="8981783" y="3802823"/>
                <a:ext cx="580680" cy="16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688B1F-1E9F-47B0-9629-E226D663A8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46143" y="3767183"/>
                  <a:ext cx="652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87C739-7BB5-4EEB-93D5-258C44D66B74}"/>
                    </a:ext>
                  </a:extLst>
                </p14:cNvPr>
                <p14:cNvContentPartPr/>
                <p14:nvPr/>
              </p14:nvContentPartPr>
              <p14:xfrm>
                <a:off x="9663623" y="4038983"/>
                <a:ext cx="508680" cy="55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87C739-7BB5-4EEB-93D5-258C44D66B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27983" y="4003343"/>
                  <a:ext cx="58032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384BED-B064-46AC-A54D-B4AB2740585F}"/>
                    </a:ext>
                  </a:extLst>
                </p14:cNvPr>
                <p14:cNvContentPartPr/>
                <p14:nvPr/>
              </p14:nvContentPartPr>
              <p14:xfrm>
                <a:off x="9377063" y="3285143"/>
                <a:ext cx="164880" cy="28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384BED-B064-46AC-A54D-B4AB274058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1063" y="3249503"/>
                  <a:ext cx="236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FAC78F-54B8-4548-81C7-69022DB8AA82}"/>
                    </a:ext>
                  </a:extLst>
                </p14:cNvPr>
                <p14:cNvContentPartPr/>
                <p14:nvPr/>
              </p14:nvContentPartPr>
              <p14:xfrm>
                <a:off x="9556343" y="3252743"/>
                <a:ext cx="160920" cy="137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FAC78F-54B8-4548-81C7-69022DB8AA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20703" y="3217103"/>
                  <a:ext cx="232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3799B4-BFAA-48B3-962C-E0F794D9914A}"/>
                    </a:ext>
                  </a:extLst>
                </p14:cNvPr>
                <p14:cNvContentPartPr/>
                <p14:nvPr/>
              </p14:nvContentPartPr>
              <p14:xfrm>
                <a:off x="9621143" y="3131423"/>
                <a:ext cx="291600" cy="25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3799B4-BFAA-48B3-962C-E0F794D991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5143" y="3095423"/>
                  <a:ext cx="363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FA2D32-75A8-4EF6-808D-CC0BA95433E6}"/>
                    </a:ext>
                  </a:extLst>
                </p14:cNvPr>
                <p14:cNvContentPartPr/>
                <p14:nvPr/>
              </p14:nvContentPartPr>
              <p14:xfrm>
                <a:off x="10139183" y="3415823"/>
                <a:ext cx="242280" cy="16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FA2D32-75A8-4EF6-808D-CC0BA95433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3183" y="3379823"/>
                  <a:ext cx="313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E19D05-F351-45AF-BA11-E7F1FDCE404A}"/>
                    </a:ext>
                  </a:extLst>
                </p14:cNvPr>
                <p14:cNvContentPartPr/>
                <p14:nvPr/>
              </p14:nvContentPartPr>
              <p14:xfrm>
                <a:off x="10122983" y="3557303"/>
                <a:ext cx="440280" cy="26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E19D05-F351-45AF-BA11-E7F1FDCE40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6983" y="3521303"/>
                  <a:ext cx="511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FDFD29-FABC-4659-87E6-E121123C4E23}"/>
                    </a:ext>
                  </a:extLst>
                </p14:cNvPr>
                <p14:cNvContentPartPr/>
                <p14:nvPr/>
              </p14:nvContentPartPr>
              <p14:xfrm>
                <a:off x="10899863" y="1893383"/>
                <a:ext cx="664920" cy="125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FDFD29-FABC-4659-87E6-E121123C4E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63863" y="1857383"/>
                  <a:ext cx="736560" cy="13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0E1835-D36A-4377-8AF6-1247DF61CE63}"/>
                    </a:ext>
                  </a:extLst>
                </p14:cNvPr>
                <p14:cNvContentPartPr/>
                <p14:nvPr/>
              </p14:nvContentPartPr>
              <p14:xfrm>
                <a:off x="10462823" y="1277063"/>
                <a:ext cx="510120" cy="86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0E1835-D36A-4377-8AF6-1247DF61CE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26823" y="1241063"/>
                  <a:ext cx="581760" cy="9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198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C4D891F-6349-4EDF-9967-DABDE4D77CEA}"/>
              </a:ext>
            </a:extLst>
          </p:cNvPr>
          <p:cNvGrpSpPr/>
          <p:nvPr/>
        </p:nvGrpSpPr>
        <p:grpSpPr>
          <a:xfrm>
            <a:off x="509543" y="81863"/>
            <a:ext cx="11597040" cy="6721920"/>
            <a:chOff x="509543" y="81863"/>
            <a:chExt cx="11597040" cy="67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154160-E3A8-4B22-96A7-9118E7281146}"/>
                    </a:ext>
                  </a:extLst>
                </p14:cNvPr>
                <p14:cNvContentPartPr/>
                <p14:nvPr/>
              </p14:nvContentPartPr>
              <p14:xfrm>
                <a:off x="695663" y="663263"/>
                <a:ext cx="131040" cy="33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154160-E3A8-4B22-96A7-9118E72811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023" y="627263"/>
                  <a:ext cx="202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AAD430-0A0B-4E3B-819C-27D1CFEFD533}"/>
                    </a:ext>
                  </a:extLst>
                </p14:cNvPr>
                <p14:cNvContentPartPr/>
                <p14:nvPr/>
              </p14:nvContentPartPr>
              <p14:xfrm>
                <a:off x="865583" y="533663"/>
                <a:ext cx="294120" cy="67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AAD430-0A0B-4E3B-819C-27D1CFEFD5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583" y="498023"/>
                  <a:ext cx="36576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07263B-4E52-4AD3-B26C-99BD09D596F5}"/>
                    </a:ext>
                  </a:extLst>
                </p14:cNvPr>
                <p14:cNvContentPartPr/>
                <p14:nvPr/>
              </p14:nvContentPartPr>
              <p14:xfrm>
                <a:off x="1221623" y="428543"/>
                <a:ext cx="602280" cy="57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07263B-4E52-4AD3-B26C-99BD09D596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5983" y="392903"/>
                  <a:ext cx="673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9FA236-8B22-4B97-AAD9-365E0BB07ABD}"/>
                    </a:ext>
                  </a:extLst>
                </p14:cNvPr>
                <p14:cNvContentPartPr/>
                <p14:nvPr/>
              </p14:nvContentPartPr>
              <p14:xfrm>
                <a:off x="1877183" y="752183"/>
                <a:ext cx="61560" cy="13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9FA236-8B22-4B97-AAD9-365E0BB07A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1183" y="716543"/>
                  <a:ext cx="133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4D062E-93B4-4D4A-B22D-B2CD4A25C5E3}"/>
                    </a:ext>
                  </a:extLst>
                </p14:cNvPr>
                <p14:cNvContentPartPr/>
                <p14:nvPr/>
              </p14:nvContentPartPr>
              <p14:xfrm>
                <a:off x="2265263" y="485063"/>
                <a:ext cx="248040" cy="36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4D062E-93B4-4D4A-B22D-B2CD4A25C5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9263" y="449423"/>
                  <a:ext cx="319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6F9CA3-37B4-42BB-A51D-EC118E6BA145}"/>
                    </a:ext>
                  </a:extLst>
                </p14:cNvPr>
                <p14:cNvContentPartPr/>
                <p14:nvPr/>
              </p14:nvContentPartPr>
              <p14:xfrm>
                <a:off x="2694743" y="258263"/>
                <a:ext cx="1019880" cy="72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6F9CA3-37B4-42BB-A51D-EC118E6BA1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8743" y="222263"/>
                  <a:ext cx="10915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94C35A-8461-463C-B368-75C293A197E8}"/>
                    </a:ext>
                  </a:extLst>
                </p14:cNvPr>
                <p14:cNvContentPartPr/>
                <p14:nvPr/>
              </p14:nvContentPartPr>
              <p14:xfrm>
                <a:off x="3811823" y="339983"/>
                <a:ext cx="781920" cy="392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94C35A-8461-463C-B368-75C293A19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6183" y="303983"/>
                  <a:ext cx="8535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B3016A-437D-4F27-AEFC-5F10B609E4BF}"/>
                    </a:ext>
                  </a:extLst>
                </p14:cNvPr>
                <p14:cNvContentPartPr/>
                <p14:nvPr/>
              </p14:nvContentPartPr>
              <p14:xfrm>
                <a:off x="4741703" y="267623"/>
                <a:ext cx="432000" cy="60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B3016A-437D-4F27-AEFC-5F10B609E4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5703" y="231983"/>
                  <a:ext cx="5036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348D67-931A-4CAD-ADC8-2DD7A485EC61}"/>
                    </a:ext>
                  </a:extLst>
                </p14:cNvPr>
                <p14:cNvContentPartPr/>
                <p14:nvPr/>
              </p14:nvContentPartPr>
              <p14:xfrm>
                <a:off x="4911623" y="674423"/>
                <a:ext cx="357840" cy="10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348D67-931A-4CAD-ADC8-2DD7A485EC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5983" y="638783"/>
                  <a:ext cx="429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A14137-9A21-4A5C-B3D2-2227A30DAF0B}"/>
                    </a:ext>
                  </a:extLst>
                </p14:cNvPr>
                <p14:cNvContentPartPr/>
                <p14:nvPr/>
              </p14:nvContentPartPr>
              <p14:xfrm>
                <a:off x="5340383" y="647063"/>
                <a:ext cx="135720" cy="12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A14137-9A21-4A5C-B3D2-2227A30DAF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4743" y="611063"/>
                  <a:ext cx="207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D58654-3928-4F05-B71A-A7C968B781CA}"/>
                    </a:ext>
                  </a:extLst>
                </p14:cNvPr>
                <p14:cNvContentPartPr/>
                <p14:nvPr/>
              </p14:nvContentPartPr>
              <p14:xfrm>
                <a:off x="5283863" y="517463"/>
                <a:ext cx="86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D58654-3928-4F05-B71A-A7C968B781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8223" y="481823"/>
                  <a:ext cx="8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7F24F4-78D3-45FD-A44E-0C80E78A3869}"/>
                    </a:ext>
                  </a:extLst>
                </p14:cNvPr>
                <p14:cNvContentPartPr/>
                <p14:nvPr/>
              </p14:nvContentPartPr>
              <p14:xfrm>
                <a:off x="5558903" y="491903"/>
                <a:ext cx="34128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7F24F4-78D3-45FD-A44E-0C80E78A38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2903" y="456263"/>
                  <a:ext cx="412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DF34BE-AF11-4FC1-846F-F728381BF475}"/>
                    </a:ext>
                  </a:extLst>
                </p14:cNvPr>
                <p14:cNvContentPartPr/>
                <p14:nvPr/>
              </p14:nvContentPartPr>
              <p14:xfrm>
                <a:off x="6022223" y="203543"/>
                <a:ext cx="307440" cy="50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DF34BE-AF11-4FC1-846F-F728381BF4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86223" y="167543"/>
                  <a:ext cx="3790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57CF1E-4C6A-4AFB-B30D-6424EBC55189}"/>
                    </a:ext>
                  </a:extLst>
                </p14:cNvPr>
                <p14:cNvContentPartPr/>
                <p14:nvPr/>
              </p14:nvContentPartPr>
              <p14:xfrm>
                <a:off x="509543" y="1852703"/>
                <a:ext cx="331560" cy="40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57CF1E-4C6A-4AFB-B30D-6424EBC55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543" y="1816703"/>
                  <a:ext cx="403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5A642D-EDA8-40D6-9192-8E46E7B8F4DA}"/>
                    </a:ext>
                  </a:extLst>
                </p14:cNvPr>
                <p14:cNvContentPartPr/>
                <p14:nvPr/>
              </p14:nvContentPartPr>
              <p14:xfrm>
                <a:off x="865583" y="1626263"/>
                <a:ext cx="131400" cy="38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5A642D-EDA8-40D6-9192-8E46E7B8F4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583" y="1590623"/>
                  <a:ext cx="2030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842BBD-0B10-4991-AEDA-1865522CD160}"/>
                    </a:ext>
                  </a:extLst>
                </p14:cNvPr>
                <p14:cNvContentPartPr/>
                <p14:nvPr/>
              </p14:nvContentPartPr>
              <p14:xfrm>
                <a:off x="1335023" y="1185623"/>
                <a:ext cx="689400" cy="90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842BBD-0B10-4991-AEDA-1865522CD1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9023" y="1149623"/>
                  <a:ext cx="76104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46E046-8306-4CC6-8D98-441BA07D99C8}"/>
                    </a:ext>
                  </a:extLst>
                </p14:cNvPr>
                <p14:cNvContentPartPr/>
                <p14:nvPr/>
              </p14:nvContentPartPr>
              <p14:xfrm>
                <a:off x="2224943" y="1132343"/>
                <a:ext cx="639720" cy="93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46E046-8306-4CC6-8D98-441BA07D99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8943" y="1096343"/>
                  <a:ext cx="7113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971598-5E16-4821-BFD4-FD0C8F81B107}"/>
                    </a:ext>
                  </a:extLst>
                </p14:cNvPr>
                <p14:cNvContentPartPr/>
                <p14:nvPr/>
              </p14:nvContentPartPr>
              <p14:xfrm>
                <a:off x="2257343" y="1592423"/>
                <a:ext cx="532440" cy="260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971598-5E16-4821-BFD4-FD0C8F81B1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1343" y="1556423"/>
                  <a:ext cx="60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0402AF-C2F5-403A-B484-93EE2EA41F7C}"/>
                    </a:ext>
                  </a:extLst>
                </p14:cNvPr>
                <p14:cNvContentPartPr/>
                <p14:nvPr/>
              </p14:nvContentPartPr>
              <p14:xfrm>
                <a:off x="3026303" y="1569383"/>
                <a:ext cx="38520" cy="55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0402AF-C2F5-403A-B484-93EE2EA41F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90303" y="1533743"/>
                  <a:ext cx="110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C2DD76-D5CE-4918-940C-E71A23DEDBF0}"/>
                    </a:ext>
                  </a:extLst>
                </p14:cNvPr>
                <p14:cNvContentPartPr/>
                <p14:nvPr/>
              </p14:nvContentPartPr>
              <p14:xfrm>
                <a:off x="2896343" y="1383623"/>
                <a:ext cx="360" cy="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C2DD76-D5CE-4918-940C-E71A23DEDB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0703" y="1347623"/>
                  <a:ext cx="72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887D41-C645-4480-A76F-79269AADD429}"/>
                    </a:ext>
                  </a:extLst>
                </p14:cNvPr>
                <p14:cNvContentPartPr/>
                <p14:nvPr/>
              </p14:nvContentPartPr>
              <p14:xfrm>
                <a:off x="3220343" y="1415663"/>
                <a:ext cx="299520" cy="22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887D41-C645-4480-A76F-79269AADD4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4703" y="1379663"/>
                  <a:ext cx="371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03FE81-748E-4D7B-8B70-D24EBB2074A3}"/>
                    </a:ext>
                  </a:extLst>
                </p14:cNvPr>
                <p14:cNvContentPartPr/>
                <p14:nvPr/>
              </p14:nvContentPartPr>
              <p14:xfrm>
                <a:off x="3655583" y="1059623"/>
                <a:ext cx="312840" cy="64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03FE81-748E-4D7B-8B70-D24EBB2074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19943" y="1023623"/>
                  <a:ext cx="3844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3B21E7-D7C6-4B44-BFDC-3E8F8F7F259B}"/>
                    </a:ext>
                  </a:extLst>
                </p14:cNvPr>
                <p14:cNvContentPartPr/>
                <p14:nvPr/>
              </p14:nvContentPartPr>
              <p14:xfrm>
                <a:off x="606743" y="2755583"/>
                <a:ext cx="581760" cy="92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3B21E7-D7C6-4B44-BFDC-3E8F8F7F25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743" y="2719583"/>
                  <a:ext cx="65340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839B6-10AA-4A68-9AF5-70F6A6234C8F}"/>
                    </a:ext>
                  </a:extLst>
                </p14:cNvPr>
                <p14:cNvContentPartPr/>
                <p14:nvPr/>
              </p14:nvContentPartPr>
              <p14:xfrm>
                <a:off x="1261943" y="2508263"/>
                <a:ext cx="389880" cy="75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839B6-10AA-4A68-9AF5-70F6A6234C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6303" y="2472623"/>
                  <a:ext cx="46152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262E41-F3A1-414C-918B-C76D01F1A075}"/>
                    </a:ext>
                  </a:extLst>
                </p14:cNvPr>
                <p14:cNvContentPartPr/>
                <p14:nvPr/>
              </p14:nvContentPartPr>
              <p14:xfrm>
                <a:off x="1683503" y="2135303"/>
                <a:ext cx="632880" cy="92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262E41-F3A1-414C-918B-C76D01F1A0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47503" y="2099303"/>
                  <a:ext cx="70452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C8FD61-EC65-4162-944C-3D10043BF9BE}"/>
                    </a:ext>
                  </a:extLst>
                </p14:cNvPr>
                <p14:cNvContentPartPr/>
                <p14:nvPr/>
              </p14:nvContentPartPr>
              <p14:xfrm>
                <a:off x="2385863" y="2343383"/>
                <a:ext cx="381240" cy="32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C8FD61-EC65-4162-944C-3D10043BF9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9863" y="2307743"/>
                  <a:ext cx="4528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DE4071-9BD1-4269-ABC1-BCE878D152BD}"/>
                    </a:ext>
                  </a:extLst>
                </p14:cNvPr>
                <p14:cNvContentPartPr/>
                <p14:nvPr/>
              </p14:nvContentPartPr>
              <p14:xfrm>
                <a:off x="2713463" y="2273543"/>
                <a:ext cx="311760" cy="30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DE4071-9BD1-4269-ABC1-BCE878D152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77463" y="2237543"/>
                  <a:ext cx="383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7D2C29-2117-412D-B0AB-F533A9A7CF34}"/>
                    </a:ext>
                  </a:extLst>
                </p14:cNvPr>
                <p14:cNvContentPartPr/>
                <p14:nvPr/>
              </p14:nvContentPartPr>
              <p14:xfrm>
                <a:off x="3042503" y="2079143"/>
                <a:ext cx="401040" cy="42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7D2C29-2117-412D-B0AB-F533A9A7CF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6503" y="2043503"/>
                  <a:ext cx="472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390784-3B11-40C7-9B3B-DB5D376CA9DA}"/>
                    </a:ext>
                  </a:extLst>
                </p14:cNvPr>
                <p14:cNvContentPartPr/>
                <p14:nvPr/>
              </p14:nvContentPartPr>
              <p14:xfrm>
                <a:off x="2993903" y="2304863"/>
                <a:ext cx="291600" cy="9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390784-3B11-40C7-9B3B-DB5D376CA9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7903" y="2268863"/>
                  <a:ext cx="363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E9492F-AA22-4BE1-B4FB-84FB4115AE2F}"/>
                    </a:ext>
                  </a:extLst>
                </p14:cNvPr>
                <p14:cNvContentPartPr/>
                <p14:nvPr/>
              </p14:nvContentPartPr>
              <p14:xfrm>
                <a:off x="3374063" y="2184623"/>
                <a:ext cx="63720" cy="78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E9492F-AA22-4BE1-B4FB-84FB4115AE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38063" y="2148623"/>
                  <a:ext cx="13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062546-976E-4676-B313-14EAAC4C8D5B}"/>
                    </a:ext>
                  </a:extLst>
                </p14:cNvPr>
                <p14:cNvContentPartPr/>
                <p14:nvPr/>
              </p14:nvContentPartPr>
              <p14:xfrm>
                <a:off x="3189743" y="2064383"/>
                <a:ext cx="12600" cy="3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062546-976E-4676-B313-14EAAC4C8D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3743" y="2028743"/>
                  <a:ext cx="84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916BA7-CE2C-460D-834D-60E6685075BF}"/>
                    </a:ext>
                  </a:extLst>
                </p14:cNvPr>
                <p14:cNvContentPartPr/>
                <p14:nvPr/>
              </p14:nvContentPartPr>
              <p14:xfrm>
                <a:off x="3536063" y="1931903"/>
                <a:ext cx="569880" cy="38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916BA7-CE2C-460D-834D-60E6685075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00423" y="1896263"/>
                  <a:ext cx="641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CA1907-C27E-4657-BEE1-62EF469E53A7}"/>
                    </a:ext>
                  </a:extLst>
                </p14:cNvPr>
                <p14:cNvContentPartPr/>
                <p14:nvPr/>
              </p14:nvContentPartPr>
              <p14:xfrm>
                <a:off x="4506983" y="1820663"/>
                <a:ext cx="183240" cy="201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CA1907-C27E-4657-BEE1-62EF469E53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71343" y="1784663"/>
                  <a:ext cx="254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9F912E-9BD4-4B54-8C02-B44DC95437C7}"/>
                    </a:ext>
                  </a:extLst>
                </p14:cNvPr>
                <p14:cNvContentPartPr/>
                <p14:nvPr/>
              </p14:nvContentPartPr>
              <p14:xfrm>
                <a:off x="4167143" y="1755143"/>
                <a:ext cx="714960" cy="49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9F912E-9BD4-4B54-8C02-B44DC95437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143" y="1719503"/>
                  <a:ext cx="7866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73555F-F0A9-47F9-ABCD-109CE9419456}"/>
                    </a:ext>
                  </a:extLst>
                </p14:cNvPr>
                <p14:cNvContentPartPr/>
                <p14:nvPr/>
              </p14:nvContentPartPr>
              <p14:xfrm>
                <a:off x="4958423" y="1371383"/>
                <a:ext cx="553320" cy="54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73555F-F0A9-47F9-ABCD-109CE94194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2423" y="1335743"/>
                  <a:ext cx="6249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143C31-54B1-4FEB-A58B-205CB08FC275}"/>
                    </a:ext>
                  </a:extLst>
                </p14:cNvPr>
                <p14:cNvContentPartPr/>
                <p14:nvPr/>
              </p14:nvContentPartPr>
              <p14:xfrm>
                <a:off x="5842223" y="1351223"/>
                <a:ext cx="148320" cy="24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143C31-54B1-4FEB-A58B-205CB08FC2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6223" y="1315223"/>
                  <a:ext cx="219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337397-CF99-4A08-B37B-032EF04C5D27}"/>
                    </a:ext>
                  </a:extLst>
                </p14:cNvPr>
                <p14:cNvContentPartPr/>
                <p14:nvPr/>
              </p14:nvContentPartPr>
              <p14:xfrm>
                <a:off x="5680223" y="116474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337397-CF99-4A08-B37B-032EF04C5D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4583" y="11291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1C7C1C-3D6F-44EC-BDDF-59AD34609D16}"/>
                    </a:ext>
                  </a:extLst>
                </p14:cNvPr>
                <p14:cNvContentPartPr/>
                <p14:nvPr/>
              </p14:nvContentPartPr>
              <p14:xfrm>
                <a:off x="6092783" y="1095623"/>
                <a:ext cx="384840" cy="44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1C7C1C-3D6F-44EC-BDDF-59AD34609D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57143" y="1059983"/>
                  <a:ext cx="4564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1B91CB-4D0A-420C-9C74-753301530640}"/>
                    </a:ext>
                  </a:extLst>
                </p14:cNvPr>
                <p14:cNvContentPartPr/>
                <p14:nvPr/>
              </p14:nvContentPartPr>
              <p14:xfrm>
                <a:off x="6577703" y="660023"/>
                <a:ext cx="611640" cy="700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1B91CB-4D0A-420C-9C74-7533015306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42063" y="624023"/>
                  <a:ext cx="68328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67CF59-DA6E-487D-B72F-15047F8FF4B4}"/>
                    </a:ext>
                  </a:extLst>
                </p14:cNvPr>
                <p14:cNvContentPartPr/>
                <p14:nvPr/>
              </p14:nvContentPartPr>
              <p14:xfrm>
                <a:off x="6853823" y="732023"/>
                <a:ext cx="396000" cy="16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67CF59-DA6E-487D-B72F-15047F8FF4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7823" y="696383"/>
                  <a:ext cx="467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7C61DB-05AE-4C1B-AB5C-93947024F891}"/>
                    </a:ext>
                  </a:extLst>
                </p14:cNvPr>
                <p14:cNvContentPartPr/>
                <p14:nvPr/>
              </p14:nvContentPartPr>
              <p14:xfrm>
                <a:off x="7534223" y="663263"/>
                <a:ext cx="12960" cy="7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7C61DB-05AE-4C1B-AB5C-93947024F8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8223" y="627263"/>
                  <a:ext cx="84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BBD3E0-A45B-44FC-AC76-8DA87F90A362}"/>
                    </a:ext>
                  </a:extLst>
                </p14:cNvPr>
                <p14:cNvContentPartPr/>
                <p14:nvPr/>
              </p14:nvContentPartPr>
              <p14:xfrm>
                <a:off x="7233983" y="534023"/>
                <a:ext cx="22320" cy="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BBD3E0-A45B-44FC-AC76-8DA87F90A3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97983" y="498023"/>
                  <a:ext cx="93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808B9B-D725-4650-97D1-470C3EA8A74D}"/>
                    </a:ext>
                  </a:extLst>
                </p14:cNvPr>
                <p14:cNvContentPartPr/>
                <p14:nvPr/>
              </p14:nvContentPartPr>
              <p14:xfrm>
                <a:off x="7735463" y="590543"/>
                <a:ext cx="253080" cy="16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808B9B-D725-4650-97D1-470C3EA8A7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9823" y="554543"/>
                  <a:ext cx="324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44FD9F-C37C-4854-A4BC-A80C6CE9CF97}"/>
                    </a:ext>
                  </a:extLst>
                </p14:cNvPr>
                <p14:cNvContentPartPr/>
                <p14:nvPr/>
              </p14:nvContentPartPr>
              <p14:xfrm>
                <a:off x="8017343" y="507023"/>
                <a:ext cx="633600" cy="16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44FD9F-C37C-4854-A4BC-A80C6CE9CF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81343" y="471023"/>
                  <a:ext cx="70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18A2DA-5B08-4EBF-A4C9-CB8E6DD14E71}"/>
                    </a:ext>
                  </a:extLst>
                </p14:cNvPr>
                <p14:cNvContentPartPr/>
                <p14:nvPr/>
              </p14:nvContentPartPr>
              <p14:xfrm>
                <a:off x="1278143" y="3835223"/>
                <a:ext cx="417600" cy="54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18A2DA-5B08-4EBF-A4C9-CB8E6DD14E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42503" y="3799583"/>
                  <a:ext cx="4892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DF1ED3-6264-4B50-814D-4FF95E2A14C5}"/>
                    </a:ext>
                  </a:extLst>
                </p14:cNvPr>
                <p14:cNvContentPartPr/>
                <p14:nvPr/>
              </p14:nvContentPartPr>
              <p14:xfrm>
                <a:off x="1195703" y="3802823"/>
                <a:ext cx="424800" cy="514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DF1ED3-6264-4B50-814D-4FF95E2A14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9703" y="3767183"/>
                  <a:ext cx="4964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DF7210-0CDC-44F3-8336-5A8E5F35E03A}"/>
                    </a:ext>
                  </a:extLst>
                </p14:cNvPr>
                <p14:cNvContentPartPr/>
                <p14:nvPr/>
              </p14:nvContentPartPr>
              <p14:xfrm>
                <a:off x="1440143" y="3697703"/>
                <a:ext cx="546120" cy="49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DF7210-0CDC-44F3-8336-5A8E5F35E0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04143" y="3662063"/>
                  <a:ext cx="6177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A47CFD-254F-4CA4-A1B4-696807B19686}"/>
                    </a:ext>
                  </a:extLst>
                </p14:cNvPr>
                <p14:cNvContentPartPr/>
                <p14:nvPr/>
              </p14:nvContentPartPr>
              <p14:xfrm>
                <a:off x="2654063" y="3228263"/>
                <a:ext cx="520920" cy="769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A47CFD-254F-4CA4-A1B4-696807B196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18063" y="3192623"/>
                  <a:ext cx="5925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25F6F44-3762-41FB-8491-B2F8EED72C94}"/>
                    </a:ext>
                  </a:extLst>
                </p14:cNvPr>
                <p14:cNvContentPartPr/>
                <p14:nvPr/>
              </p14:nvContentPartPr>
              <p14:xfrm>
                <a:off x="2386943" y="3128183"/>
                <a:ext cx="447120" cy="34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25F6F44-3762-41FB-8491-B2F8EED72C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51303" y="3092543"/>
                  <a:ext cx="518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736A6A-C4A3-4078-88F4-EB9A0B260462}"/>
                    </a:ext>
                  </a:extLst>
                </p14:cNvPr>
                <p14:cNvContentPartPr/>
                <p14:nvPr/>
              </p14:nvContentPartPr>
              <p14:xfrm>
                <a:off x="3241943" y="3288743"/>
                <a:ext cx="493560" cy="25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736A6A-C4A3-4078-88F4-EB9A0B2604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5943" y="3252743"/>
                  <a:ext cx="565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0F132F-4A6F-4526-B20A-BCE4884F21C6}"/>
                    </a:ext>
                  </a:extLst>
                </p14:cNvPr>
                <p14:cNvContentPartPr/>
                <p14:nvPr/>
              </p14:nvContentPartPr>
              <p14:xfrm>
                <a:off x="3721463" y="2928743"/>
                <a:ext cx="412920" cy="36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0F132F-4A6F-4526-B20A-BCE4884F21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85463" y="2893103"/>
                  <a:ext cx="484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9732A3-C4DD-4F09-AC97-7EB4C2DA7667}"/>
                    </a:ext>
                  </a:extLst>
                </p14:cNvPr>
                <p14:cNvContentPartPr/>
                <p14:nvPr/>
              </p14:nvContentPartPr>
              <p14:xfrm>
                <a:off x="4019543" y="2956463"/>
                <a:ext cx="374040" cy="14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9732A3-C4DD-4F09-AC97-7EB4C2DA76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83903" y="2920463"/>
                  <a:ext cx="445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CE21C2-9A27-45C8-B900-0836D9AD6A0D}"/>
                    </a:ext>
                  </a:extLst>
                </p14:cNvPr>
                <p14:cNvContentPartPr/>
                <p14:nvPr/>
              </p14:nvContentPartPr>
              <p14:xfrm>
                <a:off x="4264343" y="2677823"/>
                <a:ext cx="486720" cy="32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CE21C2-9A27-45C8-B900-0836D9AD6A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28343" y="2641823"/>
                  <a:ext cx="558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AA4BCE-7BCB-4B3F-B85F-C03D52EFFFCE}"/>
                    </a:ext>
                  </a:extLst>
                </p14:cNvPr>
                <p14:cNvContentPartPr/>
                <p14:nvPr/>
              </p14:nvContentPartPr>
              <p14:xfrm>
                <a:off x="4879223" y="2637863"/>
                <a:ext cx="175320" cy="153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AA4BCE-7BCB-4B3F-B85F-C03D52EFFF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3583" y="2601863"/>
                  <a:ext cx="24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FA3B44-ED4B-45A5-A478-4EB307741522}"/>
                    </a:ext>
                  </a:extLst>
                </p14:cNvPr>
                <p14:cNvContentPartPr/>
                <p14:nvPr/>
              </p14:nvContentPartPr>
              <p14:xfrm>
                <a:off x="4676903" y="2451743"/>
                <a:ext cx="140040" cy="38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FA3B44-ED4B-45A5-A478-4EB3077415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40903" y="2415743"/>
                  <a:ext cx="211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1407F4-C234-404E-8AA2-E93B835AD2C6}"/>
                    </a:ext>
                  </a:extLst>
                </p14:cNvPr>
                <p14:cNvContentPartPr/>
                <p14:nvPr/>
              </p14:nvContentPartPr>
              <p14:xfrm>
                <a:off x="4912343" y="2425823"/>
                <a:ext cx="526320" cy="25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1407F4-C234-404E-8AA2-E93B835AD2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76343" y="2390183"/>
                  <a:ext cx="597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508B95-A4CF-446D-B4A8-B7D8A3C34B25}"/>
                    </a:ext>
                  </a:extLst>
                </p14:cNvPr>
                <p14:cNvContentPartPr/>
                <p14:nvPr/>
              </p14:nvContentPartPr>
              <p14:xfrm>
                <a:off x="5307983" y="2208383"/>
                <a:ext cx="258840" cy="269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508B95-A4CF-446D-B4A8-B7D8A3C34B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72343" y="2172743"/>
                  <a:ext cx="330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7D00D3-7479-49CB-8B25-44FE346C1148}"/>
                    </a:ext>
                  </a:extLst>
                </p14:cNvPr>
                <p14:cNvContentPartPr/>
                <p14:nvPr/>
              </p14:nvContentPartPr>
              <p14:xfrm>
                <a:off x="6180983" y="1839743"/>
                <a:ext cx="703800" cy="507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7D00D3-7479-49CB-8B25-44FE346C11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45343" y="1803743"/>
                  <a:ext cx="7754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2F7C27-C4AC-45B1-9D98-70717C8AF531}"/>
                    </a:ext>
                  </a:extLst>
                </p14:cNvPr>
                <p14:cNvContentPartPr/>
                <p14:nvPr/>
              </p14:nvContentPartPr>
              <p14:xfrm>
                <a:off x="6975143" y="1463903"/>
                <a:ext cx="814680" cy="53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2F7C27-C4AC-45B1-9D98-70717C8AF5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9503" y="1428263"/>
                  <a:ext cx="8863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7C2537-FA62-47ED-9EA9-4D442BE39DB4}"/>
                    </a:ext>
                  </a:extLst>
                </p14:cNvPr>
                <p14:cNvContentPartPr/>
                <p14:nvPr/>
              </p14:nvContentPartPr>
              <p14:xfrm>
                <a:off x="7393463" y="1429343"/>
                <a:ext cx="291240" cy="28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7C2537-FA62-47ED-9EA9-4D442BE39D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7823" y="1393703"/>
                  <a:ext cx="362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BCDBB6-1F61-45A6-8DB7-04115D5A6690}"/>
                    </a:ext>
                  </a:extLst>
                </p14:cNvPr>
                <p14:cNvContentPartPr/>
                <p14:nvPr/>
              </p14:nvContentPartPr>
              <p14:xfrm>
                <a:off x="7828703" y="1326383"/>
                <a:ext cx="580680" cy="473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BCDBB6-1F61-45A6-8DB7-04115D5A66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2703" y="1290383"/>
                  <a:ext cx="6523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D9B3D9-7C16-478C-9484-8EC455D4D1F0}"/>
                    </a:ext>
                  </a:extLst>
                </p14:cNvPr>
                <p14:cNvContentPartPr/>
                <p14:nvPr/>
              </p14:nvContentPartPr>
              <p14:xfrm>
                <a:off x="8431703" y="1416023"/>
                <a:ext cx="127080" cy="77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D9B3D9-7C16-478C-9484-8EC455D4D1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95703" y="1380023"/>
                  <a:ext cx="198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5A640C-B224-4643-9C17-F4DFA7567CE7}"/>
                    </a:ext>
                  </a:extLst>
                </p14:cNvPr>
                <p14:cNvContentPartPr/>
                <p14:nvPr/>
              </p14:nvContentPartPr>
              <p14:xfrm>
                <a:off x="8350703" y="1227023"/>
                <a:ext cx="10080" cy="19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5A640C-B224-4643-9C17-F4DFA7567C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4703" y="1191383"/>
                  <a:ext cx="81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F737CC-D206-4FA9-B9AF-096DB0B429EF}"/>
                    </a:ext>
                  </a:extLst>
                </p14:cNvPr>
                <p14:cNvContentPartPr/>
                <p14:nvPr/>
              </p14:nvContentPartPr>
              <p14:xfrm>
                <a:off x="8504783" y="1164743"/>
                <a:ext cx="40680" cy="32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F737CC-D206-4FA9-B9AF-096DB0B429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8783" y="1129103"/>
                  <a:ext cx="112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65A07B-0142-445B-8A71-E3821F95FB98}"/>
                    </a:ext>
                  </a:extLst>
                </p14:cNvPr>
                <p14:cNvContentPartPr/>
                <p14:nvPr/>
              </p14:nvContentPartPr>
              <p14:xfrm>
                <a:off x="8391383" y="1278143"/>
                <a:ext cx="347760" cy="6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65A07B-0142-445B-8A71-E3821F95FB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55383" y="1242503"/>
                  <a:ext cx="419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CDEC4F-628E-4014-9EE2-67A0ED91E591}"/>
                    </a:ext>
                  </a:extLst>
                </p14:cNvPr>
                <p14:cNvContentPartPr/>
                <p14:nvPr/>
              </p14:nvContentPartPr>
              <p14:xfrm>
                <a:off x="1422143" y="4907663"/>
                <a:ext cx="431280" cy="41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CDEC4F-628E-4014-9EE2-67A0ED91E5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86503" y="4871663"/>
                  <a:ext cx="5029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FF6FC-DBB4-448F-9891-82E9D2570292}"/>
                    </a:ext>
                  </a:extLst>
                </p14:cNvPr>
                <p14:cNvContentPartPr/>
                <p14:nvPr/>
              </p14:nvContentPartPr>
              <p14:xfrm>
                <a:off x="1925423" y="4595903"/>
                <a:ext cx="481320" cy="59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FF6FC-DBB4-448F-9891-82E9D25702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89783" y="4560263"/>
                  <a:ext cx="5529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A73F819-27D6-43EA-9B59-5EB7BC869CF8}"/>
                    </a:ext>
                  </a:extLst>
                </p14:cNvPr>
                <p14:cNvContentPartPr/>
                <p14:nvPr/>
              </p14:nvContentPartPr>
              <p14:xfrm>
                <a:off x="2854223" y="4337063"/>
                <a:ext cx="507600" cy="544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A73F819-27D6-43EA-9B59-5EB7BC869C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8583" y="4301063"/>
                  <a:ext cx="5792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B28EA3-2E23-454A-B59A-D5A90738AF4B}"/>
                    </a:ext>
                  </a:extLst>
                </p14:cNvPr>
                <p14:cNvContentPartPr/>
                <p14:nvPr/>
              </p14:nvContentPartPr>
              <p14:xfrm>
                <a:off x="3491423" y="4315463"/>
                <a:ext cx="191520" cy="208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B28EA3-2E23-454A-B59A-D5A90738AF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55783" y="4279823"/>
                  <a:ext cx="263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3CF8D1-B121-446A-92BB-342FDFDADD5B}"/>
                    </a:ext>
                  </a:extLst>
                </p14:cNvPr>
                <p14:cNvContentPartPr/>
                <p14:nvPr/>
              </p14:nvContentPartPr>
              <p14:xfrm>
                <a:off x="3333383" y="4175063"/>
                <a:ext cx="316440" cy="23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3CF8D1-B121-446A-92BB-342FDFDADD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97743" y="4139423"/>
                  <a:ext cx="388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38D37B-13E5-4C2E-8749-08FBAF0F7CAB}"/>
                    </a:ext>
                  </a:extLst>
                </p14:cNvPr>
                <p14:cNvContentPartPr/>
                <p14:nvPr/>
              </p14:nvContentPartPr>
              <p14:xfrm>
                <a:off x="3293063" y="4262903"/>
                <a:ext cx="433440" cy="14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38D37B-13E5-4C2E-8749-08FBAF0F7C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7423" y="4226903"/>
                  <a:ext cx="50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003216-9C95-40C8-A840-A4652CFB0F6E}"/>
                    </a:ext>
                  </a:extLst>
                </p14:cNvPr>
                <p14:cNvContentPartPr/>
                <p14:nvPr/>
              </p14:nvContentPartPr>
              <p14:xfrm>
                <a:off x="3665303" y="4199183"/>
                <a:ext cx="341640" cy="227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003216-9C95-40C8-A840-A4652CFB0F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29663" y="4163543"/>
                  <a:ext cx="413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D1B21B-9D0E-4516-A37A-1FDBD9957387}"/>
                    </a:ext>
                  </a:extLst>
                </p14:cNvPr>
                <p14:cNvContentPartPr/>
                <p14:nvPr/>
              </p14:nvContentPartPr>
              <p14:xfrm>
                <a:off x="3786263" y="3908303"/>
                <a:ext cx="334440" cy="28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D1B21B-9D0E-4516-A37A-1FDBD99573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50263" y="3872303"/>
                  <a:ext cx="406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CF567D-9BB9-4C58-A7C6-6CB7AAEBF446}"/>
                    </a:ext>
                  </a:extLst>
                </p14:cNvPr>
                <p14:cNvContentPartPr/>
                <p14:nvPr/>
              </p14:nvContentPartPr>
              <p14:xfrm>
                <a:off x="4004783" y="3738023"/>
                <a:ext cx="314640" cy="331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CF567D-9BB9-4C58-A7C6-6CB7AAEBF4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68783" y="3702383"/>
                  <a:ext cx="386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EC317F-4D28-41BB-868B-867005F97BAA}"/>
                    </a:ext>
                  </a:extLst>
                </p14:cNvPr>
                <p14:cNvContentPartPr/>
                <p14:nvPr/>
              </p14:nvContentPartPr>
              <p14:xfrm>
                <a:off x="3981023" y="3926303"/>
                <a:ext cx="186840" cy="8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EC317F-4D28-41BB-868B-867005F97B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45023" y="3890663"/>
                  <a:ext cx="258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9BCC20-AE74-415E-B0B4-624D4E76A7E7}"/>
                    </a:ext>
                  </a:extLst>
                </p14:cNvPr>
                <p14:cNvContentPartPr/>
                <p14:nvPr/>
              </p14:nvContentPartPr>
              <p14:xfrm>
                <a:off x="4450103" y="3511583"/>
                <a:ext cx="392400" cy="351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9BCC20-AE74-415E-B0B4-624D4E76A7E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14463" y="3475583"/>
                  <a:ext cx="4640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1B61DD-89E4-476B-BEFC-551DEEFF1988}"/>
                    </a:ext>
                  </a:extLst>
                </p14:cNvPr>
                <p14:cNvContentPartPr/>
                <p14:nvPr/>
              </p14:nvContentPartPr>
              <p14:xfrm>
                <a:off x="4620383" y="3782303"/>
                <a:ext cx="263520" cy="118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1B61DD-89E4-476B-BEFC-551DEEFF19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84383" y="3746663"/>
                  <a:ext cx="335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1F86D6-A780-4D4D-90F8-E404263911F3}"/>
                    </a:ext>
                  </a:extLst>
                </p14:cNvPr>
                <p14:cNvContentPartPr/>
                <p14:nvPr/>
              </p14:nvContentPartPr>
              <p14:xfrm>
                <a:off x="4369463" y="3389903"/>
                <a:ext cx="219600" cy="19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1F86D6-A780-4D4D-90F8-E404263911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33463" y="3353903"/>
                  <a:ext cx="291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E8A227-6CBC-4F08-AA49-0B252E38A57A}"/>
                    </a:ext>
                  </a:extLst>
                </p14:cNvPr>
                <p14:cNvContentPartPr/>
                <p14:nvPr/>
              </p14:nvContentPartPr>
              <p14:xfrm>
                <a:off x="4693103" y="3414383"/>
                <a:ext cx="238320" cy="28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E8A227-6CBC-4F08-AA49-0B252E38A5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7103" y="3378743"/>
                  <a:ext cx="309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C3B893-96C4-4D20-9049-C54CD76D247A}"/>
                    </a:ext>
                  </a:extLst>
                </p14:cNvPr>
                <p14:cNvContentPartPr/>
                <p14:nvPr/>
              </p14:nvContentPartPr>
              <p14:xfrm>
                <a:off x="4735943" y="3479543"/>
                <a:ext cx="70920" cy="146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C3B893-96C4-4D20-9049-C54CD76D24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99943" y="3443543"/>
                  <a:ext cx="14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665A66-5770-44BD-8DDC-6BF5EAF16EB5}"/>
                    </a:ext>
                  </a:extLst>
                </p14:cNvPr>
                <p14:cNvContentPartPr/>
                <p14:nvPr/>
              </p14:nvContentPartPr>
              <p14:xfrm>
                <a:off x="4836383" y="3332303"/>
                <a:ext cx="638280" cy="428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665A66-5770-44BD-8DDC-6BF5EAF16E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0383" y="3296663"/>
                  <a:ext cx="709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C7795B-CD27-4796-9E26-8D414AC2DD9E}"/>
                    </a:ext>
                  </a:extLst>
                </p14:cNvPr>
                <p14:cNvContentPartPr/>
                <p14:nvPr/>
              </p14:nvContentPartPr>
              <p14:xfrm>
                <a:off x="5565383" y="2809943"/>
                <a:ext cx="718200" cy="62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C7795B-CD27-4796-9E26-8D414AC2DD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29383" y="2774303"/>
                  <a:ext cx="78984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5011EE-D12A-477A-875B-07E76CB1A41B}"/>
                    </a:ext>
                  </a:extLst>
                </p14:cNvPr>
                <p14:cNvContentPartPr/>
                <p14:nvPr/>
              </p14:nvContentPartPr>
              <p14:xfrm>
                <a:off x="5809463" y="2842703"/>
                <a:ext cx="354240" cy="19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5011EE-D12A-477A-875B-07E76CB1A4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73823" y="2806703"/>
                  <a:ext cx="425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1A3BCF-7723-44AD-B063-C7AF3690BB28}"/>
                    </a:ext>
                  </a:extLst>
                </p14:cNvPr>
                <p14:cNvContentPartPr/>
                <p14:nvPr/>
              </p14:nvContentPartPr>
              <p14:xfrm>
                <a:off x="6344063" y="2831903"/>
                <a:ext cx="45360" cy="11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1A3BCF-7723-44AD-B063-C7AF3690BB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08063" y="2796263"/>
                  <a:ext cx="117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B0A77F-7CED-4058-A80F-05EF578C35E3}"/>
                    </a:ext>
                  </a:extLst>
                </p14:cNvPr>
                <p14:cNvContentPartPr/>
                <p14:nvPr/>
              </p14:nvContentPartPr>
              <p14:xfrm>
                <a:off x="6157583" y="2701583"/>
                <a:ext cx="786240" cy="16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B0A77F-7CED-4058-A80F-05EF578C35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21943" y="2665583"/>
                  <a:ext cx="85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4C8585-A88A-406C-8831-B58877A0FDB8}"/>
                    </a:ext>
                  </a:extLst>
                </p14:cNvPr>
                <p14:cNvContentPartPr/>
                <p14:nvPr/>
              </p14:nvContentPartPr>
              <p14:xfrm>
                <a:off x="6945623" y="2522663"/>
                <a:ext cx="456480" cy="17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4C8585-A88A-406C-8831-B58877A0FD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09623" y="2486663"/>
                  <a:ext cx="528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F249C9-6CFF-43B7-936D-A41D49A9BBC6}"/>
                    </a:ext>
                  </a:extLst>
                </p14:cNvPr>
                <p14:cNvContentPartPr/>
                <p14:nvPr/>
              </p14:nvContentPartPr>
              <p14:xfrm>
                <a:off x="7872983" y="2148623"/>
                <a:ext cx="567000" cy="19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F249C9-6CFF-43B7-936D-A41D49A9BB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7343" y="2112983"/>
                  <a:ext cx="638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620FCF-DAA9-452A-88D2-5B36F97B1BA1}"/>
                    </a:ext>
                  </a:extLst>
                </p14:cNvPr>
                <p14:cNvContentPartPr/>
                <p14:nvPr/>
              </p14:nvContentPartPr>
              <p14:xfrm>
                <a:off x="8496503" y="2062943"/>
                <a:ext cx="82800" cy="115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620FCF-DAA9-452A-88D2-5B36F97B1B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60503" y="2027303"/>
                  <a:ext cx="154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550DE5-D825-4EC0-93C9-F6A5346A3578}"/>
                    </a:ext>
                  </a:extLst>
                </p14:cNvPr>
                <p14:cNvContentPartPr/>
                <p14:nvPr/>
              </p14:nvContentPartPr>
              <p14:xfrm>
                <a:off x="8334503" y="1877183"/>
                <a:ext cx="43920" cy="2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550DE5-D825-4EC0-93C9-F6A5346A35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98503" y="1841183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00237B5-24B3-485B-86C6-0DE9F6001FA9}"/>
                    </a:ext>
                  </a:extLst>
                </p14:cNvPr>
                <p14:cNvContentPartPr/>
                <p14:nvPr/>
              </p14:nvContentPartPr>
              <p14:xfrm>
                <a:off x="8512343" y="1772063"/>
                <a:ext cx="254880" cy="23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00237B5-24B3-485B-86C6-0DE9F6001F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76703" y="1736063"/>
                  <a:ext cx="326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06BBF61-ECF6-4398-9541-72D938605FAD}"/>
                    </a:ext>
                  </a:extLst>
                </p14:cNvPr>
                <p14:cNvContentPartPr/>
                <p14:nvPr/>
              </p14:nvContentPartPr>
              <p14:xfrm>
                <a:off x="8553023" y="1666583"/>
                <a:ext cx="403920" cy="203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06BBF61-ECF6-4398-9541-72D938605F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17383" y="1630943"/>
                  <a:ext cx="475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CEAF62-BCE7-4CB1-80DE-A94F8818D335}"/>
                    </a:ext>
                  </a:extLst>
                </p14:cNvPr>
                <p14:cNvContentPartPr/>
                <p14:nvPr/>
              </p14:nvContentPartPr>
              <p14:xfrm>
                <a:off x="8577143" y="1810943"/>
                <a:ext cx="129600" cy="106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CEAF62-BCE7-4CB1-80DE-A94F8818D3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41503" y="1774943"/>
                  <a:ext cx="201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D373657-0BE2-4EA4-951E-2931890AA431}"/>
                    </a:ext>
                  </a:extLst>
                </p14:cNvPr>
                <p14:cNvContentPartPr/>
                <p14:nvPr/>
              </p14:nvContentPartPr>
              <p14:xfrm>
                <a:off x="9038303" y="1537343"/>
                <a:ext cx="135000" cy="114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D373657-0BE2-4EA4-951E-2931890AA4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02663" y="1501343"/>
                  <a:ext cx="206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9D8D65B-3EBB-416A-9A6D-E8078E1EF7C5}"/>
                    </a:ext>
                  </a:extLst>
                </p14:cNvPr>
                <p14:cNvContentPartPr/>
                <p14:nvPr/>
              </p14:nvContentPartPr>
              <p14:xfrm>
                <a:off x="8876663" y="1406663"/>
                <a:ext cx="41400" cy="25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9D8D65B-3EBB-416A-9A6D-E8078E1EF7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40663" y="1371023"/>
                  <a:ext cx="113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82A391-24E6-4016-9EB1-5843660FF021}"/>
                    </a:ext>
                  </a:extLst>
                </p14:cNvPr>
                <p14:cNvContentPartPr/>
                <p14:nvPr/>
              </p14:nvContentPartPr>
              <p14:xfrm>
                <a:off x="9078983" y="1390103"/>
                <a:ext cx="348480" cy="16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82A391-24E6-4016-9EB1-5843660FF0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43343" y="1354103"/>
                  <a:ext cx="420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CAE06E2-6EFC-4955-B0DA-473D3590EE9F}"/>
                    </a:ext>
                  </a:extLst>
                </p14:cNvPr>
                <p14:cNvContentPartPr/>
                <p14:nvPr/>
              </p14:nvContentPartPr>
              <p14:xfrm>
                <a:off x="9499463" y="1245743"/>
                <a:ext cx="44640" cy="76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CAE06E2-6EFC-4955-B0DA-473D3590EE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63823" y="1210103"/>
                  <a:ext cx="116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27CC1F-F2D6-4026-A809-3BA904B91146}"/>
                    </a:ext>
                  </a:extLst>
                </p14:cNvPr>
                <p14:cNvContentPartPr/>
                <p14:nvPr/>
              </p14:nvContentPartPr>
              <p14:xfrm>
                <a:off x="9289223" y="1149623"/>
                <a:ext cx="15120" cy="7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27CC1F-F2D6-4026-A809-3BA904B911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53223" y="1113623"/>
                  <a:ext cx="86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2CD6DD-87F4-4BE6-8A80-064E45B98A95}"/>
                    </a:ext>
                  </a:extLst>
                </p14:cNvPr>
                <p14:cNvContentPartPr/>
                <p14:nvPr/>
              </p14:nvContentPartPr>
              <p14:xfrm>
                <a:off x="9370223" y="970703"/>
                <a:ext cx="314280" cy="263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2CD6DD-87F4-4BE6-8A80-064E45B98A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34583" y="934703"/>
                  <a:ext cx="385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92C2A9-FE85-4FBD-9457-E8C3BBBCB7AA}"/>
                    </a:ext>
                  </a:extLst>
                </p14:cNvPr>
                <p14:cNvContentPartPr/>
                <p14:nvPr/>
              </p14:nvContentPartPr>
              <p14:xfrm>
                <a:off x="9531143" y="1053143"/>
                <a:ext cx="184680" cy="121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92C2A9-FE85-4FBD-9457-E8C3BBBCB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95143" y="1017143"/>
                  <a:ext cx="256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124A8EF-562D-4D6B-B0E8-5E107C0277F2}"/>
                    </a:ext>
                  </a:extLst>
                </p14:cNvPr>
                <p14:cNvContentPartPr/>
                <p14:nvPr/>
              </p14:nvContentPartPr>
              <p14:xfrm>
                <a:off x="9750743" y="1029023"/>
                <a:ext cx="50400" cy="2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124A8EF-562D-4D6B-B0E8-5E107C0277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14743" y="993383"/>
                  <a:ext cx="122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DC15AFA-5869-4224-9A7D-DE4EFCB7A617}"/>
                    </a:ext>
                  </a:extLst>
                </p14:cNvPr>
                <p14:cNvContentPartPr/>
                <p14:nvPr/>
              </p14:nvContentPartPr>
              <p14:xfrm>
                <a:off x="9726263" y="938303"/>
                <a:ext cx="360" cy="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DC15AFA-5869-4224-9A7D-DE4EFCB7A6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90263" y="902303"/>
                  <a:ext cx="72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9570CF-E85D-4AE2-BE16-365655073C68}"/>
                    </a:ext>
                  </a:extLst>
                </p14:cNvPr>
                <p14:cNvContentPartPr/>
                <p14:nvPr/>
              </p14:nvContentPartPr>
              <p14:xfrm>
                <a:off x="9841103" y="782783"/>
                <a:ext cx="325440" cy="27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9570CF-E85D-4AE2-BE16-365655073C6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05463" y="746783"/>
                  <a:ext cx="397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866342-F6A4-427C-A17B-CF21180855EE}"/>
                    </a:ext>
                  </a:extLst>
                </p14:cNvPr>
                <p14:cNvContentPartPr/>
                <p14:nvPr/>
              </p14:nvContentPartPr>
              <p14:xfrm>
                <a:off x="10256183" y="590543"/>
                <a:ext cx="459720" cy="63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866342-F6A4-427C-A17B-CF21180855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0183" y="554543"/>
                  <a:ext cx="5313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71AD98-E2B4-47EE-80F9-4551776B3196}"/>
                    </a:ext>
                  </a:extLst>
                </p14:cNvPr>
                <p14:cNvContentPartPr/>
                <p14:nvPr/>
              </p14:nvContentPartPr>
              <p14:xfrm>
                <a:off x="10721663" y="590543"/>
                <a:ext cx="301680" cy="194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71AD98-E2B4-47EE-80F9-4551776B319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85663" y="554543"/>
                  <a:ext cx="373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50B282-00E7-498F-B46D-694449F8E6AD}"/>
                    </a:ext>
                  </a:extLst>
                </p14:cNvPr>
                <p14:cNvContentPartPr/>
                <p14:nvPr/>
              </p14:nvContentPartPr>
              <p14:xfrm>
                <a:off x="11150783" y="81863"/>
                <a:ext cx="955800" cy="494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50B282-00E7-498F-B46D-694449F8E6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15143" y="45863"/>
                  <a:ext cx="10274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004542-A7CD-486E-90BC-EA32FB62D751}"/>
                    </a:ext>
                  </a:extLst>
                </p14:cNvPr>
                <p14:cNvContentPartPr/>
                <p14:nvPr/>
              </p14:nvContentPartPr>
              <p14:xfrm>
                <a:off x="2321063" y="5526503"/>
                <a:ext cx="204120" cy="45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004542-A7CD-486E-90BC-EA32FB62D7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85063" y="5490503"/>
                  <a:ext cx="2757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AA5670F-60C1-4199-9F12-A56F02E9EECE}"/>
                    </a:ext>
                  </a:extLst>
                </p14:cNvPr>
                <p14:cNvContentPartPr/>
                <p14:nvPr/>
              </p14:nvContentPartPr>
              <p14:xfrm>
                <a:off x="2597183" y="5388983"/>
                <a:ext cx="261360" cy="501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AA5670F-60C1-4199-9F12-A56F02E9EE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61183" y="5353343"/>
                  <a:ext cx="3330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196AEC-AECC-4E41-A2D2-981B96731E97}"/>
                    </a:ext>
                  </a:extLst>
                </p14:cNvPr>
                <p14:cNvContentPartPr/>
                <p14:nvPr/>
              </p14:nvContentPartPr>
              <p14:xfrm>
                <a:off x="3344543" y="5040863"/>
                <a:ext cx="95040" cy="46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196AEC-AECC-4E41-A2D2-981B96731E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08543" y="5005223"/>
                  <a:ext cx="1666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3BCAB2-F653-4B69-8EE2-ABD625A5C9F4}"/>
                    </a:ext>
                  </a:extLst>
                </p14:cNvPr>
                <p14:cNvContentPartPr/>
                <p14:nvPr/>
              </p14:nvContentPartPr>
              <p14:xfrm>
                <a:off x="3422663" y="5065343"/>
                <a:ext cx="420840" cy="421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3BCAB2-F653-4B69-8EE2-ABD625A5C9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86663" y="5029343"/>
                  <a:ext cx="4924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87C5AE-66B6-49CC-A9EF-7CB8FD7AB4DB}"/>
                    </a:ext>
                  </a:extLst>
                </p14:cNvPr>
                <p14:cNvContentPartPr/>
                <p14:nvPr/>
              </p14:nvContentPartPr>
              <p14:xfrm>
                <a:off x="3916223" y="4741703"/>
                <a:ext cx="315360" cy="43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87C5AE-66B6-49CC-A9EF-7CB8FD7AB4D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0223" y="4705703"/>
                  <a:ext cx="387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1FCE3C-6CC3-4586-851E-DB065E61141E}"/>
                    </a:ext>
                  </a:extLst>
                </p14:cNvPr>
                <p14:cNvContentPartPr/>
                <p14:nvPr/>
              </p14:nvContentPartPr>
              <p14:xfrm>
                <a:off x="3843503" y="4631903"/>
                <a:ext cx="189720" cy="182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1FCE3C-6CC3-4586-851E-DB065E6114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07503" y="4595903"/>
                  <a:ext cx="261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0A82D3-DA0F-453E-8D73-02FBE83F0707}"/>
                    </a:ext>
                  </a:extLst>
                </p14:cNvPr>
                <p14:cNvContentPartPr/>
                <p14:nvPr/>
              </p14:nvContentPartPr>
              <p14:xfrm>
                <a:off x="4272263" y="4911623"/>
                <a:ext cx="173880" cy="54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0A82D3-DA0F-453E-8D73-02FBE83F07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36263" y="4875983"/>
                  <a:ext cx="245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1A7254B-E1CA-4F9D-A4B3-0575B76A4A3F}"/>
                    </a:ext>
                  </a:extLst>
                </p14:cNvPr>
                <p14:cNvContentPartPr/>
                <p14:nvPr/>
              </p14:nvContentPartPr>
              <p14:xfrm>
                <a:off x="4830263" y="4453343"/>
                <a:ext cx="272520" cy="442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1A7254B-E1CA-4F9D-A4B3-0575B76A4A3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94263" y="4417703"/>
                  <a:ext cx="3441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BDD2AF-389B-4E65-B144-41F838454513}"/>
                    </a:ext>
                  </a:extLst>
                </p14:cNvPr>
                <p14:cNvContentPartPr/>
                <p14:nvPr/>
              </p14:nvContentPartPr>
              <p14:xfrm>
                <a:off x="5340383" y="4094063"/>
                <a:ext cx="7920" cy="359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BDD2AF-389B-4E65-B144-41F8384545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04383" y="4058423"/>
                  <a:ext cx="795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D57444-1586-4F13-92D8-4195AD8E601C}"/>
                    </a:ext>
                  </a:extLst>
                </p14:cNvPr>
                <p14:cNvContentPartPr/>
                <p14:nvPr/>
              </p14:nvContentPartPr>
              <p14:xfrm>
                <a:off x="5337503" y="4045823"/>
                <a:ext cx="344520" cy="373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D57444-1586-4F13-92D8-4195AD8E60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01863" y="4009823"/>
                  <a:ext cx="416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DF8544-EF9A-4FFC-8EC8-DACD4577D318}"/>
                    </a:ext>
                  </a:extLst>
                </p14:cNvPr>
                <p14:cNvContentPartPr/>
                <p14:nvPr/>
              </p14:nvContentPartPr>
              <p14:xfrm>
                <a:off x="5712623" y="3843503"/>
                <a:ext cx="462960" cy="420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3DF8544-EF9A-4FFC-8EC8-DACD4577D3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76983" y="3807503"/>
                  <a:ext cx="534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DCD8DFE-4589-499E-84B0-2C2F42822C51}"/>
                    </a:ext>
                  </a:extLst>
                </p14:cNvPr>
                <p14:cNvContentPartPr/>
                <p14:nvPr/>
              </p14:nvContentPartPr>
              <p14:xfrm>
                <a:off x="5542703" y="3718223"/>
                <a:ext cx="297000" cy="230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DCD8DFE-4589-499E-84B0-2C2F42822C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06703" y="3682223"/>
                  <a:ext cx="368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B6D869-F68A-435D-9DCA-699B3E176B6A}"/>
                    </a:ext>
                  </a:extLst>
                </p14:cNvPr>
                <p14:cNvContentPartPr/>
                <p14:nvPr/>
              </p14:nvContentPartPr>
              <p14:xfrm>
                <a:off x="6254783" y="3978503"/>
                <a:ext cx="178200" cy="378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B6D869-F68A-435D-9DCA-699B3E176B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19143" y="3942863"/>
                  <a:ext cx="249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B7B78B-8A5D-455E-B82D-DBC82A58482E}"/>
                    </a:ext>
                  </a:extLst>
                </p14:cNvPr>
                <p14:cNvContentPartPr/>
                <p14:nvPr/>
              </p14:nvContentPartPr>
              <p14:xfrm>
                <a:off x="4102343" y="4345343"/>
                <a:ext cx="207000" cy="238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B7B78B-8A5D-455E-B82D-DBC82A5848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66703" y="4309343"/>
                  <a:ext cx="278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DF65DAC-9701-4136-A9FF-A0B782311E77}"/>
                    </a:ext>
                  </a:extLst>
                </p14:cNvPr>
                <p14:cNvContentPartPr/>
                <p14:nvPr/>
              </p14:nvContentPartPr>
              <p14:xfrm>
                <a:off x="4272983" y="4279463"/>
                <a:ext cx="129600" cy="14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DF65DAC-9701-4136-A9FF-A0B782311E7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37343" y="4243823"/>
                  <a:ext cx="201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FB6E88-8C39-4DFC-B07C-DE4FB7E7577E}"/>
                    </a:ext>
                  </a:extLst>
                </p14:cNvPr>
                <p14:cNvContentPartPr/>
                <p14:nvPr/>
              </p14:nvContentPartPr>
              <p14:xfrm>
                <a:off x="4337063" y="4166783"/>
                <a:ext cx="184320" cy="140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FB6E88-8C39-4DFC-B07C-DE4FB7E757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01063" y="4130783"/>
                  <a:ext cx="255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05DF00-131D-4B48-801D-79DE07B797A0}"/>
                    </a:ext>
                  </a:extLst>
                </p14:cNvPr>
                <p14:cNvContentPartPr/>
                <p14:nvPr/>
              </p14:nvContentPartPr>
              <p14:xfrm>
                <a:off x="5925383" y="3414383"/>
                <a:ext cx="124920" cy="162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05DF00-131D-4B48-801D-79DE07B797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89383" y="3378743"/>
                  <a:ext cx="19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6ADF234-E1CD-49B1-B857-59CE3905E6E4}"/>
                    </a:ext>
                  </a:extLst>
                </p14:cNvPr>
                <p14:cNvContentPartPr/>
                <p14:nvPr/>
              </p14:nvContentPartPr>
              <p14:xfrm>
                <a:off x="6108983" y="3333383"/>
                <a:ext cx="213120" cy="115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6ADF234-E1CD-49B1-B857-59CE3905E6E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72983" y="3297743"/>
                  <a:ext cx="284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ACB1BC-F0CF-4644-AEDE-D5F7D8DF12CE}"/>
                    </a:ext>
                  </a:extLst>
                </p14:cNvPr>
                <p14:cNvContentPartPr/>
                <p14:nvPr/>
              </p14:nvContentPartPr>
              <p14:xfrm>
                <a:off x="6254783" y="3252743"/>
                <a:ext cx="197640" cy="15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ACB1BC-F0CF-4644-AEDE-D5F7D8DF12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19143" y="3217103"/>
                  <a:ext cx="269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A96BD1-5853-480A-938C-76EC9005F49F}"/>
                    </a:ext>
                  </a:extLst>
                </p14:cNvPr>
                <p14:cNvContentPartPr/>
                <p14:nvPr/>
              </p14:nvContentPartPr>
              <p14:xfrm>
                <a:off x="3025943" y="6170543"/>
                <a:ext cx="543960" cy="353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A96BD1-5853-480A-938C-76EC9005F49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89943" y="6134543"/>
                  <a:ext cx="615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54421B-0529-4827-83B7-1E6E5FF586E7}"/>
                    </a:ext>
                  </a:extLst>
                </p14:cNvPr>
                <p14:cNvContentPartPr/>
                <p14:nvPr/>
              </p14:nvContentPartPr>
              <p14:xfrm>
                <a:off x="3333383" y="6386903"/>
                <a:ext cx="182160" cy="14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54421B-0529-4827-83B7-1E6E5FF586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97743" y="6351263"/>
                  <a:ext cx="253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6FE4FBF-98E4-4968-B153-768A8168FF57}"/>
                    </a:ext>
                  </a:extLst>
                </p14:cNvPr>
                <p14:cNvContentPartPr/>
                <p14:nvPr/>
              </p14:nvContentPartPr>
              <p14:xfrm>
                <a:off x="3462983" y="6117263"/>
                <a:ext cx="275760" cy="167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6FE4FBF-98E4-4968-B153-768A8168FF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26983" y="6081623"/>
                  <a:ext cx="347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005CD8C-7BC6-443F-8C96-D1E4A661A94C}"/>
                    </a:ext>
                  </a:extLst>
                </p14:cNvPr>
                <p14:cNvContentPartPr/>
                <p14:nvPr/>
              </p14:nvContentPartPr>
              <p14:xfrm>
                <a:off x="4353263" y="5712623"/>
                <a:ext cx="779760" cy="647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005CD8C-7BC6-443F-8C96-D1E4A661A9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17263" y="5676983"/>
                  <a:ext cx="8514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BA61B8-5A3A-4709-BD05-2478E1734107}"/>
                    </a:ext>
                  </a:extLst>
                </p14:cNvPr>
                <p14:cNvContentPartPr/>
                <p14:nvPr/>
              </p14:nvContentPartPr>
              <p14:xfrm>
                <a:off x="4102343" y="5603903"/>
                <a:ext cx="396000" cy="319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BA61B8-5A3A-4709-BD05-2478E173410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66703" y="5568263"/>
                  <a:ext cx="467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0F42768-E184-40E9-8789-9C7ACECB2D92}"/>
                    </a:ext>
                  </a:extLst>
                </p14:cNvPr>
                <p14:cNvContentPartPr/>
                <p14:nvPr/>
              </p14:nvContentPartPr>
              <p14:xfrm>
                <a:off x="4550543" y="5369543"/>
                <a:ext cx="182520" cy="126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0F42768-E184-40E9-8789-9C7ACECB2D9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14543" y="5333903"/>
                  <a:ext cx="254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1BC868-CA86-41E9-AA36-11C42EF58A6D}"/>
                    </a:ext>
                  </a:extLst>
                </p14:cNvPr>
                <p14:cNvContentPartPr/>
                <p14:nvPr/>
              </p14:nvContentPartPr>
              <p14:xfrm>
                <a:off x="5097743" y="5363783"/>
                <a:ext cx="260280" cy="138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1BC868-CA86-41E9-AA36-11C42EF58A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1743" y="532778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4C7935-C130-4D94-8FE0-8D3179C01E4A}"/>
                    </a:ext>
                  </a:extLst>
                </p14:cNvPr>
                <p14:cNvContentPartPr/>
                <p14:nvPr/>
              </p14:nvContentPartPr>
              <p14:xfrm>
                <a:off x="5162543" y="5490143"/>
                <a:ext cx="260640" cy="133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4C7935-C130-4D94-8FE0-8D3179C01E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26543" y="5454143"/>
                  <a:ext cx="332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D4C653-B54C-4CBA-978F-9C19153EC855}"/>
                    </a:ext>
                  </a:extLst>
                </p14:cNvPr>
                <p14:cNvContentPartPr/>
                <p14:nvPr/>
              </p14:nvContentPartPr>
              <p14:xfrm>
                <a:off x="5915303" y="4555223"/>
                <a:ext cx="969120" cy="1033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D4C653-B54C-4CBA-978F-9C19153EC85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79663" y="4519583"/>
                  <a:ext cx="104076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3058FF0-25F5-4D95-AA0B-099FAD449465}"/>
                    </a:ext>
                  </a:extLst>
                </p14:cNvPr>
                <p14:cNvContentPartPr/>
                <p14:nvPr/>
              </p14:nvContentPartPr>
              <p14:xfrm>
                <a:off x="7209863" y="3630743"/>
                <a:ext cx="1083960" cy="936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3058FF0-25F5-4D95-AA0B-099FAD4494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73863" y="3595103"/>
                  <a:ext cx="115560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D40E071-E98E-445C-A9F8-8FCBEF742F07}"/>
                    </a:ext>
                  </a:extLst>
                </p14:cNvPr>
                <p14:cNvContentPartPr/>
                <p14:nvPr/>
              </p14:nvContentPartPr>
              <p14:xfrm>
                <a:off x="8689103" y="2999663"/>
                <a:ext cx="372960" cy="417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D40E071-E98E-445C-A9F8-8FCBEF742F0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53103" y="2963663"/>
                  <a:ext cx="444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53FEDC-6277-4502-9D34-F86A4F3EF392}"/>
                    </a:ext>
                  </a:extLst>
                </p14:cNvPr>
                <p14:cNvContentPartPr/>
                <p14:nvPr/>
              </p14:nvContentPartPr>
              <p14:xfrm>
                <a:off x="8558783" y="2912543"/>
                <a:ext cx="869400" cy="756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53FEDC-6277-4502-9D34-F86A4F3EF39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23143" y="2876903"/>
                  <a:ext cx="94104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A7C459F-309F-436F-B668-88CBEBDB2871}"/>
                    </a:ext>
                  </a:extLst>
                </p14:cNvPr>
                <p14:cNvContentPartPr/>
                <p14:nvPr/>
              </p14:nvContentPartPr>
              <p14:xfrm>
                <a:off x="9208583" y="2767103"/>
                <a:ext cx="357480" cy="304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A7C459F-309F-436F-B668-88CBEBDB287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72583" y="2731103"/>
                  <a:ext cx="429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250EC5-F5B4-4B1C-A208-109FF93F5EA3}"/>
                    </a:ext>
                  </a:extLst>
                </p14:cNvPr>
                <p14:cNvContentPartPr/>
                <p14:nvPr/>
              </p14:nvContentPartPr>
              <p14:xfrm>
                <a:off x="9580823" y="2112623"/>
                <a:ext cx="891000" cy="70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250EC5-F5B4-4B1C-A208-109FF93F5E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44823" y="2076983"/>
                  <a:ext cx="96264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69A8340-4EA1-4E3F-8848-E65F0BE0F56E}"/>
                    </a:ext>
                  </a:extLst>
                </p14:cNvPr>
                <p14:cNvContentPartPr/>
                <p14:nvPr/>
              </p14:nvContentPartPr>
              <p14:xfrm>
                <a:off x="10147103" y="2197583"/>
                <a:ext cx="99360" cy="68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69A8340-4EA1-4E3F-8848-E65F0BE0F56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11103" y="2161583"/>
                  <a:ext cx="171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1FA0BAD-9947-4629-BAD2-83E0C478C2C4}"/>
                    </a:ext>
                  </a:extLst>
                </p14:cNvPr>
                <p14:cNvContentPartPr/>
                <p14:nvPr/>
              </p14:nvContentPartPr>
              <p14:xfrm>
                <a:off x="10357343" y="2022623"/>
                <a:ext cx="300960" cy="174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1FA0BAD-9947-4629-BAD2-83E0C478C2C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21703" y="1986983"/>
                  <a:ext cx="37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E261B1E-D49C-45D1-A14C-4F37BF18510D}"/>
                    </a:ext>
                  </a:extLst>
                </p14:cNvPr>
                <p14:cNvContentPartPr/>
                <p14:nvPr/>
              </p14:nvContentPartPr>
              <p14:xfrm>
                <a:off x="10050263" y="1925423"/>
                <a:ext cx="55080" cy="8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E261B1E-D49C-45D1-A14C-4F37BF18510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14263" y="1889423"/>
                  <a:ext cx="126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1ED3AC6-0466-40D8-99D4-43F22C047BF6}"/>
                    </a:ext>
                  </a:extLst>
                </p14:cNvPr>
                <p14:cNvContentPartPr/>
                <p14:nvPr/>
              </p14:nvContentPartPr>
              <p14:xfrm>
                <a:off x="10495223" y="1716623"/>
                <a:ext cx="422280" cy="534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1ED3AC6-0466-40D8-99D4-43F22C047BF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59223" y="1680983"/>
                  <a:ext cx="4939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EAE527-A03B-4C4F-92B3-59BCC7EDB55B}"/>
                    </a:ext>
                  </a:extLst>
                </p14:cNvPr>
                <p14:cNvContentPartPr/>
                <p14:nvPr/>
              </p14:nvContentPartPr>
              <p14:xfrm>
                <a:off x="10769903" y="1472543"/>
                <a:ext cx="357120" cy="279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EAE527-A03B-4C4F-92B3-59BCC7EDB55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34263" y="1436543"/>
                  <a:ext cx="428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4160AF0-37DA-4A07-9E46-70BEF7FA86A1}"/>
                    </a:ext>
                  </a:extLst>
                </p14:cNvPr>
                <p14:cNvContentPartPr/>
                <p14:nvPr/>
              </p14:nvContentPartPr>
              <p14:xfrm>
                <a:off x="11061503" y="1165823"/>
                <a:ext cx="532080" cy="695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4160AF0-37DA-4A07-9E46-70BEF7FA86A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25863" y="1130183"/>
                  <a:ext cx="60372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764AA0F-BFC8-4EC7-8F86-9C8F40F11CD3}"/>
                    </a:ext>
                  </a:extLst>
                </p14:cNvPr>
                <p14:cNvContentPartPr/>
                <p14:nvPr/>
              </p14:nvContentPartPr>
              <p14:xfrm>
                <a:off x="9887903" y="2958623"/>
                <a:ext cx="468720" cy="275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764AA0F-BFC8-4EC7-8F86-9C8F40F11C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52263" y="2922983"/>
                  <a:ext cx="540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7C706E-7C69-423F-9946-07ADBB6DF9A0}"/>
                    </a:ext>
                  </a:extLst>
                </p14:cNvPr>
                <p14:cNvContentPartPr/>
                <p14:nvPr/>
              </p14:nvContentPartPr>
              <p14:xfrm>
                <a:off x="10389743" y="2920823"/>
                <a:ext cx="30600" cy="56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7C706E-7C69-423F-9946-07ADBB6DF9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54103" y="2885183"/>
                  <a:ext cx="102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4D402C-1577-449A-A820-F6E006CE434D}"/>
                    </a:ext>
                  </a:extLst>
                </p14:cNvPr>
                <p14:cNvContentPartPr/>
                <p14:nvPr/>
              </p14:nvContentPartPr>
              <p14:xfrm>
                <a:off x="10263383" y="2871863"/>
                <a:ext cx="13320" cy="25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4D402C-1577-449A-A820-F6E006CE43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27743" y="2835863"/>
                  <a:ext cx="84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427ADD-DE1E-4FA5-B446-919F60C872A2}"/>
                    </a:ext>
                  </a:extLst>
                </p14:cNvPr>
                <p14:cNvContentPartPr/>
                <p14:nvPr/>
              </p14:nvContentPartPr>
              <p14:xfrm>
                <a:off x="10430423" y="2670263"/>
                <a:ext cx="106200" cy="118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427ADD-DE1E-4FA5-B446-919F60C872A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94423" y="2634263"/>
                  <a:ext cx="177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95B70B5-DCCD-4B63-A32A-E58A6C41B478}"/>
                    </a:ext>
                  </a:extLst>
                </p14:cNvPr>
                <p14:cNvContentPartPr/>
                <p14:nvPr/>
              </p14:nvContentPartPr>
              <p14:xfrm>
                <a:off x="10470743" y="2605463"/>
                <a:ext cx="446040" cy="210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95B70B5-DCCD-4B63-A32A-E58A6C41B47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34743" y="2569463"/>
                  <a:ext cx="517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EB97A0A-C59D-40D8-9FE8-1CE74F02161D}"/>
                    </a:ext>
                  </a:extLst>
                </p14:cNvPr>
                <p14:cNvContentPartPr/>
                <p14:nvPr/>
              </p14:nvContentPartPr>
              <p14:xfrm>
                <a:off x="10381823" y="2694383"/>
                <a:ext cx="91800" cy="9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EB97A0A-C59D-40D8-9FE8-1CE74F0216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45823" y="2658383"/>
                  <a:ext cx="163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48F3D3-A71E-40A8-83B9-DFB52FA4E917}"/>
                    </a:ext>
                  </a:extLst>
                </p14:cNvPr>
                <p14:cNvContentPartPr/>
                <p14:nvPr/>
              </p14:nvContentPartPr>
              <p14:xfrm>
                <a:off x="10527623" y="2632463"/>
                <a:ext cx="43200" cy="46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48F3D3-A71E-40A8-83B9-DFB52FA4E9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91623" y="2596823"/>
                  <a:ext cx="114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9562EFD-67AC-4102-A344-B418B170F496}"/>
                    </a:ext>
                  </a:extLst>
                </p14:cNvPr>
                <p14:cNvContentPartPr/>
                <p14:nvPr/>
              </p14:nvContentPartPr>
              <p14:xfrm>
                <a:off x="11045303" y="2409623"/>
                <a:ext cx="200520" cy="90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9562EFD-67AC-4102-A344-B418B170F4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09663" y="2373983"/>
                  <a:ext cx="272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A58C04-2664-4A30-9EC6-21AC1FABE51D}"/>
                    </a:ext>
                  </a:extLst>
                </p14:cNvPr>
                <p14:cNvContentPartPr/>
                <p14:nvPr/>
              </p14:nvContentPartPr>
              <p14:xfrm>
                <a:off x="10980503" y="2273543"/>
                <a:ext cx="43920" cy="3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A58C04-2664-4A30-9EC6-21AC1FABE5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44503" y="2237543"/>
                  <a:ext cx="115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DA4D60E-D37B-4009-AA90-0A9FC449E10E}"/>
                    </a:ext>
                  </a:extLst>
                </p14:cNvPr>
                <p14:cNvContentPartPr/>
                <p14:nvPr/>
              </p14:nvContentPartPr>
              <p14:xfrm>
                <a:off x="11142143" y="2173823"/>
                <a:ext cx="329400" cy="235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DA4D60E-D37B-4009-AA90-0A9FC449E10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06503" y="2137823"/>
                  <a:ext cx="401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AC9FAF-CEE7-47FA-863F-C2D59905F8C8}"/>
                    </a:ext>
                  </a:extLst>
                </p14:cNvPr>
                <p14:cNvContentPartPr/>
                <p14:nvPr/>
              </p14:nvContentPartPr>
              <p14:xfrm>
                <a:off x="11328623" y="1906703"/>
                <a:ext cx="192240" cy="182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AC9FAF-CEE7-47FA-863F-C2D59905F8C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92623" y="1870703"/>
                  <a:ext cx="263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F08206-3E71-44A6-9589-9CA08D453AEA}"/>
                    </a:ext>
                  </a:extLst>
                </p14:cNvPr>
                <p14:cNvContentPartPr/>
                <p14:nvPr/>
              </p14:nvContentPartPr>
              <p14:xfrm>
                <a:off x="11506463" y="1252943"/>
                <a:ext cx="381240" cy="648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F08206-3E71-44A6-9589-9CA08D453A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70823" y="1216943"/>
                  <a:ext cx="4528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202C2F4-33ED-46D2-921C-A6B2F6DBAF9A}"/>
                    </a:ext>
                  </a:extLst>
                </p14:cNvPr>
                <p14:cNvContentPartPr/>
                <p14:nvPr/>
              </p14:nvContentPartPr>
              <p14:xfrm>
                <a:off x="11823983" y="1301183"/>
                <a:ext cx="110520" cy="242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202C2F4-33ED-46D2-921C-A6B2F6DBAF9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87983" y="1265183"/>
                  <a:ext cx="182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A4E5C09-CBA3-400A-822D-AF1B75C286C3}"/>
                    </a:ext>
                  </a:extLst>
                </p14:cNvPr>
                <p14:cNvContentPartPr/>
                <p14:nvPr/>
              </p14:nvContentPartPr>
              <p14:xfrm>
                <a:off x="9348263" y="3923063"/>
                <a:ext cx="480240" cy="300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A4E5C09-CBA3-400A-822D-AF1B75C286C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12263" y="3887063"/>
                  <a:ext cx="551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4F92F2-7DCC-4CD5-BD2F-1899930377BD}"/>
                    </a:ext>
                  </a:extLst>
                </p14:cNvPr>
                <p14:cNvContentPartPr/>
                <p14:nvPr/>
              </p14:nvContentPartPr>
              <p14:xfrm>
                <a:off x="9274463" y="3783743"/>
                <a:ext cx="601920" cy="695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4F92F2-7DCC-4CD5-BD2F-1899930377B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38823" y="3748103"/>
                  <a:ext cx="6735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5576E06-C23F-4E0E-BB43-5D4C44FCF6E3}"/>
                    </a:ext>
                  </a:extLst>
                </p14:cNvPr>
                <p14:cNvContentPartPr/>
                <p14:nvPr/>
              </p14:nvContentPartPr>
              <p14:xfrm>
                <a:off x="8867303" y="4806503"/>
                <a:ext cx="74520" cy="404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5576E06-C23F-4E0E-BB43-5D4C44FCF6E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31303" y="4770503"/>
                  <a:ext cx="146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409678-AE50-44D4-B6F1-B8DFB2F9D311}"/>
                    </a:ext>
                  </a:extLst>
                </p14:cNvPr>
                <p14:cNvContentPartPr/>
                <p14:nvPr/>
              </p14:nvContentPartPr>
              <p14:xfrm>
                <a:off x="8821943" y="4749623"/>
                <a:ext cx="344160" cy="410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409678-AE50-44D4-B6F1-B8DFB2F9D31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85943" y="4713623"/>
                  <a:ext cx="4158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9C80AC-25D4-4C36-A447-38B454F057A7}"/>
                    </a:ext>
                  </a:extLst>
                </p14:cNvPr>
                <p14:cNvContentPartPr/>
                <p14:nvPr/>
              </p14:nvContentPartPr>
              <p14:xfrm>
                <a:off x="9211463" y="4563503"/>
                <a:ext cx="159120" cy="262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9C80AC-25D4-4C36-A447-38B454F057A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75823" y="4527863"/>
                  <a:ext cx="230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7CF728-6043-4AC4-8752-9B6FF3A23358}"/>
                    </a:ext>
                  </a:extLst>
                </p14:cNvPr>
                <p14:cNvContentPartPr/>
                <p14:nvPr/>
              </p14:nvContentPartPr>
              <p14:xfrm>
                <a:off x="9159983" y="4620023"/>
                <a:ext cx="293040" cy="131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7CF728-6043-4AC4-8752-9B6FF3A2335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23983" y="4584383"/>
                  <a:ext cx="364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F7CA53-FEF2-400F-9D07-B0280EE48859}"/>
                    </a:ext>
                  </a:extLst>
                </p14:cNvPr>
                <p14:cNvContentPartPr/>
                <p14:nvPr/>
              </p14:nvContentPartPr>
              <p14:xfrm>
                <a:off x="9499463" y="4660703"/>
                <a:ext cx="100080" cy="95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F7CA53-FEF2-400F-9D07-B0280EE4885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463823" y="4624703"/>
                  <a:ext cx="171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C99E55F-29B3-4AC0-9DDE-E210F04317B6}"/>
                    </a:ext>
                  </a:extLst>
                </p14:cNvPr>
                <p14:cNvContentPartPr/>
                <p14:nvPr/>
              </p14:nvContentPartPr>
              <p14:xfrm>
                <a:off x="9962783" y="4367303"/>
                <a:ext cx="188280" cy="245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C99E55F-29B3-4AC0-9DDE-E210F04317B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27143" y="4331303"/>
                  <a:ext cx="259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222D71-DF19-43FD-9DFC-FE3514BB2411}"/>
                    </a:ext>
                  </a:extLst>
                </p14:cNvPr>
                <p14:cNvContentPartPr/>
                <p14:nvPr/>
              </p14:nvContentPartPr>
              <p14:xfrm>
                <a:off x="9960983" y="4585463"/>
                <a:ext cx="324000" cy="269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222D71-DF19-43FD-9DFC-FE3514BB241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25343" y="4549823"/>
                  <a:ext cx="3956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C78E277-D7F7-4839-AE60-D6A15845F35F}"/>
                    </a:ext>
                  </a:extLst>
                </p14:cNvPr>
                <p14:cNvContentPartPr/>
                <p14:nvPr/>
              </p14:nvContentPartPr>
              <p14:xfrm>
                <a:off x="9502343" y="5065343"/>
                <a:ext cx="216360" cy="644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C78E277-D7F7-4839-AE60-D6A15845F35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66343" y="5029343"/>
                  <a:ext cx="288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7666B7-D2C2-472D-A8FC-D1D94803907D}"/>
                    </a:ext>
                  </a:extLst>
                </p14:cNvPr>
                <p14:cNvContentPartPr/>
                <p14:nvPr/>
              </p14:nvContentPartPr>
              <p14:xfrm>
                <a:off x="9418823" y="5283863"/>
                <a:ext cx="474120" cy="56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7666B7-D2C2-472D-A8FC-D1D9480390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383183" y="5247863"/>
                  <a:ext cx="545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10CDF02-BC2F-4251-A552-4D7A80B2AABA}"/>
                    </a:ext>
                  </a:extLst>
                </p14:cNvPr>
                <p14:cNvContentPartPr/>
                <p14:nvPr/>
              </p14:nvContentPartPr>
              <p14:xfrm>
                <a:off x="10001663" y="5283503"/>
                <a:ext cx="294840" cy="120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10CDF02-BC2F-4251-A552-4D7A80B2AAB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65663" y="5247863"/>
                  <a:ext cx="366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0C69E0B-C17C-49E1-8AB6-2EF70BB9BE55}"/>
                    </a:ext>
                  </a:extLst>
                </p14:cNvPr>
                <p14:cNvContentPartPr/>
                <p14:nvPr/>
              </p14:nvContentPartPr>
              <p14:xfrm>
                <a:off x="8898263" y="5521823"/>
                <a:ext cx="396360" cy="287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0C69E0B-C17C-49E1-8AB6-2EF70BB9BE5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62623" y="5485823"/>
                  <a:ext cx="468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AD0140C-E303-4C8D-A11E-463D8260A4FF}"/>
                    </a:ext>
                  </a:extLst>
                </p14:cNvPr>
                <p14:cNvContentPartPr/>
                <p14:nvPr/>
              </p14:nvContentPartPr>
              <p14:xfrm>
                <a:off x="8086103" y="5057063"/>
                <a:ext cx="731880" cy="849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AD0140C-E303-4C8D-A11E-463D8260A4F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050103" y="5021063"/>
                  <a:ext cx="80352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82E310E-BD4D-42D2-A000-A4B5FC4C212D}"/>
                    </a:ext>
                  </a:extLst>
                </p14:cNvPr>
                <p14:cNvContentPartPr/>
                <p14:nvPr/>
              </p14:nvContentPartPr>
              <p14:xfrm>
                <a:off x="9531863" y="4432103"/>
                <a:ext cx="693000" cy="575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82E310E-BD4D-42D2-A000-A4B5FC4C212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496223" y="4396463"/>
                  <a:ext cx="7646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3FE0CF7-9084-48D7-A709-93F8E7014050}"/>
                    </a:ext>
                  </a:extLst>
                </p14:cNvPr>
                <p14:cNvContentPartPr/>
                <p14:nvPr/>
              </p14:nvContentPartPr>
              <p14:xfrm>
                <a:off x="10239623" y="3738023"/>
                <a:ext cx="568080" cy="954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3FE0CF7-9084-48D7-A709-93F8E70140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203983" y="3702383"/>
                  <a:ext cx="63972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F633E5-3BE3-4243-99A6-0B5ECAEEABB7}"/>
                    </a:ext>
                  </a:extLst>
                </p14:cNvPr>
                <p14:cNvContentPartPr/>
                <p14:nvPr/>
              </p14:nvContentPartPr>
              <p14:xfrm>
                <a:off x="11101823" y="3436703"/>
                <a:ext cx="591480" cy="578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F633E5-3BE3-4243-99A6-0B5ECAEEAB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066183" y="3400703"/>
                  <a:ext cx="6631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7BE370-4144-4296-815C-DD39C5F67FEE}"/>
                    </a:ext>
                  </a:extLst>
                </p14:cNvPr>
                <p14:cNvContentPartPr/>
                <p14:nvPr/>
              </p14:nvContentPartPr>
              <p14:xfrm>
                <a:off x="7298783" y="6392663"/>
                <a:ext cx="88920" cy="121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7BE370-4144-4296-815C-DD39C5F67F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62783" y="6356663"/>
                  <a:ext cx="160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C5CAAEE-37BB-45AE-B877-43893B91EEB1}"/>
                    </a:ext>
                  </a:extLst>
                </p14:cNvPr>
                <p14:cNvContentPartPr/>
                <p14:nvPr/>
              </p14:nvContentPartPr>
              <p14:xfrm>
                <a:off x="7555103" y="6192143"/>
                <a:ext cx="247680" cy="278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C5CAAEE-37BB-45AE-B877-43893B91EEB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519463" y="6156503"/>
                  <a:ext cx="319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77F234-A060-4548-BC92-1A3C159C4EA0}"/>
                    </a:ext>
                  </a:extLst>
                </p14:cNvPr>
                <p14:cNvContentPartPr/>
                <p14:nvPr/>
              </p14:nvContentPartPr>
              <p14:xfrm>
                <a:off x="7337663" y="5933663"/>
                <a:ext cx="608400" cy="722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77F234-A060-4548-BC92-1A3C159C4EA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02023" y="5897663"/>
                  <a:ext cx="68004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0FAB939-95F9-4FEA-AA44-665BA984B6CA}"/>
                    </a:ext>
                  </a:extLst>
                </p14:cNvPr>
                <p14:cNvContentPartPr/>
                <p14:nvPr/>
              </p14:nvContentPartPr>
              <p14:xfrm>
                <a:off x="7460423" y="6371423"/>
                <a:ext cx="146160" cy="149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0FAB939-95F9-4FEA-AA44-665BA984B6C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24783" y="6335423"/>
                  <a:ext cx="217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FA671E8-DF3A-40A1-B3A8-77C9FBBCECDE}"/>
                    </a:ext>
                  </a:extLst>
                </p14:cNvPr>
                <p14:cNvContentPartPr/>
                <p14:nvPr/>
              </p14:nvContentPartPr>
              <p14:xfrm>
                <a:off x="8472023" y="6114023"/>
                <a:ext cx="528120" cy="311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FA671E8-DF3A-40A1-B3A8-77C9FBBCEC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436023" y="6078023"/>
                  <a:ext cx="599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1585C6D-5560-4C60-9934-91EE7E65C74B}"/>
                    </a:ext>
                  </a:extLst>
                </p14:cNvPr>
                <p14:cNvContentPartPr/>
                <p14:nvPr/>
              </p14:nvContentPartPr>
              <p14:xfrm>
                <a:off x="9094103" y="6127343"/>
                <a:ext cx="347400" cy="170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1585C6D-5560-4C60-9934-91EE7E65C74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58103" y="6091703"/>
                  <a:ext cx="419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0391F9-4526-4E13-92AE-78BD826F98F9}"/>
                    </a:ext>
                  </a:extLst>
                </p14:cNvPr>
                <p14:cNvContentPartPr/>
                <p14:nvPr/>
              </p14:nvContentPartPr>
              <p14:xfrm>
                <a:off x="9305423" y="5873183"/>
                <a:ext cx="295920" cy="262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0391F9-4526-4E13-92AE-78BD826F98F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9423" y="5837183"/>
                  <a:ext cx="367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B77540F-736D-424F-A3D2-6F9BDFE70F94}"/>
                    </a:ext>
                  </a:extLst>
                </p14:cNvPr>
                <p14:cNvContentPartPr/>
                <p14:nvPr/>
              </p14:nvContentPartPr>
              <p14:xfrm>
                <a:off x="9654983" y="5761223"/>
                <a:ext cx="575280" cy="495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B77540F-736D-424F-A3D2-6F9BDFE70F9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619343" y="5725583"/>
                  <a:ext cx="6469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3D564BE-E512-44BA-957F-D5C8F512ABC4}"/>
                    </a:ext>
                  </a:extLst>
                </p14:cNvPr>
                <p14:cNvContentPartPr/>
                <p14:nvPr/>
              </p14:nvContentPartPr>
              <p14:xfrm>
                <a:off x="10020383" y="5718023"/>
                <a:ext cx="280080" cy="175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3D564BE-E512-44BA-957F-D5C8F512ABC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84743" y="5682383"/>
                  <a:ext cx="351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63D258E-EE05-4F76-BE5B-E8A6D6F812E7}"/>
                    </a:ext>
                  </a:extLst>
                </p14:cNvPr>
                <p14:cNvContentPartPr/>
                <p14:nvPr/>
              </p14:nvContentPartPr>
              <p14:xfrm>
                <a:off x="10494863" y="5378543"/>
                <a:ext cx="487440" cy="201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63D258E-EE05-4F76-BE5B-E8A6D6F812E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59223" y="5342543"/>
                  <a:ext cx="559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4B1BB07-C9AB-48CD-86D0-1679AE7766B6}"/>
                    </a:ext>
                  </a:extLst>
                </p14:cNvPr>
                <p14:cNvContentPartPr/>
                <p14:nvPr/>
              </p14:nvContentPartPr>
              <p14:xfrm>
                <a:off x="11030183" y="4851143"/>
                <a:ext cx="482760" cy="442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4B1BB07-C9AB-48CD-86D0-1679AE7766B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94183" y="4815143"/>
                  <a:ext cx="5544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D36E5A5-FE6D-476B-96EF-78E536EC3B6B}"/>
                    </a:ext>
                  </a:extLst>
                </p14:cNvPr>
                <p14:cNvContentPartPr/>
                <p14:nvPr/>
              </p14:nvContentPartPr>
              <p14:xfrm>
                <a:off x="11069423" y="4879583"/>
                <a:ext cx="245520" cy="210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D36E5A5-FE6D-476B-96EF-78E536EC3B6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033783" y="4843943"/>
                  <a:ext cx="317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295D44-CF41-45F8-B99F-77AD2CA3FDDE}"/>
                    </a:ext>
                  </a:extLst>
                </p14:cNvPr>
                <p14:cNvContentPartPr/>
                <p14:nvPr/>
              </p14:nvContentPartPr>
              <p14:xfrm>
                <a:off x="11223143" y="4530023"/>
                <a:ext cx="292680" cy="367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295D44-CF41-45F8-B99F-77AD2CA3FDD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187503" y="4494383"/>
                  <a:ext cx="3643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3F50705-5D2E-45B7-BA4D-FB087A3A44D0}"/>
                    </a:ext>
                  </a:extLst>
                </p14:cNvPr>
                <p14:cNvContentPartPr/>
                <p14:nvPr/>
              </p14:nvContentPartPr>
              <p14:xfrm>
                <a:off x="11611583" y="4539383"/>
                <a:ext cx="8640" cy="158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3F50705-5D2E-45B7-BA4D-FB087A3A44D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75583" y="4503743"/>
                  <a:ext cx="80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DD44BD6-E1F7-44CD-AAD4-12BC75175902}"/>
                    </a:ext>
                  </a:extLst>
                </p14:cNvPr>
                <p14:cNvContentPartPr/>
                <p14:nvPr/>
              </p14:nvContentPartPr>
              <p14:xfrm>
                <a:off x="11749463" y="4337063"/>
                <a:ext cx="16920" cy="244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DD44BD6-E1F7-44CD-AAD4-12BC7517590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713823" y="4301063"/>
                  <a:ext cx="88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69C1792-A28D-452E-AA0F-8F1991661FBE}"/>
                    </a:ext>
                  </a:extLst>
                </p14:cNvPr>
                <p14:cNvContentPartPr/>
                <p14:nvPr/>
              </p14:nvContentPartPr>
              <p14:xfrm>
                <a:off x="11627783" y="4481783"/>
                <a:ext cx="258840" cy="25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69C1792-A28D-452E-AA0F-8F1991661FB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592143" y="4445783"/>
                  <a:ext cx="330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3F60F1E-34FB-4E8E-B524-1DA38EB214AB}"/>
                    </a:ext>
                  </a:extLst>
                </p14:cNvPr>
                <p14:cNvContentPartPr/>
                <p14:nvPr/>
              </p14:nvContentPartPr>
              <p14:xfrm>
                <a:off x="11417543" y="4474583"/>
                <a:ext cx="2232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3F60F1E-34FB-4E8E-B524-1DA38EB214A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381543" y="4438943"/>
                  <a:ext cx="9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C1AA494-054B-4551-A491-EBE1D32DDDDD}"/>
                    </a:ext>
                  </a:extLst>
                </p14:cNvPr>
                <p14:cNvContentPartPr/>
                <p14:nvPr/>
              </p14:nvContentPartPr>
              <p14:xfrm>
                <a:off x="9604943" y="6319583"/>
                <a:ext cx="1021320" cy="484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C1AA494-054B-4551-A491-EBE1D32DDDD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68943" y="6283583"/>
                  <a:ext cx="10929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DFDCD63-94EF-47A2-B740-EC90A4D97FCC}"/>
                    </a:ext>
                  </a:extLst>
                </p14:cNvPr>
                <p14:cNvContentPartPr/>
                <p14:nvPr/>
              </p14:nvContentPartPr>
              <p14:xfrm>
                <a:off x="10462823" y="6157567"/>
                <a:ext cx="360" cy="8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DFDCD63-94EF-47A2-B740-EC90A4D97F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26823" y="6121927"/>
                  <a:ext cx="72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A7F5723-A5A0-49BB-A22E-F0C96FD08AD4}"/>
                    </a:ext>
                  </a:extLst>
                </p14:cNvPr>
                <p14:cNvContentPartPr/>
                <p14:nvPr/>
              </p14:nvContentPartPr>
              <p14:xfrm>
                <a:off x="10543823" y="6327487"/>
                <a:ext cx="3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A7F5723-A5A0-49BB-A22E-F0C96FD08A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07823" y="62918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3EF272C-44B4-44D9-8DF2-41890C8EDD44}"/>
                    </a:ext>
                  </a:extLst>
                </p14:cNvPr>
                <p14:cNvContentPartPr/>
                <p14:nvPr/>
              </p14:nvContentPartPr>
              <p14:xfrm>
                <a:off x="8431703" y="6768487"/>
                <a:ext cx="14760" cy="20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3EF272C-44B4-44D9-8DF2-41890C8EDD4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95703" y="6732847"/>
                  <a:ext cx="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3177917-BCB1-4247-A144-280244697768}"/>
                    </a:ext>
                  </a:extLst>
                </p14:cNvPr>
                <p14:cNvContentPartPr/>
                <p14:nvPr/>
              </p14:nvContentPartPr>
              <p14:xfrm>
                <a:off x="8326223" y="6675607"/>
                <a:ext cx="87480" cy="73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3177917-BCB1-4247-A144-28024469776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290583" y="6639967"/>
                  <a:ext cx="159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00C0232-A92A-4A7F-AA2C-5B55C6B06BC9}"/>
                    </a:ext>
                  </a:extLst>
                </p14:cNvPr>
                <p14:cNvContentPartPr/>
                <p14:nvPr/>
              </p14:nvContentPartPr>
              <p14:xfrm>
                <a:off x="8310023" y="6639967"/>
                <a:ext cx="3600" cy="11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00C0232-A92A-4A7F-AA2C-5B55C6B06B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74383" y="6603967"/>
                  <a:ext cx="75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69BB947-AAF0-4117-8E01-3C37674D1257}"/>
                    </a:ext>
                  </a:extLst>
                </p14:cNvPr>
                <p14:cNvContentPartPr/>
                <p14:nvPr/>
              </p14:nvContentPartPr>
              <p14:xfrm>
                <a:off x="8156303" y="6489487"/>
                <a:ext cx="864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69BB947-AAF0-4117-8E01-3C37674D12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0663" y="6453487"/>
                  <a:ext cx="8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47FABDC-379E-4528-8B57-812244785F82}"/>
                    </a:ext>
                  </a:extLst>
                </p14:cNvPr>
                <p14:cNvContentPartPr/>
                <p14:nvPr/>
              </p14:nvContentPartPr>
              <p14:xfrm>
                <a:off x="8455823" y="6600367"/>
                <a:ext cx="235080" cy="64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47FABDC-379E-4528-8B57-812244785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419823" y="6564727"/>
                  <a:ext cx="306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5C36C1E-15B4-4CB6-AF37-C9C922F42CB9}"/>
                    </a:ext>
                  </a:extLst>
                </p14:cNvPr>
                <p14:cNvContentPartPr/>
                <p14:nvPr/>
              </p14:nvContentPartPr>
              <p14:xfrm>
                <a:off x="8722583" y="6481567"/>
                <a:ext cx="349920" cy="196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5C36C1E-15B4-4CB6-AF37-C9C922F42CB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86583" y="6445567"/>
                  <a:ext cx="42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A9FE101-C19C-42B0-B8CC-738762DECBFE}"/>
                    </a:ext>
                  </a:extLst>
                </p14:cNvPr>
                <p14:cNvContentPartPr/>
                <p14:nvPr/>
              </p14:nvContentPartPr>
              <p14:xfrm>
                <a:off x="8674343" y="6534127"/>
                <a:ext cx="242280" cy="166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A9FE101-C19C-42B0-B8CC-738762DECBF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38703" y="6498127"/>
                  <a:ext cx="313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B1C841E-66F6-4FEA-9527-124BD7E06ABC}"/>
                    </a:ext>
                  </a:extLst>
                </p14:cNvPr>
                <p14:cNvContentPartPr/>
                <p14:nvPr/>
              </p14:nvContentPartPr>
              <p14:xfrm>
                <a:off x="9034703" y="6399487"/>
                <a:ext cx="190080" cy="146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B1C841E-66F6-4FEA-9527-124BD7E06AB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998703" y="6363487"/>
                  <a:ext cx="26172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31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4E0848A-E805-42D7-A34F-2B7E39C9420E}"/>
              </a:ext>
            </a:extLst>
          </p:cNvPr>
          <p:cNvGrpSpPr/>
          <p:nvPr/>
        </p:nvGrpSpPr>
        <p:grpSpPr>
          <a:xfrm>
            <a:off x="962783" y="4409783"/>
            <a:ext cx="1360080" cy="575280"/>
            <a:chOff x="962783" y="4409783"/>
            <a:chExt cx="1360080" cy="57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5020F5-02DA-403B-AD77-072B412FA3AB}"/>
                    </a:ext>
                  </a:extLst>
                </p14:cNvPr>
                <p14:cNvContentPartPr/>
                <p14:nvPr/>
              </p14:nvContentPartPr>
              <p14:xfrm>
                <a:off x="962783" y="4867343"/>
                <a:ext cx="457200" cy="117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5020F5-02DA-403B-AD77-072B412FA3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783" y="4831343"/>
                  <a:ext cx="528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74A3364-9B61-4F05-BBA6-661DD3ED3508}"/>
                    </a:ext>
                  </a:extLst>
                </p14:cNvPr>
                <p14:cNvContentPartPr/>
                <p14:nvPr/>
              </p14:nvContentPartPr>
              <p14:xfrm>
                <a:off x="1448063" y="4409783"/>
                <a:ext cx="634320" cy="535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74A3364-9B61-4F05-BBA6-661DD3ED35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2063" y="4373783"/>
                  <a:ext cx="7059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8AF823-94C7-4EFC-85E3-7CE78ECDBAD7}"/>
                    </a:ext>
                  </a:extLst>
                </p14:cNvPr>
                <p14:cNvContentPartPr/>
                <p14:nvPr/>
              </p14:nvContentPartPr>
              <p14:xfrm>
                <a:off x="2217023" y="4547303"/>
                <a:ext cx="105840" cy="209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8AF823-94C7-4EFC-85E3-7CE78ECDBA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1023" y="4511663"/>
                  <a:ext cx="17748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1D2DF4-67AF-4A5A-BB66-3641B6292082}"/>
              </a:ext>
            </a:extLst>
          </p:cNvPr>
          <p:cNvGrpSpPr/>
          <p:nvPr/>
        </p:nvGrpSpPr>
        <p:grpSpPr>
          <a:xfrm>
            <a:off x="2680343" y="4377743"/>
            <a:ext cx="375480" cy="275040"/>
            <a:chOff x="2680343" y="4377743"/>
            <a:chExt cx="37548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AFD838-0325-4973-AC57-C71A09BCC36F}"/>
                    </a:ext>
                  </a:extLst>
                </p14:cNvPr>
                <p14:cNvContentPartPr/>
                <p14:nvPr/>
              </p14:nvContentPartPr>
              <p14:xfrm>
                <a:off x="2680343" y="4377743"/>
                <a:ext cx="336240" cy="6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AFD838-0325-4973-AC57-C71A09BCC3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4343" y="4341743"/>
                  <a:ext cx="407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4CA1E2-6087-4A21-B59E-DCB85A65F013}"/>
                    </a:ext>
                  </a:extLst>
                </p14:cNvPr>
                <p14:cNvContentPartPr/>
                <p14:nvPr/>
              </p14:nvContentPartPr>
              <p14:xfrm>
                <a:off x="2726783" y="4565663"/>
                <a:ext cx="329040" cy="87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4CA1E2-6087-4A21-B59E-DCB85A65F0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0783" y="4530023"/>
                  <a:ext cx="400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68A4DF-3305-4B0F-93A6-A2E4A0885F17}"/>
              </a:ext>
            </a:extLst>
          </p:cNvPr>
          <p:cNvGrpSpPr/>
          <p:nvPr/>
        </p:nvGrpSpPr>
        <p:grpSpPr>
          <a:xfrm>
            <a:off x="452663" y="92303"/>
            <a:ext cx="11471040" cy="3527640"/>
            <a:chOff x="452663" y="92303"/>
            <a:chExt cx="11471040" cy="35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901641-2486-497F-AEBC-969B104AE8DE}"/>
                    </a:ext>
                  </a:extLst>
                </p14:cNvPr>
                <p14:cNvContentPartPr/>
                <p14:nvPr/>
              </p14:nvContentPartPr>
              <p14:xfrm>
                <a:off x="8730863" y="291383"/>
                <a:ext cx="653760" cy="14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901641-2486-497F-AEBC-969B104AE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5223" y="255743"/>
                  <a:ext cx="725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A39791-F837-4967-BFEE-447DEF0C8D48}"/>
                    </a:ext>
                  </a:extLst>
                </p14:cNvPr>
                <p14:cNvContentPartPr/>
                <p14:nvPr/>
              </p14:nvContentPartPr>
              <p14:xfrm>
                <a:off x="9572543" y="240983"/>
                <a:ext cx="434160" cy="29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A39791-F837-4967-BFEE-447DEF0C8D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36903" y="204983"/>
                  <a:ext cx="5058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F6E85B-4D5F-40F0-9B9F-33C1C7039D42}"/>
                    </a:ext>
                  </a:extLst>
                </p14:cNvPr>
                <p14:cNvContentPartPr/>
                <p14:nvPr/>
              </p14:nvContentPartPr>
              <p14:xfrm>
                <a:off x="10027223" y="169703"/>
                <a:ext cx="150120" cy="29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F6E85B-4D5F-40F0-9B9F-33C1C7039D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91223" y="133703"/>
                  <a:ext cx="221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AF0E9E-B965-4C9A-858C-D940AF71EC0A}"/>
                    </a:ext>
                  </a:extLst>
                </p14:cNvPr>
                <p14:cNvContentPartPr/>
                <p14:nvPr/>
              </p14:nvContentPartPr>
              <p14:xfrm>
                <a:off x="10147103" y="152063"/>
                <a:ext cx="405720" cy="28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AF0E9E-B965-4C9A-858C-D940AF71EC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11103" y="116423"/>
                  <a:ext cx="477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F75766-56FF-419D-B7A8-E756459D2978}"/>
                    </a:ext>
                  </a:extLst>
                </p14:cNvPr>
                <p14:cNvContentPartPr/>
                <p14:nvPr/>
              </p14:nvContentPartPr>
              <p14:xfrm>
                <a:off x="9928583" y="184823"/>
                <a:ext cx="332280" cy="16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F75766-56FF-419D-B7A8-E756459D29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92943" y="148823"/>
                  <a:ext cx="403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514A00-61CF-40EE-BFA8-9E5B0B1967B7}"/>
                    </a:ext>
                  </a:extLst>
                </p14:cNvPr>
                <p14:cNvContentPartPr/>
                <p14:nvPr/>
              </p14:nvContentPartPr>
              <p14:xfrm>
                <a:off x="10634543" y="280943"/>
                <a:ext cx="185040" cy="125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514A00-61CF-40EE-BFA8-9E5B0B1967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8543" y="245303"/>
                  <a:ext cx="256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DC1517-588E-4A77-803A-B2E3151F01E9}"/>
                    </a:ext>
                  </a:extLst>
                </p14:cNvPr>
                <p14:cNvContentPartPr/>
                <p14:nvPr/>
              </p14:nvContentPartPr>
              <p14:xfrm>
                <a:off x="10834343" y="167543"/>
                <a:ext cx="291960" cy="27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DC1517-588E-4A77-803A-B2E3151F01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98343" y="131543"/>
                  <a:ext cx="363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D1E66A-E365-4ECF-B381-C5AE0B945253}"/>
                    </a:ext>
                  </a:extLst>
                </p14:cNvPr>
                <p14:cNvContentPartPr/>
                <p14:nvPr/>
              </p14:nvContentPartPr>
              <p14:xfrm>
                <a:off x="491543" y="347543"/>
                <a:ext cx="326160" cy="40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D1E66A-E365-4ECF-B381-C5AE0B945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903" y="311903"/>
                  <a:ext cx="397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8563F6-22A3-4C82-830A-8C8CBFC1E526}"/>
                    </a:ext>
                  </a:extLst>
                </p14:cNvPr>
                <p14:cNvContentPartPr/>
                <p14:nvPr/>
              </p14:nvContentPartPr>
              <p14:xfrm>
                <a:off x="614663" y="560663"/>
                <a:ext cx="187200" cy="4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8563F6-22A3-4C82-830A-8C8CBFC1E5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663" y="524663"/>
                  <a:ext cx="258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88E28A-6A4F-47F3-B19D-DB0F730A2446}"/>
                    </a:ext>
                  </a:extLst>
                </p14:cNvPr>
                <p14:cNvContentPartPr/>
                <p14:nvPr/>
              </p14:nvContentPartPr>
              <p14:xfrm>
                <a:off x="1081583" y="387863"/>
                <a:ext cx="221040" cy="22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88E28A-6A4F-47F3-B19D-DB0F730A24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5943" y="352223"/>
                  <a:ext cx="292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BBAED4-AA81-4726-B0AE-8FA037049DDA}"/>
                    </a:ext>
                  </a:extLst>
                </p14:cNvPr>
                <p14:cNvContentPartPr/>
                <p14:nvPr/>
              </p14:nvContentPartPr>
              <p14:xfrm>
                <a:off x="1116503" y="412343"/>
                <a:ext cx="247320" cy="155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BBAED4-AA81-4726-B0AE-8FA03704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0863" y="376703"/>
                  <a:ext cx="318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34516F-C9E9-4656-8843-1D47EEB12E1D}"/>
                    </a:ext>
                  </a:extLst>
                </p14:cNvPr>
                <p14:cNvContentPartPr/>
                <p14:nvPr/>
              </p14:nvContentPartPr>
              <p14:xfrm>
                <a:off x="1373183" y="412703"/>
                <a:ext cx="212760" cy="12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34516F-C9E9-4656-8843-1D47EEB12E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7183" y="376703"/>
                  <a:ext cx="284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910B4D-4A8F-4666-A383-58F01B03A9D2}"/>
                    </a:ext>
                  </a:extLst>
                </p14:cNvPr>
                <p14:cNvContentPartPr/>
                <p14:nvPr/>
              </p14:nvContentPartPr>
              <p14:xfrm>
                <a:off x="1666583" y="410183"/>
                <a:ext cx="347400" cy="10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910B4D-4A8F-4666-A383-58F01B03A9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30943" y="374183"/>
                  <a:ext cx="419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E1797F-1AB8-4FDD-965B-D02AC1308F8E}"/>
                    </a:ext>
                  </a:extLst>
                </p14:cNvPr>
                <p14:cNvContentPartPr/>
                <p14:nvPr/>
              </p14:nvContentPartPr>
              <p14:xfrm>
                <a:off x="2038823" y="330263"/>
                <a:ext cx="340560" cy="39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E1797F-1AB8-4FDD-965B-D02AC1308F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3183" y="294263"/>
                  <a:ext cx="4122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74C06F-3146-4937-AE5E-1B78F32FC59B}"/>
                    </a:ext>
                  </a:extLst>
                </p14:cNvPr>
                <p14:cNvContentPartPr/>
                <p14:nvPr/>
              </p14:nvContentPartPr>
              <p14:xfrm>
                <a:off x="2443463" y="226223"/>
                <a:ext cx="113400" cy="24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74C06F-3146-4937-AE5E-1B78F32FC5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07823" y="190223"/>
                  <a:ext cx="185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211165-6031-44A5-B924-61152095C216}"/>
                    </a:ext>
                  </a:extLst>
                </p14:cNvPr>
                <p14:cNvContentPartPr/>
                <p14:nvPr/>
              </p14:nvContentPartPr>
              <p14:xfrm>
                <a:off x="2692943" y="233423"/>
                <a:ext cx="305640" cy="18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211165-6031-44A5-B924-61152095C2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7303" y="197783"/>
                  <a:ext cx="377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0FCAFD-2FAF-4E89-B580-397D05C00811}"/>
                    </a:ext>
                  </a:extLst>
                </p14:cNvPr>
                <p14:cNvContentPartPr/>
                <p14:nvPr/>
              </p14:nvContentPartPr>
              <p14:xfrm>
                <a:off x="3195863" y="30722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0FCAFD-2FAF-4E89-B580-397D05C008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0223" y="2712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6F0718-1406-41AF-B8C3-50449C1E57CA}"/>
                    </a:ext>
                  </a:extLst>
                </p14:cNvPr>
                <p14:cNvContentPartPr/>
                <p14:nvPr/>
              </p14:nvContentPartPr>
              <p14:xfrm>
                <a:off x="3244463" y="530423"/>
                <a:ext cx="360" cy="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6F0718-1406-41AF-B8C3-50449C1E57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08823" y="49478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492610-6609-4A58-BF1D-8B9F79248CB9}"/>
                    </a:ext>
                  </a:extLst>
                </p14:cNvPr>
                <p14:cNvContentPartPr/>
                <p14:nvPr/>
              </p14:nvContentPartPr>
              <p14:xfrm>
                <a:off x="4012703" y="176903"/>
                <a:ext cx="473400" cy="380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492610-6609-4A58-BF1D-8B9F79248C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7063" y="140903"/>
                  <a:ext cx="545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114192-BC11-4A35-8C87-26126CA6EDDB}"/>
                    </a:ext>
                  </a:extLst>
                </p14:cNvPr>
                <p14:cNvContentPartPr/>
                <p14:nvPr/>
              </p14:nvContentPartPr>
              <p14:xfrm>
                <a:off x="4029623" y="313703"/>
                <a:ext cx="372960" cy="7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114192-BC11-4A35-8C87-26126CA6ED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3983" y="277703"/>
                  <a:ext cx="444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4BA770-B7DF-44AB-9A68-58156236959B}"/>
                    </a:ext>
                  </a:extLst>
                </p14:cNvPr>
                <p14:cNvContentPartPr/>
                <p14:nvPr/>
              </p14:nvContentPartPr>
              <p14:xfrm>
                <a:off x="4660703" y="258623"/>
                <a:ext cx="121680" cy="26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4BA770-B7DF-44AB-9A68-581562369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4703" y="222623"/>
                  <a:ext cx="193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A82148-F763-4AEA-943C-F0491431710F}"/>
                    </a:ext>
                  </a:extLst>
                </p14:cNvPr>
                <p14:cNvContentPartPr/>
                <p14:nvPr/>
              </p14:nvContentPartPr>
              <p14:xfrm>
                <a:off x="4709303" y="178343"/>
                <a:ext cx="214200" cy="18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A82148-F763-4AEA-943C-F049143171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73303" y="142343"/>
                  <a:ext cx="285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8A954A-0F1E-4A4B-9252-17518CA43AE5}"/>
                    </a:ext>
                  </a:extLst>
                </p14:cNvPr>
                <p14:cNvContentPartPr/>
                <p14:nvPr/>
              </p14:nvContentPartPr>
              <p14:xfrm>
                <a:off x="5186663" y="191303"/>
                <a:ext cx="209160" cy="41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8A954A-0F1E-4A4B-9252-17518CA43A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0663" y="155663"/>
                  <a:ext cx="2808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8CD9CB-34E6-49CC-9FC3-F90B262ED8C6}"/>
                    </a:ext>
                  </a:extLst>
                </p14:cNvPr>
                <p14:cNvContentPartPr/>
                <p14:nvPr/>
              </p14:nvContentPartPr>
              <p14:xfrm>
                <a:off x="5607503" y="145583"/>
                <a:ext cx="714960" cy="59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8CD9CB-34E6-49CC-9FC3-F90B262ED8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1503" y="109583"/>
                  <a:ext cx="7866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97476D-07A9-4CFD-8F47-5553B0BED1D5}"/>
                    </a:ext>
                  </a:extLst>
                </p14:cNvPr>
                <p14:cNvContentPartPr/>
                <p14:nvPr/>
              </p14:nvContentPartPr>
              <p14:xfrm>
                <a:off x="6885863" y="269783"/>
                <a:ext cx="439200" cy="45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97476D-07A9-4CFD-8F47-5553B0BED1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0223" y="234143"/>
                  <a:ext cx="5108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43AD9E-683A-43DE-835F-88BA30E3C6F3}"/>
                    </a:ext>
                  </a:extLst>
                </p14:cNvPr>
                <p14:cNvContentPartPr/>
                <p14:nvPr/>
              </p14:nvContentPartPr>
              <p14:xfrm>
                <a:off x="7387343" y="128663"/>
                <a:ext cx="414360" cy="38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43AD9E-683A-43DE-835F-88BA30E3C6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51343" y="92663"/>
                  <a:ext cx="486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8273AF-C50F-42FB-9A6D-20FDDDDFF973}"/>
                    </a:ext>
                  </a:extLst>
                </p14:cNvPr>
                <p14:cNvContentPartPr/>
                <p14:nvPr/>
              </p14:nvContentPartPr>
              <p14:xfrm>
                <a:off x="629423" y="1359143"/>
                <a:ext cx="336240" cy="60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8273AF-C50F-42FB-9A6D-20FDDDDFF9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783" y="1323143"/>
                  <a:ext cx="4078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BC29F9-EC95-440D-914A-4E47CDE0B6D8}"/>
                    </a:ext>
                  </a:extLst>
                </p14:cNvPr>
                <p14:cNvContentPartPr/>
                <p14:nvPr/>
              </p14:nvContentPartPr>
              <p14:xfrm>
                <a:off x="452663" y="1244663"/>
                <a:ext cx="436320" cy="14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BC29F9-EC95-440D-914A-4E47CDE0B6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7023" y="1208663"/>
                  <a:ext cx="507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CA77EF-70A9-4B69-BFC4-24F57146290B}"/>
                    </a:ext>
                  </a:extLst>
                </p14:cNvPr>
                <p14:cNvContentPartPr/>
                <p14:nvPr/>
              </p14:nvContentPartPr>
              <p14:xfrm>
                <a:off x="1100303" y="1634183"/>
                <a:ext cx="46080" cy="12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CA77EF-70A9-4B69-BFC4-24F5714629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4303" y="1598543"/>
                  <a:ext cx="117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96668F-4ED0-4530-A96E-1AC81ED8D09C}"/>
                    </a:ext>
                  </a:extLst>
                </p14:cNvPr>
                <p14:cNvContentPartPr/>
                <p14:nvPr/>
              </p14:nvContentPartPr>
              <p14:xfrm>
                <a:off x="1463183" y="1197143"/>
                <a:ext cx="181080" cy="50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96668F-4ED0-4530-A96E-1AC81ED8D0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7543" y="1161503"/>
                  <a:ext cx="2527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D8B61B-E5EC-4027-9A99-67021157F037}"/>
                    </a:ext>
                  </a:extLst>
                </p14:cNvPr>
                <p14:cNvContentPartPr/>
                <p14:nvPr/>
              </p14:nvContentPartPr>
              <p14:xfrm>
                <a:off x="1792943" y="1221623"/>
                <a:ext cx="205920" cy="32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D8B61B-E5EC-4027-9A99-67021157F0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56943" y="1185983"/>
                  <a:ext cx="277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6EEE37-3426-45A1-A313-F3E5C69F17C9}"/>
                    </a:ext>
                  </a:extLst>
                </p14:cNvPr>
                <p14:cNvContentPartPr/>
                <p14:nvPr/>
              </p14:nvContentPartPr>
              <p14:xfrm>
                <a:off x="1804463" y="1237823"/>
                <a:ext cx="253440" cy="23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6EEE37-3426-45A1-A313-F3E5C69F17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68463" y="1202183"/>
                  <a:ext cx="325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3908E2-701B-4A4B-98FA-3B615DAEC89C}"/>
                    </a:ext>
                  </a:extLst>
                </p14:cNvPr>
                <p14:cNvContentPartPr/>
                <p14:nvPr/>
              </p14:nvContentPartPr>
              <p14:xfrm>
                <a:off x="2144303" y="1383623"/>
                <a:ext cx="65880" cy="14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3908E2-701B-4A4B-98FA-3B615DAEC8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08303" y="1347623"/>
                  <a:ext cx="13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3579B0-3241-4948-A8FE-E3DDA05D3830}"/>
                    </a:ext>
                  </a:extLst>
                </p14:cNvPr>
                <p14:cNvContentPartPr/>
                <p14:nvPr/>
              </p14:nvContentPartPr>
              <p14:xfrm>
                <a:off x="2445263" y="1351223"/>
                <a:ext cx="10404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3579B0-3241-4948-A8FE-E3DDA05D38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09263" y="1315223"/>
                  <a:ext cx="175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3A7F9-F993-48E9-99C8-EF5EEE1BE612}"/>
                    </a:ext>
                  </a:extLst>
                </p14:cNvPr>
                <p14:cNvContentPartPr/>
                <p14:nvPr/>
              </p14:nvContentPartPr>
              <p14:xfrm>
                <a:off x="2872223" y="1003103"/>
                <a:ext cx="129960" cy="36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3A7F9-F993-48E9-99C8-EF5EEE1BE6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583" y="967103"/>
                  <a:ext cx="2016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C739EC-327C-4EFD-9A4E-CB55FB5E089D}"/>
                    </a:ext>
                  </a:extLst>
                </p14:cNvPr>
                <p14:cNvContentPartPr/>
                <p14:nvPr/>
              </p14:nvContentPartPr>
              <p14:xfrm>
                <a:off x="2775383" y="1075823"/>
                <a:ext cx="240120" cy="20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C739EC-327C-4EFD-9A4E-CB55FB5E08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39743" y="1039823"/>
                  <a:ext cx="311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B3A0A3-E93A-4FB0-9803-07729531E97D}"/>
                    </a:ext>
                  </a:extLst>
                </p14:cNvPr>
                <p14:cNvContentPartPr/>
                <p14:nvPr/>
              </p14:nvContentPartPr>
              <p14:xfrm>
                <a:off x="3032063" y="1279223"/>
                <a:ext cx="337680" cy="32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B3A0A3-E93A-4FB0-9803-07729531E9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96423" y="1243223"/>
                  <a:ext cx="409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A880FE-04BC-4130-9AF3-510DE02C8AD0}"/>
                    </a:ext>
                  </a:extLst>
                </p14:cNvPr>
                <p14:cNvContentPartPr/>
                <p14:nvPr/>
              </p14:nvContentPartPr>
              <p14:xfrm>
                <a:off x="3679343" y="1302263"/>
                <a:ext cx="75240" cy="10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A880FE-04BC-4130-9AF3-510DE02C8A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43703" y="1266623"/>
                  <a:ext cx="146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B4E06B-E539-40C6-BA8B-8DB75DA4F8C9}"/>
                    </a:ext>
                  </a:extLst>
                </p14:cNvPr>
                <p14:cNvContentPartPr/>
                <p14:nvPr/>
              </p14:nvContentPartPr>
              <p14:xfrm>
                <a:off x="4013063" y="1005983"/>
                <a:ext cx="363960" cy="33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B4E06B-E539-40C6-BA8B-8DB75DA4F8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77423" y="969983"/>
                  <a:ext cx="435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31C89C-11C3-4843-A90C-6DDF136DC73F}"/>
                    </a:ext>
                  </a:extLst>
                </p14:cNvPr>
                <p14:cNvContentPartPr/>
                <p14:nvPr/>
              </p14:nvContentPartPr>
              <p14:xfrm>
                <a:off x="4320863" y="938303"/>
                <a:ext cx="294840" cy="524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31C89C-11C3-4843-A90C-6DDF136DC7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4863" y="902663"/>
                  <a:ext cx="3664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D8F5F0-7B45-4F56-B918-D62CDEC1B25E}"/>
                    </a:ext>
                  </a:extLst>
                </p14:cNvPr>
                <p14:cNvContentPartPr/>
                <p14:nvPr/>
              </p14:nvContentPartPr>
              <p14:xfrm>
                <a:off x="4786343" y="1067903"/>
                <a:ext cx="190080" cy="1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D8F5F0-7B45-4F56-B918-D62CDEC1B2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50703" y="1031903"/>
                  <a:ext cx="261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732FEE-24DD-49A3-A0BB-240C282FEC87}"/>
                    </a:ext>
                  </a:extLst>
                </p14:cNvPr>
                <p14:cNvContentPartPr/>
                <p14:nvPr/>
              </p14:nvContentPartPr>
              <p14:xfrm>
                <a:off x="4749623" y="1218023"/>
                <a:ext cx="254880" cy="7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732FEE-24DD-49A3-A0BB-240C282FEC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3623" y="1182023"/>
                  <a:ext cx="326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D9BEC9-5560-43F5-A954-E099A73A1754}"/>
                    </a:ext>
                  </a:extLst>
                </p14:cNvPr>
                <p14:cNvContentPartPr/>
                <p14:nvPr/>
              </p14:nvContentPartPr>
              <p14:xfrm>
                <a:off x="5257223" y="889703"/>
                <a:ext cx="221760" cy="50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D9BEC9-5560-43F5-A954-E099A73A17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21583" y="854063"/>
                  <a:ext cx="2934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0D29F2-5476-4BAF-A3F5-188900ACA999}"/>
                    </a:ext>
                  </a:extLst>
                </p14:cNvPr>
                <p14:cNvContentPartPr/>
                <p14:nvPr/>
              </p14:nvContentPartPr>
              <p14:xfrm>
                <a:off x="5672303" y="842543"/>
                <a:ext cx="538920" cy="45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0D29F2-5476-4BAF-A3F5-188900ACA9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6663" y="806903"/>
                  <a:ext cx="610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B777CF-602D-4A87-AE22-1EA430A395C4}"/>
                    </a:ext>
                  </a:extLst>
                </p14:cNvPr>
                <p14:cNvContentPartPr/>
                <p14:nvPr/>
              </p14:nvContentPartPr>
              <p14:xfrm>
                <a:off x="6513983" y="711863"/>
                <a:ext cx="388440" cy="46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B777CF-602D-4A87-AE22-1EA430A395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78343" y="675863"/>
                  <a:ext cx="460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90A836-EC7A-4B46-841C-905426F33607}"/>
                    </a:ext>
                  </a:extLst>
                </p14:cNvPr>
                <p14:cNvContentPartPr/>
                <p14:nvPr/>
              </p14:nvContentPartPr>
              <p14:xfrm>
                <a:off x="6546023" y="752183"/>
                <a:ext cx="362160" cy="38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90A836-EC7A-4B46-841C-905426F336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10383" y="716543"/>
                  <a:ext cx="43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4E35BC-0DF0-41CD-A31A-20A39B5272AF}"/>
                    </a:ext>
                  </a:extLst>
                </p14:cNvPr>
                <p14:cNvContentPartPr/>
                <p14:nvPr/>
              </p14:nvContentPartPr>
              <p14:xfrm>
                <a:off x="6820343" y="1073303"/>
                <a:ext cx="429120" cy="57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4E35BC-0DF0-41CD-A31A-20A39B5272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4343" y="1037303"/>
                  <a:ext cx="5007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3AFDBC-9EC7-4375-A9FB-A7088E5D673D}"/>
                    </a:ext>
                  </a:extLst>
                </p14:cNvPr>
                <p14:cNvContentPartPr/>
                <p14:nvPr/>
              </p14:nvContentPartPr>
              <p14:xfrm>
                <a:off x="7444223" y="883223"/>
                <a:ext cx="460080" cy="38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3AFDBC-9EC7-4375-A9FB-A7088E5D67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08583" y="847583"/>
                  <a:ext cx="531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64B8C6-E947-4258-9FC2-924C33BC0FB4}"/>
                    </a:ext>
                  </a:extLst>
                </p14:cNvPr>
                <p14:cNvContentPartPr/>
                <p14:nvPr/>
              </p14:nvContentPartPr>
              <p14:xfrm>
                <a:off x="7962263" y="1051703"/>
                <a:ext cx="21960" cy="10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64B8C6-E947-4258-9FC2-924C33BC0F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6263" y="1015703"/>
                  <a:ext cx="93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7C9361-9F92-4989-973C-391C82FFC5E1}"/>
                    </a:ext>
                  </a:extLst>
                </p14:cNvPr>
                <p14:cNvContentPartPr/>
                <p14:nvPr/>
              </p14:nvContentPartPr>
              <p14:xfrm>
                <a:off x="7865063" y="897623"/>
                <a:ext cx="3600" cy="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7C9361-9F92-4989-973C-391C82FFC5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29423" y="861983"/>
                  <a:ext cx="7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9E7C5F-7C53-4F8D-B410-3154F63F717A}"/>
                    </a:ext>
                  </a:extLst>
                </p14:cNvPr>
                <p14:cNvContentPartPr/>
                <p14:nvPr/>
              </p14:nvContentPartPr>
              <p14:xfrm>
                <a:off x="8115983" y="970703"/>
                <a:ext cx="527400" cy="18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9E7C5F-7C53-4F8D-B410-3154F63F71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79983" y="934703"/>
                  <a:ext cx="599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9DFE71-CDB1-49E0-B197-D2F777E70062}"/>
                    </a:ext>
                  </a:extLst>
                </p14:cNvPr>
                <p14:cNvContentPartPr/>
                <p14:nvPr/>
              </p14:nvContentPartPr>
              <p14:xfrm>
                <a:off x="8747063" y="768383"/>
                <a:ext cx="372960" cy="36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9DFE71-CDB1-49E0-B197-D2F777E700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11063" y="732743"/>
                  <a:ext cx="444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5423D8-63BD-4A00-A9C8-6A8E2D6647A7}"/>
                    </a:ext>
                  </a:extLst>
                </p14:cNvPr>
                <p14:cNvContentPartPr/>
                <p14:nvPr/>
              </p14:nvContentPartPr>
              <p14:xfrm>
                <a:off x="9132983" y="744263"/>
                <a:ext cx="245880" cy="30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5423D8-63BD-4A00-A9C8-6A8E2D6647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96983" y="708263"/>
                  <a:ext cx="317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376224-D098-4F5C-AF37-3CE908679318}"/>
                    </a:ext>
                  </a:extLst>
                </p14:cNvPr>
                <p14:cNvContentPartPr/>
                <p14:nvPr/>
              </p14:nvContentPartPr>
              <p14:xfrm>
                <a:off x="9103103" y="768383"/>
                <a:ext cx="282600" cy="21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376224-D098-4F5C-AF37-3CE9086793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67463" y="732743"/>
                  <a:ext cx="354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DCCDA0-F920-4838-A8A7-88F1E489BC76}"/>
                    </a:ext>
                  </a:extLst>
                </p14:cNvPr>
                <p14:cNvContentPartPr/>
                <p14:nvPr/>
              </p14:nvContentPartPr>
              <p14:xfrm>
                <a:off x="9591983" y="881423"/>
                <a:ext cx="133200" cy="24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DCCDA0-F920-4838-A8A7-88F1E489BC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56343" y="845783"/>
                  <a:ext cx="204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9C630F-7C94-4E9D-9020-0B47F4EC1E4F}"/>
                    </a:ext>
                  </a:extLst>
                </p14:cNvPr>
                <p14:cNvContentPartPr/>
                <p14:nvPr/>
              </p14:nvContentPartPr>
              <p14:xfrm>
                <a:off x="9653543" y="711863"/>
                <a:ext cx="334440" cy="420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9C630F-7C94-4E9D-9020-0B47F4EC1E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7543" y="675863"/>
                  <a:ext cx="406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BDA59B-766E-4041-804F-218EC08DA4DE}"/>
                    </a:ext>
                  </a:extLst>
                </p14:cNvPr>
                <p14:cNvContentPartPr/>
                <p14:nvPr/>
              </p14:nvContentPartPr>
              <p14:xfrm>
                <a:off x="10098503" y="856943"/>
                <a:ext cx="251640" cy="4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BDA59B-766E-4041-804F-218EC08DA4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62503" y="821303"/>
                  <a:ext cx="323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8D36A7-6E0D-4987-855A-6C62E620B417}"/>
                    </a:ext>
                  </a:extLst>
                </p14:cNvPr>
                <p14:cNvContentPartPr/>
                <p14:nvPr/>
              </p14:nvContentPartPr>
              <p14:xfrm>
                <a:off x="10219823" y="784583"/>
                <a:ext cx="64800" cy="211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8D36A7-6E0D-4987-855A-6C62E620B4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84183" y="748943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23CB9F-CCF5-4C08-93DD-E1CBCC1C10C5}"/>
                    </a:ext>
                  </a:extLst>
                </p14:cNvPr>
                <p14:cNvContentPartPr/>
                <p14:nvPr/>
              </p14:nvContentPartPr>
              <p14:xfrm>
                <a:off x="10566863" y="808703"/>
                <a:ext cx="182880" cy="17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23CB9F-CCF5-4C08-93DD-E1CBCC1C10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31223" y="773063"/>
                  <a:ext cx="254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5CA0E4-BB3E-4624-962A-D2778173308A}"/>
                    </a:ext>
                  </a:extLst>
                </p14:cNvPr>
                <p14:cNvContentPartPr/>
                <p14:nvPr/>
              </p14:nvContentPartPr>
              <p14:xfrm>
                <a:off x="10867463" y="905903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5CA0E4-BB3E-4624-962A-D277817330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31463" y="8702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C9931D-9296-40F5-8097-3CB211E343EC}"/>
                    </a:ext>
                  </a:extLst>
                </p14:cNvPr>
                <p14:cNvContentPartPr/>
                <p14:nvPr/>
              </p14:nvContentPartPr>
              <p14:xfrm>
                <a:off x="11004263" y="598463"/>
                <a:ext cx="352440" cy="34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C9931D-9296-40F5-8097-3CB211E343E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68263" y="562463"/>
                  <a:ext cx="424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1221A1-D129-450E-9139-8237586084C6}"/>
                    </a:ext>
                  </a:extLst>
                </p14:cNvPr>
                <p14:cNvContentPartPr/>
                <p14:nvPr/>
              </p14:nvContentPartPr>
              <p14:xfrm>
                <a:off x="11395583" y="695663"/>
                <a:ext cx="201600" cy="9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1221A1-D129-450E-9139-8237586084C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59583" y="659663"/>
                  <a:ext cx="27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1E5B78-5641-480C-881E-689F4C79E56C}"/>
                    </a:ext>
                  </a:extLst>
                </p14:cNvPr>
                <p14:cNvContentPartPr/>
                <p14:nvPr/>
              </p14:nvContentPartPr>
              <p14:xfrm>
                <a:off x="10041983" y="1229543"/>
                <a:ext cx="1050120" cy="34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1E5B78-5641-480C-881E-689F4C79E5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05983" y="1193903"/>
                  <a:ext cx="11217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2E7CA5E-98DF-47C1-8BEF-D1A68DA10D07}"/>
                    </a:ext>
                  </a:extLst>
                </p14:cNvPr>
                <p14:cNvContentPartPr/>
                <p14:nvPr/>
              </p14:nvContentPartPr>
              <p14:xfrm>
                <a:off x="11441303" y="1221623"/>
                <a:ext cx="153000" cy="21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2E7CA5E-98DF-47C1-8BEF-D1A68DA10D0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405303" y="1185983"/>
                  <a:ext cx="224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6CF4D8-DB03-44C4-B161-36E460D751D3}"/>
                    </a:ext>
                  </a:extLst>
                </p14:cNvPr>
                <p14:cNvContentPartPr/>
                <p14:nvPr/>
              </p14:nvContentPartPr>
              <p14:xfrm>
                <a:off x="11321783" y="1131263"/>
                <a:ext cx="382320" cy="324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6CF4D8-DB03-44C4-B161-36E460D751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86143" y="1095623"/>
                  <a:ext cx="453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234711-6A23-45C4-8A76-F555C36B8A5B}"/>
                    </a:ext>
                  </a:extLst>
                </p14:cNvPr>
                <p14:cNvContentPartPr/>
                <p14:nvPr/>
              </p14:nvContentPartPr>
              <p14:xfrm>
                <a:off x="720143" y="2922263"/>
                <a:ext cx="446040" cy="69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234711-6A23-45C4-8A76-F555C36B8A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4143" y="2886263"/>
                  <a:ext cx="5176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377436-7C1F-4641-8BF3-E552892CD19A}"/>
                    </a:ext>
                  </a:extLst>
                </p14:cNvPr>
                <p14:cNvContentPartPr/>
                <p14:nvPr/>
              </p14:nvContentPartPr>
              <p14:xfrm>
                <a:off x="622943" y="2731103"/>
                <a:ext cx="635040" cy="38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377436-7C1F-4641-8BF3-E552892CD19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6943" y="2695103"/>
                  <a:ext cx="7066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41C594-1F9B-40D5-B406-22F913C8B9FE}"/>
                    </a:ext>
                  </a:extLst>
                </p14:cNvPr>
                <p14:cNvContentPartPr/>
                <p14:nvPr/>
              </p14:nvContentPartPr>
              <p14:xfrm>
                <a:off x="1239263" y="3195143"/>
                <a:ext cx="226440" cy="413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41C594-1F9B-40D5-B406-22F913C8B9F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03623" y="3159503"/>
                  <a:ext cx="2980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42762C-E9B8-4B8A-AE70-334AD03D36FF}"/>
                    </a:ext>
                  </a:extLst>
                </p14:cNvPr>
                <p14:cNvContentPartPr/>
                <p14:nvPr/>
              </p14:nvContentPartPr>
              <p14:xfrm>
                <a:off x="1612943" y="2831903"/>
                <a:ext cx="262800" cy="52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42762C-E9B8-4B8A-AE70-334AD03D36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76943" y="2796263"/>
                  <a:ext cx="3344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799249-CB0E-4791-B505-5057988154DE}"/>
                    </a:ext>
                  </a:extLst>
                </p14:cNvPr>
                <p14:cNvContentPartPr/>
                <p14:nvPr/>
              </p14:nvContentPartPr>
              <p14:xfrm>
                <a:off x="2008583" y="2799503"/>
                <a:ext cx="241200" cy="40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799249-CB0E-4791-B505-5057988154D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72943" y="2763863"/>
                  <a:ext cx="312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19B6E17-A5EE-4737-A706-77C9596C7D4C}"/>
                    </a:ext>
                  </a:extLst>
                </p14:cNvPr>
                <p14:cNvContentPartPr/>
                <p14:nvPr/>
              </p14:nvContentPartPr>
              <p14:xfrm>
                <a:off x="2014343" y="2848103"/>
                <a:ext cx="413640" cy="38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19B6E17-A5EE-4737-A706-77C9596C7D4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78703" y="2812463"/>
                  <a:ext cx="4852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443AB3-0D15-4AA4-A826-4F999E069CD1}"/>
                    </a:ext>
                  </a:extLst>
                </p14:cNvPr>
                <p14:cNvContentPartPr/>
                <p14:nvPr/>
              </p14:nvContentPartPr>
              <p14:xfrm>
                <a:off x="2475863" y="3001823"/>
                <a:ext cx="37800" cy="128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443AB3-0D15-4AA4-A826-4F999E069CD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40223" y="2965823"/>
                  <a:ext cx="109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565A9E-EE9F-4BDE-8F18-17668C58FC4A}"/>
                    </a:ext>
                  </a:extLst>
                </p14:cNvPr>
                <p14:cNvContentPartPr/>
                <p14:nvPr/>
              </p14:nvContentPartPr>
              <p14:xfrm>
                <a:off x="2858183" y="2775383"/>
                <a:ext cx="136080" cy="171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565A9E-EE9F-4BDE-8F18-17668C58FC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22183" y="2739383"/>
                  <a:ext cx="207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7E6D62-5DF2-4D5F-A0A0-3857C57E5759}"/>
                    </a:ext>
                  </a:extLst>
                </p14:cNvPr>
                <p14:cNvContentPartPr/>
                <p14:nvPr/>
              </p14:nvContentPartPr>
              <p14:xfrm>
                <a:off x="3242303" y="2354543"/>
                <a:ext cx="196920" cy="40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7E6D62-5DF2-4D5F-A0A0-3857C57E57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06303" y="2318543"/>
                  <a:ext cx="2685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00E69A-7ACA-4E30-926C-BB46996ACC87}"/>
                    </a:ext>
                  </a:extLst>
                </p14:cNvPr>
                <p14:cNvContentPartPr/>
                <p14:nvPr/>
              </p14:nvContentPartPr>
              <p14:xfrm>
                <a:off x="3155543" y="2492063"/>
                <a:ext cx="407880" cy="24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00E69A-7ACA-4E30-926C-BB46996ACC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19903" y="2456423"/>
                  <a:ext cx="479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72D437-8E32-4CCA-A619-15EC2B2D5AF4}"/>
                    </a:ext>
                  </a:extLst>
                </p14:cNvPr>
                <p14:cNvContentPartPr/>
                <p14:nvPr/>
              </p14:nvContentPartPr>
              <p14:xfrm>
                <a:off x="3558383" y="2719943"/>
                <a:ext cx="229320" cy="47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C72D437-8E32-4CCA-A619-15EC2B2D5A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522743" y="2683943"/>
                  <a:ext cx="300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CE8D38-2CB3-4C11-9DCE-6E16B2F6B344}"/>
                    </a:ext>
                  </a:extLst>
                </p14:cNvPr>
                <p14:cNvContentPartPr/>
                <p14:nvPr/>
              </p14:nvContentPartPr>
              <p14:xfrm>
                <a:off x="3985343" y="2613383"/>
                <a:ext cx="44640" cy="12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CE8D38-2CB3-4C11-9DCE-6E16B2F6B34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49703" y="2577383"/>
                  <a:ext cx="116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05D3E5-6096-48F1-B906-A27C4321FEA1}"/>
                    </a:ext>
                  </a:extLst>
                </p14:cNvPr>
                <p14:cNvContentPartPr/>
                <p14:nvPr/>
              </p14:nvContentPartPr>
              <p14:xfrm>
                <a:off x="4183343" y="2192183"/>
                <a:ext cx="510480" cy="542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05D3E5-6096-48F1-B906-A27C4321FE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47343" y="2156183"/>
                  <a:ext cx="5821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F9ED93-8F6B-4266-8049-9EBE78AEC4B8}"/>
                    </a:ext>
                  </a:extLst>
                </p14:cNvPr>
                <p14:cNvContentPartPr/>
                <p14:nvPr/>
              </p14:nvContentPartPr>
              <p14:xfrm>
                <a:off x="4717583" y="2046743"/>
                <a:ext cx="360000" cy="56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F9ED93-8F6B-4266-8049-9EBE78AEC4B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81583" y="2011103"/>
                  <a:ext cx="4316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70D700-BB68-43D9-AD45-7BA169713CB1}"/>
                    </a:ext>
                  </a:extLst>
                </p14:cNvPr>
                <p14:cNvContentPartPr/>
                <p14:nvPr/>
              </p14:nvContentPartPr>
              <p14:xfrm>
                <a:off x="5259383" y="2176703"/>
                <a:ext cx="289080" cy="8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70D700-BB68-43D9-AD45-7BA169713C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23743" y="2140703"/>
                  <a:ext cx="360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C085F0-7BAD-4B49-9F17-50F74E6CC5F3}"/>
                    </a:ext>
                  </a:extLst>
                </p14:cNvPr>
                <p14:cNvContentPartPr/>
                <p14:nvPr/>
              </p14:nvContentPartPr>
              <p14:xfrm>
                <a:off x="5300063" y="2316023"/>
                <a:ext cx="400680" cy="55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C085F0-7BAD-4B49-9F17-50F74E6CC5F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64423" y="2280023"/>
                  <a:ext cx="472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4FFCE8-2FA7-494B-BC47-214732B9385D}"/>
                    </a:ext>
                  </a:extLst>
                </p14:cNvPr>
                <p14:cNvContentPartPr/>
                <p14:nvPr/>
              </p14:nvContentPartPr>
              <p14:xfrm>
                <a:off x="6025823" y="1991663"/>
                <a:ext cx="271080" cy="667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4FFCE8-2FA7-494B-BC47-214732B938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90183" y="1955663"/>
                  <a:ext cx="34272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29CB93-EF21-4083-B17A-59B41395693E}"/>
                    </a:ext>
                  </a:extLst>
                </p14:cNvPr>
                <p14:cNvContentPartPr/>
                <p14:nvPr/>
              </p14:nvContentPartPr>
              <p14:xfrm>
                <a:off x="6584183" y="2022623"/>
                <a:ext cx="261360" cy="36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29CB93-EF21-4083-B17A-59B413956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48543" y="1986983"/>
                  <a:ext cx="333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9D8B4C-8ADF-42D2-826D-41C9AD817C66}"/>
                    </a:ext>
                  </a:extLst>
                </p14:cNvPr>
                <p14:cNvContentPartPr/>
                <p14:nvPr/>
              </p14:nvContentPartPr>
              <p14:xfrm>
                <a:off x="6538103" y="2094623"/>
                <a:ext cx="388800" cy="244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9D8B4C-8ADF-42D2-826D-41C9AD817C6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02463" y="2058623"/>
                  <a:ext cx="460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3BA68B-8D43-42FA-B81C-5137613DDD5F}"/>
                    </a:ext>
                  </a:extLst>
                </p14:cNvPr>
                <p14:cNvContentPartPr/>
                <p14:nvPr/>
              </p14:nvContentPartPr>
              <p14:xfrm>
                <a:off x="6945983" y="2481983"/>
                <a:ext cx="282240" cy="316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3BA68B-8D43-42FA-B81C-5137613DDD5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09983" y="2445983"/>
                  <a:ext cx="353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099192-552B-4777-8F28-D4905ED3F53E}"/>
                    </a:ext>
                  </a:extLst>
                </p14:cNvPr>
                <p14:cNvContentPartPr/>
                <p14:nvPr/>
              </p14:nvContentPartPr>
              <p14:xfrm>
                <a:off x="6683903" y="1713743"/>
                <a:ext cx="286560" cy="192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099192-552B-4777-8F28-D4905ED3F5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47903" y="1678103"/>
                  <a:ext cx="358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A39760-18E8-4AF7-85FB-C4107EE939FB}"/>
                    </a:ext>
                  </a:extLst>
                </p14:cNvPr>
                <p14:cNvContentPartPr/>
                <p14:nvPr/>
              </p14:nvContentPartPr>
              <p14:xfrm>
                <a:off x="7145063" y="2143583"/>
                <a:ext cx="380880" cy="97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A39760-18E8-4AF7-85FB-C4107EE939F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09063" y="2107943"/>
                  <a:ext cx="45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819E5E-23D9-4B59-8428-60E7B0297438}"/>
                    </a:ext>
                  </a:extLst>
                </p14:cNvPr>
                <p14:cNvContentPartPr/>
                <p14:nvPr/>
              </p14:nvContentPartPr>
              <p14:xfrm>
                <a:off x="7687223" y="1788263"/>
                <a:ext cx="259920" cy="492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819E5E-23D9-4B59-8428-60E7B029743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51223" y="1752263"/>
                  <a:ext cx="3315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D97CC9-F248-46A8-B203-AC9F25C82A0E}"/>
                    </a:ext>
                  </a:extLst>
                </p14:cNvPr>
                <p14:cNvContentPartPr/>
                <p14:nvPr/>
              </p14:nvContentPartPr>
              <p14:xfrm>
                <a:off x="8043263" y="1710143"/>
                <a:ext cx="419760" cy="47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D97CC9-F248-46A8-B203-AC9F25C82A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07263" y="1674503"/>
                  <a:ext cx="491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3223AB2-1A91-4763-83AD-C7018623BA5D}"/>
                    </a:ext>
                  </a:extLst>
                </p14:cNvPr>
                <p14:cNvContentPartPr/>
                <p14:nvPr/>
              </p14:nvContentPartPr>
              <p14:xfrm>
                <a:off x="8703143" y="1593863"/>
                <a:ext cx="262800" cy="344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3223AB2-1A91-4763-83AD-C7018623BA5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67503" y="1558223"/>
                  <a:ext cx="3344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56E73B-087C-4A52-BFB2-4702519D06F3}"/>
                    </a:ext>
                  </a:extLst>
                </p14:cNvPr>
                <p14:cNvContentPartPr/>
                <p14:nvPr/>
              </p14:nvContentPartPr>
              <p14:xfrm>
                <a:off x="8658143" y="1593863"/>
                <a:ext cx="329760" cy="32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56E73B-087C-4A52-BFB2-4702519D06F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622503" y="1558223"/>
                  <a:ext cx="401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1E39771-EB7A-4EC1-9126-9690A3C0A7CE}"/>
                    </a:ext>
                  </a:extLst>
                </p14:cNvPr>
                <p14:cNvContentPartPr/>
                <p14:nvPr/>
              </p14:nvContentPartPr>
              <p14:xfrm>
                <a:off x="9077183" y="1891583"/>
                <a:ext cx="324360" cy="318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1E39771-EB7A-4EC1-9126-9690A3C0A7C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41543" y="1855943"/>
                  <a:ext cx="396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FD0DEDF-A896-4B4E-B2BD-013BBDECC7EA}"/>
                    </a:ext>
                  </a:extLst>
                </p14:cNvPr>
                <p14:cNvContentPartPr/>
                <p14:nvPr/>
              </p14:nvContentPartPr>
              <p14:xfrm>
                <a:off x="9840023" y="1780703"/>
                <a:ext cx="250560" cy="220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FD0DEDF-A896-4B4E-B2BD-013BBDECC7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04023" y="1744703"/>
                  <a:ext cx="322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F468C0-8E2D-44BC-B85B-D17678CEC64D}"/>
                    </a:ext>
                  </a:extLst>
                </p14:cNvPr>
                <p14:cNvContentPartPr/>
                <p14:nvPr/>
              </p14:nvContentPartPr>
              <p14:xfrm>
                <a:off x="10155743" y="1763783"/>
                <a:ext cx="259560" cy="170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F468C0-8E2D-44BC-B85B-D17678CEC64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119743" y="1727783"/>
                  <a:ext cx="331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DA5C7A-9F44-466F-809E-87C3B0F492EF}"/>
                    </a:ext>
                  </a:extLst>
                </p14:cNvPr>
                <p14:cNvContentPartPr/>
                <p14:nvPr/>
              </p14:nvContentPartPr>
              <p14:xfrm>
                <a:off x="10517543" y="1699703"/>
                <a:ext cx="217800" cy="226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DA5C7A-9F44-466F-809E-87C3B0F492E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81903" y="1664063"/>
                  <a:ext cx="289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D0B80F-5415-4A86-9E8F-BC0677E0B586}"/>
                    </a:ext>
                  </a:extLst>
                </p14:cNvPr>
                <p14:cNvContentPartPr/>
                <p14:nvPr/>
              </p14:nvContentPartPr>
              <p14:xfrm>
                <a:off x="10841543" y="1674503"/>
                <a:ext cx="332280" cy="32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D0B80F-5415-4A86-9E8F-BC0677E0B58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805903" y="1638863"/>
                  <a:ext cx="403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04BD08D-428C-4A37-A8D8-42C3A8AB9EB4}"/>
                    </a:ext>
                  </a:extLst>
                </p14:cNvPr>
                <p14:cNvContentPartPr/>
                <p14:nvPr/>
              </p14:nvContentPartPr>
              <p14:xfrm>
                <a:off x="11092103" y="1642103"/>
                <a:ext cx="236520" cy="280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04BD08D-428C-4A37-A8D8-42C3A8AB9E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56463" y="1606463"/>
                  <a:ext cx="308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DEBC22-D587-4472-8D90-4AD9077A492A}"/>
                    </a:ext>
                  </a:extLst>
                </p14:cNvPr>
                <p14:cNvContentPartPr/>
                <p14:nvPr/>
              </p14:nvContentPartPr>
              <p14:xfrm>
                <a:off x="11142143" y="1634183"/>
                <a:ext cx="205200" cy="24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DEBC22-D587-4472-8D90-4AD9077A492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106503" y="1598543"/>
                  <a:ext cx="276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A15C3A-14D0-46F8-ADB7-8F8DF2026098}"/>
                    </a:ext>
                  </a:extLst>
                </p14:cNvPr>
                <p14:cNvContentPartPr/>
                <p14:nvPr/>
              </p14:nvContentPartPr>
              <p14:xfrm>
                <a:off x="11489543" y="1788263"/>
                <a:ext cx="50760" cy="204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A15C3A-14D0-46F8-ADB7-8F8DF20260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453903" y="1752263"/>
                  <a:ext cx="122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4A97F3-95AC-4563-AFF8-443558246EC6}"/>
                    </a:ext>
                  </a:extLst>
                </p14:cNvPr>
                <p14:cNvContentPartPr/>
                <p14:nvPr/>
              </p14:nvContentPartPr>
              <p14:xfrm>
                <a:off x="11555063" y="1617983"/>
                <a:ext cx="227520" cy="455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4A97F3-95AC-4563-AFF8-443558246EC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519423" y="1582343"/>
                  <a:ext cx="2991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B991A3-BCB5-4585-9869-1DB191EF0605}"/>
                    </a:ext>
                  </a:extLst>
                </p14:cNvPr>
                <p14:cNvContentPartPr/>
                <p14:nvPr/>
              </p14:nvContentPartPr>
              <p14:xfrm>
                <a:off x="9038303" y="2651183"/>
                <a:ext cx="1591560" cy="39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B991A3-BCB5-4585-9869-1DB191EF06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02663" y="2615183"/>
                  <a:ext cx="16632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F37BA6-5F47-4127-9C9B-289A57159709}"/>
                    </a:ext>
                  </a:extLst>
                </p14:cNvPr>
                <p14:cNvContentPartPr/>
                <p14:nvPr/>
              </p14:nvContentPartPr>
              <p14:xfrm>
                <a:off x="10907783" y="2507543"/>
                <a:ext cx="382680" cy="27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F37BA6-5F47-4127-9C9B-289A5715970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871783" y="2471543"/>
                  <a:ext cx="454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D6832B5-EE57-4739-9CB9-59A5E2D7DF8A}"/>
                    </a:ext>
                  </a:extLst>
                </p14:cNvPr>
                <p14:cNvContentPartPr/>
                <p14:nvPr/>
              </p14:nvContentPartPr>
              <p14:xfrm>
                <a:off x="10686743" y="2152223"/>
                <a:ext cx="766440" cy="831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D6832B5-EE57-4739-9CB9-59A5E2D7DF8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51103" y="2116223"/>
                  <a:ext cx="83808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01B44A-4FA2-497F-992B-AC9500B29C1B}"/>
                    </a:ext>
                  </a:extLst>
                </p14:cNvPr>
                <p14:cNvContentPartPr/>
                <p14:nvPr/>
              </p14:nvContentPartPr>
              <p14:xfrm>
                <a:off x="11328623" y="92303"/>
                <a:ext cx="595080" cy="510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01B44A-4FA2-497F-992B-AC9500B29C1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292623" y="56303"/>
                  <a:ext cx="6667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6709DCF-E6D1-40CF-A49F-F0DCCB305DA9}"/>
                    </a:ext>
                  </a:extLst>
                </p14:cNvPr>
                <p14:cNvContentPartPr/>
                <p14:nvPr/>
              </p14:nvContentPartPr>
              <p14:xfrm>
                <a:off x="11425463" y="121463"/>
                <a:ext cx="267480" cy="218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6709DCF-E6D1-40CF-A49F-F0DCCB305DA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89823" y="85463"/>
                  <a:ext cx="33912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1F4757B-CDF4-471F-AD42-47A320E22633}"/>
              </a:ext>
            </a:extLst>
          </p:cNvPr>
          <p:cNvGrpSpPr/>
          <p:nvPr/>
        </p:nvGrpSpPr>
        <p:grpSpPr>
          <a:xfrm>
            <a:off x="1989863" y="5202863"/>
            <a:ext cx="1270080" cy="559800"/>
            <a:chOff x="1989863" y="5202863"/>
            <a:chExt cx="127008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056C421-F1F4-4A68-BB1C-0241C7A71057}"/>
                    </a:ext>
                  </a:extLst>
                </p14:cNvPr>
                <p14:cNvContentPartPr/>
                <p14:nvPr/>
              </p14:nvContentPartPr>
              <p14:xfrm>
                <a:off x="1989863" y="5202863"/>
                <a:ext cx="919440" cy="559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056C421-F1F4-4A68-BB1C-0241C7A710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53863" y="5166863"/>
                  <a:ext cx="9910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2EB4C0-7500-47FD-A87E-A8152527342C}"/>
                    </a:ext>
                  </a:extLst>
                </p14:cNvPr>
                <p14:cNvContentPartPr/>
                <p14:nvPr/>
              </p14:nvContentPartPr>
              <p14:xfrm>
                <a:off x="3170303" y="5380703"/>
                <a:ext cx="89640" cy="216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2EB4C0-7500-47FD-A87E-A8152527342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34303" y="5345063"/>
                  <a:ext cx="161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50E6375-146D-4470-BB34-1B5328191078}"/>
              </a:ext>
            </a:extLst>
          </p:cNvPr>
          <p:cNvGrpSpPr/>
          <p:nvPr/>
        </p:nvGrpSpPr>
        <p:grpSpPr>
          <a:xfrm>
            <a:off x="3705623" y="3624983"/>
            <a:ext cx="2954520" cy="1796760"/>
            <a:chOff x="3705623" y="3624983"/>
            <a:chExt cx="2954520" cy="17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6414BE-C57C-4751-9FB9-0DE8683F2BCB}"/>
                    </a:ext>
                  </a:extLst>
                </p14:cNvPr>
                <p14:cNvContentPartPr/>
                <p14:nvPr/>
              </p14:nvContentPartPr>
              <p14:xfrm>
                <a:off x="3970583" y="3970943"/>
                <a:ext cx="378000" cy="491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6414BE-C57C-4751-9FB9-0DE8683F2B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34943" y="3935303"/>
                  <a:ext cx="4496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448755-5453-46BC-B970-242C6CF579EF}"/>
                    </a:ext>
                  </a:extLst>
                </p14:cNvPr>
                <p14:cNvContentPartPr/>
                <p14:nvPr/>
              </p14:nvContentPartPr>
              <p14:xfrm>
                <a:off x="4555223" y="4150943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448755-5453-46BC-B970-242C6CF579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9583" y="41153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C6F8E4-E771-4B9D-9A09-C6DB26A5F217}"/>
                    </a:ext>
                  </a:extLst>
                </p14:cNvPr>
                <p14:cNvContentPartPr/>
                <p14:nvPr/>
              </p14:nvContentPartPr>
              <p14:xfrm>
                <a:off x="4892543" y="3624983"/>
                <a:ext cx="313920" cy="576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C6F8E4-E771-4B9D-9A09-C6DB26A5F21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56903" y="3588983"/>
                  <a:ext cx="3855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12221-DD37-4AF6-BBA2-CED7E04F8BF9}"/>
                    </a:ext>
                  </a:extLst>
                </p14:cNvPr>
                <p14:cNvContentPartPr/>
                <p14:nvPr/>
              </p14:nvContentPartPr>
              <p14:xfrm>
                <a:off x="5411663" y="3859703"/>
                <a:ext cx="303480" cy="213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12221-DD37-4AF6-BBA2-CED7E04F8B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75663" y="3823703"/>
                  <a:ext cx="37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942053-7869-4B83-A57E-1BA89536D6AF}"/>
                    </a:ext>
                  </a:extLst>
                </p14:cNvPr>
                <p14:cNvContentPartPr/>
                <p14:nvPr/>
              </p14:nvContentPartPr>
              <p14:xfrm>
                <a:off x="3705623" y="5152823"/>
                <a:ext cx="466200" cy="90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942053-7869-4B83-A57E-1BA89536D6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69983" y="5116823"/>
                  <a:ext cx="537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F64F0EE-7308-4CD3-8AAF-879E738F243C}"/>
                    </a:ext>
                  </a:extLst>
                </p14:cNvPr>
                <p14:cNvContentPartPr/>
                <p14:nvPr/>
              </p14:nvContentPartPr>
              <p14:xfrm>
                <a:off x="3770423" y="5325263"/>
                <a:ext cx="581400" cy="9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F64F0EE-7308-4CD3-8AAF-879E738F24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4783" y="5289263"/>
                  <a:ext cx="653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FF59172-A951-400F-A110-1C8825EB3EFA}"/>
                    </a:ext>
                  </a:extLst>
                </p14:cNvPr>
                <p14:cNvContentPartPr/>
                <p14:nvPr/>
              </p14:nvContentPartPr>
              <p14:xfrm>
                <a:off x="4830623" y="5097383"/>
                <a:ext cx="209880" cy="25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FF59172-A951-400F-A110-1C8825EB3EF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94983" y="5061383"/>
                  <a:ext cx="281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C9FEB5-6021-48E7-AF06-FFA70B74466A}"/>
                    </a:ext>
                  </a:extLst>
                </p14:cNvPr>
                <p14:cNvContentPartPr/>
                <p14:nvPr/>
              </p14:nvContentPartPr>
              <p14:xfrm>
                <a:off x="5331023" y="4797863"/>
                <a:ext cx="251640" cy="187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C9FEB5-6021-48E7-AF06-FFA70B7446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95023" y="4762223"/>
                  <a:ext cx="323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FF2AABE-B1B2-496A-AD10-56DBD156208D}"/>
                    </a:ext>
                  </a:extLst>
                </p14:cNvPr>
                <p14:cNvContentPartPr/>
                <p14:nvPr/>
              </p14:nvContentPartPr>
              <p14:xfrm>
                <a:off x="5798303" y="4863023"/>
                <a:ext cx="360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FF2AABE-B1B2-496A-AD10-56DBD156208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762663" y="482702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13BAC6E-768F-4F08-9724-CE3A49606E4A}"/>
                    </a:ext>
                  </a:extLst>
                </p14:cNvPr>
                <p14:cNvContentPartPr/>
                <p14:nvPr/>
              </p14:nvContentPartPr>
              <p14:xfrm>
                <a:off x="6009983" y="4320863"/>
                <a:ext cx="236520" cy="428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13BAC6E-768F-4F08-9724-CE3A49606E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73983" y="4284863"/>
                  <a:ext cx="3081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E1BDEE-28D9-4004-BD19-D26D3BBDD395}"/>
                    </a:ext>
                  </a:extLst>
                </p14:cNvPr>
                <p14:cNvContentPartPr/>
                <p14:nvPr/>
              </p14:nvContentPartPr>
              <p14:xfrm>
                <a:off x="6325343" y="4490783"/>
                <a:ext cx="334800" cy="219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E1BDEE-28D9-4004-BD19-D26D3BBDD3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89343" y="4454783"/>
                  <a:ext cx="40644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5D25029-FDAA-4967-AAB7-9B28A9EC0A8B}"/>
              </a:ext>
            </a:extLst>
          </p:cNvPr>
          <p:cNvGrpSpPr/>
          <p:nvPr/>
        </p:nvGrpSpPr>
        <p:grpSpPr>
          <a:xfrm>
            <a:off x="6902063" y="2605463"/>
            <a:ext cx="1782360" cy="661320"/>
            <a:chOff x="6902063" y="2605463"/>
            <a:chExt cx="178236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AFAAEA4-8830-44A6-A39E-C0A957ED21E7}"/>
                    </a:ext>
                  </a:extLst>
                </p14:cNvPr>
                <p14:cNvContentPartPr/>
                <p14:nvPr/>
              </p14:nvContentPartPr>
              <p14:xfrm>
                <a:off x="6902063" y="3082463"/>
                <a:ext cx="496080" cy="146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AFAAEA4-8830-44A6-A39E-C0A957ED21E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66423" y="3046463"/>
                  <a:ext cx="567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6D23A6A-0F4E-42BB-8B0D-C9F1B55F1678}"/>
                    </a:ext>
                  </a:extLst>
                </p14:cNvPr>
                <p14:cNvContentPartPr/>
                <p14:nvPr/>
              </p14:nvContentPartPr>
              <p14:xfrm>
                <a:off x="7023383" y="3042503"/>
                <a:ext cx="266760" cy="22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6D23A6A-0F4E-42BB-8B0D-C9F1B55F167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87743" y="3006503"/>
                  <a:ext cx="338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328C6B-379B-41AA-84A9-CD8394B4A4C9}"/>
                    </a:ext>
                  </a:extLst>
                </p14:cNvPr>
                <p14:cNvContentPartPr/>
                <p14:nvPr/>
              </p14:nvContentPartPr>
              <p14:xfrm>
                <a:off x="7595783" y="2831903"/>
                <a:ext cx="141120" cy="156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328C6B-379B-41AA-84A9-CD8394B4A4C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60143" y="2796263"/>
                  <a:ext cx="212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89C133-8B2B-4856-BD79-C1605622A018}"/>
                    </a:ext>
                  </a:extLst>
                </p14:cNvPr>
                <p14:cNvContentPartPr/>
                <p14:nvPr/>
              </p14:nvContentPartPr>
              <p14:xfrm>
                <a:off x="7889183" y="2877263"/>
                <a:ext cx="360" cy="3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89C133-8B2B-4856-BD79-C1605622A0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53543" y="284162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39783FC-2810-4D59-B715-A4FD61A9B932}"/>
                    </a:ext>
                  </a:extLst>
                </p14:cNvPr>
                <p14:cNvContentPartPr/>
                <p14:nvPr/>
              </p14:nvContentPartPr>
              <p14:xfrm>
                <a:off x="7986743" y="2624903"/>
                <a:ext cx="262080" cy="429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39783FC-2810-4D59-B715-A4FD61A9B93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50743" y="2589263"/>
                  <a:ext cx="3337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9604A5-7DEF-40AD-8242-A84411962DF1}"/>
                    </a:ext>
                  </a:extLst>
                </p14:cNvPr>
                <p14:cNvContentPartPr/>
                <p14:nvPr/>
              </p14:nvContentPartPr>
              <p14:xfrm>
                <a:off x="8369783" y="2605463"/>
                <a:ext cx="314640" cy="212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9604A5-7DEF-40AD-8242-A84411962DF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33783" y="2569463"/>
                  <a:ext cx="38628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AD9B30F-73A9-4FB7-A26B-9BEB6A217701}"/>
              </a:ext>
            </a:extLst>
          </p:cNvPr>
          <p:cNvGrpSpPr/>
          <p:nvPr/>
        </p:nvGrpSpPr>
        <p:grpSpPr>
          <a:xfrm>
            <a:off x="2621663" y="5825663"/>
            <a:ext cx="2497320" cy="623520"/>
            <a:chOff x="2621663" y="5825663"/>
            <a:chExt cx="249732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3A82BD-BEEC-42C3-9029-0609E906E109}"/>
                    </a:ext>
                  </a:extLst>
                </p14:cNvPr>
                <p14:cNvContentPartPr/>
                <p14:nvPr/>
              </p14:nvContentPartPr>
              <p14:xfrm>
                <a:off x="2621663" y="6164423"/>
                <a:ext cx="216720" cy="131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3A82BD-BEEC-42C3-9029-0609E906E10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585663" y="6128423"/>
                  <a:ext cx="288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CF40F28-9C10-4E2C-AF34-5F630F7015FA}"/>
                    </a:ext>
                  </a:extLst>
                </p14:cNvPr>
                <p14:cNvContentPartPr/>
                <p14:nvPr/>
              </p14:nvContentPartPr>
              <p14:xfrm>
                <a:off x="2961503" y="5825663"/>
                <a:ext cx="631080" cy="400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CF40F28-9C10-4E2C-AF34-5F630F7015F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25503" y="5790023"/>
                  <a:ext cx="702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70CA29-5059-4407-A579-DC062EC031B0}"/>
                    </a:ext>
                  </a:extLst>
                </p14:cNvPr>
                <p14:cNvContentPartPr/>
                <p14:nvPr/>
              </p14:nvContentPartPr>
              <p14:xfrm>
                <a:off x="3751703" y="6093143"/>
                <a:ext cx="472320" cy="35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70CA29-5059-4407-A579-DC062EC031B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16063" y="6057143"/>
                  <a:ext cx="5439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CA389A8-04D0-4ACB-B1C5-A6DF0786CC51}"/>
                    </a:ext>
                  </a:extLst>
                </p14:cNvPr>
                <p14:cNvContentPartPr/>
                <p14:nvPr/>
              </p14:nvContentPartPr>
              <p14:xfrm>
                <a:off x="4474583" y="5894063"/>
                <a:ext cx="445320" cy="17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CA389A8-04D0-4ACB-B1C5-A6DF0786C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38943" y="5858063"/>
                  <a:ext cx="516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D1B3AC-2F6B-44BB-A33E-7EC98D12780B}"/>
                    </a:ext>
                  </a:extLst>
                </p14:cNvPr>
                <p14:cNvContentPartPr/>
                <p14:nvPr/>
              </p14:nvContentPartPr>
              <p14:xfrm>
                <a:off x="4628303" y="6061823"/>
                <a:ext cx="49068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D1B3AC-2F6B-44BB-A33E-7EC98D12780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592303" y="6026183"/>
                  <a:ext cx="5623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314699F-1189-4B26-A291-5058A3D01C91}"/>
              </a:ext>
            </a:extLst>
          </p:cNvPr>
          <p:cNvGrpSpPr/>
          <p:nvPr/>
        </p:nvGrpSpPr>
        <p:grpSpPr>
          <a:xfrm>
            <a:off x="5431103" y="5127983"/>
            <a:ext cx="1610280" cy="729360"/>
            <a:chOff x="5431103" y="5127983"/>
            <a:chExt cx="161028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3A43FF-1209-4812-9A4F-67FA37802697}"/>
                    </a:ext>
                  </a:extLst>
                </p14:cNvPr>
                <p14:cNvContentPartPr/>
                <p14:nvPr/>
              </p14:nvContentPartPr>
              <p14:xfrm>
                <a:off x="5431103" y="5575103"/>
                <a:ext cx="371520" cy="282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3A43FF-1209-4812-9A4F-67FA3780269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95463" y="5539103"/>
                  <a:ext cx="443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4351945-EBC3-4DBE-866D-90A38FB69D08}"/>
                    </a:ext>
                  </a:extLst>
                </p14:cNvPr>
                <p14:cNvContentPartPr/>
                <p14:nvPr/>
              </p14:nvContentPartPr>
              <p14:xfrm>
                <a:off x="6038063" y="5558903"/>
                <a:ext cx="1476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4351945-EBC3-4DBE-866D-90A38FB69D0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002063" y="5522903"/>
                  <a:ext cx="86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C0D86C-0B03-4C08-A447-6EEF9716B182}"/>
                    </a:ext>
                  </a:extLst>
                </p14:cNvPr>
                <p14:cNvContentPartPr/>
                <p14:nvPr/>
              </p14:nvContentPartPr>
              <p14:xfrm>
                <a:off x="6181703" y="5127983"/>
                <a:ext cx="521640" cy="471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C0D86C-0B03-4C08-A447-6EEF9716B18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46063" y="5092343"/>
                  <a:ext cx="5932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C954D3-C823-4C85-8990-E168C5162BA3}"/>
                    </a:ext>
                  </a:extLst>
                </p14:cNvPr>
                <p14:cNvContentPartPr/>
                <p14:nvPr/>
              </p14:nvContentPartPr>
              <p14:xfrm>
                <a:off x="6795503" y="5194943"/>
                <a:ext cx="245880" cy="113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C954D3-C823-4C85-8990-E168C5162B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59863" y="5158943"/>
                  <a:ext cx="3175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D916415-D249-400E-B69E-419E508CBC27}"/>
              </a:ext>
            </a:extLst>
          </p:cNvPr>
          <p:cNvGrpSpPr/>
          <p:nvPr/>
        </p:nvGrpSpPr>
        <p:grpSpPr>
          <a:xfrm>
            <a:off x="8027063" y="4093703"/>
            <a:ext cx="3018960" cy="1751400"/>
            <a:chOff x="8027063" y="4093703"/>
            <a:chExt cx="3018960" cy="17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2B999E4-406D-4BF2-A19E-0B1016E33391}"/>
                    </a:ext>
                  </a:extLst>
                </p14:cNvPr>
                <p14:cNvContentPartPr/>
                <p14:nvPr/>
              </p14:nvContentPartPr>
              <p14:xfrm>
                <a:off x="8027063" y="4709303"/>
                <a:ext cx="611640" cy="609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2B999E4-406D-4BF2-A19E-0B1016E3339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91063" y="4673303"/>
                  <a:ext cx="6832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42913A5-6F8B-4234-B3E0-6BC7D21D202B}"/>
                    </a:ext>
                  </a:extLst>
                </p14:cNvPr>
                <p14:cNvContentPartPr/>
                <p14:nvPr/>
              </p14:nvContentPartPr>
              <p14:xfrm>
                <a:off x="8511983" y="5332463"/>
                <a:ext cx="464400" cy="512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42913A5-6F8B-4234-B3E0-6BC7D21D202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6343" y="5296463"/>
                  <a:ext cx="5360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1EE1E8-9BAB-4173-BE33-4D8285231C6D}"/>
                    </a:ext>
                  </a:extLst>
                </p14:cNvPr>
                <p14:cNvContentPartPr/>
                <p14:nvPr/>
              </p14:nvContentPartPr>
              <p14:xfrm>
                <a:off x="8916983" y="4737743"/>
                <a:ext cx="198720" cy="76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1EE1E8-9BAB-4173-BE33-4D8285231C6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80983" y="4702103"/>
                  <a:ext cx="270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CEC2C24-3E96-433E-90BE-79A0A671A995}"/>
                    </a:ext>
                  </a:extLst>
                </p14:cNvPr>
                <p14:cNvContentPartPr/>
                <p14:nvPr/>
              </p14:nvContentPartPr>
              <p14:xfrm>
                <a:off x="8965583" y="4928543"/>
                <a:ext cx="126000" cy="72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CEC2C24-3E96-433E-90BE-79A0A671A99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29943" y="4892543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494D3FB-CE41-4544-8010-BCEFE599183B}"/>
                    </a:ext>
                  </a:extLst>
                </p14:cNvPr>
                <p14:cNvContentPartPr/>
                <p14:nvPr/>
              </p14:nvContentPartPr>
              <p14:xfrm>
                <a:off x="9457703" y="4692023"/>
                <a:ext cx="246240" cy="104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494D3FB-CE41-4544-8010-BCEFE599183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21703" y="4656023"/>
                  <a:ext cx="317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4A91EE6-9AF3-4772-86ED-E5BFA54D989B}"/>
                    </a:ext>
                  </a:extLst>
                </p14:cNvPr>
                <p14:cNvContentPartPr/>
                <p14:nvPr/>
              </p14:nvContentPartPr>
              <p14:xfrm>
                <a:off x="9977903" y="4458383"/>
                <a:ext cx="300600" cy="138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4A91EE6-9AF3-4772-86ED-E5BFA54D989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41903" y="4422743"/>
                  <a:ext cx="372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212244D-6858-46B3-BC6D-0431C15894A9}"/>
                    </a:ext>
                  </a:extLst>
                </p14:cNvPr>
                <p14:cNvContentPartPr/>
                <p14:nvPr/>
              </p14:nvContentPartPr>
              <p14:xfrm>
                <a:off x="10414223" y="4431023"/>
                <a:ext cx="360" cy="3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212244D-6858-46B3-BC6D-0431C15894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78223" y="439502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96F349B-A404-470E-ADB0-510BE93E3306}"/>
                    </a:ext>
                  </a:extLst>
                </p14:cNvPr>
                <p14:cNvContentPartPr/>
                <p14:nvPr/>
              </p14:nvContentPartPr>
              <p14:xfrm>
                <a:off x="10495223" y="4104503"/>
                <a:ext cx="299880" cy="370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96F349B-A404-470E-ADB0-510BE93E330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59223" y="4068503"/>
                  <a:ext cx="3715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E1E73E-8E93-48FA-BB35-02763FA60CB8}"/>
                    </a:ext>
                  </a:extLst>
                </p14:cNvPr>
                <p14:cNvContentPartPr/>
                <p14:nvPr/>
              </p14:nvContentPartPr>
              <p14:xfrm>
                <a:off x="10833623" y="4093703"/>
                <a:ext cx="212400" cy="155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E1E73E-8E93-48FA-BB35-02763FA60CB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97983" y="4058063"/>
                  <a:ext cx="2840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3C28CEC-39CB-4DBD-9009-C627B30704D9}"/>
                  </a:ext>
                </a:extLst>
              </p14:cNvPr>
              <p14:cNvContentPartPr/>
              <p14:nvPr/>
            </p14:nvContentPartPr>
            <p14:xfrm>
              <a:off x="5307983" y="1148903"/>
              <a:ext cx="4388040" cy="437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3C28CEC-39CB-4DBD-9009-C627B30704D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72343" y="1112903"/>
                <a:ext cx="44596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01F9F5A-DD83-465B-9EC4-695D552DFAC4}"/>
                  </a:ext>
                </a:extLst>
              </p14:cNvPr>
              <p14:cNvContentPartPr/>
              <p14:nvPr/>
            </p14:nvContentPartPr>
            <p14:xfrm>
              <a:off x="10624463" y="946223"/>
              <a:ext cx="1179360" cy="178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01F9F5A-DD83-465B-9EC4-695D552DFAC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588823" y="910583"/>
                <a:ext cx="125100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C2FA94F-7783-4F88-9430-1E9FAD1CE532}"/>
              </a:ext>
            </a:extLst>
          </p:cNvPr>
          <p:cNvGrpSpPr/>
          <p:nvPr/>
        </p:nvGrpSpPr>
        <p:grpSpPr>
          <a:xfrm>
            <a:off x="3359303" y="1585583"/>
            <a:ext cx="2790720" cy="2236680"/>
            <a:chOff x="3359303" y="1585583"/>
            <a:chExt cx="2790720" cy="22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7A3B06-BCDB-4579-A034-EB181730B772}"/>
                    </a:ext>
                  </a:extLst>
                </p14:cNvPr>
                <p14:cNvContentPartPr/>
                <p14:nvPr/>
              </p14:nvContentPartPr>
              <p14:xfrm>
                <a:off x="3359303" y="1585583"/>
                <a:ext cx="2790720" cy="2034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7A3B06-BCDB-4579-A034-EB181730B7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23663" y="1549943"/>
                  <a:ext cx="2862360" cy="21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370E330-202E-48B9-A8C0-A3E2C945F22B}"/>
                    </a:ext>
                  </a:extLst>
                </p14:cNvPr>
                <p14:cNvContentPartPr/>
                <p14:nvPr/>
              </p14:nvContentPartPr>
              <p14:xfrm>
                <a:off x="3600503" y="3479543"/>
                <a:ext cx="413640" cy="342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370E330-202E-48B9-A8C0-A3E2C945F22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64863" y="3443543"/>
                  <a:ext cx="4852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8D6EEBD-CC56-44C0-90BD-847F1D1B005F}"/>
                    </a:ext>
                  </a:extLst>
                </p14:cNvPr>
                <p14:cNvContentPartPr/>
                <p14:nvPr/>
              </p14:nvContentPartPr>
              <p14:xfrm>
                <a:off x="4086143" y="3527783"/>
                <a:ext cx="74880" cy="101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8D6EEBD-CC56-44C0-90BD-847F1D1B00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50503" y="349178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68B50B5-737F-494F-8384-898005D40D32}"/>
              </a:ext>
            </a:extLst>
          </p:cNvPr>
          <p:cNvGrpSpPr/>
          <p:nvPr/>
        </p:nvGrpSpPr>
        <p:grpSpPr>
          <a:xfrm>
            <a:off x="5923223" y="1844063"/>
            <a:ext cx="5762160" cy="4443480"/>
            <a:chOff x="5923223" y="1844063"/>
            <a:chExt cx="5762160" cy="44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EFA7F6E-3D8A-4E3B-9E58-618F7189BA35}"/>
                    </a:ext>
                  </a:extLst>
                </p14:cNvPr>
                <p14:cNvContentPartPr/>
                <p14:nvPr/>
              </p14:nvContentPartPr>
              <p14:xfrm>
                <a:off x="5923223" y="1844063"/>
                <a:ext cx="5762160" cy="979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EFA7F6E-3D8A-4E3B-9E58-618F7189BA3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87223" y="1808423"/>
                  <a:ext cx="583380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93B880-26CD-4F89-96D2-EC2CA5EEF104}"/>
                    </a:ext>
                  </a:extLst>
                </p14:cNvPr>
                <p14:cNvContentPartPr/>
                <p14:nvPr/>
              </p14:nvContentPartPr>
              <p14:xfrm>
                <a:off x="8763623" y="3001823"/>
                <a:ext cx="360" cy="6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93B880-26CD-4F89-96D2-EC2CA5EEF1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27623" y="2965823"/>
                  <a:ext cx="72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60A60F-ADA4-4AB1-80F4-F6A3CAEECDBD}"/>
                    </a:ext>
                  </a:extLst>
                </p14:cNvPr>
                <p14:cNvContentPartPr/>
                <p14:nvPr/>
              </p14:nvContentPartPr>
              <p14:xfrm>
                <a:off x="7986383" y="3050423"/>
                <a:ext cx="777600" cy="284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60A60F-ADA4-4AB1-80F4-F6A3CAEECD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50383" y="3014423"/>
                  <a:ext cx="8492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1356622-3E47-4182-BC1D-D73C3AF96364}"/>
                    </a:ext>
                  </a:extLst>
                </p14:cNvPr>
                <p14:cNvContentPartPr/>
                <p14:nvPr/>
              </p14:nvContentPartPr>
              <p14:xfrm>
                <a:off x="9057383" y="2079143"/>
                <a:ext cx="883800" cy="355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1356622-3E47-4182-BC1D-D73C3AF963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21743" y="2043503"/>
                  <a:ext cx="955440" cy="36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3ACAF2E-AA05-4D0E-A727-CE72D0EB1291}"/>
                    </a:ext>
                  </a:extLst>
                </p14:cNvPr>
                <p14:cNvContentPartPr/>
                <p14:nvPr/>
              </p14:nvContentPartPr>
              <p14:xfrm>
                <a:off x="9531863" y="5741063"/>
                <a:ext cx="858240" cy="546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3ACAF2E-AA05-4D0E-A727-CE72D0EB129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96223" y="5705423"/>
                  <a:ext cx="929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FBC2CEE-A007-4D75-9F88-A187931644AC}"/>
                    </a:ext>
                  </a:extLst>
                </p14:cNvPr>
                <p14:cNvContentPartPr/>
                <p14:nvPr/>
              </p14:nvContentPartPr>
              <p14:xfrm>
                <a:off x="10511423" y="5922143"/>
                <a:ext cx="556200" cy="262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FBC2CEE-A007-4D75-9F88-A187931644A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75423" y="5886143"/>
                  <a:ext cx="62784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39018EC-4209-4390-BE6D-0189EB3D7266}"/>
                  </a:ext>
                </a:extLst>
              </p14:cNvPr>
              <p14:cNvContentPartPr/>
              <p14:nvPr/>
            </p14:nvContentPartPr>
            <p14:xfrm>
              <a:off x="218303" y="686303"/>
              <a:ext cx="2585520" cy="171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39018EC-4209-4390-BE6D-0189EB3D726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82303" y="650663"/>
                <a:ext cx="2657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AAF30D9-B6FE-492C-99C3-231D0AAC1B95}"/>
                  </a:ext>
                </a:extLst>
              </p14:cNvPr>
              <p14:cNvContentPartPr/>
              <p14:nvPr/>
            </p14:nvContentPartPr>
            <p14:xfrm>
              <a:off x="11571263" y="530423"/>
              <a:ext cx="498600" cy="7045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AAF30D9-B6FE-492C-99C3-231D0AAC1B9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535263" y="494783"/>
                <a:ext cx="57024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2C19B16-CFFB-49F3-A517-A408B96A16DF}"/>
                  </a:ext>
                </a:extLst>
              </p14:cNvPr>
              <p14:cNvContentPartPr/>
              <p14:nvPr/>
            </p14:nvContentPartPr>
            <p14:xfrm>
              <a:off x="11199023" y="1894463"/>
              <a:ext cx="681840" cy="6246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2C19B16-CFFB-49F3-A517-A408B96A16D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1163383" y="1858823"/>
                <a:ext cx="7534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7EFBFE6-5502-406F-ADF1-1497FF8120E6}"/>
                  </a:ext>
                </a:extLst>
              </p14:cNvPr>
              <p14:cNvContentPartPr/>
              <p14:nvPr/>
            </p14:nvContentPartPr>
            <p14:xfrm>
              <a:off x="5437583" y="1185983"/>
              <a:ext cx="4285800" cy="408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7EFBFE6-5502-406F-ADF1-1497FF8120E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401583" y="1150343"/>
                <a:ext cx="43574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23964CE-36EE-48E4-A5DD-8FC651B2DD13}"/>
                  </a:ext>
                </a:extLst>
              </p14:cNvPr>
              <p14:cNvContentPartPr/>
              <p14:nvPr/>
            </p14:nvContentPartPr>
            <p14:xfrm>
              <a:off x="10632743" y="900503"/>
              <a:ext cx="1044000" cy="232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23964CE-36EE-48E4-A5DD-8FC651B2DD1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596743" y="864503"/>
                <a:ext cx="1115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57B804F-E842-4219-8657-E82AE24640BF}"/>
                  </a:ext>
                </a:extLst>
              </p14:cNvPr>
              <p14:cNvContentPartPr/>
              <p14:nvPr/>
            </p14:nvContentPartPr>
            <p14:xfrm>
              <a:off x="6044543" y="1738943"/>
              <a:ext cx="5817600" cy="1101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57B804F-E842-4219-8657-E82AE24640BF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008543" y="1702943"/>
                <a:ext cx="5889240" cy="11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7AD1B7B-BFC1-4873-9427-3FF25B58E2B5}"/>
                  </a:ext>
                </a:extLst>
              </p14:cNvPr>
              <p14:cNvContentPartPr/>
              <p14:nvPr/>
            </p14:nvContentPartPr>
            <p14:xfrm>
              <a:off x="7776143" y="3085703"/>
              <a:ext cx="1021320" cy="3855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7AD1B7B-BFC1-4873-9427-3FF25B58E2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740503" y="3050063"/>
                <a:ext cx="109296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4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DCDFC7F-066A-427B-B756-89DB9708050C}"/>
                  </a:ext>
                </a:extLst>
              </p14:cNvPr>
              <p14:cNvContentPartPr/>
              <p14:nvPr/>
            </p14:nvContentPartPr>
            <p14:xfrm>
              <a:off x="6117107" y="1334663"/>
              <a:ext cx="251280" cy="548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DCDFC7F-066A-427B-B756-89DB97080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1467" y="1299023"/>
                <a:ext cx="3229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3828031-B38E-42B5-BE49-7A162E7AF7C6}"/>
                  </a:ext>
                </a:extLst>
              </p14:cNvPr>
              <p14:cNvContentPartPr/>
              <p14:nvPr/>
            </p14:nvContentPartPr>
            <p14:xfrm>
              <a:off x="133187" y="34703"/>
              <a:ext cx="514440" cy="675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3828031-B38E-42B5-BE49-7A162E7AF7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47" y="-937"/>
                <a:ext cx="58608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4B50015-CF54-4B8C-A9C0-9865BA800E2A}"/>
                  </a:ext>
                </a:extLst>
              </p14:cNvPr>
              <p14:cNvContentPartPr/>
              <p14:nvPr/>
            </p14:nvContentPartPr>
            <p14:xfrm>
              <a:off x="606587" y="1222907"/>
              <a:ext cx="833040" cy="938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4B50015-CF54-4B8C-A9C0-9865BA800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587" y="1187267"/>
                <a:ext cx="90468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4E7D952-8428-4558-B8CA-ABB839658F84}"/>
                  </a:ext>
                </a:extLst>
              </p14:cNvPr>
              <p14:cNvContentPartPr/>
              <p14:nvPr/>
            </p14:nvContentPartPr>
            <p14:xfrm>
              <a:off x="1456187" y="3002387"/>
              <a:ext cx="630360" cy="659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4E7D952-8428-4558-B8CA-ABB839658F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0187" y="2966387"/>
                <a:ext cx="70200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1A1007D-AA56-4D78-95A1-481019F0FF29}"/>
                  </a:ext>
                </a:extLst>
              </p14:cNvPr>
              <p14:cNvContentPartPr/>
              <p14:nvPr/>
            </p14:nvContentPartPr>
            <p14:xfrm>
              <a:off x="1780187" y="4175987"/>
              <a:ext cx="730440" cy="558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1A1007D-AA56-4D78-95A1-481019F0FF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4187" y="4140347"/>
                <a:ext cx="8020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6D9D14-4050-4F32-AAE7-655C425A389A}"/>
                  </a:ext>
                </a:extLst>
              </p14:cNvPr>
              <p14:cNvContentPartPr/>
              <p14:nvPr/>
            </p14:nvContentPartPr>
            <p14:xfrm>
              <a:off x="11758667" y="15827"/>
              <a:ext cx="315720" cy="495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6D9D14-4050-4F32-AAE7-655C425A38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23027" y="-20173"/>
                <a:ext cx="3873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537E771-C04E-4D93-B27F-CB554A558BAA}"/>
                  </a:ext>
                </a:extLst>
              </p14:cNvPr>
              <p14:cNvContentPartPr/>
              <p14:nvPr/>
            </p14:nvContentPartPr>
            <p14:xfrm>
              <a:off x="10891787" y="1488947"/>
              <a:ext cx="689040" cy="915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537E771-C04E-4D93-B27F-CB554A558B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55787" y="1452947"/>
                <a:ext cx="76068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346F1E7-3073-484B-8D52-F41BD48AC0E3}"/>
                  </a:ext>
                </a:extLst>
              </p14:cNvPr>
              <p14:cNvContentPartPr/>
              <p14:nvPr/>
            </p14:nvContentPartPr>
            <p14:xfrm>
              <a:off x="5785187" y="759587"/>
              <a:ext cx="5726880" cy="291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346F1E7-3073-484B-8D52-F41BD48AC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9547" y="723587"/>
                <a:ext cx="5798520" cy="36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618B506-8BAA-49CF-83BA-A4A7C9EE83FE}"/>
              </a:ext>
            </a:extLst>
          </p:cNvPr>
          <p:cNvGrpSpPr/>
          <p:nvPr/>
        </p:nvGrpSpPr>
        <p:grpSpPr>
          <a:xfrm>
            <a:off x="40103" y="168623"/>
            <a:ext cx="11999004" cy="5391000"/>
            <a:chOff x="40103" y="168623"/>
            <a:chExt cx="11999004" cy="53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738FE4-522C-4059-AC54-ED8106B62A09}"/>
                    </a:ext>
                  </a:extLst>
                </p14:cNvPr>
                <p14:cNvContentPartPr/>
                <p14:nvPr/>
              </p14:nvContentPartPr>
              <p14:xfrm>
                <a:off x="307223" y="322343"/>
                <a:ext cx="453240" cy="78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738FE4-522C-4059-AC54-ED8106B62A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583" y="286703"/>
                  <a:ext cx="52488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C63751-9039-4AB2-A73D-4047FF772C3C}"/>
                    </a:ext>
                  </a:extLst>
                </p14:cNvPr>
                <p14:cNvContentPartPr/>
                <p14:nvPr/>
              </p14:nvContentPartPr>
              <p14:xfrm>
                <a:off x="881423" y="841103"/>
                <a:ext cx="48600" cy="20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C63751-9039-4AB2-A73D-4047FF772C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5423" y="805463"/>
                  <a:ext cx="120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A250AD-8F27-4BAB-AD6A-0C15C1F96A57}"/>
                    </a:ext>
                  </a:extLst>
                </p14:cNvPr>
                <p14:cNvContentPartPr/>
                <p14:nvPr/>
              </p14:nvContentPartPr>
              <p14:xfrm>
                <a:off x="1219823" y="379943"/>
                <a:ext cx="271800" cy="70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A250AD-8F27-4BAB-AD6A-0C15C1F96A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4183" y="344303"/>
                  <a:ext cx="34344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12902-1F05-4DDC-AF5D-2D6C002C837B}"/>
                    </a:ext>
                  </a:extLst>
                </p14:cNvPr>
                <p14:cNvContentPartPr/>
                <p14:nvPr/>
              </p14:nvContentPartPr>
              <p14:xfrm>
                <a:off x="1513943" y="525743"/>
                <a:ext cx="339120" cy="32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12902-1F05-4DDC-AF5D-2D6C002C83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8303" y="489743"/>
                  <a:ext cx="410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448EDC-B67C-4762-8F0E-6E271DAE64C2}"/>
                    </a:ext>
                  </a:extLst>
                </p14:cNvPr>
                <p14:cNvContentPartPr/>
                <p14:nvPr/>
              </p14:nvContentPartPr>
              <p14:xfrm>
                <a:off x="1545263" y="468863"/>
                <a:ext cx="317160" cy="42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448EDC-B67C-4762-8F0E-6E271DAE64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9623" y="433223"/>
                  <a:ext cx="388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CA741-0B4D-4065-8C92-60C7F794C8A1}"/>
                    </a:ext>
                  </a:extLst>
                </p14:cNvPr>
                <p14:cNvContentPartPr/>
                <p14:nvPr/>
              </p14:nvContentPartPr>
              <p14:xfrm>
                <a:off x="1917503" y="687383"/>
                <a:ext cx="360" cy="16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CA741-0B4D-4065-8C92-60C7F794C8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1863" y="651383"/>
                  <a:ext cx="72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614DE-20BC-4A2A-A0BC-359548011461}"/>
                    </a:ext>
                  </a:extLst>
                </p14:cNvPr>
                <p14:cNvContentPartPr/>
                <p14:nvPr/>
              </p14:nvContentPartPr>
              <p14:xfrm>
                <a:off x="2217743" y="614663"/>
                <a:ext cx="11268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614DE-20BC-4A2A-A0BC-3595480114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743" y="578663"/>
                  <a:ext cx="184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C33979-503B-4FE0-BD8E-A3DBB0503A3F}"/>
                    </a:ext>
                  </a:extLst>
                </p14:cNvPr>
                <p14:cNvContentPartPr/>
                <p14:nvPr/>
              </p14:nvContentPartPr>
              <p14:xfrm>
                <a:off x="2642183" y="396143"/>
                <a:ext cx="214560" cy="27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C33979-503B-4FE0-BD8E-A3DBB0503A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06183" y="360503"/>
                  <a:ext cx="286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88025F-2AB0-498A-A3C9-0DDCF1BAEBCB}"/>
                    </a:ext>
                  </a:extLst>
                </p14:cNvPr>
                <p14:cNvContentPartPr/>
                <p14:nvPr/>
              </p14:nvContentPartPr>
              <p14:xfrm>
                <a:off x="2645783" y="404063"/>
                <a:ext cx="235440" cy="31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88025F-2AB0-498A-A3C9-0DDCF1BAEB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9783" y="368423"/>
                  <a:ext cx="307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44B215-28F0-4336-A6A3-18BFB14CA2DB}"/>
                    </a:ext>
                  </a:extLst>
                </p14:cNvPr>
                <p14:cNvContentPartPr/>
                <p14:nvPr/>
              </p14:nvContentPartPr>
              <p14:xfrm>
                <a:off x="2967983" y="693863"/>
                <a:ext cx="312480" cy="33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44B215-28F0-4336-A6A3-18BFB14CA2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1983" y="657863"/>
                  <a:ext cx="384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F09A3D-5A71-4417-BC0A-CABE48D4A178}"/>
                    </a:ext>
                  </a:extLst>
                </p14:cNvPr>
                <p14:cNvContentPartPr/>
                <p14:nvPr/>
              </p14:nvContentPartPr>
              <p14:xfrm>
                <a:off x="3495383" y="647063"/>
                <a:ext cx="39600" cy="12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F09A3D-5A71-4417-BC0A-CABE48D4A1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9383" y="611063"/>
                  <a:ext cx="111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2CB2C9-0F7B-4ED5-AD86-FD5463FCAE0C}"/>
                    </a:ext>
                  </a:extLst>
                </p14:cNvPr>
                <p14:cNvContentPartPr/>
                <p14:nvPr/>
              </p14:nvContentPartPr>
              <p14:xfrm>
                <a:off x="3746303" y="378503"/>
                <a:ext cx="527040" cy="36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2CB2C9-0F7B-4ED5-AD86-FD5463FCA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0663" y="342863"/>
                  <a:ext cx="5986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76DAAA-8801-4F41-92B0-2DADB69A67DD}"/>
                    </a:ext>
                  </a:extLst>
                </p14:cNvPr>
                <p14:cNvContentPartPr/>
                <p14:nvPr/>
              </p14:nvContentPartPr>
              <p14:xfrm>
                <a:off x="4215743" y="193823"/>
                <a:ext cx="236520" cy="59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76DAAA-8801-4F41-92B0-2DADB69A67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9743" y="157823"/>
                  <a:ext cx="30816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11722D-7A67-4AC3-B29C-E0A501D8107B}"/>
                    </a:ext>
                  </a:extLst>
                </p14:cNvPr>
                <p14:cNvContentPartPr/>
                <p14:nvPr/>
              </p14:nvContentPartPr>
              <p14:xfrm>
                <a:off x="4838543" y="454823"/>
                <a:ext cx="750960" cy="4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11722D-7A67-4AC3-B29C-E0A501D810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02903" y="418823"/>
                  <a:ext cx="82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1997E6-8C8F-49E2-AD5B-5E14C45D22D1}"/>
                    </a:ext>
                  </a:extLst>
                </p14:cNvPr>
                <p14:cNvContentPartPr/>
                <p14:nvPr/>
              </p14:nvContentPartPr>
              <p14:xfrm>
                <a:off x="4943663" y="654623"/>
                <a:ext cx="453600" cy="11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1997E6-8C8F-49E2-AD5B-5E14C45D22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8023" y="618623"/>
                  <a:ext cx="525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2003CA-B2A5-4BA7-82E6-955943D16C00}"/>
                    </a:ext>
                  </a:extLst>
                </p14:cNvPr>
                <p14:cNvContentPartPr/>
                <p14:nvPr/>
              </p14:nvContentPartPr>
              <p14:xfrm>
                <a:off x="5907023" y="258623"/>
                <a:ext cx="387360" cy="49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2003CA-B2A5-4BA7-82E6-955943D16C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71023" y="222623"/>
                  <a:ext cx="4590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306BD6-C105-4F15-A633-54089B579EF0}"/>
                    </a:ext>
                  </a:extLst>
                </p14:cNvPr>
                <p14:cNvContentPartPr/>
                <p14:nvPr/>
              </p14:nvContentPartPr>
              <p14:xfrm>
                <a:off x="6408503" y="199943"/>
                <a:ext cx="517680" cy="39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306BD6-C105-4F15-A633-54089B579E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2503" y="164303"/>
                  <a:ext cx="5893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6ADFC6-FCE3-4D2D-AA53-4F19EAE9974A}"/>
                    </a:ext>
                  </a:extLst>
                </p14:cNvPr>
                <p14:cNvContentPartPr/>
                <p14:nvPr/>
              </p14:nvContentPartPr>
              <p14:xfrm>
                <a:off x="7230023" y="250703"/>
                <a:ext cx="651600" cy="53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6ADFC6-FCE3-4D2D-AA53-4F19EAE997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94383" y="214703"/>
                  <a:ext cx="72324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A7A52A-637B-4EE8-99AB-208130DC929B}"/>
                    </a:ext>
                  </a:extLst>
                </p14:cNvPr>
                <p14:cNvContentPartPr/>
                <p14:nvPr/>
              </p14:nvContentPartPr>
              <p14:xfrm>
                <a:off x="7266383" y="363743"/>
                <a:ext cx="553680" cy="23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A7A52A-637B-4EE8-99AB-208130DC9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0383" y="328103"/>
                  <a:ext cx="625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424403-1EA1-4AAD-8E5D-22C69C69D76B}"/>
                    </a:ext>
                  </a:extLst>
                </p14:cNvPr>
                <p14:cNvContentPartPr/>
                <p14:nvPr/>
              </p14:nvContentPartPr>
              <p14:xfrm>
                <a:off x="7851743" y="679103"/>
                <a:ext cx="614160" cy="41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424403-1EA1-4AAD-8E5D-22C69C69D7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15743" y="643103"/>
                  <a:ext cx="6858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ADF0CA-EC90-4BC6-AA87-8E5E854EB5B5}"/>
                    </a:ext>
                  </a:extLst>
                </p14:cNvPr>
                <p14:cNvContentPartPr/>
                <p14:nvPr/>
              </p14:nvContentPartPr>
              <p14:xfrm>
                <a:off x="8641943" y="311903"/>
                <a:ext cx="529920" cy="58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ADF0CA-EC90-4BC6-AA87-8E5E854EB5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06303" y="275903"/>
                  <a:ext cx="6015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B1D713-CA21-4E60-9B35-C5191F18DD4E}"/>
                    </a:ext>
                  </a:extLst>
                </p14:cNvPr>
                <p14:cNvContentPartPr/>
                <p14:nvPr/>
              </p14:nvContentPartPr>
              <p14:xfrm>
                <a:off x="9273383" y="566423"/>
                <a:ext cx="88920" cy="14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B1D713-CA21-4E60-9B35-C5191F18D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37383" y="530423"/>
                  <a:ext cx="160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C5841C-67DD-4F9E-9D0E-72C2375EF3CF}"/>
                    </a:ext>
                  </a:extLst>
                </p14:cNvPr>
                <p14:cNvContentPartPr/>
                <p14:nvPr/>
              </p14:nvContentPartPr>
              <p14:xfrm>
                <a:off x="9176183" y="42026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C5841C-67DD-4F9E-9D0E-72C2375EF3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0183" y="3846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08C32E-2CED-4D1E-82B8-44F03D6E1F2C}"/>
                    </a:ext>
                  </a:extLst>
                </p14:cNvPr>
                <p14:cNvContentPartPr/>
                <p14:nvPr/>
              </p14:nvContentPartPr>
              <p14:xfrm>
                <a:off x="9418823" y="517463"/>
                <a:ext cx="324720" cy="15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08C32E-2CED-4D1E-82B8-44F03D6E1F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83183" y="481823"/>
                  <a:ext cx="396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9668BB-8331-4918-B657-8FBB213C06FF}"/>
                    </a:ext>
                  </a:extLst>
                </p14:cNvPr>
                <p14:cNvContentPartPr/>
                <p14:nvPr/>
              </p14:nvContentPartPr>
              <p14:xfrm>
                <a:off x="9903743" y="291023"/>
                <a:ext cx="334800" cy="56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9668BB-8331-4918-B657-8FBB213C06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8103" y="255023"/>
                  <a:ext cx="4064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CC3951-7D80-449A-A0A7-6E74B8D4CD2A}"/>
                    </a:ext>
                  </a:extLst>
                </p14:cNvPr>
                <p14:cNvContentPartPr/>
                <p14:nvPr/>
              </p14:nvContentPartPr>
              <p14:xfrm>
                <a:off x="10430783" y="298943"/>
                <a:ext cx="299520" cy="31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CC3951-7D80-449A-A0A7-6E74B8D4CD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94783" y="263303"/>
                  <a:ext cx="371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19564F-B6B5-4650-A53C-9EF428D58024}"/>
                    </a:ext>
                  </a:extLst>
                </p14:cNvPr>
                <p14:cNvContentPartPr/>
                <p14:nvPr/>
              </p14:nvContentPartPr>
              <p14:xfrm>
                <a:off x="10462823" y="315143"/>
                <a:ext cx="237960" cy="240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19564F-B6B5-4650-A53C-9EF428D580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26823" y="279503"/>
                  <a:ext cx="30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207E20-28AB-4751-BF7E-1BE44DF386DD}"/>
                    </a:ext>
                  </a:extLst>
                </p14:cNvPr>
                <p14:cNvContentPartPr/>
                <p14:nvPr/>
              </p14:nvContentPartPr>
              <p14:xfrm>
                <a:off x="10870343" y="468863"/>
                <a:ext cx="54720" cy="18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207E20-28AB-4751-BF7E-1BE44DF386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34343" y="433223"/>
                  <a:ext cx="126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EB2D2F-522A-42E1-B9A6-BE5AB81815A6}"/>
                    </a:ext>
                  </a:extLst>
                </p14:cNvPr>
                <p14:cNvContentPartPr/>
                <p14:nvPr/>
              </p14:nvContentPartPr>
              <p14:xfrm>
                <a:off x="10972583" y="226223"/>
                <a:ext cx="232560" cy="559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EB2D2F-522A-42E1-B9A6-BE5AB81815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36583" y="190223"/>
                  <a:ext cx="30420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9848F8-F3CA-46E4-B336-A8859B6395B3}"/>
                    </a:ext>
                  </a:extLst>
                </p14:cNvPr>
                <p14:cNvContentPartPr/>
                <p14:nvPr/>
              </p14:nvContentPartPr>
              <p14:xfrm>
                <a:off x="40103" y="2289023"/>
                <a:ext cx="918000" cy="87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9848F8-F3CA-46E4-B336-A8859B6395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63" y="2253383"/>
                  <a:ext cx="98964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3DDAFF-821C-4A80-8864-C44DF9B662FE}"/>
                    </a:ext>
                  </a:extLst>
                </p14:cNvPr>
                <p14:cNvContentPartPr/>
                <p14:nvPr/>
              </p14:nvContentPartPr>
              <p14:xfrm>
                <a:off x="888107" y="2896343"/>
                <a:ext cx="522720" cy="57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3DDAFF-821C-4A80-8864-C44DF9B662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107" y="2860343"/>
                  <a:ext cx="59436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7BE619-F7DD-4F3D-AE72-D771094BD213}"/>
                    </a:ext>
                  </a:extLst>
                </p14:cNvPr>
                <p14:cNvContentPartPr/>
                <p14:nvPr/>
              </p14:nvContentPartPr>
              <p14:xfrm>
                <a:off x="1558787" y="2119823"/>
                <a:ext cx="369720" cy="67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7BE619-F7DD-4F3D-AE72-D771094BD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22787" y="2084183"/>
                  <a:ext cx="4413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784148-1968-4B88-9C6E-991952BA62D8}"/>
                    </a:ext>
                  </a:extLst>
                </p14:cNvPr>
                <p14:cNvContentPartPr/>
                <p14:nvPr/>
              </p14:nvContentPartPr>
              <p14:xfrm>
                <a:off x="1733027" y="2233223"/>
                <a:ext cx="484200" cy="48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784148-1968-4B88-9C6E-991952BA62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97027" y="2197223"/>
                  <a:ext cx="5558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582EB8-3AC0-4B26-A2E4-75C5AABE2887}"/>
                    </a:ext>
                  </a:extLst>
                </p14:cNvPr>
                <p14:cNvContentPartPr/>
                <p14:nvPr/>
              </p14:nvContentPartPr>
              <p14:xfrm>
                <a:off x="1836707" y="2362463"/>
                <a:ext cx="351000" cy="389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582EB8-3AC0-4B26-A2E4-75C5AABE28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0707" y="2326823"/>
                  <a:ext cx="422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AE28B2-69EF-4D55-997B-81E9D0C39776}"/>
                    </a:ext>
                  </a:extLst>
                </p14:cNvPr>
                <p14:cNvContentPartPr/>
                <p14:nvPr/>
              </p14:nvContentPartPr>
              <p14:xfrm>
                <a:off x="2289587" y="2589263"/>
                <a:ext cx="40680" cy="13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AE28B2-69EF-4D55-997B-81E9D0C397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53947" y="2553263"/>
                  <a:ext cx="112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D38F16-CFF8-4D19-AEE1-E2886F342CED}"/>
                    </a:ext>
                  </a:extLst>
                </p14:cNvPr>
                <p14:cNvContentPartPr/>
                <p14:nvPr/>
              </p14:nvContentPartPr>
              <p14:xfrm>
                <a:off x="2712587" y="2411063"/>
                <a:ext cx="87120" cy="17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D38F16-CFF8-4D19-AEE1-E2886F342C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76947" y="2375423"/>
                  <a:ext cx="158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CA93DF-2F08-40BA-AC83-6DDADEF768EE}"/>
                    </a:ext>
                  </a:extLst>
                </p14:cNvPr>
                <p14:cNvContentPartPr/>
                <p14:nvPr/>
              </p14:nvContentPartPr>
              <p14:xfrm>
                <a:off x="3086267" y="1925783"/>
                <a:ext cx="247680" cy="380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CA93DF-2F08-40BA-AC83-6DDADEF768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50627" y="1889783"/>
                  <a:ext cx="319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B3D142-39BD-4363-9D42-ADEC379EFACA}"/>
                    </a:ext>
                  </a:extLst>
                </p14:cNvPr>
                <p14:cNvContentPartPr/>
                <p14:nvPr/>
              </p14:nvContentPartPr>
              <p14:xfrm>
                <a:off x="3034427" y="1901303"/>
                <a:ext cx="349920" cy="35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B3D142-39BD-4363-9D42-ADEC379EFA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98427" y="1865303"/>
                  <a:ext cx="421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83A2E0-BC73-45E2-966A-6FB20B2C9003}"/>
                    </a:ext>
                  </a:extLst>
                </p14:cNvPr>
                <p14:cNvContentPartPr/>
                <p14:nvPr/>
              </p14:nvContentPartPr>
              <p14:xfrm>
                <a:off x="3503867" y="2267783"/>
                <a:ext cx="268560" cy="49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83A2E0-BC73-45E2-966A-6FB20B2C90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67867" y="2232143"/>
                  <a:ext cx="3402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32B49E-C404-41A3-B6FF-7D91F08B3961}"/>
                    </a:ext>
                  </a:extLst>
                </p14:cNvPr>
                <p14:cNvContentPartPr/>
                <p14:nvPr/>
              </p14:nvContentPartPr>
              <p14:xfrm>
                <a:off x="3967907" y="2127743"/>
                <a:ext cx="86400" cy="19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32B49E-C404-41A3-B6FF-7D91F08B39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1907" y="2092103"/>
                  <a:ext cx="158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DA1CD9-A01E-477C-871F-09C554E9AD94}"/>
                    </a:ext>
                  </a:extLst>
                </p14:cNvPr>
                <p14:cNvContentPartPr/>
                <p14:nvPr/>
              </p14:nvContentPartPr>
              <p14:xfrm>
                <a:off x="4353107" y="1737863"/>
                <a:ext cx="627840" cy="471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DA1CD9-A01E-477C-871F-09C554E9AD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7107" y="1702223"/>
                  <a:ext cx="6994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0608D2-AD0F-4FFB-BF28-383D9D30A8E3}"/>
                    </a:ext>
                  </a:extLst>
                </p14:cNvPr>
                <p14:cNvContentPartPr/>
                <p14:nvPr/>
              </p14:nvContentPartPr>
              <p14:xfrm>
                <a:off x="4976267" y="1634183"/>
                <a:ext cx="291600" cy="55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0608D2-AD0F-4FFB-BF28-383D9D30A8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40627" y="1598543"/>
                  <a:ext cx="3632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9C2042-A3D2-4277-8A43-1E54482CE303}"/>
                    </a:ext>
                  </a:extLst>
                </p14:cNvPr>
                <p14:cNvContentPartPr/>
                <p14:nvPr/>
              </p14:nvContentPartPr>
              <p14:xfrm>
                <a:off x="5429507" y="1770623"/>
                <a:ext cx="363600" cy="1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9C2042-A3D2-4277-8A43-1E54482CE3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93507" y="1734623"/>
                  <a:ext cx="43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03D1D9-FD0D-456B-A446-256B88DB7706}"/>
                    </a:ext>
                  </a:extLst>
                </p14:cNvPr>
                <p14:cNvContentPartPr/>
                <p14:nvPr/>
              </p14:nvContentPartPr>
              <p14:xfrm>
                <a:off x="5510507" y="1893023"/>
                <a:ext cx="360360" cy="8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03D1D9-FD0D-456B-A446-256B88DB77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4507" y="1857383"/>
                  <a:ext cx="432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3687FD-F0FC-44E4-B8C2-C5804D7C7DDC}"/>
                    </a:ext>
                  </a:extLst>
                </p14:cNvPr>
                <p14:cNvContentPartPr/>
                <p14:nvPr/>
              </p14:nvContentPartPr>
              <p14:xfrm>
                <a:off x="6692027" y="1272023"/>
                <a:ext cx="425520" cy="629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3687FD-F0FC-44E4-B8C2-C5804D7C7D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6027" y="1236383"/>
                  <a:ext cx="4971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84FA81-8528-4A19-8CC6-A92112E3871D}"/>
                    </a:ext>
                  </a:extLst>
                </p14:cNvPr>
                <p14:cNvContentPartPr/>
                <p14:nvPr/>
              </p14:nvContentPartPr>
              <p14:xfrm>
                <a:off x="7159667" y="1810583"/>
                <a:ext cx="451080" cy="414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84FA81-8528-4A19-8CC6-A92112E387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23667" y="1774943"/>
                  <a:ext cx="5227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F1646DF-9512-4FC0-9C32-3D012820649A}"/>
                    </a:ext>
                  </a:extLst>
                </p14:cNvPr>
                <p14:cNvContentPartPr/>
                <p14:nvPr/>
              </p14:nvContentPartPr>
              <p14:xfrm>
                <a:off x="6667547" y="1003463"/>
                <a:ext cx="340560" cy="258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F1646DF-9512-4FC0-9C32-3D01282064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1547" y="967463"/>
                  <a:ext cx="412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3B1DA6-55B5-49B2-AB3B-D6C5056D5E84}"/>
                    </a:ext>
                  </a:extLst>
                </p14:cNvPr>
                <p14:cNvContentPartPr/>
                <p14:nvPr/>
              </p14:nvContentPartPr>
              <p14:xfrm>
                <a:off x="7282427" y="1559303"/>
                <a:ext cx="240480" cy="5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3B1DA6-55B5-49B2-AB3B-D6C5056D5E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46787" y="1523303"/>
                  <a:ext cx="312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C1A768-A8C3-488E-8C9E-E30B92FE30E8}"/>
                    </a:ext>
                  </a:extLst>
                </p14:cNvPr>
                <p14:cNvContentPartPr/>
                <p14:nvPr/>
              </p14:nvContentPartPr>
              <p14:xfrm>
                <a:off x="7685267" y="1269863"/>
                <a:ext cx="310680" cy="58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C1A768-A8C3-488E-8C9E-E30B92FE30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9627" y="1234223"/>
                  <a:ext cx="3823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E0E30B-6F0F-4593-AC47-546E7609B22A}"/>
                    </a:ext>
                  </a:extLst>
                </p14:cNvPr>
                <p14:cNvContentPartPr/>
                <p14:nvPr/>
              </p14:nvContentPartPr>
              <p14:xfrm>
                <a:off x="8099987" y="1308383"/>
                <a:ext cx="412200" cy="36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E0E30B-6F0F-4593-AC47-546E7609B2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64347" y="1272743"/>
                  <a:ext cx="4838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837E59-B8AC-4782-80B7-C96E1B606648}"/>
                    </a:ext>
                  </a:extLst>
                </p14:cNvPr>
                <p14:cNvContentPartPr/>
                <p14:nvPr/>
              </p14:nvContentPartPr>
              <p14:xfrm>
                <a:off x="8721707" y="1172663"/>
                <a:ext cx="381600" cy="491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837E59-B8AC-4782-80B7-C96E1B6066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6067" y="1137023"/>
                  <a:ext cx="4532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1DC79E-69B4-4A86-8549-926FE723E465}"/>
                    </a:ext>
                  </a:extLst>
                </p14:cNvPr>
                <p14:cNvContentPartPr/>
                <p14:nvPr/>
              </p14:nvContentPartPr>
              <p14:xfrm>
                <a:off x="8706587" y="1278143"/>
                <a:ext cx="467640" cy="17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1DC79E-69B4-4A86-8549-926FE723E46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947" y="1242503"/>
                  <a:ext cx="539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D280D3-CABB-48E8-AD19-377167BECF4C}"/>
                    </a:ext>
                  </a:extLst>
                </p14:cNvPr>
                <p14:cNvContentPartPr/>
                <p14:nvPr/>
              </p14:nvContentPartPr>
              <p14:xfrm>
                <a:off x="9201947" y="1539863"/>
                <a:ext cx="224640" cy="354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D280D3-CABB-48E8-AD19-377167BECF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65947" y="1504223"/>
                  <a:ext cx="296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886704-67AC-4C18-ABC3-74B2400572BF}"/>
                    </a:ext>
                  </a:extLst>
                </p14:cNvPr>
                <p14:cNvContentPartPr/>
                <p14:nvPr/>
              </p14:nvContentPartPr>
              <p14:xfrm>
                <a:off x="9573827" y="1051703"/>
                <a:ext cx="325080" cy="21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886704-67AC-4C18-ABC3-74B2400572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37827" y="1015703"/>
                  <a:ext cx="396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97944D-6CF5-49AC-97B8-82D4721FD03B}"/>
                    </a:ext>
                  </a:extLst>
                </p14:cNvPr>
                <p14:cNvContentPartPr/>
                <p14:nvPr/>
              </p14:nvContentPartPr>
              <p14:xfrm>
                <a:off x="9939947" y="1108223"/>
                <a:ext cx="398160" cy="24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97944D-6CF5-49AC-97B8-82D4721FD0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03947" y="1072223"/>
                  <a:ext cx="469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2EFD55-5923-44B5-B89C-1EA0B599FF92}"/>
                    </a:ext>
                  </a:extLst>
                </p14:cNvPr>
                <p14:cNvContentPartPr/>
                <p14:nvPr/>
              </p14:nvContentPartPr>
              <p14:xfrm>
                <a:off x="10393547" y="1011383"/>
                <a:ext cx="272880" cy="322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2EFD55-5923-44B5-B89C-1EA0B599FF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57547" y="975383"/>
                  <a:ext cx="344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13CDC9-9220-40AF-B66D-79B74EEEFC55}"/>
                    </a:ext>
                  </a:extLst>
                </p14:cNvPr>
                <p14:cNvContentPartPr/>
                <p14:nvPr/>
              </p14:nvContentPartPr>
              <p14:xfrm>
                <a:off x="10812947" y="995183"/>
                <a:ext cx="248040" cy="40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13CDC9-9220-40AF-B66D-79B74EEEFC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77307" y="959183"/>
                  <a:ext cx="3196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ED4A1B-04D3-43C8-B814-03355A24BDDF}"/>
                    </a:ext>
                  </a:extLst>
                </p14:cNvPr>
                <p14:cNvContentPartPr/>
                <p14:nvPr/>
              </p14:nvContentPartPr>
              <p14:xfrm>
                <a:off x="11158547" y="938303"/>
                <a:ext cx="194760" cy="26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ED4A1B-04D3-43C8-B814-03355A24BD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22547" y="902663"/>
                  <a:ext cx="2664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0D403E-F67C-4071-A8DA-45E1256F691C}"/>
                    </a:ext>
                  </a:extLst>
                </p14:cNvPr>
                <p14:cNvContentPartPr/>
                <p14:nvPr/>
              </p14:nvContentPartPr>
              <p14:xfrm>
                <a:off x="11126147" y="930383"/>
                <a:ext cx="225720" cy="218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0D403E-F67C-4071-A8DA-45E1256F69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90507" y="894383"/>
                  <a:ext cx="297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61A5BF4-CC67-4A03-A120-A98572F1FAE2}"/>
                    </a:ext>
                  </a:extLst>
                </p14:cNvPr>
                <p14:cNvContentPartPr/>
                <p14:nvPr/>
              </p14:nvContentPartPr>
              <p14:xfrm>
                <a:off x="11514587" y="1067903"/>
                <a:ext cx="107280" cy="266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61A5BF4-CC67-4A03-A120-A98572F1FA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78587" y="1031903"/>
                  <a:ext cx="178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9711ED-5221-4C06-8036-E28BD5296ABF}"/>
                    </a:ext>
                  </a:extLst>
                </p14:cNvPr>
                <p14:cNvContentPartPr/>
                <p14:nvPr/>
              </p14:nvContentPartPr>
              <p14:xfrm>
                <a:off x="11611787" y="873503"/>
                <a:ext cx="228600" cy="441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9711ED-5221-4C06-8036-E28BD5296A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75787" y="837863"/>
                  <a:ext cx="3002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C610A1-A9CF-4356-9C12-EF7631BB2741}"/>
                    </a:ext>
                  </a:extLst>
                </p14:cNvPr>
                <p14:cNvContentPartPr/>
                <p14:nvPr/>
              </p14:nvContentPartPr>
              <p14:xfrm>
                <a:off x="2079347" y="3333383"/>
                <a:ext cx="775080" cy="639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C610A1-A9CF-4356-9C12-EF7631BB27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43347" y="3297743"/>
                  <a:ext cx="8467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2883AA-4151-4DA3-B256-32ECDB96FF68}"/>
                    </a:ext>
                  </a:extLst>
                </p14:cNvPr>
                <p14:cNvContentPartPr/>
                <p14:nvPr/>
              </p14:nvContentPartPr>
              <p14:xfrm>
                <a:off x="3002027" y="3665303"/>
                <a:ext cx="184680" cy="18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2883AA-4151-4DA3-B256-32ECDB96FF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66027" y="3629663"/>
                  <a:ext cx="256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F9A863-FB27-4C5C-8E2C-E376E1386819}"/>
                    </a:ext>
                  </a:extLst>
                </p14:cNvPr>
                <p14:cNvContentPartPr/>
                <p14:nvPr/>
              </p14:nvContentPartPr>
              <p14:xfrm>
                <a:off x="3576227" y="3457943"/>
                <a:ext cx="661320" cy="151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F9A863-FB27-4C5C-8E2C-E376E13868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40587" y="3421943"/>
                  <a:ext cx="732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A9A4BD-97D4-43A1-8015-807B91591ED3}"/>
                    </a:ext>
                  </a:extLst>
                </p14:cNvPr>
                <p14:cNvContentPartPr/>
                <p14:nvPr/>
              </p14:nvContentPartPr>
              <p14:xfrm>
                <a:off x="3624827" y="3730103"/>
                <a:ext cx="666000" cy="10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A9A4BD-97D4-43A1-8015-807B91591E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89187" y="3694103"/>
                  <a:ext cx="737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F17CA7-C2DE-4F15-98F8-FF17FD359B89}"/>
                    </a:ext>
                  </a:extLst>
                </p14:cNvPr>
                <p14:cNvContentPartPr/>
                <p14:nvPr/>
              </p14:nvContentPartPr>
              <p14:xfrm>
                <a:off x="2459507" y="4527863"/>
                <a:ext cx="1117440" cy="71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F17CA7-C2DE-4F15-98F8-FF17FD359B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23867" y="4492223"/>
                  <a:ext cx="118908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E86532-0D66-48FB-A4C2-FA32BBCE34BB}"/>
                    </a:ext>
                  </a:extLst>
                </p14:cNvPr>
                <p14:cNvContentPartPr/>
                <p14:nvPr/>
              </p14:nvContentPartPr>
              <p14:xfrm>
                <a:off x="3712667" y="5023943"/>
                <a:ext cx="583200" cy="53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E86532-0D66-48FB-A4C2-FA32BBCE34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76667" y="4987943"/>
                  <a:ext cx="6548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4D4F7B-ADE3-4700-BB04-865A2F11B6CB}"/>
                    </a:ext>
                  </a:extLst>
                </p14:cNvPr>
                <p14:cNvContentPartPr/>
                <p14:nvPr/>
              </p14:nvContentPartPr>
              <p14:xfrm>
                <a:off x="4523027" y="4607423"/>
                <a:ext cx="519120" cy="134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4D4F7B-ADE3-4700-BB04-865A2F11B6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7387" y="4571423"/>
                  <a:ext cx="590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806668-A442-44AC-AE92-7E04189921BF}"/>
                    </a:ext>
                  </a:extLst>
                </p14:cNvPr>
                <p14:cNvContentPartPr/>
                <p14:nvPr/>
              </p14:nvContentPartPr>
              <p14:xfrm>
                <a:off x="4620227" y="4849343"/>
                <a:ext cx="583560" cy="16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806668-A442-44AC-AE92-7E04189921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84227" y="4813703"/>
                  <a:ext cx="655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447717-065E-42F2-890A-AA81D93B2BA2}"/>
                    </a:ext>
                  </a:extLst>
                </p14:cNvPr>
                <p14:cNvContentPartPr/>
                <p14:nvPr/>
              </p14:nvContentPartPr>
              <p14:xfrm>
                <a:off x="4992467" y="3419063"/>
                <a:ext cx="199440" cy="44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447717-065E-42F2-890A-AA81D93B2B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56467" y="3383423"/>
                  <a:ext cx="271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BEF109-77E7-44C6-BA87-5FE3DDB69FDC}"/>
                    </a:ext>
                  </a:extLst>
                </p14:cNvPr>
                <p14:cNvContentPartPr/>
                <p14:nvPr/>
              </p14:nvContentPartPr>
              <p14:xfrm>
                <a:off x="5776187" y="3139343"/>
                <a:ext cx="227520" cy="204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BEF109-77E7-44C6-BA87-5FE3DDB69F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40187" y="3103343"/>
                  <a:ext cx="299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DC3941-0EDF-462A-AFD3-2225C5016B36}"/>
                    </a:ext>
                  </a:extLst>
                </p14:cNvPr>
                <p14:cNvContentPartPr/>
                <p14:nvPr/>
              </p14:nvContentPartPr>
              <p14:xfrm>
                <a:off x="6314027" y="3106943"/>
                <a:ext cx="22320" cy="5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DC3941-0EDF-462A-AFD3-2225C5016B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78027" y="3070943"/>
                  <a:ext cx="93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8A924F-A926-4F9E-A1AC-82EA1E259B25}"/>
                    </a:ext>
                  </a:extLst>
                </p14:cNvPr>
                <p14:cNvContentPartPr/>
                <p14:nvPr/>
              </p14:nvContentPartPr>
              <p14:xfrm>
                <a:off x="6632987" y="2613383"/>
                <a:ext cx="376200" cy="46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8A924F-A926-4F9E-A1AC-82EA1E259B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97347" y="2577383"/>
                  <a:ext cx="4478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7C0916-4F21-4AA0-9519-EF2D177258C0}"/>
                    </a:ext>
                  </a:extLst>
                </p14:cNvPr>
                <p14:cNvContentPartPr/>
                <p14:nvPr/>
              </p14:nvContentPartPr>
              <p14:xfrm>
                <a:off x="7256867" y="2759183"/>
                <a:ext cx="215280" cy="18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7C0916-4F21-4AA0-9519-EF2D177258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20867" y="2723183"/>
                  <a:ext cx="286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07F566-C6A3-4638-B6E1-3C0E7769E7F3}"/>
                    </a:ext>
                  </a:extLst>
                </p14:cNvPr>
                <p14:cNvContentPartPr/>
                <p14:nvPr/>
              </p14:nvContentPartPr>
              <p14:xfrm>
                <a:off x="5842067" y="4556663"/>
                <a:ext cx="340920" cy="11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07F566-C6A3-4638-B6E1-3C0E7769E7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6427" y="4521023"/>
                  <a:ext cx="412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A3DF76-649F-47CF-BCC2-1AEE1AD7A3C7}"/>
                    </a:ext>
                  </a:extLst>
                </p14:cNvPr>
                <p14:cNvContentPartPr/>
                <p14:nvPr/>
              </p14:nvContentPartPr>
              <p14:xfrm>
                <a:off x="6529667" y="4142663"/>
                <a:ext cx="381960" cy="324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A3DF76-649F-47CF-BCC2-1AEE1AD7A3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93667" y="4107023"/>
                  <a:ext cx="453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604BC6-127B-4CC5-8A14-E40E7945E245}"/>
                    </a:ext>
                  </a:extLst>
                </p14:cNvPr>
                <p14:cNvContentPartPr/>
                <p14:nvPr/>
              </p14:nvContentPartPr>
              <p14:xfrm>
                <a:off x="7112867" y="4215383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604BC6-127B-4CC5-8A14-E40E7945E2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6867" y="417974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D23E00-59F4-4FC2-A942-636D84D446D1}"/>
                    </a:ext>
                  </a:extLst>
                </p14:cNvPr>
                <p14:cNvContentPartPr/>
                <p14:nvPr/>
              </p14:nvContentPartPr>
              <p14:xfrm>
                <a:off x="7282427" y="3825503"/>
                <a:ext cx="637920" cy="398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D23E00-59F4-4FC2-A942-636D84D446D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46787" y="3789863"/>
                  <a:ext cx="709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46874A5-B4C7-49C9-A608-AF8834ECE9DF}"/>
                    </a:ext>
                  </a:extLst>
                </p14:cNvPr>
                <p14:cNvContentPartPr/>
                <p14:nvPr/>
              </p14:nvContentPartPr>
              <p14:xfrm>
                <a:off x="7961387" y="3770423"/>
                <a:ext cx="278280" cy="14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46874A5-B4C7-49C9-A608-AF8834ECE9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25747" y="3734783"/>
                  <a:ext cx="349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042AAE-09FF-4819-8380-156ACAEABBC8}"/>
                    </a:ext>
                  </a:extLst>
                </p14:cNvPr>
                <p14:cNvContentPartPr/>
                <p14:nvPr/>
              </p14:nvContentPartPr>
              <p14:xfrm>
                <a:off x="11288147" y="380303"/>
                <a:ext cx="341640" cy="64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042AAE-09FF-4819-8380-156ACAEABBC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2147" y="344663"/>
                  <a:ext cx="413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96263EB-358D-42A2-B1EC-48B5F0A97A38}"/>
                    </a:ext>
                  </a:extLst>
                </p14:cNvPr>
                <p14:cNvContentPartPr/>
                <p14:nvPr/>
              </p14:nvContentPartPr>
              <p14:xfrm>
                <a:off x="11458067" y="266903"/>
                <a:ext cx="164880" cy="19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96263EB-358D-42A2-B1EC-48B5F0A97A3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22427" y="230903"/>
                  <a:ext cx="23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CCB4CA-4ECE-41F9-8C91-586694E2416E}"/>
                    </a:ext>
                  </a:extLst>
                </p14:cNvPr>
                <p14:cNvContentPartPr/>
                <p14:nvPr/>
              </p14:nvContentPartPr>
              <p14:xfrm>
                <a:off x="11830307" y="168623"/>
                <a:ext cx="208800" cy="19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CCB4CA-4ECE-41F9-8C91-586694E2416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794307" y="132623"/>
                  <a:ext cx="280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6862A5-9BD8-4BCC-B16C-CD0F01781D19}"/>
                    </a:ext>
                  </a:extLst>
                </p14:cNvPr>
                <p14:cNvContentPartPr/>
                <p14:nvPr/>
              </p14:nvContentPartPr>
              <p14:xfrm>
                <a:off x="10001147" y="1727783"/>
                <a:ext cx="710640" cy="37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6862A5-9BD8-4BCC-B16C-CD0F01781D1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65507" y="1691783"/>
                  <a:ext cx="7822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C363B63-D4EB-4AD7-8722-B8C3E846AB88}"/>
                    </a:ext>
                  </a:extLst>
                </p14:cNvPr>
                <p14:cNvContentPartPr/>
                <p14:nvPr/>
              </p14:nvContentPartPr>
              <p14:xfrm>
                <a:off x="11092307" y="1682783"/>
                <a:ext cx="280440" cy="514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C363B63-D4EB-4AD7-8722-B8C3E846AB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056667" y="1647143"/>
                  <a:ext cx="352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E465B5-774F-4D87-99C0-B3C11B8C4102}"/>
                    </a:ext>
                  </a:extLst>
                </p14:cNvPr>
                <p14:cNvContentPartPr/>
                <p14:nvPr/>
              </p14:nvContentPartPr>
              <p14:xfrm>
                <a:off x="10948667" y="1527983"/>
                <a:ext cx="542160" cy="72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E465B5-774F-4D87-99C0-B3C11B8C410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13027" y="1491983"/>
                  <a:ext cx="61380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A479761-FF4C-4AF7-A606-661CE758ECCD}"/>
                    </a:ext>
                  </a:extLst>
                </p14:cNvPr>
                <p14:cNvContentPartPr/>
                <p14:nvPr/>
              </p14:nvContentPartPr>
              <p14:xfrm>
                <a:off x="5995787" y="1700627"/>
                <a:ext cx="5181840" cy="84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A479761-FF4C-4AF7-A606-661CE758EC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59787" y="1664987"/>
                  <a:ext cx="5253480" cy="9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CD72F23-0110-4E06-B073-92802E86F822}"/>
                  </a:ext>
                </a:extLst>
              </p14:cNvPr>
              <p14:cNvContentPartPr/>
              <p14:nvPr/>
            </p14:nvContentPartPr>
            <p14:xfrm>
              <a:off x="6198107" y="1371947"/>
              <a:ext cx="5623200" cy="934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CD72F23-0110-4E06-B073-92802E86F82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162467" y="1336307"/>
                <a:ext cx="5694840" cy="10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46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3C3F6C5-AC93-4C93-82F6-D363EC46A7FC}"/>
              </a:ext>
            </a:extLst>
          </p:cNvPr>
          <p:cNvGrpSpPr/>
          <p:nvPr/>
        </p:nvGrpSpPr>
        <p:grpSpPr>
          <a:xfrm>
            <a:off x="137303" y="-2737"/>
            <a:ext cx="11797560" cy="5934084"/>
            <a:chOff x="137303" y="-2737"/>
            <a:chExt cx="11797560" cy="59340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31F087-F6E0-4CD5-B43C-B0A0FDC8D099}"/>
                    </a:ext>
                  </a:extLst>
                </p14:cNvPr>
                <p14:cNvContentPartPr/>
                <p14:nvPr/>
              </p14:nvContentPartPr>
              <p14:xfrm>
                <a:off x="500903" y="291023"/>
                <a:ext cx="90000" cy="48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31F087-F6E0-4CD5-B43C-B0A0FDC8D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903" y="255023"/>
                  <a:ext cx="1616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565894-061C-42B8-9654-081CE4517598}"/>
                    </a:ext>
                  </a:extLst>
                </p14:cNvPr>
                <p14:cNvContentPartPr/>
                <p14:nvPr/>
              </p14:nvContentPartPr>
              <p14:xfrm>
                <a:off x="517823" y="207503"/>
                <a:ext cx="187200" cy="27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565894-061C-42B8-9654-081CE45175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823" y="171863"/>
                  <a:ext cx="258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45406A-74B1-41D5-9BDD-CD1E243ACF0F}"/>
                    </a:ext>
                  </a:extLst>
                </p14:cNvPr>
                <p14:cNvContentPartPr/>
                <p14:nvPr/>
              </p14:nvContentPartPr>
              <p14:xfrm>
                <a:off x="775223" y="412343"/>
                <a:ext cx="244440" cy="30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45406A-74B1-41D5-9BDD-CD1E243ACF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583" y="376703"/>
                  <a:ext cx="316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137114-2E43-401B-A372-E59B6DAA53E8}"/>
                    </a:ext>
                  </a:extLst>
                </p14:cNvPr>
                <p14:cNvContentPartPr/>
                <p14:nvPr/>
              </p14:nvContentPartPr>
              <p14:xfrm>
                <a:off x="991223" y="372023"/>
                <a:ext cx="182160" cy="21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137114-2E43-401B-A372-E59B6DAA53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5223" y="336383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0B9331-C240-43FD-B8ED-A98389A100A9}"/>
                    </a:ext>
                  </a:extLst>
                </p14:cNvPr>
                <p14:cNvContentPartPr/>
                <p14:nvPr/>
              </p14:nvContentPartPr>
              <p14:xfrm>
                <a:off x="1326023" y="250703"/>
                <a:ext cx="168840" cy="40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0B9331-C240-43FD-B8ED-A98389A100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0023" y="214703"/>
                  <a:ext cx="240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708A71-208D-4479-817A-E4E8429E3B6C}"/>
                    </a:ext>
                  </a:extLst>
                </p14:cNvPr>
                <p14:cNvContentPartPr/>
                <p14:nvPr/>
              </p14:nvContentPartPr>
              <p14:xfrm>
                <a:off x="1197143" y="463463"/>
                <a:ext cx="344880" cy="2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708A71-208D-4479-817A-E4E8429E3B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1503" y="427823"/>
                  <a:ext cx="416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DC53A8-1F82-4732-B6E7-1C44CB64E42A}"/>
                    </a:ext>
                  </a:extLst>
                </p14:cNvPr>
                <p14:cNvContentPartPr/>
                <p14:nvPr/>
              </p14:nvContentPartPr>
              <p14:xfrm>
                <a:off x="1625903" y="436463"/>
                <a:ext cx="4212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DC53A8-1F82-4732-B6E7-1C44CB64E4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0263" y="400823"/>
                  <a:ext cx="11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812A53-7CE7-4345-8952-67986F33DA95}"/>
                    </a:ext>
                  </a:extLst>
                </p14:cNvPr>
                <p14:cNvContentPartPr/>
                <p14:nvPr/>
              </p14:nvContentPartPr>
              <p14:xfrm>
                <a:off x="1512863" y="315143"/>
                <a:ext cx="14760" cy="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812A53-7CE7-4345-8952-67986F33DA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7223" y="279503"/>
                  <a:ext cx="86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882FB1-0739-42DB-9120-85DDAA41725A}"/>
                    </a:ext>
                  </a:extLst>
                </p14:cNvPr>
                <p14:cNvContentPartPr/>
                <p14:nvPr/>
              </p14:nvContentPartPr>
              <p14:xfrm>
                <a:off x="1700063" y="185183"/>
                <a:ext cx="479880" cy="38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882FB1-0739-42DB-9120-85DDAA4172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4063" y="149543"/>
                  <a:ext cx="5515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8FDDDD-FCC3-458B-84A2-57956DBEB6B5}"/>
                    </a:ext>
                  </a:extLst>
                </p14:cNvPr>
                <p14:cNvContentPartPr/>
                <p14:nvPr/>
              </p14:nvContentPartPr>
              <p14:xfrm>
                <a:off x="9022103" y="218147"/>
                <a:ext cx="49680" cy="23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8FDDDD-FCC3-458B-84A2-57956DBEB6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86463" y="182147"/>
                  <a:ext cx="121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3499FE-DF57-42D2-97DC-2FE4F101A979}"/>
                    </a:ext>
                  </a:extLst>
                </p14:cNvPr>
                <p14:cNvContentPartPr/>
                <p14:nvPr/>
              </p14:nvContentPartPr>
              <p14:xfrm>
                <a:off x="8874863" y="170627"/>
                <a:ext cx="357480" cy="293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3499FE-DF57-42D2-97DC-2FE4F101A9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38863" y="134627"/>
                  <a:ext cx="429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E3DAD4-C0FD-4F62-BF83-B50A87ADD573}"/>
                    </a:ext>
                  </a:extLst>
                </p14:cNvPr>
                <p14:cNvContentPartPr/>
                <p14:nvPr/>
              </p14:nvContentPartPr>
              <p14:xfrm>
                <a:off x="9540143" y="116267"/>
                <a:ext cx="367560" cy="27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E3DAD4-C0FD-4F62-BF83-B50A87ADD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4503" y="80267"/>
                  <a:ext cx="439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34DE41-C177-4DC5-8E77-5D18D9F5C805}"/>
                    </a:ext>
                  </a:extLst>
                </p14:cNvPr>
                <p14:cNvContentPartPr/>
                <p14:nvPr/>
              </p14:nvContentPartPr>
              <p14:xfrm>
                <a:off x="10095263" y="255227"/>
                <a:ext cx="3600" cy="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34DE41-C177-4DC5-8E77-5D18D9F5C8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59623" y="219587"/>
                  <a:ext cx="7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607F21-FF03-406F-A6E8-8A59A065F265}"/>
                    </a:ext>
                  </a:extLst>
                </p14:cNvPr>
                <p14:cNvContentPartPr/>
                <p14:nvPr/>
              </p14:nvContentPartPr>
              <p14:xfrm>
                <a:off x="10187423" y="167747"/>
                <a:ext cx="251640" cy="19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607F21-FF03-406F-A6E8-8A59A065F2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51783" y="131747"/>
                  <a:ext cx="323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1EA04B-11A5-405E-8BC9-7F956405DE13}"/>
                    </a:ext>
                  </a:extLst>
                </p14:cNvPr>
                <p14:cNvContentPartPr/>
                <p14:nvPr/>
              </p14:nvContentPartPr>
              <p14:xfrm>
                <a:off x="10699703" y="299147"/>
                <a:ext cx="2232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1EA04B-11A5-405E-8BC9-7F956405DE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64063" y="263507"/>
                  <a:ext cx="9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C9CAAF-096E-474F-A21F-CDF610361F20}"/>
                    </a:ext>
                  </a:extLst>
                </p14:cNvPr>
                <p14:cNvContentPartPr/>
                <p14:nvPr/>
              </p14:nvContentPartPr>
              <p14:xfrm>
                <a:off x="10786463" y="169547"/>
                <a:ext cx="398880" cy="268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C9CAAF-096E-474F-A21F-CDF610361F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50463" y="133547"/>
                  <a:ext cx="470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08F739D-AEFB-4BDF-A902-6CB09947DCA4}"/>
                    </a:ext>
                  </a:extLst>
                </p14:cNvPr>
                <p14:cNvContentPartPr/>
                <p14:nvPr/>
              </p14:nvContentPartPr>
              <p14:xfrm>
                <a:off x="10818863" y="339827"/>
                <a:ext cx="210240" cy="73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08F739D-AEFB-4BDF-A902-6CB09947DC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82863" y="303827"/>
                  <a:ext cx="281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EA4609-4E4A-4E4F-B116-A336B2A52603}"/>
                    </a:ext>
                  </a:extLst>
                </p14:cNvPr>
                <p14:cNvContentPartPr/>
                <p14:nvPr/>
              </p14:nvContentPartPr>
              <p14:xfrm>
                <a:off x="11409623" y="83147"/>
                <a:ext cx="314640" cy="31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EA4609-4E4A-4E4F-B116-A336B2A526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73623" y="47147"/>
                  <a:ext cx="386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D6D774-684F-4922-9A71-70753556F5A8}"/>
                    </a:ext>
                  </a:extLst>
                </p14:cNvPr>
                <p14:cNvContentPartPr/>
                <p14:nvPr/>
              </p14:nvContentPartPr>
              <p14:xfrm>
                <a:off x="11894903" y="201947"/>
                <a:ext cx="39960" cy="21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D6D774-684F-4922-9A71-70753556F5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59263" y="165947"/>
                  <a:ext cx="111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A36260-E683-4BF7-9E2A-65B47E389E34}"/>
                    </a:ext>
                  </a:extLst>
                </p14:cNvPr>
                <p14:cNvContentPartPr/>
                <p14:nvPr/>
              </p14:nvContentPartPr>
              <p14:xfrm>
                <a:off x="137303" y="1351427"/>
                <a:ext cx="1063080" cy="714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A36260-E683-4BF7-9E2A-65B47E389E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303" y="1315787"/>
                  <a:ext cx="113472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7031DD-BD5F-4723-9F39-E4A3938AC69D}"/>
                    </a:ext>
                  </a:extLst>
                </p14:cNvPr>
                <p14:cNvContentPartPr/>
                <p14:nvPr/>
              </p14:nvContentPartPr>
              <p14:xfrm>
                <a:off x="1488743" y="1253867"/>
                <a:ext cx="213480" cy="47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7031DD-BD5F-4723-9F39-E4A3938AC6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2743" y="1218227"/>
                  <a:ext cx="2851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5EDD1E-5B32-49B1-80C7-5CA71D9CC8D6}"/>
                    </a:ext>
                  </a:extLst>
                </p14:cNvPr>
                <p14:cNvContentPartPr/>
                <p14:nvPr/>
              </p14:nvContentPartPr>
              <p14:xfrm>
                <a:off x="1383623" y="1216067"/>
                <a:ext cx="282960" cy="6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5EDD1E-5B32-49B1-80C7-5CA71D9CC8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47623" y="1180067"/>
                  <a:ext cx="354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4B33C1-B482-4320-B76A-2A27C8D6886C}"/>
                    </a:ext>
                  </a:extLst>
                </p14:cNvPr>
                <p14:cNvContentPartPr/>
                <p14:nvPr/>
              </p14:nvContentPartPr>
              <p14:xfrm>
                <a:off x="1844783" y="1367267"/>
                <a:ext cx="38160" cy="14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4B33C1-B482-4320-B76A-2A27C8D688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08783" y="1331267"/>
                  <a:ext cx="10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7AC413-0FD9-45D8-8685-B1C7C59318ED}"/>
                    </a:ext>
                  </a:extLst>
                </p14:cNvPr>
                <p14:cNvContentPartPr/>
                <p14:nvPr/>
              </p14:nvContentPartPr>
              <p14:xfrm>
                <a:off x="2742263" y="66743"/>
                <a:ext cx="1151640" cy="49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7AC413-0FD9-45D8-8685-B1C7C59318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6263" y="30743"/>
                  <a:ext cx="122328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3AD286-DAFF-4B64-9E35-57CE2E5A9B1C}"/>
                    </a:ext>
                  </a:extLst>
                </p14:cNvPr>
                <p14:cNvContentPartPr/>
                <p14:nvPr/>
              </p14:nvContentPartPr>
              <p14:xfrm>
                <a:off x="3794903" y="282743"/>
                <a:ext cx="69480" cy="13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3AD286-DAFF-4B64-9E35-57CE2E5A9B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8903" y="247103"/>
                  <a:ext cx="141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2E98C2-228E-40EE-9DA3-5B548007734E}"/>
                    </a:ext>
                  </a:extLst>
                </p14:cNvPr>
                <p14:cNvContentPartPr/>
                <p14:nvPr/>
              </p14:nvContentPartPr>
              <p14:xfrm>
                <a:off x="3746303" y="121103"/>
                <a:ext cx="360" cy="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2E98C2-228E-40EE-9DA3-5B54800773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0663" y="8510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B385F4-BD1C-417F-868C-4D0E3BD841B6}"/>
                    </a:ext>
                  </a:extLst>
                </p14:cNvPr>
                <p14:cNvContentPartPr/>
                <p14:nvPr/>
              </p14:nvContentPartPr>
              <p14:xfrm>
                <a:off x="3972743" y="307223"/>
                <a:ext cx="274680" cy="16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B385F4-BD1C-417F-868C-4D0E3BD84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7103" y="271223"/>
                  <a:ext cx="346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BF77E0-A460-4010-873A-611D8EEBD342}"/>
                    </a:ext>
                  </a:extLst>
                </p14:cNvPr>
                <p14:cNvContentPartPr/>
                <p14:nvPr/>
              </p14:nvContentPartPr>
              <p14:xfrm>
                <a:off x="4256783" y="-2737"/>
                <a:ext cx="657360" cy="49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BF77E0-A460-4010-873A-611D8EEBD3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0783" y="-38377"/>
                  <a:ext cx="7290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8EA13A-229B-4D17-8E22-3FAC785B344A}"/>
                    </a:ext>
                  </a:extLst>
                </p14:cNvPr>
                <p14:cNvContentPartPr/>
                <p14:nvPr/>
              </p14:nvContentPartPr>
              <p14:xfrm>
                <a:off x="4369463" y="128867"/>
                <a:ext cx="477360" cy="1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8EA13A-229B-4D17-8E22-3FAC785B34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33463" y="92867"/>
                  <a:ext cx="549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8B071F-CF6A-4B7C-B450-D1E97DDE7EA7}"/>
                    </a:ext>
                  </a:extLst>
                </p14:cNvPr>
                <p14:cNvContentPartPr/>
                <p14:nvPr/>
              </p14:nvContentPartPr>
              <p14:xfrm>
                <a:off x="5219063" y="258467"/>
                <a:ext cx="129960" cy="11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8B071F-CF6A-4B7C-B450-D1E97DDE7E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3063" y="222827"/>
                  <a:ext cx="201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8B112-5D80-4702-AA95-3DB7CBC8A001}"/>
                    </a:ext>
                  </a:extLst>
                </p14:cNvPr>
                <p14:cNvContentPartPr/>
                <p14:nvPr/>
              </p14:nvContentPartPr>
              <p14:xfrm>
                <a:off x="5154263" y="150467"/>
                <a:ext cx="360" cy="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8B112-5D80-4702-AA95-3DB7CBC8A0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8263" y="114467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B857C6-0134-4072-A8B8-11888D5ACCD3}"/>
                    </a:ext>
                  </a:extLst>
                </p14:cNvPr>
                <p14:cNvContentPartPr/>
                <p14:nvPr/>
              </p14:nvContentPartPr>
              <p14:xfrm>
                <a:off x="5526503" y="162707"/>
                <a:ext cx="234000" cy="18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B857C6-0134-4072-A8B8-11888D5ACCD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90503" y="127067"/>
                  <a:ext cx="30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B6F6DC-FD6A-41B2-AC06-535774565D5F}"/>
                    </a:ext>
                  </a:extLst>
                </p14:cNvPr>
                <p14:cNvContentPartPr/>
                <p14:nvPr/>
              </p14:nvContentPartPr>
              <p14:xfrm>
                <a:off x="5804783" y="160187"/>
                <a:ext cx="351000" cy="18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B6F6DC-FD6A-41B2-AC06-535774565D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68783" y="124187"/>
                  <a:ext cx="422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BB2EEC-1401-45AA-9C66-D2497258550A}"/>
                    </a:ext>
                  </a:extLst>
                </p14:cNvPr>
                <p14:cNvContentPartPr/>
                <p14:nvPr/>
              </p14:nvContentPartPr>
              <p14:xfrm>
                <a:off x="6822863" y="119867"/>
                <a:ext cx="558360" cy="576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BB2EEC-1401-45AA-9C66-D249725855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87223" y="84227"/>
                  <a:ext cx="6300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8BD54C-2BBD-4F43-909C-FE182CF3B503}"/>
                    </a:ext>
                  </a:extLst>
                </p14:cNvPr>
                <p14:cNvContentPartPr/>
                <p14:nvPr/>
              </p14:nvContentPartPr>
              <p14:xfrm>
                <a:off x="7233983" y="509387"/>
                <a:ext cx="104400" cy="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8BD54C-2BBD-4F43-909C-FE182CF3B5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97983" y="473387"/>
                  <a:ext cx="176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345331-F4A4-48B5-BC56-35141500CBD7}"/>
                    </a:ext>
                  </a:extLst>
                </p14:cNvPr>
                <p14:cNvContentPartPr/>
                <p14:nvPr/>
              </p14:nvContentPartPr>
              <p14:xfrm>
                <a:off x="7541423" y="197627"/>
                <a:ext cx="882720" cy="512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345331-F4A4-48B5-BC56-35141500CBD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05423" y="161627"/>
                  <a:ext cx="9543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B7EB42-90E7-4312-A352-1365A7FC8808}"/>
                    </a:ext>
                  </a:extLst>
                </p14:cNvPr>
                <p14:cNvContentPartPr/>
                <p14:nvPr/>
              </p14:nvContentPartPr>
              <p14:xfrm>
                <a:off x="8536823" y="355667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B7EB42-90E7-4312-A352-1365A7FC880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00823" y="320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B2DF19-C9F8-4BB4-9C73-4B40F1E8F10F}"/>
                    </a:ext>
                  </a:extLst>
                </p14:cNvPr>
                <p14:cNvContentPartPr/>
                <p14:nvPr/>
              </p14:nvContentPartPr>
              <p14:xfrm>
                <a:off x="8593343" y="525947"/>
                <a:ext cx="36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B2DF19-C9F8-4BB4-9C73-4B40F1E8F10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57703" y="489947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233BCE-B302-4DB0-B869-C0014A1BB86F}"/>
                    </a:ext>
                  </a:extLst>
                </p14:cNvPr>
                <p14:cNvContentPartPr/>
                <p14:nvPr/>
              </p14:nvContentPartPr>
              <p14:xfrm>
                <a:off x="2540663" y="1502267"/>
                <a:ext cx="470160" cy="5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233BCE-B302-4DB0-B869-C0014A1BB8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04663" y="1466627"/>
                  <a:ext cx="541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451142-3F44-42D5-9EE8-EE0D8736601A}"/>
                    </a:ext>
                  </a:extLst>
                </p14:cNvPr>
                <p14:cNvContentPartPr/>
                <p14:nvPr/>
              </p14:nvContentPartPr>
              <p14:xfrm>
                <a:off x="2702303" y="1717907"/>
                <a:ext cx="407880" cy="62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451142-3F44-42D5-9EE8-EE0D8736601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66303" y="1682267"/>
                  <a:ext cx="479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BCD18D-06B6-4233-A8B3-408B1B0C4DD6}"/>
                    </a:ext>
                  </a:extLst>
                </p14:cNvPr>
                <p14:cNvContentPartPr/>
                <p14:nvPr/>
              </p14:nvContentPartPr>
              <p14:xfrm>
                <a:off x="3406463" y="1245587"/>
                <a:ext cx="478440" cy="623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BCD18D-06B6-4233-A8B3-408B1B0C4D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70463" y="1209947"/>
                  <a:ext cx="5500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F471F7-49A4-4153-8CC9-54B8954019E3}"/>
                    </a:ext>
                  </a:extLst>
                </p14:cNvPr>
                <p14:cNvContentPartPr/>
                <p14:nvPr/>
              </p14:nvContentPartPr>
              <p14:xfrm>
                <a:off x="3988943" y="1237307"/>
                <a:ext cx="469440" cy="49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F471F7-49A4-4153-8CC9-54B8954019E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53303" y="1201667"/>
                  <a:ext cx="5410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33528A-9B33-4646-A80A-8B99DE230B2F}"/>
                    </a:ext>
                  </a:extLst>
                </p14:cNvPr>
                <p14:cNvContentPartPr/>
                <p14:nvPr/>
              </p14:nvContentPartPr>
              <p14:xfrm>
                <a:off x="4452983" y="1626107"/>
                <a:ext cx="374040" cy="49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33528A-9B33-4646-A80A-8B99DE230B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17343" y="1590467"/>
                  <a:ext cx="4456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BD40E6-FEA3-4A3C-9228-60C39773CEEF}"/>
                    </a:ext>
                  </a:extLst>
                </p14:cNvPr>
                <p14:cNvContentPartPr/>
                <p14:nvPr/>
              </p14:nvContentPartPr>
              <p14:xfrm>
                <a:off x="4647023" y="1064867"/>
                <a:ext cx="456840" cy="63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BD40E6-FEA3-4A3C-9228-60C39773CEE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11023" y="1029227"/>
                  <a:ext cx="5284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4C43A0-4E83-45E7-A2E2-A22D43BB2AEB}"/>
                    </a:ext>
                  </a:extLst>
                </p14:cNvPr>
                <p14:cNvContentPartPr/>
                <p14:nvPr/>
              </p14:nvContentPartPr>
              <p14:xfrm>
                <a:off x="4685183" y="1156667"/>
                <a:ext cx="340560" cy="41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4C43A0-4E83-45E7-A2E2-A22D43BB2A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9183" y="1121027"/>
                  <a:ext cx="4122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4235B9-9097-492A-87FA-B5E1C8E51213}"/>
                    </a:ext>
                  </a:extLst>
                </p14:cNvPr>
                <p14:cNvContentPartPr/>
                <p14:nvPr/>
              </p14:nvContentPartPr>
              <p14:xfrm>
                <a:off x="5032223" y="1656707"/>
                <a:ext cx="475560" cy="510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4235B9-9097-492A-87FA-B5E1C8E512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96583" y="1621067"/>
                  <a:ext cx="5472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628B2E-D0A7-4CFD-939D-BC4599C8AF4A}"/>
                    </a:ext>
                  </a:extLst>
                </p14:cNvPr>
                <p14:cNvContentPartPr/>
                <p14:nvPr/>
              </p14:nvContentPartPr>
              <p14:xfrm>
                <a:off x="5747903" y="1092227"/>
                <a:ext cx="456840" cy="37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628B2E-D0A7-4CFD-939D-BC4599C8AF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11903" y="1056227"/>
                  <a:ext cx="528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8575B2-07A0-44B2-84E9-6ED4B32CF817}"/>
                    </a:ext>
                  </a:extLst>
                </p14:cNvPr>
                <p14:cNvContentPartPr/>
                <p14:nvPr/>
              </p14:nvContentPartPr>
              <p14:xfrm>
                <a:off x="6383303" y="1221467"/>
                <a:ext cx="269280" cy="13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8575B2-07A0-44B2-84E9-6ED4B32CF8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47303" y="1185467"/>
                  <a:ext cx="340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2AE45A-DB35-41A3-B7E5-379356E0A35D}"/>
                    </a:ext>
                  </a:extLst>
                </p14:cNvPr>
                <p14:cNvContentPartPr/>
                <p14:nvPr/>
              </p14:nvContentPartPr>
              <p14:xfrm>
                <a:off x="6877943" y="1050827"/>
                <a:ext cx="269640" cy="35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2AE45A-DB35-41A3-B7E5-379356E0A3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41943" y="1015187"/>
                  <a:ext cx="3412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D04180-2885-4AD4-9D1C-CBCB43367A66}"/>
                    </a:ext>
                  </a:extLst>
                </p14:cNvPr>
                <p14:cNvContentPartPr/>
                <p14:nvPr/>
              </p14:nvContentPartPr>
              <p14:xfrm>
                <a:off x="7312463" y="849227"/>
                <a:ext cx="204480" cy="458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D04180-2885-4AD4-9D1C-CBCB43367A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76463" y="813587"/>
                  <a:ext cx="2761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519E03-FA30-440F-A32A-999DAFC34802}"/>
                    </a:ext>
                  </a:extLst>
                </p14:cNvPr>
                <p14:cNvContentPartPr/>
                <p14:nvPr/>
              </p14:nvContentPartPr>
              <p14:xfrm>
                <a:off x="7679303" y="825107"/>
                <a:ext cx="307800" cy="41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519E03-FA30-440F-A32A-999DAFC3480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43303" y="789467"/>
                  <a:ext cx="379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D40A8E-9EA9-4C6D-BB07-86043DE9B34A}"/>
                    </a:ext>
                  </a:extLst>
                </p14:cNvPr>
                <p14:cNvContentPartPr/>
                <p14:nvPr/>
              </p14:nvContentPartPr>
              <p14:xfrm>
                <a:off x="7735463" y="800627"/>
                <a:ext cx="195120" cy="35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D40A8E-9EA9-4C6D-BB07-86043DE9B34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99823" y="764987"/>
                  <a:ext cx="266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BDDFFD-3DEF-4531-BCB4-C0EE74F74640}"/>
                    </a:ext>
                  </a:extLst>
                </p14:cNvPr>
                <p14:cNvContentPartPr/>
                <p14:nvPr/>
              </p14:nvContentPartPr>
              <p14:xfrm>
                <a:off x="8043623" y="978827"/>
                <a:ext cx="41400" cy="26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BDDFFD-3DEF-4531-BCB4-C0EE74F7464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07983" y="942827"/>
                  <a:ext cx="113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08079D-18F3-4832-BB51-8BFD000C97FE}"/>
                    </a:ext>
                  </a:extLst>
                </p14:cNvPr>
                <p14:cNvContentPartPr/>
                <p14:nvPr/>
              </p14:nvContentPartPr>
              <p14:xfrm>
                <a:off x="8099783" y="711707"/>
                <a:ext cx="259200" cy="54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08079D-18F3-4832-BB51-8BFD000C97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63783" y="676067"/>
                  <a:ext cx="3308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B580FA-FDBB-402D-89C5-44C47E910D62}"/>
                    </a:ext>
                  </a:extLst>
                </p14:cNvPr>
                <p14:cNvContentPartPr/>
                <p14:nvPr/>
              </p14:nvContentPartPr>
              <p14:xfrm>
                <a:off x="363743" y="2068187"/>
                <a:ext cx="1283400" cy="231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B580FA-FDBB-402D-89C5-44C47E910D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7743" y="2032187"/>
                  <a:ext cx="1355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12B58C-F72E-4A21-88C9-03337E3B2455}"/>
                    </a:ext>
                  </a:extLst>
                </p14:cNvPr>
                <p14:cNvContentPartPr/>
                <p14:nvPr/>
              </p14:nvContentPartPr>
              <p14:xfrm>
                <a:off x="226223" y="2588747"/>
                <a:ext cx="699120" cy="43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12B58C-F72E-4A21-88C9-03337E3B24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0223" y="2552747"/>
                  <a:ext cx="7707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1C22D4-CD6A-4CD3-A7CB-355581FC9B04}"/>
                    </a:ext>
                  </a:extLst>
                </p14:cNvPr>
                <p14:cNvContentPartPr/>
                <p14:nvPr/>
              </p14:nvContentPartPr>
              <p14:xfrm>
                <a:off x="1154303" y="2459507"/>
                <a:ext cx="197280" cy="27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1C22D4-CD6A-4CD3-A7CB-355581FC9B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8303" y="2423867"/>
                  <a:ext cx="268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7B87DB-5959-46CE-9F18-F9171B0865D2}"/>
                    </a:ext>
                  </a:extLst>
                </p14:cNvPr>
                <p14:cNvContentPartPr/>
                <p14:nvPr/>
              </p14:nvContentPartPr>
              <p14:xfrm>
                <a:off x="1124423" y="2475707"/>
                <a:ext cx="313920" cy="21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7B87DB-5959-46CE-9F18-F9171B0865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8783" y="2440067"/>
                  <a:ext cx="385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E2866E-9C77-4284-8EF3-75B4ECEDBACD}"/>
                    </a:ext>
                  </a:extLst>
                </p14:cNvPr>
                <p14:cNvContentPartPr/>
                <p14:nvPr/>
              </p14:nvContentPartPr>
              <p14:xfrm>
                <a:off x="1634183" y="2516027"/>
                <a:ext cx="29880" cy="99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E2866E-9C77-4284-8EF3-75B4ECEDBA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98543" y="2480387"/>
                  <a:ext cx="10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CC20A2-0A44-4690-B87E-12ACD66FB41D}"/>
                    </a:ext>
                  </a:extLst>
                </p14:cNvPr>
                <p14:cNvContentPartPr/>
                <p14:nvPr/>
              </p14:nvContentPartPr>
              <p14:xfrm>
                <a:off x="1634183" y="2021387"/>
                <a:ext cx="331560" cy="3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CC20A2-0A44-4690-B87E-12ACD66FB41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98543" y="1985387"/>
                  <a:ext cx="403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FA2086-FC21-4DF5-BB7E-177566F9DFC3}"/>
                    </a:ext>
                  </a:extLst>
                </p14:cNvPr>
                <p14:cNvContentPartPr/>
                <p14:nvPr/>
              </p14:nvContentPartPr>
              <p14:xfrm>
                <a:off x="1059623" y="3462467"/>
                <a:ext cx="393840" cy="644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FA2086-FC21-4DF5-BB7E-177566F9DFC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3623" y="3426827"/>
                  <a:ext cx="4654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7E85E6-B7C6-407B-A4DD-5F71BD66467C}"/>
                    </a:ext>
                  </a:extLst>
                </p14:cNvPr>
                <p14:cNvContentPartPr/>
                <p14:nvPr/>
              </p14:nvContentPartPr>
              <p14:xfrm>
                <a:off x="1067903" y="3306947"/>
                <a:ext cx="286200" cy="57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7E85E6-B7C6-407B-A4DD-5F71BD66467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903" y="3271307"/>
                  <a:ext cx="3578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66971C-FB1D-4110-ADCA-6482C1FE40A3}"/>
                    </a:ext>
                  </a:extLst>
                </p14:cNvPr>
                <p14:cNvContentPartPr/>
                <p14:nvPr/>
              </p14:nvContentPartPr>
              <p14:xfrm>
                <a:off x="1525103" y="3533747"/>
                <a:ext cx="326520" cy="19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66971C-FB1D-4110-ADCA-6482C1FE40A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89103" y="3498107"/>
                  <a:ext cx="398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70BDCD-8243-4700-8E2E-66B2F34ABC37}"/>
                    </a:ext>
                  </a:extLst>
                </p14:cNvPr>
                <p14:cNvContentPartPr/>
                <p14:nvPr/>
              </p14:nvContentPartPr>
              <p14:xfrm>
                <a:off x="1803023" y="3196067"/>
                <a:ext cx="421920" cy="37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70BDCD-8243-4700-8E2E-66B2F34AB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67383" y="3160427"/>
                  <a:ext cx="493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886D3D-A0C7-48D1-BFFB-169B99866D58}"/>
                    </a:ext>
                  </a:extLst>
                </p14:cNvPr>
                <p14:cNvContentPartPr/>
                <p14:nvPr/>
              </p14:nvContentPartPr>
              <p14:xfrm>
                <a:off x="2346623" y="2953067"/>
                <a:ext cx="307440" cy="402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886D3D-A0C7-48D1-BFFB-169B99866D5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10983" y="2917427"/>
                  <a:ext cx="3790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7CB67C-2B3D-4E2E-AF5C-655D7C3E07A5}"/>
                    </a:ext>
                  </a:extLst>
                </p14:cNvPr>
                <p14:cNvContentPartPr/>
                <p14:nvPr/>
              </p14:nvContentPartPr>
              <p14:xfrm>
                <a:off x="2224943" y="3132707"/>
                <a:ext cx="496440" cy="12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7CB67C-2B3D-4E2E-AF5C-655D7C3E07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188943" y="3096707"/>
                  <a:ext cx="568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5784F6-248A-4ED3-A6EE-220DE947D813}"/>
                    </a:ext>
                  </a:extLst>
                </p14:cNvPr>
                <p14:cNvContentPartPr/>
                <p14:nvPr/>
              </p14:nvContentPartPr>
              <p14:xfrm>
                <a:off x="2710583" y="3131267"/>
                <a:ext cx="139320" cy="84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5784F6-248A-4ED3-A6EE-220DE947D81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74583" y="3095267"/>
                  <a:ext cx="21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287870-DAB6-46AE-A849-A7507EFED97E}"/>
                    </a:ext>
                  </a:extLst>
                </p14:cNvPr>
                <p14:cNvContentPartPr/>
                <p14:nvPr/>
              </p14:nvContentPartPr>
              <p14:xfrm>
                <a:off x="2645783" y="2977547"/>
                <a:ext cx="36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287870-DAB6-46AE-A849-A7507EFED9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09783" y="2941547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38A0D1-6E78-4494-AF3A-7AB2B278FF32}"/>
                    </a:ext>
                  </a:extLst>
                </p14:cNvPr>
                <p14:cNvContentPartPr/>
                <p14:nvPr/>
              </p14:nvContentPartPr>
              <p14:xfrm>
                <a:off x="2992463" y="2662187"/>
                <a:ext cx="549000" cy="46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38A0D1-6E78-4494-AF3A-7AB2B278FF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6823" y="2626187"/>
                  <a:ext cx="6206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14B004-7053-477C-99DF-D15E197CD33B}"/>
                    </a:ext>
                  </a:extLst>
                </p14:cNvPr>
                <p14:cNvContentPartPr/>
                <p14:nvPr/>
              </p14:nvContentPartPr>
              <p14:xfrm>
                <a:off x="4599503" y="2904467"/>
                <a:ext cx="2088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14B004-7053-477C-99DF-D15E197CD3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3863" y="2868827"/>
                  <a:ext cx="9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FA0D3C-245B-4635-A891-52FF15D30199}"/>
                    </a:ext>
                  </a:extLst>
                </p14:cNvPr>
                <p14:cNvContentPartPr/>
                <p14:nvPr/>
              </p14:nvContentPartPr>
              <p14:xfrm>
                <a:off x="4846823" y="2810867"/>
                <a:ext cx="83520" cy="3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FA0D3C-245B-4635-A891-52FF15D301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11183" y="2775227"/>
                  <a:ext cx="15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56BA32-2FF0-4E56-BD37-29588C51D46E}"/>
                    </a:ext>
                  </a:extLst>
                </p14:cNvPr>
                <p14:cNvContentPartPr/>
                <p14:nvPr/>
              </p14:nvContentPartPr>
              <p14:xfrm>
                <a:off x="5558903" y="2543387"/>
                <a:ext cx="699480" cy="142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56BA32-2FF0-4E56-BD37-29588C51D4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22903" y="2507747"/>
                  <a:ext cx="77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9A4313-8D40-446E-AEA9-8A64D35F5C9E}"/>
                    </a:ext>
                  </a:extLst>
                </p14:cNvPr>
                <p14:cNvContentPartPr/>
                <p14:nvPr/>
              </p14:nvContentPartPr>
              <p14:xfrm>
                <a:off x="5680223" y="2769827"/>
                <a:ext cx="749160" cy="24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9A4313-8D40-446E-AEA9-8A64D35F5C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44583" y="2733827"/>
                  <a:ext cx="820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A82D2F-122A-4AE4-AAC0-256C08B3348D}"/>
                    </a:ext>
                  </a:extLst>
                </p14:cNvPr>
                <p14:cNvContentPartPr/>
                <p14:nvPr/>
              </p14:nvContentPartPr>
              <p14:xfrm>
                <a:off x="7039583" y="2428547"/>
                <a:ext cx="365400" cy="20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A82D2F-122A-4AE4-AAC0-256C08B334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3943" y="2392547"/>
                  <a:ext cx="43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E92BE6-937D-49F4-A7C8-18BB1C36CB03}"/>
                    </a:ext>
                  </a:extLst>
                </p14:cNvPr>
                <p14:cNvContentPartPr/>
                <p14:nvPr/>
              </p14:nvContentPartPr>
              <p14:xfrm>
                <a:off x="7185383" y="2557067"/>
                <a:ext cx="424800" cy="7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E92BE6-937D-49F4-A7C8-18BB1C36CB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9383" y="2521427"/>
                  <a:ext cx="496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A1B20A-5C0C-4475-9F75-A39C8150A5A1}"/>
                    </a:ext>
                  </a:extLst>
                </p14:cNvPr>
                <p14:cNvContentPartPr/>
                <p14:nvPr/>
              </p14:nvContentPartPr>
              <p14:xfrm>
                <a:off x="8342783" y="2129747"/>
                <a:ext cx="868320" cy="58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A1B20A-5C0C-4475-9F75-A39C8150A5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6783" y="2094107"/>
                  <a:ext cx="9399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2CCF27B-CBA2-476F-8A04-07703FE14775}"/>
                    </a:ext>
                  </a:extLst>
                </p14:cNvPr>
                <p14:cNvContentPartPr/>
                <p14:nvPr/>
              </p14:nvContentPartPr>
              <p14:xfrm>
                <a:off x="9281303" y="2063147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2CCF27B-CBA2-476F-8A04-07703FE147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45303" y="20275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9E89F01-38C2-47B8-BB1C-833C858A6EF6}"/>
                    </a:ext>
                  </a:extLst>
                </p14:cNvPr>
                <p14:cNvContentPartPr/>
                <p14:nvPr/>
              </p14:nvContentPartPr>
              <p14:xfrm>
                <a:off x="9297503" y="2176547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9E89F01-38C2-47B8-BB1C-833C858A6EF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61503" y="21405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E5DEB9-86D7-4159-BBBC-E81DAF79AB7A}"/>
                    </a:ext>
                  </a:extLst>
                </p14:cNvPr>
                <p14:cNvContentPartPr/>
                <p14:nvPr/>
              </p14:nvContentPartPr>
              <p14:xfrm>
                <a:off x="9572543" y="1860827"/>
                <a:ext cx="33480" cy="9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E5DEB9-86D7-4159-BBBC-E81DAF79AB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6903" y="1824827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B1271-9A6D-41F2-9FA3-29820A3C804E}"/>
                    </a:ext>
                  </a:extLst>
                </p14:cNvPr>
                <p14:cNvContentPartPr/>
                <p14:nvPr/>
              </p14:nvContentPartPr>
              <p14:xfrm>
                <a:off x="9338903" y="1658147"/>
                <a:ext cx="436320" cy="52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B1271-9A6D-41F2-9FA3-29820A3C80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02903" y="1622507"/>
                  <a:ext cx="5079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9E4C1C-4A42-44BA-93D7-CC5A9692BDA1}"/>
                    </a:ext>
                  </a:extLst>
                </p14:cNvPr>
                <p14:cNvContentPartPr/>
                <p14:nvPr/>
              </p14:nvContentPartPr>
              <p14:xfrm>
                <a:off x="10118303" y="1578587"/>
                <a:ext cx="492120" cy="354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9E4C1C-4A42-44BA-93D7-CC5A9692BD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82303" y="1542947"/>
                  <a:ext cx="563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22921E-1354-414D-B4F1-41E92890C299}"/>
                    </a:ext>
                  </a:extLst>
                </p14:cNvPr>
                <p14:cNvContentPartPr/>
                <p14:nvPr/>
              </p14:nvContentPartPr>
              <p14:xfrm>
                <a:off x="10689263" y="1585787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22921E-1354-414D-B4F1-41E92890C2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653623" y="15501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4B7E40-4B9F-4333-AF14-A7DAF7CAB004}"/>
                    </a:ext>
                  </a:extLst>
                </p14:cNvPr>
                <p14:cNvContentPartPr/>
                <p14:nvPr/>
              </p14:nvContentPartPr>
              <p14:xfrm>
                <a:off x="10932263" y="1259987"/>
                <a:ext cx="405000" cy="36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4B7E40-4B9F-4333-AF14-A7DAF7CAB00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96263" y="1224347"/>
                  <a:ext cx="4766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37A87E4-2D68-4DA8-A56F-1579137AC1BF}"/>
                    </a:ext>
                  </a:extLst>
                </p14:cNvPr>
                <p14:cNvContentPartPr/>
                <p14:nvPr/>
              </p14:nvContentPartPr>
              <p14:xfrm>
                <a:off x="11372183" y="1423787"/>
                <a:ext cx="5400" cy="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37A87E4-2D68-4DA8-A56F-1579137AC1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336183" y="1387787"/>
                  <a:ext cx="7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019924-5342-453C-9FA0-C16A836D1069}"/>
                    </a:ext>
                  </a:extLst>
                </p14:cNvPr>
                <p14:cNvContentPartPr/>
                <p14:nvPr/>
              </p14:nvContentPartPr>
              <p14:xfrm>
                <a:off x="11457863" y="1140467"/>
                <a:ext cx="298080" cy="285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019924-5342-453C-9FA0-C16A836D10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422223" y="1104827"/>
                  <a:ext cx="369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5431E2-AD4B-4FA2-A136-053B4BA4726F}"/>
                    </a:ext>
                  </a:extLst>
                </p14:cNvPr>
                <p14:cNvContentPartPr/>
                <p14:nvPr/>
              </p14:nvContentPartPr>
              <p14:xfrm>
                <a:off x="11433743" y="1245587"/>
                <a:ext cx="211680" cy="73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5431E2-AD4B-4FA2-A136-053B4BA47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97743" y="1209947"/>
                  <a:ext cx="28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6CDAD3-2035-4C71-BB01-F50935ABA45D}"/>
                    </a:ext>
                  </a:extLst>
                </p14:cNvPr>
                <p14:cNvContentPartPr/>
                <p14:nvPr/>
              </p14:nvContentPartPr>
              <p14:xfrm>
                <a:off x="10299743" y="2063147"/>
                <a:ext cx="495000" cy="600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6CDAD3-2035-4C71-BB01-F50935ABA45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64103" y="2027507"/>
                  <a:ext cx="5666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474271D-2101-4B1A-B1D9-8962D8E157A0}"/>
                    </a:ext>
                  </a:extLst>
                </p14:cNvPr>
                <p14:cNvContentPartPr/>
                <p14:nvPr/>
              </p14:nvContentPartPr>
              <p14:xfrm>
                <a:off x="10333223" y="2200667"/>
                <a:ext cx="533880" cy="26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474271D-2101-4B1A-B1D9-8962D8E157A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97583" y="2164667"/>
                  <a:ext cx="605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33389C5-B0F2-48E7-B8C2-77A3DE11F0A1}"/>
                    </a:ext>
                  </a:extLst>
                </p14:cNvPr>
                <p14:cNvContentPartPr/>
                <p14:nvPr/>
              </p14:nvContentPartPr>
              <p14:xfrm>
                <a:off x="10956383" y="2330267"/>
                <a:ext cx="395280" cy="470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33389C5-B0F2-48E7-B8C2-77A3DE11F0A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20383" y="2294267"/>
                  <a:ext cx="4669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2923A2-41DB-4946-B2F1-C1B21CA842D6}"/>
                    </a:ext>
                  </a:extLst>
                </p14:cNvPr>
                <p14:cNvContentPartPr/>
                <p14:nvPr/>
              </p14:nvContentPartPr>
              <p14:xfrm>
                <a:off x="1156823" y="4515107"/>
                <a:ext cx="911880" cy="597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2923A2-41DB-4946-B2F1-C1B21CA842D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1183" y="4479107"/>
                  <a:ext cx="98352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78D1218-BC48-4F74-B518-2C596F367E13}"/>
                    </a:ext>
                  </a:extLst>
                </p14:cNvPr>
                <p14:cNvContentPartPr/>
                <p14:nvPr/>
              </p14:nvContentPartPr>
              <p14:xfrm>
                <a:off x="2160503" y="4296587"/>
                <a:ext cx="370440" cy="577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78D1218-BC48-4F74-B518-2C596F367E1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24503" y="4260587"/>
                  <a:ext cx="4420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4D96F5-5A1D-4533-BF92-BB9637AB3EA7}"/>
                    </a:ext>
                  </a:extLst>
                </p14:cNvPr>
                <p14:cNvContentPartPr/>
                <p14:nvPr/>
              </p14:nvContentPartPr>
              <p14:xfrm>
                <a:off x="1941623" y="4193267"/>
                <a:ext cx="353160" cy="119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4D96F5-5A1D-4533-BF92-BB9637AB3EA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05983" y="4157627"/>
                  <a:ext cx="424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102E2A-5FB9-4D85-A8FC-1CED6FD1C4DE}"/>
                    </a:ext>
                  </a:extLst>
                </p14:cNvPr>
                <p14:cNvContentPartPr/>
                <p14:nvPr/>
              </p14:nvContentPartPr>
              <p14:xfrm>
                <a:off x="2629583" y="4450307"/>
                <a:ext cx="45000" cy="116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102E2A-5FB9-4D85-A8FC-1CED6FD1C4D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93583" y="4414667"/>
                  <a:ext cx="11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147E611-2507-42BD-BE67-A951FC05546D}"/>
                    </a:ext>
                  </a:extLst>
                </p14:cNvPr>
                <p14:cNvContentPartPr/>
                <p14:nvPr/>
              </p14:nvContentPartPr>
              <p14:xfrm>
                <a:off x="1236383" y="4935227"/>
                <a:ext cx="2016720" cy="311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147E611-2507-42BD-BE67-A951FC05546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00743" y="4899227"/>
                  <a:ext cx="2088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1F0040-2EF0-42E2-B037-2D540B444B45}"/>
                    </a:ext>
                  </a:extLst>
                </p14:cNvPr>
                <p14:cNvContentPartPr/>
                <p14:nvPr/>
              </p14:nvContentPartPr>
              <p14:xfrm>
                <a:off x="1391543" y="5397107"/>
                <a:ext cx="746640" cy="534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1F0040-2EF0-42E2-B037-2D540B444B4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55543" y="5361107"/>
                  <a:ext cx="8182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F38D2AF-1B5A-4722-97DE-E97C56C5BDC3}"/>
                    </a:ext>
                  </a:extLst>
                </p14:cNvPr>
                <p14:cNvContentPartPr/>
                <p14:nvPr/>
              </p14:nvContentPartPr>
              <p14:xfrm>
                <a:off x="2343743" y="5267507"/>
                <a:ext cx="375120" cy="348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F38D2AF-1B5A-4722-97DE-E97C56C5BDC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07743" y="5231867"/>
                  <a:ext cx="4467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A03281-A2F0-497B-A3F3-D34869E95F8E}"/>
                    </a:ext>
                  </a:extLst>
                </p14:cNvPr>
                <p14:cNvContentPartPr/>
                <p14:nvPr/>
              </p14:nvContentPartPr>
              <p14:xfrm>
                <a:off x="2273543" y="5251307"/>
                <a:ext cx="514800" cy="233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2A03281-A2F0-497B-A3F3-D34869E95F8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37543" y="5215667"/>
                  <a:ext cx="586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B7BFCD-E92E-482B-8FB0-3414A36145CB}"/>
                    </a:ext>
                  </a:extLst>
                </p14:cNvPr>
                <p14:cNvContentPartPr/>
                <p14:nvPr/>
              </p14:nvContentPartPr>
              <p14:xfrm>
                <a:off x="2808143" y="5525267"/>
                <a:ext cx="486720" cy="358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B7BFCD-E92E-482B-8FB0-3414A36145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72143" y="5489627"/>
                  <a:ext cx="5583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463ADA-774E-4150-8F8E-FB154DF34671}"/>
                    </a:ext>
                  </a:extLst>
                </p14:cNvPr>
                <p14:cNvContentPartPr/>
                <p14:nvPr/>
              </p14:nvContentPartPr>
              <p14:xfrm>
                <a:off x="3479183" y="4595747"/>
                <a:ext cx="641520" cy="65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463ADA-774E-4150-8F8E-FB154DF346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43183" y="4559747"/>
                  <a:ext cx="713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6EEB68-773B-4084-BC2A-71D4CDB23E21}"/>
                    </a:ext>
                  </a:extLst>
                </p14:cNvPr>
                <p14:cNvContentPartPr/>
                <p14:nvPr/>
              </p14:nvContentPartPr>
              <p14:xfrm>
                <a:off x="3519863" y="4865387"/>
                <a:ext cx="541800" cy="2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6EEB68-773B-4084-BC2A-71D4CDB23E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83863" y="4829747"/>
                  <a:ext cx="61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8E553D1-5230-47EB-983F-5F9B00C2B6F9}"/>
                    </a:ext>
                  </a:extLst>
                </p14:cNvPr>
                <p14:cNvContentPartPr/>
                <p14:nvPr/>
              </p14:nvContentPartPr>
              <p14:xfrm>
                <a:off x="4352903" y="4288667"/>
                <a:ext cx="453600" cy="672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8E553D1-5230-47EB-983F-5F9B00C2B6F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16903" y="4252667"/>
                  <a:ext cx="5252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27FDB09-92CC-4CC3-85B8-AE8CDE42471B}"/>
                    </a:ext>
                  </a:extLst>
                </p14:cNvPr>
                <p14:cNvContentPartPr/>
                <p14:nvPr/>
              </p14:nvContentPartPr>
              <p14:xfrm>
                <a:off x="4863023" y="4308467"/>
                <a:ext cx="631080" cy="530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27FDB09-92CC-4CC3-85B8-AE8CDE42471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27383" y="4272467"/>
                  <a:ext cx="7027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DD6F768-005B-4FD9-8484-E5E74B3909B6}"/>
                    </a:ext>
                  </a:extLst>
                </p14:cNvPr>
                <p14:cNvContentPartPr/>
                <p14:nvPr/>
              </p14:nvContentPartPr>
              <p14:xfrm>
                <a:off x="5686343" y="4045667"/>
                <a:ext cx="137160" cy="439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DD6F768-005B-4FD9-8484-E5E74B3909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50703" y="4010027"/>
                  <a:ext cx="2088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FEE0DA-988D-4E21-B0FF-B29280046666}"/>
                    </a:ext>
                  </a:extLst>
                </p14:cNvPr>
                <p14:cNvContentPartPr/>
                <p14:nvPr/>
              </p14:nvContentPartPr>
              <p14:xfrm>
                <a:off x="5889023" y="4231787"/>
                <a:ext cx="19080" cy="192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FEE0DA-988D-4E21-B0FF-B292800466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53023" y="4196147"/>
                  <a:ext cx="90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2DF96E-D6D5-4960-A15B-6E13CD3DFFE4}"/>
                    </a:ext>
                  </a:extLst>
                </p14:cNvPr>
                <p14:cNvContentPartPr/>
                <p14:nvPr/>
              </p14:nvContentPartPr>
              <p14:xfrm>
                <a:off x="6012143" y="3932627"/>
                <a:ext cx="128160" cy="477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2DF96E-D6D5-4960-A15B-6E13CD3DFFE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6143" y="3896627"/>
                  <a:ext cx="1998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D4A9DB-0C42-4B71-99CB-30175E1B030B}"/>
                    </a:ext>
                  </a:extLst>
                </p14:cNvPr>
                <p14:cNvContentPartPr/>
                <p14:nvPr/>
              </p14:nvContentPartPr>
              <p14:xfrm>
                <a:off x="6254783" y="3804827"/>
                <a:ext cx="438840" cy="468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D4A9DB-0C42-4B71-99CB-30175E1B03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19143" y="3769187"/>
                  <a:ext cx="5104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55932E-4876-4594-952A-022E9C61F9D4}"/>
                    </a:ext>
                  </a:extLst>
                </p14:cNvPr>
                <p14:cNvContentPartPr/>
                <p14:nvPr/>
              </p14:nvContentPartPr>
              <p14:xfrm>
                <a:off x="6893783" y="3891947"/>
                <a:ext cx="15840" cy="201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55932E-4876-4594-952A-022E9C61F9D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57783" y="3855947"/>
                  <a:ext cx="87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72470BD-7A9B-4F32-8D9A-B35D2CBBBA60}"/>
                    </a:ext>
                  </a:extLst>
                </p14:cNvPr>
                <p14:cNvContentPartPr/>
                <p14:nvPr/>
              </p14:nvContentPartPr>
              <p14:xfrm>
                <a:off x="6837623" y="3657227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72470BD-7A9B-4F32-8D9A-B35D2CBBBA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01623" y="362158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05AAB8-CAE8-4562-8965-E1A298227D5B}"/>
                    </a:ext>
                  </a:extLst>
                </p14:cNvPr>
                <p14:cNvContentPartPr/>
                <p14:nvPr/>
              </p14:nvContentPartPr>
              <p14:xfrm>
                <a:off x="7047863" y="3858827"/>
                <a:ext cx="268560" cy="201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05AAB8-CAE8-4562-8965-E1A298227D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12223" y="3823187"/>
                  <a:ext cx="340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F4ED09-379F-4042-AC4E-C855AA0C48A1}"/>
                    </a:ext>
                  </a:extLst>
                </p14:cNvPr>
                <p14:cNvContentPartPr/>
                <p14:nvPr/>
              </p14:nvContentPartPr>
              <p14:xfrm>
                <a:off x="7478423" y="3527987"/>
                <a:ext cx="233280" cy="595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F4ED09-379F-4042-AC4E-C855AA0C48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42423" y="3491987"/>
                  <a:ext cx="3049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8A181B-DC19-41D8-8657-C874ED2B200F}"/>
                    </a:ext>
                  </a:extLst>
                </p14:cNvPr>
                <p14:cNvContentPartPr/>
                <p14:nvPr/>
              </p14:nvContentPartPr>
              <p14:xfrm>
                <a:off x="7735103" y="3689627"/>
                <a:ext cx="195120" cy="257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8A181B-DC19-41D8-8657-C874ED2B20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99103" y="3653987"/>
                  <a:ext cx="266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3341FF3-76BA-4067-913C-06F894BD8299}"/>
                    </a:ext>
                  </a:extLst>
                </p14:cNvPr>
                <p14:cNvContentPartPr/>
                <p14:nvPr/>
              </p14:nvContentPartPr>
              <p14:xfrm>
                <a:off x="7719623" y="3689627"/>
                <a:ext cx="173880" cy="254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3341FF3-76BA-4067-913C-06F894BD82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83623" y="3653987"/>
                  <a:ext cx="245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DDFCE0-1C4F-4882-8635-61C570275AC9}"/>
                    </a:ext>
                  </a:extLst>
                </p14:cNvPr>
                <p14:cNvContentPartPr/>
                <p14:nvPr/>
              </p14:nvContentPartPr>
              <p14:xfrm>
                <a:off x="7993943" y="3770267"/>
                <a:ext cx="17280" cy="194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DDFCE0-1C4F-4882-8635-61C570275A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58303" y="3734627"/>
                  <a:ext cx="88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00E0B2-652A-484A-B684-4C4B98C745EC}"/>
                    </a:ext>
                  </a:extLst>
                </p14:cNvPr>
                <p14:cNvContentPartPr/>
                <p14:nvPr/>
              </p14:nvContentPartPr>
              <p14:xfrm>
                <a:off x="7946063" y="3414587"/>
                <a:ext cx="270360" cy="597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00E0B2-652A-484A-B684-4C4B98C745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10063" y="3378587"/>
                  <a:ext cx="3420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C0DEAEE-171F-435D-AC8F-73F43386EF25}"/>
                    </a:ext>
                  </a:extLst>
                </p14:cNvPr>
                <p14:cNvContentPartPr/>
                <p14:nvPr/>
              </p14:nvContentPartPr>
              <p14:xfrm>
                <a:off x="8414423" y="3262307"/>
                <a:ext cx="347760" cy="252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C0DEAEE-171F-435D-AC8F-73F43386EF2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78423" y="3226307"/>
                  <a:ext cx="419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4E0EAAF-1270-4FE3-AED3-99FEC5A8CAC9}"/>
                    </a:ext>
                  </a:extLst>
                </p14:cNvPr>
                <p14:cNvContentPartPr/>
                <p14:nvPr/>
              </p14:nvContentPartPr>
              <p14:xfrm>
                <a:off x="8569223" y="3268787"/>
                <a:ext cx="139320" cy="307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4E0EAAF-1270-4FE3-AED3-99FEC5A8CAC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33583" y="3233147"/>
                  <a:ext cx="210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3C6EC4-B633-4108-8DD8-DF3A57A4D9BA}"/>
                    </a:ext>
                  </a:extLst>
                </p14:cNvPr>
                <p14:cNvContentPartPr/>
                <p14:nvPr/>
              </p14:nvContentPartPr>
              <p14:xfrm>
                <a:off x="8853983" y="3139547"/>
                <a:ext cx="291240" cy="276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3C6EC4-B633-4108-8DD8-DF3A57A4D9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17983" y="3103547"/>
                  <a:ext cx="362880" cy="34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BB2D4F8-93C2-43FB-92F9-20ED278315FB}"/>
                  </a:ext>
                </a:extLst>
              </p14:cNvPr>
              <p14:cNvContentPartPr/>
              <p14:nvPr/>
            </p14:nvContentPartPr>
            <p14:xfrm>
              <a:off x="10362743" y="4458227"/>
              <a:ext cx="450000" cy="639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BB2D4F8-93C2-43FB-92F9-20ED278315F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327103" y="4422587"/>
                <a:ext cx="521640" cy="71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7695303-E0A0-41C6-B622-B04029796A2C}"/>
              </a:ext>
            </a:extLst>
          </p:cNvPr>
          <p:cNvGrpSpPr/>
          <p:nvPr/>
        </p:nvGrpSpPr>
        <p:grpSpPr>
          <a:xfrm>
            <a:off x="7903583" y="3341507"/>
            <a:ext cx="4374000" cy="2931480"/>
            <a:chOff x="7903583" y="3341507"/>
            <a:chExt cx="4374000" cy="29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4A819D6-7F69-4DCA-B59F-CADEF4BBC0D4}"/>
                    </a:ext>
                  </a:extLst>
                </p14:cNvPr>
                <p14:cNvContentPartPr/>
                <p14:nvPr/>
              </p14:nvContentPartPr>
              <p14:xfrm>
                <a:off x="8059463" y="4474427"/>
                <a:ext cx="346680" cy="724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4A819D6-7F69-4DCA-B59F-CADEF4BBC0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23463" y="4438787"/>
                  <a:ext cx="4183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5B69961-2545-4A8B-84A2-9026856955E1}"/>
                    </a:ext>
                  </a:extLst>
                </p14:cNvPr>
                <p14:cNvContentPartPr/>
                <p14:nvPr/>
              </p14:nvContentPartPr>
              <p14:xfrm>
                <a:off x="8640503" y="4569107"/>
                <a:ext cx="244800" cy="331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5B69961-2545-4A8B-84A2-9026856955E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04863" y="4533467"/>
                  <a:ext cx="316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A1016FC-989C-4083-B01C-9E36F4B69350}"/>
                    </a:ext>
                  </a:extLst>
                </p14:cNvPr>
                <p14:cNvContentPartPr/>
                <p14:nvPr/>
              </p14:nvContentPartPr>
              <p14:xfrm>
                <a:off x="8544743" y="4595747"/>
                <a:ext cx="450720" cy="327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A1016FC-989C-4083-B01C-9E36F4B6935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09103" y="4560107"/>
                  <a:ext cx="522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90DC54A-E375-45AC-9CE6-5A6936C3BF11}"/>
                    </a:ext>
                  </a:extLst>
                </p14:cNvPr>
                <p14:cNvContentPartPr/>
                <p14:nvPr/>
              </p14:nvContentPartPr>
              <p14:xfrm>
                <a:off x="8047943" y="5283707"/>
                <a:ext cx="447840" cy="675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90DC54A-E375-45AC-9CE6-5A6936C3BF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11943" y="5248067"/>
                  <a:ext cx="5194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59D4993-E789-45D5-AF78-29CD47D8CC19}"/>
                    </a:ext>
                  </a:extLst>
                </p14:cNvPr>
                <p14:cNvContentPartPr/>
                <p14:nvPr/>
              </p14:nvContentPartPr>
              <p14:xfrm>
                <a:off x="8610983" y="6053747"/>
                <a:ext cx="52920" cy="119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59D4993-E789-45D5-AF78-29CD47D8CC1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75343" y="6018107"/>
                  <a:ext cx="12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4C071EA-1F16-4057-ABF4-514E84819476}"/>
                    </a:ext>
                  </a:extLst>
                </p14:cNvPr>
                <p14:cNvContentPartPr/>
                <p14:nvPr/>
              </p14:nvContentPartPr>
              <p14:xfrm>
                <a:off x="8686223" y="5979947"/>
                <a:ext cx="140400" cy="180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4C071EA-1F16-4057-ABF4-514E848194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50583" y="5943947"/>
                  <a:ext cx="212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027E805-53C2-4AAD-8868-7994DAF2331E}"/>
                    </a:ext>
                  </a:extLst>
                </p14:cNvPr>
                <p14:cNvContentPartPr/>
                <p14:nvPr/>
              </p14:nvContentPartPr>
              <p14:xfrm>
                <a:off x="8820143" y="5016587"/>
                <a:ext cx="317880" cy="467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027E805-53C2-4AAD-8868-7994DAF233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84143" y="4980947"/>
                  <a:ext cx="389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A632665-7AE1-4456-9524-BE377BB0F0EF}"/>
                    </a:ext>
                  </a:extLst>
                </p14:cNvPr>
                <p14:cNvContentPartPr/>
                <p14:nvPr/>
              </p14:nvContentPartPr>
              <p14:xfrm>
                <a:off x="9070703" y="5663507"/>
                <a:ext cx="277920" cy="243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A632665-7AE1-4456-9524-BE377BB0F0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35063" y="5627507"/>
                  <a:ext cx="349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8F28A9-0E18-49B8-8F4E-31BFE69D6076}"/>
                    </a:ext>
                  </a:extLst>
                </p14:cNvPr>
                <p14:cNvContentPartPr/>
                <p14:nvPr/>
              </p14:nvContentPartPr>
              <p14:xfrm>
                <a:off x="8213183" y="4228547"/>
                <a:ext cx="235080" cy="286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8F28A9-0E18-49B8-8F4E-31BFE69D607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77543" y="4192907"/>
                  <a:ext cx="306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3408E5-9434-4A71-B57B-051B14C96342}"/>
                    </a:ext>
                  </a:extLst>
                </p14:cNvPr>
                <p14:cNvContentPartPr/>
                <p14:nvPr/>
              </p14:nvContentPartPr>
              <p14:xfrm>
                <a:off x="8863343" y="4003547"/>
                <a:ext cx="301320" cy="389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3408E5-9434-4A71-B57B-051B14C963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27343" y="3967547"/>
                  <a:ext cx="3729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33A02F2-EA4B-4910-B321-A0A13F27F4BF}"/>
                    </a:ext>
                  </a:extLst>
                </p14:cNvPr>
                <p14:cNvContentPartPr/>
                <p14:nvPr/>
              </p14:nvContentPartPr>
              <p14:xfrm>
                <a:off x="10308023" y="3900227"/>
                <a:ext cx="260280" cy="549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33A02F2-EA4B-4910-B321-A0A13F27F4B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72023" y="3864227"/>
                  <a:ext cx="3319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EC9B0CF-B2FC-4BBE-A142-1DDDFA8CFC91}"/>
                    </a:ext>
                  </a:extLst>
                </p14:cNvPr>
                <p14:cNvContentPartPr/>
                <p14:nvPr/>
              </p14:nvContentPartPr>
              <p14:xfrm>
                <a:off x="10252223" y="4013267"/>
                <a:ext cx="416880" cy="326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EC9B0CF-B2FC-4BBE-A142-1DDDFA8CFC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16583" y="3977627"/>
                  <a:ext cx="4885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23D2842-BEA8-457E-988B-99037473C22C}"/>
                    </a:ext>
                  </a:extLst>
                </p14:cNvPr>
                <p14:cNvContentPartPr/>
                <p14:nvPr/>
              </p14:nvContentPartPr>
              <p14:xfrm>
                <a:off x="10826423" y="3671267"/>
                <a:ext cx="505800" cy="790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23D2842-BEA8-457E-988B-99037473C2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90783" y="3635267"/>
                  <a:ext cx="5774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58519C6-0F50-4AE0-BF55-B7CA887230BA}"/>
                    </a:ext>
                  </a:extLst>
                </p14:cNvPr>
                <p14:cNvContentPartPr/>
                <p14:nvPr/>
              </p14:nvContentPartPr>
              <p14:xfrm>
                <a:off x="7903583" y="3341507"/>
                <a:ext cx="4374000" cy="2931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58519C6-0F50-4AE0-BF55-B7CA887230B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67943" y="3305867"/>
                  <a:ext cx="4445640" cy="30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56A1268-30BB-439D-B9DB-FD06A29331AD}"/>
              </a:ext>
            </a:extLst>
          </p:cNvPr>
          <p:cNvGrpSpPr/>
          <p:nvPr/>
        </p:nvGrpSpPr>
        <p:grpSpPr>
          <a:xfrm>
            <a:off x="7670992" y="431987"/>
            <a:ext cx="2172960" cy="1259280"/>
            <a:chOff x="7670992" y="431987"/>
            <a:chExt cx="2172960" cy="12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DA0FD4A-3404-4ED1-9DB9-BE5905D1E90D}"/>
                    </a:ext>
                  </a:extLst>
                </p14:cNvPr>
                <p14:cNvContentPartPr/>
                <p14:nvPr/>
              </p14:nvContentPartPr>
              <p14:xfrm>
                <a:off x="7670992" y="1390307"/>
                <a:ext cx="1418760" cy="300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DA0FD4A-3404-4ED1-9DB9-BE5905D1E9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34992" y="1354667"/>
                  <a:ext cx="149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B14BC12-0A6E-43D2-8159-A430957DBDF5}"/>
                    </a:ext>
                  </a:extLst>
                </p14:cNvPr>
                <p14:cNvContentPartPr/>
                <p14:nvPr/>
              </p14:nvContentPartPr>
              <p14:xfrm>
                <a:off x="8868712" y="1261787"/>
                <a:ext cx="323280" cy="241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B14BC12-0A6E-43D2-8159-A430957DBDF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32712" y="1226147"/>
                  <a:ext cx="394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F76D675-DA7C-4EA2-8179-90B9C4774C61}"/>
                    </a:ext>
                  </a:extLst>
                </p14:cNvPr>
                <p14:cNvContentPartPr/>
                <p14:nvPr/>
              </p14:nvContentPartPr>
              <p14:xfrm>
                <a:off x="9322312" y="816827"/>
                <a:ext cx="261360" cy="380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F76D675-DA7C-4EA2-8179-90B9C4774C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86312" y="781187"/>
                  <a:ext cx="333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DD0D95E-18FA-4CD6-816F-C8C76DC603C4}"/>
                    </a:ext>
                  </a:extLst>
                </p14:cNvPr>
                <p14:cNvContentPartPr/>
                <p14:nvPr/>
              </p14:nvContentPartPr>
              <p14:xfrm>
                <a:off x="9110272" y="431987"/>
                <a:ext cx="733680" cy="1150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DD0D95E-18FA-4CD6-816F-C8C76DC603C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74632" y="395987"/>
                  <a:ext cx="805320" cy="12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CD3DF73-316F-436C-A1B6-884B36297885}"/>
              </a:ext>
            </a:extLst>
          </p:cNvPr>
          <p:cNvGrpSpPr/>
          <p:nvPr/>
        </p:nvGrpSpPr>
        <p:grpSpPr>
          <a:xfrm>
            <a:off x="9159592" y="2653907"/>
            <a:ext cx="1442520" cy="930960"/>
            <a:chOff x="9159592" y="2653907"/>
            <a:chExt cx="1442520" cy="9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08B43A1-7EF4-4DBE-86B6-C3B36139208D}"/>
                    </a:ext>
                  </a:extLst>
                </p14:cNvPr>
                <p14:cNvContentPartPr/>
                <p14:nvPr/>
              </p14:nvContentPartPr>
              <p14:xfrm>
                <a:off x="9159592" y="3319907"/>
                <a:ext cx="760320" cy="264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08B43A1-7EF4-4DBE-86B6-C3B36139208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23952" y="3283907"/>
                  <a:ext cx="831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4748FC5-1754-4359-85D4-3CCE365325AD}"/>
                    </a:ext>
                  </a:extLst>
                </p14:cNvPr>
                <p14:cNvContentPartPr/>
                <p14:nvPr/>
              </p14:nvContentPartPr>
              <p14:xfrm>
                <a:off x="9596632" y="3228467"/>
                <a:ext cx="404640" cy="312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4748FC5-1754-4359-85D4-3CCE365325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60992" y="3192467"/>
                  <a:ext cx="476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D929CF4-E6D2-4EB5-8BD8-7612B8BF7F40}"/>
                    </a:ext>
                  </a:extLst>
                </p14:cNvPr>
                <p14:cNvContentPartPr/>
                <p14:nvPr/>
              </p14:nvContentPartPr>
              <p14:xfrm>
                <a:off x="10220152" y="2840027"/>
                <a:ext cx="172080" cy="420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D929CF4-E6D2-4EB5-8BD8-7612B8BF7F4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84512" y="2804387"/>
                  <a:ext cx="2437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CD09DA3-C016-4703-9956-AAF3114CC4C0}"/>
                    </a:ext>
                  </a:extLst>
                </p14:cNvPr>
                <p14:cNvContentPartPr/>
                <p14:nvPr/>
              </p14:nvContentPartPr>
              <p14:xfrm>
                <a:off x="10098472" y="2653907"/>
                <a:ext cx="503640" cy="686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CD09DA3-C016-4703-9956-AAF3114CC4C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62832" y="2617907"/>
                  <a:ext cx="575280" cy="75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4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711D91-DB08-4534-87B1-94FC00A31F30}"/>
              </a:ext>
            </a:extLst>
          </p:cNvPr>
          <p:cNvGrpSpPr/>
          <p:nvPr/>
        </p:nvGrpSpPr>
        <p:grpSpPr>
          <a:xfrm>
            <a:off x="563903" y="111743"/>
            <a:ext cx="2074680" cy="796320"/>
            <a:chOff x="563903" y="111743"/>
            <a:chExt cx="2074680" cy="7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3C3E94-586C-4F02-A103-C7876028D53D}"/>
                    </a:ext>
                  </a:extLst>
                </p14:cNvPr>
                <p14:cNvContentPartPr/>
                <p14:nvPr/>
              </p14:nvContentPartPr>
              <p14:xfrm>
                <a:off x="563903" y="186623"/>
                <a:ext cx="182160" cy="72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3C3E94-586C-4F02-A103-C7876028D5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8263" y="150623"/>
                  <a:ext cx="2538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7DD416-9FE9-4926-AE76-59007C586C2B}"/>
                    </a:ext>
                  </a:extLst>
                </p14:cNvPr>
                <p14:cNvContentPartPr/>
                <p14:nvPr/>
              </p14:nvContentPartPr>
              <p14:xfrm>
                <a:off x="830303" y="517463"/>
                <a:ext cx="271440" cy="26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7DD416-9FE9-4926-AE76-59007C586C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303" y="481823"/>
                  <a:ext cx="343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4B3041-E034-40C3-A90F-B435F6704B03}"/>
                    </a:ext>
                  </a:extLst>
                </p14:cNvPr>
                <p14:cNvContentPartPr/>
                <p14:nvPr/>
              </p14:nvContentPartPr>
              <p14:xfrm>
                <a:off x="1213343" y="401903"/>
                <a:ext cx="257040" cy="43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4B3041-E034-40C3-A90F-B435F6704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7703" y="366263"/>
                  <a:ext cx="3286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12E2A7-9DFC-4701-90BB-D3D32F9E0748}"/>
                    </a:ext>
                  </a:extLst>
                </p14:cNvPr>
                <p14:cNvContentPartPr/>
                <p14:nvPr/>
              </p14:nvContentPartPr>
              <p14:xfrm>
                <a:off x="1525823" y="226223"/>
                <a:ext cx="143640" cy="42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12E2A7-9DFC-4701-90BB-D3D32F9E07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0183" y="190223"/>
                  <a:ext cx="215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B710A3-2E80-442D-A28A-ADBAD56555D9}"/>
                    </a:ext>
                  </a:extLst>
                </p14:cNvPr>
                <p14:cNvContentPartPr/>
                <p14:nvPr/>
              </p14:nvContentPartPr>
              <p14:xfrm>
                <a:off x="1431863" y="461303"/>
                <a:ext cx="298080" cy="5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B710A3-2E80-442D-A28A-ADBAD56555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5863" y="425663"/>
                  <a:ext cx="369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6C1175-3079-44B9-9F33-D13D1C0E8D73}"/>
                    </a:ext>
                  </a:extLst>
                </p14:cNvPr>
                <p14:cNvContentPartPr/>
                <p14:nvPr/>
              </p14:nvContentPartPr>
              <p14:xfrm>
                <a:off x="1805903" y="452663"/>
                <a:ext cx="12960" cy="8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6C1175-3079-44B9-9F33-D13D1C0E8D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9903" y="417023"/>
                  <a:ext cx="84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78AF96-1BAA-4E9D-B21C-ADBDCD7D2F32}"/>
                    </a:ext>
                  </a:extLst>
                </p14:cNvPr>
                <p14:cNvContentPartPr/>
                <p14:nvPr/>
              </p14:nvContentPartPr>
              <p14:xfrm>
                <a:off x="1779983" y="360503"/>
                <a:ext cx="360" cy="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78AF96-1BAA-4E9D-B21C-ADBDCD7D2F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3983" y="32486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2FFCB6-57ED-4BA3-BB75-017FEED6B302}"/>
                    </a:ext>
                  </a:extLst>
                </p14:cNvPr>
                <p14:cNvContentPartPr/>
                <p14:nvPr/>
              </p14:nvContentPartPr>
              <p14:xfrm>
                <a:off x="1934423" y="111743"/>
                <a:ext cx="704160" cy="54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2FFCB6-57ED-4BA3-BB75-017FEED6B3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8783" y="75743"/>
                  <a:ext cx="775800" cy="61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389204-8FD1-421C-A395-A4E361F560BF}"/>
              </a:ext>
            </a:extLst>
          </p:cNvPr>
          <p:cNvGrpSpPr/>
          <p:nvPr/>
        </p:nvGrpSpPr>
        <p:grpSpPr>
          <a:xfrm>
            <a:off x="258623" y="1348343"/>
            <a:ext cx="2476440" cy="1304280"/>
            <a:chOff x="258623" y="1348343"/>
            <a:chExt cx="2476440" cy="13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AC03C5-D8A9-4DF2-A523-3434BD3D7A8D}"/>
                    </a:ext>
                  </a:extLst>
                </p14:cNvPr>
                <p14:cNvContentPartPr/>
                <p14:nvPr/>
              </p14:nvContentPartPr>
              <p14:xfrm>
                <a:off x="258623" y="1558583"/>
                <a:ext cx="1145520" cy="1060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AC03C5-D8A9-4DF2-A523-3434BD3D7A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983" y="1522943"/>
                  <a:ext cx="121716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32B56B-C257-4F8E-9487-EB6C33C9FB90}"/>
                    </a:ext>
                  </a:extLst>
                </p14:cNvPr>
                <p14:cNvContentPartPr/>
                <p14:nvPr/>
              </p14:nvContentPartPr>
              <p14:xfrm>
                <a:off x="1534463" y="1440143"/>
                <a:ext cx="416880" cy="71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32B56B-C257-4F8E-9487-EB6C33C9FB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8823" y="1404143"/>
                  <a:ext cx="48852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DAD200-A59D-4537-8E04-1ACA12964280}"/>
                    </a:ext>
                  </a:extLst>
                </p14:cNvPr>
                <p14:cNvContentPartPr/>
                <p14:nvPr/>
              </p14:nvContentPartPr>
              <p14:xfrm>
                <a:off x="1375343" y="1348343"/>
                <a:ext cx="573120" cy="14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DAD200-A59D-4537-8E04-1ACA129642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9343" y="1312343"/>
                  <a:ext cx="644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58D66B-A0F1-4770-9279-6CB4DFBD912B}"/>
                    </a:ext>
                  </a:extLst>
                </p14:cNvPr>
                <p14:cNvContentPartPr/>
                <p14:nvPr/>
              </p14:nvContentPartPr>
              <p14:xfrm>
                <a:off x="1966103" y="1795463"/>
                <a:ext cx="588960" cy="28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58D66B-A0F1-4770-9279-6CB4DFBD91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0463" y="1759823"/>
                  <a:ext cx="6606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AFBFB1-3024-46ED-B3A5-0B655336268C}"/>
                    </a:ext>
                  </a:extLst>
                </p14:cNvPr>
                <p14:cNvContentPartPr/>
                <p14:nvPr/>
              </p14:nvContentPartPr>
              <p14:xfrm>
                <a:off x="460583" y="2289743"/>
                <a:ext cx="2274480" cy="36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AFBFB1-3024-46ED-B3A5-0B65533626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583" y="2253743"/>
                  <a:ext cx="234612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A2F146-438F-4020-B718-E8258C9EDE53}"/>
              </a:ext>
            </a:extLst>
          </p:cNvPr>
          <p:cNvGrpSpPr/>
          <p:nvPr/>
        </p:nvGrpSpPr>
        <p:grpSpPr>
          <a:xfrm>
            <a:off x="719783" y="2872223"/>
            <a:ext cx="1450440" cy="601560"/>
            <a:chOff x="719783" y="2872223"/>
            <a:chExt cx="145044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5A0906-7C70-47AC-B699-C193F9D73A47}"/>
                    </a:ext>
                  </a:extLst>
                </p14:cNvPr>
                <p14:cNvContentPartPr/>
                <p14:nvPr/>
              </p14:nvContentPartPr>
              <p14:xfrm>
                <a:off x="719783" y="2927663"/>
                <a:ext cx="717120" cy="54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5A0906-7C70-47AC-B699-C193F9D73A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143" y="2892023"/>
                  <a:ext cx="7887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EBEEE-F4E0-4742-BDD7-075272094C96}"/>
                    </a:ext>
                  </a:extLst>
                </p14:cNvPr>
                <p14:cNvContentPartPr/>
                <p14:nvPr/>
              </p14:nvContentPartPr>
              <p14:xfrm>
                <a:off x="1657943" y="2888423"/>
                <a:ext cx="267840" cy="38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EBEEE-F4E0-4742-BDD7-075272094C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2303" y="2852783"/>
                  <a:ext cx="339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E42EA1-7ABB-431C-B7A4-66C5F0FB5E0C}"/>
                    </a:ext>
                  </a:extLst>
                </p14:cNvPr>
                <p14:cNvContentPartPr/>
                <p14:nvPr/>
              </p14:nvContentPartPr>
              <p14:xfrm>
                <a:off x="1617983" y="2872223"/>
                <a:ext cx="325440" cy="33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E42EA1-7ABB-431C-B7A4-66C5F0FB5E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82343" y="2836583"/>
                  <a:ext cx="397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285EA2-3191-4837-B3BC-E974A13E4571}"/>
                    </a:ext>
                  </a:extLst>
                </p14:cNvPr>
                <p14:cNvContentPartPr/>
                <p14:nvPr/>
              </p14:nvContentPartPr>
              <p14:xfrm>
                <a:off x="2062943" y="3018023"/>
                <a:ext cx="107280" cy="18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285EA2-3191-4837-B3BC-E974A13E45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7303" y="2982023"/>
                  <a:ext cx="17892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90A2D4-8D82-4BDD-9D4A-C2E3C1E20FCB}"/>
                  </a:ext>
                </a:extLst>
              </p14:cNvPr>
              <p14:cNvContentPartPr/>
              <p14:nvPr/>
            </p14:nvContentPartPr>
            <p14:xfrm>
              <a:off x="654983" y="4879583"/>
              <a:ext cx="820440" cy="641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90A2D4-8D82-4BDD-9D4A-C2E3C1E20F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343" y="4843943"/>
                <a:ext cx="89208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FBFAE8B-ACF3-4DF7-8556-7C32E4FC6B53}"/>
                  </a:ext>
                </a:extLst>
              </p14:cNvPr>
              <p14:cNvContentPartPr/>
              <p14:nvPr/>
            </p14:nvContentPartPr>
            <p14:xfrm>
              <a:off x="1731383" y="4587623"/>
              <a:ext cx="343440" cy="705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FBFAE8B-ACF3-4DF7-8556-7C32E4FC6B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95383" y="4551983"/>
                <a:ext cx="4150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DE3F928-331C-4CB3-9DBE-4DEE57D15A14}"/>
                  </a:ext>
                </a:extLst>
              </p14:cNvPr>
              <p14:cNvContentPartPr/>
              <p14:nvPr/>
            </p14:nvContentPartPr>
            <p14:xfrm>
              <a:off x="1423943" y="4516703"/>
              <a:ext cx="544680" cy="217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DE3F928-331C-4CB3-9DBE-4DEE57D15A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87943" y="4480703"/>
                <a:ext cx="616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A713E2-2A4B-4001-B49A-FB05E65C63D5}"/>
                  </a:ext>
                </a:extLst>
              </p14:cNvPr>
              <p14:cNvContentPartPr/>
              <p14:nvPr/>
            </p14:nvContentPartPr>
            <p14:xfrm>
              <a:off x="2071223" y="4877783"/>
              <a:ext cx="541440" cy="31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A713E2-2A4B-4001-B49A-FB05E65C63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35583" y="4842143"/>
                <a:ext cx="6130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34C6189-36A3-454F-AEA4-85347FA31F11}"/>
                  </a:ext>
                </a:extLst>
              </p14:cNvPr>
              <p14:cNvContentPartPr/>
              <p14:nvPr/>
            </p14:nvContentPartPr>
            <p14:xfrm>
              <a:off x="854063" y="5396903"/>
              <a:ext cx="2196360" cy="323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34C6189-36A3-454F-AEA4-85347FA31F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8423" y="5361263"/>
                <a:ext cx="2268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D8FA453-1CA7-401F-86F9-56806D3B48F1}"/>
                  </a:ext>
                </a:extLst>
              </p14:cNvPr>
              <p14:cNvContentPartPr/>
              <p14:nvPr/>
            </p14:nvContentPartPr>
            <p14:xfrm>
              <a:off x="841103" y="5882543"/>
              <a:ext cx="1015560" cy="508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D8FA453-1CA7-401F-86F9-56806D3B48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5463" y="5846903"/>
                <a:ext cx="10872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A49B78B-DAA9-4CBE-A186-D5268535C10F}"/>
                  </a:ext>
                </a:extLst>
              </p14:cNvPr>
              <p14:cNvContentPartPr/>
              <p14:nvPr/>
            </p14:nvContentPartPr>
            <p14:xfrm>
              <a:off x="2114783" y="5874263"/>
              <a:ext cx="272520" cy="263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A49B78B-DAA9-4CBE-A186-D5268535C1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79143" y="5838623"/>
                <a:ext cx="344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057D9F4-029A-46E2-9E38-A5C024B2C651}"/>
                  </a:ext>
                </a:extLst>
              </p14:cNvPr>
              <p14:cNvContentPartPr/>
              <p14:nvPr/>
            </p14:nvContentPartPr>
            <p14:xfrm>
              <a:off x="2014343" y="5841863"/>
              <a:ext cx="483480" cy="20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057D9F4-029A-46E2-9E38-A5C024B2C6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8703" y="5806223"/>
                <a:ext cx="555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8C4DDA-CE9B-46E5-8A5E-FA3406D7128B}"/>
                  </a:ext>
                </a:extLst>
              </p14:cNvPr>
              <p14:cNvContentPartPr/>
              <p14:nvPr/>
            </p14:nvContentPartPr>
            <p14:xfrm>
              <a:off x="2829023" y="6059663"/>
              <a:ext cx="293040" cy="521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8C4DDA-CE9B-46E5-8A5E-FA3406D712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93383" y="6024023"/>
                <a:ext cx="364680" cy="59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FB3D6-9DFE-4C9D-BCF1-DA854F7EA8DD}"/>
              </a:ext>
            </a:extLst>
          </p:cNvPr>
          <p:cNvGrpSpPr/>
          <p:nvPr/>
        </p:nvGrpSpPr>
        <p:grpSpPr>
          <a:xfrm>
            <a:off x="3099023" y="103463"/>
            <a:ext cx="8968320" cy="6145200"/>
            <a:chOff x="3099023" y="103463"/>
            <a:chExt cx="8968320" cy="61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85849-15A6-4038-891B-662A139A05B3}"/>
                    </a:ext>
                  </a:extLst>
                </p14:cNvPr>
                <p14:cNvContentPartPr/>
                <p14:nvPr/>
              </p14:nvContentPartPr>
              <p14:xfrm>
                <a:off x="10276343" y="103463"/>
                <a:ext cx="637560" cy="445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85849-15A6-4038-891B-662A139A05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0703" y="67823"/>
                  <a:ext cx="7092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42A71E-D679-4047-A796-77CDD8D763AE}"/>
                    </a:ext>
                  </a:extLst>
                </p14:cNvPr>
                <p14:cNvContentPartPr/>
                <p14:nvPr/>
              </p14:nvContentPartPr>
              <p14:xfrm>
                <a:off x="11117663" y="298943"/>
                <a:ext cx="15120" cy="17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42A71E-D679-4047-A796-77CDD8D763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81663" y="263303"/>
                  <a:ext cx="86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ABB5A4-E504-44A1-AAB7-EE5FC7BBB599}"/>
                    </a:ext>
                  </a:extLst>
                </p14:cNvPr>
                <p14:cNvContentPartPr/>
                <p14:nvPr/>
              </p14:nvContentPartPr>
              <p14:xfrm>
                <a:off x="3220703" y="285983"/>
                <a:ext cx="253800" cy="34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ABB5A4-E504-44A1-AAB7-EE5FC7BBB5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5063" y="250343"/>
                  <a:ext cx="325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43F9B9-B729-4165-BE3A-7396C6A5D077}"/>
                    </a:ext>
                  </a:extLst>
                </p14:cNvPr>
                <p14:cNvContentPartPr/>
                <p14:nvPr/>
              </p14:nvContentPartPr>
              <p14:xfrm>
                <a:off x="3584303" y="396143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43F9B9-B729-4165-BE3A-7396C6A5D0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8663" y="3605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CA251C-3EF1-415D-9AF3-ED215F0E6B90}"/>
                    </a:ext>
                  </a:extLst>
                </p14:cNvPr>
                <p14:cNvContentPartPr/>
                <p14:nvPr/>
              </p14:nvContentPartPr>
              <p14:xfrm>
                <a:off x="3681503" y="525383"/>
                <a:ext cx="22680" cy="4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CA251C-3EF1-415D-9AF3-ED215F0E6B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45863" y="489383"/>
                  <a:ext cx="9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E1E292-4F9D-4454-918D-242808FCDE9E}"/>
                    </a:ext>
                  </a:extLst>
                </p14:cNvPr>
                <p14:cNvContentPartPr/>
                <p14:nvPr/>
              </p14:nvContentPartPr>
              <p14:xfrm>
                <a:off x="4346423" y="151703"/>
                <a:ext cx="696240" cy="59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E1E292-4F9D-4454-918D-242808FCDE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0783" y="115703"/>
                  <a:ext cx="76788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3EC116-E02D-4271-8C5D-AC1F31814FD2}"/>
                    </a:ext>
                  </a:extLst>
                </p14:cNvPr>
                <p14:cNvContentPartPr/>
                <p14:nvPr/>
              </p14:nvContentPartPr>
              <p14:xfrm>
                <a:off x="4822343" y="395783"/>
                <a:ext cx="287640" cy="12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3EC116-E02D-4271-8C5D-AC1F31814F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86703" y="359783"/>
                  <a:ext cx="35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6EF21F-1870-4A62-A65E-CB6DC360ED7D}"/>
                    </a:ext>
                  </a:extLst>
                </p14:cNvPr>
                <p14:cNvContentPartPr/>
                <p14:nvPr/>
              </p14:nvContentPartPr>
              <p14:xfrm>
                <a:off x="5786783" y="322703"/>
                <a:ext cx="824040" cy="64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6EF21F-1870-4A62-A65E-CB6DC360E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1143" y="287063"/>
                  <a:ext cx="8956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0050FD-1441-4B3B-A313-90E19500CB2B}"/>
                    </a:ext>
                  </a:extLst>
                </p14:cNvPr>
                <p14:cNvContentPartPr/>
                <p14:nvPr/>
              </p14:nvContentPartPr>
              <p14:xfrm>
                <a:off x="6789023" y="412343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0050FD-1441-4B3B-A313-90E19500CB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3023" y="3767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F120FD-8059-4E7D-AE59-10FDC5AAB9BE}"/>
                    </a:ext>
                  </a:extLst>
                </p14:cNvPr>
                <p14:cNvContentPartPr/>
                <p14:nvPr/>
              </p14:nvContentPartPr>
              <p14:xfrm>
                <a:off x="6834383" y="509543"/>
                <a:ext cx="3600" cy="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F120FD-8059-4E7D-AE59-10FDC5AAB9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98383" y="473543"/>
                  <a:ext cx="75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43C610-DACD-4A91-A0F6-C00F8B350B2F}"/>
                    </a:ext>
                  </a:extLst>
                </p14:cNvPr>
                <p14:cNvContentPartPr/>
                <p14:nvPr/>
              </p14:nvContentPartPr>
              <p14:xfrm>
                <a:off x="7194383" y="330263"/>
                <a:ext cx="415800" cy="26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43C610-DACD-4A91-A0F6-C00F8B350B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58743" y="294623"/>
                  <a:ext cx="487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7611B8-0914-40C2-A214-3A8A965E569F}"/>
                    </a:ext>
                  </a:extLst>
                </p14:cNvPr>
                <p14:cNvContentPartPr/>
                <p14:nvPr/>
              </p14:nvContentPartPr>
              <p14:xfrm>
                <a:off x="6931583" y="192743"/>
                <a:ext cx="841680" cy="57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7611B8-0914-40C2-A214-3A8A965E56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5583" y="156743"/>
                  <a:ext cx="9133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A94A7C-B6FC-4502-8999-59F89EA63B66}"/>
                    </a:ext>
                  </a:extLst>
                </p14:cNvPr>
                <p14:cNvContentPartPr/>
                <p14:nvPr/>
              </p14:nvContentPartPr>
              <p14:xfrm>
                <a:off x="8108063" y="152783"/>
                <a:ext cx="456120" cy="32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A94A7C-B6FC-4502-8999-59F89EA63B6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72063" y="116783"/>
                  <a:ext cx="527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053D88-E3FB-4ECC-BBD0-16CA6AE5478A}"/>
                    </a:ext>
                  </a:extLst>
                </p14:cNvPr>
                <p14:cNvContentPartPr/>
                <p14:nvPr/>
              </p14:nvContentPartPr>
              <p14:xfrm>
                <a:off x="8658143" y="325583"/>
                <a:ext cx="360" cy="2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053D88-E3FB-4ECC-BBD0-16CA6AE547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22503" y="289943"/>
                  <a:ext cx="72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CB7B75-F258-4883-961B-89E7BF388A90}"/>
                    </a:ext>
                  </a:extLst>
                </p14:cNvPr>
                <p14:cNvContentPartPr/>
                <p14:nvPr/>
              </p14:nvContentPartPr>
              <p14:xfrm>
                <a:off x="8811863" y="251063"/>
                <a:ext cx="398880" cy="31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CB7B75-F258-4883-961B-89E7BF388A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75863" y="215063"/>
                  <a:ext cx="470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FE34F4-CACC-4D22-8496-005DD2FD0432}"/>
                    </a:ext>
                  </a:extLst>
                </p14:cNvPr>
                <p14:cNvContentPartPr/>
                <p14:nvPr/>
              </p14:nvContentPartPr>
              <p14:xfrm>
                <a:off x="9297503" y="42026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FE34F4-CACC-4D22-8496-005DD2FD04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61503" y="3846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039013-E63D-478A-AFB4-735B7529036A}"/>
                    </a:ext>
                  </a:extLst>
                </p14:cNvPr>
                <p14:cNvContentPartPr/>
                <p14:nvPr/>
              </p14:nvContentPartPr>
              <p14:xfrm>
                <a:off x="9453383" y="185903"/>
                <a:ext cx="276120" cy="441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039013-E63D-478A-AFB4-735B752903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17743" y="149903"/>
                  <a:ext cx="347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4A80B2-5601-4CB3-ACC4-D2BEED8F73BB}"/>
                    </a:ext>
                  </a:extLst>
                </p14:cNvPr>
                <p14:cNvContentPartPr/>
                <p14:nvPr/>
              </p14:nvContentPartPr>
              <p14:xfrm>
                <a:off x="9459143" y="379583"/>
                <a:ext cx="209520" cy="7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4A80B2-5601-4CB3-ACC4-D2BEED8F73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23503" y="343583"/>
                  <a:ext cx="28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7A2D2B-E743-499B-BD70-25EA7FD26519}"/>
                    </a:ext>
                  </a:extLst>
                </p14:cNvPr>
                <p14:cNvContentPartPr/>
                <p14:nvPr/>
              </p14:nvContentPartPr>
              <p14:xfrm>
                <a:off x="9839663" y="38786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7A2D2B-E743-499B-BD70-25EA7FD265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04023" y="3522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84AB62-790D-4410-B9C9-269EC2F2BCE4}"/>
                    </a:ext>
                  </a:extLst>
                </p14:cNvPr>
                <p14:cNvContentPartPr/>
                <p14:nvPr/>
              </p14:nvContentPartPr>
              <p14:xfrm>
                <a:off x="3099023" y="2029463"/>
                <a:ext cx="693000" cy="155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84AB62-790D-4410-B9C9-269EC2F2BCE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63023" y="1993823"/>
                  <a:ext cx="764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6BEA83-39DF-4A4A-A987-D32372499765}"/>
                    </a:ext>
                  </a:extLst>
                </p14:cNvPr>
                <p14:cNvContentPartPr/>
                <p14:nvPr/>
              </p14:nvContentPartPr>
              <p14:xfrm>
                <a:off x="3357863" y="2281463"/>
                <a:ext cx="542520" cy="8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6BEA83-39DF-4A4A-A987-D323724997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22223" y="2245823"/>
                  <a:ext cx="614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2A34C8-C74B-4B93-AB38-C83F42E3AC48}"/>
                    </a:ext>
                  </a:extLst>
                </p14:cNvPr>
                <p14:cNvContentPartPr/>
                <p14:nvPr/>
              </p14:nvContentPartPr>
              <p14:xfrm>
                <a:off x="4068863" y="1129103"/>
                <a:ext cx="859320" cy="139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2A34C8-C74B-4B93-AB38-C83F42E3AC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3223" y="1093103"/>
                  <a:ext cx="93096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4A6D8B-EA34-48FE-B924-F6C77AD84D95}"/>
                    </a:ext>
                  </a:extLst>
                </p14:cNvPr>
                <p14:cNvContentPartPr/>
                <p14:nvPr/>
              </p14:nvContentPartPr>
              <p14:xfrm>
                <a:off x="5091263" y="1286063"/>
                <a:ext cx="540720" cy="78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4A6D8B-EA34-48FE-B924-F6C77AD84D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55623" y="1250423"/>
                  <a:ext cx="61236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DB193B-7BC0-42A4-9AE6-95BCA0E24932}"/>
                    </a:ext>
                  </a:extLst>
                </p14:cNvPr>
                <p14:cNvContentPartPr/>
                <p14:nvPr/>
              </p14:nvContentPartPr>
              <p14:xfrm>
                <a:off x="5097743" y="1433663"/>
                <a:ext cx="621000" cy="45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DB193B-7BC0-42A4-9AE6-95BCA0E249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61743" y="1397663"/>
                  <a:ext cx="69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4E6FEA-7248-4B3F-ADF6-EC4C1E0536E3}"/>
                    </a:ext>
                  </a:extLst>
                </p14:cNvPr>
                <p14:cNvContentPartPr/>
                <p14:nvPr/>
              </p14:nvContentPartPr>
              <p14:xfrm>
                <a:off x="5565743" y="1900223"/>
                <a:ext cx="684360" cy="82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4E6FEA-7248-4B3F-ADF6-EC4C1E0536E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29743" y="1864223"/>
                  <a:ext cx="7560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29B270-BD32-475F-B22E-0446996CCC33}"/>
                    </a:ext>
                  </a:extLst>
                </p14:cNvPr>
                <p14:cNvContentPartPr/>
                <p14:nvPr/>
              </p14:nvContentPartPr>
              <p14:xfrm>
                <a:off x="5995943" y="1431143"/>
                <a:ext cx="478440" cy="82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29B270-BD32-475F-B22E-0446996CCC3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59943" y="1395143"/>
                  <a:ext cx="550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85A2E4-D894-4B25-A9D8-B0BA545D46CF}"/>
                    </a:ext>
                  </a:extLst>
                </p14:cNvPr>
                <p14:cNvContentPartPr/>
                <p14:nvPr/>
              </p14:nvContentPartPr>
              <p14:xfrm>
                <a:off x="6788663" y="1035503"/>
                <a:ext cx="324360" cy="586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85A2E4-D894-4B25-A9D8-B0BA545D46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52663" y="999503"/>
                  <a:ext cx="396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1CDB190-6731-4FD6-8F17-C45EBC620202}"/>
                    </a:ext>
                  </a:extLst>
                </p14:cNvPr>
                <p14:cNvContentPartPr/>
                <p14:nvPr/>
              </p14:nvContentPartPr>
              <p14:xfrm>
                <a:off x="7226063" y="874583"/>
                <a:ext cx="639000" cy="54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1CDB190-6731-4FD6-8F17-C45EBC6202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90063" y="838943"/>
                  <a:ext cx="7106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F7D36B-7E62-4632-8D16-420F5D535CD9}"/>
                    </a:ext>
                  </a:extLst>
                </p14:cNvPr>
                <p14:cNvContentPartPr/>
                <p14:nvPr/>
              </p14:nvContentPartPr>
              <p14:xfrm>
                <a:off x="8101943" y="841103"/>
                <a:ext cx="137880" cy="421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F7D36B-7E62-4632-8D16-420F5D535C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65943" y="805463"/>
                  <a:ext cx="2095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3A4DCF-961F-4252-B494-40B57E993BEA}"/>
                    </a:ext>
                  </a:extLst>
                </p14:cNvPr>
                <p14:cNvContentPartPr/>
                <p14:nvPr/>
              </p14:nvContentPartPr>
              <p14:xfrm>
                <a:off x="8375183" y="946583"/>
                <a:ext cx="102240" cy="20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3A4DCF-961F-4252-B494-40B57E993BE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39183" y="910583"/>
                  <a:ext cx="173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DF354A-8178-4BF9-AF83-FA64C7BFD082}"/>
                    </a:ext>
                  </a:extLst>
                </p14:cNvPr>
                <p14:cNvContentPartPr/>
                <p14:nvPr/>
              </p14:nvContentPartPr>
              <p14:xfrm>
                <a:off x="8472023" y="768383"/>
                <a:ext cx="300600" cy="394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DF354A-8178-4BF9-AF83-FA64C7BFD08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36023" y="732743"/>
                  <a:ext cx="3722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20DF1B-B6A4-480A-89C4-2F068BE5F61B}"/>
                    </a:ext>
                  </a:extLst>
                </p14:cNvPr>
                <p14:cNvContentPartPr/>
                <p14:nvPr/>
              </p14:nvContentPartPr>
              <p14:xfrm>
                <a:off x="9080423" y="824903"/>
                <a:ext cx="277200" cy="236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20DF1B-B6A4-480A-89C4-2F068BE5F6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44423" y="789263"/>
                  <a:ext cx="348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B237DE-C0E8-4C7E-B063-7A8B0352531F}"/>
                    </a:ext>
                  </a:extLst>
                </p14:cNvPr>
                <p14:cNvContentPartPr/>
                <p14:nvPr/>
              </p14:nvContentPartPr>
              <p14:xfrm>
                <a:off x="9546983" y="856943"/>
                <a:ext cx="254160" cy="21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B237DE-C0E8-4C7E-B063-7A8B035253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11343" y="820943"/>
                  <a:ext cx="325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6A40A8-9A7F-4371-A22F-D6B75000E737}"/>
                    </a:ext>
                  </a:extLst>
                </p14:cNvPr>
                <p14:cNvContentPartPr/>
                <p14:nvPr/>
              </p14:nvContentPartPr>
              <p14:xfrm>
                <a:off x="9959183" y="743903"/>
                <a:ext cx="259920" cy="33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6A40A8-9A7F-4371-A22F-D6B75000E7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3543" y="708263"/>
                  <a:ext cx="3315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91AD1F-2CDC-47E1-9600-7D9386814D5F}"/>
                    </a:ext>
                  </a:extLst>
                </p14:cNvPr>
                <p14:cNvContentPartPr/>
                <p14:nvPr/>
              </p14:nvContentPartPr>
              <p14:xfrm>
                <a:off x="10331783" y="639143"/>
                <a:ext cx="232920" cy="49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91AD1F-2CDC-47E1-9600-7D9386814D5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95783" y="603143"/>
                  <a:ext cx="304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AEC8F6-DA53-4B2C-9F66-88A5EBDB2CB4}"/>
                    </a:ext>
                  </a:extLst>
                </p14:cNvPr>
                <p14:cNvContentPartPr/>
                <p14:nvPr/>
              </p14:nvContentPartPr>
              <p14:xfrm>
                <a:off x="10596383" y="784583"/>
                <a:ext cx="254880" cy="198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AEC8F6-DA53-4B2C-9F66-88A5EBDB2C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60743" y="748943"/>
                  <a:ext cx="326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C45D79-FD82-4EAB-883F-3032850FA77E}"/>
                    </a:ext>
                  </a:extLst>
                </p14:cNvPr>
                <p14:cNvContentPartPr/>
                <p14:nvPr/>
              </p14:nvContentPartPr>
              <p14:xfrm>
                <a:off x="10632743" y="768383"/>
                <a:ext cx="232560" cy="18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C45D79-FD82-4EAB-883F-3032850FA77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96743" y="732743"/>
                  <a:ext cx="304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111AA0C-D99B-463C-BFC0-36ACA594E0EA}"/>
                    </a:ext>
                  </a:extLst>
                </p14:cNvPr>
                <p14:cNvContentPartPr/>
                <p14:nvPr/>
              </p14:nvContentPartPr>
              <p14:xfrm>
                <a:off x="10996703" y="905903"/>
                <a:ext cx="111960" cy="18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111AA0C-D99B-463C-BFC0-36ACA594E0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60703" y="87026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56D0C5-8B1D-4A12-9AF2-48E697A1B695}"/>
                    </a:ext>
                  </a:extLst>
                </p14:cNvPr>
                <p14:cNvContentPartPr/>
                <p14:nvPr/>
              </p14:nvContentPartPr>
              <p14:xfrm>
                <a:off x="11012903" y="655343"/>
                <a:ext cx="235800" cy="29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56D0C5-8B1D-4A12-9AF2-48E697A1B6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76903" y="619343"/>
                  <a:ext cx="307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F9EB25-82AE-40DC-83C0-180F5F6E397D}"/>
                    </a:ext>
                  </a:extLst>
                </p14:cNvPr>
                <p14:cNvContentPartPr/>
                <p14:nvPr/>
              </p14:nvContentPartPr>
              <p14:xfrm>
                <a:off x="9410543" y="2215943"/>
                <a:ext cx="684000" cy="632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F9EB25-82AE-40DC-83C0-180F5F6E39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74903" y="2179943"/>
                  <a:ext cx="7556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F8270A-7129-4917-A70B-1BBC7CE5E3ED}"/>
                    </a:ext>
                  </a:extLst>
                </p14:cNvPr>
                <p14:cNvContentPartPr/>
                <p14:nvPr/>
              </p14:nvContentPartPr>
              <p14:xfrm>
                <a:off x="9273383" y="2054303"/>
                <a:ext cx="439920" cy="275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F8270A-7129-4917-A70B-1BBC7CE5E3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37383" y="2018303"/>
                  <a:ext cx="511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9E3977-D6EB-4DB5-845C-4BEB21BDCD42}"/>
                    </a:ext>
                  </a:extLst>
                </p14:cNvPr>
                <p14:cNvContentPartPr/>
                <p14:nvPr/>
              </p14:nvContentPartPr>
              <p14:xfrm>
                <a:off x="10362383" y="2062943"/>
                <a:ext cx="336240" cy="277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9E3977-D6EB-4DB5-845C-4BEB21BDCD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26383" y="2027303"/>
                  <a:ext cx="407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74C178-BBBA-4BAB-A3A4-EC878999D233}"/>
                    </a:ext>
                  </a:extLst>
                </p14:cNvPr>
                <p14:cNvContentPartPr/>
                <p14:nvPr/>
              </p14:nvContentPartPr>
              <p14:xfrm>
                <a:off x="10801223" y="1916783"/>
                <a:ext cx="206640" cy="21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74C178-BBBA-4BAB-A3A4-EC878999D23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65583" y="1881143"/>
                  <a:ext cx="278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FCB39D-0227-46B7-A47B-92FED24E8453}"/>
                    </a:ext>
                  </a:extLst>
                </p14:cNvPr>
                <p14:cNvContentPartPr/>
                <p14:nvPr/>
              </p14:nvContentPartPr>
              <p14:xfrm>
                <a:off x="11025143" y="1715183"/>
                <a:ext cx="308880" cy="350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FCB39D-0227-46B7-A47B-92FED24E84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989503" y="1679543"/>
                  <a:ext cx="380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6950C3-34EE-4BB5-BC51-CB1182868C41}"/>
                    </a:ext>
                  </a:extLst>
                </p14:cNvPr>
                <p14:cNvContentPartPr/>
                <p14:nvPr/>
              </p14:nvContentPartPr>
              <p14:xfrm>
                <a:off x="11345543" y="1569383"/>
                <a:ext cx="275040" cy="32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6950C3-34EE-4BB5-BC51-CB1182868C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09903" y="1533743"/>
                  <a:ext cx="346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1F384D-A33F-4EF2-B78A-61A182AA79A2}"/>
                    </a:ext>
                  </a:extLst>
                </p14:cNvPr>
                <p14:cNvContentPartPr/>
                <p14:nvPr/>
              </p14:nvContentPartPr>
              <p14:xfrm>
                <a:off x="11511143" y="1583783"/>
                <a:ext cx="283320" cy="168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1F384D-A33F-4EF2-B78A-61A182AA79A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75143" y="1547783"/>
                  <a:ext cx="354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526793-2BBC-488F-9889-591DD822BAC7}"/>
                    </a:ext>
                  </a:extLst>
                </p14:cNvPr>
                <p14:cNvContentPartPr/>
                <p14:nvPr/>
              </p14:nvContentPartPr>
              <p14:xfrm>
                <a:off x="11757383" y="1325303"/>
                <a:ext cx="237240" cy="327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526793-2BBC-488F-9889-591DD822BAC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721383" y="1289303"/>
                  <a:ext cx="3088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427A12B-A1E1-4250-8FD2-C1912A2DF01B}"/>
                    </a:ext>
                  </a:extLst>
                </p14:cNvPr>
                <p14:cNvContentPartPr/>
                <p14:nvPr/>
              </p14:nvContentPartPr>
              <p14:xfrm>
                <a:off x="11919023" y="1100303"/>
                <a:ext cx="148320" cy="36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427A12B-A1E1-4250-8FD2-C1912A2DF01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883383" y="1064303"/>
                  <a:ext cx="2199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8AF2AD-9AA2-48E9-BE59-69C65BAC760D}"/>
                    </a:ext>
                  </a:extLst>
                </p14:cNvPr>
                <p14:cNvContentPartPr/>
                <p14:nvPr/>
              </p14:nvContentPartPr>
              <p14:xfrm>
                <a:off x="9404063" y="1844783"/>
                <a:ext cx="209520" cy="103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8AF2AD-9AA2-48E9-BE59-69C65BAC76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68063" y="1808783"/>
                  <a:ext cx="28116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4BADDC-D4B1-4C0C-8CBF-15DBDF1E1417}"/>
                    </a:ext>
                  </a:extLst>
                </p14:cNvPr>
                <p14:cNvContentPartPr/>
                <p14:nvPr/>
              </p14:nvContentPartPr>
              <p14:xfrm>
                <a:off x="9679463" y="2062943"/>
                <a:ext cx="249840" cy="66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4BADDC-D4B1-4C0C-8CBF-15DBDF1E14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43463" y="2027303"/>
                  <a:ext cx="32148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A61F3B-327B-41EE-BD46-1BB5CAB800ED}"/>
                    </a:ext>
                  </a:extLst>
                </p14:cNvPr>
                <p14:cNvContentPartPr/>
                <p14:nvPr/>
              </p14:nvContentPartPr>
              <p14:xfrm>
                <a:off x="9435023" y="2176343"/>
                <a:ext cx="517680" cy="40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A61F3B-327B-41EE-BD46-1BB5CAB800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99383" y="2140703"/>
                  <a:ext cx="5893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AF1A7C-DE59-4510-965F-C7388A2371F5}"/>
                    </a:ext>
                  </a:extLst>
                </p14:cNvPr>
                <p14:cNvContentPartPr/>
                <p14:nvPr/>
              </p14:nvContentPartPr>
              <p14:xfrm>
                <a:off x="9507743" y="3174263"/>
                <a:ext cx="499320" cy="596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AF1A7C-DE59-4510-965F-C7388A2371F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72103" y="3138623"/>
                  <a:ext cx="570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92C347-CEA7-405D-B5EA-A9E1D2121EDE}"/>
                    </a:ext>
                  </a:extLst>
                </p14:cNvPr>
                <p14:cNvContentPartPr/>
                <p14:nvPr/>
              </p14:nvContentPartPr>
              <p14:xfrm>
                <a:off x="10163303" y="3341663"/>
                <a:ext cx="60840" cy="134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92C347-CEA7-405D-B5EA-A9E1D2121ED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27303" y="3306023"/>
                  <a:ext cx="132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09E7A4-1A10-4FC3-95B0-8566D809F60F}"/>
                    </a:ext>
                  </a:extLst>
                </p14:cNvPr>
                <p14:cNvContentPartPr/>
                <p14:nvPr/>
              </p14:nvContentPartPr>
              <p14:xfrm>
                <a:off x="10098503" y="3147623"/>
                <a:ext cx="6840" cy="8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09E7A4-1A10-4FC3-95B0-8566D809F60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62503" y="3111623"/>
                  <a:ext cx="78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82CCAB-544C-470C-91AB-876EFCA4C86E}"/>
                    </a:ext>
                  </a:extLst>
                </p14:cNvPr>
                <p14:cNvContentPartPr/>
                <p14:nvPr/>
              </p14:nvContentPartPr>
              <p14:xfrm>
                <a:off x="10211903" y="3228263"/>
                <a:ext cx="256320" cy="154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82CCAB-544C-470C-91AB-876EFCA4C8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76263" y="3192263"/>
                  <a:ext cx="327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3AB5C6-33E1-4042-A9C1-236E7256D712}"/>
                    </a:ext>
                  </a:extLst>
                </p14:cNvPr>
                <p14:cNvContentPartPr/>
                <p14:nvPr/>
              </p14:nvContentPartPr>
              <p14:xfrm>
                <a:off x="10513223" y="2888423"/>
                <a:ext cx="358200" cy="309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3AB5C6-33E1-4042-A9C1-236E7256D71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77223" y="2852783"/>
                  <a:ext cx="4298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0DCE65-87A5-44D0-B840-AE27F9E3284F}"/>
                    </a:ext>
                  </a:extLst>
                </p14:cNvPr>
                <p14:cNvContentPartPr/>
                <p14:nvPr/>
              </p14:nvContentPartPr>
              <p14:xfrm>
                <a:off x="10737863" y="2842703"/>
                <a:ext cx="411120" cy="295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0DCE65-87A5-44D0-B840-AE27F9E328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702223" y="2806703"/>
                  <a:ext cx="482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738D40F-EAC3-4026-B02C-D4673FC0BBAF}"/>
                    </a:ext>
                  </a:extLst>
                </p14:cNvPr>
                <p14:cNvContentPartPr/>
                <p14:nvPr/>
              </p14:nvContentPartPr>
              <p14:xfrm>
                <a:off x="11093903" y="2512583"/>
                <a:ext cx="419040" cy="41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738D40F-EAC3-4026-B02C-D4673FC0BBA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58263" y="2476583"/>
                  <a:ext cx="4906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7B406B3-C776-4FB4-AD77-EBB326BF89BE}"/>
                    </a:ext>
                  </a:extLst>
                </p14:cNvPr>
                <p14:cNvContentPartPr/>
                <p14:nvPr/>
              </p14:nvContentPartPr>
              <p14:xfrm>
                <a:off x="11336543" y="2289743"/>
                <a:ext cx="235440" cy="46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7B406B3-C776-4FB4-AD77-EBB326BF89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00543" y="2253743"/>
                  <a:ext cx="3070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95AED9-149A-4CC4-842C-E80545863A07}"/>
                    </a:ext>
                  </a:extLst>
                </p14:cNvPr>
                <p14:cNvContentPartPr/>
                <p14:nvPr/>
              </p14:nvContentPartPr>
              <p14:xfrm>
                <a:off x="9791063" y="3054023"/>
                <a:ext cx="1610280" cy="87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95AED9-149A-4CC4-842C-E80545863A0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55423" y="3018383"/>
                  <a:ext cx="168192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6B974ED-B1B0-4455-83F5-C0B3E4F3C919}"/>
                    </a:ext>
                  </a:extLst>
                </p14:cNvPr>
                <p14:cNvContentPartPr/>
                <p14:nvPr/>
              </p14:nvContentPartPr>
              <p14:xfrm>
                <a:off x="9035423" y="4394303"/>
                <a:ext cx="343440" cy="372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6B974ED-B1B0-4455-83F5-C0B3E4F3C9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99423" y="4358303"/>
                  <a:ext cx="415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8D87C0-2C0D-46F7-BB4B-D62C647E1E36}"/>
                    </a:ext>
                  </a:extLst>
                </p14:cNvPr>
                <p14:cNvContentPartPr/>
                <p14:nvPr/>
              </p14:nvContentPartPr>
              <p14:xfrm>
                <a:off x="9530423" y="4418063"/>
                <a:ext cx="228240" cy="22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8D87C0-2C0D-46F7-BB4B-D62C647E1E3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94423" y="4382063"/>
                  <a:ext cx="299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60F829-DA4B-4306-AABB-87BE65E42B21}"/>
                    </a:ext>
                  </a:extLst>
                </p14:cNvPr>
                <p14:cNvContentPartPr/>
                <p14:nvPr/>
              </p14:nvContentPartPr>
              <p14:xfrm>
                <a:off x="9821303" y="4279463"/>
                <a:ext cx="388800" cy="322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60F829-DA4B-4306-AABB-87BE65E42B2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85663" y="4243823"/>
                  <a:ext cx="4604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CC8E71-61EE-4DC4-845A-FB61EA7A717C}"/>
                    </a:ext>
                  </a:extLst>
                </p14:cNvPr>
                <p14:cNvContentPartPr/>
                <p14:nvPr/>
              </p14:nvContentPartPr>
              <p14:xfrm>
                <a:off x="10219823" y="4094423"/>
                <a:ext cx="591840" cy="257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CC8E71-61EE-4DC4-845A-FB61EA7A71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84183" y="4058783"/>
                  <a:ext cx="663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970210-D414-471A-83AD-7E97C87AEB37}"/>
                    </a:ext>
                  </a:extLst>
                </p14:cNvPr>
                <p14:cNvContentPartPr/>
                <p14:nvPr/>
              </p14:nvContentPartPr>
              <p14:xfrm>
                <a:off x="10705103" y="3702383"/>
                <a:ext cx="354600" cy="408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970210-D414-471A-83AD-7E97C87AEB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69463" y="3666383"/>
                  <a:ext cx="4262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08A54F-D5D1-4EB1-BEB0-03136B464DA0}"/>
                    </a:ext>
                  </a:extLst>
                </p14:cNvPr>
                <p14:cNvContentPartPr/>
                <p14:nvPr/>
              </p14:nvContentPartPr>
              <p14:xfrm>
                <a:off x="11093183" y="3487463"/>
                <a:ext cx="219600" cy="352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08A54F-D5D1-4EB1-BEB0-03136B464DA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057183" y="3451463"/>
                  <a:ext cx="291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434EEC9-6239-4D80-B5CF-9A7842AC88CB}"/>
                    </a:ext>
                  </a:extLst>
                </p14:cNvPr>
                <p14:cNvContentPartPr/>
                <p14:nvPr/>
              </p14:nvContentPartPr>
              <p14:xfrm>
                <a:off x="11199023" y="3517703"/>
                <a:ext cx="120960" cy="302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434EEC9-6239-4D80-B5CF-9A7842AC88C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63383" y="3482063"/>
                  <a:ext cx="192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679F534-D438-4EA8-B50F-BC8D43057697}"/>
                    </a:ext>
                  </a:extLst>
                </p14:cNvPr>
                <p14:cNvContentPartPr/>
                <p14:nvPr/>
              </p14:nvContentPartPr>
              <p14:xfrm>
                <a:off x="11377223" y="3365783"/>
                <a:ext cx="73440" cy="354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679F534-D438-4EA8-B50F-BC8D430576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41223" y="3330143"/>
                  <a:ext cx="145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E3C7C0-E42C-4D68-817C-BA75152CBC2F}"/>
                    </a:ext>
                  </a:extLst>
                </p14:cNvPr>
                <p14:cNvContentPartPr/>
                <p14:nvPr/>
              </p14:nvContentPartPr>
              <p14:xfrm>
                <a:off x="3252743" y="5154263"/>
                <a:ext cx="505440" cy="4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E3C7C0-E42C-4D68-817C-BA75152CBC2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17103" y="5118263"/>
                  <a:ext cx="577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2C340F-93C9-446F-81FD-46BCB4B987FC}"/>
                    </a:ext>
                  </a:extLst>
                </p14:cNvPr>
                <p14:cNvContentPartPr/>
                <p14:nvPr/>
              </p14:nvContentPartPr>
              <p14:xfrm>
                <a:off x="3300983" y="5357663"/>
                <a:ext cx="488880" cy="52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2C340F-93C9-446F-81FD-46BCB4B987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65343" y="5322023"/>
                  <a:ext cx="56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1A70DF-4FC4-415C-9097-E890654D77EA}"/>
                    </a:ext>
                  </a:extLst>
                </p14:cNvPr>
                <p14:cNvContentPartPr/>
                <p14:nvPr/>
              </p14:nvContentPartPr>
              <p14:xfrm>
                <a:off x="4159223" y="4676903"/>
                <a:ext cx="446400" cy="985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1A70DF-4FC4-415C-9097-E890654D77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23223" y="4640903"/>
                  <a:ext cx="51804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B9D207-30EE-482D-B6A5-EC614F301A17}"/>
                    </a:ext>
                  </a:extLst>
                </p14:cNvPr>
                <p14:cNvContentPartPr/>
                <p14:nvPr/>
              </p14:nvContentPartPr>
              <p14:xfrm>
                <a:off x="4741703" y="4652063"/>
                <a:ext cx="649800" cy="802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B9D207-30EE-482D-B6A5-EC614F301A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05703" y="4616063"/>
                  <a:ext cx="7214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77D49E-C91D-4ECB-895C-17C4FDFA4D50}"/>
                    </a:ext>
                  </a:extLst>
                </p14:cNvPr>
                <p14:cNvContentPartPr/>
                <p14:nvPr/>
              </p14:nvContentPartPr>
              <p14:xfrm>
                <a:off x="5668703" y="4393583"/>
                <a:ext cx="343800" cy="56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77D49E-C91D-4ECB-895C-17C4FDFA4D5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3063" y="4357583"/>
                  <a:ext cx="4154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E3EFC59-B87D-464E-8808-7A95831EC0BA}"/>
                    </a:ext>
                  </a:extLst>
                </p14:cNvPr>
                <p14:cNvContentPartPr/>
                <p14:nvPr/>
              </p14:nvContentPartPr>
              <p14:xfrm>
                <a:off x="5607143" y="4498703"/>
                <a:ext cx="341640" cy="318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E3EFC59-B87D-464E-8808-7A95831EC0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71503" y="4463063"/>
                  <a:ext cx="413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F0D4D7-5A20-4FA2-938B-D1F49612ABED}"/>
                    </a:ext>
                  </a:extLst>
                </p14:cNvPr>
                <p14:cNvContentPartPr/>
                <p14:nvPr/>
              </p14:nvContentPartPr>
              <p14:xfrm>
                <a:off x="5995943" y="4777343"/>
                <a:ext cx="357120" cy="505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F0D4D7-5A20-4FA2-938B-D1F49612ABE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960303" y="4741343"/>
                  <a:ext cx="4287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AC9E41-CE23-44A5-AD8D-D65283E83232}"/>
                    </a:ext>
                  </a:extLst>
                </p14:cNvPr>
                <p14:cNvContentPartPr/>
                <p14:nvPr/>
              </p14:nvContentPartPr>
              <p14:xfrm>
                <a:off x="6513623" y="4261463"/>
                <a:ext cx="533160" cy="489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AC9E41-CE23-44A5-AD8D-D65283E8323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77983" y="4225823"/>
                  <a:ext cx="6048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13A8093-B6E1-4892-9194-36330AD1B6A4}"/>
                    </a:ext>
                  </a:extLst>
                </p14:cNvPr>
                <p14:cNvContentPartPr/>
                <p14:nvPr/>
              </p14:nvContentPartPr>
              <p14:xfrm>
                <a:off x="7120943" y="4458383"/>
                <a:ext cx="8640" cy="77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13A8093-B6E1-4892-9194-36330AD1B6A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084943" y="4422743"/>
                  <a:ext cx="80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8512E8-C7B6-4DAB-A502-7F07F9E5084B}"/>
                    </a:ext>
                  </a:extLst>
                </p14:cNvPr>
                <p14:cNvContentPartPr/>
                <p14:nvPr/>
              </p14:nvContentPartPr>
              <p14:xfrm>
                <a:off x="7015463" y="4280543"/>
                <a:ext cx="360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38512E8-C7B6-4DAB-A502-7F07F9E508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79823" y="424454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70192D-3ADA-4EF3-9E61-8C9FD6B9900B}"/>
                    </a:ext>
                  </a:extLst>
                </p14:cNvPr>
                <p14:cNvContentPartPr/>
                <p14:nvPr/>
              </p14:nvContentPartPr>
              <p14:xfrm>
                <a:off x="7217783" y="4290263"/>
                <a:ext cx="227520" cy="241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70192D-3ADA-4EF3-9E61-8C9FD6B990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81783" y="4254263"/>
                  <a:ext cx="299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F2439B-7AD8-454C-8F4F-DD80F4C1D9EA}"/>
                    </a:ext>
                  </a:extLst>
                </p14:cNvPr>
                <p14:cNvContentPartPr/>
                <p14:nvPr/>
              </p14:nvContentPartPr>
              <p14:xfrm>
                <a:off x="7562303" y="3932423"/>
                <a:ext cx="195480" cy="559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F2439B-7AD8-454C-8F4F-DD80F4C1D9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26663" y="3896423"/>
                  <a:ext cx="2671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553BF12-FF79-48EA-9A59-10EFCB8CFED3}"/>
                    </a:ext>
                  </a:extLst>
                </p14:cNvPr>
                <p14:cNvContentPartPr/>
                <p14:nvPr/>
              </p14:nvContentPartPr>
              <p14:xfrm>
                <a:off x="7830863" y="3908303"/>
                <a:ext cx="204480" cy="37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553BF12-FF79-48EA-9A59-10EFCB8CFED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94863" y="3872303"/>
                  <a:ext cx="2761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48F45A-0B34-4D66-B999-72EE2F28A54A}"/>
                    </a:ext>
                  </a:extLst>
                </p14:cNvPr>
                <p14:cNvContentPartPr/>
                <p14:nvPr/>
              </p14:nvContentPartPr>
              <p14:xfrm>
                <a:off x="7824743" y="3964823"/>
                <a:ext cx="189360" cy="257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48F45A-0B34-4D66-B999-72EE2F28A54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89103" y="3928823"/>
                  <a:ext cx="261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3C387DD-8DBD-4E06-AB81-C4FAAC3CC7B0}"/>
                    </a:ext>
                  </a:extLst>
                </p14:cNvPr>
                <p14:cNvContentPartPr/>
                <p14:nvPr/>
              </p14:nvContentPartPr>
              <p14:xfrm>
                <a:off x="8123903" y="4102343"/>
                <a:ext cx="23400" cy="145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3C387DD-8DBD-4E06-AB81-C4FAAC3CC7B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087903" y="4066703"/>
                  <a:ext cx="95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7DFCD0-B7F5-4539-9EE1-AA0DB93A9DE6}"/>
                    </a:ext>
                  </a:extLst>
                </p14:cNvPr>
                <p14:cNvContentPartPr/>
                <p14:nvPr/>
              </p14:nvContentPartPr>
              <p14:xfrm>
                <a:off x="7986743" y="3600503"/>
                <a:ext cx="416160" cy="680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7DFCD0-B7F5-4539-9EE1-AA0DB93A9DE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50743" y="3564863"/>
                  <a:ext cx="48780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179657-7AD5-406F-A83F-E2D0FCFAF95A}"/>
                    </a:ext>
                  </a:extLst>
                </p14:cNvPr>
                <p14:cNvContentPartPr/>
                <p14:nvPr/>
              </p14:nvContentPartPr>
              <p14:xfrm>
                <a:off x="7170263" y="663263"/>
                <a:ext cx="4248360" cy="2063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179657-7AD5-406F-A83F-E2D0FCFAF95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34623" y="627263"/>
                  <a:ext cx="4320000" cy="21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182CE4-8845-4364-8682-3C84469AC293}"/>
                    </a:ext>
                  </a:extLst>
                </p14:cNvPr>
                <p14:cNvContentPartPr/>
                <p14:nvPr/>
              </p14:nvContentPartPr>
              <p14:xfrm>
                <a:off x="7954343" y="2040623"/>
                <a:ext cx="453960" cy="477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182CE4-8845-4364-8682-3C84469AC29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18343" y="2004983"/>
                  <a:ext cx="5256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072F339-30F4-49A0-A4D3-86FA641ADAC1}"/>
                    </a:ext>
                  </a:extLst>
                </p14:cNvPr>
                <p14:cNvContentPartPr/>
                <p14:nvPr/>
              </p14:nvContentPartPr>
              <p14:xfrm>
                <a:off x="7878383" y="1877903"/>
                <a:ext cx="845280" cy="740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072F339-30F4-49A0-A4D3-86FA641ADAC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842743" y="1841903"/>
                  <a:ext cx="9169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E8CDC0-C1E6-4E1E-8900-76614C80D261}"/>
                    </a:ext>
                  </a:extLst>
                </p14:cNvPr>
                <p14:cNvContentPartPr/>
                <p14:nvPr/>
              </p14:nvContentPartPr>
              <p14:xfrm>
                <a:off x="7347023" y="4764023"/>
                <a:ext cx="1589400" cy="148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E8CDC0-C1E6-4E1E-8900-76614C80D2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11383" y="4728383"/>
                  <a:ext cx="1661040" cy="15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594478-CE38-4A98-A37D-E997EB27BC69}"/>
                    </a:ext>
                  </a:extLst>
                </p14:cNvPr>
                <p14:cNvContentPartPr/>
                <p14:nvPr/>
              </p14:nvContentPartPr>
              <p14:xfrm>
                <a:off x="9288143" y="4909103"/>
                <a:ext cx="567360" cy="708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594478-CE38-4A98-A37D-E997EB27BC6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252503" y="4873103"/>
                  <a:ext cx="6390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25E43E7-39AD-44EC-B8D9-F2FBAF63D56F}"/>
                    </a:ext>
                  </a:extLst>
                </p14:cNvPr>
                <p14:cNvContentPartPr/>
                <p14:nvPr/>
              </p14:nvContentPartPr>
              <p14:xfrm>
                <a:off x="9107423" y="4901543"/>
                <a:ext cx="1025640" cy="928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25E43E7-39AD-44EC-B8D9-F2FBAF63D5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71423" y="4865903"/>
                  <a:ext cx="1097280" cy="10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7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4BE4DB-263D-4B59-85C1-01EB8AF7D608}"/>
                  </a:ext>
                </a:extLst>
              </p14:cNvPr>
              <p14:cNvContentPartPr/>
              <p14:nvPr/>
            </p14:nvContentPartPr>
            <p14:xfrm>
              <a:off x="2040623" y="347543"/>
              <a:ext cx="644400" cy="3993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4BE4DB-263D-4B59-85C1-01EB8AF7D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623" y="311903"/>
                <a:ext cx="716040" cy="40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A92F86-758A-4C36-AA6B-D96B48633403}"/>
                  </a:ext>
                </a:extLst>
              </p14:cNvPr>
              <p14:cNvContentPartPr/>
              <p14:nvPr/>
            </p14:nvContentPartPr>
            <p14:xfrm>
              <a:off x="9048743" y="96623"/>
              <a:ext cx="987480" cy="3730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A92F86-758A-4C36-AA6B-D96B48633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3103" y="60983"/>
                <a:ext cx="1059120" cy="38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96A231-9B5D-4DD9-937F-BBD8431DCE87}"/>
                  </a:ext>
                </a:extLst>
              </p14:cNvPr>
              <p14:cNvContentPartPr/>
              <p14:nvPr/>
            </p14:nvContentPartPr>
            <p14:xfrm>
              <a:off x="3624623" y="160343"/>
              <a:ext cx="1540800" cy="964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96A231-9B5D-4DD9-937F-BBD8431DCE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8623" y="124343"/>
                <a:ext cx="16124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1F179D1-2849-4DFC-BF5C-C43BC35E7900}"/>
                  </a:ext>
                </a:extLst>
              </p14:cNvPr>
              <p14:cNvContentPartPr/>
              <p14:nvPr/>
            </p14:nvContentPartPr>
            <p14:xfrm>
              <a:off x="5032583" y="1610063"/>
              <a:ext cx="6284160" cy="4071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1F179D1-2849-4DFC-BF5C-C43BC35E79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6943" y="1574423"/>
                <a:ext cx="6355800" cy="41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08B6301-5E76-487B-B8A5-B9038D8DA8D4}"/>
                  </a:ext>
                </a:extLst>
              </p14:cNvPr>
              <p14:cNvContentPartPr/>
              <p14:nvPr/>
            </p14:nvContentPartPr>
            <p14:xfrm>
              <a:off x="3754223" y="3697703"/>
              <a:ext cx="1771200" cy="2865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08B6301-5E76-487B-B8A5-B9038D8DA8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8583" y="3662063"/>
                <a:ext cx="1842840" cy="29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B62219-9E37-4919-AA83-A9E194DCD927}"/>
              </a:ext>
            </a:extLst>
          </p:cNvPr>
          <p:cNvGrpSpPr/>
          <p:nvPr/>
        </p:nvGrpSpPr>
        <p:grpSpPr>
          <a:xfrm>
            <a:off x="249263" y="137303"/>
            <a:ext cx="11854080" cy="6183720"/>
            <a:chOff x="249263" y="137303"/>
            <a:chExt cx="11854080" cy="61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BAC58E-F3B7-49D4-BE0B-304E1FE2C41D}"/>
                    </a:ext>
                  </a:extLst>
                </p14:cNvPr>
                <p14:cNvContentPartPr/>
                <p14:nvPr/>
              </p14:nvContentPartPr>
              <p14:xfrm>
                <a:off x="571823" y="1755503"/>
                <a:ext cx="390960" cy="109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BAC58E-F3B7-49D4-BE0B-304E1FE2C4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823" y="1719863"/>
                  <a:ext cx="46260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F651A0-71CD-45E7-B68B-468D4484F066}"/>
                    </a:ext>
                  </a:extLst>
                </p14:cNvPr>
                <p14:cNvContentPartPr/>
                <p14:nvPr/>
              </p14:nvContentPartPr>
              <p14:xfrm>
                <a:off x="574343" y="1693943"/>
                <a:ext cx="519120" cy="78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F651A0-71CD-45E7-B68B-468D4484F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343" y="1657943"/>
                  <a:ext cx="590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F859F8-B852-4493-BAAB-65BB7E532DC5}"/>
                    </a:ext>
                  </a:extLst>
                </p14:cNvPr>
                <p14:cNvContentPartPr/>
                <p14:nvPr/>
              </p14:nvContentPartPr>
              <p14:xfrm>
                <a:off x="1027583" y="2102903"/>
                <a:ext cx="553680" cy="90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F859F8-B852-4493-BAAB-65BB7E532D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1583" y="2066903"/>
                  <a:ext cx="625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3A91C2-6BDB-4D0E-9F35-E211B535D025}"/>
                    </a:ext>
                  </a:extLst>
                </p14:cNvPr>
                <p14:cNvContentPartPr/>
                <p14:nvPr/>
              </p14:nvContentPartPr>
              <p14:xfrm>
                <a:off x="1092023" y="2269583"/>
                <a:ext cx="416880" cy="69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3A91C2-6BDB-4D0E-9F35-E211B535D0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6383" y="2233943"/>
                  <a:ext cx="488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98478D-3498-4E72-AA2F-3118D1D44AAD}"/>
                    </a:ext>
                  </a:extLst>
                </p14:cNvPr>
                <p14:cNvContentPartPr/>
                <p14:nvPr/>
              </p14:nvContentPartPr>
              <p14:xfrm>
                <a:off x="2394863" y="712583"/>
                <a:ext cx="470880" cy="41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98478D-3498-4E72-AA2F-3118D1D44A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9223" y="676583"/>
                  <a:ext cx="542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7745AC-23FD-4AEC-923F-1F17DCD5B007}"/>
                    </a:ext>
                  </a:extLst>
                </p14:cNvPr>
                <p14:cNvContentPartPr/>
                <p14:nvPr/>
              </p14:nvContentPartPr>
              <p14:xfrm>
                <a:off x="3098303" y="444743"/>
                <a:ext cx="148320" cy="463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7745AC-23FD-4AEC-923F-1F17DCD5B0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2303" y="409103"/>
                  <a:ext cx="2199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3E04C5-8FC0-48E9-AC9C-3EC9A9EE7356}"/>
                    </a:ext>
                  </a:extLst>
                </p14:cNvPr>
                <p14:cNvContentPartPr/>
                <p14:nvPr/>
              </p14:nvContentPartPr>
              <p14:xfrm>
                <a:off x="2937023" y="336023"/>
                <a:ext cx="345600" cy="68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3E04C5-8FC0-48E9-AC9C-3EC9A9EE73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1383" y="300023"/>
                  <a:ext cx="417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9470EE-8B28-47A1-ABDC-C5BD81D8E970}"/>
                    </a:ext>
                  </a:extLst>
                </p14:cNvPr>
                <p14:cNvContentPartPr/>
                <p14:nvPr/>
              </p14:nvContentPartPr>
              <p14:xfrm>
                <a:off x="3333383" y="622943"/>
                <a:ext cx="33840" cy="19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9470EE-8B28-47A1-ABDC-C5BD81D8E9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7743" y="586943"/>
                  <a:ext cx="105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C6DFA8-4950-4048-8AE4-789303F8DB5D}"/>
                    </a:ext>
                  </a:extLst>
                </p14:cNvPr>
                <p14:cNvContentPartPr/>
                <p14:nvPr/>
              </p14:nvContentPartPr>
              <p14:xfrm>
                <a:off x="2532383" y="1173023"/>
                <a:ext cx="101160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C6DFA8-4950-4048-8AE4-789303F8DB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6743" y="1137383"/>
                  <a:ext cx="1083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EA8B5E-5800-46DB-94C7-74374123F25D}"/>
                    </a:ext>
                  </a:extLst>
                </p14:cNvPr>
                <p14:cNvContentPartPr/>
                <p14:nvPr/>
              </p14:nvContentPartPr>
              <p14:xfrm>
                <a:off x="2524463" y="1300823"/>
                <a:ext cx="405000" cy="38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EA8B5E-5800-46DB-94C7-74374123F2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8463" y="1265183"/>
                  <a:ext cx="476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4F3C55-3C62-4F77-929B-358C96199345}"/>
                    </a:ext>
                  </a:extLst>
                </p14:cNvPr>
                <p14:cNvContentPartPr/>
                <p14:nvPr/>
              </p14:nvContentPartPr>
              <p14:xfrm>
                <a:off x="3126023" y="1383623"/>
                <a:ext cx="183600" cy="15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4F3C55-3C62-4F77-929B-358C961993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90383" y="1347623"/>
                  <a:ext cx="25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FB9307-ED58-40CB-A504-4976BDDD0751}"/>
                    </a:ext>
                  </a:extLst>
                </p14:cNvPr>
                <p14:cNvContentPartPr/>
                <p14:nvPr/>
              </p14:nvContentPartPr>
              <p14:xfrm>
                <a:off x="3122783" y="1370663"/>
                <a:ext cx="154800" cy="15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FB9307-ED58-40CB-A504-4976BDDD07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87143" y="1334663"/>
                  <a:ext cx="226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82C65E-2350-4937-8A43-339FF78D33A1}"/>
                    </a:ext>
                  </a:extLst>
                </p14:cNvPr>
                <p14:cNvContentPartPr/>
                <p14:nvPr/>
              </p14:nvContentPartPr>
              <p14:xfrm>
                <a:off x="3455063" y="1512863"/>
                <a:ext cx="79920" cy="11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82C65E-2350-4937-8A43-339FF78D33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19063" y="1476863"/>
                  <a:ext cx="151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AC257A-1DB3-463C-AFD2-36B6F08327F0}"/>
                    </a:ext>
                  </a:extLst>
                </p14:cNvPr>
                <p14:cNvContentPartPr/>
                <p14:nvPr/>
              </p14:nvContentPartPr>
              <p14:xfrm>
                <a:off x="6335783" y="419183"/>
                <a:ext cx="439920" cy="43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AC257A-1DB3-463C-AFD2-36B6F08327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9783" y="383543"/>
                  <a:ext cx="511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AC9304-4E38-492B-9DAE-C4A4974ECF60}"/>
                    </a:ext>
                  </a:extLst>
                </p14:cNvPr>
                <p14:cNvContentPartPr/>
                <p14:nvPr/>
              </p14:nvContentPartPr>
              <p14:xfrm>
                <a:off x="7177103" y="355823"/>
                <a:ext cx="200160" cy="44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AC9304-4E38-492B-9DAE-C4A4974ECF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41103" y="320183"/>
                  <a:ext cx="271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100E60-4092-4690-9F07-2AEAE722E5F2}"/>
                    </a:ext>
                  </a:extLst>
                </p14:cNvPr>
                <p14:cNvContentPartPr/>
                <p14:nvPr/>
              </p14:nvContentPartPr>
              <p14:xfrm>
                <a:off x="6990983" y="260063"/>
                <a:ext cx="353520" cy="5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100E60-4092-4690-9F07-2AEAE722E5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5343" y="224063"/>
                  <a:ext cx="425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0E6616-BD4A-4D3E-9386-A00AAEA29288}"/>
                    </a:ext>
                  </a:extLst>
                </p14:cNvPr>
                <p14:cNvContentPartPr/>
                <p14:nvPr/>
              </p14:nvContentPartPr>
              <p14:xfrm>
                <a:off x="7468343" y="509543"/>
                <a:ext cx="61200" cy="15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0E6616-BD4A-4D3E-9386-A00AAEA292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32703" y="473543"/>
                  <a:ext cx="132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D38607-8DB1-408E-87DD-346F23DACD57}"/>
                    </a:ext>
                  </a:extLst>
                </p14:cNvPr>
                <p14:cNvContentPartPr/>
                <p14:nvPr/>
              </p14:nvContentPartPr>
              <p14:xfrm>
                <a:off x="6546023" y="970703"/>
                <a:ext cx="943920" cy="2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D38607-8DB1-408E-87DD-346F23DAC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0383" y="935063"/>
                  <a:ext cx="1015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2427A5-6CE1-40E4-8DD8-8882A0F8908C}"/>
                    </a:ext>
                  </a:extLst>
                </p14:cNvPr>
                <p14:cNvContentPartPr/>
                <p14:nvPr/>
              </p14:nvContentPartPr>
              <p14:xfrm>
                <a:off x="6610823" y="1109303"/>
                <a:ext cx="406440" cy="26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2427A5-6CE1-40E4-8DD8-8882A0F890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5183" y="1073303"/>
                  <a:ext cx="478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3D6C34-D1F6-4F85-B5F8-37909FE4068F}"/>
                    </a:ext>
                  </a:extLst>
                </p14:cNvPr>
                <p14:cNvContentPartPr/>
                <p14:nvPr/>
              </p14:nvContentPartPr>
              <p14:xfrm>
                <a:off x="7183223" y="1148903"/>
                <a:ext cx="205200" cy="14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3D6C34-D1F6-4F85-B5F8-37909FE406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7223" y="1112903"/>
                  <a:ext cx="276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9F1175-D5BF-4CA5-BFBC-17160B537057}"/>
                    </a:ext>
                  </a:extLst>
                </p14:cNvPr>
                <p14:cNvContentPartPr/>
                <p14:nvPr/>
              </p14:nvContentPartPr>
              <p14:xfrm>
                <a:off x="7177463" y="1116503"/>
                <a:ext cx="275400" cy="21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9F1175-D5BF-4CA5-BFBC-17160B5370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1463" y="1080503"/>
                  <a:ext cx="347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5E2E57-3A06-427D-9A07-6A89D11E0331}"/>
                    </a:ext>
                  </a:extLst>
                </p14:cNvPr>
                <p14:cNvContentPartPr/>
                <p14:nvPr/>
              </p14:nvContentPartPr>
              <p14:xfrm>
                <a:off x="7517303" y="1221623"/>
                <a:ext cx="283680" cy="17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5E2E57-3A06-427D-9A07-6A89D11E03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1303" y="1185983"/>
                  <a:ext cx="355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5E6E03-5555-4DC8-9E57-292DD5D902E1}"/>
                    </a:ext>
                  </a:extLst>
                </p14:cNvPr>
                <p14:cNvContentPartPr/>
                <p14:nvPr/>
              </p14:nvContentPartPr>
              <p14:xfrm>
                <a:off x="6408503" y="2706263"/>
                <a:ext cx="893160" cy="691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5E6E03-5555-4DC8-9E57-292DD5D902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2503" y="2670623"/>
                  <a:ext cx="96480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26F5AB-17AE-42EC-9A84-A58898313D06}"/>
                    </a:ext>
                  </a:extLst>
                </p14:cNvPr>
                <p14:cNvContentPartPr/>
                <p14:nvPr/>
              </p14:nvContentPartPr>
              <p14:xfrm>
                <a:off x="7419743" y="2621663"/>
                <a:ext cx="238680" cy="60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26F5AB-17AE-42EC-9A84-A58898313D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83743" y="2585663"/>
                  <a:ext cx="3103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A47A9F-D25C-4D0D-95F0-3E31A13EEF1D}"/>
                    </a:ext>
                  </a:extLst>
                </p14:cNvPr>
                <p14:cNvContentPartPr/>
                <p14:nvPr/>
              </p14:nvContentPartPr>
              <p14:xfrm>
                <a:off x="7193663" y="2493143"/>
                <a:ext cx="453600" cy="161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A47A9F-D25C-4D0D-95F0-3E31A13EEF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7663" y="2457143"/>
                  <a:ext cx="525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8019EE-3A64-4784-9803-A94B22EC4EAA}"/>
                    </a:ext>
                  </a:extLst>
                </p14:cNvPr>
                <p14:cNvContentPartPr/>
                <p14:nvPr/>
              </p14:nvContentPartPr>
              <p14:xfrm>
                <a:off x="7638623" y="2894183"/>
                <a:ext cx="379440" cy="25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8019EE-3A64-4784-9803-A94B22EC4E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2623" y="2858543"/>
                  <a:ext cx="451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2F755B-B694-4A56-930C-B0E54B17AD8F}"/>
                    </a:ext>
                  </a:extLst>
                </p14:cNvPr>
                <p14:cNvContentPartPr/>
                <p14:nvPr/>
              </p14:nvContentPartPr>
              <p14:xfrm>
                <a:off x="6471863" y="3285143"/>
                <a:ext cx="1717200" cy="234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2F755B-B694-4A56-930C-B0E54B17AD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6223" y="3249503"/>
                  <a:ext cx="1788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8C927D-54D2-456A-B6B7-775CCE2443F2}"/>
                    </a:ext>
                  </a:extLst>
                </p14:cNvPr>
                <p14:cNvContentPartPr/>
                <p14:nvPr/>
              </p14:nvContentPartPr>
              <p14:xfrm>
                <a:off x="6894143" y="3754223"/>
                <a:ext cx="495000" cy="365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8C927D-54D2-456A-B6B7-775CCE2443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503" y="3718583"/>
                  <a:ext cx="566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D68F19-E712-4969-A62C-4A77D38C7868}"/>
                    </a:ext>
                  </a:extLst>
                </p14:cNvPr>
                <p14:cNvContentPartPr/>
                <p14:nvPr/>
              </p14:nvContentPartPr>
              <p14:xfrm>
                <a:off x="7448183" y="3713903"/>
                <a:ext cx="328680" cy="20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D68F19-E712-4969-A62C-4A77D38C78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12183" y="3678263"/>
                  <a:ext cx="400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AE33BF-56A5-4AE0-B02B-DB060D08CE13}"/>
                    </a:ext>
                  </a:extLst>
                </p14:cNvPr>
                <p14:cNvContentPartPr/>
                <p14:nvPr/>
              </p14:nvContentPartPr>
              <p14:xfrm>
                <a:off x="7460423" y="3649103"/>
                <a:ext cx="312840" cy="25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AE33BF-56A5-4AE0-B02B-DB060D08CE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24783" y="3613463"/>
                  <a:ext cx="384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470C22-19F2-4D99-9E14-5F24EBB02EE9}"/>
                    </a:ext>
                  </a:extLst>
                </p14:cNvPr>
                <p14:cNvContentPartPr/>
                <p14:nvPr/>
              </p14:nvContentPartPr>
              <p14:xfrm>
                <a:off x="7742303" y="3803543"/>
                <a:ext cx="276840" cy="30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470C22-19F2-4D99-9E14-5F24EBB02E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06663" y="3767543"/>
                  <a:ext cx="348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A9D30B-626E-4426-B8B0-4CF6E9C3DE1D}"/>
                    </a:ext>
                  </a:extLst>
                </p14:cNvPr>
                <p14:cNvContentPartPr/>
                <p14:nvPr/>
              </p14:nvContentPartPr>
              <p14:xfrm>
                <a:off x="7651223" y="144503"/>
                <a:ext cx="1492560" cy="379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A9D30B-626E-4426-B8B0-4CF6E9C3DE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15583" y="108863"/>
                  <a:ext cx="1564200" cy="38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48AEBC-D6E5-4407-9291-FC1C7B0508C1}"/>
                    </a:ext>
                  </a:extLst>
                </p14:cNvPr>
                <p14:cNvContentPartPr/>
                <p14:nvPr/>
              </p14:nvContentPartPr>
              <p14:xfrm>
                <a:off x="8852543" y="1853063"/>
                <a:ext cx="268200" cy="105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48AEBC-D6E5-4407-9291-FC1C7B0508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16543" y="1817063"/>
                  <a:ext cx="339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F086C3-E616-4131-8680-DFF6D936CB41}"/>
                    </a:ext>
                  </a:extLst>
                </p14:cNvPr>
                <p14:cNvContentPartPr/>
                <p14:nvPr/>
              </p14:nvContentPartPr>
              <p14:xfrm>
                <a:off x="8957663" y="2180663"/>
                <a:ext cx="209520" cy="10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F086C3-E616-4131-8680-DFF6D936CB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21663" y="2145023"/>
                  <a:ext cx="281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61E7F7-2DAD-4336-A95C-ABE49A0499F2}"/>
                    </a:ext>
                  </a:extLst>
                </p14:cNvPr>
                <p14:cNvContentPartPr/>
                <p14:nvPr/>
              </p14:nvContentPartPr>
              <p14:xfrm>
                <a:off x="9232703" y="355823"/>
                <a:ext cx="194400" cy="34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61E7F7-2DAD-4336-A95C-ABE49A0499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96703" y="320183"/>
                  <a:ext cx="266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CBA861-A05E-4A18-93B4-56E117D99F90}"/>
                    </a:ext>
                  </a:extLst>
                </p14:cNvPr>
                <p14:cNvContentPartPr/>
                <p14:nvPr/>
              </p14:nvContentPartPr>
              <p14:xfrm>
                <a:off x="9595583" y="355823"/>
                <a:ext cx="356760" cy="28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CBA861-A05E-4A18-93B4-56E117D99F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59583" y="319823"/>
                  <a:ext cx="428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7EC76C-0E2F-49C0-9BE8-82B522FB6091}"/>
                    </a:ext>
                  </a:extLst>
                </p14:cNvPr>
                <p14:cNvContentPartPr/>
                <p14:nvPr/>
              </p14:nvContentPartPr>
              <p14:xfrm>
                <a:off x="10048463" y="226223"/>
                <a:ext cx="213840" cy="330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7EC76C-0E2F-49C0-9BE8-82B522FB60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12463" y="190223"/>
                  <a:ext cx="285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78A4D2-AAC9-4B07-9B71-66E13A5DBF08}"/>
                    </a:ext>
                  </a:extLst>
                </p14:cNvPr>
                <p14:cNvContentPartPr/>
                <p14:nvPr/>
              </p14:nvContentPartPr>
              <p14:xfrm>
                <a:off x="10066103" y="242423"/>
                <a:ext cx="147240" cy="20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78A4D2-AAC9-4B07-9B71-66E13A5DBF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30103" y="206423"/>
                  <a:ext cx="218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9C5074-AE0D-4E58-9155-F65582B6A954}"/>
                    </a:ext>
                  </a:extLst>
                </p14:cNvPr>
                <p14:cNvContentPartPr/>
                <p14:nvPr/>
              </p14:nvContentPartPr>
              <p14:xfrm>
                <a:off x="10222703" y="511343"/>
                <a:ext cx="240120" cy="438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9C5074-AE0D-4E58-9155-F65582B6A9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86703" y="475703"/>
                  <a:ext cx="3117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4DE849-4097-4C30-A636-92FC7361D2D1}"/>
                    </a:ext>
                  </a:extLst>
                </p14:cNvPr>
                <p14:cNvContentPartPr/>
                <p14:nvPr/>
              </p14:nvContentPartPr>
              <p14:xfrm>
                <a:off x="10424663" y="218303"/>
                <a:ext cx="214920" cy="19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4DE849-4097-4C30-A636-92FC7361D2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89023" y="182303"/>
                  <a:ext cx="286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015DD9-EAA4-4684-9C82-F3CFB6782007}"/>
                    </a:ext>
                  </a:extLst>
                </p14:cNvPr>
                <p14:cNvContentPartPr/>
                <p14:nvPr/>
              </p14:nvContentPartPr>
              <p14:xfrm>
                <a:off x="10656863" y="274823"/>
                <a:ext cx="275760" cy="22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015DD9-EAA4-4684-9C82-F3CFB67820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20863" y="238823"/>
                  <a:ext cx="347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F0AAEF-DFC6-48EE-B70C-D06C92BBF781}"/>
                    </a:ext>
                  </a:extLst>
                </p14:cNvPr>
                <p14:cNvContentPartPr/>
                <p14:nvPr/>
              </p14:nvContentPartPr>
              <p14:xfrm>
                <a:off x="10895903" y="274103"/>
                <a:ext cx="250560" cy="252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F0AAEF-DFC6-48EE-B70C-D06C92BBF7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9903" y="238103"/>
                  <a:ext cx="3222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A40F6A9-0E8D-4726-A215-71CCA205F04E}"/>
                    </a:ext>
                  </a:extLst>
                </p14:cNvPr>
                <p14:cNvContentPartPr/>
                <p14:nvPr/>
              </p14:nvContentPartPr>
              <p14:xfrm>
                <a:off x="11239343" y="210023"/>
                <a:ext cx="129240" cy="26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A40F6A9-0E8D-4726-A215-71CCA205F0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03343" y="174023"/>
                  <a:ext cx="200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327E10-5BC1-41A9-A049-CDD2A475E589}"/>
                    </a:ext>
                  </a:extLst>
                </p14:cNvPr>
                <p14:cNvContentPartPr/>
                <p14:nvPr/>
              </p14:nvContentPartPr>
              <p14:xfrm>
                <a:off x="11392343" y="202103"/>
                <a:ext cx="179280" cy="18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327E10-5BC1-41A9-A049-CDD2A475E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56703" y="166103"/>
                  <a:ext cx="250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8ACF06-05E5-4E4B-A529-451441A09F11}"/>
                    </a:ext>
                  </a:extLst>
                </p14:cNvPr>
                <p14:cNvContentPartPr/>
                <p14:nvPr/>
              </p14:nvContentPartPr>
              <p14:xfrm>
                <a:off x="11401343" y="226223"/>
                <a:ext cx="88200" cy="9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8ACF06-05E5-4E4B-A529-451441A09F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65343" y="190223"/>
                  <a:ext cx="159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A67D44-2141-4013-B3C2-A28F153F06B8}"/>
                    </a:ext>
                  </a:extLst>
                </p14:cNvPr>
                <p14:cNvContentPartPr/>
                <p14:nvPr/>
              </p14:nvContentPartPr>
              <p14:xfrm>
                <a:off x="11595383" y="347543"/>
                <a:ext cx="77400" cy="64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A67D44-2141-4013-B3C2-A28F153F06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59743" y="311903"/>
                  <a:ext cx="149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336DEB-490D-4477-80CE-7FFBA83B5CCE}"/>
                    </a:ext>
                  </a:extLst>
                </p14:cNvPr>
                <p14:cNvContentPartPr/>
                <p14:nvPr/>
              </p14:nvContentPartPr>
              <p14:xfrm>
                <a:off x="11498543" y="307223"/>
                <a:ext cx="83160" cy="93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336DEB-490D-4477-80CE-7FFBA83B5C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62903" y="271223"/>
                  <a:ext cx="154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F65D98-3AEA-4BC9-8F4A-C8267E2A85E3}"/>
                    </a:ext>
                  </a:extLst>
                </p14:cNvPr>
                <p14:cNvContentPartPr/>
                <p14:nvPr/>
              </p14:nvContentPartPr>
              <p14:xfrm>
                <a:off x="11660543" y="137303"/>
                <a:ext cx="251640" cy="395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F65D98-3AEA-4BC9-8F4A-C8267E2A85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24543" y="101303"/>
                  <a:ext cx="3232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0B9588-7D4A-476D-90CB-F4702A8D19EC}"/>
                    </a:ext>
                  </a:extLst>
                </p14:cNvPr>
                <p14:cNvContentPartPr/>
                <p14:nvPr/>
              </p14:nvContentPartPr>
              <p14:xfrm>
                <a:off x="10501343" y="3568463"/>
                <a:ext cx="287640" cy="45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0B9588-7D4A-476D-90CB-F4702A8D19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65343" y="3532463"/>
                  <a:ext cx="3592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4D25E6A-0507-4E6B-9F8F-935AAB4F7E94}"/>
                    </a:ext>
                  </a:extLst>
                </p14:cNvPr>
                <p14:cNvContentPartPr/>
                <p14:nvPr/>
              </p14:nvContentPartPr>
              <p14:xfrm>
                <a:off x="10859183" y="3453623"/>
                <a:ext cx="273240" cy="471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4D25E6A-0507-4E6B-9F8F-935AAB4F7E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23183" y="3417623"/>
                  <a:ext cx="3448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D0451C-8629-4767-9206-63D69348E7F8}"/>
                    </a:ext>
                  </a:extLst>
                </p14:cNvPr>
                <p14:cNvContentPartPr/>
                <p14:nvPr/>
              </p14:nvContentPartPr>
              <p14:xfrm>
                <a:off x="11207663" y="3315023"/>
                <a:ext cx="270000" cy="33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D0451C-8629-4767-9206-63D69348E7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72023" y="3279023"/>
                  <a:ext cx="341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CC47D6-EB4F-4CC3-9B58-F0A370926868}"/>
                    </a:ext>
                  </a:extLst>
                </p14:cNvPr>
                <p14:cNvContentPartPr/>
                <p14:nvPr/>
              </p14:nvContentPartPr>
              <p14:xfrm>
                <a:off x="11498543" y="3390263"/>
                <a:ext cx="49320" cy="88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CC47D6-EB4F-4CC3-9B58-F0A3709268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62903" y="3354263"/>
                  <a:ext cx="120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D860E14-4558-47C8-8A5F-C80C1393B3A5}"/>
                    </a:ext>
                  </a:extLst>
                </p14:cNvPr>
                <p14:cNvContentPartPr/>
                <p14:nvPr/>
              </p14:nvContentPartPr>
              <p14:xfrm>
                <a:off x="11377223" y="3257423"/>
                <a:ext cx="360" cy="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D860E14-4558-47C8-8A5F-C80C1393B3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41223" y="3221783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D1E697-19CE-4FD6-989D-751E8B413300}"/>
                    </a:ext>
                  </a:extLst>
                </p14:cNvPr>
                <p14:cNvContentPartPr/>
                <p14:nvPr/>
              </p14:nvContentPartPr>
              <p14:xfrm>
                <a:off x="11611583" y="3226823"/>
                <a:ext cx="147240" cy="206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D1E697-19CE-4FD6-989D-751E8B41330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75943" y="3191183"/>
                  <a:ext cx="218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946F9B-0C78-4E34-8899-F1A14B68C512}"/>
                    </a:ext>
                  </a:extLst>
                </p14:cNvPr>
                <p14:cNvContentPartPr/>
                <p14:nvPr/>
              </p14:nvContentPartPr>
              <p14:xfrm>
                <a:off x="11521223" y="3738023"/>
                <a:ext cx="128520" cy="358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946F9B-0C78-4E34-8899-F1A14B68C5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85583" y="3702383"/>
                  <a:ext cx="2001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54CB0A-280E-49D1-86EE-4B154AD35795}"/>
                    </a:ext>
                  </a:extLst>
                </p14:cNvPr>
                <p14:cNvContentPartPr/>
                <p14:nvPr/>
              </p14:nvContentPartPr>
              <p14:xfrm>
                <a:off x="11636063" y="3705623"/>
                <a:ext cx="146160" cy="223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54CB0A-280E-49D1-86EE-4B154AD357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00063" y="3669983"/>
                  <a:ext cx="217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D97955-6130-44F9-B2F7-85BB8FB0D938}"/>
                    </a:ext>
                  </a:extLst>
                </p14:cNvPr>
                <p14:cNvContentPartPr/>
                <p14:nvPr/>
              </p14:nvContentPartPr>
              <p14:xfrm>
                <a:off x="11603663" y="3746303"/>
                <a:ext cx="165960" cy="11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D97955-6130-44F9-B2F7-85BB8FB0D9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68023" y="3710663"/>
                  <a:ext cx="23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A13DCE-C1CE-4312-BB09-B2D2D802EB98}"/>
                    </a:ext>
                  </a:extLst>
                </p14:cNvPr>
                <p14:cNvContentPartPr/>
                <p14:nvPr/>
              </p14:nvContentPartPr>
              <p14:xfrm>
                <a:off x="11862503" y="3794543"/>
                <a:ext cx="46080" cy="75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A13DCE-C1CE-4312-BB09-B2D2D802EB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26863" y="3758903"/>
                  <a:ext cx="117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F3988A-1E2B-4150-9B07-50F4A9037E65}"/>
                    </a:ext>
                  </a:extLst>
                </p14:cNvPr>
                <p14:cNvContentPartPr/>
                <p14:nvPr/>
              </p14:nvContentPartPr>
              <p14:xfrm>
                <a:off x="11854583" y="3560183"/>
                <a:ext cx="248760" cy="32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F3988A-1E2B-4150-9B07-50F4A9037E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18583" y="3524183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7A1F8E-B562-43AF-AEB0-FF5E704BDD0E}"/>
                    </a:ext>
                  </a:extLst>
                </p14:cNvPr>
                <p14:cNvContentPartPr/>
                <p14:nvPr/>
              </p14:nvContentPartPr>
              <p14:xfrm>
                <a:off x="2354543" y="3015863"/>
                <a:ext cx="735120" cy="84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7A1F8E-B562-43AF-AEB0-FF5E704BDD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18903" y="2979863"/>
                  <a:ext cx="8067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A85E46-7534-44AD-A551-B01CFE8FE46F}"/>
                    </a:ext>
                  </a:extLst>
                </p14:cNvPr>
                <p14:cNvContentPartPr/>
                <p14:nvPr/>
              </p14:nvContentPartPr>
              <p14:xfrm>
                <a:off x="3357863" y="2864303"/>
                <a:ext cx="186480" cy="62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A85E46-7534-44AD-A551-B01CFE8FE4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22223" y="2828663"/>
                  <a:ext cx="2581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107605-254F-44A1-8524-94DDFA547C6C}"/>
                    </a:ext>
                  </a:extLst>
                </p14:cNvPr>
                <p14:cNvContentPartPr/>
                <p14:nvPr/>
              </p14:nvContentPartPr>
              <p14:xfrm>
                <a:off x="3163823" y="2805623"/>
                <a:ext cx="324000" cy="14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107605-254F-44A1-8524-94DDFA547C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27823" y="2769623"/>
                  <a:ext cx="39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AB9473-0A18-4520-9E4F-292DB2E6017B}"/>
                    </a:ext>
                  </a:extLst>
                </p14:cNvPr>
                <p14:cNvContentPartPr/>
                <p14:nvPr/>
              </p14:nvContentPartPr>
              <p14:xfrm>
                <a:off x="3560183" y="3137903"/>
                <a:ext cx="450360" cy="21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AB9473-0A18-4520-9E4F-292DB2E601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24183" y="3102263"/>
                  <a:ext cx="522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3CF088-E67F-4EFF-AFDB-47ABDFEE0BA6}"/>
                    </a:ext>
                  </a:extLst>
                </p14:cNvPr>
                <p14:cNvContentPartPr/>
                <p14:nvPr/>
              </p14:nvContentPartPr>
              <p14:xfrm>
                <a:off x="2519063" y="3673583"/>
                <a:ext cx="1753200" cy="29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3CF088-E67F-4EFF-AFDB-47ABDFEE0B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83423" y="3637583"/>
                  <a:ext cx="1824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2049A3-1458-490F-88A9-8BEB7332CA93}"/>
                    </a:ext>
                  </a:extLst>
                </p14:cNvPr>
                <p14:cNvContentPartPr/>
                <p14:nvPr/>
              </p14:nvContentPartPr>
              <p14:xfrm>
                <a:off x="2934143" y="4035743"/>
                <a:ext cx="304560" cy="41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2049A3-1458-490F-88A9-8BEB7332CA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98143" y="4000103"/>
                  <a:ext cx="3762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3304D3-9F4C-4FB2-856D-956F7BA102F7}"/>
                    </a:ext>
                  </a:extLst>
                </p14:cNvPr>
                <p14:cNvContentPartPr/>
                <p14:nvPr/>
              </p14:nvContentPartPr>
              <p14:xfrm>
                <a:off x="3416543" y="4003343"/>
                <a:ext cx="249480" cy="22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3304D3-9F4C-4FB2-856D-956F7BA102F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80543" y="3967343"/>
                  <a:ext cx="321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67B1DA-BFCD-4DE9-ACF6-71CD8825E79A}"/>
                    </a:ext>
                  </a:extLst>
                </p14:cNvPr>
                <p14:cNvContentPartPr/>
                <p14:nvPr/>
              </p14:nvContentPartPr>
              <p14:xfrm>
                <a:off x="3447143" y="4021343"/>
                <a:ext cx="172080" cy="17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67B1DA-BFCD-4DE9-ACF6-71CD8825E7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11143" y="3985703"/>
                  <a:ext cx="243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0E2323-EE31-4A76-9051-5C44EE347258}"/>
                    </a:ext>
                  </a:extLst>
                </p14:cNvPr>
                <p14:cNvContentPartPr/>
                <p14:nvPr/>
              </p14:nvContentPartPr>
              <p14:xfrm>
                <a:off x="3803183" y="4142663"/>
                <a:ext cx="126000" cy="14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0E2323-EE31-4A76-9051-5C44EE3472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67183" y="4107023"/>
                  <a:ext cx="19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DEC0FB0-2406-47A0-BC63-5953550F74F9}"/>
                    </a:ext>
                  </a:extLst>
                </p14:cNvPr>
                <p14:cNvContentPartPr/>
                <p14:nvPr/>
              </p14:nvContentPartPr>
              <p14:xfrm>
                <a:off x="5898743" y="5745023"/>
                <a:ext cx="358920" cy="576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DEC0FB0-2406-47A0-BC63-5953550F74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62743" y="5709383"/>
                  <a:ext cx="4305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1212B8-9B42-4C95-98C0-11B9D763C480}"/>
                    </a:ext>
                  </a:extLst>
                </p14:cNvPr>
                <p14:cNvContentPartPr/>
                <p14:nvPr/>
              </p14:nvContentPartPr>
              <p14:xfrm>
                <a:off x="6335783" y="5687423"/>
                <a:ext cx="478440" cy="421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1212B8-9B42-4C95-98C0-11B9D763C48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99783" y="5651783"/>
                  <a:ext cx="550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5EA696-4ADA-4AB7-996F-85CA69938A5B}"/>
                    </a:ext>
                  </a:extLst>
                </p14:cNvPr>
                <p14:cNvContentPartPr/>
                <p14:nvPr/>
              </p14:nvContentPartPr>
              <p14:xfrm>
                <a:off x="6990263" y="5526503"/>
                <a:ext cx="292680" cy="54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5EA696-4ADA-4AB7-996F-85CA69938A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54263" y="5490503"/>
                  <a:ext cx="3643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404232-AB8C-4C17-8E9D-99AD15173607}"/>
                    </a:ext>
                  </a:extLst>
                </p14:cNvPr>
                <p14:cNvContentPartPr/>
                <p14:nvPr/>
              </p14:nvContentPartPr>
              <p14:xfrm>
                <a:off x="6934463" y="5659343"/>
                <a:ext cx="413280" cy="355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404232-AB8C-4C17-8E9D-99AD151736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98463" y="5623703"/>
                  <a:ext cx="484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55ECBE-71FF-4956-9E51-9A47A7E56C39}"/>
                    </a:ext>
                  </a:extLst>
                </p14:cNvPr>
                <p14:cNvContentPartPr/>
                <p14:nvPr/>
              </p14:nvContentPartPr>
              <p14:xfrm>
                <a:off x="7314983" y="5961743"/>
                <a:ext cx="299160" cy="344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B55ECBE-71FF-4956-9E51-9A47A7E56C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9343" y="5925743"/>
                  <a:ext cx="3708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D7C152-F6B6-4D8E-9AD6-4AA09B44F580}"/>
                    </a:ext>
                  </a:extLst>
                </p14:cNvPr>
                <p14:cNvContentPartPr/>
                <p14:nvPr/>
              </p14:nvContentPartPr>
              <p14:xfrm>
                <a:off x="7890263" y="5615783"/>
                <a:ext cx="485280" cy="438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D7C152-F6B6-4D8E-9AD6-4AA09B44F5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54623" y="5580143"/>
                  <a:ext cx="556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74F2DD-2AE0-4999-ABC5-8997EE8A949B}"/>
                    </a:ext>
                  </a:extLst>
                </p14:cNvPr>
                <p14:cNvContentPartPr/>
                <p14:nvPr/>
              </p14:nvContentPartPr>
              <p14:xfrm>
                <a:off x="8496503" y="5817743"/>
                <a:ext cx="70920" cy="100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74F2DD-2AE0-4999-ABC5-8997EE8A94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60503" y="5782103"/>
                  <a:ext cx="142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CC3C032-7D32-45D1-A903-B16CD1CA02BD}"/>
                    </a:ext>
                  </a:extLst>
                </p14:cNvPr>
                <p14:cNvContentPartPr/>
                <p14:nvPr/>
              </p14:nvContentPartPr>
              <p14:xfrm>
                <a:off x="8302103" y="5656103"/>
                <a:ext cx="828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CC3C032-7D32-45D1-A903-B16CD1CA02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66463" y="5620103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520D82-0F7F-45DF-9D2D-BEC0FE649134}"/>
                    </a:ext>
                  </a:extLst>
                </p14:cNvPr>
                <p14:cNvContentPartPr/>
                <p14:nvPr/>
              </p14:nvContentPartPr>
              <p14:xfrm>
                <a:off x="8674343" y="5800823"/>
                <a:ext cx="198360" cy="137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520D82-0F7F-45DF-9D2D-BEC0FE6491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38703" y="5764823"/>
                  <a:ext cx="270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C30F27-81E4-4C86-9304-A207CA7503C5}"/>
                    </a:ext>
                  </a:extLst>
                </p14:cNvPr>
                <p14:cNvContentPartPr/>
                <p14:nvPr/>
              </p14:nvContentPartPr>
              <p14:xfrm>
                <a:off x="9066743" y="5761223"/>
                <a:ext cx="150120" cy="211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C30F27-81E4-4C86-9304-A207CA7503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30743" y="5725583"/>
                  <a:ext cx="221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425062-3F0C-49E8-A95E-BD37A27C549A}"/>
                    </a:ext>
                  </a:extLst>
                </p14:cNvPr>
                <p14:cNvContentPartPr/>
                <p14:nvPr/>
              </p14:nvContentPartPr>
              <p14:xfrm>
                <a:off x="8965583" y="5785343"/>
                <a:ext cx="278280" cy="15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425062-3F0C-49E8-A95E-BD37A27C54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9943" y="5749703"/>
                  <a:ext cx="349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1D71150-1F78-4657-B4AF-91E53889EDE1}"/>
                    </a:ext>
                  </a:extLst>
                </p14:cNvPr>
                <p14:cNvContentPartPr/>
                <p14:nvPr/>
              </p14:nvContentPartPr>
              <p14:xfrm>
                <a:off x="9354023" y="5874263"/>
                <a:ext cx="56160" cy="14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1D71150-1F78-4657-B4AF-91E53889ED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8023" y="5838623"/>
                  <a:ext cx="127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A1F087-1032-47F6-B49E-8A26D2F23FD7}"/>
                    </a:ext>
                  </a:extLst>
                </p14:cNvPr>
                <p14:cNvContentPartPr/>
                <p14:nvPr/>
              </p14:nvContentPartPr>
              <p14:xfrm>
                <a:off x="249263" y="4199183"/>
                <a:ext cx="7655040" cy="157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A1F087-1032-47F6-B49E-8A26D2F23F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3623" y="4163543"/>
                  <a:ext cx="7726680" cy="164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99F42D-6587-4F39-8F5D-1C68A4A28370}"/>
              </a:ext>
            </a:extLst>
          </p:cNvPr>
          <p:cNvGrpSpPr/>
          <p:nvPr/>
        </p:nvGrpSpPr>
        <p:grpSpPr>
          <a:xfrm>
            <a:off x="122183" y="5334623"/>
            <a:ext cx="2432160" cy="1404000"/>
            <a:chOff x="122183" y="5334623"/>
            <a:chExt cx="243216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37CF60-1C65-4CC2-A29F-7E1E2EBD234B}"/>
                    </a:ext>
                  </a:extLst>
                </p14:cNvPr>
                <p14:cNvContentPartPr/>
                <p14:nvPr/>
              </p14:nvContentPartPr>
              <p14:xfrm>
                <a:off x="122183" y="5817383"/>
                <a:ext cx="373320" cy="821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37CF60-1C65-4CC2-A29F-7E1E2EBD234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543" y="5781743"/>
                  <a:ext cx="44496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D77BD2-CA1F-4E48-98CA-54114F214598}"/>
                    </a:ext>
                  </a:extLst>
                </p14:cNvPr>
                <p14:cNvContentPartPr/>
                <p14:nvPr/>
              </p14:nvContentPartPr>
              <p14:xfrm>
                <a:off x="396143" y="5504903"/>
                <a:ext cx="418680" cy="675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D77BD2-CA1F-4E48-98CA-54114F2145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0503" y="5468903"/>
                  <a:ext cx="49032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DBF2EB-55C7-4418-B683-0AF5AAB55D33}"/>
                    </a:ext>
                  </a:extLst>
                </p14:cNvPr>
                <p14:cNvContentPartPr/>
                <p14:nvPr/>
              </p14:nvContentPartPr>
              <p14:xfrm>
                <a:off x="881783" y="5728823"/>
                <a:ext cx="423000" cy="14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DBF2EB-55C7-4418-B683-0AF5AAB55D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5783" y="5693183"/>
                  <a:ext cx="494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3A37BF-584E-4273-B21D-EC7CA214C7FF}"/>
                    </a:ext>
                  </a:extLst>
                </p14:cNvPr>
                <p14:cNvContentPartPr/>
                <p14:nvPr/>
              </p14:nvContentPartPr>
              <p14:xfrm>
                <a:off x="1164743" y="5334623"/>
                <a:ext cx="288720" cy="143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3A37BF-584E-4273-B21D-EC7CA214C7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9103" y="5298983"/>
                  <a:ext cx="360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9155D4B-B4CF-46CB-B128-62E016C04905}"/>
                    </a:ext>
                  </a:extLst>
                </p14:cNvPr>
                <p14:cNvContentPartPr/>
                <p14:nvPr/>
              </p14:nvContentPartPr>
              <p14:xfrm>
                <a:off x="962783" y="6187823"/>
                <a:ext cx="302760" cy="550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9155D4B-B4CF-46CB-B128-62E016C049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6783" y="6151823"/>
                  <a:ext cx="3744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A43F78-D51D-490E-BBF1-E3D5551888F4}"/>
                    </a:ext>
                  </a:extLst>
                </p14:cNvPr>
                <p14:cNvContentPartPr/>
                <p14:nvPr/>
              </p14:nvContentPartPr>
              <p14:xfrm>
                <a:off x="1320263" y="6079823"/>
                <a:ext cx="281160" cy="45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A43F78-D51D-490E-BBF1-E3D5551888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84623" y="6043823"/>
                  <a:ext cx="3528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81F546-5A5D-4F84-8D78-7C1B7053725A}"/>
                    </a:ext>
                  </a:extLst>
                </p14:cNvPr>
                <p14:cNvContentPartPr/>
                <p14:nvPr/>
              </p14:nvContentPartPr>
              <p14:xfrm>
                <a:off x="1601783" y="5955623"/>
                <a:ext cx="232200" cy="155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81F546-5A5D-4F84-8D78-7C1B705372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65783" y="5919623"/>
                  <a:ext cx="303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4F50EB-4FE0-4BD3-AE02-D206A462D5EA}"/>
                    </a:ext>
                  </a:extLst>
                </p14:cNvPr>
                <p14:cNvContentPartPr/>
                <p14:nvPr/>
              </p14:nvContentPartPr>
              <p14:xfrm>
                <a:off x="1835063" y="5858063"/>
                <a:ext cx="109800" cy="163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4F50EB-4FE0-4BD3-AE02-D206A462D5E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99423" y="5822423"/>
                  <a:ext cx="181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070C4A-0BDE-4699-9A17-B3E488EE5886}"/>
                    </a:ext>
                  </a:extLst>
                </p14:cNvPr>
                <p14:cNvContentPartPr/>
                <p14:nvPr/>
              </p14:nvContentPartPr>
              <p14:xfrm>
                <a:off x="1952783" y="5696423"/>
                <a:ext cx="211320" cy="312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070C4A-0BDE-4699-9A17-B3E488EE588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16783" y="5660783"/>
                  <a:ext cx="282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B89795-BC8A-445E-95EB-E21D64DABC96}"/>
                    </a:ext>
                  </a:extLst>
                </p14:cNvPr>
                <p14:cNvContentPartPr/>
                <p14:nvPr/>
              </p14:nvContentPartPr>
              <p14:xfrm>
                <a:off x="2190383" y="5599583"/>
                <a:ext cx="132120" cy="235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B89795-BC8A-445E-95EB-E21D64DABC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54383" y="5563583"/>
                  <a:ext cx="203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A470ADC-9DE6-4A99-BE14-BD14C75B4A8E}"/>
                    </a:ext>
                  </a:extLst>
                </p14:cNvPr>
                <p14:cNvContentPartPr/>
                <p14:nvPr/>
              </p14:nvContentPartPr>
              <p14:xfrm>
                <a:off x="2176703" y="5663663"/>
                <a:ext cx="323640" cy="125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A470ADC-9DE6-4A99-BE14-BD14C75B4A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40703" y="5627663"/>
                  <a:ext cx="395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E6A11A-46AB-40B6-99CE-66E33E44B374}"/>
                    </a:ext>
                  </a:extLst>
                </p14:cNvPr>
                <p14:cNvContentPartPr/>
                <p14:nvPr/>
              </p14:nvContentPartPr>
              <p14:xfrm>
                <a:off x="2516183" y="5680223"/>
                <a:ext cx="38160" cy="9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E6A11A-46AB-40B6-99CE-66E33E44B37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80543" y="5644583"/>
                  <a:ext cx="109800" cy="16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52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719D8-F92C-40AE-9F5B-EB0A4D08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018501"/>
            <a:ext cx="8896350" cy="434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592F37-1F45-459E-8865-67A709C83BCB}"/>
                  </a:ext>
                </a:extLst>
              </p14:cNvPr>
              <p14:cNvContentPartPr/>
              <p14:nvPr/>
            </p14:nvContentPartPr>
            <p14:xfrm>
              <a:off x="3252743" y="1399823"/>
              <a:ext cx="195120" cy="118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592F37-1F45-459E-8865-67A709C83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7103" y="1363823"/>
                <a:ext cx="266760" cy="12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645E9-8F99-4C2B-939D-33314D70ADFB}"/>
              </a:ext>
            </a:extLst>
          </p:cNvPr>
          <p:cNvGrpSpPr/>
          <p:nvPr/>
        </p:nvGrpSpPr>
        <p:grpSpPr>
          <a:xfrm>
            <a:off x="2103263" y="1101383"/>
            <a:ext cx="9232200" cy="4919760"/>
            <a:chOff x="2103263" y="1101383"/>
            <a:chExt cx="9232200" cy="49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FCB9F4-3FED-4BCF-8E3A-060606F04475}"/>
                    </a:ext>
                  </a:extLst>
                </p14:cNvPr>
                <p14:cNvContentPartPr/>
                <p14:nvPr/>
              </p14:nvContentPartPr>
              <p14:xfrm>
                <a:off x="3244463" y="1101383"/>
                <a:ext cx="6528600" cy="19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FCB9F4-3FED-4BCF-8E3A-060606F044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8823" y="1065743"/>
                  <a:ext cx="6600240" cy="19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195385-ABF3-410F-84C8-F83CA2B3D460}"/>
                    </a:ext>
                  </a:extLst>
                </p14:cNvPr>
                <p14:cNvContentPartPr/>
                <p14:nvPr/>
              </p14:nvContentPartPr>
              <p14:xfrm>
                <a:off x="2154383" y="3519863"/>
                <a:ext cx="653040" cy="170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195385-ABF3-410F-84C8-F83CA2B3D4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8743" y="3483863"/>
                  <a:ext cx="724680" cy="17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42C44F-6AC7-487B-B4CB-7E2847F2AA2E}"/>
                    </a:ext>
                  </a:extLst>
                </p14:cNvPr>
                <p14:cNvContentPartPr/>
                <p14:nvPr/>
              </p14:nvContentPartPr>
              <p14:xfrm>
                <a:off x="2103263" y="3438863"/>
                <a:ext cx="9232200" cy="258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42C44F-6AC7-487B-B4CB-7E2847F2AA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67623" y="3402863"/>
                  <a:ext cx="9303840" cy="265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0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1E6E538-1DB8-4790-AE4B-DD51A3CF3514}"/>
                  </a:ext>
                </a:extLst>
              </p14:cNvPr>
              <p14:cNvContentPartPr/>
              <p14:nvPr/>
            </p14:nvContentPartPr>
            <p14:xfrm>
              <a:off x="9263663" y="4264343"/>
              <a:ext cx="221400" cy="541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1E6E538-1DB8-4790-AE4B-DD51A3CF3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7663" y="4228343"/>
                <a:ext cx="2930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C45DAF7-7F8F-4458-B8E5-0182E41C1CEB}"/>
                  </a:ext>
                </a:extLst>
              </p14:cNvPr>
              <p14:cNvContentPartPr/>
              <p14:nvPr/>
            </p14:nvContentPartPr>
            <p14:xfrm>
              <a:off x="9086903" y="4393583"/>
              <a:ext cx="96480" cy="2358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C45DAF7-7F8F-4458-B8E5-0182E41C1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1263" y="4357583"/>
                <a:ext cx="16812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B731E82-00CF-405F-A547-667B4B52C70F}"/>
              </a:ext>
            </a:extLst>
          </p:cNvPr>
          <p:cNvGrpSpPr/>
          <p:nvPr/>
        </p:nvGrpSpPr>
        <p:grpSpPr>
          <a:xfrm>
            <a:off x="116423" y="189863"/>
            <a:ext cx="11869200" cy="5637240"/>
            <a:chOff x="116423" y="189863"/>
            <a:chExt cx="11869200" cy="56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12C6B9-0FC7-435D-AB0B-BBC9C1FB0337}"/>
                    </a:ext>
                  </a:extLst>
                </p14:cNvPr>
                <p14:cNvContentPartPr/>
                <p14:nvPr/>
              </p14:nvContentPartPr>
              <p14:xfrm>
                <a:off x="2831903" y="5291783"/>
                <a:ext cx="667800" cy="10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12C6B9-0FC7-435D-AB0B-BBC9C1FB03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6263" y="5256143"/>
                  <a:ext cx="739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32B366-3029-4855-B63B-3562350A83FB}"/>
                    </a:ext>
                  </a:extLst>
                </p14:cNvPr>
                <p14:cNvContentPartPr/>
                <p14:nvPr/>
              </p14:nvContentPartPr>
              <p14:xfrm>
                <a:off x="2856023" y="5582663"/>
                <a:ext cx="655200" cy="31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32B366-3029-4855-B63B-3562350A83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0383" y="5547023"/>
                  <a:ext cx="726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FCF459-CB43-4335-A032-D488D9981EB7}"/>
                    </a:ext>
                  </a:extLst>
                </p14:cNvPr>
                <p14:cNvContentPartPr/>
                <p14:nvPr/>
              </p14:nvContentPartPr>
              <p14:xfrm>
                <a:off x="307223" y="489023"/>
                <a:ext cx="577440" cy="40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FCF459-CB43-4335-A032-D488D9981E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583" y="453383"/>
                  <a:ext cx="649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78081F-3456-43CA-A8DA-BB69B91AB916}"/>
                    </a:ext>
                  </a:extLst>
                </p14:cNvPr>
                <p14:cNvContentPartPr/>
                <p14:nvPr/>
              </p14:nvContentPartPr>
              <p14:xfrm>
                <a:off x="809783" y="507023"/>
                <a:ext cx="567360" cy="56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78081F-3456-43CA-A8DA-BB69B91AB9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143" y="471383"/>
                  <a:ext cx="63900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BA7E9C-395E-4CA5-B6E1-47F589B36091}"/>
                    </a:ext>
                  </a:extLst>
                </p14:cNvPr>
                <p14:cNvContentPartPr/>
                <p14:nvPr/>
              </p14:nvContentPartPr>
              <p14:xfrm>
                <a:off x="1446623" y="655343"/>
                <a:ext cx="245880" cy="20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BA7E9C-395E-4CA5-B6E1-47F589B36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0623" y="619343"/>
                  <a:ext cx="31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BA8243-8575-4A16-8A0E-239056660288}"/>
                    </a:ext>
                  </a:extLst>
                </p14:cNvPr>
                <p14:cNvContentPartPr/>
                <p14:nvPr/>
              </p14:nvContentPartPr>
              <p14:xfrm>
                <a:off x="2087423" y="411983"/>
                <a:ext cx="32760" cy="33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BA8243-8575-4A16-8A0E-239056660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1423" y="376343"/>
                  <a:ext cx="104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D3A906-7BA5-4183-A319-F3EEC0984272}"/>
                    </a:ext>
                  </a:extLst>
                </p14:cNvPr>
                <p14:cNvContentPartPr/>
                <p14:nvPr/>
              </p14:nvContentPartPr>
              <p14:xfrm>
                <a:off x="1779983" y="468863"/>
                <a:ext cx="11880" cy="32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D3A906-7BA5-4183-A319-F3EEC09842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3983" y="433223"/>
                  <a:ext cx="83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6C7BC3-89B9-4871-9977-478218605CA8}"/>
                    </a:ext>
                  </a:extLst>
                </p14:cNvPr>
                <p14:cNvContentPartPr/>
                <p14:nvPr/>
              </p14:nvContentPartPr>
              <p14:xfrm>
                <a:off x="2009303" y="355823"/>
                <a:ext cx="328680" cy="47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6C7BC3-89B9-4871-9977-478218605C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3303" y="320183"/>
                  <a:ext cx="4003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0F1E13-7A20-4137-BD99-7FF735AAED97}"/>
                    </a:ext>
                  </a:extLst>
                </p14:cNvPr>
                <p14:cNvContentPartPr/>
                <p14:nvPr/>
              </p14:nvContentPartPr>
              <p14:xfrm>
                <a:off x="1658303" y="485063"/>
                <a:ext cx="501840" cy="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0F1E13-7A20-4137-BD99-7FF735AAED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2663" y="449423"/>
                  <a:ext cx="573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3F404D-4261-4454-8E12-562DEBE83BC9}"/>
                    </a:ext>
                  </a:extLst>
                </p14:cNvPr>
                <p14:cNvContentPartPr/>
                <p14:nvPr/>
              </p14:nvContentPartPr>
              <p14:xfrm>
                <a:off x="2796983" y="327023"/>
                <a:ext cx="51840" cy="42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3F404D-4261-4454-8E12-562DEBE83B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343" y="291383"/>
                  <a:ext cx="1234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6A8EC8-774D-4FE3-B3B4-B084E465155D}"/>
                    </a:ext>
                  </a:extLst>
                </p14:cNvPr>
                <p14:cNvContentPartPr/>
                <p14:nvPr/>
              </p14:nvContentPartPr>
              <p14:xfrm>
                <a:off x="2645783" y="684143"/>
                <a:ext cx="343440" cy="1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6A8EC8-774D-4FE3-B3B4-B084E46515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9783" y="648503"/>
                  <a:ext cx="415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751328-D5B9-43B4-B534-5E6026165A71}"/>
                    </a:ext>
                  </a:extLst>
                </p14:cNvPr>
                <p14:cNvContentPartPr/>
                <p14:nvPr/>
              </p14:nvContentPartPr>
              <p14:xfrm>
                <a:off x="2629583" y="307223"/>
                <a:ext cx="227160" cy="2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751328-D5B9-43B4-B534-5E6026165A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3583" y="271223"/>
                  <a:ext cx="298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9EE09-694B-4982-8C66-F540CE181195}"/>
                    </a:ext>
                  </a:extLst>
                </p14:cNvPr>
                <p14:cNvContentPartPr/>
                <p14:nvPr/>
              </p14:nvContentPartPr>
              <p14:xfrm>
                <a:off x="3057983" y="250703"/>
                <a:ext cx="49320" cy="41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9EE09-694B-4982-8C66-F540CE1811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2343" y="214703"/>
                  <a:ext cx="1209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A1C015-C805-4C35-A191-767261D2D22B}"/>
                    </a:ext>
                  </a:extLst>
                </p14:cNvPr>
                <p14:cNvContentPartPr/>
                <p14:nvPr/>
              </p14:nvContentPartPr>
              <p14:xfrm>
                <a:off x="2937023" y="460943"/>
                <a:ext cx="275040" cy="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A1C015-C805-4C35-A191-767261D2D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1383" y="425303"/>
                  <a:ext cx="34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3BD0D4-1D7D-4572-80BB-CA5C73FC86D0}"/>
                    </a:ext>
                  </a:extLst>
                </p14:cNvPr>
                <p14:cNvContentPartPr/>
                <p14:nvPr/>
              </p14:nvContentPartPr>
              <p14:xfrm>
                <a:off x="3325463" y="189863"/>
                <a:ext cx="927000" cy="56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3BD0D4-1D7D-4572-80BB-CA5C73FC86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9823" y="154223"/>
                  <a:ext cx="9986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249861-D114-4F36-890C-72C1DB698A05}"/>
                    </a:ext>
                  </a:extLst>
                </p14:cNvPr>
                <p14:cNvContentPartPr/>
                <p14:nvPr/>
              </p14:nvContentPartPr>
              <p14:xfrm>
                <a:off x="4298183" y="193463"/>
                <a:ext cx="713880" cy="560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249861-D114-4F36-890C-72C1DB698A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62543" y="157823"/>
                  <a:ext cx="785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4CFBFC-DC6E-450E-9DD4-E13F4A1AADE7}"/>
                    </a:ext>
                  </a:extLst>
                </p14:cNvPr>
                <p14:cNvContentPartPr/>
                <p14:nvPr/>
              </p14:nvContentPartPr>
              <p14:xfrm>
                <a:off x="4628303" y="379943"/>
                <a:ext cx="27504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4CFBFC-DC6E-450E-9DD4-E13F4A1AAD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92303" y="344303"/>
                  <a:ext cx="346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9D86D4-A19A-4576-B389-C393046028BC}"/>
                    </a:ext>
                  </a:extLst>
                </p14:cNvPr>
                <p14:cNvContentPartPr/>
                <p14:nvPr/>
              </p14:nvContentPartPr>
              <p14:xfrm>
                <a:off x="5218703" y="404063"/>
                <a:ext cx="8640" cy="6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9D86D4-A19A-4576-B389-C393046028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3063" y="368423"/>
                  <a:ext cx="80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B1B434-46BB-4BCC-8444-3722FC23E920}"/>
                    </a:ext>
                  </a:extLst>
                </p14:cNvPr>
                <p14:cNvContentPartPr/>
                <p14:nvPr/>
              </p14:nvContentPartPr>
              <p14:xfrm>
                <a:off x="5130143" y="291023"/>
                <a:ext cx="36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B1B434-46BB-4BCC-8444-3722FC23E9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4143" y="25502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F719A7-71BD-40F3-AD77-CD258F40FE5E}"/>
                    </a:ext>
                  </a:extLst>
                </p14:cNvPr>
                <p14:cNvContentPartPr/>
                <p14:nvPr/>
              </p14:nvContentPartPr>
              <p14:xfrm>
                <a:off x="5329943" y="379943"/>
                <a:ext cx="296280" cy="22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F719A7-71BD-40F3-AD77-CD258F40FE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4303" y="344303"/>
                  <a:ext cx="367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07BAD-2B84-4BCF-881E-A754A4ACD73C}"/>
                    </a:ext>
                  </a:extLst>
                </p14:cNvPr>
                <p14:cNvContentPartPr/>
                <p14:nvPr/>
              </p14:nvContentPartPr>
              <p14:xfrm>
                <a:off x="5688503" y="330983"/>
                <a:ext cx="292680" cy="24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07BAD-2B84-4BCF-881E-A754A4ACD7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2863" y="295343"/>
                  <a:ext cx="364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D652FE-9146-4330-B346-12820CBBA388}"/>
                    </a:ext>
                  </a:extLst>
                </p14:cNvPr>
                <p14:cNvContentPartPr/>
                <p14:nvPr/>
              </p14:nvContentPartPr>
              <p14:xfrm>
                <a:off x="116423" y="761183"/>
                <a:ext cx="5952600" cy="55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D652FE-9146-4330-B346-12820CBBA3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83" y="725183"/>
                  <a:ext cx="60242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F3837F-4FCE-4016-ADAA-70EC8480C465}"/>
                    </a:ext>
                  </a:extLst>
                </p14:cNvPr>
                <p14:cNvContentPartPr/>
                <p14:nvPr/>
              </p14:nvContentPartPr>
              <p14:xfrm>
                <a:off x="946583" y="1504943"/>
                <a:ext cx="526320" cy="45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F3837F-4FCE-4016-ADAA-70EC8480C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0583" y="1468943"/>
                  <a:ext cx="597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BB2277-9B64-4B12-A734-3DDDF57F1A88}"/>
                    </a:ext>
                  </a:extLst>
                </p14:cNvPr>
                <p14:cNvContentPartPr/>
                <p14:nvPr/>
              </p14:nvContentPartPr>
              <p14:xfrm>
                <a:off x="1019303" y="1553183"/>
                <a:ext cx="302760" cy="43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BB2277-9B64-4B12-A734-3DDDF57F1A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303" y="1517543"/>
                  <a:ext cx="3744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736629-826E-42FB-B3A8-FE0472E69AE6}"/>
                    </a:ext>
                  </a:extLst>
                </p14:cNvPr>
                <p14:cNvContentPartPr/>
                <p14:nvPr/>
              </p14:nvContentPartPr>
              <p14:xfrm>
                <a:off x="784583" y="1822103"/>
                <a:ext cx="416880" cy="22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736629-826E-42FB-B3A8-FE0472E69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943" y="1786103"/>
                  <a:ext cx="488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846795-C427-4A7C-AA1B-C20CFAA2C5C5}"/>
                    </a:ext>
                  </a:extLst>
                </p14:cNvPr>
                <p14:cNvContentPartPr/>
                <p14:nvPr/>
              </p14:nvContentPartPr>
              <p14:xfrm>
                <a:off x="1197143" y="1877183"/>
                <a:ext cx="202680" cy="16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846795-C427-4A7C-AA1B-C20CFAA2C5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1503" y="1841183"/>
                  <a:ext cx="274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188679-16CE-4B70-BFB5-C9383E77F186}"/>
                    </a:ext>
                  </a:extLst>
                </p14:cNvPr>
                <p14:cNvContentPartPr/>
                <p14:nvPr/>
              </p14:nvContentPartPr>
              <p14:xfrm>
                <a:off x="1472183" y="1909583"/>
                <a:ext cx="4932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188679-16CE-4B70-BFB5-C9383E77F1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36543" y="1873583"/>
                  <a:ext cx="120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35971-4D49-4CB6-89D7-F83BF48FFCB2}"/>
                    </a:ext>
                  </a:extLst>
                </p14:cNvPr>
                <p14:cNvContentPartPr/>
                <p14:nvPr/>
              </p14:nvContentPartPr>
              <p14:xfrm>
                <a:off x="1852703" y="1710503"/>
                <a:ext cx="477720" cy="3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35971-4D49-4CB6-89D7-F83BF48FFC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16703" y="1674503"/>
                  <a:ext cx="54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A823F-0563-4AF5-9FE0-63E4E50C8AA6}"/>
                    </a:ext>
                  </a:extLst>
                </p14:cNvPr>
                <p14:cNvContentPartPr/>
                <p14:nvPr/>
              </p14:nvContentPartPr>
              <p14:xfrm>
                <a:off x="1974023" y="1844423"/>
                <a:ext cx="402120" cy="8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A823F-0563-4AF5-9FE0-63E4E50C8A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38383" y="1808423"/>
                  <a:ext cx="473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52EE7C-59D7-4A8D-BC19-886C5F1624F7}"/>
                    </a:ext>
                  </a:extLst>
                </p14:cNvPr>
                <p14:cNvContentPartPr/>
                <p14:nvPr/>
              </p14:nvContentPartPr>
              <p14:xfrm>
                <a:off x="2554703" y="1630583"/>
                <a:ext cx="395280" cy="19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52EE7C-59D7-4A8D-BC19-886C5F1624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19063" y="1594583"/>
                  <a:ext cx="466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B69CDC-BF38-4FE2-87C9-035885D1656E}"/>
                    </a:ext>
                  </a:extLst>
                </p14:cNvPr>
                <p14:cNvContentPartPr/>
                <p14:nvPr/>
              </p14:nvContentPartPr>
              <p14:xfrm>
                <a:off x="3156623" y="1569383"/>
                <a:ext cx="209520" cy="30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B69CDC-BF38-4FE2-87C9-035885D165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20983" y="1533743"/>
                  <a:ext cx="281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5D344B-1E7B-417D-AC76-3CE6380ECF6D}"/>
                    </a:ext>
                  </a:extLst>
                </p14:cNvPr>
                <p14:cNvContentPartPr/>
                <p14:nvPr/>
              </p14:nvContentPartPr>
              <p14:xfrm>
                <a:off x="3392783" y="1294343"/>
                <a:ext cx="1404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5D344B-1E7B-417D-AC76-3CE6380ECF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56783" y="1258703"/>
                  <a:ext cx="85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B4D28A-5DE6-4B44-9BE8-746BBA22F8CB}"/>
                    </a:ext>
                  </a:extLst>
                </p14:cNvPr>
                <p14:cNvContentPartPr/>
                <p14:nvPr/>
              </p14:nvContentPartPr>
              <p14:xfrm>
                <a:off x="4162103" y="1221623"/>
                <a:ext cx="361800" cy="54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B4D28A-5DE6-4B44-9BE8-746BBA22F8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26103" y="1185983"/>
                  <a:ext cx="4334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2F3107-5C7C-46BD-85D4-D8A1309A3635}"/>
                    </a:ext>
                  </a:extLst>
                </p14:cNvPr>
                <p14:cNvContentPartPr/>
                <p14:nvPr/>
              </p14:nvContentPartPr>
              <p14:xfrm>
                <a:off x="4183343" y="1351223"/>
                <a:ext cx="339480" cy="435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2F3107-5C7C-46BD-85D4-D8A1309A36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47343" y="1315223"/>
                  <a:ext cx="4111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A163E0-40CE-42D7-A731-1F8FACE3C582}"/>
                    </a:ext>
                  </a:extLst>
                </p14:cNvPr>
                <p14:cNvContentPartPr/>
                <p14:nvPr/>
              </p14:nvContentPartPr>
              <p14:xfrm>
                <a:off x="4490783" y="1611863"/>
                <a:ext cx="282240" cy="37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A163E0-40CE-42D7-A731-1F8FACE3C5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55143" y="1576223"/>
                  <a:ext cx="353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F4CE78-514E-4B92-BEA0-B6DB687A7DE8}"/>
                    </a:ext>
                  </a:extLst>
                </p14:cNvPr>
                <p14:cNvContentPartPr/>
                <p14:nvPr/>
              </p14:nvContentPartPr>
              <p14:xfrm>
                <a:off x="4976063" y="1294343"/>
                <a:ext cx="230040" cy="2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F4CE78-514E-4B92-BEA0-B6DB687A7D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40423" y="1258703"/>
                  <a:ext cx="30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B9BBC8-D2D0-4DE1-8170-72C6649C837C}"/>
                    </a:ext>
                  </a:extLst>
                </p14:cNvPr>
                <p14:cNvContentPartPr/>
                <p14:nvPr/>
              </p14:nvContentPartPr>
              <p14:xfrm>
                <a:off x="4895423" y="1423943"/>
                <a:ext cx="455400" cy="6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B9BBC8-D2D0-4DE1-8170-72C6649C83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59783" y="1387943"/>
                  <a:ext cx="527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C83431-C8A6-4FA6-B253-1E7045F0EEE7}"/>
                    </a:ext>
                  </a:extLst>
                </p14:cNvPr>
                <p14:cNvContentPartPr/>
                <p14:nvPr/>
              </p14:nvContentPartPr>
              <p14:xfrm>
                <a:off x="5477543" y="1140623"/>
                <a:ext cx="33840" cy="31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C83431-C8A6-4FA6-B253-1E7045F0EE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1543" y="1104983"/>
                  <a:ext cx="105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B1141B-AE18-4351-AEBD-5236A8D5AF08}"/>
                    </a:ext>
                  </a:extLst>
                </p14:cNvPr>
                <p14:cNvContentPartPr/>
                <p14:nvPr/>
              </p14:nvContentPartPr>
              <p14:xfrm>
                <a:off x="5971823" y="1278143"/>
                <a:ext cx="33480" cy="168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B1141B-AE18-4351-AEBD-5236A8D5AF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5823" y="1242503"/>
                  <a:ext cx="105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46780E-7BE0-4CD5-9B69-736A0A72795C}"/>
                    </a:ext>
                  </a:extLst>
                </p14:cNvPr>
                <p14:cNvContentPartPr/>
                <p14:nvPr/>
              </p14:nvContentPartPr>
              <p14:xfrm>
                <a:off x="6279263" y="979703"/>
                <a:ext cx="540000" cy="50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46780E-7BE0-4CD5-9B69-736A0A7279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3263" y="943703"/>
                  <a:ext cx="611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F6F40E-433D-46AB-8870-EE519EF77E79}"/>
                    </a:ext>
                  </a:extLst>
                </p14:cNvPr>
                <p14:cNvContentPartPr/>
                <p14:nvPr/>
              </p14:nvContentPartPr>
              <p14:xfrm>
                <a:off x="6902063" y="1071503"/>
                <a:ext cx="272880" cy="6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F6F40E-433D-46AB-8870-EE519EF77E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6423" y="1035503"/>
                  <a:ext cx="344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B1B1C8-1528-451C-BE2F-F7FF568C6A57}"/>
                    </a:ext>
                  </a:extLst>
                </p14:cNvPr>
                <p14:cNvContentPartPr/>
                <p14:nvPr/>
              </p14:nvContentPartPr>
              <p14:xfrm>
                <a:off x="6910343" y="1204703"/>
                <a:ext cx="381960" cy="8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B1B1C8-1528-451C-BE2F-F7FF568C6A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74703" y="1168703"/>
                  <a:ext cx="45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1D6C25-BABC-46CB-9734-93FBE0213EFD}"/>
                    </a:ext>
                  </a:extLst>
                </p14:cNvPr>
                <p14:cNvContentPartPr/>
                <p14:nvPr/>
              </p14:nvContentPartPr>
              <p14:xfrm>
                <a:off x="7403903" y="954503"/>
                <a:ext cx="24480" cy="28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1D6C25-BABC-46CB-9734-93FBE0213E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8263" y="918863"/>
                  <a:ext cx="96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44B4FE-BF5A-4B47-A4F5-3E0DC09DFA94}"/>
                    </a:ext>
                  </a:extLst>
                </p14:cNvPr>
                <p14:cNvContentPartPr/>
                <p14:nvPr/>
              </p14:nvContentPartPr>
              <p14:xfrm>
                <a:off x="7580303" y="1205423"/>
                <a:ext cx="115560" cy="17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44B4FE-BF5A-4B47-A4F5-3E0DC09DFA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44303" y="1169783"/>
                  <a:ext cx="187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5CD9D7-9049-4575-9108-089CD391F659}"/>
                    </a:ext>
                  </a:extLst>
                </p14:cNvPr>
                <p14:cNvContentPartPr/>
                <p14:nvPr/>
              </p14:nvContentPartPr>
              <p14:xfrm>
                <a:off x="7946063" y="566423"/>
                <a:ext cx="477360" cy="65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5CD9D7-9049-4575-9108-089CD391F6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0063" y="530423"/>
                  <a:ext cx="549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0334BF-EEDA-4432-B4DD-463DC4132F8C}"/>
                    </a:ext>
                  </a:extLst>
                </p14:cNvPr>
                <p14:cNvContentPartPr/>
                <p14:nvPr/>
              </p14:nvContentPartPr>
              <p14:xfrm>
                <a:off x="8585063" y="914183"/>
                <a:ext cx="9000" cy="154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0334BF-EEDA-4432-B4DD-463DC4132F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49423" y="878183"/>
                  <a:ext cx="80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5B124B-247B-4912-BDB3-50F05DEF4699}"/>
                    </a:ext>
                  </a:extLst>
                </p14:cNvPr>
                <p14:cNvContentPartPr/>
                <p14:nvPr/>
              </p14:nvContentPartPr>
              <p14:xfrm>
                <a:off x="8949023" y="751823"/>
                <a:ext cx="162000" cy="6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5B124B-247B-4912-BDB3-50F05DEF46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13023" y="716183"/>
                  <a:ext cx="233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9075BC-6470-4E86-8E22-1984BEFAE0A6}"/>
                    </a:ext>
                  </a:extLst>
                </p14:cNvPr>
                <p14:cNvContentPartPr/>
                <p14:nvPr/>
              </p14:nvContentPartPr>
              <p14:xfrm>
                <a:off x="8868743" y="918503"/>
                <a:ext cx="250560" cy="9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9075BC-6470-4E86-8E22-1984BEFAE0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32743" y="882863"/>
                  <a:ext cx="322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2B24EB-66A6-43A4-A569-6C10DE3EACA9}"/>
                    </a:ext>
                  </a:extLst>
                </p14:cNvPr>
                <p14:cNvContentPartPr/>
                <p14:nvPr/>
              </p14:nvContentPartPr>
              <p14:xfrm>
                <a:off x="9475343" y="698903"/>
                <a:ext cx="148320" cy="3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2B24EB-66A6-43A4-A569-6C10DE3EAC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39703" y="663263"/>
                  <a:ext cx="219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815619-5511-44CF-A3F8-CDB11AA42A3F}"/>
                    </a:ext>
                  </a:extLst>
                </p14:cNvPr>
                <p14:cNvContentPartPr/>
                <p14:nvPr/>
              </p14:nvContentPartPr>
              <p14:xfrm>
                <a:off x="9855503" y="574343"/>
                <a:ext cx="270360" cy="205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6815619-5511-44CF-A3F8-CDB11AA42A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19503" y="538343"/>
                  <a:ext cx="342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9853C4-F65F-4B62-A6A1-15CDF078C1A2}"/>
                    </a:ext>
                  </a:extLst>
                </p14:cNvPr>
                <p14:cNvContentPartPr/>
                <p14:nvPr/>
              </p14:nvContentPartPr>
              <p14:xfrm>
                <a:off x="10241063" y="630863"/>
                <a:ext cx="360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9853C4-F65F-4B62-A6A1-15CDF078C1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05063" y="59486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500414E-5D2F-4DAF-9A55-52BCD3EC444B}"/>
                    </a:ext>
                  </a:extLst>
                </p14:cNvPr>
                <p14:cNvContentPartPr/>
                <p14:nvPr/>
              </p14:nvContentPartPr>
              <p14:xfrm>
                <a:off x="10308023" y="339623"/>
                <a:ext cx="286200" cy="29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500414E-5D2F-4DAF-9A55-52BCD3EC44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72023" y="303983"/>
                  <a:ext cx="357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AED9D8-6284-4471-85DC-534142B253A0}"/>
                    </a:ext>
                  </a:extLst>
                </p14:cNvPr>
                <p14:cNvContentPartPr/>
                <p14:nvPr/>
              </p14:nvContentPartPr>
              <p14:xfrm>
                <a:off x="10679903" y="410903"/>
                <a:ext cx="173520" cy="133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AED9D8-6284-4471-85DC-534142B253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44263" y="374903"/>
                  <a:ext cx="245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A225C4-9B10-49A0-AC31-C6C39FB8860D}"/>
                    </a:ext>
                  </a:extLst>
                </p14:cNvPr>
                <p14:cNvContentPartPr/>
                <p14:nvPr/>
              </p14:nvContentPartPr>
              <p14:xfrm>
                <a:off x="10994903" y="509543"/>
                <a:ext cx="66960" cy="5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A225C4-9B10-49A0-AC31-C6C39FB886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58903" y="473543"/>
                  <a:ext cx="13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4CD7E0-928C-483C-834B-9F45E87C494E}"/>
                    </a:ext>
                  </a:extLst>
                </p14:cNvPr>
                <p14:cNvContentPartPr/>
                <p14:nvPr/>
              </p14:nvContentPartPr>
              <p14:xfrm>
                <a:off x="8512343" y="1245743"/>
                <a:ext cx="663840" cy="316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4CD7E0-928C-483C-834B-9F45E87C49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76703" y="1210103"/>
                  <a:ext cx="735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356073-E41D-4D90-9088-61E8D13ABD5E}"/>
                    </a:ext>
                  </a:extLst>
                </p14:cNvPr>
                <p14:cNvContentPartPr/>
                <p14:nvPr/>
              </p14:nvContentPartPr>
              <p14:xfrm>
                <a:off x="9230183" y="1415303"/>
                <a:ext cx="497880" cy="56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356073-E41D-4D90-9088-61E8D13ABD5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94543" y="1379663"/>
                  <a:ext cx="5695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2FCF23-66D1-4D2F-B74F-C953EF1CDBB0}"/>
                    </a:ext>
                  </a:extLst>
                </p14:cNvPr>
                <p14:cNvContentPartPr/>
                <p14:nvPr/>
              </p14:nvContentPartPr>
              <p14:xfrm>
                <a:off x="9831383" y="1339703"/>
                <a:ext cx="304560" cy="92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2FCF23-66D1-4D2F-B74F-C953EF1CDBB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95743" y="1303703"/>
                  <a:ext cx="376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C6082A-CC3E-450D-B113-5FCE29335427}"/>
                    </a:ext>
                  </a:extLst>
                </p14:cNvPr>
                <p14:cNvContentPartPr/>
                <p14:nvPr/>
              </p14:nvContentPartPr>
              <p14:xfrm>
                <a:off x="9896183" y="1477943"/>
                <a:ext cx="304560" cy="10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C6082A-CC3E-450D-B113-5FCE2933542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60543" y="1442303"/>
                  <a:ext cx="37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D0486D-1364-48AD-8726-2EDD5225878C}"/>
                    </a:ext>
                  </a:extLst>
                </p14:cNvPr>
                <p14:cNvContentPartPr/>
                <p14:nvPr/>
              </p14:nvContentPartPr>
              <p14:xfrm>
                <a:off x="10527623" y="1259063"/>
                <a:ext cx="237240" cy="10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D0486D-1364-48AD-8726-2EDD522587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91623" y="1223423"/>
                  <a:ext cx="30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382453-3533-4545-AF21-6A1AA838E5A1}"/>
                    </a:ext>
                  </a:extLst>
                </p14:cNvPr>
                <p14:cNvContentPartPr/>
                <p14:nvPr/>
              </p14:nvContentPartPr>
              <p14:xfrm>
                <a:off x="10901663" y="1034783"/>
                <a:ext cx="298800" cy="247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382453-3533-4545-AF21-6A1AA838E5A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65663" y="998783"/>
                  <a:ext cx="370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11C8BE-5371-4007-8D18-568073606778}"/>
                    </a:ext>
                  </a:extLst>
                </p14:cNvPr>
                <p14:cNvContentPartPr/>
                <p14:nvPr/>
              </p14:nvContentPartPr>
              <p14:xfrm>
                <a:off x="11322863" y="1035503"/>
                <a:ext cx="2232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11C8BE-5371-4007-8D18-5680736067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86863" y="999503"/>
                  <a:ext cx="93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010F1A-8A82-4D23-BD0E-34EB4907C5F2}"/>
                    </a:ext>
                  </a:extLst>
                </p14:cNvPr>
                <p14:cNvContentPartPr/>
                <p14:nvPr/>
              </p14:nvContentPartPr>
              <p14:xfrm>
                <a:off x="11361023" y="720143"/>
                <a:ext cx="484200" cy="41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010F1A-8A82-4D23-BD0E-34EB4907C5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325023" y="684143"/>
                  <a:ext cx="5558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4A0C88-B704-4EB1-B475-DFEC29B3179D}"/>
                    </a:ext>
                  </a:extLst>
                </p14:cNvPr>
                <p14:cNvContentPartPr/>
                <p14:nvPr/>
              </p14:nvContentPartPr>
              <p14:xfrm>
                <a:off x="11798423" y="728063"/>
                <a:ext cx="187200" cy="12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4A0C88-B704-4EB1-B475-DFEC29B3179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62783" y="692063"/>
                  <a:ext cx="258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F0E3AF-D2D3-4AE9-87D6-77C4C5067B22}"/>
                    </a:ext>
                  </a:extLst>
                </p14:cNvPr>
                <p14:cNvContentPartPr/>
                <p14:nvPr/>
              </p14:nvContentPartPr>
              <p14:xfrm>
                <a:off x="583343" y="3131423"/>
                <a:ext cx="330840" cy="46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F0E3AF-D2D3-4AE9-87D6-77C4C5067B2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7703" y="3095423"/>
                  <a:ext cx="4024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A0580A-65CB-4082-9ABD-9D6EA374D46E}"/>
                    </a:ext>
                  </a:extLst>
                </p14:cNvPr>
                <p14:cNvContentPartPr/>
                <p14:nvPr/>
              </p14:nvContentPartPr>
              <p14:xfrm>
                <a:off x="566423" y="3147623"/>
                <a:ext cx="817560" cy="51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A0580A-65CB-4082-9ABD-9D6EA374D4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0783" y="3111623"/>
                  <a:ext cx="8892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C5C4BB-52A1-4789-9184-F51E14E48811}"/>
                    </a:ext>
                  </a:extLst>
                </p14:cNvPr>
                <p14:cNvContentPartPr/>
                <p14:nvPr/>
              </p14:nvContentPartPr>
              <p14:xfrm>
                <a:off x="1503503" y="2937023"/>
                <a:ext cx="212760" cy="68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C5C4BB-52A1-4789-9184-F51E14E488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67863" y="2901383"/>
                  <a:ext cx="28440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0EFCA8-5D36-4F0D-A14F-A19359735D36}"/>
                    </a:ext>
                  </a:extLst>
                </p14:cNvPr>
                <p14:cNvContentPartPr/>
                <p14:nvPr/>
              </p14:nvContentPartPr>
              <p14:xfrm>
                <a:off x="1416023" y="2864663"/>
                <a:ext cx="356400" cy="12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0EFCA8-5D36-4F0D-A14F-A19359735D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80023" y="2829023"/>
                  <a:ext cx="428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B675D0-05B2-40F7-A98F-3FD49BFC5EB1}"/>
                    </a:ext>
                  </a:extLst>
                </p14:cNvPr>
                <p14:cNvContentPartPr/>
                <p14:nvPr/>
              </p14:nvContentPartPr>
              <p14:xfrm>
                <a:off x="1820303" y="3406463"/>
                <a:ext cx="9000" cy="169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B675D0-05B2-40F7-A98F-3FD49BFC5EB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84303" y="3370463"/>
                  <a:ext cx="80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BDF4CE-7E55-4D85-BEAA-122AF4023F52}"/>
                    </a:ext>
                  </a:extLst>
                </p14:cNvPr>
                <p14:cNvContentPartPr/>
                <p14:nvPr/>
              </p14:nvContentPartPr>
              <p14:xfrm>
                <a:off x="1899863" y="2532383"/>
                <a:ext cx="66600" cy="321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BDF4CE-7E55-4D85-BEAA-122AF4023F5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64223" y="2496743"/>
                  <a:ext cx="1382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D9B313-ADD0-446C-A04E-339A539C7FE7}"/>
                    </a:ext>
                  </a:extLst>
                </p14:cNvPr>
                <p14:cNvContentPartPr/>
                <p14:nvPr/>
              </p14:nvContentPartPr>
              <p14:xfrm>
                <a:off x="1992383" y="2605463"/>
                <a:ext cx="256680" cy="18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D9B313-ADD0-446C-A04E-339A539C7FE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56743" y="2569463"/>
                  <a:ext cx="328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EC6155-AC33-440A-951F-6CBC85D09CEC}"/>
                    </a:ext>
                  </a:extLst>
                </p14:cNvPr>
                <p14:cNvContentPartPr/>
                <p14:nvPr/>
              </p14:nvContentPartPr>
              <p14:xfrm>
                <a:off x="2249423" y="2418983"/>
                <a:ext cx="186120" cy="45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EC6155-AC33-440A-951F-6CBC85D09CE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13423" y="2383343"/>
                  <a:ext cx="257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EBC4F2-BD02-40B3-A66B-ED51D895DD54}"/>
                    </a:ext>
                  </a:extLst>
                </p14:cNvPr>
                <p14:cNvContentPartPr/>
                <p14:nvPr/>
              </p14:nvContentPartPr>
              <p14:xfrm>
                <a:off x="2548583" y="3253103"/>
                <a:ext cx="524160" cy="64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EBC4F2-BD02-40B3-A66B-ED51D895DD5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12943" y="3217463"/>
                  <a:ext cx="595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6D9A5D-C399-4361-AB33-D035DA27DB26}"/>
                    </a:ext>
                  </a:extLst>
                </p14:cNvPr>
                <p14:cNvContentPartPr/>
                <p14:nvPr/>
              </p14:nvContentPartPr>
              <p14:xfrm>
                <a:off x="2573063" y="3494663"/>
                <a:ext cx="435240" cy="4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6D9A5D-C399-4361-AB33-D035DA27DB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537063" y="3459023"/>
                  <a:ext cx="506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9FB324-F9A3-41E4-B198-AFE01E09B0AC}"/>
                    </a:ext>
                  </a:extLst>
                </p14:cNvPr>
                <p14:cNvContentPartPr/>
                <p14:nvPr/>
              </p14:nvContentPartPr>
              <p14:xfrm>
                <a:off x="3527783" y="2775383"/>
                <a:ext cx="465120" cy="527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9FB324-F9A3-41E4-B198-AFE01E09B0A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91783" y="2739383"/>
                  <a:ext cx="5367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262628-087B-42B8-A319-5CDE56458F9E}"/>
                    </a:ext>
                  </a:extLst>
                </p14:cNvPr>
                <p14:cNvContentPartPr/>
                <p14:nvPr/>
              </p14:nvContentPartPr>
              <p14:xfrm>
                <a:off x="4134743" y="3106943"/>
                <a:ext cx="72720" cy="292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262628-087B-42B8-A319-5CDE56458F9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99103" y="3070943"/>
                  <a:ext cx="144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40B4F5-1463-4EAF-B3E6-52B12C6FD96A}"/>
                    </a:ext>
                  </a:extLst>
                </p14:cNvPr>
                <p14:cNvContentPartPr/>
                <p14:nvPr/>
              </p14:nvContentPartPr>
              <p14:xfrm>
                <a:off x="4304663" y="3066263"/>
                <a:ext cx="299520" cy="25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40B4F5-1463-4EAF-B3E6-52B12C6FD9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68663" y="3030623"/>
                  <a:ext cx="371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139834-0177-4F89-A701-5ADBB704F5C5}"/>
                    </a:ext>
                  </a:extLst>
                </p14:cNvPr>
                <p14:cNvContentPartPr/>
                <p14:nvPr/>
              </p14:nvContentPartPr>
              <p14:xfrm>
                <a:off x="4838543" y="2523023"/>
                <a:ext cx="705960" cy="587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139834-0177-4F89-A701-5ADBB704F5C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2903" y="2487023"/>
                  <a:ext cx="77760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5AA82F9-166F-4BA5-87AF-5C90A098B37C}"/>
                    </a:ext>
                  </a:extLst>
                </p14:cNvPr>
                <p14:cNvContentPartPr/>
                <p14:nvPr/>
              </p14:nvContentPartPr>
              <p14:xfrm>
                <a:off x="5607503" y="2783303"/>
                <a:ext cx="39240" cy="171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5AA82F9-166F-4BA5-87AF-5C90A098B37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71503" y="2747303"/>
                  <a:ext cx="110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1F4233-F1A2-4EDF-8E37-769B004545B2}"/>
                    </a:ext>
                  </a:extLst>
                </p14:cNvPr>
                <p14:cNvContentPartPr/>
                <p14:nvPr/>
              </p14:nvContentPartPr>
              <p14:xfrm>
                <a:off x="5378903" y="2119823"/>
                <a:ext cx="66600" cy="253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1F4233-F1A2-4EDF-8E37-769B004545B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42903" y="2084183"/>
                  <a:ext cx="138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A74190-B437-4F79-A215-7A2036F58CA8}"/>
                    </a:ext>
                  </a:extLst>
                </p14:cNvPr>
                <p14:cNvContentPartPr/>
                <p14:nvPr/>
              </p14:nvContentPartPr>
              <p14:xfrm>
                <a:off x="5541623" y="2103623"/>
                <a:ext cx="236520" cy="193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A74190-B437-4F79-A215-7A2036F58CA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05983" y="2067983"/>
                  <a:ext cx="308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F5029E-E853-4623-A1F7-163CC8F4939D}"/>
                    </a:ext>
                  </a:extLst>
                </p14:cNvPr>
                <p14:cNvContentPartPr/>
                <p14:nvPr/>
              </p14:nvContentPartPr>
              <p14:xfrm>
                <a:off x="5728823" y="1957823"/>
                <a:ext cx="188640" cy="283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F5029E-E853-4623-A1F7-163CC8F493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93183" y="1922183"/>
                  <a:ext cx="260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AA6A33-D37D-4760-8446-6CEB0E1B2AB4}"/>
                    </a:ext>
                  </a:extLst>
                </p14:cNvPr>
                <p14:cNvContentPartPr/>
                <p14:nvPr/>
              </p14:nvContentPartPr>
              <p14:xfrm>
                <a:off x="2810303" y="4328063"/>
                <a:ext cx="604800" cy="41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AA6A33-D37D-4760-8446-6CEB0E1B2A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74663" y="4292423"/>
                  <a:ext cx="676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F503BC-2FB9-4D56-8C81-D645CC99432F}"/>
                    </a:ext>
                  </a:extLst>
                </p14:cNvPr>
                <p14:cNvContentPartPr/>
                <p14:nvPr/>
              </p14:nvContentPartPr>
              <p14:xfrm>
                <a:off x="2864303" y="4653863"/>
                <a:ext cx="667800" cy="32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F503BC-2FB9-4D56-8C81-D645CC9943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28663" y="4617863"/>
                  <a:ext cx="73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1C0991-2412-44D8-BB73-692648D64A1E}"/>
                    </a:ext>
                  </a:extLst>
                </p14:cNvPr>
                <p14:cNvContentPartPr/>
                <p14:nvPr/>
              </p14:nvContentPartPr>
              <p14:xfrm>
                <a:off x="3803183" y="4506263"/>
                <a:ext cx="446400" cy="17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1C0991-2412-44D8-BB73-692648D64A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67183" y="4470263"/>
                  <a:ext cx="518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B892798-E43C-4E97-91A8-5EB91FE4ADD3}"/>
                    </a:ext>
                  </a:extLst>
                </p14:cNvPr>
                <p14:cNvContentPartPr/>
                <p14:nvPr/>
              </p14:nvContentPartPr>
              <p14:xfrm>
                <a:off x="4345703" y="4288463"/>
                <a:ext cx="268560" cy="188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B892798-E43C-4E97-91A8-5EB91FE4ADD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09703" y="4252463"/>
                  <a:ext cx="340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E5207A4-4F98-4878-AB36-94BF23314B3E}"/>
                    </a:ext>
                  </a:extLst>
                </p14:cNvPr>
                <p14:cNvContentPartPr/>
                <p14:nvPr/>
              </p14:nvContentPartPr>
              <p14:xfrm>
                <a:off x="4733423" y="4361183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E5207A4-4F98-4878-AB36-94BF23314B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97423" y="432518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EA7045-B8BB-457F-9649-471FC806C79C}"/>
                    </a:ext>
                  </a:extLst>
                </p14:cNvPr>
                <p14:cNvContentPartPr/>
                <p14:nvPr/>
              </p14:nvContentPartPr>
              <p14:xfrm>
                <a:off x="4926743" y="3908303"/>
                <a:ext cx="312120" cy="511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EA7045-B8BB-457F-9649-471FC806C79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90743" y="3872303"/>
                  <a:ext cx="3837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7A140AE-D67B-4281-AF4E-D6F9BDBA647B}"/>
                    </a:ext>
                  </a:extLst>
                </p14:cNvPr>
                <p14:cNvContentPartPr/>
                <p14:nvPr/>
              </p14:nvContentPartPr>
              <p14:xfrm>
                <a:off x="5395823" y="4090463"/>
                <a:ext cx="221760" cy="158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7A140AE-D67B-4281-AF4E-D6F9BDBA64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59823" y="4054823"/>
                  <a:ext cx="293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0F16EA7-616C-4256-A6D9-A4E7DAC03A9B}"/>
                    </a:ext>
                  </a:extLst>
                </p14:cNvPr>
                <p14:cNvContentPartPr/>
                <p14:nvPr/>
              </p14:nvContentPartPr>
              <p14:xfrm>
                <a:off x="5866343" y="4195943"/>
                <a:ext cx="256680" cy="2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0F16EA7-616C-4256-A6D9-A4E7DAC03A9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830703" y="4159943"/>
                  <a:ext cx="32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BBD0EB-4CBA-4373-88C0-E69B4D78D4B8}"/>
                    </a:ext>
                  </a:extLst>
                </p14:cNvPr>
                <p14:cNvContentPartPr/>
                <p14:nvPr/>
              </p14:nvContentPartPr>
              <p14:xfrm>
                <a:off x="6390503" y="2314223"/>
                <a:ext cx="188640" cy="92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BBD0EB-4CBA-4373-88C0-E69B4D78D4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54503" y="2278223"/>
                  <a:ext cx="2602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80E9DF-318A-4DE9-8081-DCD75A07E2D3}"/>
                    </a:ext>
                  </a:extLst>
                </p14:cNvPr>
                <p14:cNvContentPartPr/>
                <p14:nvPr/>
              </p14:nvContentPartPr>
              <p14:xfrm>
                <a:off x="6861743" y="2330063"/>
                <a:ext cx="259560" cy="527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80E9DF-318A-4DE9-8081-DCD75A07E2D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25743" y="2294063"/>
                  <a:ext cx="3312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628D5D-D9C1-46B4-BF03-B587EE62CBB4}"/>
                    </a:ext>
                  </a:extLst>
                </p14:cNvPr>
                <p14:cNvContentPartPr/>
                <p14:nvPr/>
              </p14:nvContentPartPr>
              <p14:xfrm>
                <a:off x="6869663" y="2499983"/>
                <a:ext cx="247680" cy="225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628D5D-D9C1-46B4-BF03-B587EE62CBB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34023" y="2464343"/>
                  <a:ext cx="319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67D0DC-B306-4EF4-BE47-86D47EE8BD9F}"/>
                    </a:ext>
                  </a:extLst>
                </p14:cNvPr>
                <p14:cNvContentPartPr/>
                <p14:nvPr/>
              </p14:nvContentPartPr>
              <p14:xfrm>
                <a:off x="7250183" y="2686463"/>
                <a:ext cx="128520" cy="18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67D0DC-B306-4EF4-BE47-86D47EE8BD9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214183" y="2650463"/>
                  <a:ext cx="200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FA74DD-BF2D-4FE7-822C-8DA8A70575AC}"/>
                    </a:ext>
                  </a:extLst>
                </p14:cNvPr>
                <p14:cNvContentPartPr/>
                <p14:nvPr/>
              </p14:nvContentPartPr>
              <p14:xfrm>
                <a:off x="7758863" y="2702663"/>
                <a:ext cx="130680" cy="113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FA74DD-BF2D-4FE7-822C-8DA8A70575A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23223" y="2666663"/>
                  <a:ext cx="202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D1CB22-E178-47D7-BDE8-A32181807298}"/>
                    </a:ext>
                  </a:extLst>
                </p14:cNvPr>
                <p14:cNvContentPartPr/>
                <p14:nvPr/>
              </p14:nvContentPartPr>
              <p14:xfrm>
                <a:off x="8050463" y="2394863"/>
                <a:ext cx="195120" cy="25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D1CB22-E178-47D7-BDE8-A3218180729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14463" y="2359223"/>
                  <a:ext cx="266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1094BF7-6B4C-4367-A98A-5B89902D1C67}"/>
                    </a:ext>
                  </a:extLst>
                </p14:cNvPr>
                <p14:cNvContentPartPr/>
                <p14:nvPr/>
              </p14:nvContentPartPr>
              <p14:xfrm>
                <a:off x="7962263" y="2427983"/>
                <a:ext cx="387000" cy="181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1094BF7-6B4C-4367-A98A-5B89902D1C6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26263" y="2392343"/>
                  <a:ext cx="458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AAF0B3B-C715-4A48-9C90-AA0A1C416DE7}"/>
                    </a:ext>
                  </a:extLst>
                </p14:cNvPr>
                <p14:cNvContentPartPr/>
                <p14:nvPr/>
              </p14:nvContentPartPr>
              <p14:xfrm>
                <a:off x="8358983" y="2661263"/>
                <a:ext cx="300600" cy="45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AAF0B3B-C715-4A48-9C90-AA0A1C416D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23343" y="2625263"/>
                  <a:ext cx="3722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C055141-8C58-46EC-A391-F5D2007E8AE6}"/>
                    </a:ext>
                  </a:extLst>
                </p14:cNvPr>
                <p14:cNvContentPartPr/>
                <p14:nvPr/>
              </p14:nvContentPartPr>
              <p14:xfrm>
                <a:off x="8794223" y="2483783"/>
                <a:ext cx="25560" cy="138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C055141-8C58-46EC-A391-F5D2007E8AE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58223" y="2448143"/>
                  <a:ext cx="97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CA2379-A664-493A-97F2-7004CC4DD713}"/>
                    </a:ext>
                  </a:extLst>
                </p14:cNvPr>
                <p14:cNvContentPartPr/>
                <p14:nvPr/>
              </p14:nvContentPartPr>
              <p14:xfrm>
                <a:off x="8997983" y="2223143"/>
                <a:ext cx="344160" cy="325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CA2379-A664-493A-97F2-7004CC4DD71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62343" y="2187503"/>
                  <a:ext cx="4158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3F0193-3A6B-4F25-9B3E-FF681B807A8D}"/>
                    </a:ext>
                  </a:extLst>
                </p14:cNvPr>
                <p14:cNvContentPartPr/>
                <p14:nvPr/>
              </p14:nvContentPartPr>
              <p14:xfrm>
                <a:off x="9297503" y="2135663"/>
                <a:ext cx="254160" cy="593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3F0193-3A6B-4F25-9B3E-FF681B807A8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1503" y="2100023"/>
                  <a:ext cx="3258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5C8A8A7-9726-4D22-A1FB-843FA47D1123}"/>
                    </a:ext>
                  </a:extLst>
                </p14:cNvPr>
                <p14:cNvContentPartPr/>
                <p14:nvPr/>
              </p14:nvContentPartPr>
              <p14:xfrm>
                <a:off x="6311303" y="3819023"/>
                <a:ext cx="333360" cy="502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5C8A8A7-9726-4D22-A1FB-843FA47D11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75303" y="3783383"/>
                  <a:ext cx="405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0F6EB7-68F9-426C-9533-D558B661DC31}"/>
                    </a:ext>
                  </a:extLst>
                </p14:cNvPr>
                <p14:cNvContentPartPr/>
                <p14:nvPr/>
              </p14:nvContentPartPr>
              <p14:xfrm>
                <a:off x="6740423" y="3606263"/>
                <a:ext cx="513720" cy="513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0F6EB7-68F9-426C-9533-D558B661DC3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04423" y="3570263"/>
                  <a:ext cx="5853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519336-FB15-4C72-9C35-5320B61AF846}"/>
                    </a:ext>
                  </a:extLst>
                </p14:cNvPr>
                <p14:cNvContentPartPr/>
                <p14:nvPr/>
              </p14:nvContentPartPr>
              <p14:xfrm>
                <a:off x="7373663" y="3365783"/>
                <a:ext cx="386640" cy="618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519336-FB15-4C72-9C35-5320B61AF84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38023" y="3330143"/>
                  <a:ext cx="4582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0D1701F-DCAF-4C20-B504-87917A3BEC95}"/>
                    </a:ext>
                  </a:extLst>
                </p14:cNvPr>
                <p14:cNvContentPartPr/>
                <p14:nvPr/>
              </p14:nvContentPartPr>
              <p14:xfrm>
                <a:off x="7331183" y="3519863"/>
                <a:ext cx="524880" cy="352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0D1701F-DCAF-4C20-B504-87917A3BEC9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95543" y="3483863"/>
                  <a:ext cx="596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A4D9EF-BC24-4EC6-9806-AD6218182FCD}"/>
                    </a:ext>
                  </a:extLst>
                </p14:cNvPr>
                <p14:cNvContentPartPr/>
                <p14:nvPr/>
              </p14:nvContentPartPr>
              <p14:xfrm>
                <a:off x="7937783" y="3865103"/>
                <a:ext cx="454680" cy="414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A4D9EF-BC24-4EC6-9806-AD6218182FC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901783" y="3829463"/>
                  <a:ext cx="526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BAC67C5-A611-479C-80B8-547D91E8639B}"/>
                    </a:ext>
                  </a:extLst>
                </p14:cNvPr>
                <p14:cNvContentPartPr/>
                <p14:nvPr/>
              </p14:nvContentPartPr>
              <p14:xfrm>
                <a:off x="8245223" y="3281903"/>
                <a:ext cx="358560" cy="545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BAC67C5-A611-479C-80B8-547D91E8639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09583" y="3246263"/>
                  <a:ext cx="4302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C14B252-B20F-479D-8347-8BBA463DC045}"/>
                    </a:ext>
                  </a:extLst>
                </p14:cNvPr>
                <p14:cNvContentPartPr/>
                <p14:nvPr/>
              </p14:nvContentPartPr>
              <p14:xfrm>
                <a:off x="8649863" y="3447143"/>
                <a:ext cx="25200" cy="12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C14B252-B20F-479D-8347-8BBA463DC04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14223" y="3411143"/>
                  <a:ext cx="96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DA51F9-4052-4D6E-9567-35AEF41322A3}"/>
                    </a:ext>
                  </a:extLst>
                </p14:cNvPr>
                <p14:cNvContentPartPr/>
                <p14:nvPr/>
              </p14:nvContentPartPr>
              <p14:xfrm>
                <a:off x="8666063" y="3309263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DA51F9-4052-4D6E-9567-35AEF41322A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30423" y="32736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8206F9-92B9-455C-84E3-1B792958CFBB}"/>
                    </a:ext>
                  </a:extLst>
                </p14:cNvPr>
                <p14:cNvContentPartPr/>
                <p14:nvPr/>
              </p14:nvContentPartPr>
              <p14:xfrm>
                <a:off x="8803943" y="3369383"/>
                <a:ext cx="227520" cy="182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8206F9-92B9-455C-84E3-1B792958CFB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67943" y="3333743"/>
                  <a:ext cx="299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CADD98-B9A6-4ABB-A3B8-EC5B69CC0024}"/>
                    </a:ext>
                  </a:extLst>
                </p14:cNvPr>
                <p14:cNvContentPartPr/>
                <p14:nvPr/>
              </p14:nvContentPartPr>
              <p14:xfrm>
                <a:off x="9274463" y="2961143"/>
                <a:ext cx="228240" cy="547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CADD98-B9A6-4ABB-A3B8-EC5B69CC00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38463" y="2925503"/>
                  <a:ext cx="29988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7D8AB0-9DE3-4BDC-8666-55EEFE55966A}"/>
                    </a:ext>
                  </a:extLst>
                </p14:cNvPr>
                <p14:cNvContentPartPr/>
                <p14:nvPr/>
              </p14:nvContentPartPr>
              <p14:xfrm>
                <a:off x="9664703" y="2872223"/>
                <a:ext cx="255960" cy="419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7D8AB0-9DE3-4BDC-8666-55EEFE5596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9063" y="2836583"/>
                  <a:ext cx="327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CE895B-2DC0-4702-8294-5FD402BBCDE8}"/>
                    </a:ext>
                  </a:extLst>
                </p14:cNvPr>
                <p14:cNvContentPartPr/>
                <p14:nvPr/>
              </p14:nvContentPartPr>
              <p14:xfrm>
                <a:off x="9621143" y="2944943"/>
                <a:ext cx="365760" cy="289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CE895B-2DC0-4702-8294-5FD402BBCDE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5143" y="2909303"/>
                  <a:ext cx="437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7988A78-1AA7-4727-A549-7C9D06DB4AD1}"/>
                    </a:ext>
                  </a:extLst>
                </p14:cNvPr>
                <p14:cNvContentPartPr/>
                <p14:nvPr/>
              </p14:nvContentPartPr>
              <p14:xfrm>
                <a:off x="10066103" y="3091103"/>
                <a:ext cx="39240" cy="112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7988A78-1AA7-4727-A549-7C9D06DB4AD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30103" y="3055103"/>
                  <a:ext cx="110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172B6A7-64EF-4076-A87C-435E538B95BF}"/>
                    </a:ext>
                  </a:extLst>
                </p14:cNvPr>
                <p14:cNvContentPartPr/>
                <p14:nvPr/>
              </p14:nvContentPartPr>
              <p14:xfrm>
                <a:off x="9985103" y="2629583"/>
                <a:ext cx="461880" cy="707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172B6A7-64EF-4076-A87C-435E538B95B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49463" y="2593583"/>
                  <a:ext cx="5335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CDFA3F-073C-4D15-B676-FF21494EDEE8}"/>
                    </a:ext>
                  </a:extLst>
                </p14:cNvPr>
                <p14:cNvContentPartPr/>
                <p14:nvPr/>
              </p14:nvContentPartPr>
              <p14:xfrm>
                <a:off x="4628303" y="955583"/>
                <a:ext cx="315000" cy="151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CDFA3F-073C-4D15-B676-FF21494EDE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92303" y="919583"/>
                  <a:ext cx="386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827635-3B94-49D8-BF27-9AB03FCE6FE4}"/>
                    </a:ext>
                  </a:extLst>
                </p14:cNvPr>
                <p14:cNvContentPartPr/>
                <p14:nvPr/>
              </p14:nvContentPartPr>
              <p14:xfrm>
                <a:off x="6902063" y="383903"/>
                <a:ext cx="547560" cy="466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827635-3B94-49D8-BF27-9AB03FCE6FE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66423" y="348263"/>
                  <a:ext cx="6192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23334-91F8-43F3-83BA-B2C03E0490AD}"/>
                    </a:ext>
                  </a:extLst>
                </p14:cNvPr>
                <p14:cNvContentPartPr/>
                <p14:nvPr/>
              </p14:nvContentPartPr>
              <p14:xfrm>
                <a:off x="1836503" y="1286423"/>
                <a:ext cx="358560" cy="164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23334-91F8-43F3-83BA-B2C03E0490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00503" y="1250423"/>
                  <a:ext cx="43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3417D57-677E-4A3C-9B9C-B0E33C4FC8CD}"/>
                    </a:ext>
                  </a:extLst>
                </p14:cNvPr>
                <p14:cNvContentPartPr/>
                <p14:nvPr/>
              </p14:nvContentPartPr>
              <p14:xfrm>
                <a:off x="818063" y="5243183"/>
                <a:ext cx="185400" cy="583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3417D57-677E-4A3C-9B9C-B0E33C4FC8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2423" y="5207183"/>
                  <a:ext cx="2570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163C67-30AC-42DE-A43B-0488A4E95D37}"/>
                    </a:ext>
                  </a:extLst>
                </p14:cNvPr>
                <p14:cNvContentPartPr/>
                <p14:nvPr/>
              </p14:nvContentPartPr>
              <p14:xfrm>
                <a:off x="796463" y="5202863"/>
                <a:ext cx="699840" cy="620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163C67-30AC-42DE-A43B-0488A4E95D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463" y="5166863"/>
                  <a:ext cx="7714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67B94A-03E5-485A-B7DA-204554AF3D3A}"/>
                    </a:ext>
                  </a:extLst>
                </p14:cNvPr>
                <p14:cNvContentPartPr/>
                <p14:nvPr/>
              </p14:nvContentPartPr>
              <p14:xfrm>
                <a:off x="1601783" y="5122223"/>
                <a:ext cx="166320" cy="573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67B94A-03E5-485A-B7DA-204554AF3D3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65783" y="5086223"/>
                  <a:ext cx="2379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BF6FEB5-58C0-4860-8A1A-AEDC378BD519}"/>
                    </a:ext>
                  </a:extLst>
                </p14:cNvPr>
                <p14:cNvContentPartPr/>
                <p14:nvPr/>
              </p14:nvContentPartPr>
              <p14:xfrm>
                <a:off x="1472543" y="5058503"/>
                <a:ext cx="286200" cy="56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BF6FEB5-58C0-4860-8A1A-AEDC378BD5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36543" y="5022863"/>
                  <a:ext cx="357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2D60D4-7934-4F85-BFD2-5786AAD13B03}"/>
                    </a:ext>
                  </a:extLst>
                </p14:cNvPr>
                <p14:cNvContentPartPr/>
                <p14:nvPr/>
              </p14:nvContentPartPr>
              <p14:xfrm>
                <a:off x="1941623" y="5526503"/>
                <a:ext cx="24840" cy="145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2D60D4-7934-4F85-BFD2-5786AAD13B0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05983" y="5490503"/>
                  <a:ext cx="96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D5CB39D-67BC-419F-8535-B7881886F5B8}"/>
                    </a:ext>
                  </a:extLst>
                </p14:cNvPr>
                <p14:cNvContentPartPr/>
                <p14:nvPr/>
              </p14:nvContentPartPr>
              <p14:xfrm>
                <a:off x="1868183" y="4628303"/>
                <a:ext cx="88920" cy="347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D5CB39D-67BC-419F-8535-B7881886F5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32183" y="4592663"/>
                  <a:ext cx="1605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79A77C-CB24-4589-A2F9-D6393F8C00FA}"/>
                    </a:ext>
                  </a:extLst>
                </p14:cNvPr>
                <p14:cNvContentPartPr/>
                <p14:nvPr/>
              </p14:nvContentPartPr>
              <p14:xfrm>
                <a:off x="2017223" y="4693103"/>
                <a:ext cx="184320" cy="177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79A77C-CB24-4589-A2F9-D6393F8C00F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81583" y="4657103"/>
                  <a:ext cx="255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1ABBE4A-B616-4AEF-A5CB-6B2E612A089A}"/>
                    </a:ext>
                  </a:extLst>
                </p14:cNvPr>
                <p14:cNvContentPartPr/>
                <p14:nvPr/>
              </p14:nvContentPartPr>
              <p14:xfrm>
                <a:off x="2144303" y="4571423"/>
                <a:ext cx="232920" cy="293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1ABBE4A-B616-4AEF-A5CB-6B2E612A08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08303" y="4535783"/>
                  <a:ext cx="3045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74712BA-2E35-487A-A8DE-0B09242394F9}"/>
                    </a:ext>
                  </a:extLst>
                </p14:cNvPr>
                <p14:cNvContentPartPr/>
                <p14:nvPr/>
              </p14:nvContentPartPr>
              <p14:xfrm>
                <a:off x="3932423" y="5418503"/>
                <a:ext cx="428400" cy="35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74712BA-2E35-487A-A8DE-0B09242394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96423" y="5382503"/>
                  <a:ext cx="50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AD22AF6-FBBC-4808-98E3-E8E995F77C11}"/>
                    </a:ext>
                  </a:extLst>
                </p14:cNvPr>
                <p14:cNvContentPartPr/>
                <p14:nvPr/>
              </p14:nvContentPartPr>
              <p14:xfrm>
                <a:off x="4663223" y="5161463"/>
                <a:ext cx="429480" cy="260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AD22AF6-FBBC-4808-98E3-E8E995F77C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27583" y="5125823"/>
                  <a:ext cx="501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FA390A-DC2D-4135-8093-1B16152BC9F1}"/>
                    </a:ext>
                  </a:extLst>
                </p14:cNvPr>
                <p14:cNvContentPartPr/>
                <p14:nvPr/>
              </p14:nvContentPartPr>
              <p14:xfrm>
                <a:off x="5243183" y="5251463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FA390A-DC2D-4135-8093-1B16152BC9F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207543" y="52154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583CCE-E206-4477-AF95-4824A3EC3BA9}"/>
                    </a:ext>
                  </a:extLst>
                </p14:cNvPr>
                <p14:cNvContentPartPr/>
                <p14:nvPr/>
              </p14:nvContentPartPr>
              <p14:xfrm>
                <a:off x="5484743" y="4774103"/>
                <a:ext cx="320400" cy="389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583CCE-E206-4477-AF95-4824A3EC3BA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448743" y="4738103"/>
                  <a:ext cx="392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F9FD493-CE08-443E-A6AE-F113F2B329CC}"/>
                    </a:ext>
                  </a:extLst>
                </p14:cNvPr>
                <p14:cNvContentPartPr/>
                <p14:nvPr/>
              </p14:nvContentPartPr>
              <p14:xfrm>
                <a:off x="5971823" y="4911623"/>
                <a:ext cx="277560" cy="162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F9FD493-CE08-443E-A6AE-F113F2B329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935823" y="4875983"/>
                  <a:ext cx="349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F45A901-2D62-4595-833E-36714A74E869}"/>
                    </a:ext>
                  </a:extLst>
                </p14:cNvPr>
                <p14:cNvContentPartPr/>
                <p14:nvPr/>
              </p14:nvContentPartPr>
              <p14:xfrm>
                <a:off x="6505703" y="4987223"/>
                <a:ext cx="263880" cy="22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F45A901-2D62-4595-833E-36714A74E86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70063" y="4951223"/>
                  <a:ext cx="335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CDC51B8-A0B3-4D75-B237-D8034665606A}"/>
                    </a:ext>
                  </a:extLst>
                </p14:cNvPr>
                <p14:cNvContentPartPr/>
                <p14:nvPr/>
              </p14:nvContentPartPr>
              <p14:xfrm>
                <a:off x="6889823" y="4603823"/>
                <a:ext cx="360720" cy="600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CDC51B8-A0B3-4D75-B237-D8034665606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53823" y="4568183"/>
                  <a:ext cx="4323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1D154AB-B579-4463-941E-5350DE508284}"/>
                    </a:ext>
                  </a:extLst>
                </p14:cNvPr>
                <p14:cNvContentPartPr/>
                <p14:nvPr/>
              </p14:nvContentPartPr>
              <p14:xfrm>
                <a:off x="7438823" y="4771943"/>
                <a:ext cx="216000" cy="253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1D154AB-B579-4463-941E-5350DE50828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183" y="4736303"/>
                  <a:ext cx="287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B7EFF56-B978-4E45-AABE-8E0804A7B7B3}"/>
                    </a:ext>
                  </a:extLst>
                </p14:cNvPr>
                <p14:cNvContentPartPr/>
                <p14:nvPr/>
              </p14:nvContentPartPr>
              <p14:xfrm>
                <a:off x="7363223" y="4757903"/>
                <a:ext cx="334800" cy="219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B7EFF56-B978-4E45-AABE-8E0804A7B7B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27583" y="4721903"/>
                  <a:ext cx="406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C7AD27-AF3F-4A7C-9905-D08FF480B62A}"/>
                    </a:ext>
                  </a:extLst>
                </p14:cNvPr>
                <p14:cNvContentPartPr/>
                <p14:nvPr/>
              </p14:nvContentPartPr>
              <p14:xfrm>
                <a:off x="7379423" y="4879223"/>
                <a:ext cx="347760" cy="65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C7AD27-AF3F-4A7C-9905-D08FF480B62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343783" y="4843223"/>
                  <a:ext cx="419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5ED0F50-15EE-406D-942B-9B1B5ED203B2}"/>
                    </a:ext>
                  </a:extLst>
                </p14:cNvPr>
                <p14:cNvContentPartPr/>
                <p14:nvPr/>
              </p14:nvContentPartPr>
              <p14:xfrm>
                <a:off x="7500383" y="4676903"/>
                <a:ext cx="32400" cy="347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5ED0F50-15EE-406D-942B-9B1B5ED203B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64383" y="4640903"/>
                  <a:ext cx="1040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21546F-EA59-40FC-88D6-0525E4A4E1B3}"/>
                    </a:ext>
                  </a:extLst>
                </p14:cNvPr>
                <p14:cNvContentPartPr/>
                <p14:nvPr/>
              </p14:nvContentPartPr>
              <p14:xfrm>
                <a:off x="7880543" y="4612103"/>
                <a:ext cx="250200" cy="441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21546F-EA59-40FC-88D6-0525E4A4E1B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44903" y="4576463"/>
                  <a:ext cx="321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7375100-0413-4936-BF16-59612D5FCC5B}"/>
                    </a:ext>
                  </a:extLst>
                </p14:cNvPr>
                <p14:cNvContentPartPr/>
                <p14:nvPr/>
              </p14:nvContentPartPr>
              <p14:xfrm>
                <a:off x="8366903" y="4555223"/>
                <a:ext cx="224640" cy="420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7375100-0413-4936-BF16-59612D5FCC5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0903" y="4519583"/>
                  <a:ext cx="296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326BC3C-C5DA-4FBF-B2A3-5E35532C555C}"/>
                    </a:ext>
                  </a:extLst>
                </p14:cNvPr>
                <p14:cNvContentPartPr/>
                <p14:nvPr/>
              </p14:nvContentPartPr>
              <p14:xfrm>
                <a:off x="8148383" y="4636223"/>
                <a:ext cx="224280" cy="366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326BC3C-C5DA-4FBF-B2A3-5E35532C555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12743" y="4600583"/>
                  <a:ext cx="2959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066900-C62E-4A2A-A2D8-2A99E7AE10D9}"/>
                    </a:ext>
                  </a:extLst>
                </p14:cNvPr>
                <p14:cNvContentPartPr/>
                <p14:nvPr/>
              </p14:nvContentPartPr>
              <p14:xfrm>
                <a:off x="8713583" y="4312943"/>
                <a:ext cx="243720" cy="587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066900-C62E-4A2A-A2D8-2A99E7AE10D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77943" y="4276943"/>
                  <a:ext cx="3153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23EA387-3CEA-46B8-ADA2-106D1B2ED584}"/>
                    </a:ext>
                  </a:extLst>
                </p14:cNvPr>
                <p14:cNvContentPartPr/>
                <p14:nvPr/>
              </p14:nvContentPartPr>
              <p14:xfrm>
                <a:off x="9661823" y="4076423"/>
                <a:ext cx="348120" cy="463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23EA387-3CEA-46B8-ADA2-106D1B2ED58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25823" y="4040783"/>
                  <a:ext cx="419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62B3192-265F-465F-A253-8C00CCDCA167}"/>
                    </a:ext>
                  </a:extLst>
                </p14:cNvPr>
                <p14:cNvContentPartPr/>
                <p14:nvPr/>
              </p14:nvContentPartPr>
              <p14:xfrm>
                <a:off x="10082303" y="4239863"/>
                <a:ext cx="25200" cy="145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62B3192-265F-465F-A253-8C00CCDCA16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46303" y="4204223"/>
                  <a:ext cx="96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D4CE106-F454-498A-A33F-F2E1E47363B7}"/>
                    </a:ext>
                  </a:extLst>
                </p14:cNvPr>
                <p14:cNvContentPartPr/>
                <p14:nvPr/>
              </p14:nvContentPartPr>
              <p14:xfrm>
                <a:off x="10009583" y="4062023"/>
                <a:ext cx="3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D4CE106-F454-498A-A33F-F2E1E47363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73583" y="40260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46362C-FC8C-4F1B-AD29-618FCC4C9B3A}"/>
                    </a:ext>
                  </a:extLst>
                </p14:cNvPr>
                <p14:cNvContentPartPr/>
                <p14:nvPr/>
              </p14:nvContentPartPr>
              <p14:xfrm>
                <a:off x="10195703" y="4214303"/>
                <a:ext cx="289080" cy="187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46362C-FC8C-4F1B-AD29-618FCC4C9B3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59703" y="4178663"/>
                  <a:ext cx="360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D738ADF-F8ED-44BB-ADA1-C8EB1A83C1FB}"/>
                    </a:ext>
                  </a:extLst>
                </p14:cNvPr>
                <p14:cNvContentPartPr/>
                <p14:nvPr/>
              </p14:nvContentPartPr>
              <p14:xfrm>
                <a:off x="10567583" y="3900023"/>
                <a:ext cx="275760" cy="576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D738ADF-F8ED-44BB-ADA1-C8EB1A83C1F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31583" y="3864023"/>
                  <a:ext cx="3474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2B5E44A-77CB-41CE-96AB-ABBB9C991F3C}"/>
                    </a:ext>
                  </a:extLst>
                </p14:cNvPr>
                <p14:cNvContentPartPr/>
                <p14:nvPr/>
              </p14:nvContentPartPr>
              <p14:xfrm>
                <a:off x="11158343" y="3786623"/>
                <a:ext cx="262080" cy="55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2B5E44A-77CB-41CE-96AB-ABBB9C991F3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22703" y="3750983"/>
                  <a:ext cx="3337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DBF6116-2FCA-4C65-9EAC-97DB0092A70D}"/>
                    </a:ext>
                  </a:extLst>
                </p14:cNvPr>
                <p14:cNvContentPartPr/>
                <p14:nvPr/>
              </p14:nvContentPartPr>
              <p14:xfrm>
                <a:off x="10891223" y="4053743"/>
                <a:ext cx="220320" cy="237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DBF6116-2FCA-4C65-9EAC-97DB0092A70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855223" y="4018103"/>
                  <a:ext cx="291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2BEBEE-DF9F-4856-9827-9DFB02B1CBDB}"/>
                    </a:ext>
                  </a:extLst>
                </p14:cNvPr>
                <p14:cNvContentPartPr/>
                <p14:nvPr/>
              </p14:nvContentPartPr>
              <p14:xfrm>
                <a:off x="7039583" y="4690583"/>
                <a:ext cx="4188240" cy="617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2BEBEE-DF9F-4856-9827-9DFB02B1CB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003943" y="4654583"/>
                  <a:ext cx="425988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E09B646-7B60-4A66-9427-ECC1408868A9}"/>
                    </a:ext>
                  </a:extLst>
                </p14:cNvPr>
                <p14:cNvContentPartPr/>
                <p14:nvPr/>
              </p14:nvContentPartPr>
              <p14:xfrm>
                <a:off x="10300823" y="5048783"/>
                <a:ext cx="228600" cy="476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E09B646-7B60-4A66-9427-ECC1408868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264823" y="5013143"/>
                  <a:ext cx="30024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2D651DB-43EA-466A-904E-1B8AF50359CF}"/>
              </a:ext>
            </a:extLst>
          </p:cNvPr>
          <p:cNvGrpSpPr/>
          <p:nvPr/>
        </p:nvGrpSpPr>
        <p:grpSpPr>
          <a:xfrm>
            <a:off x="4798223" y="5688503"/>
            <a:ext cx="2113560" cy="658800"/>
            <a:chOff x="4798223" y="5688503"/>
            <a:chExt cx="211356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3E473E-F447-4F97-8E1D-916BDF4DC421}"/>
                    </a:ext>
                  </a:extLst>
                </p14:cNvPr>
                <p14:cNvContentPartPr/>
                <p14:nvPr/>
              </p14:nvContentPartPr>
              <p14:xfrm>
                <a:off x="4798223" y="6329663"/>
                <a:ext cx="348120" cy="15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3E473E-F447-4F97-8E1D-916BDF4DC42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62223" y="6293663"/>
                  <a:ext cx="419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AA2040-E29A-4610-8D5A-378C6DA91938}"/>
                    </a:ext>
                  </a:extLst>
                </p14:cNvPr>
                <p14:cNvContentPartPr/>
                <p14:nvPr/>
              </p14:nvContentPartPr>
              <p14:xfrm>
                <a:off x="5472863" y="5971823"/>
                <a:ext cx="372600" cy="375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AA2040-E29A-4610-8D5A-378C6DA9193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37223" y="5935823"/>
                  <a:ext cx="444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E3E001-1CAC-4EE0-AAB3-3B366B600EEA}"/>
                    </a:ext>
                  </a:extLst>
                </p14:cNvPr>
                <p14:cNvContentPartPr/>
                <p14:nvPr/>
              </p14:nvContentPartPr>
              <p14:xfrm>
                <a:off x="6034463" y="6133463"/>
                <a:ext cx="21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E3E001-1CAC-4EE0-AAB3-3B366B600EE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98823" y="6097823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4026A8B-CD55-45E2-B4CB-2697575A910B}"/>
                    </a:ext>
                  </a:extLst>
                </p14:cNvPr>
                <p14:cNvContentPartPr/>
                <p14:nvPr/>
              </p14:nvContentPartPr>
              <p14:xfrm>
                <a:off x="6328583" y="5688503"/>
                <a:ext cx="203760" cy="581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4026A8B-CD55-45E2-B4CB-2697575A910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92583" y="5652503"/>
                  <a:ext cx="2754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B8B4BCB-3AF4-40BC-B374-3F8C6A79728E}"/>
                    </a:ext>
                  </a:extLst>
                </p14:cNvPr>
                <p14:cNvContentPartPr/>
                <p14:nvPr/>
              </p14:nvContentPartPr>
              <p14:xfrm>
                <a:off x="6625583" y="5955623"/>
                <a:ext cx="286200" cy="212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B8B4BCB-3AF4-40BC-B374-3F8C6A79728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89943" y="5919983"/>
                  <a:ext cx="3578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CF733AD-868A-4DFF-82D4-C50C1F00D6C4}"/>
              </a:ext>
            </a:extLst>
          </p:cNvPr>
          <p:cNvGrpSpPr/>
          <p:nvPr/>
        </p:nvGrpSpPr>
        <p:grpSpPr>
          <a:xfrm>
            <a:off x="6845543" y="257903"/>
            <a:ext cx="548280" cy="546840"/>
            <a:chOff x="6845543" y="257903"/>
            <a:chExt cx="54828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62DF14-5CF9-4F82-8E69-7CAA8CB014BC}"/>
                    </a:ext>
                  </a:extLst>
                </p14:cNvPr>
                <p14:cNvContentPartPr/>
                <p14:nvPr/>
              </p14:nvContentPartPr>
              <p14:xfrm>
                <a:off x="6845543" y="257903"/>
                <a:ext cx="548280" cy="447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62DF14-5CF9-4F82-8E69-7CAA8CB014B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09543" y="221903"/>
                  <a:ext cx="6199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AB1FC7-02BA-47C3-BEA5-10FB0F5264E6}"/>
                    </a:ext>
                  </a:extLst>
                </p14:cNvPr>
                <p14:cNvContentPartPr/>
                <p14:nvPr/>
              </p14:nvContentPartPr>
              <p14:xfrm>
                <a:off x="6853823" y="364103"/>
                <a:ext cx="515880" cy="440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AB1FC7-02BA-47C3-BEA5-10FB0F5264E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17823" y="328103"/>
                  <a:ext cx="587520" cy="51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59A5F45-3524-4BC2-BB1B-898C97082E72}"/>
              </a:ext>
            </a:extLst>
          </p:cNvPr>
          <p:cNvGrpSpPr/>
          <p:nvPr/>
        </p:nvGrpSpPr>
        <p:grpSpPr>
          <a:xfrm>
            <a:off x="2896343" y="5872103"/>
            <a:ext cx="1420920" cy="763560"/>
            <a:chOff x="2896343" y="5872103"/>
            <a:chExt cx="1420920" cy="76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D26BA21-FD25-423D-AD2F-98A1292E5171}"/>
                    </a:ext>
                  </a:extLst>
                </p14:cNvPr>
                <p14:cNvContentPartPr/>
                <p14:nvPr/>
              </p14:nvContentPartPr>
              <p14:xfrm>
                <a:off x="3867623" y="6311303"/>
                <a:ext cx="396000" cy="12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D26BA21-FD25-423D-AD2F-98A1292E517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31623" y="6275663"/>
                  <a:ext cx="467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5B2B8E9-43ED-49C1-9E1F-CB9FE577A531}"/>
                    </a:ext>
                  </a:extLst>
                </p14:cNvPr>
                <p14:cNvContentPartPr/>
                <p14:nvPr/>
              </p14:nvContentPartPr>
              <p14:xfrm>
                <a:off x="3988943" y="6565823"/>
                <a:ext cx="328320" cy="69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5B2B8E9-43ED-49C1-9E1F-CB9FE577A5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53303" y="6529823"/>
                  <a:ext cx="399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00FBE60-3282-45FC-A8C0-90AD9CBAF274}"/>
                    </a:ext>
                  </a:extLst>
                </p14:cNvPr>
                <p14:cNvContentPartPr/>
                <p14:nvPr/>
              </p14:nvContentPartPr>
              <p14:xfrm>
                <a:off x="2896343" y="5872103"/>
                <a:ext cx="1046160" cy="567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00FBE60-3282-45FC-A8C0-90AD9CBAF2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60703" y="5836103"/>
                  <a:ext cx="111780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5D819B8-2B81-43A5-9DDF-24E220E2B307}"/>
                  </a:ext>
                </a:extLst>
              </p14:cNvPr>
              <p14:cNvContentPartPr/>
              <p14:nvPr/>
            </p14:nvContentPartPr>
            <p14:xfrm>
              <a:off x="1169423" y="2182823"/>
              <a:ext cx="1769760" cy="293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5D819B8-2B81-43A5-9DDF-24E220E2B30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33423" y="2146823"/>
                <a:ext cx="1841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B9DD80E-81AA-4587-9F01-9CB55C911623}"/>
                  </a:ext>
                </a:extLst>
              </p14:cNvPr>
              <p14:cNvContentPartPr/>
              <p14:nvPr/>
            </p14:nvContentPartPr>
            <p14:xfrm>
              <a:off x="4005143" y="1764503"/>
              <a:ext cx="1567080" cy="347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B9DD80E-81AA-4587-9F01-9CB55C91162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969503" y="1728863"/>
                <a:ext cx="163872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9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31BB0CC-AF6E-4F07-985B-B31E8051164C}"/>
              </a:ext>
            </a:extLst>
          </p:cNvPr>
          <p:cNvGrpSpPr/>
          <p:nvPr/>
        </p:nvGrpSpPr>
        <p:grpSpPr>
          <a:xfrm>
            <a:off x="188063" y="485063"/>
            <a:ext cx="1867320" cy="1049400"/>
            <a:chOff x="188063" y="485063"/>
            <a:chExt cx="1867320" cy="10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C9F14E-1CC2-43B0-82BA-0F7EC90452EA}"/>
                    </a:ext>
                  </a:extLst>
                </p14:cNvPr>
                <p14:cNvContentPartPr/>
                <p14:nvPr/>
              </p14:nvContentPartPr>
              <p14:xfrm>
                <a:off x="188063" y="1014623"/>
                <a:ext cx="891720" cy="46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C9F14E-1CC2-43B0-82BA-0F7EC90452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063" y="978983"/>
                  <a:ext cx="9633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215C6F-E3CC-4EE2-8AAB-48361F538DC3}"/>
                    </a:ext>
                  </a:extLst>
                </p14:cNvPr>
                <p14:cNvContentPartPr/>
                <p14:nvPr/>
              </p14:nvContentPartPr>
              <p14:xfrm>
                <a:off x="1148543" y="849383"/>
                <a:ext cx="164160" cy="56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215C6F-E3CC-4EE2-8AAB-48361F538D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2903" y="813743"/>
                  <a:ext cx="2358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76549A-13B3-4588-B61A-C5022E82B0B0}"/>
                    </a:ext>
                  </a:extLst>
                </p14:cNvPr>
                <p14:cNvContentPartPr/>
                <p14:nvPr/>
              </p14:nvContentPartPr>
              <p14:xfrm>
                <a:off x="1043423" y="824183"/>
                <a:ext cx="258480" cy="2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76549A-13B3-4588-B61A-C5022E82B0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423" y="788543"/>
                  <a:ext cx="330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CA52AF-F095-4BF2-8103-C844FD57E658}"/>
                    </a:ext>
                  </a:extLst>
                </p14:cNvPr>
                <p14:cNvContentPartPr/>
                <p14:nvPr/>
              </p14:nvContentPartPr>
              <p14:xfrm>
                <a:off x="1415663" y="1374263"/>
                <a:ext cx="19332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CA52AF-F095-4BF2-8103-C844FD57E6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0023" y="1338623"/>
                  <a:ext cx="264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957ED9-129B-4083-B988-630D64C07F13}"/>
                    </a:ext>
                  </a:extLst>
                </p14:cNvPr>
                <p14:cNvContentPartPr/>
                <p14:nvPr/>
              </p14:nvContentPartPr>
              <p14:xfrm>
                <a:off x="1400543" y="517463"/>
                <a:ext cx="128880" cy="18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957ED9-129B-4083-B988-630D64C07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4903" y="481823"/>
                  <a:ext cx="200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153B6D-7B7A-4906-B54C-40D2E791E7FD}"/>
                    </a:ext>
                  </a:extLst>
                </p14:cNvPr>
                <p14:cNvContentPartPr/>
                <p14:nvPr/>
              </p14:nvContentPartPr>
              <p14:xfrm>
                <a:off x="1619063" y="590543"/>
                <a:ext cx="218880" cy="12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153B6D-7B7A-4906-B54C-40D2E791E7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3423" y="554543"/>
                  <a:ext cx="290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1F6747-C9C7-4AD4-B446-B1E53D3D3CF2}"/>
                    </a:ext>
                  </a:extLst>
                </p14:cNvPr>
                <p14:cNvContentPartPr/>
                <p14:nvPr/>
              </p14:nvContentPartPr>
              <p14:xfrm>
                <a:off x="1860983" y="485063"/>
                <a:ext cx="194400" cy="25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1F6747-C9C7-4AD4-B446-B1E53D3D3C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4983" y="449423"/>
                  <a:ext cx="266040" cy="32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1C8773-7C88-4FF0-B452-2E4E55E3C750}"/>
                  </a:ext>
                </a:extLst>
              </p14:cNvPr>
              <p14:cNvContentPartPr/>
              <p14:nvPr/>
            </p14:nvContentPartPr>
            <p14:xfrm>
              <a:off x="2619143" y="1091663"/>
              <a:ext cx="522360" cy="4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1C8773-7C88-4FF0-B452-2E4E55E3C7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3503" y="1055663"/>
                <a:ext cx="594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05805F-CF75-4A1C-8418-F13CF8455A09}"/>
                  </a:ext>
                </a:extLst>
              </p14:cNvPr>
              <p14:cNvContentPartPr/>
              <p14:nvPr/>
            </p14:nvContentPartPr>
            <p14:xfrm>
              <a:off x="2605463" y="1318823"/>
              <a:ext cx="509040" cy="8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05805F-CF75-4A1C-8418-F13CF8455A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9463" y="1283183"/>
                <a:ext cx="5806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4A77669-A1B0-4E58-B8D0-2397059DC0F0}"/>
              </a:ext>
            </a:extLst>
          </p:cNvPr>
          <p:cNvGrpSpPr/>
          <p:nvPr/>
        </p:nvGrpSpPr>
        <p:grpSpPr>
          <a:xfrm>
            <a:off x="3510863" y="137303"/>
            <a:ext cx="7198200" cy="1669320"/>
            <a:chOff x="3510863" y="137303"/>
            <a:chExt cx="7198200" cy="16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9926D6-B746-4EC3-8A37-9FB70327466C}"/>
                    </a:ext>
                  </a:extLst>
                </p14:cNvPr>
                <p14:cNvContentPartPr/>
                <p14:nvPr/>
              </p14:nvContentPartPr>
              <p14:xfrm>
                <a:off x="3510863" y="647063"/>
                <a:ext cx="780840" cy="76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9926D6-B746-4EC3-8A37-9FB7032746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5223" y="611063"/>
                  <a:ext cx="85248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BB36B5-5E6C-4D90-B613-7DFE5C6C6452}"/>
                    </a:ext>
                  </a:extLst>
                </p14:cNvPr>
                <p14:cNvContentPartPr/>
                <p14:nvPr/>
              </p14:nvContentPartPr>
              <p14:xfrm>
                <a:off x="4384223" y="1284623"/>
                <a:ext cx="527400" cy="52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BB36B5-5E6C-4D90-B613-7DFE5C6C64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8583" y="1248623"/>
                  <a:ext cx="5990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683B08-065E-4DE6-BC42-D49783AFC3F7}"/>
                    </a:ext>
                  </a:extLst>
                </p14:cNvPr>
                <p14:cNvContentPartPr/>
                <p14:nvPr/>
              </p14:nvContentPartPr>
              <p14:xfrm>
                <a:off x="4806503" y="972863"/>
                <a:ext cx="274680" cy="2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683B08-065E-4DE6-BC42-D49783AFC3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0503" y="936863"/>
                  <a:ext cx="34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4479F5-098E-4FBA-B605-8B5BACB73E2E}"/>
                    </a:ext>
                  </a:extLst>
                </p14:cNvPr>
                <p14:cNvContentPartPr/>
                <p14:nvPr/>
              </p14:nvContentPartPr>
              <p14:xfrm>
                <a:off x="5243183" y="417023"/>
                <a:ext cx="646200" cy="547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4479F5-098E-4FBA-B605-8B5BACB73E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7543" y="381383"/>
                  <a:ext cx="7178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F37CBC-5DE6-428C-8D92-015E0A12830E}"/>
                    </a:ext>
                  </a:extLst>
                </p14:cNvPr>
                <p14:cNvContentPartPr/>
                <p14:nvPr/>
              </p14:nvContentPartPr>
              <p14:xfrm>
                <a:off x="5978663" y="953783"/>
                <a:ext cx="348480" cy="39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F37CBC-5DE6-428C-8D92-015E0A1283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43023" y="917783"/>
                  <a:ext cx="420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526899-249A-428E-9771-09C6D801BFCD}"/>
                    </a:ext>
                  </a:extLst>
                </p14:cNvPr>
                <p14:cNvContentPartPr/>
                <p14:nvPr/>
              </p14:nvContentPartPr>
              <p14:xfrm>
                <a:off x="5816663" y="291023"/>
                <a:ext cx="41400" cy="16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526899-249A-428E-9771-09C6D801BF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1023" y="255023"/>
                  <a:ext cx="113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D2EAC0-4072-42DB-8D34-A6F84C1EB459}"/>
                    </a:ext>
                  </a:extLst>
                </p14:cNvPr>
                <p14:cNvContentPartPr/>
                <p14:nvPr/>
              </p14:nvContentPartPr>
              <p14:xfrm>
                <a:off x="5986583" y="266903"/>
                <a:ext cx="210960" cy="19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D2EAC0-4072-42DB-8D34-A6F84C1EB4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50583" y="230903"/>
                  <a:ext cx="282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F7D059-E1BA-41B5-BB11-C4B4A3EA5165}"/>
                    </a:ext>
                  </a:extLst>
                </p14:cNvPr>
                <p14:cNvContentPartPr/>
                <p14:nvPr/>
              </p14:nvContentPartPr>
              <p14:xfrm>
                <a:off x="6319583" y="161783"/>
                <a:ext cx="102960" cy="23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F7D059-E1BA-41B5-BB11-C4B4A3EA51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83583" y="125783"/>
                  <a:ext cx="174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828684-70BC-4D0E-9AAB-646E677C03D7}"/>
                    </a:ext>
                  </a:extLst>
                </p14:cNvPr>
                <p14:cNvContentPartPr/>
                <p14:nvPr/>
              </p14:nvContentPartPr>
              <p14:xfrm>
                <a:off x="6739703" y="226223"/>
                <a:ext cx="595080" cy="131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828684-70BC-4D0E-9AAB-646E677C03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4063" y="190223"/>
                  <a:ext cx="666720" cy="13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B3FFAE-B6E2-4873-A6B6-E1A03CD11A24}"/>
                    </a:ext>
                  </a:extLst>
                </p14:cNvPr>
                <p14:cNvContentPartPr/>
                <p14:nvPr/>
              </p14:nvContentPartPr>
              <p14:xfrm>
                <a:off x="7300223" y="137303"/>
                <a:ext cx="331200" cy="72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B3FFAE-B6E2-4873-A6B6-E1A03CD11A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4583" y="101303"/>
                  <a:ext cx="40284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B187E1-F35A-4EFC-B078-A0C8BDC25B1A}"/>
                    </a:ext>
                  </a:extLst>
                </p14:cNvPr>
                <p14:cNvContentPartPr/>
                <p14:nvPr/>
              </p14:nvContentPartPr>
              <p14:xfrm>
                <a:off x="7209863" y="363743"/>
                <a:ext cx="405720" cy="37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B187E1-F35A-4EFC-B078-A0C8BDC25B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3863" y="328103"/>
                  <a:ext cx="4773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50A5A7-BB33-4C9B-81F0-41A5D2C4DFA7}"/>
                    </a:ext>
                  </a:extLst>
                </p14:cNvPr>
                <p14:cNvContentPartPr/>
                <p14:nvPr/>
              </p14:nvContentPartPr>
              <p14:xfrm>
                <a:off x="7759943" y="622943"/>
                <a:ext cx="64800" cy="18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50A5A7-BB33-4C9B-81F0-41A5D2C4DF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4303" y="586943"/>
                  <a:ext cx="136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B8D558-2089-42DE-9788-3E9F7E1749CB}"/>
                    </a:ext>
                  </a:extLst>
                </p14:cNvPr>
                <p14:cNvContentPartPr/>
                <p14:nvPr/>
              </p14:nvContentPartPr>
              <p14:xfrm>
                <a:off x="8155583" y="558143"/>
                <a:ext cx="90000" cy="13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B8D558-2089-42DE-9788-3E9F7E1749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19943" y="522143"/>
                  <a:ext cx="16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A68CFE-D5E7-483D-9CCA-55C0E05AE32C}"/>
                    </a:ext>
                  </a:extLst>
                </p14:cNvPr>
                <p14:cNvContentPartPr/>
                <p14:nvPr/>
              </p14:nvContentPartPr>
              <p14:xfrm>
                <a:off x="8610623" y="323063"/>
                <a:ext cx="163440" cy="34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A68CFE-D5E7-483D-9CCA-55C0E05AE3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74983" y="287063"/>
                  <a:ext cx="2350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FD97AF-2C0C-4B5E-A092-40A1EEDB42A8}"/>
                    </a:ext>
                  </a:extLst>
                </p14:cNvPr>
                <p14:cNvContentPartPr/>
                <p14:nvPr/>
              </p14:nvContentPartPr>
              <p14:xfrm>
                <a:off x="8496503" y="372023"/>
                <a:ext cx="300960" cy="25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FD97AF-2C0C-4B5E-A092-40A1EEDB42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0503" y="336383"/>
                  <a:ext cx="372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3D3B09-2BF9-4AA0-BB2A-FCA693CBBF1D}"/>
                    </a:ext>
                  </a:extLst>
                </p14:cNvPr>
                <p14:cNvContentPartPr/>
                <p14:nvPr/>
              </p14:nvContentPartPr>
              <p14:xfrm>
                <a:off x="8871263" y="624383"/>
                <a:ext cx="274680" cy="46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3D3B09-2BF9-4AA0-BB2A-FCA693CBBF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5263" y="588743"/>
                  <a:ext cx="346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881058-0E53-48B7-985D-0E4D7BFF6897}"/>
                    </a:ext>
                  </a:extLst>
                </p14:cNvPr>
                <p14:cNvContentPartPr/>
                <p14:nvPr/>
              </p14:nvContentPartPr>
              <p14:xfrm>
                <a:off x="9418823" y="590183"/>
                <a:ext cx="73800" cy="12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881058-0E53-48B7-985D-0E4D7BFF68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83183" y="554183"/>
                  <a:ext cx="145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DBDEB3-7603-40CA-B00D-7DFA786F2692}"/>
                    </a:ext>
                  </a:extLst>
                </p14:cNvPr>
                <p14:cNvContentPartPr/>
                <p14:nvPr/>
              </p14:nvContentPartPr>
              <p14:xfrm>
                <a:off x="9766943" y="349703"/>
                <a:ext cx="689040" cy="44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DBDEB3-7603-40CA-B00D-7DFA786F26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30943" y="314063"/>
                  <a:ext cx="7606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3BF5B8-29CA-4AC7-B333-7B4FE19C90CA}"/>
                    </a:ext>
                  </a:extLst>
                </p14:cNvPr>
                <p14:cNvContentPartPr/>
                <p14:nvPr/>
              </p14:nvContentPartPr>
              <p14:xfrm>
                <a:off x="10195703" y="202103"/>
                <a:ext cx="513360" cy="74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3BF5B8-29CA-4AC7-B333-7B4FE19C90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59703" y="166103"/>
                  <a:ext cx="585000" cy="81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18ED07-CC5D-4C62-A57B-0241C444E54B}"/>
              </a:ext>
            </a:extLst>
          </p:cNvPr>
          <p:cNvGrpSpPr/>
          <p:nvPr/>
        </p:nvGrpSpPr>
        <p:grpSpPr>
          <a:xfrm>
            <a:off x="1755863" y="3095783"/>
            <a:ext cx="3562560" cy="570960"/>
            <a:chOff x="1755863" y="3095783"/>
            <a:chExt cx="35625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92F0B0-D6D8-41FE-99B4-C7EF54F8F105}"/>
                    </a:ext>
                  </a:extLst>
                </p14:cNvPr>
                <p14:cNvContentPartPr/>
                <p14:nvPr/>
              </p14:nvContentPartPr>
              <p14:xfrm>
                <a:off x="1868903" y="3276503"/>
                <a:ext cx="82980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92F0B0-D6D8-41FE-99B4-C7EF54F8F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32903" y="3240863"/>
                  <a:ext cx="90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0D2E50-A74C-42AA-AC21-3F1BDD4B606A}"/>
                    </a:ext>
                  </a:extLst>
                </p14:cNvPr>
                <p14:cNvContentPartPr/>
                <p14:nvPr/>
              </p14:nvContentPartPr>
              <p14:xfrm>
                <a:off x="1755863" y="3600503"/>
                <a:ext cx="937080" cy="4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0D2E50-A74C-42AA-AC21-3F1BDD4B60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9863" y="3564863"/>
                  <a:ext cx="1008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BE08C2-EEEC-4AF2-BC08-9C2E1FD3AEFF}"/>
                    </a:ext>
                  </a:extLst>
                </p14:cNvPr>
                <p14:cNvContentPartPr/>
                <p14:nvPr/>
              </p14:nvContentPartPr>
              <p14:xfrm>
                <a:off x="3034223" y="3453983"/>
                <a:ext cx="28116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BE08C2-EEEC-4AF2-BC08-9C2E1FD3AE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98223" y="3418343"/>
                  <a:ext cx="352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E7A81B-776C-473C-B6F2-553F63C2C05B}"/>
                    </a:ext>
                  </a:extLst>
                </p14:cNvPr>
                <p14:cNvContentPartPr/>
                <p14:nvPr/>
              </p14:nvContentPartPr>
              <p14:xfrm>
                <a:off x="3738383" y="3252743"/>
                <a:ext cx="196560" cy="222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E7A81B-776C-473C-B6F2-553F63C2C0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02743" y="3216743"/>
                  <a:ext cx="268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17DC1D-503A-4777-AEE0-981CD9696FF7}"/>
                    </a:ext>
                  </a:extLst>
                </p14:cNvPr>
                <p14:cNvContentPartPr/>
                <p14:nvPr/>
              </p14:nvContentPartPr>
              <p14:xfrm>
                <a:off x="4110263" y="3359663"/>
                <a:ext cx="8640" cy="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17DC1D-503A-4777-AEE0-981CD9696F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4623" y="3324023"/>
                  <a:ext cx="80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8B551D-BAB9-4A96-B052-27B5688CE117}"/>
                    </a:ext>
                  </a:extLst>
                </p14:cNvPr>
                <p14:cNvContentPartPr/>
                <p14:nvPr/>
              </p14:nvContentPartPr>
              <p14:xfrm>
                <a:off x="4167503" y="3163463"/>
                <a:ext cx="464040" cy="50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8B551D-BAB9-4A96-B052-27B5688CE1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863" y="3127823"/>
                  <a:ext cx="5356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32A0B7-9F05-4246-B154-11A0AE427C70}"/>
                    </a:ext>
                  </a:extLst>
                </p14:cNvPr>
                <p14:cNvContentPartPr/>
                <p14:nvPr/>
              </p14:nvContentPartPr>
              <p14:xfrm>
                <a:off x="4533983" y="3095783"/>
                <a:ext cx="243720" cy="19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32A0B7-9F05-4246-B154-11A0AE427C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97983" y="3060143"/>
                  <a:ext cx="315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1AF8DB-A598-448B-824E-6C11B9236D61}"/>
                    </a:ext>
                  </a:extLst>
                </p14:cNvPr>
                <p14:cNvContentPartPr/>
                <p14:nvPr/>
              </p14:nvContentPartPr>
              <p14:xfrm>
                <a:off x="5057423" y="3124583"/>
                <a:ext cx="261000" cy="5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1AF8DB-A598-448B-824E-6C11B9236D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21423" y="3088583"/>
                  <a:ext cx="3326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7E051C-FE76-4C41-9FDD-31C7100FD482}"/>
                  </a:ext>
                </a:extLst>
              </p14:cNvPr>
              <p14:cNvContentPartPr/>
              <p14:nvPr/>
            </p14:nvContentPartPr>
            <p14:xfrm>
              <a:off x="5612543" y="2370743"/>
              <a:ext cx="406080" cy="1460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7E051C-FE76-4C41-9FDD-31C7100FD4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76903" y="2334743"/>
                <a:ext cx="477720" cy="15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7B73ED4-BF59-45FB-A6B7-F7D02F30E97B}"/>
              </a:ext>
            </a:extLst>
          </p:cNvPr>
          <p:cNvGrpSpPr/>
          <p:nvPr/>
        </p:nvGrpSpPr>
        <p:grpSpPr>
          <a:xfrm>
            <a:off x="5899103" y="1228103"/>
            <a:ext cx="5833800" cy="2196360"/>
            <a:chOff x="5899103" y="1228103"/>
            <a:chExt cx="5833800" cy="21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807676-38DA-4343-84C8-26C589DD33C8}"/>
                    </a:ext>
                  </a:extLst>
                </p14:cNvPr>
                <p14:cNvContentPartPr/>
                <p14:nvPr/>
              </p14:nvContentPartPr>
              <p14:xfrm>
                <a:off x="5899103" y="2694383"/>
                <a:ext cx="187200" cy="52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807676-38DA-4343-84C8-26C589DD33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3103" y="2658383"/>
                  <a:ext cx="2588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5ADE9C-2267-4FC7-BD89-04675334BEC1}"/>
                    </a:ext>
                  </a:extLst>
                </p14:cNvPr>
                <p14:cNvContentPartPr/>
                <p14:nvPr/>
              </p14:nvContentPartPr>
              <p14:xfrm>
                <a:off x="6427583" y="2629583"/>
                <a:ext cx="321120" cy="401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5ADE9C-2267-4FC7-BD89-04675334BE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91943" y="2593583"/>
                  <a:ext cx="392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BE7BEC-150E-491B-B754-9E48F40CAC5D}"/>
                    </a:ext>
                  </a:extLst>
                </p14:cNvPr>
                <p14:cNvContentPartPr/>
                <p14:nvPr/>
              </p14:nvContentPartPr>
              <p14:xfrm>
                <a:off x="6440903" y="2686463"/>
                <a:ext cx="252720" cy="318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BE7BEC-150E-491B-B754-9E48F40CAC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4903" y="2650463"/>
                  <a:ext cx="324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F3C7F4-BF36-48ED-A4AD-274B6DCD4097}"/>
                    </a:ext>
                  </a:extLst>
                </p14:cNvPr>
                <p14:cNvContentPartPr/>
                <p14:nvPr/>
              </p14:nvContentPartPr>
              <p14:xfrm>
                <a:off x="6713783" y="3141863"/>
                <a:ext cx="198360" cy="20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F3C7F4-BF36-48ED-A4AD-274B6DCD40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77783" y="3105863"/>
                  <a:ext cx="270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C4FC07-9853-46FB-8605-4A20E5EEE1E8}"/>
                    </a:ext>
                  </a:extLst>
                </p14:cNvPr>
                <p14:cNvContentPartPr/>
                <p14:nvPr/>
              </p14:nvContentPartPr>
              <p14:xfrm>
                <a:off x="6627023" y="3113423"/>
                <a:ext cx="420480" cy="311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C4FC07-9853-46FB-8605-4A20E5EEE1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91383" y="3077423"/>
                  <a:ext cx="492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376577-367D-455D-83A0-FB78A5965F57}"/>
                    </a:ext>
                  </a:extLst>
                </p14:cNvPr>
                <p14:cNvContentPartPr/>
                <p14:nvPr/>
              </p14:nvContentPartPr>
              <p14:xfrm>
                <a:off x="6628463" y="2249063"/>
                <a:ext cx="369360" cy="267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376577-367D-455D-83A0-FB78A5965F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2463" y="2213423"/>
                  <a:ext cx="441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430643-E91B-4D7A-8E84-A8E69591F44F}"/>
                    </a:ext>
                  </a:extLst>
                </p14:cNvPr>
                <p14:cNvContentPartPr/>
                <p14:nvPr/>
              </p14:nvContentPartPr>
              <p14:xfrm>
                <a:off x="6942743" y="2760623"/>
                <a:ext cx="331560" cy="4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430643-E91B-4D7A-8E84-A8E69591F4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7103" y="2724623"/>
                  <a:ext cx="403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2F9C77-F9D0-43BA-A0C3-912882FE0612}"/>
                    </a:ext>
                  </a:extLst>
                </p14:cNvPr>
                <p14:cNvContentPartPr/>
                <p14:nvPr/>
              </p14:nvContentPartPr>
              <p14:xfrm>
                <a:off x="7379783" y="2378663"/>
                <a:ext cx="175680" cy="51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2F9C77-F9D0-43BA-A0C3-912882FE06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43783" y="2343023"/>
                  <a:ext cx="2473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F2B32D-7515-49E3-9E59-C5FA24A825C1}"/>
                    </a:ext>
                  </a:extLst>
                </p14:cNvPr>
                <p14:cNvContentPartPr/>
                <p14:nvPr/>
              </p14:nvContentPartPr>
              <p14:xfrm>
                <a:off x="7752383" y="2229623"/>
                <a:ext cx="466920" cy="50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F2B32D-7515-49E3-9E59-C5FA24A825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16383" y="2193983"/>
                  <a:ext cx="5385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C45CE7-4264-4661-9FEA-6F30E4A9EA7A}"/>
                    </a:ext>
                  </a:extLst>
                </p14:cNvPr>
                <p14:cNvContentPartPr/>
                <p14:nvPr/>
              </p14:nvContentPartPr>
              <p14:xfrm>
                <a:off x="8430983" y="2079143"/>
                <a:ext cx="308520" cy="505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C45CE7-4264-4661-9FEA-6F30E4A9EA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94983" y="2043503"/>
                  <a:ext cx="3801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714C73-C0B3-45CD-86C1-288F61F7E11B}"/>
                    </a:ext>
                  </a:extLst>
                </p14:cNvPr>
                <p14:cNvContentPartPr/>
                <p14:nvPr/>
              </p14:nvContentPartPr>
              <p14:xfrm>
                <a:off x="8415503" y="2135663"/>
                <a:ext cx="260640" cy="37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714C73-C0B3-45CD-86C1-288F61F7E1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79503" y="2100023"/>
                  <a:ext cx="332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0391E8-7531-4D08-9BD2-5566DD42E6CB}"/>
                    </a:ext>
                  </a:extLst>
                </p14:cNvPr>
                <p14:cNvContentPartPr/>
                <p14:nvPr/>
              </p14:nvContentPartPr>
              <p14:xfrm>
                <a:off x="8666423" y="2518343"/>
                <a:ext cx="330840" cy="40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0391E8-7531-4D08-9BD2-5566DD42E6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0423" y="2482703"/>
                  <a:ext cx="402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A432A0-1510-4929-A9C8-5FFEFC8D14D1}"/>
                    </a:ext>
                  </a:extLst>
                </p14:cNvPr>
                <p14:cNvContentPartPr/>
                <p14:nvPr/>
              </p14:nvContentPartPr>
              <p14:xfrm>
                <a:off x="9111023" y="2172023"/>
                <a:ext cx="376200" cy="256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A432A0-1510-4929-A9C8-5FFEFC8D14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75023" y="2136383"/>
                  <a:ext cx="447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A20EB2-2CCA-4DC8-A182-F022B2518C2D}"/>
                    </a:ext>
                  </a:extLst>
                </p14:cNvPr>
                <p14:cNvContentPartPr/>
                <p14:nvPr/>
              </p14:nvContentPartPr>
              <p14:xfrm>
                <a:off x="9550223" y="2109743"/>
                <a:ext cx="234720" cy="307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A20EB2-2CCA-4DC8-A182-F022B2518C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4223" y="2074103"/>
                  <a:ext cx="306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DE38AD-2CDB-4583-BEC5-AD7259D052D9}"/>
                    </a:ext>
                  </a:extLst>
                </p14:cNvPr>
                <p14:cNvContentPartPr/>
                <p14:nvPr/>
              </p14:nvContentPartPr>
              <p14:xfrm>
                <a:off x="9966743" y="2022623"/>
                <a:ext cx="212400" cy="338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DE38AD-2CDB-4583-BEC5-AD7259D052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1103" y="1986983"/>
                  <a:ext cx="284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C15580-A320-4FF5-A393-CC9B0D387149}"/>
                    </a:ext>
                  </a:extLst>
                </p14:cNvPr>
                <p14:cNvContentPartPr/>
                <p14:nvPr/>
              </p14:nvContentPartPr>
              <p14:xfrm>
                <a:off x="10332503" y="1690703"/>
                <a:ext cx="252720" cy="54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C15580-A320-4FF5-A393-CC9B0D3871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96503" y="1655063"/>
                  <a:ext cx="32436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03B14C-E820-4A7B-8955-BFC3814A9D0B}"/>
                    </a:ext>
                  </a:extLst>
                </p14:cNvPr>
                <p14:cNvContentPartPr/>
                <p14:nvPr/>
              </p14:nvContentPartPr>
              <p14:xfrm>
                <a:off x="10639583" y="1674503"/>
                <a:ext cx="195480" cy="345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03B14C-E820-4A7B-8955-BFC3814A9D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03943" y="1638863"/>
                  <a:ext cx="2671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ED5474-6961-42B1-BFA2-71E38AECA77E}"/>
                    </a:ext>
                  </a:extLst>
                </p14:cNvPr>
                <p14:cNvContentPartPr/>
                <p14:nvPr/>
              </p14:nvContentPartPr>
              <p14:xfrm>
                <a:off x="10640663" y="1723103"/>
                <a:ext cx="219240" cy="22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ED5474-6961-42B1-BFA2-71E38AECA77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05023" y="1687463"/>
                  <a:ext cx="290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3F54AF-5877-456F-B48D-75B8DB2BF9E0}"/>
                    </a:ext>
                  </a:extLst>
                </p14:cNvPr>
                <p14:cNvContentPartPr/>
                <p14:nvPr/>
              </p14:nvContentPartPr>
              <p14:xfrm>
                <a:off x="10996703" y="1852703"/>
                <a:ext cx="15120" cy="15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3F54AF-5877-456F-B48D-75B8DB2BF9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60703" y="1816703"/>
                  <a:ext cx="86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1D07F0-B662-4078-BB43-A802DEFED7C3}"/>
                    </a:ext>
                  </a:extLst>
                </p14:cNvPr>
                <p14:cNvContentPartPr/>
                <p14:nvPr/>
              </p14:nvContentPartPr>
              <p14:xfrm>
                <a:off x="10996703" y="1496663"/>
                <a:ext cx="278640" cy="39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1D07F0-B662-4078-BB43-A802DEFED7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60703" y="1460663"/>
                  <a:ext cx="3502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11BD4B-ADDE-4C8C-9AD9-748A2D4E6D1D}"/>
                    </a:ext>
                  </a:extLst>
                </p14:cNvPr>
                <p14:cNvContentPartPr/>
                <p14:nvPr/>
              </p14:nvContentPartPr>
              <p14:xfrm>
                <a:off x="11037023" y="1228103"/>
                <a:ext cx="695880" cy="1749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11BD4B-ADDE-4C8C-9AD9-748A2D4E6D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01383" y="1192103"/>
                  <a:ext cx="767520" cy="18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108F5D3-77A0-41D4-8C2A-DFDCAB23B8FC}"/>
                  </a:ext>
                </a:extLst>
              </p14:cNvPr>
              <p14:cNvContentPartPr/>
              <p14:nvPr/>
            </p14:nvContentPartPr>
            <p14:xfrm>
              <a:off x="2322143" y="5663303"/>
              <a:ext cx="752040" cy="106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108F5D3-77A0-41D4-8C2A-DFDCAB23B8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86143" y="5627663"/>
                <a:ext cx="823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FF6C1BC-603F-41EA-83EE-66CB1EB61B18}"/>
                  </a:ext>
                </a:extLst>
              </p14:cNvPr>
              <p14:cNvContentPartPr/>
              <p14:nvPr/>
            </p14:nvContentPartPr>
            <p14:xfrm>
              <a:off x="2212703" y="5179463"/>
              <a:ext cx="824400" cy="198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FF6C1BC-603F-41EA-83EE-66CB1EB61B1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76703" y="5143823"/>
                <a:ext cx="89604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C6CBD38-9DA8-4A97-BDEC-805D1233124E}"/>
              </a:ext>
            </a:extLst>
          </p:cNvPr>
          <p:cNvGrpSpPr/>
          <p:nvPr/>
        </p:nvGrpSpPr>
        <p:grpSpPr>
          <a:xfrm>
            <a:off x="3546863" y="4575743"/>
            <a:ext cx="3232080" cy="690120"/>
            <a:chOff x="3546863" y="4575743"/>
            <a:chExt cx="3232080" cy="6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B36250-F5E6-4E82-97D8-5E6910405223}"/>
                    </a:ext>
                  </a:extLst>
                </p14:cNvPr>
                <p14:cNvContentPartPr/>
                <p14:nvPr/>
              </p14:nvContentPartPr>
              <p14:xfrm>
                <a:off x="3546863" y="5188823"/>
                <a:ext cx="324720" cy="73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B36250-F5E6-4E82-97D8-5E69104052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10863" y="5153183"/>
                  <a:ext cx="39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33CB36-9FA0-446E-895A-13D26C1E1C1D}"/>
                    </a:ext>
                  </a:extLst>
                </p14:cNvPr>
                <p14:cNvContentPartPr/>
                <p14:nvPr/>
              </p14:nvContentPartPr>
              <p14:xfrm>
                <a:off x="4118903" y="4927823"/>
                <a:ext cx="307800" cy="33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33CB36-9FA0-446E-895A-13D26C1E1C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83263" y="4891823"/>
                  <a:ext cx="379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81367-B178-4D8A-AE46-DF127903FBAF}"/>
                    </a:ext>
                  </a:extLst>
                </p14:cNvPr>
                <p14:cNvContentPartPr/>
                <p14:nvPr/>
              </p14:nvContentPartPr>
              <p14:xfrm>
                <a:off x="4714343" y="4992263"/>
                <a:ext cx="36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81367-B178-4D8A-AE46-DF127903FB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78343" y="495662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572697-49FC-4887-9001-4DC005B58DA6}"/>
                    </a:ext>
                  </a:extLst>
                </p14:cNvPr>
                <p14:cNvContentPartPr/>
                <p14:nvPr/>
              </p14:nvContentPartPr>
              <p14:xfrm>
                <a:off x="4919543" y="4699223"/>
                <a:ext cx="683640" cy="528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572697-49FC-4887-9001-4DC005B58D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3903" y="4663223"/>
                  <a:ext cx="7552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634B39-F894-4871-BDB0-6B02E8F125A8}"/>
                    </a:ext>
                  </a:extLst>
                </p14:cNvPr>
                <p14:cNvContentPartPr/>
                <p14:nvPr/>
              </p14:nvContentPartPr>
              <p14:xfrm>
                <a:off x="5821343" y="4666823"/>
                <a:ext cx="225000" cy="206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634B39-F894-4871-BDB0-6B02E8F125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85343" y="4630823"/>
                  <a:ext cx="296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6B1CD2-CF03-4D19-8076-17F2D66BCFC1}"/>
                    </a:ext>
                  </a:extLst>
                </p14:cNvPr>
                <p14:cNvContentPartPr/>
                <p14:nvPr/>
              </p14:nvContentPartPr>
              <p14:xfrm>
                <a:off x="6327863" y="4575743"/>
                <a:ext cx="451080" cy="77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6B1CD2-CF03-4D19-8076-17F2D66BCF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91863" y="4540103"/>
                  <a:ext cx="5227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ABC9246-0EE4-45F1-ACD7-C2C9E7A3AC03}"/>
                  </a:ext>
                </a:extLst>
              </p14:cNvPr>
              <p14:cNvContentPartPr/>
              <p14:nvPr/>
            </p14:nvContentPartPr>
            <p14:xfrm>
              <a:off x="7547543" y="3762503"/>
              <a:ext cx="1360080" cy="1719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ABC9246-0EE4-45F1-ACD7-C2C9E7A3AC0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11543" y="3726503"/>
                <a:ext cx="1431720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8EEA29-9AB6-4BB7-9BAE-D8DDF1631647}"/>
                  </a:ext>
                </a:extLst>
              </p14:cNvPr>
              <p14:cNvContentPartPr/>
              <p14:nvPr/>
            </p14:nvContentPartPr>
            <p14:xfrm>
              <a:off x="10867463" y="3243383"/>
              <a:ext cx="527760" cy="1488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8EEA29-9AB6-4BB7-9BAE-D8DDF163164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831463" y="3207743"/>
                <a:ext cx="599400" cy="155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578EFF-D659-4057-9E91-8BA5EFE70470}"/>
              </a:ext>
            </a:extLst>
          </p:cNvPr>
          <p:cNvGrpSpPr/>
          <p:nvPr/>
        </p:nvGrpSpPr>
        <p:grpSpPr>
          <a:xfrm>
            <a:off x="7792343" y="4134023"/>
            <a:ext cx="705240" cy="497160"/>
            <a:chOff x="7792343" y="4134023"/>
            <a:chExt cx="70524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140E868-AC70-4E52-B671-DE50E200910C}"/>
                    </a:ext>
                  </a:extLst>
                </p14:cNvPr>
                <p14:cNvContentPartPr/>
                <p14:nvPr/>
              </p14:nvContentPartPr>
              <p14:xfrm>
                <a:off x="7792343" y="4134023"/>
                <a:ext cx="367920" cy="497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140E868-AC70-4E52-B671-DE50E20091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56703" y="4098023"/>
                  <a:ext cx="4395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E28C91-7352-4E42-815D-95B24DA8ED7D}"/>
                    </a:ext>
                  </a:extLst>
                </p14:cNvPr>
                <p14:cNvContentPartPr/>
                <p14:nvPr/>
              </p14:nvContentPartPr>
              <p14:xfrm>
                <a:off x="8221103" y="4142663"/>
                <a:ext cx="177840" cy="354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E28C91-7352-4E42-815D-95B24DA8ED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85463" y="4107023"/>
                  <a:ext cx="2494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B537DEA-24B0-495D-8AFC-012DD0700722}"/>
                    </a:ext>
                  </a:extLst>
                </p14:cNvPr>
                <p14:cNvContentPartPr/>
                <p14:nvPr/>
              </p14:nvContentPartPr>
              <p14:xfrm>
                <a:off x="8455823" y="4223663"/>
                <a:ext cx="41760" cy="11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B537DEA-24B0-495D-8AFC-012DD07007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9823" y="4188023"/>
                  <a:ext cx="1134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DA14CB4-9FDB-4160-B78C-C00DECA56C8D}"/>
                  </a:ext>
                </a:extLst>
              </p14:cNvPr>
              <p14:cNvContentPartPr/>
              <p14:nvPr/>
            </p14:nvContentPartPr>
            <p14:xfrm>
              <a:off x="8847503" y="3711383"/>
              <a:ext cx="1173240" cy="1019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A14CB4-9FDB-4160-B78C-C00DECA56C8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811863" y="3675383"/>
                <a:ext cx="124488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8E1B977-D9B3-465E-B5B8-2C8F26AECD91}"/>
                  </a:ext>
                </a:extLst>
              </p14:cNvPr>
              <p14:cNvContentPartPr/>
              <p14:nvPr/>
            </p14:nvContentPartPr>
            <p14:xfrm>
              <a:off x="3924503" y="6242903"/>
              <a:ext cx="511920" cy="125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8E1B977-D9B3-465E-B5B8-2C8F26AECD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88503" y="6207263"/>
                <a:ext cx="583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4C2ACBC-C211-4D24-BD20-2EF881C2574D}"/>
                  </a:ext>
                </a:extLst>
              </p14:cNvPr>
              <p14:cNvContentPartPr/>
              <p14:nvPr/>
            </p14:nvContentPartPr>
            <p14:xfrm>
              <a:off x="4110263" y="6568703"/>
              <a:ext cx="492120" cy="139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4C2ACBC-C211-4D24-BD20-2EF881C2574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74623" y="6533063"/>
                <a:ext cx="56376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CC9D87B-09B0-4508-AABF-E640770B6168}"/>
              </a:ext>
            </a:extLst>
          </p:cNvPr>
          <p:cNvGrpSpPr/>
          <p:nvPr/>
        </p:nvGrpSpPr>
        <p:grpSpPr>
          <a:xfrm>
            <a:off x="5178743" y="5427863"/>
            <a:ext cx="2316240" cy="884160"/>
            <a:chOff x="5178743" y="5427863"/>
            <a:chExt cx="2316240" cy="8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D41330-2378-4975-893F-8C15ABF43EE0}"/>
                    </a:ext>
                  </a:extLst>
                </p14:cNvPr>
                <p14:cNvContentPartPr/>
                <p14:nvPr/>
              </p14:nvContentPartPr>
              <p14:xfrm>
                <a:off x="5178743" y="6205463"/>
                <a:ext cx="514080" cy="106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D41330-2378-4975-893F-8C15ABF43E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2743" y="6169463"/>
                  <a:ext cx="58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CBEE00D-54AA-44C2-B3E8-FD04276648D7}"/>
                    </a:ext>
                  </a:extLst>
                </p14:cNvPr>
                <p14:cNvContentPartPr/>
                <p14:nvPr/>
              </p14:nvContentPartPr>
              <p14:xfrm>
                <a:off x="5827823" y="5921783"/>
                <a:ext cx="389520" cy="30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CBEE00D-54AA-44C2-B3E8-FD04276648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1823" y="5886143"/>
                  <a:ext cx="461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A22DB7-6B46-4296-9D99-01545478A7F3}"/>
                    </a:ext>
                  </a:extLst>
                </p14:cNvPr>
                <p14:cNvContentPartPr/>
                <p14:nvPr/>
              </p14:nvContentPartPr>
              <p14:xfrm>
                <a:off x="6324623" y="5955623"/>
                <a:ext cx="360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A22DB7-6B46-4296-9D99-01545478A7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88623" y="5919623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58A13A-38FF-4444-AA00-17627CF5B6F9}"/>
                    </a:ext>
                  </a:extLst>
                </p14:cNvPr>
                <p14:cNvContentPartPr/>
                <p14:nvPr/>
              </p14:nvContentPartPr>
              <p14:xfrm>
                <a:off x="6465383" y="5591663"/>
                <a:ext cx="607320" cy="59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58A13A-38FF-4444-AA00-17627CF5B6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29383" y="5555663"/>
                  <a:ext cx="6789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87920DB-F233-4A76-BF6C-35FE6AE040E1}"/>
                    </a:ext>
                  </a:extLst>
                </p14:cNvPr>
                <p14:cNvContentPartPr/>
                <p14:nvPr/>
              </p14:nvContentPartPr>
              <p14:xfrm>
                <a:off x="7166303" y="5427863"/>
                <a:ext cx="328680" cy="343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87920DB-F233-4A76-BF6C-35FE6AE040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30663" y="5392223"/>
                  <a:ext cx="40032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4D9460E-8FBA-4C4F-899D-6F79F3F68309}"/>
                  </a:ext>
                </a:extLst>
              </p14:cNvPr>
              <p14:cNvContentPartPr/>
              <p14:nvPr/>
            </p14:nvContentPartPr>
            <p14:xfrm>
              <a:off x="4442183" y="5166863"/>
              <a:ext cx="1186920" cy="845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4D9460E-8FBA-4C4F-899D-6F79F3F6830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06543" y="5131223"/>
                <a:ext cx="1258560" cy="9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7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12</cp:revision>
  <dcterms:created xsi:type="dcterms:W3CDTF">2020-09-06T03:06:05Z</dcterms:created>
  <dcterms:modified xsi:type="dcterms:W3CDTF">2020-09-06T04:40:25Z</dcterms:modified>
</cp:coreProperties>
</file>