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9" r:id="rId3"/>
    <p:sldId id="391" r:id="rId4"/>
    <p:sldId id="390" r:id="rId5"/>
    <p:sldId id="392" r:id="rId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243D-66CA-4FFC-8B2B-D70FCD2BA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F0037-8B7F-464D-88CA-361B6F0FF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B977B-016F-4BFC-AFDA-CCD924A14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6314-41DB-4FFB-ADB2-DB2A2F49CE33}" type="datetimeFigureOut">
              <a:rPr lang="th-TH" smtClean="0"/>
              <a:t>07/06/63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61731-365B-4ED4-AFFA-CBC25C10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06978-FF69-4BA7-9233-5C9F6B3B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7EA3-03DB-40C5-929C-35810E4CEE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5354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F89F-523D-400C-A60E-FAADA2D9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CDB42-3DA2-4FCA-A55A-DF0B9DC42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6E82F-DC4D-4B31-959A-0E44EED6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6314-41DB-4FFB-ADB2-DB2A2F49CE33}" type="datetimeFigureOut">
              <a:rPr lang="th-TH" smtClean="0"/>
              <a:t>07/06/63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F45CD-D7F9-4AC3-A98F-8959B170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25FBC-1E11-4E72-8407-91E9B0D8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7EA3-03DB-40C5-929C-35810E4CEE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7550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245699-FD4C-4C50-80BB-0A401C2C0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2CD1B-20F1-4568-AD26-68BA7408A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C9D8A-DA01-4DD8-B6AB-AA57DA6B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6314-41DB-4FFB-ADB2-DB2A2F49CE33}" type="datetimeFigureOut">
              <a:rPr lang="th-TH" smtClean="0"/>
              <a:t>07/06/63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00E73-CB1C-40D9-9900-AB53CE00E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D9FC0-3F1D-4810-83FC-8EB3FB8A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7EA3-03DB-40C5-929C-35810E4CEE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1941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D67EC-5D1B-478D-9471-5692C8CA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46DC2-08D8-4F28-B419-FD00479F4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5A0DF-BE8A-46E3-9B66-72BF7EEEE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6314-41DB-4FFB-ADB2-DB2A2F49CE33}" type="datetimeFigureOut">
              <a:rPr lang="th-TH" smtClean="0"/>
              <a:t>07/06/63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C3BF3-3B71-434F-B5C8-FE99D4D5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00270-D671-4227-BBFD-AA8CBD4F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7EA3-03DB-40C5-929C-35810E4CEE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4912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705EE-3E63-4D57-B215-98AB024C9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62E2D-3DC9-466A-91D5-DBBC700C5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A063F-8E47-4A58-8F43-880B8FDE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6314-41DB-4FFB-ADB2-DB2A2F49CE33}" type="datetimeFigureOut">
              <a:rPr lang="th-TH" smtClean="0"/>
              <a:t>07/06/63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EBC88-43B6-4CA0-A672-BAC34D30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D4295-325F-4212-A94C-00229ABE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7EA3-03DB-40C5-929C-35810E4CEE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6433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C549-A330-48B9-B0A4-E89B60A16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929C-7BF5-496E-993F-3A5F92778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03CBD-4810-4304-B23C-FEDAB710A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C3154-6D5A-4D78-AB6B-97452E15F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6314-41DB-4FFB-ADB2-DB2A2F49CE33}" type="datetimeFigureOut">
              <a:rPr lang="th-TH" smtClean="0"/>
              <a:t>07/06/63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05416-AB8F-40C4-970F-EDED20AD5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4EB07-4CB3-433F-A504-B58662C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7EA3-03DB-40C5-929C-35810E4CEE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659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AF11-52FE-41F3-B77C-FB38F70F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D4B5E-2A3B-4636-98DA-DB5B74B7C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BEC5D-D526-4F27-8DC9-1EA04125E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2D281-201C-4296-98D9-42F0221E5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AF3EAD-54C8-47CB-8EAC-D90EB73DA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18797-633B-4FEE-967C-5509C305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6314-41DB-4FFB-ADB2-DB2A2F49CE33}" type="datetimeFigureOut">
              <a:rPr lang="th-TH" smtClean="0"/>
              <a:t>07/06/63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CE4A56-BC2D-4CF9-94C2-7C2F0F88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337164-8217-4664-A25E-11E45E67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7EA3-03DB-40C5-929C-35810E4CEE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9428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9A32-9403-470C-AB00-414B0094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E86699-1CE2-4ACC-AA27-B52C4A49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6314-41DB-4FFB-ADB2-DB2A2F49CE33}" type="datetimeFigureOut">
              <a:rPr lang="th-TH" smtClean="0"/>
              <a:t>07/06/63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3E52A-B5F1-413B-AC70-F79060E6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30E41-14EC-451B-894B-68299382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7EA3-03DB-40C5-929C-35810E4CEE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2988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4F2BAA-425F-43BC-9101-184A5946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6314-41DB-4FFB-ADB2-DB2A2F49CE33}" type="datetimeFigureOut">
              <a:rPr lang="th-TH" smtClean="0"/>
              <a:t>07/06/63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F544F-EBBB-4134-BE51-5910742F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13E82-41FD-4049-8CEC-5F152411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7EA3-03DB-40C5-929C-35810E4CEE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801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6A81-AD00-4F1E-9AEA-EAA11988F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10454-B5FA-4C55-A284-A06AF0E2A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4AE6E-8151-409E-A048-1D508610E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1970D-6DE6-423E-8C11-9B92DA57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6314-41DB-4FFB-ADB2-DB2A2F49CE33}" type="datetimeFigureOut">
              <a:rPr lang="th-TH" smtClean="0"/>
              <a:t>07/06/63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5B911-77A1-4B07-9986-EC61EAA2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DE970-743C-4C6D-A297-5DA2E57E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7EA3-03DB-40C5-929C-35810E4CEE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8337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9025-4F6C-4957-A971-AF7858231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CE1145-BAD0-4F2A-8DD6-8B517D694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0880A-B6F7-434D-939B-8161919B9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5FBEC-4F44-4218-A5E3-FE16871EA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6314-41DB-4FFB-ADB2-DB2A2F49CE33}" type="datetimeFigureOut">
              <a:rPr lang="th-TH" smtClean="0"/>
              <a:t>07/06/63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7385F-EFA4-4E88-88B0-C0AFDD01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77B57-B478-47F6-998F-39671999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7EA3-03DB-40C5-929C-35810E4CEE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8973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690857-44B6-40FB-80C1-0F09B7BC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448FE-557E-4AB4-8AE2-8508CEF95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85271-AB6A-42EA-AFE0-52CAB72A6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86314-41DB-4FFB-ADB2-DB2A2F49CE33}" type="datetimeFigureOut">
              <a:rPr lang="th-TH" smtClean="0"/>
              <a:t>07/06/63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0C9F-0F28-4695-9843-615FD6764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4CF65-7938-4740-A329-C8F415F1C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77EA3-03DB-40C5-929C-35810E4CEE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5820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92D0-3320-491B-AFF9-45B931A14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36581-40F2-436D-830F-1818832C27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9428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D0946-9C04-44B6-8815-E28778E2C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primitive network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7ABC1-001C-435E-B47A-7A9ED3858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Network components are represented either by their impedance parameters or admittance parameters. </a:t>
            </a:r>
          </a:p>
          <a:p>
            <a:pPr algn="just"/>
            <a:r>
              <a:rPr lang="en-US" dirty="0"/>
              <a:t>A primitive network is a set of unconnected elements. OR</a:t>
            </a:r>
          </a:p>
          <a:p>
            <a:pPr algn="just"/>
            <a:r>
              <a:rPr lang="en-US" dirty="0"/>
              <a:t>The word Primitive is derived word from Prime which means Main or Original.</a:t>
            </a:r>
          </a:p>
          <a:p>
            <a:pPr algn="just"/>
            <a:r>
              <a:rPr lang="en-US" dirty="0"/>
              <a:t>Primitive Network gives us the characteristics of each element of the network individually.</a:t>
            </a:r>
          </a:p>
          <a:p>
            <a:pPr algn="just"/>
            <a:r>
              <a:rPr lang="en-US" dirty="0"/>
              <a:t>If we analyze the characteristics of whole network, we should know the characteristics of each element of that system. </a:t>
            </a:r>
          </a:p>
          <a:p>
            <a:pPr algn="just"/>
            <a:r>
              <a:rPr lang="en-US" dirty="0"/>
              <a:t>It is a set of unconnected elements which provides information regarding the characteristics of individual elements. It can be represented both in impedance and admittance form.</a:t>
            </a:r>
            <a:endParaRPr lang="th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D01C6-82B8-4A61-9471-1883E1C7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6/7/2020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AA61A-9074-407A-8770-3187C8EF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2</a:t>
            </a:fld>
            <a:endParaRPr lang="th-T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A2297D-C3A1-4ED3-B5B7-7427DF816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729" y="230188"/>
            <a:ext cx="94202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71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A843-5021-4B73-9207-D90DF57E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Networks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1FDAD-9217-4C4B-9E66-2BF852791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 discuss one single line diagram and shows one generating station connected with two buses B</a:t>
            </a:r>
            <a:r>
              <a:rPr lang="en-US" baseline="-25000" dirty="0"/>
              <a:t>1</a:t>
            </a:r>
            <a:r>
              <a:rPr lang="en-US" dirty="0"/>
              <a:t> and B</a:t>
            </a:r>
            <a:r>
              <a:rPr lang="en-US" baseline="-25000" dirty="0"/>
              <a:t>2 </a:t>
            </a:r>
            <a:r>
              <a:rPr lang="en-US" dirty="0"/>
              <a:t>. In between two buses we used one transmission line and at final end load is there.</a:t>
            </a:r>
            <a:endParaRPr lang="th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91A5E-9946-429C-9263-6B0FAC0F4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6/7/2020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9CB04-CFA1-49E4-9551-DA9481E6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3</a:t>
            </a:fld>
            <a:endParaRPr lang="th-T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2CC5F6-1A20-40FD-B83E-7D2CA44C6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993" y="3163094"/>
            <a:ext cx="8201025" cy="167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C01CB0-B2D7-494F-83BC-DD6B13F2B740}"/>
              </a:ext>
            </a:extLst>
          </p:cNvPr>
          <p:cNvSpPr txBox="1"/>
          <p:nvPr/>
        </p:nvSpPr>
        <p:spPr>
          <a:xfrm>
            <a:off x="469127" y="5088835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analyze above system, first of all separate Generator.</a:t>
            </a:r>
          </a:p>
          <a:p>
            <a:r>
              <a:rPr lang="en-US" dirty="0"/>
              <a:t>To know the characteristics of generator, we used primitive network in two ways: one is called as primitive impedance network and other is primitive admittance network.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69117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F06C-27FB-48EC-86A9-42CF5DDF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DB0F-9CB4-4F5F-8BC8-27C7ED75B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05" y="1847850"/>
            <a:ext cx="10515600" cy="4351338"/>
          </a:xfrm>
        </p:spPr>
        <p:txBody>
          <a:bodyPr/>
          <a:lstStyle/>
          <a:p>
            <a:r>
              <a:rPr lang="en-US" dirty="0"/>
              <a:t>Basic Electrical Laws are Ohms Law, KCL and KVL</a:t>
            </a:r>
            <a:endParaRPr lang="th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3F4C9-E648-4D40-AE5F-098E4FF5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6/7/2020</a:t>
            </a:fld>
            <a:endParaRPr lang="th-T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FC5FE-F8DC-482D-BE74-5CEEC775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4</a:t>
            </a:fld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22080E-40E9-4C8A-9E8D-B592EE2A830A}"/>
              </a:ext>
            </a:extLst>
          </p:cNvPr>
          <p:cNvSpPr txBox="1"/>
          <p:nvPr/>
        </p:nvSpPr>
        <p:spPr>
          <a:xfrm>
            <a:off x="4857254" y="2708202"/>
            <a:ext cx="3116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Primitive Network</a:t>
            </a:r>
            <a:endParaRPr lang="th-T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3897D2-9E70-42A3-BE4E-24D447A81041}"/>
              </a:ext>
            </a:extLst>
          </p:cNvPr>
          <p:cNvSpPr/>
          <p:nvPr/>
        </p:nvSpPr>
        <p:spPr>
          <a:xfrm>
            <a:off x="4261899" y="2647784"/>
            <a:ext cx="3668202" cy="644056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86903B-DD87-4872-BEE7-3D849E77AF9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6000" y="3291840"/>
            <a:ext cx="1" cy="572494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C981702-1E88-4538-A078-F127DA49EE1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75884" y="3864334"/>
            <a:ext cx="2912169" cy="338482"/>
          </a:xfrm>
          <a:prstGeom prst="bentConnector2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6EE0289-8A54-4FEB-95C6-3F909AC796F2}"/>
              </a:ext>
            </a:extLst>
          </p:cNvPr>
          <p:cNvSpPr/>
          <p:nvPr/>
        </p:nvSpPr>
        <p:spPr>
          <a:xfrm>
            <a:off x="1860605" y="4231417"/>
            <a:ext cx="2297265" cy="849465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BB096B-C0AC-4EE4-B1FD-4FAE0D7D7117}"/>
              </a:ext>
            </a:extLst>
          </p:cNvPr>
          <p:cNvSpPr/>
          <p:nvPr/>
        </p:nvSpPr>
        <p:spPr>
          <a:xfrm>
            <a:off x="7930101" y="4231417"/>
            <a:ext cx="1948070" cy="932563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BC9B2C0-0053-40C0-AF85-3B2E9512FF5F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088053" y="3864334"/>
            <a:ext cx="2816083" cy="367083"/>
          </a:xfrm>
          <a:prstGeom prst="bentConnector2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2C5B7DD-7F66-4BBC-85C3-FCEC2B91B3CD}"/>
              </a:ext>
            </a:extLst>
          </p:cNvPr>
          <p:cNvSpPr txBox="1"/>
          <p:nvPr/>
        </p:nvSpPr>
        <p:spPr>
          <a:xfrm>
            <a:off x="1999421" y="4148317"/>
            <a:ext cx="2019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 = RI</a:t>
            </a:r>
          </a:p>
          <a:p>
            <a:r>
              <a:rPr lang="en-US" sz="2000" dirty="0"/>
              <a:t>V = ZI, where Z is Impedance</a:t>
            </a:r>
            <a:endParaRPr lang="th-TH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765089-F932-45CA-909E-6875485FEA12}"/>
              </a:ext>
            </a:extLst>
          </p:cNvPr>
          <p:cNvSpPr/>
          <p:nvPr/>
        </p:nvSpPr>
        <p:spPr>
          <a:xfrm>
            <a:off x="7974166" y="418696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V = (1/Y)*I</a:t>
            </a:r>
          </a:p>
          <a:p>
            <a:r>
              <a:rPr lang="en-US" sz="2000" dirty="0"/>
              <a:t>I = YV, where Y is</a:t>
            </a:r>
          </a:p>
          <a:p>
            <a:r>
              <a:rPr lang="en-US" sz="2000" dirty="0"/>
              <a:t>Admittance</a:t>
            </a:r>
            <a:endParaRPr lang="th-TH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ACF8FA-D1AC-4EF9-B651-B1D2918803B2}"/>
              </a:ext>
            </a:extLst>
          </p:cNvPr>
          <p:cNvSpPr/>
          <p:nvPr/>
        </p:nvSpPr>
        <p:spPr>
          <a:xfrm>
            <a:off x="1155274" y="5106335"/>
            <a:ext cx="45312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Primitive Impedance Network</a:t>
            </a:r>
            <a:endParaRPr lang="th-TH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996E38-777F-4BEA-9ACC-5327A6119865}"/>
              </a:ext>
            </a:extLst>
          </p:cNvPr>
          <p:cNvSpPr/>
          <p:nvPr/>
        </p:nvSpPr>
        <p:spPr>
          <a:xfrm>
            <a:off x="6638516" y="5163980"/>
            <a:ext cx="45955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Primitive Admittance Network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5920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84742-E66C-416B-98CE-E9001EA6B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79135-3801-4152-9418-304FE21DF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5EB23-9CBA-4BB8-8F57-ED9A8ACAF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6/7/2020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6A78F-017F-4202-AF06-3A8A7CCF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9351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primitive network</vt:lpstr>
      <vt:lpstr>Primitive Networks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1</cp:revision>
  <dcterms:created xsi:type="dcterms:W3CDTF">2020-06-06T23:52:15Z</dcterms:created>
  <dcterms:modified xsi:type="dcterms:W3CDTF">2020-06-06T23:52:49Z</dcterms:modified>
</cp:coreProperties>
</file>