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4099-0BD6-4E7B-8D1F-C1C8C5B2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3AB9E-3B93-4B96-A592-FB04DE89A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CE21-FAFB-4942-B00D-A2D44FE3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217C-8D36-43FF-B201-1E166413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DEE95-9811-45B6-BE4E-5D3BB134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661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37F6-E0A1-4BDC-A9E4-A2BF0CD0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11F5D-B281-48CC-85D9-E5BA2F6F3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E8A2-8361-47EF-A5C5-7793EA65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9118-3D6C-4F9B-B25D-9FAA57AF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8FFA-E980-474F-A423-235DAA1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575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50DBE-EF41-4249-BD74-3A1B0050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7A186-891F-4195-9F1A-026A9717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E74D-F346-4020-872B-5B0DC461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1212-5DC4-466F-A1BA-CECAC6A2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2B6E-D271-4C8B-B0C8-D6C0EED6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891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C72C-3C7A-4E98-85DB-3FDC5557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38A4-7BA2-466D-914D-3A9E5E62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FF4E-C5D2-48D1-AE66-621B6E62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C4F1-D5F1-4082-873F-2B7312B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7F9D-F51A-47DC-A214-2853B800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892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4208-82F0-4E56-A029-125D2D60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6FC2A-EBA6-4C1E-84AF-75C2A342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BB5C-74B9-42F1-8C6F-9772BF2F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B160-FB2D-458E-AC49-BF0822DB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D783-C168-4CAA-A6F6-E62E0194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982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962C-646E-4097-BF2B-E78BEA27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838C-8E4C-4102-B2C7-07B308F61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7C86-7E48-4AA0-8C98-B3DDB860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750C-4CF8-4FD6-9ADC-CBC26B35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3255E-213C-457C-90B9-B3A99BBF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FFA7-6F84-4170-801C-4A731E27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43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5F99-0D2D-42DC-BE58-E27A9534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7A58-3136-4C54-9A47-772F62B6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3AA-5AB3-4F3C-9DFC-14EB04DF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D910B-28DB-4E6D-B52E-EF44EAA7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16414-709C-4EB0-8F5C-F798E2170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20BB9-35B4-4D58-9799-DE85B466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5DE29-39D7-473B-83E0-B88ACA77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A75FB-060E-4B49-B85C-C730459F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4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B794-5C2A-47EC-A29B-801EBF34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CBC09-E32A-4CE9-A4D9-CE31BA86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A32F-507A-49DE-8631-2141B030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719AA-CFEF-4E8E-B734-E57370A5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79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4272C-8116-4481-9DC6-116D48BC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AD577-7702-4A8C-8758-7ED949CF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778E0-0ACF-4C7E-8799-C8B622A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0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6693-39ED-4498-9752-94B90863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4C81-2A55-45B4-96E6-074FB31A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D2BFB-FCB3-4E78-B53D-F64260906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C284-AE87-406A-8B77-231FCFE1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170E-FB3D-4F3C-9467-69644DB1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A6FCC-D194-4642-A346-33F9B4D7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800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464C-D834-47C9-A30B-F3C394C0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495D4-FD1C-4A3C-B70A-A72E34414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7B3DF-C26D-4364-855F-272BB309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C1189-E087-4DB6-A5BB-6284AF0E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6C0EE-2ED2-479C-B5B1-F6A9CE6C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BC8B-4EA8-4754-9EE5-994D8B79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1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D5662-E08D-4D2D-A610-60A3C1D2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DF154-22AA-481A-8E53-4E3D967C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DBB8-3B3B-460B-808B-D22635C6B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B3CC-5A84-4EB5-80BF-189B567FF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9000-9D04-4B7F-AF84-F24D90E1A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1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D3C52A80-DE1B-49AF-9A70-263263B2E6EB}"/>
              </a:ext>
            </a:extLst>
          </p:cNvPr>
          <p:cNvSpPr/>
          <p:nvPr/>
        </p:nvSpPr>
        <p:spPr>
          <a:xfrm>
            <a:off x="1526961" y="2414726"/>
            <a:ext cx="2689932" cy="1811044"/>
          </a:xfrm>
          <a:prstGeom prst="cube">
            <a:avLst>
              <a:gd name="adj" fmla="val 2661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232 x 232 x 3</a:t>
            </a:r>
            <a:endParaRPr lang="th-T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979F89-89D7-435E-82E0-1FADCCDEBC52}"/>
              </a:ext>
            </a:extLst>
          </p:cNvPr>
          <p:cNvCxnSpPr>
            <a:cxnSpLocks/>
          </p:cNvCxnSpPr>
          <p:nvPr/>
        </p:nvCxnSpPr>
        <p:spPr>
          <a:xfrm>
            <a:off x="4190260" y="3338004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3F42C8F4-4978-4C6F-A0D7-009F33E7E250}"/>
              </a:ext>
            </a:extLst>
          </p:cNvPr>
          <p:cNvSpPr/>
          <p:nvPr/>
        </p:nvSpPr>
        <p:spPr>
          <a:xfrm>
            <a:off x="6934941" y="2494625"/>
            <a:ext cx="2120282" cy="1164453"/>
          </a:xfrm>
          <a:prstGeom prst="cube">
            <a:avLst>
              <a:gd name="adj" fmla="val 470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116 x 116 x 3</a:t>
            </a:r>
            <a:endParaRPr lang="th-TH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FD0052-1C60-4AC0-BBAD-7E5FB7887398}"/>
              </a:ext>
            </a:extLst>
          </p:cNvPr>
          <p:cNvSpPr/>
          <p:nvPr/>
        </p:nvSpPr>
        <p:spPr>
          <a:xfrm>
            <a:off x="5175679" y="2787588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Average Pooling Layer</a:t>
            </a:r>
            <a:endParaRPr lang="th-TH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73964F-64DE-4C5D-BBFD-9C93956C48A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45692" y="3306932"/>
            <a:ext cx="915880" cy="59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9C4FAF9-BFA3-41EF-828D-707C7507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60" y="4260694"/>
            <a:ext cx="2731211" cy="243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550159-0FA5-468F-8BFB-5000D464F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1" y="4803712"/>
            <a:ext cx="1247161" cy="124716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7D410F-537D-4ACC-95DD-44F68B519593}"/>
              </a:ext>
            </a:extLst>
          </p:cNvPr>
          <p:cNvCxnSpPr>
            <a:cxnSpLocks/>
          </p:cNvCxnSpPr>
          <p:nvPr/>
        </p:nvCxnSpPr>
        <p:spPr>
          <a:xfrm>
            <a:off x="4200617" y="5496758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E8C1A3-7432-4BE1-BF8B-C3A4D9939BCD}"/>
              </a:ext>
            </a:extLst>
          </p:cNvPr>
          <p:cNvSpPr/>
          <p:nvPr/>
        </p:nvSpPr>
        <p:spPr>
          <a:xfrm>
            <a:off x="5186036" y="4946342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Average Pooling Layer</a:t>
            </a:r>
            <a:endParaRPr lang="th-TH" sz="1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04A0D-0476-4C63-B355-C3503D21622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056049" y="5462728"/>
            <a:ext cx="1022413" cy="295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8B0E768-ABFD-420E-ADBA-C4326A981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9392"/>
              </p:ext>
            </p:extLst>
          </p:nvPr>
        </p:nvGraphicFramePr>
        <p:xfrm>
          <a:off x="1534851" y="240272"/>
          <a:ext cx="27530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6">
                  <a:extLst>
                    <a:ext uri="{9D8B030D-6E8A-4147-A177-3AD203B41FA5}">
                      <a16:colId xmlns:a16="http://schemas.microsoft.com/office/drawing/2014/main" val="3351664604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2504262818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3574737180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29945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89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9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5814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669F3A-055E-4CEC-B428-62B33F831024}"/>
              </a:ext>
            </a:extLst>
          </p:cNvPr>
          <p:cNvCxnSpPr>
            <a:cxnSpLocks/>
          </p:cNvCxnSpPr>
          <p:nvPr/>
        </p:nvCxnSpPr>
        <p:spPr>
          <a:xfrm>
            <a:off x="4289394" y="1155577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E95715-EE4F-4CF0-A3D3-2E3C3B4FF2CD}"/>
              </a:ext>
            </a:extLst>
          </p:cNvPr>
          <p:cNvSpPr/>
          <p:nvPr/>
        </p:nvSpPr>
        <p:spPr>
          <a:xfrm>
            <a:off x="5274813" y="605161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Average Pooling Layer</a:t>
            </a:r>
            <a:endParaRPr lang="th-TH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3B0A80-B687-490A-9116-D9483E89714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144826" y="1124505"/>
            <a:ext cx="915880" cy="59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6D91A47-9435-4007-AF78-84CCF094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12406"/>
              </p:ext>
            </p:extLst>
          </p:nvPr>
        </p:nvGraphicFramePr>
        <p:xfrm>
          <a:off x="7061446" y="671528"/>
          <a:ext cx="13765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6">
                  <a:extLst>
                    <a:ext uri="{9D8B030D-6E8A-4147-A177-3AD203B41FA5}">
                      <a16:colId xmlns:a16="http://schemas.microsoft.com/office/drawing/2014/main" val="4165635931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108256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0202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FB89B9-C259-4123-8A9D-1D7C5D422D29}"/>
              </a:ext>
            </a:extLst>
          </p:cNvPr>
          <p:cNvSpPr txBox="1"/>
          <p:nvPr/>
        </p:nvSpPr>
        <p:spPr>
          <a:xfrm>
            <a:off x="4811697" y="133165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Size = 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621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</cp:revision>
  <dcterms:created xsi:type="dcterms:W3CDTF">2022-01-22T12:46:38Z</dcterms:created>
  <dcterms:modified xsi:type="dcterms:W3CDTF">2022-01-22T15:53:33Z</dcterms:modified>
</cp:coreProperties>
</file>