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4099-0BD6-4E7B-8D1F-C1C8C5B2B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3AB9E-3B93-4B96-A592-FB04DE89A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0CE21-FAFB-4942-B00D-A2D44FE3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217C-8D36-43FF-B201-1E166413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EE95-9811-45B6-BE4E-5D3BB134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661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37F6-E0A1-4BDC-A9E4-A2BF0CD0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11F5D-B281-48CC-85D9-E5BA2F6F3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E8A2-8361-47EF-A5C5-7793EA65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9118-3D6C-4F9B-B25D-9FAA57AF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8FFA-E980-474F-A423-235DAA13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57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50DBE-EF41-4249-BD74-3A1B00503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A186-891F-4195-9F1A-026A9717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E74D-F346-4020-872B-5B0DC461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1212-5DC4-466F-A1BA-CECAC6A2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2B6E-D271-4C8B-B0C8-D6C0EED6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5891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C72C-3C7A-4E98-85DB-3FDC5557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38A4-7BA2-466D-914D-3A9E5E62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FF4E-C5D2-48D1-AE66-621B6E62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C4F1-D5F1-4082-873F-2B7312B7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7F9D-F51A-47DC-A214-2853B800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892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4208-82F0-4E56-A029-125D2D60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6FC2A-EBA6-4C1E-84AF-75C2A342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BB5C-74B9-42F1-8C6F-9772BF2F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B160-FB2D-458E-AC49-BF0822DB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D783-C168-4CAA-A6F6-E62E0194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982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962C-646E-4097-BF2B-E78BEA27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838C-8E4C-4102-B2C7-07B308F61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7C86-7E48-4AA0-8C98-B3DDB860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D750C-4CF8-4FD6-9ADC-CBC26B3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255E-213C-457C-90B9-B3A99BBF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6FFA7-6F84-4170-801C-4A731E27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843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F99-0D2D-42DC-BE58-E27A9534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37A58-3136-4C54-9A47-772F62B6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3AA-5AB3-4F3C-9DFC-14EB04DF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D910B-28DB-4E6D-B52E-EF44EAA7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16414-709C-4EB0-8F5C-F798E2170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20BB9-35B4-4D58-9799-DE85B466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5DE29-39D7-473B-83E0-B88ACA77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A75FB-060E-4B49-B85C-C730459F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549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B794-5C2A-47EC-A29B-801EBF34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CBC09-E32A-4CE9-A4D9-CE31BA86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A32F-507A-49DE-8631-2141B030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719AA-CFEF-4E8E-B734-E57370A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793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4272C-8116-4481-9DC6-116D48BC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AD577-7702-4A8C-8758-7ED949CF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778E0-0ACF-4C7E-8799-C8B622A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693-39ED-4498-9752-94B90863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4C81-2A55-45B4-96E6-074FB31A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D2BFB-FCB3-4E78-B53D-F64260906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C284-AE87-406A-8B77-231FCFE1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170E-FB3D-4F3C-9467-69644DB1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A6FCC-D194-4642-A346-33F9B4D7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800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464C-D834-47C9-A30B-F3C394C0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495D4-FD1C-4A3C-B70A-A72E34414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7B3DF-C26D-4364-855F-272BB309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1189-E087-4DB6-A5BB-6284AF0E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6C0EE-2ED2-479C-B5B1-F6A9CE6C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BC8B-4EA8-4754-9EE5-994D8B79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8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D5662-E08D-4D2D-A610-60A3C1D2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DF154-22AA-481A-8E53-4E3D967C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DBB8-3B3B-460B-808B-D22635C6B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ADFC0-01FB-4DCE-80B6-5A2EE95E16F5}" type="datetimeFigureOut">
              <a:rPr lang="th-TH" smtClean="0"/>
              <a:t>22/01/65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B3CC-5A84-4EB5-80BF-189B567FF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9000-9D04-4B7F-AF84-F24D90E1A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4480-8276-4B48-9FAC-17DDD61534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15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ltarion.com/knowledge-center/documentation/modeling-view/build-an-ai-model/blocks/max-pooling-2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CB3-6B94-4184-99F5-18AA1E85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34" y="187572"/>
            <a:ext cx="10515600" cy="5936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2D Global Max Pooling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59B8-0764-42E0-AE4B-74BCC0B39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3470"/>
            <a:ext cx="12126897" cy="4351338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600" i="0" dirty="0">
                <a:solidFill>
                  <a:srgbClr val="111F27"/>
                </a:solidFill>
                <a:effectLst/>
                <a:latin typeface="MaisonNeue"/>
              </a:rPr>
              <a:t>The 2D Global max pooling block performs exactly the same operation as the </a:t>
            </a:r>
            <a:r>
              <a:rPr lang="en-US" sz="3600" i="0" u="sng" dirty="0">
                <a:solidFill>
                  <a:srgbClr val="111F27"/>
                </a:solidFill>
                <a:effectLst/>
                <a:latin typeface="MaisonNeue"/>
                <a:hlinkClick r:id="rId2"/>
              </a:rPr>
              <a:t>2D Max pooling</a:t>
            </a:r>
            <a:r>
              <a:rPr lang="en-US" sz="3600" i="0" dirty="0">
                <a:solidFill>
                  <a:srgbClr val="111F27"/>
                </a:solidFill>
                <a:effectLst/>
                <a:latin typeface="MaisonNeue"/>
              </a:rPr>
              <a:t> block except that the pool size (i.e., Horizontal pooling factor x Vertical pooling factor) is the size of the entire input of the block, i.e., it computes a single max value for each of the input channels.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111F27"/>
              </a:solidFill>
              <a:latin typeface="MaisonNeue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111F27"/>
                </a:solidFill>
                <a:latin typeface="MaisonNeue"/>
              </a:rPr>
              <a:t>Use 2D Global max pooling blocks as an alternative to the </a:t>
            </a:r>
            <a:r>
              <a:rPr lang="en-US" sz="3600" dirty="0">
                <a:solidFill>
                  <a:srgbClr val="00B0F0"/>
                </a:solidFill>
                <a:latin typeface="MaisonNeue"/>
              </a:rPr>
              <a:t>Flattening block </a:t>
            </a:r>
            <a:r>
              <a:rPr lang="en-US" sz="3600" dirty="0">
                <a:solidFill>
                  <a:srgbClr val="111F27"/>
                </a:solidFill>
                <a:latin typeface="MaisonNeue"/>
              </a:rPr>
              <a:t>after the last pooling block of your convolutional neural network.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3600" dirty="0">
              <a:solidFill>
                <a:srgbClr val="111F27"/>
              </a:solidFill>
              <a:latin typeface="MaisonNeue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111F27"/>
                </a:solidFill>
                <a:latin typeface="MaisonNeue"/>
              </a:rPr>
              <a:t>Using 2D Global max pooling block can replace the fully connected blocks of your CNN. </a:t>
            </a:r>
            <a:endParaRPr lang="th-TH" sz="3600" dirty="0">
              <a:solidFill>
                <a:srgbClr val="111F27"/>
              </a:solidFill>
              <a:latin typeface="MaisonNeue"/>
            </a:endParaRPr>
          </a:p>
          <a:p>
            <a:pPr algn="just"/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429113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48B0E768-ABFD-420E-ADBA-C4326A9819F1}"/>
              </a:ext>
            </a:extLst>
          </p:cNvPr>
          <p:cNvGraphicFramePr>
            <a:graphicFrameLocks noGrp="1"/>
          </p:cNvGraphicFramePr>
          <p:nvPr/>
        </p:nvGraphicFramePr>
        <p:xfrm>
          <a:off x="1499340" y="719666"/>
          <a:ext cx="27530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3351664604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504262818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3574737180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9945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89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9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5814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669F3A-055E-4CEC-B428-62B33F831024}"/>
              </a:ext>
            </a:extLst>
          </p:cNvPr>
          <p:cNvCxnSpPr>
            <a:cxnSpLocks/>
          </p:cNvCxnSpPr>
          <p:nvPr/>
        </p:nvCxnSpPr>
        <p:spPr>
          <a:xfrm>
            <a:off x="4253883" y="1634971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0E95715-EE4F-4CF0-A3D3-2E3C3B4FF2CD}"/>
              </a:ext>
            </a:extLst>
          </p:cNvPr>
          <p:cNvSpPr/>
          <p:nvPr/>
        </p:nvSpPr>
        <p:spPr>
          <a:xfrm>
            <a:off x="5239302" y="1084555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Max Pooling</a:t>
            </a:r>
            <a:endParaRPr lang="th-TH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B0A80-B687-490A-9116-D9483E89714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109315" y="1603899"/>
            <a:ext cx="915880" cy="59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6D91A47-9435-4007-AF78-84CCF094548B}"/>
              </a:ext>
            </a:extLst>
          </p:cNvPr>
          <p:cNvGraphicFramePr>
            <a:graphicFrameLocks noGrp="1"/>
          </p:cNvGraphicFramePr>
          <p:nvPr/>
        </p:nvGraphicFramePr>
        <p:xfrm>
          <a:off x="7025935" y="1150922"/>
          <a:ext cx="13765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4165635931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108256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3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0202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FB89B9-C259-4123-8A9D-1D7C5D422D29}"/>
              </a:ext>
            </a:extLst>
          </p:cNvPr>
          <p:cNvSpPr txBox="1"/>
          <p:nvPr/>
        </p:nvSpPr>
        <p:spPr>
          <a:xfrm>
            <a:off x="4776186" y="612559"/>
            <a:ext cx="242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Size = 2</a:t>
            </a:r>
            <a:endParaRPr lang="th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A09B6-343C-4117-94C0-500188C24DFE}"/>
              </a:ext>
            </a:extLst>
          </p:cNvPr>
          <p:cNvSpPr txBox="1"/>
          <p:nvPr/>
        </p:nvSpPr>
        <p:spPr>
          <a:xfrm>
            <a:off x="1890943" y="301841"/>
            <a:ext cx="1908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Maxpooling</a:t>
            </a:r>
            <a:endParaRPr lang="th-TH" dirty="0"/>
          </a:p>
        </p:txBody>
      </p:sp>
      <p:graphicFrame>
        <p:nvGraphicFramePr>
          <p:cNvPr id="23" name="Table 17">
            <a:extLst>
              <a:ext uri="{FF2B5EF4-FFF2-40B4-BE49-F238E27FC236}">
                <a16:creationId xmlns:a16="http://schemas.microsoft.com/office/drawing/2014/main" id="{2637D93D-0160-4C98-BE41-C2618A5FEE60}"/>
              </a:ext>
            </a:extLst>
          </p:cNvPr>
          <p:cNvGraphicFramePr>
            <a:graphicFrameLocks noGrp="1"/>
          </p:cNvGraphicFramePr>
          <p:nvPr/>
        </p:nvGraphicFramePr>
        <p:xfrm>
          <a:off x="1545207" y="3286792"/>
          <a:ext cx="27530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3351664604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504262818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3574737180"/>
                    </a:ext>
                  </a:extLst>
                </a:gridCol>
                <a:gridCol w="688266">
                  <a:extLst>
                    <a:ext uri="{9D8B030D-6E8A-4147-A177-3AD203B41FA5}">
                      <a16:colId xmlns:a16="http://schemas.microsoft.com/office/drawing/2014/main" val="29945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89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9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258140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9E1985-CAA4-48C8-89A1-E62CE9D2F106}"/>
              </a:ext>
            </a:extLst>
          </p:cNvPr>
          <p:cNvCxnSpPr>
            <a:cxnSpLocks/>
          </p:cNvCxnSpPr>
          <p:nvPr/>
        </p:nvCxnSpPr>
        <p:spPr>
          <a:xfrm>
            <a:off x="4299750" y="4202097"/>
            <a:ext cx="104756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F0F499-7B86-4A18-8733-351F7322E53D}"/>
              </a:ext>
            </a:extLst>
          </p:cNvPr>
          <p:cNvSpPr/>
          <p:nvPr/>
        </p:nvSpPr>
        <p:spPr>
          <a:xfrm>
            <a:off x="5285169" y="3651681"/>
            <a:ext cx="870013" cy="103868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Global Max Pooling</a:t>
            </a:r>
            <a:endParaRPr lang="th-TH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0FB900-E543-411F-AC6A-7EB1658C30B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155182" y="4171025"/>
            <a:ext cx="915880" cy="591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718BF35-F870-4FDA-9D1A-EDEFFC71C101}"/>
              </a:ext>
            </a:extLst>
          </p:cNvPr>
          <p:cNvGraphicFramePr>
            <a:graphicFrameLocks noGrp="1"/>
          </p:cNvGraphicFramePr>
          <p:nvPr/>
        </p:nvGraphicFramePr>
        <p:xfrm>
          <a:off x="7036291" y="3931112"/>
          <a:ext cx="6882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266">
                  <a:extLst>
                    <a:ext uri="{9D8B030D-6E8A-4147-A177-3AD203B41FA5}">
                      <a16:colId xmlns:a16="http://schemas.microsoft.com/office/drawing/2014/main" val="1082569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th-TH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0202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E401615-E7EE-4745-A419-A361D2DD222A}"/>
              </a:ext>
            </a:extLst>
          </p:cNvPr>
          <p:cNvSpPr txBox="1"/>
          <p:nvPr/>
        </p:nvSpPr>
        <p:spPr>
          <a:xfrm>
            <a:off x="1491447" y="2868967"/>
            <a:ext cx="332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Max pooling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202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157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MaisonNeue</vt:lpstr>
      <vt:lpstr>Wingdings</vt:lpstr>
      <vt:lpstr>Office Theme</vt:lpstr>
      <vt:lpstr>2D Global Max Pooling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6</cp:revision>
  <dcterms:created xsi:type="dcterms:W3CDTF">2022-01-22T12:46:38Z</dcterms:created>
  <dcterms:modified xsi:type="dcterms:W3CDTF">2022-01-22T16:54:23Z</dcterms:modified>
</cp:coreProperties>
</file>